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7" r:id="rId5"/>
    <p:sldId id="260" r:id="rId6"/>
    <p:sldId id="261" r:id="rId7"/>
    <p:sldId id="272" r:id="rId8"/>
    <p:sldId id="262" r:id="rId9"/>
    <p:sldId id="263" r:id="rId10"/>
    <p:sldId id="273" r:id="rId11"/>
    <p:sldId id="265" r:id="rId12"/>
    <p:sldId id="266" r:id="rId13"/>
    <p:sldId id="267" r:id="rId14"/>
    <p:sldId id="268" r:id="rId15"/>
    <p:sldId id="278" r:id="rId16"/>
    <p:sldId id="270" r:id="rId17"/>
    <p:sldId id="274" r:id="rId18"/>
    <p:sldId id="271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9F2B"/>
    <a:srgbClr val="F9C14C"/>
    <a:srgbClr val="D49207"/>
    <a:srgbClr val="656159"/>
    <a:srgbClr val="F3EDDB"/>
    <a:srgbClr val="41403C"/>
    <a:srgbClr val="FFECDD"/>
    <a:srgbClr val="FFDABD"/>
    <a:srgbClr val="CC8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70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51" y="135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列2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Sheet1!$A$2:$A$10</c:f>
              <c:strCache>
                <c:ptCount val="9"/>
                <c:pt idx="0">
                  <c:v>0小时</c:v>
                </c:pt>
                <c:pt idx="1">
                  <c:v>1小时</c:v>
                </c:pt>
                <c:pt idx="2">
                  <c:v>2小时</c:v>
                </c:pt>
                <c:pt idx="3">
                  <c:v>3小时</c:v>
                </c:pt>
                <c:pt idx="4">
                  <c:v>4小时</c:v>
                </c:pt>
                <c:pt idx="5">
                  <c:v>5小时</c:v>
                </c:pt>
                <c:pt idx="6">
                  <c:v>6小时</c:v>
                </c:pt>
                <c:pt idx="7">
                  <c:v>7小时</c:v>
                </c:pt>
                <c:pt idx="8">
                  <c:v>8小时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04-4821-8D6F-C2D67ACE01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列1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Sheet1!$A$2:$A$10</c:f>
              <c:strCache>
                <c:ptCount val="9"/>
                <c:pt idx="0">
                  <c:v>0小时</c:v>
                </c:pt>
                <c:pt idx="1">
                  <c:v>1小时</c:v>
                </c:pt>
                <c:pt idx="2">
                  <c:v>2小时</c:v>
                </c:pt>
                <c:pt idx="3">
                  <c:v>3小时</c:v>
                </c:pt>
                <c:pt idx="4">
                  <c:v>4小时</c:v>
                </c:pt>
                <c:pt idx="5">
                  <c:v>5小时</c:v>
                </c:pt>
                <c:pt idx="6">
                  <c:v>6小时</c:v>
                </c:pt>
                <c:pt idx="7">
                  <c:v>7小时</c:v>
                </c:pt>
                <c:pt idx="8">
                  <c:v>8小时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604-4821-8D6F-C2D67ACE01D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Sheet1!$A$2:$A$10</c:f>
              <c:strCache>
                <c:ptCount val="9"/>
                <c:pt idx="0">
                  <c:v>0小时</c:v>
                </c:pt>
                <c:pt idx="1">
                  <c:v>1小时</c:v>
                </c:pt>
                <c:pt idx="2">
                  <c:v>2小时</c:v>
                </c:pt>
                <c:pt idx="3">
                  <c:v>3小时</c:v>
                </c:pt>
                <c:pt idx="4">
                  <c:v>4小时</c:v>
                </c:pt>
                <c:pt idx="5">
                  <c:v>5小时</c:v>
                </c:pt>
                <c:pt idx="6">
                  <c:v>6小时</c:v>
                </c:pt>
                <c:pt idx="7">
                  <c:v>7小时</c:v>
                </c:pt>
                <c:pt idx="8">
                  <c:v>8小时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604-4821-8D6F-C2D67ACE01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75784264"/>
        <c:axId val="675780344"/>
      </c:lineChart>
      <c:catAx>
        <c:axId val="675784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5875" cap="flat" cmpd="sng" algn="ctr">
            <a:solidFill>
              <a:schemeClr val="accent1">
                <a:lumMod val="60000"/>
                <a:lumOff val="4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675780344"/>
        <c:crosses val="autoZero"/>
        <c:auto val="1"/>
        <c:lblAlgn val="ctr"/>
        <c:lblOffset val="100"/>
        <c:noMultiLvlLbl val="0"/>
      </c:catAx>
      <c:valAx>
        <c:axId val="675780344"/>
        <c:scaling>
          <c:orientation val="minMax"/>
        </c:scaling>
        <c:delete val="1"/>
        <c:axPos val="l"/>
        <c:majorGridlines>
          <c:spPr>
            <a:ln w="19050" cap="flat" cmpd="sng" algn="ctr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67578426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cmpd="sng"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940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平行四边形 3"/>
          <p:cNvSpPr/>
          <p:nvPr userDrawn="1"/>
        </p:nvSpPr>
        <p:spPr>
          <a:xfrm flipH="1" flipV="1">
            <a:off x="604838" y="0"/>
            <a:ext cx="10982325" cy="6858000"/>
          </a:xfrm>
          <a:prstGeom prst="parallelogram">
            <a:avLst>
              <a:gd name="adj" fmla="val 19861"/>
            </a:avLst>
          </a:prstGeom>
          <a:solidFill>
            <a:schemeClr val="accent1">
              <a:lumMod val="20000"/>
              <a:lumOff val="80000"/>
              <a:alpha val="1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9111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平行四边形 2"/>
          <p:cNvSpPr/>
          <p:nvPr userDrawn="1"/>
        </p:nvSpPr>
        <p:spPr>
          <a:xfrm flipH="1" flipV="1">
            <a:off x="604838" y="0"/>
            <a:ext cx="10982325" cy="6858000"/>
          </a:xfrm>
          <a:prstGeom prst="parallelogram">
            <a:avLst>
              <a:gd name="adj" fmla="val 19861"/>
            </a:avLst>
          </a:prstGeom>
          <a:solidFill>
            <a:schemeClr val="accent1">
              <a:lumMod val="20000"/>
              <a:lumOff val="80000"/>
              <a:alpha val="1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391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41062-5931-417F-8B17-208C31BE327F}" type="datetimeFigureOut">
              <a:rPr lang="zh-CN" altLang="en-US" smtClean="0"/>
              <a:t>2022-12-28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80DF8-46B1-41D0-B792-A65D8B6AEE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346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 noEditPoints="1"/>
          </p:cNvSpPr>
          <p:nvPr/>
        </p:nvSpPr>
        <p:spPr bwMode="auto">
          <a:xfrm>
            <a:off x="5683250" y="1028701"/>
            <a:ext cx="3810000" cy="3797300"/>
          </a:xfrm>
          <a:custGeom>
            <a:avLst/>
            <a:gdLst>
              <a:gd name="T0" fmla="*/ 958 w 2400"/>
              <a:gd name="T1" fmla="*/ 68 h 2392"/>
              <a:gd name="T2" fmla="*/ 0 w 2400"/>
              <a:gd name="T3" fmla="*/ 2194 h 2392"/>
              <a:gd name="T4" fmla="*/ 565 w 2400"/>
              <a:gd name="T5" fmla="*/ 599 h 2392"/>
              <a:gd name="T6" fmla="*/ 470 w 2400"/>
              <a:gd name="T7" fmla="*/ 804 h 2392"/>
              <a:gd name="T8" fmla="*/ 565 w 2400"/>
              <a:gd name="T9" fmla="*/ 599 h 2392"/>
              <a:gd name="T10" fmla="*/ 502 w 2400"/>
              <a:gd name="T11" fmla="*/ 1298 h 2392"/>
              <a:gd name="T12" fmla="*/ 446 w 2400"/>
              <a:gd name="T13" fmla="*/ 1071 h 2392"/>
              <a:gd name="T14" fmla="*/ 461 w 2400"/>
              <a:gd name="T15" fmla="*/ 1752 h 2392"/>
              <a:gd name="T16" fmla="*/ 402 w 2400"/>
              <a:gd name="T17" fmla="*/ 1555 h 2392"/>
              <a:gd name="T18" fmla="*/ 461 w 2400"/>
              <a:gd name="T19" fmla="*/ 1752 h 2392"/>
              <a:gd name="T20" fmla="*/ 1285 w 2400"/>
              <a:gd name="T21" fmla="*/ 1946 h 2392"/>
              <a:gd name="T22" fmla="*/ 841 w 2400"/>
              <a:gd name="T23" fmla="*/ 1847 h 2392"/>
              <a:gd name="T24" fmla="*/ 923 w 2400"/>
              <a:gd name="T25" fmla="*/ 1506 h 2392"/>
              <a:gd name="T26" fmla="*/ 885 w 2400"/>
              <a:gd name="T27" fmla="*/ 1353 h 2392"/>
              <a:gd name="T28" fmla="*/ 967 w 2400"/>
              <a:gd name="T29" fmla="*/ 1012 h 2392"/>
              <a:gd name="T30" fmla="*/ 931 w 2400"/>
              <a:gd name="T31" fmla="*/ 843 h 2392"/>
              <a:gd name="T32" fmla="*/ 1413 w 2400"/>
              <a:gd name="T33" fmla="*/ 538 h 2392"/>
              <a:gd name="T34" fmla="*/ 968 w 2400"/>
              <a:gd name="T35" fmla="*/ 441 h 2392"/>
              <a:gd name="T36" fmla="*/ 1089 w 2400"/>
              <a:gd name="T37" fmla="*/ 81 h 2392"/>
              <a:gd name="T38" fmla="*/ 2366 w 2400"/>
              <a:gd name="T39" fmla="*/ 568 h 2392"/>
              <a:gd name="T40" fmla="*/ 1913 w 2400"/>
              <a:gd name="T41" fmla="*/ 584 h 2392"/>
              <a:gd name="T42" fmla="*/ 2329 w 2400"/>
              <a:gd name="T43" fmla="*/ 970 h 2392"/>
              <a:gd name="T44" fmla="*/ 2261 w 2400"/>
              <a:gd name="T45" fmla="*/ 1129 h 2392"/>
              <a:gd name="T46" fmla="*/ 2284 w 2400"/>
              <a:gd name="T47" fmla="*/ 1480 h 2392"/>
              <a:gd name="T48" fmla="*/ 2217 w 2400"/>
              <a:gd name="T49" fmla="*/ 1623 h 2392"/>
              <a:gd name="T50" fmla="*/ 2238 w 2400"/>
              <a:gd name="T51" fmla="*/ 1974 h 2392"/>
              <a:gd name="T52" fmla="*/ 1786 w 2400"/>
              <a:gd name="T53" fmla="*/ 1992 h 2392"/>
              <a:gd name="T54" fmla="*/ 2201 w 2400"/>
              <a:gd name="T55" fmla="*/ 2392 h 2392"/>
              <a:gd name="T56" fmla="*/ 835 w 2400"/>
              <a:gd name="T57" fmla="*/ 1906 h 2392"/>
              <a:gd name="T58" fmla="*/ 1367 w 2400"/>
              <a:gd name="T59" fmla="*/ 1048 h 2392"/>
              <a:gd name="T60" fmla="*/ 1319 w 2400"/>
              <a:gd name="T61" fmla="*/ 878 h 2392"/>
              <a:gd name="T62" fmla="*/ 1259 w 2400"/>
              <a:gd name="T63" fmla="*/ 1537 h 2392"/>
              <a:gd name="T64" fmla="*/ 1336 w 2400"/>
              <a:gd name="T65" fmla="*/ 1394 h 2392"/>
              <a:gd name="T66" fmla="*/ 1259 w 2400"/>
              <a:gd name="T67" fmla="*/ 1537 h 2392"/>
              <a:gd name="T68" fmla="*/ 1925 w 2400"/>
              <a:gd name="T69" fmla="*/ 1099 h 2392"/>
              <a:gd name="T70" fmla="*/ 1882 w 2400"/>
              <a:gd name="T71" fmla="*/ 930 h 2392"/>
              <a:gd name="T72" fmla="*/ 1822 w 2400"/>
              <a:gd name="T73" fmla="*/ 1589 h 2392"/>
              <a:gd name="T74" fmla="*/ 1894 w 2400"/>
              <a:gd name="T75" fmla="*/ 1445 h 2392"/>
              <a:gd name="T76" fmla="*/ 1822 w 2400"/>
              <a:gd name="T77" fmla="*/ 1589 h 2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400" h="2392">
                <a:moveTo>
                  <a:pt x="200" y="0"/>
                </a:moveTo>
                <a:lnTo>
                  <a:pt x="958" y="68"/>
                </a:lnTo>
                <a:lnTo>
                  <a:pt x="758" y="2263"/>
                </a:lnTo>
                <a:lnTo>
                  <a:pt x="0" y="2194"/>
                </a:lnTo>
                <a:lnTo>
                  <a:pt x="200" y="0"/>
                </a:lnTo>
                <a:close/>
                <a:moveTo>
                  <a:pt x="565" y="599"/>
                </a:moveTo>
                <a:lnTo>
                  <a:pt x="489" y="592"/>
                </a:lnTo>
                <a:lnTo>
                  <a:pt x="470" y="804"/>
                </a:lnTo>
                <a:lnTo>
                  <a:pt x="546" y="810"/>
                </a:lnTo>
                <a:lnTo>
                  <a:pt x="565" y="599"/>
                </a:lnTo>
                <a:close/>
                <a:moveTo>
                  <a:pt x="426" y="1291"/>
                </a:moveTo>
                <a:lnTo>
                  <a:pt x="502" y="1298"/>
                </a:lnTo>
                <a:lnTo>
                  <a:pt x="522" y="1077"/>
                </a:lnTo>
                <a:lnTo>
                  <a:pt x="446" y="1071"/>
                </a:lnTo>
                <a:lnTo>
                  <a:pt x="426" y="1291"/>
                </a:lnTo>
                <a:close/>
                <a:moveTo>
                  <a:pt x="461" y="1752"/>
                </a:moveTo>
                <a:lnTo>
                  <a:pt x="478" y="1562"/>
                </a:lnTo>
                <a:lnTo>
                  <a:pt x="402" y="1555"/>
                </a:lnTo>
                <a:lnTo>
                  <a:pt x="385" y="1745"/>
                </a:lnTo>
                <a:lnTo>
                  <a:pt x="461" y="1752"/>
                </a:lnTo>
                <a:close/>
                <a:moveTo>
                  <a:pt x="835" y="1906"/>
                </a:moveTo>
                <a:lnTo>
                  <a:pt x="1285" y="1946"/>
                </a:lnTo>
                <a:lnTo>
                  <a:pt x="1290" y="1889"/>
                </a:lnTo>
                <a:lnTo>
                  <a:pt x="841" y="1847"/>
                </a:lnTo>
                <a:lnTo>
                  <a:pt x="872" y="1501"/>
                </a:lnTo>
                <a:lnTo>
                  <a:pt x="923" y="1506"/>
                </a:lnTo>
                <a:lnTo>
                  <a:pt x="936" y="1358"/>
                </a:lnTo>
                <a:lnTo>
                  <a:pt x="885" y="1353"/>
                </a:lnTo>
                <a:lnTo>
                  <a:pt x="917" y="1007"/>
                </a:lnTo>
                <a:lnTo>
                  <a:pt x="967" y="1012"/>
                </a:lnTo>
                <a:lnTo>
                  <a:pt x="983" y="848"/>
                </a:lnTo>
                <a:lnTo>
                  <a:pt x="931" y="843"/>
                </a:lnTo>
                <a:lnTo>
                  <a:pt x="962" y="498"/>
                </a:lnTo>
                <a:lnTo>
                  <a:pt x="1413" y="538"/>
                </a:lnTo>
                <a:lnTo>
                  <a:pt x="1418" y="482"/>
                </a:lnTo>
                <a:lnTo>
                  <a:pt x="968" y="441"/>
                </a:lnTo>
                <a:lnTo>
                  <a:pt x="994" y="159"/>
                </a:lnTo>
                <a:lnTo>
                  <a:pt x="1089" y="81"/>
                </a:lnTo>
                <a:lnTo>
                  <a:pt x="2400" y="200"/>
                </a:lnTo>
                <a:lnTo>
                  <a:pt x="2366" y="568"/>
                </a:lnTo>
                <a:lnTo>
                  <a:pt x="1919" y="528"/>
                </a:lnTo>
                <a:lnTo>
                  <a:pt x="1913" y="584"/>
                </a:lnTo>
                <a:lnTo>
                  <a:pt x="2361" y="624"/>
                </a:lnTo>
                <a:lnTo>
                  <a:pt x="2329" y="970"/>
                </a:lnTo>
                <a:lnTo>
                  <a:pt x="2277" y="965"/>
                </a:lnTo>
                <a:lnTo>
                  <a:pt x="2261" y="1129"/>
                </a:lnTo>
                <a:lnTo>
                  <a:pt x="2315" y="1134"/>
                </a:lnTo>
                <a:lnTo>
                  <a:pt x="2284" y="1480"/>
                </a:lnTo>
                <a:lnTo>
                  <a:pt x="2230" y="1475"/>
                </a:lnTo>
                <a:lnTo>
                  <a:pt x="2217" y="1623"/>
                </a:lnTo>
                <a:lnTo>
                  <a:pt x="2269" y="1629"/>
                </a:lnTo>
                <a:lnTo>
                  <a:pt x="2238" y="1974"/>
                </a:lnTo>
                <a:lnTo>
                  <a:pt x="1791" y="1934"/>
                </a:lnTo>
                <a:lnTo>
                  <a:pt x="1786" y="1992"/>
                </a:lnTo>
                <a:lnTo>
                  <a:pt x="2234" y="2032"/>
                </a:lnTo>
                <a:lnTo>
                  <a:pt x="2201" y="2392"/>
                </a:lnTo>
                <a:lnTo>
                  <a:pt x="802" y="2264"/>
                </a:lnTo>
                <a:lnTo>
                  <a:pt x="835" y="1906"/>
                </a:lnTo>
                <a:close/>
                <a:moveTo>
                  <a:pt x="1303" y="1043"/>
                </a:moveTo>
                <a:lnTo>
                  <a:pt x="1367" y="1048"/>
                </a:lnTo>
                <a:lnTo>
                  <a:pt x="1381" y="884"/>
                </a:lnTo>
                <a:lnTo>
                  <a:pt x="1319" y="878"/>
                </a:lnTo>
                <a:lnTo>
                  <a:pt x="1303" y="1043"/>
                </a:lnTo>
                <a:close/>
                <a:moveTo>
                  <a:pt x="1259" y="1537"/>
                </a:moveTo>
                <a:lnTo>
                  <a:pt x="1321" y="1543"/>
                </a:lnTo>
                <a:lnTo>
                  <a:pt x="1336" y="1394"/>
                </a:lnTo>
                <a:lnTo>
                  <a:pt x="1272" y="1389"/>
                </a:lnTo>
                <a:lnTo>
                  <a:pt x="1259" y="1537"/>
                </a:lnTo>
                <a:close/>
                <a:moveTo>
                  <a:pt x="1868" y="1095"/>
                </a:moveTo>
                <a:lnTo>
                  <a:pt x="1925" y="1099"/>
                </a:lnTo>
                <a:lnTo>
                  <a:pt x="1941" y="934"/>
                </a:lnTo>
                <a:lnTo>
                  <a:pt x="1882" y="930"/>
                </a:lnTo>
                <a:lnTo>
                  <a:pt x="1868" y="1095"/>
                </a:lnTo>
                <a:close/>
                <a:moveTo>
                  <a:pt x="1822" y="1589"/>
                </a:moveTo>
                <a:lnTo>
                  <a:pt x="1881" y="1593"/>
                </a:lnTo>
                <a:lnTo>
                  <a:pt x="1894" y="1445"/>
                </a:lnTo>
                <a:lnTo>
                  <a:pt x="1835" y="1439"/>
                </a:lnTo>
                <a:lnTo>
                  <a:pt x="1822" y="1589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76200">
            <a:solidFill>
              <a:srgbClr val="F9C14C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96" name="组合 95"/>
          <p:cNvGrpSpPr/>
          <p:nvPr/>
        </p:nvGrpSpPr>
        <p:grpSpPr>
          <a:xfrm>
            <a:off x="5743575" y="2838451"/>
            <a:ext cx="3667126" cy="1963738"/>
            <a:chOff x="5743575" y="2838451"/>
            <a:chExt cx="3667126" cy="1963738"/>
          </a:xfrm>
        </p:grpSpPr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7267575" y="3790951"/>
              <a:ext cx="1546225" cy="1004888"/>
            </a:xfrm>
            <a:custGeom>
              <a:avLst/>
              <a:gdLst>
                <a:gd name="T0" fmla="*/ 974 w 974"/>
                <a:gd name="T1" fmla="*/ 631 h 633"/>
                <a:gd name="T2" fmla="*/ 972 w 974"/>
                <a:gd name="T3" fmla="*/ 0 h 633"/>
                <a:gd name="T4" fmla="*/ 0 w 974"/>
                <a:gd name="T5" fmla="*/ 3 h 633"/>
                <a:gd name="T6" fmla="*/ 3 w 974"/>
                <a:gd name="T7" fmla="*/ 633 h 633"/>
                <a:gd name="T8" fmla="*/ 974 w 974"/>
                <a:gd name="T9" fmla="*/ 631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4" h="633">
                  <a:moveTo>
                    <a:pt x="974" y="631"/>
                  </a:moveTo>
                  <a:lnTo>
                    <a:pt x="972" y="0"/>
                  </a:lnTo>
                  <a:lnTo>
                    <a:pt x="0" y="3"/>
                  </a:lnTo>
                  <a:lnTo>
                    <a:pt x="3" y="633"/>
                  </a:lnTo>
                  <a:lnTo>
                    <a:pt x="974" y="631"/>
                  </a:lnTo>
                  <a:close/>
                </a:path>
              </a:pathLst>
            </a:cu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7267575" y="3790951"/>
              <a:ext cx="1546225" cy="1004888"/>
            </a:xfrm>
            <a:custGeom>
              <a:avLst/>
              <a:gdLst>
                <a:gd name="T0" fmla="*/ 974 w 974"/>
                <a:gd name="T1" fmla="*/ 631 h 633"/>
                <a:gd name="T2" fmla="*/ 972 w 974"/>
                <a:gd name="T3" fmla="*/ 0 h 633"/>
                <a:gd name="T4" fmla="*/ 0 w 974"/>
                <a:gd name="T5" fmla="*/ 3 h 633"/>
                <a:gd name="T6" fmla="*/ 3 w 974"/>
                <a:gd name="T7" fmla="*/ 633 h 633"/>
                <a:gd name="T8" fmla="*/ 974 w 974"/>
                <a:gd name="T9" fmla="*/ 631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4" h="633">
                  <a:moveTo>
                    <a:pt x="974" y="631"/>
                  </a:moveTo>
                  <a:lnTo>
                    <a:pt x="972" y="0"/>
                  </a:lnTo>
                  <a:lnTo>
                    <a:pt x="0" y="3"/>
                  </a:lnTo>
                  <a:lnTo>
                    <a:pt x="3" y="633"/>
                  </a:lnTo>
                  <a:lnTo>
                    <a:pt x="974" y="63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7034213" y="4302126"/>
              <a:ext cx="1779588" cy="346075"/>
            </a:xfrm>
            <a:custGeom>
              <a:avLst/>
              <a:gdLst>
                <a:gd name="T0" fmla="*/ 920 w 937"/>
                <a:gd name="T1" fmla="*/ 0 h 182"/>
                <a:gd name="T2" fmla="*/ 17 w 937"/>
                <a:gd name="T3" fmla="*/ 3 h 182"/>
                <a:gd name="T4" fmla="*/ 0 w 937"/>
                <a:gd name="T5" fmla="*/ 20 h 182"/>
                <a:gd name="T6" fmla="*/ 1 w 937"/>
                <a:gd name="T7" fmla="*/ 165 h 182"/>
                <a:gd name="T8" fmla="*/ 18 w 937"/>
                <a:gd name="T9" fmla="*/ 182 h 182"/>
                <a:gd name="T10" fmla="*/ 920 w 937"/>
                <a:gd name="T11" fmla="*/ 179 h 182"/>
                <a:gd name="T12" fmla="*/ 937 w 937"/>
                <a:gd name="T13" fmla="*/ 162 h 182"/>
                <a:gd name="T14" fmla="*/ 937 w 937"/>
                <a:gd name="T15" fmla="*/ 17 h 182"/>
                <a:gd name="T16" fmla="*/ 920 w 937"/>
                <a:gd name="T17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7" h="182">
                  <a:moveTo>
                    <a:pt x="920" y="0"/>
                  </a:moveTo>
                  <a:cubicBezTo>
                    <a:pt x="17" y="3"/>
                    <a:pt x="17" y="3"/>
                    <a:pt x="17" y="3"/>
                  </a:cubicBezTo>
                  <a:cubicBezTo>
                    <a:pt x="8" y="3"/>
                    <a:pt x="0" y="11"/>
                    <a:pt x="0" y="20"/>
                  </a:cubicBezTo>
                  <a:cubicBezTo>
                    <a:pt x="1" y="165"/>
                    <a:pt x="1" y="165"/>
                    <a:pt x="1" y="165"/>
                  </a:cubicBezTo>
                  <a:cubicBezTo>
                    <a:pt x="1" y="175"/>
                    <a:pt x="8" y="182"/>
                    <a:pt x="18" y="182"/>
                  </a:cubicBezTo>
                  <a:cubicBezTo>
                    <a:pt x="920" y="179"/>
                    <a:pt x="920" y="179"/>
                    <a:pt x="920" y="179"/>
                  </a:cubicBezTo>
                  <a:cubicBezTo>
                    <a:pt x="930" y="179"/>
                    <a:pt x="937" y="172"/>
                    <a:pt x="937" y="162"/>
                  </a:cubicBezTo>
                  <a:cubicBezTo>
                    <a:pt x="937" y="17"/>
                    <a:pt x="937" y="17"/>
                    <a:pt x="937" y="17"/>
                  </a:cubicBezTo>
                  <a:cubicBezTo>
                    <a:pt x="937" y="8"/>
                    <a:pt x="929" y="0"/>
                    <a:pt x="920" y="0"/>
                  </a:cubicBezTo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5743575" y="4308476"/>
              <a:ext cx="1389063" cy="346075"/>
            </a:xfrm>
            <a:custGeom>
              <a:avLst/>
              <a:gdLst>
                <a:gd name="T0" fmla="*/ 0 w 732"/>
                <a:gd name="T1" fmla="*/ 20 h 182"/>
                <a:gd name="T2" fmla="*/ 1 w 732"/>
                <a:gd name="T3" fmla="*/ 164 h 182"/>
                <a:gd name="T4" fmla="*/ 16 w 732"/>
                <a:gd name="T5" fmla="*/ 182 h 182"/>
                <a:gd name="T6" fmla="*/ 717 w 732"/>
                <a:gd name="T7" fmla="*/ 179 h 182"/>
                <a:gd name="T8" fmla="*/ 732 w 732"/>
                <a:gd name="T9" fmla="*/ 162 h 182"/>
                <a:gd name="T10" fmla="*/ 731 w 732"/>
                <a:gd name="T11" fmla="*/ 17 h 182"/>
                <a:gd name="T12" fmla="*/ 716 w 732"/>
                <a:gd name="T13" fmla="*/ 0 h 182"/>
                <a:gd name="T14" fmla="*/ 16 w 732"/>
                <a:gd name="T15" fmla="*/ 2 h 182"/>
                <a:gd name="T16" fmla="*/ 0 w 732"/>
                <a:gd name="T17" fmla="*/ 2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2" h="182">
                  <a:moveTo>
                    <a:pt x="0" y="20"/>
                  </a:moveTo>
                  <a:cubicBezTo>
                    <a:pt x="1" y="164"/>
                    <a:pt x="1" y="164"/>
                    <a:pt x="1" y="164"/>
                  </a:cubicBezTo>
                  <a:cubicBezTo>
                    <a:pt x="1" y="174"/>
                    <a:pt x="8" y="182"/>
                    <a:pt x="16" y="182"/>
                  </a:cubicBezTo>
                  <a:cubicBezTo>
                    <a:pt x="717" y="179"/>
                    <a:pt x="717" y="179"/>
                    <a:pt x="717" y="179"/>
                  </a:cubicBezTo>
                  <a:cubicBezTo>
                    <a:pt x="725" y="179"/>
                    <a:pt x="732" y="172"/>
                    <a:pt x="732" y="162"/>
                  </a:cubicBezTo>
                  <a:cubicBezTo>
                    <a:pt x="731" y="17"/>
                    <a:pt x="731" y="17"/>
                    <a:pt x="731" y="17"/>
                  </a:cubicBezTo>
                  <a:cubicBezTo>
                    <a:pt x="731" y="8"/>
                    <a:pt x="725" y="0"/>
                    <a:pt x="716" y="0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7" y="2"/>
                    <a:pt x="0" y="10"/>
                    <a:pt x="0" y="2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745163" y="4616451"/>
              <a:ext cx="1387475" cy="185738"/>
            </a:xfrm>
            <a:custGeom>
              <a:avLst/>
              <a:gdLst>
                <a:gd name="T0" fmla="*/ 874 w 874"/>
                <a:gd name="T1" fmla="*/ 114 h 117"/>
                <a:gd name="T2" fmla="*/ 874 w 874"/>
                <a:gd name="T3" fmla="*/ 0 h 117"/>
                <a:gd name="T4" fmla="*/ 0 w 874"/>
                <a:gd name="T5" fmla="*/ 2 h 117"/>
                <a:gd name="T6" fmla="*/ 0 w 874"/>
                <a:gd name="T7" fmla="*/ 117 h 117"/>
                <a:gd name="T8" fmla="*/ 874 w 874"/>
                <a:gd name="T9" fmla="*/ 114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4" h="117">
                  <a:moveTo>
                    <a:pt x="874" y="114"/>
                  </a:moveTo>
                  <a:lnTo>
                    <a:pt x="874" y="0"/>
                  </a:lnTo>
                  <a:lnTo>
                    <a:pt x="0" y="2"/>
                  </a:lnTo>
                  <a:lnTo>
                    <a:pt x="0" y="117"/>
                  </a:lnTo>
                  <a:lnTo>
                    <a:pt x="874" y="114"/>
                  </a:lnTo>
                  <a:close/>
                </a:path>
              </a:pathLst>
            </a:cu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5745163" y="4616451"/>
              <a:ext cx="1387475" cy="185738"/>
            </a:xfrm>
            <a:custGeom>
              <a:avLst/>
              <a:gdLst>
                <a:gd name="T0" fmla="*/ 874 w 874"/>
                <a:gd name="T1" fmla="*/ 114 h 117"/>
                <a:gd name="T2" fmla="*/ 874 w 874"/>
                <a:gd name="T3" fmla="*/ 0 h 117"/>
                <a:gd name="T4" fmla="*/ 0 w 874"/>
                <a:gd name="T5" fmla="*/ 2 h 117"/>
                <a:gd name="T6" fmla="*/ 0 w 874"/>
                <a:gd name="T7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4" h="117">
                  <a:moveTo>
                    <a:pt x="874" y="114"/>
                  </a:moveTo>
                  <a:lnTo>
                    <a:pt x="874" y="0"/>
                  </a:lnTo>
                  <a:lnTo>
                    <a:pt x="0" y="2"/>
                  </a:lnTo>
                  <a:lnTo>
                    <a:pt x="0" y="11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8270875" y="3794126"/>
              <a:ext cx="106363" cy="469900"/>
            </a:xfrm>
            <a:custGeom>
              <a:avLst/>
              <a:gdLst>
                <a:gd name="T0" fmla="*/ 56 w 56"/>
                <a:gd name="T1" fmla="*/ 0 h 248"/>
                <a:gd name="T2" fmla="*/ 39 w 56"/>
                <a:gd name="T3" fmla="*/ 0 h 248"/>
                <a:gd name="T4" fmla="*/ 0 w 56"/>
                <a:gd name="T5" fmla="*/ 237 h 248"/>
                <a:gd name="T6" fmla="*/ 11 w 56"/>
                <a:gd name="T7" fmla="*/ 248 h 248"/>
                <a:gd name="T8" fmla="*/ 56 w 56"/>
                <a:gd name="T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48">
                  <a:moveTo>
                    <a:pt x="56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39" y="56"/>
                    <a:pt x="35" y="167"/>
                    <a:pt x="0" y="237"/>
                  </a:cubicBezTo>
                  <a:cubicBezTo>
                    <a:pt x="4" y="241"/>
                    <a:pt x="8" y="244"/>
                    <a:pt x="11" y="248"/>
                  </a:cubicBezTo>
                  <a:cubicBezTo>
                    <a:pt x="51" y="179"/>
                    <a:pt x="56" y="59"/>
                    <a:pt x="56" y="0"/>
                  </a:cubicBezTo>
                </a:path>
              </a:pathLst>
            </a:cu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7469188" y="2876551"/>
              <a:ext cx="873125" cy="981075"/>
            </a:xfrm>
            <a:custGeom>
              <a:avLst/>
              <a:gdLst>
                <a:gd name="T0" fmla="*/ 47 w 460"/>
                <a:gd name="T1" fmla="*/ 441 h 517"/>
                <a:gd name="T2" fmla="*/ 347 w 460"/>
                <a:gd name="T3" fmla="*/ 143 h 517"/>
                <a:gd name="T4" fmla="*/ 460 w 460"/>
                <a:gd name="T5" fmla="*/ 448 h 517"/>
                <a:gd name="T6" fmla="*/ 47 w 460"/>
                <a:gd name="T7" fmla="*/ 441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0" h="517">
                  <a:moveTo>
                    <a:pt x="47" y="441"/>
                  </a:moveTo>
                  <a:cubicBezTo>
                    <a:pt x="47" y="441"/>
                    <a:pt x="0" y="0"/>
                    <a:pt x="347" y="143"/>
                  </a:cubicBezTo>
                  <a:cubicBezTo>
                    <a:pt x="347" y="143"/>
                    <a:pt x="457" y="223"/>
                    <a:pt x="460" y="448"/>
                  </a:cubicBezTo>
                  <a:cubicBezTo>
                    <a:pt x="123" y="517"/>
                    <a:pt x="47" y="441"/>
                    <a:pt x="47" y="441"/>
                  </a:cubicBezTo>
                  <a:close/>
                </a:path>
              </a:pathLst>
            </a:custGeom>
            <a:solidFill>
              <a:srgbClr val="F7D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7500938" y="3713163"/>
              <a:ext cx="863600" cy="590550"/>
            </a:xfrm>
            <a:custGeom>
              <a:avLst/>
              <a:gdLst>
                <a:gd name="T0" fmla="*/ 30 w 455"/>
                <a:gd name="T1" fmla="*/ 0 h 311"/>
                <a:gd name="T2" fmla="*/ 0 w 455"/>
                <a:gd name="T3" fmla="*/ 251 h 311"/>
                <a:gd name="T4" fmla="*/ 384 w 455"/>
                <a:gd name="T5" fmla="*/ 311 h 311"/>
                <a:gd name="T6" fmla="*/ 443 w 455"/>
                <a:gd name="T7" fmla="*/ 7 h 311"/>
                <a:gd name="T8" fmla="*/ 30 w 455"/>
                <a:gd name="T9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5" h="311">
                  <a:moveTo>
                    <a:pt x="30" y="0"/>
                  </a:moveTo>
                  <a:cubicBezTo>
                    <a:pt x="30" y="0"/>
                    <a:pt x="46" y="211"/>
                    <a:pt x="0" y="251"/>
                  </a:cubicBezTo>
                  <a:cubicBezTo>
                    <a:pt x="384" y="311"/>
                    <a:pt x="384" y="311"/>
                    <a:pt x="384" y="311"/>
                  </a:cubicBezTo>
                  <a:cubicBezTo>
                    <a:pt x="455" y="228"/>
                    <a:pt x="443" y="7"/>
                    <a:pt x="443" y="7"/>
                  </a:cubicBezTo>
                  <a:cubicBezTo>
                    <a:pt x="443" y="7"/>
                    <a:pt x="168" y="46"/>
                    <a:pt x="30" y="0"/>
                  </a:cubicBezTo>
                </a:path>
              </a:pathLst>
            </a:custGeom>
            <a:solidFill>
              <a:srgbClr val="E09F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7132638" y="4610101"/>
              <a:ext cx="1681163" cy="187325"/>
            </a:xfrm>
            <a:custGeom>
              <a:avLst/>
              <a:gdLst>
                <a:gd name="T0" fmla="*/ 1059 w 1059"/>
                <a:gd name="T1" fmla="*/ 115 h 118"/>
                <a:gd name="T2" fmla="*/ 0 w 1059"/>
                <a:gd name="T3" fmla="*/ 118 h 118"/>
                <a:gd name="T4" fmla="*/ 0 w 1059"/>
                <a:gd name="T5" fmla="*/ 4 h 118"/>
                <a:gd name="T6" fmla="*/ 1059 w 1059"/>
                <a:gd name="T7" fmla="*/ 0 h 118"/>
                <a:gd name="T8" fmla="*/ 1059 w 1059"/>
                <a:gd name="T9" fmla="*/ 11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9" h="118">
                  <a:moveTo>
                    <a:pt x="1059" y="115"/>
                  </a:moveTo>
                  <a:lnTo>
                    <a:pt x="0" y="118"/>
                  </a:lnTo>
                  <a:lnTo>
                    <a:pt x="0" y="4"/>
                  </a:lnTo>
                  <a:lnTo>
                    <a:pt x="1059" y="0"/>
                  </a:lnTo>
                  <a:lnTo>
                    <a:pt x="1059" y="115"/>
                  </a:lnTo>
                  <a:close/>
                </a:path>
              </a:pathLst>
            </a:cu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7243763" y="4376738"/>
              <a:ext cx="1120775" cy="133350"/>
            </a:xfrm>
            <a:custGeom>
              <a:avLst/>
              <a:gdLst>
                <a:gd name="T0" fmla="*/ 0 w 591"/>
                <a:gd name="T1" fmla="*/ 0 h 70"/>
                <a:gd name="T2" fmla="*/ 0 w 591"/>
                <a:gd name="T3" fmla="*/ 0 h 70"/>
                <a:gd name="T4" fmla="*/ 0 w 591"/>
                <a:gd name="T5" fmla="*/ 55 h 70"/>
                <a:gd name="T6" fmla="*/ 11 w 591"/>
                <a:gd name="T7" fmla="*/ 66 h 70"/>
                <a:gd name="T8" fmla="*/ 11 w 591"/>
                <a:gd name="T9" fmla="*/ 66 h 70"/>
                <a:gd name="T10" fmla="*/ 499 w 591"/>
                <a:gd name="T11" fmla="*/ 65 h 70"/>
                <a:gd name="T12" fmla="*/ 505 w 591"/>
                <a:gd name="T13" fmla="*/ 70 h 70"/>
                <a:gd name="T14" fmla="*/ 505 w 591"/>
                <a:gd name="T15" fmla="*/ 70 h 70"/>
                <a:gd name="T16" fmla="*/ 585 w 591"/>
                <a:gd name="T17" fmla="*/ 70 h 70"/>
                <a:gd name="T18" fmla="*/ 591 w 591"/>
                <a:gd name="T19" fmla="*/ 64 h 70"/>
                <a:gd name="T20" fmla="*/ 591 w 591"/>
                <a:gd name="T21" fmla="*/ 52 h 70"/>
                <a:gd name="T22" fmla="*/ 591 w 591"/>
                <a:gd name="T23" fmla="*/ 52 h 70"/>
                <a:gd name="T24" fmla="*/ 585 w 591"/>
                <a:gd name="T25" fmla="*/ 57 h 70"/>
                <a:gd name="T26" fmla="*/ 505 w 591"/>
                <a:gd name="T27" fmla="*/ 57 h 70"/>
                <a:gd name="T28" fmla="*/ 505 w 591"/>
                <a:gd name="T29" fmla="*/ 57 h 70"/>
                <a:gd name="T30" fmla="*/ 499 w 591"/>
                <a:gd name="T31" fmla="*/ 52 h 70"/>
                <a:gd name="T32" fmla="*/ 11 w 591"/>
                <a:gd name="T33" fmla="*/ 53 h 70"/>
                <a:gd name="T34" fmla="*/ 11 w 591"/>
                <a:gd name="T35" fmla="*/ 53 h 70"/>
                <a:gd name="T36" fmla="*/ 0 w 591"/>
                <a:gd name="T37" fmla="*/ 43 h 70"/>
                <a:gd name="T38" fmla="*/ 0 w 591"/>
                <a:gd name="T3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91" h="7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61"/>
                    <a:pt x="5" y="66"/>
                    <a:pt x="11" y="66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499" y="65"/>
                    <a:pt x="499" y="65"/>
                    <a:pt x="499" y="65"/>
                  </a:cubicBezTo>
                  <a:cubicBezTo>
                    <a:pt x="499" y="68"/>
                    <a:pt x="502" y="70"/>
                    <a:pt x="505" y="70"/>
                  </a:cubicBezTo>
                  <a:cubicBezTo>
                    <a:pt x="505" y="70"/>
                    <a:pt x="505" y="70"/>
                    <a:pt x="505" y="70"/>
                  </a:cubicBezTo>
                  <a:cubicBezTo>
                    <a:pt x="585" y="70"/>
                    <a:pt x="585" y="70"/>
                    <a:pt x="585" y="70"/>
                  </a:cubicBezTo>
                  <a:cubicBezTo>
                    <a:pt x="588" y="70"/>
                    <a:pt x="591" y="67"/>
                    <a:pt x="591" y="64"/>
                  </a:cubicBezTo>
                  <a:cubicBezTo>
                    <a:pt x="591" y="52"/>
                    <a:pt x="591" y="52"/>
                    <a:pt x="591" y="52"/>
                  </a:cubicBezTo>
                  <a:cubicBezTo>
                    <a:pt x="591" y="52"/>
                    <a:pt x="591" y="52"/>
                    <a:pt x="591" y="52"/>
                  </a:cubicBezTo>
                  <a:cubicBezTo>
                    <a:pt x="591" y="55"/>
                    <a:pt x="588" y="57"/>
                    <a:pt x="585" y="57"/>
                  </a:cubicBezTo>
                  <a:cubicBezTo>
                    <a:pt x="505" y="57"/>
                    <a:pt x="505" y="57"/>
                    <a:pt x="505" y="57"/>
                  </a:cubicBezTo>
                  <a:cubicBezTo>
                    <a:pt x="505" y="57"/>
                    <a:pt x="505" y="57"/>
                    <a:pt x="505" y="57"/>
                  </a:cubicBezTo>
                  <a:cubicBezTo>
                    <a:pt x="502" y="57"/>
                    <a:pt x="499" y="55"/>
                    <a:pt x="499" y="52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5" y="53"/>
                    <a:pt x="0" y="49"/>
                    <a:pt x="0" y="4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CFCF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5922963" y="4051301"/>
              <a:ext cx="2441575" cy="425450"/>
            </a:xfrm>
            <a:custGeom>
              <a:avLst/>
              <a:gdLst>
                <a:gd name="T0" fmla="*/ 0 w 1287"/>
                <a:gd name="T1" fmla="*/ 137 h 224"/>
                <a:gd name="T2" fmla="*/ 684 w 1287"/>
                <a:gd name="T3" fmla="*/ 1 h 224"/>
                <a:gd name="T4" fmla="*/ 1287 w 1287"/>
                <a:gd name="T5" fmla="*/ 210 h 224"/>
                <a:gd name="T6" fmla="*/ 1276 w 1287"/>
                <a:gd name="T7" fmla="*/ 223 h 224"/>
                <a:gd name="T8" fmla="*/ 707 w 1287"/>
                <a:gd name="T9" fmla="*/ 224 h 224"/>
                <a:gd name="T10" fmla="*/ 696 w 1287"/>
                <a:gd name="T11" fmla="*/ 214 h 224"/>
                <a:gd name="T12" fmla="*/ 696 w 1287"/>
                <a:gd name="T13" fmla="*/ 148 h 224"/>
                <a:gd name="T14" fmla="*/ 682 w 1287"/>
                <a:gd name="T15" fmla="*/ 135 h 224"/>
                <a:gd name="T16" fmla="*/ 0 w 1287"/>
                <a:gd name="T17" fmla="*/ 137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7" h="224">
                  <a:moveTo>
                    <a:pt x="0" y="137"/>
                  </a:moveTo>
                  <a:cubicBezTo>
                    <a:pt x="0" y="137"/>
                    <a:pt x="84" y="3"/>
                    <a:pt x="684" y="1"/>
                  </a:cubicBezTo>
                  <a:cubicBezTo>
                    <a:pt x="968" y="0"/>
                    <a:pt x="1286" y="20"/>
                    <a:pt x="1287" y="210"/>
                  </a:cubicBezTo>
                  <a:cubicBezTo>
                    <a:pt x="1287" y="217"/>
                    <a:pt x="1283" y="223"/>
                    <a:pt x="1276" y="223"/>
                  </a:cubicBezTo>
                  <a:cubicBezTo>
                    <a:pt x="707" y="224"/>
                    <a:pt x="707" y="224"/>
                    <a:pt x="707" y="224"/>
                  </a:cubicBezTo>
                  <a:cubicBezTo>
                    <a:pt x="701" y="224"/>
                    <a:pt x="696" y="220"/>
                    <a:pt x="696" y="214"/>
                  </a:cubicBezTo>
                  <a:cubicBezTo>
                    <a:pt x="696" y="148"/>
                    <a:pt x="696" y="148"/>
                    <a:pt x="696" y="148"/>
                  </a:cubicBezTo>
                  <a:cubicBezTo>
                    <a:pt x="696" y="141"/>
                    <a:pt x="690" y="135"/>
                    <a:pt x="682" y="135"/>
                  </a:cubicBezTo>
                  <a:cubicBezTo>
                    <a:pt x="0" y="137"/>
                    <a:pt x="0" y="137"/>
                    <a:pt x="0" y="137"/>
                  </a:cubicBezTo>
                </a:path>
              </a:pathLst>
            </a:custGeom>
            <a:solidFill>
              <a:srgbClr val="FFBC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auto">
            <a:xfrm>
              <a:off x="6892925" y="4059238"/>
              <a:ext cx="1316038" cy="415925"/>
            </a:xfrm>
            <a:custGeom>
              <a:avLst/>
              <a:gdLst>
                <a:gd name="T0" fmla="*/ 537 w 694"/>
                <a:gd name="T1" fmla="*/ 70 h 219"/>
                <a:gd name="T2" fmla="*/ 533 w 694"/>
                <a:gd name="T3" fmla="*/ 72 h 219"/>
                <a:gd name="T4" fmla="*/ 676 w 694"/>
                <a:gd name="T5" fmla="*/ 210 h 219"/>
                <a:gd name="T6" fmla="*/ 676 w 694"/>
                <a:gd name="T7" fmla="*/ 219 h 219"/>
                <a:gd name="T8" fmla="*/ 676 w 694"/>
                <a:gd name="T9" fmla="*/ 219 h 219"/>
                <a:gd name="T10" fmla="*/ 684 w 694"/>
                <a:gd name="T11" fmla="*/ 219 h 219"/>
                <a:gd name="T12" fmla="*/ 684 w 694"/>
                <a:gd name="T13" fmla="*/ 219 h 219"/>
                <a:gd name="T14" fmla="*/ 684 w 694"/>
                <a:gd name="T15" fmla="*/ 210 h 219"/>
                <a:gd name="T16" fmla="*/ 537 w 694"/>
                <a:gd name="T17" fmla="*/ 70 h 219"/>
                <a:gd name="T18" fmla="*/ 44 w 694"/>
                <a:gd name="T19" fmla="*/ 0 h 219"/>
                <a:gd name="T20" fmla="*/ 0 w 694"/>
                <a:gd name="T21" fmla="*/ 2 h 219"/>
                <a:gd name="T22" fmla="*/ 475 w 694"/>
                <a:gd name="T23" fmla="*/ 53 h 219"/>
                <a:gd name="T24" fmla="*/ 479 w 694"/>
                <a:gd name="T25" fmla="*/ 51 h 219"/>
                <a:gd name="T26" fmla="*/ 4 w 694"/>
                <a:gd name="T27" fmla="*/ 2 h 219"/>
                <a:gd name="T28" fmla="*/ 1 w 694"/>
                <a:gd name="T29" fmla="*/ 2 h 219"/>
                <a:gd name="T30" fmla="*/ 44 w 694"/>
                <a:gd name="T31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94" h="219">
                  <a:moveTo>
                    <a:pt x="537" y="70"/>
                  </a:moveTo>
                  <a:cubicBezTo>
                    <a:pt x="536" y="71"/>
                    <a:pt x="534" y="72"/>
                    <a:pt x="533" y="72"/>
                  </a:cubicBezTo>
                  <a:cubicBezTo>
                    <a:pt x="685" y="133"/>
                    <a:pt x="676" y="210"/>
                    <a:pt x="676" y="210"/>
                  </a:cubicBezTo>
                  <a:cubicBezTo>
                    <a:pt x="676" y="219"/>
                    <a:pt x="676" y="219"/>
                    <a:pt x="676" y="219"/>
                  </a:cubicBezTo>
                  <a:cubicBezTo>
                    <a:pt x="676" y="219"/>
                    <a:pt x="676" y="219"/>
                    <a:pt x="676" y="219"/>
                  </a:cubicBezTo>
                  <a:cubicBezTo>
                    <a:pt x="684" y="219"/>
                    <a:pt x="684" y="219"/>
                    <a:pt x="684" y="219"/>
                  </a:cubicBezTo>
                  <a:cubicBezTo>
                    <a:pt x="684" y="219"/>
                    <a:pt x="684" y="219"/>
                    <a:pt x="684" y="219"/>
                  </a:cubicBezTo>
                  <a:cubicBezTo>
                    <a:pt x="684" y="210"/>
                    <a:pt x="684" y="210"/>
                    <a:pt x="684" y="210"/>
                  </a:cubicBezTo>
                  <a:cubicBezTo>
                    <a:pt x="684" y="210"/>
                    <a:pt x="694" y="131"/>
                    <a:pt x="537" y="70"/>
                  </a:cubicBezTo>
                  <a:moveTo>
                    <a:pt x="44" y="0"/>
                  </a:moveTo>
                  <a:cubicBezTo>
                    <a:pt x="29" y="0"/>
                    <a:pt x="14" y="1"/>
                    <a:pt x="0" y="2"/>
                  </a:cubicBezTo>
                  <a:cubicBezTo>
                    <a:pt x="225" y="2"/>
                    <a:pt x="375" y="23"/>
                    <a:pt x="475" y="53"/>
                  </a:cubicBezTo>
                  <a:cubicBezTo>
                    <a:pt x="476" y="52"/>
                    <a:pt x="478" y="52"/>
                    <a:pt x="479" y="51"/>
                  </a:cubicBezTo>
                  <a:cubicBezTo>
                    <a:pt x="378" y="23"/>
                    <a:pt x="228" y="2"/>
                    <a:pt x="4" y="2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15" y="1"/>
                    <a:pt x="29" y="0"/>
                    <a:pt x="44" y="0"/>
                  </a:cubicBezTo>
                </a:path>
              </a:pathLst>
            </a:custGeom>
            <a:solidFill>
              <a:srgbClr val="E6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6894513" y="4051301"/>
              <a:ext cx="1470025" cy="433388"/>
            </a:xfrm>
            <a:custGeom>
              <a:avLst/>
              <a:gdLst>
                <a:gd name="T0" fmla="*/ 172 w 775"/>
                <a:gd name="T1" fmla="*/ 1 h 228"/>
                <a:gd name="T2" fmla="*/ 0 w 775"/>
                <a:gd name="T3" fmla="*/ 6 h 228"/>
                <a:gd name="T4" fmla="*/ 683 w 775"/>
                <a:gd name="T5" fmla="*/ 214 h 228"/>
                <a:gd name="T6" fmla="*/ 683 w 775"/>
                <a:gd name="T7" fmla="*/ 223 h 228"/>
                <a:gd name="T8" fmla="*/ 689 w 775"/>
                <a:gd name="T9" fmla="*/ 228 h 228"/>
                <a:gd name="T10" fmla="*/ 769 w 775"/>
                <a:gd name="T11" fmla="*/ 228 h 228"/>
                <a:gd name="T12" fmla="*/ 775 w 775"/>
                <a:gd name="T13" fmla="*/ 223 h 228"/>
                <a:gd name="T14" fmla="*/ 775 w 775"/>
                <a:gd name="T15" fmla="*/ 210 h 228"/>
                <a:gd name="T16" fmla="*/ 172 w 775"/>
                <a:gd name="T17" fmla="*/ 1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5" h="228">
                  <a:moveTo>
                    <a:pt x="172" y="1"/>
                  </a:moveTo>
                  <a:cubicBezTo>
                    <a:pt x="109" y="1"/>
                    <a:pt x="52" y="3"/>
                    <a:pt x="0" y="6"/>
                  </a:cubicBezTo>
                  <a:cubicBezTo>
                    <a:pt x="709" y="5"/>
                    <a:pt x="683" y="214"/>
                    <a:pt x="683" y="214"/>
                  </a:cubicBezTo>
                  <a:cubicBezTo>
                    <a:pt x="683" y="223"/>
                    <a:pt x="683" y="223"/>
                    <a:pt x="683" y="223"/>
                  </a:cubicBezTo>
                  <a:cubicBezTo>
                    <a:pt x="683" y="226"/>
                    <a:pt x="686" y="228"/>
                    <a:pt x="689" y="228"/>
                  </a:cubicBezTo>
                  <a:cubicBezTo>
                    <a:pt x="769" y="228"/>
                    <a:pt x="769" y="228"/>
                    <a:pt x="769" y="228"/>
                  </a:cubicBezTo>
                  <a:cubicBezTo>
                    <a:pt x="772" y="228"/>
                    <a:pt x="775" y="226"/>
                    <a:pt x="775" y="223"/>
                  </a:cubicBezTo>
                  <a:cubicBezTo>
                    <a:pt x="775" y="210"/>
                    <a:pt x="775" y="210"/>
                    <a:pt x="775" y="210"/>
                  </a:cubicBezTo>
                  <a:cubicBezTo>
                    <a:pt x="774" y="20"/>
                    <a:pt x="456" y="0"/>
                    <a:pt x="172" y="1"/>
                  </a:cubicBezTo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7918450" y="3778251"/>
              <a:ext cx="385763" cy="344488"/>
            </a:xfrm>
            <a:custGeom>
              <a:avLst/>
              <a:gdLst>
                <a:gd name="T0" fmla="*/ 172 w 203"/>
                <a:gd name="T1" fmla="*/ 0 h 181"/>
                <a:gd name="T2" fmla="*/ 0 w 203"/>
                <a:gd name="T3" fmla="*/ 169 h 181"/>
                <a:gd name="T4" fmla="*/ 53 w 203"/>
                <a:gd name="T5" fmla="*/ 181 h 181"/>
                <a:gd name="T6" fmla="*/ 203 w 203"/>
                <a:gd name="T7" fmla="*/ 17 h 181"/>
                <a:gd name="T8" fmla="*/ 172 w 203"/>
                <a:gd name="T9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181">
                  <a:moveTo>
                    <a:pt x="172" y="0"/>
                  </a:moveTo>
                  <a:cubicBezTo>
                    <a:pt x="172" y="0"/>
                    <a:pt x="119" y="101"/>
                    <a:pt x="0" y="169"/>
                  </a:cubicBezTo>
                  <a:cubicBezTo>
                    <a:pt x="19" y="173"/>
                    <a:pt x="36" y="177"/>
                    <a:pt x="53" y="181"/>
                  </a:cubicBezTo>
                  <a:cubicBezTo>
                    <a:pt x="103" y="146"/>
                    <a:pt x="161" y="92"/>
                    <a:pt x="203" y="17"/>
                  </a:cubicBezTo>
                  <a:cubicBezTo>
                    <a:pt x="172" y="0"/>
                    <a:pt x="172" y="0"/>
                    <a:pt x="172" y="0"/>
                  </a:cubicBezTo>
                </a:path>
              </a:pathLst>
            </a:custGeom>
            <a:solidFill>
              <a:srgbClr val="BF87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auto">
            <a:xfrm>
              <a:off x="7767638" y="4098926"/>
              <a:ext cx="252413" cy="141288"/>
            </a:xfrm>
            <a:custGeom>
              <a:avLst/>
              <a:gdLst>
                <a:gd name="T0" fmla="*/ 27 w 133"/>
                <a:gd name="T1" fmla="*/ 64 h 74"/>
                <a:gd name="T2" fmla="*/ 27 w 133"/>
                <a:gd name="T3" fmla="*/ 64 h 74"/>
                <a:gd name="T4" fmla="*/ 27 w 133"/>
                <a:gd name="T5" fmla="*/ 64 h 74"/>
                <a:gd name="T6" fmla="*/ 14 w 133"/>
                <a:gd name="T7" fmla="*/ 32 h 74"/>
                <a:gd name="T8" fmla="*/ 9 w 133"/>
                <a:gd name="T9" fmla="*/ 34 h 74"/>
                <a:gd name="T10" fmla="*/ 2 w 133"/>
                <a:gd name="T11" fmla="*/ 42 h 74"/>
                <a:gd name="T12" fmla="*/ 7 w 133"/>
                <a:gd name="T13" fmla="*/ 45 h 74"/>
                <a:gd name="T14" fmla="*/ 14 w 133"/>
                <a:gd name="T15" fmla="*/ 42 h 74"/>
                <a:gd name="T16" fmla="*/ 10 w 133"/>
                <a:gd name="T17" fmla="*/ 52 h 74"/>
                <a:gd name="T18" fmla="*/ 14 w 133"/>
                <a:gd name="T19" fmla="*/ 55 h 74"/>
                <a:gd name="T20" fmla="*/ 21 w 133"/>
                <a:gd name="T21" fmla="*/ 52 h 74"/>
                <a:gd name="T22" fmla="*/ 21 w 133"/>
                <a:gd name="T23" fmla="*/ 52 h 74"/>
                <a:gd name="T24" fmla="*/ 16 w 133"/>
                <a:gd name="T25" fmla="*/ 64 h 74"/>
                <a:gd name="T26" fmla="*/ 21 w 133"/>
                <a:gd name="T27" fmla="*/ 66 h 74"/>
                <a:gd name="T28" fmla="*/ 26 w 133"/>
                <a:gd name="T29" fmla="*/ 65 h 74"/>
                <a:gd name="T30" fmla="*/ 23 w 133"/>
                <a:gd name="T31" fmla="*/ 73 h 74"/>
                <a:gd name="T32" fmla="*/ 26 w 133"/>
                <a:gd name="T33" fmla="*/ 74 h 74"/>
                <a:gd name="T34" fmla="*/ 34 w 133"/>
                <a:gd name="T35" fmla="*/ 71 h 74"/>
                <a:gd name="T36" fmla="*/ 72 w 133"/>
                <a:gd name="T37" fmla="*/ 51 h 74"/>
                <a:gd name="T38" fmla="*/ 14 w 133"/>
                <a:gd name="T39" fmla="*/ 32 h 74"/>
                <a:gd name="T40" fmla="*/ 80 w 133"/>
                <a:gd name="T41" fmla="*/ 0 h 74"/>
                <a:gd name="T42" fmla="*/ 80 w 133"/>
                <a:gd name="T43" fmla="*/ 0 h 74"/>
                <a:gd name="T44" fmla="*/ 133 w 133"/>
                <a:gd name="T45" fmla="*/ 12 h 74"/>
                <a:gd name="T46" fmla="*/ 133 w 133"/>
                <a:gd name="T47" fmla="*/ 12 h 74"/>
                <a:gd name="T48" fmla="*/ 80 w 133"/>
                <a:gd name="T49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3" h="74">
                  <a:moveTo>
                    <a:pt x="27" y="64"/>
                  </a:moveTo>
                  <a:cubicBezTo>
                    <a:pt x="27" y="64"/>
                    <a:pt x="27" y="64"/>
                    <a:pt x="27" y="64"/>
                  </a:cubicBezTo>
                  <a:cubicBezTo>
                    <a:pt x="27" y="64"/>
                    <a:pt x="27" y="64"/>
                    <a:pt x="27" y="64"/>
                  </a:cubicBezTo>
                  <a:moveTo>
                    <a:pt x="14" y="32"/>
                  </a:moveTo>
                  <a:cubicBezTo>
                    <a:pt x="12" y="32"/>
                    <a:pt x="11" y="33"/>
                    <a:pt x="9" y="34"/>
                  </a:cubicBezTo>
                  <a:cubicBezTo>
                    <a:pt x="9" y="34"/>
                    <a:pt x="0" y="38"/>
                    <a:pt x="2" y="42"/>
                  </a:cubicBezTo>
                  <a:cubicBezTo>
                    <a:pt x="3" y="44"/>
                    <a:pt x="5" y="45"/>
                    <a:pt x="7" y="45"/>
                  </a:cubicBezTo>
                  <a:cubicBezTo>
                    <a:pt x="10" y="45"/>
                    <a:pt x="13" y="43"/>
                    <a:pt x="14" y="42"/>
                  </a:cubicBezTo>
                  <a:cubicBezTo>
                    <a:pt x="12" y="44"/>
                    <a:pt x="7" y="48"/>
                    <a:pt x="10" y="52"/>
                  </a:cubicBezTo>
                  <a:cubicBezTo>
                    <a:pt x="11" y="54"/>
                    <a:pt x="12" y="55"/>
                    <a:pt x="14" y="55"/>
                  </a:cubicBezTo>
                  <a:cubicBezTo>
                    <a:pt x="16" y="55"/>
                    <a:pt x="19" y="53"/>
                    <a:pt x="21" y="52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19" y="54"/>
                    <a:pt x="13" y="59"/>
                    <a:pt x="16" y="64"/>
                  </a:cubicBezTo>
                  <a:cubicBezTo>
                    <a:pt x="18" y="66"/>
                    <a:pt x="19" y="66"/>
                    <a:pt x="21" y="66"/>
                  </a:cubicBezTo>
                  <a:cubicBezTo>
                    <a:pt x="22" y="66"/>
                    <a:pt x="24" y="66"/>
                    <a:pt x="26" y="65"/>
                  </a:cubicBezTo>
                  <a:cubicBezTo>
                    <a:pt x="23" y="66"/>
                    <a:pt x="21" y="70"/>
                    <a:pt x="23" y="73"/>
                  </a:cubicBezTo>
                  <a:cubicBezTo>
                    <a:pt x="23" y="74"/>
                    <a:pt x="24" y="74"/>
                    <a:pt x="26" y="74"/>
                  </a:cubicBezTo>
                  <a:cubicBezTo>
                    <a:pt x="29" y="74"/>
                    <a:pt x="34" y="71"/>
                    <a:pt x="34" y="71"/>
                  </a:cubicBezTo>
                  <a:cubicBezTo>
                    <a:pt x="39" y="69"/>
                    <a:pt x="53" y="62"/>
                    <a:pt x="72" y="51"/>
                  </a:cubicBezTo>
                  <a:cubicBezTo>
                    <a:pt x="55" y="44"/>
                    <a:pt x="36" y="38"/>
                    <a:pt x="14" y="32"/>
                  </a:cubicBezTo>
                  <a:moveTo>
                    <a:pt x="80" y="0"/>
                  </a:moveTo>
                  <a:cubicBezTo>
                    <a:pt x="80" y="0"/>
                    <a:pt x="80" y="0"/>
                    <a:pt x="80" y="0"/>
                  </a:cubicBezTo>
                  <a:cubicBezTo>
                    <a:pt x="99" y="4"/>
                    <a:pt x="116" y="8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16" y="8"/>
                    <a:pt x="99" y="4"/>
                    <a:pt x="80" y="0"/>
                  </a:cubicBezTo>
                </a:path>
              </a:pathLst>
            </a:custGeom>
            <a:solidFill>
              <a:srgbClr val="D9A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7794625" y="4156076"/>
              <a:ext cx="117475" cy="39688"/>
            </a:xfrm>
            <a:custGeom>
              <a:avLst/>
              <a:gdLst>
                <a:gd name="T0" fmla="*/ 4 w 62"/>
                <a:gd name="T1" fmla="*/ 0 h 21"/>
                <a:gd name="T2" fmla="*/ 0 w 62"/>
                <a:gd name="T3" fmla="*/ 2 h 21"/>
                <a:gd name="T4" fmla="*/ 58 w 62"/>
                <a:gd name="T5" fmla="*/ 21 h 21"/>
                <a:gd name="T6" fmla="*/ 62 w 62"/>
                <a:gd name="T7" fmla="*/ 19 h 21"/>
                <a:gd name="T8" fmla="*/ 4 w 62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21">
                  <a:moveTo>
                    <a:pt x="4" y="0"/>
                  </a:moveTo>
                  <a:cubicBezTo>
                    <a:pt x="3" y="1"/>
                    <a:pt x="1" y="1"/>
                    <a:pt x="0" y="2"/>
                  </a:cubicBezTo>
                  <a:cubicBezTo>
                    <a:pt x="22" y="8"/>
                    <a:pt x="41" y="14"/>
                    <a:pt x="58" y="21"/>
                  </a:cubicBezTo>
                  <a:cubicBezTo>
                    <a:pt x="59" y="21"/>
                    <a:pt x="61" y="20"/>
                    <a:pt x="62" y="19"/>
                  </a:cubicBezTo>
                  <a:cubicBezTo>
                    <a:pt x="45" y="13"/>
                    <a:pt x="25" y="6"/>
                    <a:pt x="4" y="0"/>
                  </a:cubicBezTo>
                </a:path>
              </a:pathLst>
            </a:custGeom>
            <a:solidFill>
              <a:srgbClr val="C491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7800975" y="4098926"/>
              <a:ext cx="219075" cy="93663"/>
            </a:xfrm>
            <a:custGeom>
              <a:avLst/>
              <a:gdLst>
                <a:gd name="T0" fmla="*/ 62 w 115"/>
                <a:gd name="T1" fmla="*/ 0 h 49"/>
                <a:gd name="T2" fmla="*/ 0 w 115"/>
                <a:gd name="T3" fmla="*/ 30 h 49"/>
                <a:gd name="T4" fmla="*/ 58 w 115"/>
                <a:gd name="T5" fmla="*/ 49 h 49"/>
                <a:gd name="T6" fmla="*/ 115 w 115"/>
                <a:gd name="T7" fmla="*/ 12 h 49"/>
                <a:gd name="T8" fmla="*/ 62 w 115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49">
                  <a:moveTo>
                    <a:pt x="62" y="0"/>
                  </a:moveTo>
                  <a:cubicBezTo>
                    <a:pt x="43" y="11"/>
                    <a:pt x="22" y="21"/>
                    <a:pt x="0" y="30"/>
                  </a:cubicBezTo>
                  <a:cubicBezTo>
                    <a:pt x="21" y="36"/>
                    <a:pt x="41" y="43"/>
                    <a:pt x="58" y="49"/>
                  </a:cubicBezTo>
                  <a:cubicBezTo>
                    <a:pt x="74" y="40"/>
                    <a:pt x="94" y="28"/>
                    <a:pt x="115" y="12"/>
                  </a:cubicBezTo>
                  <a:cubicBezTo>
                    <a:pt x="98" y="8"/>
                    <a:pt x="81" y="4"/>
                    <a:pt x="62" y="0"/>
                  </a:cubicBezTo>
                </a:path>
              </a:pathLst>
            </a:custGeom>
            <a:solidFill>
              <a:srgbClr val="CEC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7761288" y="3838576"/>
              <a:ext cx="503238" cy="396875"/>
            </a:xfrm>
            <a:custGeom>
              <a:avLst/>
              <a:gdLst>
                <a:gd name="T0" fmla="*/ 233 w 265"/>
                <a:gd name="T1" fmla="*/ 0 h 209"/>
                <a:gd name="T2" fmla="*/ 9 w 265"/>
                <a:gd name="T3" fmla="*/ 166 h 209"/>
                <a:gd name="T4" fmla="*/ 2 w 265"/>
                <a:gd name="T5" fmla="*/ 175 h 209"/>
                <a:gd name="T6" fmla="*/ 14 w 265"/>
                <a:gd name="T7" fmla="*/ 175 h 209"/>
                <a:gd name="T8" fmla="*/ 10 w 265"/>
                <a:gd name="T9" fmla="*/ 185 h 209"/>
                <a:gd name="T10" fmla="*/ 20 w 265"/>
                <a:gd name="T11" fmla="*/ 185 h 209"/>
                <a:gd name="T12" fmla="*/ 21 w 265"/>
                <a:gd name="T13" fmla="*/ 185 h 209"/>
                <a:gd name="T14" fmla="*/ 16 w 265"/>
                <a:gd name="T15" fmla="*/ 197 h 209"/>
                <a:gd name="T16" fmla="*/ 25 w 265"/>
                <a:gd name="T17" fmla="*/ 198 h 209"/>
                <a:gd name="T18" fmla="*/ 26 w 265"/>
                <a:gd name="T19" fmla="*/ 197 h 209"/>
                <a:gd name="T20" fmla="*/ 25 w 265"/>
                <a:gd name="T21" fmla="*/ 198 h 209"/>
                <a:gd name="T22" fmla="*/ 22 w 265"/>
                <a:gd name="T23" fmla="*/ 206 h 209"/>
                <a:gd name="T24" fmla="*/ 34 w 265"/>
                <a:gd name="T25" fmla="*/ 204 h 209"/>
                <a:gd name="T26" fmla="*/ 265 w 265"/>
                <a:gd name="T27" fmla="*/ 18 h 209"/>
                <a:gd name="T28" fmla="*/ 233 w 265"/>
                <a:gd name="T29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5" h="209">
                  <a:moveTo>
                    <a:pt x="233" y="0"/>
                  </a:moveTo>
                  <a:cubicBezTo>
                    <a:pt x="200" y="45"/>
                    <a:pt x="127" y="125"/>
                    <a:pt x="9" y="166"/>
                  </a:cubicBezTo>
                  <a:cubicBezTo>
                    <a:pt x="9" y="166"/>
                    <a:pt x="0" y="171"/>
                    <a:pt x="2" y="175"/>
                  </a:cubicBezTo>
                  <a:cubicBezTo>
                    <a:pt x="5" y="180"/>
                    <a:pt x="12" y="177"/>
                    <a:pt x="14" y="175"/>
                  </a:cubicBezTo>
                  <a:cubicBezTo>
                    <a:pt x="12" y="177"/>
                    <a:pt x="7" y="181"/>
                    <a:pt x="10" y="185"/>
                  </a:cubicBezTo>
                  <a:cubicBezTo>
                    <a:pt x="12" y="189"/>
                    <a:pt x="18" y="186"/>
                    <a:pt x="20" y="185"/>
                  </a:cubicBezTo>
                  <a:cubicBezTo>
                    <a:pt x="21" y="185"/>
                    <a:pt x="21" y="185"/>
                    <a:pt x="21" y="185"/>
                  </a:cubicBezTo>
                  <a:cubicBezTo>
                    <a:pt x="18" y="187"/>
                    <a:pt x="13" y="192"/>
                    <a:pt x="16" y="197"/>
                  </a:cubicBezTo>
                  <a:cubicBezTo>
                    <a:pt x="19" y="201"/>
                    <a:pt x="23" y="199"/>
                    <a:pt x="25" y="198"/>
                  </a:cubicBezTo>
                  <a:cubicBezTo>
                    <a:pt x="26" y="197"/>
                    <a:pt x="26" y="197"/>
                    <a:pt x="26" y="197"/>
                  </a:cubicBezTo>
                  <a:cubicBezTo>
                    <a:pt x="26" y="197"/>
                    <a:pt x="26" y="197"/>
                    <a:pt x="25" y="198"/>
                  </a:cubicBezTo>
                  <a:cubicBezTo>
                    <a:pt x="23" y="199"/>
                    <a:pt x="21" y="202"/>
                    <a:pt x="22" y="206"/>
                  </a:cubicBezTo>
                  <a:cubicBezTo>
                    <a:pt x="25" y="209"/>
                    <a:pt x="34" y="204"/>
                    <a:pt x="34" y="204"/>
                  </a:cubicBezTo>
                  <a:cubicBezTo>
                    <a:pt x="49" y="196"/>
                    <a:pt x="176" y="144"/>
                    <a:pt x="265" y="18"/>
                  </a:cubicBezTo>
                  <a:lnTo>
                    <a:pt x="233" y="0"/>
                  </a:lnTo>
                  <a:close/>
                </a:path>
              </a:pathLst>
            </a:custGeom>
            <a:solidFill>
              <a:srgbClr val="F7D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7061200" y="3529013"/>
              <a:ext cx="471488" cy="449263"/>
            </a:xfrm>
            <a:custGeom>
              <a:avLst/>
              <a:gdLst>
                <a:gd name="T0" fmla="*/ 46 w 248"/>
                <a:gd name="T1" fmla="*/ 10 h 236"/>
                <a:gd name="T2" fmla="*/ 39 w 248"/>
                <a:gd name="T3" fmla="*/ 1 h 236"/>
                <a:gd name="T4" fmla="*/ 36 w 248"/>
                <a:gd name="T5" fmla="*/ 13 h 236"/>
                <a:gd name="T6" fmla="*/ 27 w 248"/>
                <a:gd name="T7" fmla="*/ 6 h 236"/>
                <a:gd name="T8" fmla="*/ 25 w 248"/>
                <a:gd name="T9" fmla="*/ 17 h 236"/>
                <a:gd name="T10" fmla="*/ 25 w 248"/>
                <a:gd name="T11" fmla="*/ 17 h 236"/>
                <a:gd name="T12" fmla="*/ 14 w 248"/>
                <a:gd name="T13" fmla="*/ 10 h 236"/>
                <a:gd name="T14" fmla="*/ 12 w 248"/>
                <a:gd name="T15" fmla="*/ 20 h 236"/>
                <a:gd name="T16" fmla="*/ 5 w 248"/>
                <a:gd name="T17" fmla="*/ 14 h 236"/>
                <a:gd name="T18" fmla="*/ 3 w 248"/>
                <a:gd name="T19" fmla="*/ 25 h 236"/>
                <a:gd name="T20" fmla="*/ 248 w 248"/>
                <a:gd name="T21" fmla="*/ 152 h 236"/>
                <a:gd name="T22" fmla="*/ 233 w 248"/>
                <a:gd name="T23" fmla="*/ 112 h 236"/>
                <a:gd name="T24" fmla="*/ 46 w 248"/>
                <a:gd name="T25" fmla="*/ 1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36">
                  <a:moveTo>
                    <a:pt x="46" y="10"/>
                  </a:moveTo>
                  <a:cubicBezTo>
                    <a:pt x="46" y="10"/>
                    <a:pt x="44" y="0"/>
                    <a:pt x="39" y="1"/>
                  </a:cubicBezTo>
                  <a:cubicBezTo>
                    <a:pt x="33" y="3"/>
                    <a:pt x="35" y="11"/>
                    <a:pt x="36" y="13"/>
                  </a:cubicBezTo>
                  <a:cubicBezTo>
                    <a:pt x="35" y="11"/>
                    <a:pt x="32" y="5"/>
                    <a:pt x="27" y="6"/>
                  </a:cubicBezTo>
                  <a:cubicBezTo>
                    <a:pt x="23" y="8"/>
                    <a:pt x="24" y="14"/>
                    <a:pt x="25" y="17"/>
                  </a:cubicBezTo>
                  <a:cubicBezTo>
                    <a:pt x="25" y="17"/>
                    <a:pt x="25" y="17"/>
                    <a:pt x="25" y="17"/>
                  </a:cubicBezTo>
                  <a:cubicBezTo>
                    <a:pt x="24" y="14"/>
                    <a:pt x="20" y="8"/>
                    <a:pt x="14" y="10"/>
                  </a:cubicBezTo>
                  <a:cubicBezTo>
                    <a:pt x="10" y="11"/>
                    <a:pt x="11" y="17"/>
                    <a:pt x="12" y="20"/>
                  </a:cubicBezTo>
                  <a:cubicBezTo>
                    <a:pt x="10" y="17"/>
                    <a:pt x="9" y="13"/>
                    <a:pt x="5" y="14"/>
                  </a:cubicBezTo>
                  <a:cubicBezTo>
                    <a:pt x="0" y="15"/>
                    <a:pt x="3" y="25"/>
                    <a:pt x="3" y="25"/>
                  </a:cubicBezTo>
                  <a:cubicBezTo>
                    <a:pt x="7" y="42"/>
                    <a:pt x="35" y="236"/>
                    <a:pt x="248" y="152"/>
                  </a:cubicBezTo>
                  <a:cubicBezTo>
                    <a:pt x="233" y="112"/>
                    <a:pt x="233" y="112"/>
                    <a:pt x="233" y="112"/>
                  </a:cubicBezTo>
                  <a:cubicBezTo>
                    <a:pt x="179" y="132"/>
                    <a:pt x="66" y="155"/>
                    <a:pt x="46" y="10"/>
                  </a:cubicBezTo>
                  <a:close/>
                </a:path>
              </a:pathLst>
            </a:custGeom>
            <a:solidFill>
              <a:srgbClr val="F7D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7504113" y="3719513"/>
              <a:ext cx="60325" cy="98425"/>
            </a:xfrm>
            <a:custGeom>
              <a:avLst/>
              <a:gdLst>
                <a:gd name="T0" fmla="*/ 29 w 32"/>
                <a:gd name="T1" fmla="*/ 0 h 52"/>
                <a:gd name="T2" fmla="*/ 0 w 32"/>
                <a:gd name="T3" fmla="*/ 12 h 52"/>
                <a:gd name="T4" fmla="*/ 15 w 32"/>
                <a:gd name="T5" fmla="*/ 52 h 52"/>
                <a:gd name="T6" fmla="*/ 32 w 32"/>
                <a:gd name="T7" fmla="*/ 45 h 52"/>
                <a:gd name="T8" fmla="*/ 29 w 32"/>
                <a:gd name="T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2">
                  <a:moveTo>
                    <a:pt x="29" y="0"/>
                  </a:moveTo>
                  <a:cubicBezTo>
                    <a:pt x="29" y="0"/>
                    <a:pt x="18" y="6"/>
                    <a:pt x="0" y="1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21" y="50"/>
                    <a:pt x="26" y="48"/>
                    <a:pt x="32" y="45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rgbClr val="BF87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7004050" y="3302001"/>
              <a:ext cx="36513" cy="87313"/>
            </a:xfrm>
            <a:custGeom>
              <a:avLst/>
              <a:gdLst>
                <a:gd name="T0" fmla="*/ 1 w 23"/>
                <a:gd name="T1" fmla="*/ 0 h 55"/>
                <a:gd name="T2" fmla="*/ 0 w 23"/>
                <a:gd name="T3" fmla="*/ 19 h 55"/>
                <a:gd name="T4" fmla="*/ 14 w 23"/>
                <a:gd name="T5" fmla="*/ 55 h 55"/>
                <a:gd name="T6" fmla="*/ 23 w 23"/>
                <a:gd name="T7" fmla="*/ 53 h 55"/>
                <a:gd name="T8" fmla="*/ 1 w 23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55">
                  <a:moveTo>
                    <a:pt x="1" y="0"/>
                  </a:moveTo>
                  <a:lnTo>
                    <a:pt x="0" y="19"/>
                  </a:lnTo>
                  <a:lnTo>
                    <a:pt x="14" y="55"/>
                  </a:lnTo>
                  <a:lnTo>
                    <a:pt x="23" y="5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9E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7004050" y="3302001"/>
              <a:ext cx="36513" cy="87313"/>
            </a:xfrm>
            <a:custGeom>
              <a:avLst/>
              <a:gdLst>
                <a:gd name="T0" fmla="*/ 1 w 23"/>
                <a:gd name="T1" fmla="*/ 0 h 55"/>
                <a:gd name="T2" fmla="*/ 0 w 23"/>
                <a:gd name="T3" fmla="*/ 19 h 55"/>
                <a:gd name="T4" fmla="*/ 14 w 23"/>
                <a:gd name="T5" fmla="*/ 55 h 55"/>
                <a:gd name="T6" fmla="*/ 23 w 23"/>
                <a:gd name="T7" fmla="*/ 53 h 55"/>
                <a:gd name="T8" fmla="*/ 1 w 23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55">
                  <a:moveTo>
                    <a:pt x="1" y="0"/>
                  </a:moveTo>
                  <a:lnTo>
                    <a:pt x="0" y="19"/>
                  </a:lnTo>
                  <a:lnTo>
                    <a:pt x="14" y="55"/>
                  </a:lnTo>
                  <a:lnTo>
                    <a:pt x="23" y="53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6913563" y="3146426"/>
              <a:ext cx="92075" cy="185738"/>
            </a:xfrm>
            <a:custGeom>
              <a:avLst/>
              <a:gdLst>
                <a:gd name="T0" fmla="*/ 33 w 58"/>
                <a:gd name="T1" fmla="*/ 0 h 117"/>
                <a:gd name="T2" fmla="*/ 0 w 58"/>
                <a:gd name="T3" fmla="*/ 13 h 117"/>
                <a:gd name="T4" fmla="*/ 5 w 58"/>
                <a:gd name="T5" fmla="*/ 25 h 117"/>
                <a:gd name="T6" fmla="*/ 18 w 58"/>
                <a:gd name="T7" fmla="*/ 20 h 117"/>
                <a:gd name="T8" fmla="*/ 57 w 58"/>
                <a:gd name="T9" fmla="*/ 117 h 117"/>
                <a:gd name="T10" fmla="*/ 58 w 58"/>
                <a:gd name="T11" fmla="*/ 98 h 117"/>
                <a:gd name="T12" fmla="*/ 26 w 58"/>
                <a:gd name="T13" fmla="*/ 17 h 117"/>
                <a:gd name="T14" fmla="*/ 38 w 58"/>
                <a:gd name="T15" fmla="*/ 12 h 117"/>
                <a:gd name="T16" fmla="*/ 33 w 58"/>
                <a:gd name="T17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17">
                  <a:moveTo>
                    <a:pt x="33" y="0"/>
                  </a:moveTo>
                  <a:lnTo>
                    <a:pt x="0" y="13"/>
                  </a:lnTo>
                  <a:lnTo>
                    <a:pt x="5" y="25"/>
                  </a:lnTo>
                  <a:lnTo>
                    <a:pt x="18" y="20"/>
                  </a:lnTo>
                  <a:lnTo>
                    <a:pt x="57" y="117"/>
                  </a:lnTo>
                  <a:lnTo>
                    <a:pt x="58" y="98"/>
                  </a:lnTo>
                  <a:lnTo>
                    <a:pt x="26" y="17"/>
                  </a:lnTo>
                  <a:lnTo>
                    <a:pt x="38" y="1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6913563" y="3146426"/>
              <a:ext cx="92075" cy="185738"/>
            </a:xfrm>
            <a:custGeom>
              <a:avLst/>
              <a:gdLst>
                <a:gd name="T0" fmla="*/ 33 w 58"/>
                <a:gd name="T1" fmla="*/ 0 h 117"/>
                <a:gd name="T2" fmla="*/ 0 w 58"/>
                <a:gd name="T3" fmla="*/ 13 h 117"/>
                <a:gd name="T4" fmla="*/ 5 w 58"/>
                <a:gd name="T5" fmla="*/ 25 h 117"/>
                <a:gd name="T6" fmla="*/ 18 w 58"/>
                <a:gd name="T7" fmla="*/ 20 h 117"/>
                <a:gd name="T8" fmla="*/ 57 w 58"/>
                <a:gd name="T9" fmla="*/ 117 h 117"/>
                <a:gd name="T10" fmla="*/ 58 w 58"/>
                <a:gd name="T11" fmla="*/ 98 h 117"/>
                <a:gd name="T12" fmla="*/ 26 w 58"/>
                <a:gd name="T13" fmla="*/ 17 h 117"/>
                <a:gd name="T14" fmla="*/ 38 w 58"/>
                <a:gd name="T15" fmla="*/ 12 h 117"/>
                <a:gd name="T16" fmla="*/ 33 w 58"/>
                <a:gd name="T17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17">
                  <a:moveTo>
                    <a:pt x="33" y="0"/>
                  </a:moveTo>
                  <a:lnTo>
                    <a:pt x="0" y="13"/>
                  </a:lnTo>
                  <a:lnTo>
                    <a:pt x="5" y="25"/>
                  </a:lnTo>
                  <a:lnTo>
                    <a:pt x="18" y="20"/>
                  </a:lnTo>
                  <a:lnTo>
                    <a:pt x="57" y="117"/>
                  </a:lnTo>
                  <a:lnTo>
                    <a:pt x="58" y="98"/>
                  </a:lnTo>
                  <a:lnTo>
                    <a:pt x="26" y="17"/>
                  </a:lnTo>
                  <a:lnTo>
                    <a:pt x="38" y="12"/>
                  </a:lnTo>
                  <a:lnTo>
                    <a:pt x="3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6897688" y="3151188"/>
              <a:ext cx="142875" cy="239713"/>
            </a:xfrm>
            <a:custGeom>
              <a:avLst/>
              <a:gdLst>
                <a:gd name="T0" fmla="*/ 90 w 90"/>
                <a:gd name="T1" fmla="*/ 146 h 151"/>
                <a:gd name="T2" fmla="*/ 26 w 90"/>
                <a:gd name="T3" fmla="*/ 18 h 151"/>
                <a:gd name="T4" fmla="*/ 38 w 90"/>
                <a:gd name="T5" fmla="*/ 12 h 151"/>
                <a:gd name="T6" fmla="*/ 32 w 90"/>
                <a:gd name="T7" fmla="*/ 0 h 151"/>
                <a:gd name="T8" fmla="*/ 0 w 90"/>
                <a:gd name="T9" fmla="*/ 16 h 151"/>
                <a:gd name="T10" fmla="*/ 6 w 90"/>
                <a:gd name="T11" fmla="*/ 28 h 151"/>
                <a:gd name="T12" fmla="*/ 18 w 90"/>
                <a:gd name="T13" fmla="*/ 22 h 151"/>
                <a:gd name="T14" fmla="*/ 83 w 90"/>
                <a:gd name="T15" fmla="*/ 151 h 151"/>
                <a:gd name="T16" fmla="*/ 90 w 90"/>
                <a:gd name="T17" fmla="*/ 146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51">
                  <a:moveTo>
                    <a:pt x="90" y="146"/>
                  </a:moveTo>
                  <a:lnTo>
                    <a:pt x="26" y="18"/>
                  </a:lnTo>
                  <a:lnTo>
                    <a:pt x="38" y="12"/>
                  </a:lnTo>
                  <a:lnTo>
                    <a:pt x="32" y="0"/>
                  </a:lnTo>
                  <a:lnTo>
                    <a:pt x="0" y="16"/>
                  </a:lnTo>
                  <a:lnTo>
                    <a:pt x="6" y="28"/>
                  </a:lnTo>
                  <a:lnTo>
                    <a:pt x="18" y="22"/>
                  </a:lnTo>
                  <a:lnTo>
                    <a:pt x="83" y="151"/>
                  </a:lnTo>
                  <a:lnTo>
                    <a:pt x="90" y="146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6964363" y="3328988"/>
              <a:ext cx="279400" cy="296863"/>
            </a:xfrm>
            <a:custGeom>
              <a:avLst/>
              <a:gdLst>
                <a:gd name="T0" fmla="*/ 143 w 147"/>
                <a:gd name="T1" fmla="*/ 104 h 157"/>
                <a:gd name="T2" fmla="*/ 138 w 147"/>
                <a:gd name="T3" fmla="*/ 103 h 157"/>
                <a:gd name="T4" fmla="*/ 32 w 147"/>
                <a:gd name="T5" fmla="*/ 20 h 157"/>
                <a:gd name="T6" fmla="*/ 12 w 147"/>
                <a:gd name="T7" fmla="*/ 152 h 157"/>
                <a:gd name="T8" fmla="*/ 5 w 147"/>
                <a:gd name="T9" fmla="*/ 157 h 157"/>
                <a:gd name="T10" fmla="*/ 1 w 147"/>
                <a:gd name="T11" fmla="*/ 151 h 157"/>
                <a:gd name="T12" fmla="*/ 25 w 147"/>
                <a:gd name="T13" fmla="*/ 0 h 157"/>
                <a:gd name="T14" fmla="*/ 144 w 147"/>
                <a:gd name="T15" fmla="*/ 95 h 157"/>
                <a:gd name="T16" fmla="*/ 145 w 147"/>
                <a:gd name="T17" fmla="*/ 102 h 157"/>
                <a:gd name="T18" fmla="*/ 143 w 147"/>
                <a:gd name="T19" fmla="*/ 10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7" h="157">
                  <a:moveTo>
                    <a:pt x="143" y="104"/>
                  </a:moveTo>
                  <a:cubicBezTo>
                    <a:pt x="141" y="105"/>
                    <a:pt x="139" y="104"/>
                    <a:pt x="138" y="103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11" y="155"/>
                    <a:pt x="8" y="157"/>
                    <a:pt x="5" y="157"/>
                  </a:cubicBezTo>
                  <a:cubicBezTo>
                    <a:pt x="2" y="157"/>
                    <a:pt x="0" y="154"/>
                    <a:pt x="1" y="151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44" y="95"/>
                    <a:pt x="144" y="95"/>
                    <a:pt x="144" y="95"/>
                  </a:cubicBezTo>
                  <a:cubicBezTo>
                    <a:pt x="147" y="96"/>
                    <a:pt x="147" y="100"/>
                    <a:pt x="145" y="102"/>
                  </a:cubicBezTo>
                  <a:cubicBezTo>
                    <a:pt x="145" y="103"/>
                    <a:pt x="144" y="104"/>
                    <a:pt x="143" y="104"/>
                  </a:cubicBezTo>
                  <a:close/>
                </a:path>
              </a:pathLst>
            </a:custGeom>
            <a:solidFill>
              <a:srgbClr val="969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6764338" y="3205163"/>
              <a:ext cx="280988" cy="193675"/>
            </a:xfrm>
            <a:custGeom>
              <a:avLst/>
              <a:gdLst>
                <a:gd name="T0" fmla="*/ 144 w 148"/>
                <a:gd name="T1" fmla="*/ 101 h 102"/>
                <a:gd name="T2" fmla="*/ 139 w 148"/>
                <a:gd name="T3" fmla="*/ 101 h 102"/>
                <a:gd name="T4" fmla="*/ 4 w 148"/>
                <a:gd name="T5" fmla="*/ 11 h 102"/>
                <a:gd name="T6" fmla="*/ 2 w 148"/>
                <a:gd name="T7" fmla="*/ 3 h 102"/>
                <a:gd name="T8" fmla="*/ 10 w 148"/>
                <a:gd name="T9" fmla="*/ 2 h 102"/>
                <a:gd name="T10" fmla="*/ 145 w 148"/>
                <a:gd name="T11" fmla="*/ 92 h 102"/>
                <a:gd name="T12" fmla="*/ 146 w 148"/>
                <a:gd name="T13" fmla="*/ 99 h 102"/>
                <a:gd name="T14" fmla="*/ 144 w 148"/>
                <a:gd name="T15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8" h="102">
                  <a:moveTo>
                    <a:pt x="144" y="101"/>
                  </a:moveTo>
                  <a:cubicBezTo>
                    <a:pt x="142" y="102"/>
                    <a:pt x="140" y="102"/>
                    <a:pt x="139" y="10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1" y="9"/>
                    <a:pt x="0" y="6"/>
                    <a:pt x="2" y="3"/>
                  </a:cubicBezTo>
                  <a:cubicBezTo>
                    <a:pt x="4" y="1"/>
                    <a:pt x="7" y="0"/>
                    <a:pt x="10" y="2"/>
                  </a:cubicBezTo>
                  <a:cubicBezTo>
                    <a:pt x="145" y="92"/>
                    <a:pt x="145" y="92"/>
                    <a:pt x="145" y="92"/>
                  </a:cubicBezTo>
                  <a:cubicBezTo>
                    <a:pt x="147" y="93"/>
                    <a:pt x="148" y="97"/>
                    <a:pt x="146" y="99"/>
                  </a:cubicBezTo>
                  <a:cubicBezTo>
                    <a:pt x="146" y="100"/>
                    <a:pt x="145" y="101"/>
                    <a:pt x="144" y="101"/>
                  </a:cubicBezTo>
                  <a:close/>
                </a:path>
              </a:pathLst>
            </a:custGeom>
            <a:solidFill>
              <a:srgbClr val="969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7023100" y="3078163"/>
              <a:ext cx="95250" cy="320675"/>
            </a:xfrm>
            <a:custGeom>
              <a:avLst/>
              <a:gdLst>
                <a:gd name="T0" fmla="*/ 8 w 50"/>
                <a:gd name="T1" fmla="*/ 168 h 169"/>
                <a:gd name="T2" fmla="*/ 4 w 50"/>
                <a:gd name="T3" fmla="*/ 168 h 169"/>
                <a:gd name="T4" fmla="*/ 0 w 50"/>
                <a:gd name="T5" fmla="*/ 162 h 169"/>
                <a:gd name="T6" fmla="*/ 38 w 50"/>
                <a:gd name="T7" fmla="*/ 4 h 169"/>
                <a:gd name="T8" fmla="*/ 45 w 50"/>
                <a:gd name="T9" fmla="*/ 0 h 169"/>
                <a:gd name="T10" fmla="*/ 49 w 50"/>
                <a:gd name="T11" fmla="*/ 7 h 169"/>
                <a:gd name="T12" fmla="*/ 11 w 50"/>
                <a:gd name="T13" fmla="*/ 164 h 169"/>
                <a:gd name="T14" fmla="*/ 8 w 50"/>
                <a:gd name="T15" fmla="*/ 168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169">
                  <a:moveTo>
                    <a:pt x="8" y="168"/>
                  </a:moveTo>
                  <a:cubicBezTo>
                    <a:pt x="7" y="168"/>
                    <a:pt x="6" y="169"/>
                    <a:pt x="4" y="168"/>
                  </a:cubicBezTo>
                  <a:cubicBezTo>
                    <a:pt x="2" y="168"/>
                    <a:pt x="0" y="165"/>
                    <a:pt x="0" y="162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9" y="1"/>
                    <a:pt x="42" y="0"/>
                    <a:pt x="45" y="0"/>
                  </a:cubicBezTo>
                  <a:cubicBezTo>
                    <a:pt x="48" y="1"/>
                    <a:pt x="50" y="4"/>
                    <a:pt x="49" y="7"/>
                  </a:cubicBezTo>
                  <a:cubicBezTo>
                    <a:pt x="11" y="164"/>
                    <a:pt x="11" y="164"/>
                    <a:pt x="11" y="164"/>
                  </a:cubicBezTo>
                  <a:cubicBezTo>
                    <a:pt x="11" y="166"/>
                    <a:pt x="9" y="167"/>
                    <a:pt x="8" y="168"/>
                  </a:cubicBezTo>
                  <a:close/>
                </a:path>
              </a:pathLst>
            </a:custGeom>
            <a:solidFill>
              <a:srgbClr val="969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6811963" y="3165476"/>
              <a:ext cx="444500" cy="444500"/>
            </a:xfrm>
            <a:custGeom>
              <a:avLst/>
              <a:gdLst>
                <a:gd name="T0" fmla="*/ 158 w 234"/>
                <a:gd name="T1" fmla="*/ 23 h 234"/>
                <a:gd name="T2" fmla="*/ 211 w 234"/>
                <a:gd name="T3" fmla="*/ 158 h 234"/>
                <a:gd name="T4" fmla="*/ 76 w 234"/>
                <a:gd name="T5" fmla="*/ 211 h 234"/>
                <a:gd name="T6" fmla="*/ 23 w 234"/>
                <a:gd name="T7" fmla="*/ 76 h 234"/>
                <a:gd name="T8" fmla="*/ 158 w 234"/>
                <a:gd name="T9" fmla="*/ 23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234">
                  <a:moveTo>
                    <a:pt x="158" y="23"/>
                  </a:moveTo>
                  <a:cubicBezTo>
                    <a:pt x="210" y="46"/>
                    <a:pt x="234" y="106"/>
                    <a:pt x="211" y="158"/>
                  </a:cubicBezTo>
                  <a:cubicBezTo>
                    <a:pt x="188" y="210"/>
                    <a:pt x="128" y="234"/>
                    <a:pt x="76" y="211"/>
                  </a:cubicBezTo>
                  <a:cubicBezTo>
                    <a:pt x="24" y="188"/>
                    <a:pt x="0" y="128"/>
                    <a:pt x="23" y="76"/>
                  </a:cubicBezTo>
                  <a:cubicBezTo>
                    <a:pt x="45" y="24"/>
                    <a:pt x="106" y="0"/>
                    <a:pt x="158" y="23"/>
                  </a:cubicBezTo>
                  <a:close/>
                </a:path>
              </a:pathLst>
            </a:cu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6846888" y="3200401"/>
              <a:ext cx="373063" cy="373063"/>
            </a:xfrm>
            <a:custGeom>
              <a:avLst/>
              <a:gdLst>
                <a:gd name="T0" fmla="*/ 133 w 197"/>
                <a:gd name="T1" fmla="*/ 19 h 196"/>
                <a:gd name="T2" fmla="*/ 178 w 197"/>
                <a:gd name="T3" fmla="*/ 133 h 196"/>
                <a:gd name="T4" fmla="*/ 64 w 197"/>
                <a:gd name="T5" fmla="*/ 177 h 196"/>
                <a:gd name="T6" fmla="*/ 19 w 197"/>
                <a:gd name="T7" fmla="*/ 63 h 196"/>
                <a:gd name="T8" fmla="*/ 133 w 197"/>
                <a:gd name="T9" fmla="*/ 19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196">
                  <a:moveTo>
                    <a:pt x="133" y="19"/>
                  </a:moveTo>
                  <a:cubicBezTo>
                    <a:pt x="177" y="38"/>
                    <a:pt x="197" y="89"/>
                    <a:pt x="178" y="133"/>
                  </a:cubicBezTo>
                  <a:cubicBezTo>
                    <a:pt x="159" y="177"/>
                    <a:pt x="108" y="196"/>
                    <a:pt x="64" y="177"/>
                  </a:cubicBezTo>
                  <a:cubicBezTo>
                    <a:pt x="20" y="158"/>
                    <a:pt x="0" y="107"/>
                    <a:pt x="19" y="63"/>
                  </a:cubicBezTo>
                  <a:cubicBezTo>
                    <a:pt x="39" y="20"/>
                    <a:pt x="90" y="0"/>
                    <a:pt x="133" y="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6759575" y="3170238"/>
              <a:ext cx="152400" cy="179388"/>
            </a:xfrm>
            <a:custGeom>
              <a:avLst/>
              <a:gdLst>
                <a:gd name="T0" fmla="*/ 14 w 80"/>
                <a:gd name="T1" fmla="*/ 28 h 94"/>
                <a:gd name="T2" fmla="*/ 28 w 80"/>
                <a:gd name="T3" fmla="*/ 94 h 94"/>
                <a:gd name="T4" fmla="*/ 80 w 80"/>
                <a:gd name="T5" fmla="*/ 14 h 94"/>
                <a:gd name="T6" fmla="*/ 14 w 80"/>
                <a:gd name="T7" fmla="*/ 28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94">
                  <a:moveTo>
                    <a:pt x="14" y="28"/>
                  </a:moveTo>
                  <a:cubicBezTo>
                    <a:pt x="0" y="50"/>
                    <a:pt x="6" y="79"/>
                    <a:pt x="28" y="94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59" y="0"/>
                    <a:pt x="29" y="6"/>
                    <a:pt x="14" y="28"/>
                  </a:cubicBezTo>
                  <a:close/>
                </a:path>
              </a:pathLst>
            </a:cu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6994525" y="3087688"/>
              <a:ext cx="188913" cy="120650"/>
            </a:xfrm>
            <a:custGeom>
              <a:avLst/>
              <a:gdLst>
                <a:gd name="T0" fmla="*/ 58 w 99"/>
                <a:gd name="T1" fmla="*/ 6 h 64"/>
                <a:gd name="T2" fmla="*/ 93 w 99"/>
                <a:gd name="T3" fmla="*/ 64 h 64"/>
                <a:gd name="T4" fmla="*/ 0 w 99"/>
                <a:gd name="T5" fmla="*/ 41 h 64"/>
                <a:gd name="T6" fmla="*/ 58 w 99"/>
                <a:gd name="T7" fmla="*/ 6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64">
                  <a:moveTo>
                    <a:pt x="58" y="6"/>
                  </a:moveTo>
                  <a:cubicBezTo>
                    <a:pt x="83" y="12"/>
                    <a:pt x="99" y="38"/>
                    <a:pt x="93" y="64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7" y="16"/>
                    <a:pt x="32" y="0"/>
                    <a:pt x="58" y="6"/>
                  </a:cubicBezTo>
                  <a:close/>
                </a:path>
              </a:pathLst>
            </a:cu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7026275" y="3379788"/>
              <a:ext cx="73025" cy="61913"/>
            </a:xfrm>
            <a:custGeom>
              <a:avLst/>
              <a:gdLst>
                <a:gd name="T0" fmla="*/ 35 w 38"/>
                <a:gd name="T1" fmla="*/ 32 h 33"/>
                <a:gd name="T2" fmla="*/ 32 w 38"/>
                <a:gd name="T3" fmla="*/ 32 h 33"/>
                <a:gd name="T4" fmla="*/ 1 w 38"/>
                <a:gd name="T5" fmla="*/ 7 h 33"/>
                <a:gd name="T6" fmla="*/ 1 w 38"/>
                <a:gd name="T7" fmla="*/ 2 h 33"/>
                <a:gd name="T8" fmla="*/ 6 w 38"/>
                <a:gd name="T9" fmla="*/ 1 h 33"/>
                <a:gd name="T10" fmla="*/ 36 w 38"/>
                <a:gd name="T11" fmla="*/ 26 h 33"/>
                <a:gd name="T12" fmla="*/ 37 w 38"/>
                <a:gd name="T13" fmla="*/ 31 h 33"/>
                <a:gd name="T14" fmla="*/ 35 w 38"/>
                <a:gd name="T15" fmla="*/ 3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33">
                  <a:moveTo>
                    <a:pt x="35" y="32"/>
                  </a:moveTo>
                  <a:cubicBezTo>
                    <a:pt x="34" y="33"/>
                    <a:pt x="33" y="33"/>
                    <a:pt x="32" y="32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6"/>
                    <a:pt x="0" y="3"/>
                    <a:pt x="1" y="2"/>
                  </a:cubicBezTo>
                  <a:cubicBezTo>
                    <a:pt x="2" y="0"/>
                    <a:pt x="5" y="0"/>
                    <a:pt x="6" y="1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8" y="27"/>
                    <a:pt x="38" y="30"/>
                    <a:pt x="37" y="31"/>
                  </a:cubicBezTo>
                  <a:cubicBezTo>
                    <a:pt x="36" y="32"/>
                    <a:pt x="36" y="32"/>
                    <a:pt x="35" y="32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6981825" y="3265488"/>
              <a:ext cx="60325" cy="128588"/>
            </a:xfrm>
            <a:custGeom>
              <a:avLst/>
              <a:gdLst>
                <a:gd name="T0" fmla="*/ 29 w 32"/>
                <a:gd name="T1" fmla="*/ 67 h 68"/>
                <a:gd name="T2" fmla="*/ 24 w 32"/>
                <a:gd name="T3" fmla="*/ 65 h 68"/>
                <a:gd name="T4" fmla="*/ 1 w 32"/>
                <a:gd name="T5" fmla="*/ 5 h 68"/>
                <a:gd name="T6" fmla="*/ 3 w 32"/>
                <a:gd name="T7" fmla="*/ 1 h 68"/>
                <a:gd name="T8" fmla="*/ 8 w 32"/>
                <a:gd name="T9" fmla="*/ 3 h 68"/>
                <a:gd name="T10" fmla="*/ 31 w 32"/>
                <a:gd name="T11" fmla="*/ 63 h 68"/>
                <a:gd name="T12" fmla="*/ 29 w 32"/>
                <a:gd name="T13" fmla="*/ 6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68">
                  <a:moveTo>
                    <a:pt x="29" y="67"/>
                  </a:moveTo>
                  <a:cubicBezTo>
                    <a:pt x="27" y="68"/>
                    <a:pt x="25" y="67"/>
                    <a:pt x="24" y="6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5" y="0"/>
                    <a:pt x="7" y="1"/>
                    <a:pt x="8" y="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2" y="65"/>
                    <a:pt x="31" y="67"/>
                    <a:pt x="29" y="67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7008813" y="3117851"/>
              <a:ext cx="31750" cy="46038"/>
            </a:xfrm>
            <a:custGeom>
              <a:avLst/>
              <a:gdLst>
                <a:gd name="T0" fmla="*/ 0 w 17"/>
                <a:gd name="T1" fmla="*/ 22 h 24"/>
                <a:gd name="T2" fmla="*/ 17 w 17"/>
                <a:gd name="T3" fmla="*/ 0 h 24"/>
                <a:gd name="T4" fmla="*/ 9 w 17"/>
                <a:gd name="T5" fmla="*/ 24 h 24"/>
                <a:gd name="T6" fmla="*/ 0 w 17"/>
                <a:gd name="T7" fmla="*/ 2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24">
                  <a:moveTo>
                    <a:pt x="0" y="22"/>
                  </a:moveTo>
                  <a:cubicBezTo>
                    <a:pt x="0" y="22"/>
                    <a:pt x="4" y="6"/>
                    <a:pt x="17" y="0"/>
                  </a:cubicBezTo>
                  <a:cubicBezTo>
                    <a:pt x="17" y="0"/>
                    <a:pt x="11" y="12"/>
                    <a:pt x="9" y="24"/>
                  </a:cubicBezTo>
                  <a:lnTo>
                    <a:pt x="0" y="22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6746875" y="3216276"/>
              <a:ext cx="73025" cy="115888"/>
            </a:xfrm>
            <a:custGeom>
              <a:avLst/>
              <a:gdLst>
                <a:gd name="T0" fmla="*/ 34 w 39"/>
                <a:gd name="T1" fmla="*/ 61 h 61"/>
                <a:gd name="T2" fmla="*/ 29 w 39"/>
                <a:gd name="T3" fmla="*/ 0 h 61"/>
                <a:gd name="T4" fmla="*/ 39 w 39"/>
                <a:gd name="T5" fmla="*/ 53 h 61"/>
                <a:gd name="T6" fmla="*/ 34 w 39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61">
                  <a:moveTo>
                    <a:pt x="34" y="61"/>
                  </a:moveTo>
                  <a:cubicBezTo>
                    <a:pt x="34" y="61"/>
                    <a:pt x="0" y="32"/>
                    <a:pt x="29" y="0"/>
                  </a:cubicBezTo>
                  <a:cubicBezTo>
                    <a:pt x="29" y="0"/>
                    <a:pt x="14" y="28"/>
                    <a:pt x="39" y="53"/>
                  </a:cubicBezTo>
                  <a:lnTo>
                    <a:pt x="34" y="61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6550025" y="3276601"/>
              <a:ext cx="152400" cy="55563"/>
            </a:xfrm>
            <a:custGeom>
              <a:avLst/>
              <a:gdLst>
                <a:gd name="T0" fmla="*/ 96 w 96"/>
                <a:gd name="T1" fmla="*/ 0 h 35"/>
                <a:gd name="T2" fmla="*/ 28 w 96"/>
                <a:gd name="T3" fmla="*/ 4 h 35"/>
                <a:gd name="T4" fmla="*/ 40 w 96"/>
                <a:gd name="T5" fmla="*/ 17 h 35"/>
                <a:gd name="T6" fmla="*/ 0 w 96"/>
                <a:gd name="T7" fmla="*/ 35 h 35"/>
                <a:gd name="T8" fmla="*/ 60 w 96"/>
                <a:gd name="T9" fmla="*/ 27 h 35"/>
                <a:gd name="T10" fmla="*/ 54 w 96"/>
                <a:gd name="T11" fmla="*/ 16 h 35"/>
                <a:gd name="T12" fmla="*/ 96 w 96"/>
                <a:gd name="T13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35">
                  <a:moveTo>
                    <a:pt x="96" y="0"/>
                  </a:moveTo>
                  <a:lnTo>
                    <a:pt x="28" y="4"/>
                  </a:lnTo>
                  <a:lnTo>
                    <a:pt x="40" y="17"/>
                  </a:lnTo>
                  <a:lnTo>
                    <a:pt x="0" y="35"/>
                  </a:lnTo>
                  <a:lnTo>
                    <a:pt x="60" y="27"/>
                  </a:lnTo>
                  <a:lnTo>
                    <a:pt x="54" y="16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CA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6577013" y="3078163"/>
              <a:ext cx="133350" cy="115888"/>
            </a:xfrm>
            <a:custGeom>
              <a:avLst/>
              <a:gdLst>
                <a:gd name="T0" fmla="*/ 84 w 84"/>
                <a:gd name="T1" fmla="*/ 73 h 73"/>
                <a:gd name="T2" fmla="*/ 44 w 84"/>
                <a:gd name="T3" fmla="*/ 9 h 73"/>
                <a:gd name="T4" fmla="*/ 37 w 84"/>
                <a:gd name="T5" fmla="*/ 27 h 73"/>
                <a:gd name="T6" fmla="*/ 0 w 84"/>
                <a:gd name="T7" fmla="*/ 0 h 73"/>
                <a:gd name="T8" fmla="*/ 40 w 84"/>
                <a:gd name="T9" fmla="*/ 52 h 73"/>
                <a:gd name="T10" fmla="*/ 47 w 84"/>
                <a:gd name="T11" fmla="*/ 40 h 73"/>
                <a:gd name="T12" fmla="*/ 84 w 84"/>
                <a:gd name="T13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73">
                  <a:moveTo>
                    <a:pt x="84" y="73"/>
                  </a:moveTo>
                  <a:lnTo>
                    <a:pt x="44" y="9"/>
                  </a:lnTo>
                  <a:lnTo>
                    <a:pt x="37" y="27"/>
                  </a:lnTo>
                  <a:lnTo>
                    <a:pt x="0" y="0"/>
                  </a:lnTo>
                  <a:lnTo>
                    <a:pt x="40" y="52"/>
                  </a:lnTo>
                  <a:lnTo>
                    <a:pt x="47" y="40"/>
                  </a:lnTo>
                  <a:lnTo>
                    <a:pt x="84" y="73"/>
                  </a:lnTo>
                  <a:close/>
                </a:path>
              </a:pathLst>
            </a:custGeom>
            <a:solidFill>
              <a:srgbClr val="FFCA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6764338" y="3003551"/>
              <a:ext cx="41275" cy="138113"/>
            </a:xfrm>
            <a:custGeom>
              <a:avLst/>
              <a:gdLst>
                <a:gd name="T0" fmla="*/ 17 w 26"/>
                <a:gd name="T1" fmla="*/ 87 h 87"/>
                <a:gd name="T2" fmla="*/ 26 w 26"/>
                <a:gd name="T3" fmla="*/ 29 h 87"/>
                <a:gd name="T4" fmla="*/ 12 w 26"/>
                <a:gd name="T5" fmla="*/ 36 h 87"/>
                <a:gd name="T6" fmla="*/ 4 w 26"/>
                <a:gd name="T7" fmla="*/ 0 h 87"/>
                <a:gd name="T8" fmla="*/ 0 w 26"/>
                <a:gd name="T9" fmla="*/ 53 h 87"/>
                <a:gd name="T10" fmla="*/ 11 w 26"/>
                <a:gd name="T11" fmla="*/ 49 h 87"/>
                <a:gd name="T12" fmla="*/ 17 w 26"/>
                <a:gd name="T13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87">
                  <a:moveTo>
                    <a:pt x="17" y="87"/>
                  </a:moveTo>
                  <a:lnTo>
                    <a:pt x="26" y="29"/>
                  </a:lnTo>
                  <a:lnTo>
                    <a:pt x="12" y="36"/>
                  </a:lnTo>
                  <a:lnTo>
                    <a:pt x="4" y="0"/>
                  </a:lnTo>
                  <a:lnTo>
                    <a:pt x="0" y="53"/>
                  </a:lnTo>
                  <a:lnTo>
                    <a:pt x="11" y="49"/>
                  </a:lnTo>
                  <a:lnTo>
                    <a:pt x="17" y="87"/>
                  </a:lnTo>
                  <a:close/>
                </a:path>
              </a:pathLst>
            </a:custGeom>
            <a:solidFill>
              <a:srgbClr val="FFCA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6977063" y="2916238"/>
              <a:ext cx="76200" cy="128588"/>
            </a:xfrm>
            <a:custGeom>
              <a:avLst/>
              <a:gdLst>
                <a:gd name="T0" fmla="*/ 48 w 48"/>
                <a:gd name="T1" fmla="*/ 81 h 81"/>
                <a:gd name="T2" fmla="*/ 33 w 48"/>
                <a:gd name="T3" fmla="*/ 19 h 81"/>
                <a:gd name="T4" fmla="*/ 23 w 48"/>
                <a:gd name="T5" fmla="*/ 32 h 81"/>
                <a:gd name="T6" fmla="*/ 0 w 48"/>
                <a:gd name="T7" fmla="*/ 0 h 81"/>
                <a:gd name="T8" fmla="*/ 17 w 48"/>
                <a:gd name="T9" fmla="*/ 54 h 81"/>
                <a:gd name="T10" fmla="*/ 27 w 48"/>
                <a:gd name="T11" fmla="*/ 46 h 81"/>
                <a:gd name="T12" fmla="*/ 48 w 48"/>
                <a:gd name="T13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81">
                  <a:moveTo>
                    <a:pt x="48" y="81"/>
                  </a:moveTo>
                  <a:lnTo>
                    <a:pt x="33" y="19"/>
                  </a:lnTo>
                  <a:lnTo>
                    <a:pt x="23" y="32"/>
                  </a:lnTo>
                  <a:lnTo>
                    <a:pt x="0" y="0"/>
                  </a:lnTo>
                  <a:lnTo>
                    <a:pt x="17" y="54"/>
                  </a:lnTo>
                  <a:lnTo>
                    <a:pt x="27" y="46"/>
                  </a:lnTo>
                  <a:lnTo>
                    <a:pt x="48" y="81"/>
                  </a:lnTo>
                  <a:close/>
                </a:path>
              </a:pathLst>
            </a:custGeom>
            <a:solidFill>
              <a:srgbClr val="FFCA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7145338" y="2882901"/>
              <a:ext cx="88900" cy="149225"/>
            </a:xfrm>
            <a:custGeom>
              <a:avLst/>
              <a:gdLst>
                <a:gd name="T0" fmla="*/ 0 w 56"/>
                <a:gd name="T1" fmla="*/ 94 h 94"/>
                <a:gd name="T2" fmla="*/ 53 w 56"/>
                <a:gd name="T3" fmla="*/ 44 h 94"/>
                <a:gd name="T4" fmla="*/ 35 w 56"/>
                <a:gd name="T5" fmla="*/ 40 h 94"/>
                <a:gd name="T6" fmla="*/ 56 w 56"/>
                <a:gd name="T7" fmla="*/ 0 h 94"/>
                <a:gd name="T8" fmla="*/ 10 w 56"/>
                <a:gd name="T9" fmla="*/ 47 h 94"/>
                <a:gd name="T10" fmla="*/ 24 w 56"/>
                <a:gd name="T11" fmla="*/ 52 h 94"/>
                <a:gd name="T12" fmla="*/ 0 w 56"/>
                <a:gd name="T13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94">
                  <a:moveTo>
                    <a:pt x="0" y="94"/>
                  </a:moveTo>
                  <a:lnTo>
                    <a:pt x="53" y="44"/>
                  </a:lnTo>
                  <a:lnTo>
                    <a:pt x="35" y="40"/>
                  </a:lnTo>
                  <a:lnTo>
                    <a:pt x="56" y="0"/>
                  </a:lnTo>
                  <a:lnTo>
                    <a:pt x="10" y="47"/>
                  </a:lnTo>
                  <a:lnTo>
                    <a:pt x="24" y="52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FFCA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7208838" y="3052763"/>
              <a:ext cx="144463" cy="49213"/>
            </a:xfrm>
            <a:custGeom>
              <a:avLst/>
              <a:gdLst>
                <a:gd name="T0" fmla="*/ 0 w 91"/>
                <a:gd name="T1" fmla="*/ 31 h 31"/>
                <a:gd name="T2" fmla="*/ 65 w 91"/>
                <a:gd name="T3" fmla="*/ 29 h 31"/>
                <a:gd name="T4" fmla="*/ 54 w 91"/>
                <a:gd name="T5" fmla="*/ 16 h 31"/>
                <a:gd name="T6" fmla="*/ 91 w 91"/>
                <a:gd name="T7" fmla="*/ 0 h 31"/>
                <a:gd name="T8" fmla="*/ 34 w 91"/>
                <a:gd name="T9" fmla="*/ 6 h 31"/>
                <a:gd name="T10" fmla="*/ 40 w 91"/>
                <a:gd name="T11" fmla="*/ 17 h 31"/>
                <a:gd name="T12" fmla="*/ 0 w 91"/>
                <a:gd name="T1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1" h="31">
                  <a:moveTo>
                    <a:pt x="0" y="31"/>
                  </a:moveTo>
                  <a:lnTo>
                    <a:pt x="65" y="29"/>
                  </a:lnTo>
                  <a:lnTo>
                    <a:pt x="54" y="16"/>
                  </a:lnTo>
                  <a:lnTo>
                    <a:pt x="91" y="0"/>
                  </a:lnTo>
                  <a:lnTo>
                    <a:pt x="34" y="6"/>
                  </a:lnTo>
                  <a:lnTo>
                    <a:pt x="40" y="17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FFCA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7710488" y="3582988"/>
              <a:ext cx="198438" cy="76200"/>
            </a:xfrm>
            <a:custGeom>
              <a:avLst/>
              <a:gdLst>
                <a:gd name="T0" fmla="*/ 96 w 105"/>
                <a:gd name="T1" fmla="*/ 0 h 40"/>
                <a:gd name="T2" fmla="*/ 56 w 105"/>
                <a:gd name="T3" fmla="*/ 30 h 40"/>
                <a:gd name="T4" fmla="*/ 8 w 105"/>
                <a:gd name="T5" fmla="*/ 6 h 40"/>
                <a:gd name="T6" fmla="*/ 0 w 105"/>
                <a:gd name="T7" fmla="*/ 8 h 40"/>
                <a:gd name="T8" fmla="*/ 56 w 105"/>
                <a:gd name="T9" fmla="*/ 38 h 40"/>
                <a:gd name="T10" fmla="*/ 105 w 105"/>
                <a:gd name="T11" fmla="*/ 1 h 40"/>
                <a:gd name="T12" fmla="*/ 96 w 105"/>
                <a:gd name="T1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" h="40">
                  <a:moveTo>
                    <a:pt x="96" y="0"/>
                  </a:moveTo>
                  <a:cubicBezTo>
                    <a:pt x="96" y="1"/>
                    <a:pt x="92" y="28"/>
                    <a:pt x="56" y="30"/>
                  </a:cubicBezTo>
                  <a:cubicBezTo>
                    <a:pt x="20" y="32"/>
                    <a:pt x="9" y="7"/>
                    <a:pt x="8" y="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14" y="40"/>
                    <a:pt x="56" y="38"/>
                  </a:cubicBezTo>
                  <a:cubicBezTo>
                    <a:pt x="100" y="36"/>
                    <a:pt x="104" y="1"/>
                    <a:pt x="105" y="1"/>
                  </a:cubicBezTo>
                  <a:lnTo>
                    <a:pt x="96" y="0"/>
                  </a:lnTo>
                  <a:close/>
                </a:path>
              </a:pathLst>
            </a:custGeom>
            <a:solidFill>
              <a:srgbClr val="4025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7586663" y="3398838"/>
              <a:ext cx="160338" cy="47625"/>
            </a:xfrm>
            <a:custGeom>
              <a:avLst/>
              <a:gdLst>
                <a:gd name="T0" fmla="*/ 3 w 101"/>
                <a:gd name="T1" fmla="*/ 30 h 30"/>
                <a:gd name="T2" fmla="*/ 0 w 101"/>
                <a:gd name="T3" fmla="*/ 20 h 30"/>
                <a:gd name="T4" fmla="*/ 99 w 101"/>
                <a:gd name="T5" fmla="*/ 0 h 30"/>
                <a:gd name="T6" fmla="*/ 101 w 101"/>
                <a:gd name="T7" fmla="*/ 14 h 30"/>
                <a:gd name="T8" fmla="*/ 3 w 101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30">
                  <a:moveTo>
                    <a:pt x="3" y="30"/>
                  </a:moveTo>
                  <a:lnTo>
                    <a:pt x="0" y="20"/>
                  </a:lnTo>
                  <a:lnTo>
                    <a:pt x="99" y="0"/>
                  </a:lnTo>
                  <a:lnTo>
                    <a:pt x="101" y="14"/>
                  </a:lnTo>
                  <a:lnTo>
                    <a:pt x="3" y="30"/>
                  </a:lnTo>
                  <a:close/>
                </a:path>
              </a:pathLst>
            </a:custGeom>
            <a:solidFill>
              <a:srgbClr val="4025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7916863" y="3408363"/>
              <a:ext cx="165100" cy="66675"/>
            </a:xfrm>
            <a:custGeom>
              <a:avLst/>
              <a:gdLst>
                <a:gd name="T0" fmla="*/ 102 w 104"/>
                <a:gd name="T1" fmla="*/ 42 h 42"/>
                <a:gd name="T2" fmla="*/ 0 w 104"/>
                <a:gd name="T3" fmla="*/ 14 h 42"/>
                <a:gd name="T4" fmla="*/ 3 w 104"/>
                <a:gd name="T5" fmla="*/ 0 h 42"/>
                <a:gd name="T6" fmla="*/ 104 w 104"/>
                <a:gd name="T7" fmla="*/ 32 h 42"/>
                <a:gd name="T8" fmla="*/ 102 w 104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42">
                  <a:moveTo>
                    <a:pt x="102" y="42"/>
                  </a:moveTo>
                  <a:lnTo>
                    <a:pt x="0" y="14"/>
                  </a:lnTo>
                  <a:lnTo>
                    <a:pt x="3" y="0"/>
                  </a:lnTo>
                  <a:lnTo>
                    <a:pt x="104" y="32"/>
                  </a:lnTo>
                  <a:lnTo>
                    <a:pt x="102" y="42"/>
                  </a:lnTo>
                  <a:close/>
                </a:path>
              </a:pathLst>
            </a:custGeom>
            <a:solidFill>
              <a:srgbClr val="4025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7653338" y="3417888"/>
              <a:ext cx="49213" cy="39688"/>
            </a:xfrm>
            <a:custGeom>
              <a:avLst/>
              <a:gdLst>
                <a:gd name="T0" fmla="*/ 26 w 26"/>
                <a:gd name="T1" fmla="*/ 7 h 21"/>
                <a:gd name="T2" fmla="*/ 14 w 26"/>
                <a:gd name="T3" fmla="*/ 21 h 21"/>
                <a:gd name="T4" fmla="*/ 0 w 26"/>
                <a:gd name="T5" fmla="*/ 8 h 21"/>
                <a:gd name="T6" fmla="*/ 13 w 26"/>
                <a:gd name="T7" fmla="*/ 5 h 21"/>
                <a:gd name="T8" fmla="*/ 26 w 26"/>
                <a:gd name="T9" fmla="*/ 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1">
                  <a:moveTo>
                    <a:pt x="26" y="7"/>
                  </a:moveTo>
                  <a:cubicBezTo>
                    <a:pt x="26" y="14"/>
                    <a:pt x="21" y="20"/>
                    <a:pt x="14" y="21"/>
                  </a:cubicBezTo>
                  <a:cubicBezTo>
                    <a:pt x="6" y="21"/>
                    <a:pt x="0" y="15"/>
                    <a:pt x="0" y="8"/>
                  </a:cubicBezTo>
                  <a:cubicBezTo>
                    <a:pt x="0" y="1"/>
                    <a:pt x="6" y="5"/>
                    <a:pt x="13" y="5"/>
                  </a:cubicBezTo>
                  <a:cubicBezTo>
                    <a:pt x="20" y="4"/>
                    <a:pt x="26" y="0"/>
                    <a:pt x="26" y="7"/>
                  </a:cubicBezTo>
                  <a:close/>
                </a:path>
              </a:pathLst>
            </a:custGeom>
            <a:solidFill>
              <a:srgbClr val="4025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7943850" y="3430588"/>
              <a:ext cx="50800" cy="42863"/>
            </a:xfrm>
            <a:custGeom>
              <a:avLst/>
              <a:gdLst>
                <a:gd name="T0" fmla="*/ 26 w 27"/>
                <a:gd name="T1" fmla="*/ 8 h 22"/>
                <a:gd name="T2" fmla="*/ 14 w 27"/>
                <a:gd name="T3" fmla="*/ 21 h 22"/>
                <a:gd name="T4" fmla="*/ 0 w 27"/>
                <a:gd name="T5" fmla="*/ 9 h 22"/>
                <a:gd name="T6" fmla="*/ 13 w 27"/>
                <a:gd name="T7" fmla="*/ 0 h 22"/>
                <a:gd name="T8" fmla="*/ 26 w 27"/>
                <a:gd name="T9" fmla="*/ 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2">
                  <a:moveTo>
                    <a:pt x="26" y="8"/>
                  </a:moveTo>
                  <a:cubicBezTo>
                    <a:pt x="27" y="15"/>
                    <a:pt x="21" y="21"/>
                    <a:pt x="14" y="21"/>
                  </a:cubicBezTo>
                  <a:cubicBezTo>
                    <a:pt x="7" y="22"/>
                    <a:pt x="1" y="16"/>
                    <a:pt x="0" y="9"/>
                  </a:cubicBezTo>
                  <a:cubicBezTo>
                    <a:pt x="0" y="2"/>
                    <a:pt x="6" y="1"/>
                    <a:pt x="13" y="0"/>
                  </a:cubicBezTo>
                  <a:cubicBezTo>
                    <a:pt x="20" y="0"/>
                    <a:pt x="26" y="1"/>
                    <a:pt x="26" y="8"/>
                  </a:cubicBezTo>
                  <a:close/>
                </a:path>
              </a:pathLst>
            </a:custGeom>
            <a:solidFill>
              <a:srgbClr val="4025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8599488" y="4279901"/>
              <a:ext cx="523875" cy="273050"/>
            </a:xfrm>
            <a:custGeom>
              <a:avLst/>
              <a:gdLst>
                <a:gd name="T0" fmla="*/ 330 w 330"/>
                <a:gd name="T1" fmla="*/ 171 h 172"/>
                <a:gd name="T2" fmla="*/ 1 w 330"/>
                <a:gd name="T3" fmla="*/ 172 h 172"/>
                <a:gd name="T4" fmla="*/ 0 w 330"/>
                <a:gd name="T5" fmla="*/ 1 h 172"/>
                <a:gd name="T6" fmla="*/ 328 w 330"/>
                <a:gd name="T7" fmla="*/ 0 h 172"/>
                <a:gd name="T8" fmla="*/ 330 w 330"/>
                <a:gd name="T9" fmla="*/ 171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0" h="172">
                  <a:moveTo>
                    <a:pt x="330" y="171"/>
                  </a:moveTo>
                  <a:lnTo>
                    <a:pt x="1" y="172"/>
                  </a:lnTo>
                  <a:lnTo>
                    <a:pt x="0" y="1"/>
                  </a:lnTo>
                  <a:lnTo>
                    <a:pt x="328" y="0"/>
                  </a:lnTo>
                  <a:lnTo>
                    <a:pt x="330" y="171"/>
                  </a:lnTo>
                  <a:close/>
                </a:path>
              </a:pathLst>
            </a:cu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8599488" y="4279901"/>
              <a:ext cx="523875" cy="273050"/>
            </a:xfrm>
            <a:custGeom>
              <a:avLst/>
              <a:gdLst>
                <a:gd name="T0" fmla="*/ 330 w 330"/>
                <a:gd name="T1" fmla="*/ 171 h 172"/>
                <a:gd name="T2" fmla="*/ 1 w 330"/>
                <a:gd name="T3" fmla="*/ 172 h 172"/>
                <a:gd name="T4" fmla="*/ 0 w 330"/>
                <a:gd name="T5" fmla="*/ 1 h 172"/>
                <a:gd name="T6" fmla="*/ 328 w 330"/>
                <a:gd name="T7" fmla="*/ 0 h 172"/>
                <a:gd name="T8" fmla="*/ 330 w 330"/>
                <a:gd name="T9" fmla="*/ 171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0" h="172">
                  <a:moveTo>
                    <a:pt x="330" y="171"/>
                  </a:moveTo>
                  <a:lnTo>
                    <a:pt x="1" y="172"/>
                  </a:lnTo>
                  <a:lnTo>
                    <a:pt x="0" y="1"/>
                  </a:lnTo>
                  <a:lnTo>
                    <a:pt x="328" y="0"/>
                  </a:lnTo>
                  <a:lnTo>
                    <a:pt x="330" y="17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8626475" y="4313238"/>
              <a:ext cx="468313" cy="207963"/>
            </a:xfrm>
            <a:custGeom>
              <a:avLst/>
              <a:gdLst>
                <a:gd name="T0" fmla="*/ 0 w 295"/>
                <a:gd name="T1" fmla="*/ 131 h 131"/>
                <a:gd name="T2" fmla="*/ 0 w 295"/>
                <a:gd name="T3" fmla="*/ 2 h 131"/>
                <a:gd name="T4" fmla="*/ 295 w 295"/>
                <a:gd name="T5" fmla="*/ 0 h 131"/>
                <a:gd name="T6" fmla="*/ 295 w 295"/>
                <a:gd name="T7" fmla="*/ 130 h 131"/>
                <a:gd name="T8" fmla="*/ 0 w 295"/>
                <a:gd name="T9" fmla="*/ 13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" h="131">
                  <a:moveTo>
                    <a:pt x="0" y="131"/>
                  </a:moveTo>
                  <a:lnTo>
                    <a:pt x="0" y="2"/>
                  </a:lnTo>
                  <a:lnTo>
                    <a:pt x="295" y="0"/>
                  </a:lnTo>
                  <a:lnTo>
                    <a:pt x="295" y="130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8626475" y="4313238"/>
              <a:ext cx="468313" cy="207963"/>
            </a:xfrm>
            <a:custGeom>
              <a:avLst/>
              <a:gdLst>
                <a:gd name="T0" fmla="*/ 0 w 295"/>
                <a:gd name="T1" fmla="*/ 131 h 131"/>
                <a:gd name="T2" fmla="*/ 0 w 295"/>
                <a:gd name="T3" fmla="*/ 2 h 131"/>
                <a:gd name="T4" fmla="*/ 295 w 295"/>
                <a:gd name="T5" fmla="*/ 0 h 131"/>
                <a:gd name="T6" fmla="*/ 295 w 295"/>
                <a:gd name="T7" fmla="*/ 130 h 131"/>
                <a:gd name="T8" fmla="*/ 0 w 295"/>
                <a:gd name="T9" fmla="*/ 13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" h="131">
                  <a:moveTo>
                    <a:pt x="0" y="131"/>
                  </a:moveTo>
                  <a:lnTo>
                    <a:pt x="0" y="2"/>
                  </a:lnTo>
                  <a:lnTo>
                    <a:pt x="295" y="0"/>
                  </a:lnTo>
                  <a:lnTo>
                    <a:pt x="295" y="130"/>
                  </a:lnTo>
                  <a:lnTo>
                    <a:pt x="0" y="13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8601075" y="4519613"/>
              <a:ext cx="522288" cy="273050"/>
            </a:xfrm>
            <a:custGeom>
              <a:avLst/>
              <a:gdLst>
                <a:gd name="T0" fmla="*/ 329 w 329"/>
                <a:gd name="T1" fmla="*/ 171 h 172"/>
                <a:gd name="T2" fmla="*/ 0 w 329"/>
                <a:gd name="T3" fmla="*/ 172 h 172"/>
                <a:gd name="T4" fmla="*/ 0 w 329"/>
                <a:gd name="T5" fmla="*/ 1 h 172"/>
                <a:gd name="T6" fmla="*/ 327 w 329"/>
                <a:gd name="T7" fmla="*/ 0 h 172"/>
                <a:gd name="T8" fmla="*/ 329 w 329"/>
                <a:gd name="T9" fmla="*/ 171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9" h="172">
                  <a:moveTo>
                    <a:pt x="329" y="171"/>
                  </a:moveTo>
                  <a:lnTo>
                    <a:pt x="0" y="172"/>
                  </a:lnTo>
                  <a:lnTo>
                    <a:pt x="0" y="1"/>
                  </a:lnTo>
                  <a:lnTo>
                    <a:pt x="327" y="0"/>
                  </a:lnTo>
                  <a:lnTo>
                    <a:pt x="329" y="171"/>
                  </a:lnTo>
                  <a:close/>
                </a:path>
              </a:pathLst>
            </a:cu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8601075" y="4519613"/>
              <a:ext cx="522288" cy="273050"/>
            </a:xfrm>
            <a:custGeom>
              <a:avLst/>
              <a:gdLst>
                <a:gd name="T0" fmla="*/ 329 w 329"/>
                <a:gd name="T1" fmla="*/ 171 h 172"/>
                <a:gd name="T2" fmla="*/ 0 w 329"/>
                <a:gd name="T3" fmla="*/ 172 h 172"/>
                <a:gd name="T4" fmla="*/ 0 w 329"/>
                <a:gd name="T5" fmla="*/ 1 h 172"/>
                <a:gd name="T6" fmla="*/ 327 w 329"/>
                <a:gd name="T7" fmla="*/ 0 h 172"/>
                <a:gd name="T8" fmla="*/ 329 w 329"/>
                <a:gd name="T9" fmla="*/ 171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9" h="172">
                  <a:moveTo>
                    <a:pt x="329" y="171"/>
                  </a:moveTo>
                  <a:lnTo>
                    <a:pt x="0" y="172"/>
                  </a:lnTo>
                  <a:lnTo>
                    <a:pt x="0" y="1"/>
                  </a:lnTo>
                  <a:lnTo>
                    <a:pt x="327" y="0"/>
                  </a:lnTo>
                  <a:lnTo>
                    <a:pt x="329" y="17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8626475" y="4552951"/>
              <a:ext cx="469900" cy="204788"/>
            </a:xfrm>
            <a:custGeom>
              <a:avLst/>
              <a:gdLst>
                <a:gd name="T0" fmla="*/ 0 w 296"/>
                <a:gd name="T1" fmla="*/ 129 h 129"/>
                <a:gd name="T2" fmla="*/ 0 w 296"/>
                <a:gd name="T3" fmla="*/ 0 h 129"/>
                <a:gd name="T4" fmla="*/ 295 w 296"/>
                <a:gd name="T5" fmla="*/ 0 h 129"/>
                <a:gd name="T6" fmla="*/ 296 w 296"/>
                <a:gd name="T7" fmla="*/ 129 h 129"/>
                <a:gd name="T8" fmla="*/ 0 w 296"/>
                <a:gd name="T9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129">
                  <a:moveTo>
                    <a:pt x="0" y="129"/>
                  </a:moveTo>
                  <a:lnTo>
                    <a:pt x="0" y="0"/>
                  </a:lnTo>
                  <a:lnTo>
                    <a:pt x="295" y="0"/>
                  </a:lnTo>
                  <a:lnTo>
                    <a:pt x="296" y="129"/>
                  </a:lnTo>
                  <a:lnTo>
                    <a:pt x="0" y="129"/>
                  </a:lnTo>
                  <a:close/>
                </a:path>
              </a:pathLst>
            </a:cu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8626475" y="4552951"/>
              <a:ext cx="469900" cy="204788"/>
            </a:xfrm>
            <a:custGeom>
              <a:avLst/>
              <a:gdLst>
                <a:gd name="T0" fmla="*/ 0 w 296"/>
                <a:gd name="T1" fmla="*/ 129 h 129"/>
                <a:gd name="T2" fmla="*/ 0 w 296"/>
                <a:gd name="T3" fmla="*/ 0 h 129"/>
                <a:gd name="T4" fmla="*/ 295 w 296"/>
                <a:gd name="T5" fmla="*/ 0 h 129"/>
                <a:gd name="T6" fmla="*/ 296 w 296"/>
                <a:gd name="T7" fmla="*/ 129 h 129"/>
                <a:gd name="T8" fmla="*/ 0 w 296"/>
                <a:gd name="T9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129">
                  <a:moveTo>
                    <a:pt x="0" y="129"/>
                  </a:moveTo>
                  <a:lnTo>
                    <a:pt x="0" y="0"/>
                  </a:lnTo>
                  <a:lnTo>
                    <a:pt x="295" y="0"/>
                  </a:lnTo>
                  <a:lnTo>
                    <a:pt x="296" y="129"/>
                  </a:lnTo>
                  <a:lnTo>
                    <a:pt x="0" y="12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8842375" y="4394201"/>
              <a:ext cx="50800" cy="61913"/>
            </a:xfrm>
            <a:custGeom>
              <a:avLst/>
              <a:gdLst>
                <a:gd name="T0" fmla="*/ 13 w 27"/>
                <a:gd name="T1" fmla="*/ 0 h 33"/>
                <a:gd name="T2" fmla="*/ 13 w 27"/>
                <a:gd name="T3" fmla="*/ 0 h 33"/>
                <a:gd name="T4" fmla="*/ 0 w 27"/>
                <a:gd name="T5" fmla="*/ 17 h 33"/>
                <a:gd name="T6" fmla="*/ 13 w 27"/>
                <a:gd name="T7" fmla="*/ 33 h 33"/>
                <a:gd name="T8" fmla="*/ 13 w 27"/>
                <a:gd name="T9" fmla="*/ 33 h 33"/>
                <a:gd name="T10" fmla="*/ 27 w 27"/>
                <a:gd name="T11" fmla="*/ 17 h 33"/>
                <a:gd name="T12" fmla="*/ 13 w 27"/>
                <a:gd name="T1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3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8"/>
                    <a:pt x="0" y="17"/>
                  </a:cubicBezTo>
                  <a:cubicBezTo>
                    <a:pt x="0" y="26"/>
                    <a:pt x="6" y="33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21" y="33"/>
                    <a:pt x="27" y="26"/>
                    <a:pt x="27" y="17"/>
                  </a:cubicBezTo>
                  <a:cubicBezTo>
                    <a:pt x="27" y="7"/>
                    <a:pt x="21" y="0"/>
                    <a:pt x="13" y="0"/>
                  </a:cubicBezTo>
                </a:path>
              </a:pathLst>
            </a:custGeom>
            <a:solidFill>
              <a:srgbClr val="6446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auto">
            <a:xfrm>
              <a:off x="8836025" y="4386263"/>
              <a:ext cx="49213" cy="61913"/>
            </a:xfrm>
            <a:prstGeom prst="ellipse">
              <a:avLst/>
            </a:pr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8842375" y="4632326"/>
              <a:ext cx="50800" cy="63500"/>
            </a:xfrm>
            <a:custGeom>
              <a:avLst/>
              <a:gdLst>
                <a:gd name="T0" fmla="*/ 14 w 27"/>
                <a:gd name="T1" fmla="*/ 0 h 33"/>
                <a:gd name="T2" fmla="*/ 14 w 27"/>
                <a:gd name="T3" fmla="*/ 0 h 33"/>
                <a:gd name="T4" fmla="*/ 0 w 27"/>
                <a:gd name="T5" fmla="*/ 16 h 33"/>
                <a:gd name="T6" fmla="*/ 14 w 27"/>
                <a:gd name="T7" fmla="*/ 33 h 33"/>
                <a:gd name="T8" fmla="*/ 14 w 27"/>
                <a:gd name="T9" fmla="*/ 33 h 33"/>
                <a:gd name="T10" fmla="*/ 27 w 27"/>
                <a:gd name="T11" fmla="*/ 16 h 33"/>
                <a:gd name="T12" fmla="*/ 14 w 27"/>
                <a:gd name="T1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3">
                  <a:moveTo>
                    <a:pt x="14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6"/>
                  </a:cubicBezTo>
                  <a:cubicBezTo>
                    <a:pt x="1" y="25"/>
                    <a:pt x="6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21" y="33"/>
                    <a:pt x="27" y="25"/>
                    <a:pt x="27" y="16"/>
                  </a:cubicBezTo>
                  <a:cubicBezTo>
                    <a:pt x="27" y="7"/>
                    <a:pt x="21" y="0"/>
                    <a:pt x="14" y="0"/>
                  </a:cubicBezTo>
                </a:path>
              </a:pathLst>
            </a:custGeom>
            <a:solidFill>
              <a:srgbClr val="6446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auto">
            <a:xfrm>
              <a:off x="8836025" y="4625976"/>
              <a:ext cx="50800" cy="60325"/>
            </a:xfrm>
            <a:prstGeom prst="ellipse">
              <a:avLst/>
            </a:pr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9120188" y="4279901"/>
              <a:ext cx="260350" cy="511175"/>
            </a:xfrm>
            <a:custGeom>
              <a:avLst/>
              <a:gdLst>
                <a:gd name="T0" fmla="*/ 164 w 164"/>
                <a:gd name="T1" fmla="*/ 0 h 322"/>
                <a:gd name="T2" fmla="*/ 0 w 164"/>
                <a:gd name="T3" fmla="*/ 0 h 322"/>
                <a:gd name="T4" fmla="*/ 2 w 164"/>
                <a:gd name="T5" fmla="*/ 322 h 322"/>
                <a:gd name="T6" fmla="*/ 164 w 164"/>
                <a:gd name="T7" fmla="*/ 322 h 322"/>
                <a:gd name="T8" fmla="*/ 164 w 164"/>
                <a:gd name="T9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4" h="322">
                  <a:moveTo>
                    <a:pt x="164" y="0"/>
                  </a:moveTo>
                  <a:lnTo>
                    <a:pt x="0" y="0"/>
                  </a:lnTo>
                  <a:lnTo>
                    <a:pt x="2" y="322"/>
                  </a:lnTo>
                  <a:lnTo>
                    <a:pt x="164" y="322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9120188" y="4279901"/>
              <a:ext cx="260350" cy="511175"/>
            </a:xfrm>
            <a:custGeom>
              <a:avLst/>
              <a:gdLst>
                <a:gd name="T0" fmla="*/ 164 w 164"/>
                <a:gd name="T1" fmla="*/ 0 h 322"/>
                <a:gd name="T2" fmla="*/ 0 w 164"/>
                <a:gd name="T3" fmla="*/ 0 h 322"/>
                <a:gd name="T4" fmla="*/ 2 w 164"/>
                <a:gd name="T5" fmla="*/ 322 h 322"/>
                <a:gd name="T6" fmla="*/ 164 w 164"/>
                <a:gd name="T7" fmla="*/ 322 h 322"/>
                <a:gd name="T8" fmla="*/ 164 w 164"/>
                <a:gd name="T9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4" h="322">
                  <a:moveTo>
                    <a:pt x="164" y="0"/>
                  </a:moveTo>
                  <a:lnTo>
                    <a:pt x="0" y="0"/>
                  </a:lnTo>
                  <a:lnTo>
                    <a:pt x="2" y="322"/>
                  </a:lnTo>
                  <a:lnTo>
                    <a:pt x="164" y="322"/>
                  </a:lnTo>
                  <a:lnTo>
                    <a:pt x="16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8566150" y="4232276"/>
              <a:ext cx="844550" cy="49213"/>
            </a:xfrm>
            <a:custGeom>
              <a:avLst/>
              <a:gdLst>
                <a:gd name="T0" fmla="*/ 532 w 532"/>
                <a:gd name="T1" fmla="*/ 0 h 31"/>
                <a:gd name="T2" fmla="*/ 0 w 532"/>
                <a:gd name="T3" fmla="*/ 2 h 31"/>
                <a:gd name="T4" fmla="*/ 0 w 532"/>
                <a:gd name="T5" fmla="*/ 31 h 31"/>
                <a:gd name="T6" fmla="*/ 532 w 532"/>
                <a:gd name="T7" fmla="*/ 30 h 31"/>
                <a:gd name="T8" fmla="*/ 532 w 532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" h="31">
                  <a:moveTo>
                    <a:pt x="532" y="0"/>
                  </a:moveTo>
                  <a:lnTo>
                    <a:pt x="0" y="2"/>
                  </a:lnTo>
                  <a:lnTo>
                    <a:pt x="0" y="31"/>
                  </a:lnTo>
                  <a:lnTo>
                    <a:pt x="532" y="30"/>
                  </a:lnTo>
                  <a:lnTo>
                    <a:pt x="532" y="0"/>
                  </a:lnTo>
                  <a:close/>
                </a:path>
              </a:pathLst>
            </a:cu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8566150" y="4232276"/>
              <a:ext cx="844550" cy="49213"/>
            </a:xfrm>
            <a:custGeom>
              <a:avLst/>
              <a:gdLst>
                <a:gd name="T0" fmla="*/ 532 w 532"/>
                <a:gd name="T1" fmla="*/ 0 h 31"/>
                <a:gd name="T2" fmla="*/ 0 w 532"/>
                <a:gd name="T3" fmla="*/ 2 h 31"/>
                <a:gd name="T4" fmla="*/ 0 w 532"/>
                <a:gd name="T5" fmla="*/ 31 h 31"/>
                <a:gd name="T6" fmla="*/ 532 w 532"/>
                <a:gd name="T7" fmla="*/ 30 h 31"/>
                <a:gd name="T8" fmla="*/ 532 w 532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" h="31">
                  <a:moveTo>
                    <a:pt x="532" y="0"/>
                  </a:moveTo>
                  <a:lnTo>
                    <a:pt x="0" y="2"/>
                  </a:lnTo>
                  <a:lnTo>
                    <a:pt x="0" y="31"/>
                  </a:lnTo>
                  <a:lnTo>
                    <a:pt x="532" y="30"/>
                  </a:lnTo>
                  <a:lnTo>
                    <a:pt x="5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Rectangle 74"/>
            <p:cNvSpPr>
              <a:spLocks noChangeArrowheads="1"/>
            </p:cNvSpPr>
            <p:nvPr/>
          </p:nvSpPr>
          <p:spPr bwMode="auto">
            <a:xfrm>
              <a:off x="9226550" y="4279901"/>
              <a:ext cx="104775" cy="1588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9226550" y="4279901"/>
              <a:ext cx="104775" cy="0"/>
            </a:xfrm>
            <a:custGeom>
              <a:avLst/>
              <a:gdLst>
                <a:gd name="T0" fmla="*/ 66 w 66"/>
                <a:gd name="T1" fmla="*/ 0 w 66"/>
                <a:gd name="T2" fmla="*/ 0 w 66"/>
                <a:gd name="T3" fmla="*/ 66 w 6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6">
                  <a:moveTo>
                    <a:pt x="66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6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8813800" y="4279901"/>
              <a:ext cx="412750" cy="1588"/>
            </a:xfrm>
            <a:custGeom>
              <a:avLst/>
              <a:gdLst>
                <a:gd name="T0" fmla="*/ 260 w 260"/>
                <a:gd name="T1" fmla="*/ 0 h 1"/>
                <a:gd name="T2" fmla="*/ 107 w 260"/>
                <a:gd name="T3" fmla="*/ 0 h 1"/>
                <a:gd name="T4" fmla="*/ 0 w 260"/>
                <a:gd name="T5" fmla="*/ 1 h 1"/>
                <a:gd name="T6" fmla="*/ 0 w 260"/>
                <a:gd name="T7" fmla="*/ 1 h 1"/>
                <a:gd name="T8" fmla="*/ 193 w 260"/>
                <a:gd name="T9" fmla="*/ 0 h 1"/>
                <a:gd name="T10" fmla="*/ 260 w 260"/>
                <a:gd name="T11" fmla="*/ 0 h 1"/>
                <a:gd name="T12" fmla="*/ 260 w 260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0" h="1">
                  <a:moveTo>
                    <a:pt x="260" y="0"/>
                  </a:moveTo>
                  <a:lnTo>
                    <a:pt x="107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193" y="0"/>
                  </a:lnTo>
                  <a:lnTo>
                    <a:pt x="260" y="0"/>
                  </a:lnTo>
                  <a:lnTo>
                    <a:pt x="260" y="0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8813800" y="4279901"/>
              <a:ext cx="412750" cy="1588"/>
            </a:xfrm>
            <a:custGeom>
              <a:avLst/>
              <a:gdLst>
                <a:gd name="T0" fmla="*/ 260 w 260"/>
                <a:gd name="T1" fmla="*/ 0 h 1"/>
                <a:gd name="T2" fmla="*/ 107 w 260"/>
                <a:gd name="T3" fmla="*/ 0 h 1"/>
                <a:gd name="T4" fmla="*/ 0 w 260"/>
                <a:gd name="T5" fmla="*/ 1 h 1"/>
                <a:gd name="T6" fmla="*/ 0 w 260"/>
                <a:gd name="T7" fmla="*/ 1 h 1"/>
                <a:gd name="T8" fmla="*/ 193 w 260"/>
                <a:gd name="T9" fmla="*/ 0 h 1"/>
                <a:gd name="T10" fmla="*/ 260 w 260"/>
                <a:gd name="T11" fmla="*/ 0 h 1"/>
                <a:gd name="T12" fmla="*/ 260 w 260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0" h="1">
                  <a:moveTo>
                    <a:pt x="260" y="0"/>
                  </a:moveTo>
                  <a:lnTo>
                    <a:pt x="107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193" y="0"/>
                  </a:lnTo>
                  <a:lnTo>
                    <a:pt x="260" y="0"/>
                  </a:lnTo>
                  <a:lnTo>
                    <a:pt x="26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8599488" y="4281488"/>
              <a:ext cx="214313" cy="0"/>
            </a:xfrm>
            <a:custGeom>
              <a:avLst/>
              <a:gdLst>
                <a:gd name="T0" fmla="*/ 135 w 135"/>
                <a:gd name="T1" fmla="*/ 0 w 135"/>
                <a:gd name="T2" fmla="*/ 135 w 135"/>
                <a:gd name="T3" fmla="*/ 135 w 1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5">
                  <a:moveTo>
                    <a:pt x="135" y="0"/>
                  </a:moveTo>
                  <a:lnTo>
                    <a:pt x="0" y="0"/>
                  </a:lnTo>
                  <a:lnTo>
                    <a:pt x="135" y="0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8599488" y="4281488"/>
              <a:ext cx="214313" cy="0"/>
            </a:xfrm>
            <a:custGeom>
              <a:avLst/>
              <a:gdLst>
                <a:gd name="T0" fmla="*/ 135 w 135"/>
                <a:gd name="T1" fmla="*/ 0 w 135"/>
                <a:gd name="T2" fmla="*/ 135 w 135"/>
                <a:gd name="T3" fmla="*/ 135 w 1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5">
                  <a:moveTo>
                    <a:pt x="135" y="0"/>
                  </a:moveTo>
                  <a:lnTo>
                    <a:pt x="0" y="0"/>
                  </a:lnTo>
                  <a:lnTo>
                    <a:pt x="135" y="0"/>
                  </a:lnTo>
                  <a:lnTo>
                    <a:pt x="13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8599488" y="4279901"/>
              <a:ext cx="520700" cy="80963"/>
            </a:xfrm>
            <a:custGeom>
              <a:avLst/>
              <a:gdLst>
                <a:gd name="T0" fmla="*/ 328 w 328"/>
                <a:gd name="T1" fmla="*/ 0 h 51"/>
                <a:gd name="T2" fmla="*/ 135 w 328"/>
                <a:gd name="T3" fmla="*/ 1 h 51"/>
                <a:gd name="T4" fmla="*/ 0 w 328"/>
                <a:gd name="T5" fmla="*/ 1 h 51"/>
                <a:gd name="T6" fmla="*/ 0 w 328"/>
                <a:gd name="T7" fmla="*/ 51 h 51"/>
                <a:gd name="T8" fmla="*/ 17 w 328"/>
                <a:gd name="T9" fmla="*/ 51 h 51"/>
                <a:gd name="T10" fmla="*/ 17 w 328"/>
                <a:gd name="T11" fmla="*/ 23 h 51"/>
                <a:gd name="T12" fmla="*/ 312 w 328"/>
                <a:gd name="T13" fmla="*/ 21 h 51"/>
                <a:gd name="T14" fmla="*/ 312 w 328"/>
                <a:gd name="T15" fmla="*/ 50 h 51"/>
                <a:gd name="T16" fmla="*/ 328 w 328"/>
                <a:gd name="T17" fmla="*/ 50 h 51"/>
                <a:gd name="T18" fmla="*/ 328 w 328"/>
                <a:gd name="T1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51">
                  <a:moveTo>
                    <a:pt x="328" y="0"/>
                  </a:moveTo>
                  <a:lnTo>
                    <a:pt x="135" y="1"/>
                  </a:lnTo>
                  <a:lnTo>
                    <a:pt x="0" y="1"/>
                  </a:lnTo>
                  <a:lnTo>
                    <a:pt x="0" y="51"/>
                  </a:lnTo>
                  <a:lnTo>
                    <a:pt x="17" y="51"/>
                  </a:lnTo>
                  <a:lnTo>
                    <a:pt x="17" y="23"/>
                  </a:lnTo>
                  <a:lnTo>
                    <a:pt x="312" y="21"/>
                  </a:lnTo>
                  <a:lnTo>
                    <a:pt x="312" y="50"/>
                  </a:lnTo>
                  <a:lnTo>
                    <a:pt x="328" y="50"/>
                  </a:lnTo>
                  <a:lnTo>
                    <a:pt x="328" y="0"/>
                  </a:lnTo>
                  <a:close/>
                </a:path>
              </a:pathLst>
            </a:cu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8599488" y="4279901"/>
              <a:ext cx="520700" cy="80963"/>
            </a:xfrm>
            <a:custGeom>
              <a:avLst/>
              <a:gdLst>
                <a:gd name="T0" fmla="*/ 328 w 328"/>
                <a:gd name="T1" fmla="*/ 0 h 51"/>
                <a:gd name="T2" fmla="*/ 135 w 328"/>
                <a:gd name="T3" fmla="*/ 1 h 51"/>
                <a:gd name="T4" fmla="*/ 0 w 328"/>
                <a:gd name="T5" fmla="*/ 1 h 51"/>
                <a:gd name="T6" fmla="*/ 0 w 328"/>
                <a:gd name="T7" fmla="*/ 51 h 51"/>
                <a:gd name="T8" fmla="*/ 17 w 328"/>
                <a:gd name="T9" fmla="*/ 51 h 51"/>
                <a:gd name="T10" fmla="*/ 17 w 328"/>
                <a:gd name="T11" fmla="*/ 23 h 51"/>
                <a:gd name="T12" fmla="*/ 312 w 328"/>
                <a:gd name="T13" fmla="*/ 21 h 51"/>
                <a:gd name="T14" fmla="*/ 312 w 328"/>
                <a:gd name="T15" fmla="*/ 50 h 51"/>
                <a:gd name="T16" fmla="*/ 328 w 328"/>
                <a:gd name="T17" fmla="*/ 50 h 51"/>
                <a:gd name="T18" fmla="*/ 328 w 328"/>
                <a:gd name="T1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51">
                  <a:moveTo>
                    <a:pt x="328" y="0"/>
                  </a:moveTo>
                  <a:lnTo>
                    <a:pt x="135" y="1"/>
                  </a:lnTo>
                  <a:lnTo>
                    <a:pt x="0" y="1"/>
                  </a:lnTo>
                  <a:lnTo>
                    <a:pt x="0" y="51"/>
                  </a:lnTo>
                  <a:lnTo>
                    <a:pt x="17" y="51"/>
                  </a:lnTo>
                  <a:lnTo>
                    <a:pt x="17" y="23"/>
                  </a:lnTo>
                  <a:lnTo>
                    <a:pt x="312" y="21"/>
                  </a:lnTo>
                  <a:lnTo>
                    <a:pt x="312" y="50"/>
                  </a:lnTo>
                  <a:lnTo>
                    <a:pt x="328" y="50"/>
                  </a:lnTo>
                  <a:lnTo>
                    <a:pt x="32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8626475" y="4313238"/>
              <a:ext cx="468313" cy="47625"/>
            </a:xfrm>
            <a:custGeom>
              <a:avLst/>
              <a:gdLst>
                <a:gd name="T0" fmla="*/ 295 w 295"/>
                <a:gd name="T1" fmla="*/ 0 h 30"/>
                <a:gd name="T2" fmla="*/ 0 w 295"/>
                <a:gd name="T3" fmla="*/ 2 h 30"/>
                <a:gd name="T4" fmla="*/ 0 w 295"/>
                <a:gd name="T5" fmla="*/ 30 h 30"/>
                <a:gd name="T6" fmla="*/ 295 w 295"/>
                <a:gd name="T7" fmla="*/ 29 h 30"/>
                <a:gd name="T8" fmla="*/ 295 w 295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" h="30">
                  <a:moveTo>
                    <a:pt x="295" y="0"/>
                  </a:moveTo>
                  <a:lnTo>
                    <a:pt x="0" y="2"/>
                  </a:lnTo>
                  <a:lnTo>
                    <a:pt x="0" y="30"/>
                  </a:lnTo>
                  <a:lnTo>
                    <a:pt x="295" y="29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6446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83"/>
            <p:cNvSpPr>
              <a:spLocks/>
            </p:cNvSpPr>
            <p:nvPr/>
          </p:nvSpPr>
          <p:spPr bwMode="auto">
            <a:xfrm>
              <a:off x="8626475" y="4313238"/>
              <a:ext cx="468313" cy="47625"/>
            </a:xfrm>
            <a:custGeom>
              <a:avLst/>
              <a:gdLst>
                <a:gd name="T0" fmla="*/ 295 w 295"/>
                <a:gd name="T1" fmla="*/ 0 h 30"/>
                <a:gd name="T2" fmla="*/ 0 w 295"/>
                <a:gd name="T3" fmla="*/ 2 h 30"/>
                <a:gd name="T4" fmla="*/ 0 w 295"/>
                <a:gd name="T5" fmla="*/ 30 h 30"/>
                <a:gd name="T6" fmla="*/ 295 w 295"/>
                <a:gd name="T7" fmla="*/ 29 h 30"/>
                <a:gd name="T8" fmla="*/ 295 w 295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" h="30">
                  <a:moveTo>
                    <a:pt x="295" y="0"/>
                  </a:moveTo>
                  <a:lnTo>
                    <a:pt x="0" y="2"/>
                  </a:lnTo>
                  <a:lnTo>
                    <a:pt x="0" y="30"/>
                  </a:lnTo>
                  <a:lnTo>
                    <a:pt x="295" y="29"/>
                  </a:lnTo>
                  <a:lnTo>
                    <a:pt x="29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9120188" y="4279901"/>
              <a:ext cx="260350" cy="201613"/>
            </a:xfrm>
            <a:custGeom>
              <a:avLst/>
              <a:gdLst>
                <a:gd name="T0" fmla="*/ 164 w 164"/>
                <a:gd name="T1" fmla="*/ 0 h 127"/>
                <a:gd name="T2" fmla="*/ 133 w 164"/>
                <a:gd name="T3" fmla="*/ 0 h 127"/>
                <a:gd name="T4" fmla="*/ 67 w 164"/>
                <a:gd name="T5" fmla="*/ 0 h 127"/>
                <a:gd name="T6" fmla="*/ 0 w 164"/>
                <a:gd name="T7" fmla="*/ 0 h 127"/>
                <a:gd name="T8" fmla="*/ 0 w 164"/>
                <a:gd name="T9" fmla="*/ 50 h 127"/>
                <a:gd name="T10" fmla="*/ 164 w 164"/>
                <a:gd name="T11" fmla="*/ 127 h 127"/>
                <a:gd name="T12" fmla="*/ 164 w 164"/>
                <a:gd name="T1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" h="127">
                  <a:moveTo>
                    <a:pt x="164" y="0"/>
                  </a:moveTo>
                  <a:lnTo>
                    <a:pt x="133" y="0"/>
                  </a:lnTo>
                  <a:lnTo>
                    <a:pt x="67" y="0"/>
                  </a:lnTo>
                  <a:lnTo>
                    <a:pt x="0" y="0"/>
                  </a:lnTo>
                  <a:lnTo>
                    <a:pt x="0" y="50"/>
                  </a:lnTo>
                  <a:lnTo>
                    <a:pt x="164" y="127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6446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9120188" y="4279901"/>
              <a:ext cx="260350" cy="201613"/>
            </a:xfrm>
            <a:custGeom>
              <a:avLst/>
              <a:gdLst>
                <a:gd name="T0" fmla="*/ 164 w 164"/>
                <a:gd name="T1" fmla="*/ 0 h 127"/>
                <a:gd name="T2" fmla="*/ 133 w 164"/>
                <a:gd name="T3" fmla="*/ 0 h 127"/>
                <a:gd name="T4" fmla="*/ 67 w 164"/>
                <a:gd name="T5" fmla="*/ 0 h 127"/>
                <a:gd name="T6" fmla="*/ 0 w 164"/>
                <a:gd name="T7" fmla="*/ 0 h 127"/>
                <a:gd name="T8" fmla="*/ 0 w 164"/>
                <a:gd name="T9" fmla="*/ 50 h 127"/>
                <a:gd name="T10" fmla="*/ 164 w 164"/>
                <a:gd name="T11" fmla="*/ 127 h 127"/>
                <a:gd name="T12" fmla="*/ 164 w 164"/>
                <a:gd name="T1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" h="127">
                  <a:moveTo>
                    <a:pt x="164" y="0"/>
                  </a:moveTo>
                  <a:lnTo>
                    <a:pt x="133" y="0"/>
                  </a:lnTo>
                  <a:lnTo>
                    <a:pt x="67" y="0"/>
                  </a:lnTo>
                  <a:lnTo>
                    <a:pt x="0" y="0"/>
                  </a:lnTo>
                  <a:lnTo>
                    <a:pt x="0" y="50"/>
                  </a:lnTo>
                  <a:lnTo>
                    <a:pt x="164" y="127"/>
                  </a:lnTo>
                  <a:lnTo>
                    <a:pt x="16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8983663" y="4279901"/>
              <a:ext cx="396875" cy="0"/>
            </a:xfrm>
            <a:custGeom>
              <a:avLst/>
              <a:gdLst>
                <a:gd name="T0" fmla="*/ 250 w 250"/>
                <a:gd name="T1" fmla="*/ 0 w 250"/>
                <a:gd name="T2" fmla="*/ 153 w 250"/>
                <a:gd name="T3" fmla="*/ 219 w 250"/>
                <a:gd name="T4" fmla="*/ 250 w 25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50">
                  <a:moveTo>
                    <a:pt x="250" y="0"/>
                  </a:moveTo>
                  <a:lnTo>
                    <a:pt x="0" y="0"/>
                  </a:lnTo>
                  <a:lnTo>
                    <a:pt x="153" y="0"/>
                  </a:lnTo>
                  <a:lnTo>
                    <a:pt x="219" y="0"/>
                  </a:lnTo>
                  <a:lnTo>
                    <a:pt x="250" y="0"/>
                  </a:lnTo>
                  <a:close/>
                </a:path>
              </a:pathLst>
            </a:cu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8983663" y="4279901"/>
              <a:ext cx="396875" cy="0"/>
            </a:xfrm>
            <a:custGeom>
              <a:avLst/>
              <a:gdLst>
                <a:gd name="T0" fmla="*/ 250 w 250"/>
                <a:gd name="T1" fmla="*/ 0 w 250"/>
                <a:gd name="T2" fmla="*/ 153 w 250"/>
                <a:gd name="T3" fmla="*/ 219 w 250"/>
                <a:gd name="T4" fmla="*/ 250 w 25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50">
                  <a:moveTo>
                    <a:pt x="250" y="0"/>
                  </a:moveTo>
                  <a:lnTo>
                    <a:pt x="0" y="0"/>
                  </a:lnTo>
                  <a:lnTo>
                    <a:pt x="153" y="0"/>
                  </a:lnTo>
                  <a:lnTo>
                    <a:pt x="219" y="0"/>
                  </a:lnTo>
                  <a:lnTo>
                    <a:pt x="25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9094788" y="4232276"/>
              <a:ext cx="315913" cy="47625"/>
            </a:xfrm>
            <a:custGeom>
              <a:avLst/>
              <a:gdLst>
                <a:gd name="T0" fmla="*/ 199 w 199"/>
                <a:gd name="T1" fmla="*/ 0 h 30"/>
                <a:gd name="T2" fmla="*/ 0 w 199"/>
                <a:gd name="T3" fmla="*/ 1 h 30"/>
                <a:gd name="T4" fmla="*/ 0 w 199"/>
                <a:gd name="T5" fmla="*/ 30 h 30"/>
                <a:gd name="T6" fmla="*/ 199 w 199"/>
                <a:gd name="T7" fmla="*/ 30 h 30"/>
                <a:gd name="T8" fmla="*/ 199 w 199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" h="30">
                  <a:moveTo>
                    <a:pt x="199" y="0"/>
                  </a:moveTo>
                  <a:lnTo>
                    <a:pt x="0" y="1"/>
                  </a:lnTo>
                  <a:lnTo>
                    <a:pt x="0" y="30"/>
                  </a:lnTo>
                  <a:lnTo>
                    <a:pt x="199" y="30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8940800" y="3729038"/>
              <a:ext cx="41275" cy="493713"/>
            </a:xfrm>
            <a:custGeom>
              <a:avLst/>
              <a:gdLst>
                <a:gd name="T0" fmla="*/ 26 w 26"/>
                <a:gd name="T1" fmla="*/ 311 h 311"/>
                <a:gd name="T2" fmla="*/ 1 w 26"/>
                <a:gd name="T3" fmla="*/ 311 h 311"/>
                <a:gd name="T4" fmla="*/ 0 w 26"/>
                <a:gd name="T5" fmla="*/ 0 h 311"/>
                <a:gd name="T6" fmla="*/ 26 w 26"/>
                <a:gd name="T7" fmla="*/ 0 h 311"/>
                <a:gd name="T8" fmla="*/ 26 w 26"/>
                <a:gd name="T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11">
                  <a:moveTo>
                    <a:pt x="26" y="311"/>
                  </a:moveTo>
                  <a:lnTo>
                    <a:pt x="1" y="31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26" y="31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Rectangle 90"/>
            <p:cNvSpPr>
              <a:spLocks noChangeArrowheads="1"/>
            </p:cNvSpPr>
            <p:nvPr/>
          </p:nvSpPr>
          <p:spPr bwMode="auto">
            <a:xfrm>
              <a:off x="8816975" y="4213226"/>
              <a:ext cx="292100" cy="2063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91"/>
            <p:cNvSpPr>
              <a:spLocks/>
            </p:cNvSpPr>
            <p:nvPr/>
          </p:nvSpPr>
          <p:spPr bwMode="auto">
            <a:xfrm>
              <a:off x="8705850" y="3525838"/>
              <a:ext cx="511175" cy="334963"/>
            </a:xfrm>
            <a:custGeom>
              <a:avLst/>
              <a:gdLst>
                <a:gd name="T0" fmla="*/ 322 w 322"/>
                <a:gd name="T1" fmla="*/ 209 h 211"/>
                <a:gd name="T2" fmla="*/ 0 w 322"/>
                <a:gd name="T3" fmla="*/ 211 h 211"/>
                <a:gd name="T4" fmla="*/ 35 w 322"/>
                <a:gd name="T5" fmla="*/ 0 h 211"/>
                <a:gd name="T6" fmla="*/ 285 w 322"/>
                <a:gd name="T7" fmla="*/ 0 h 211"/>
                <a:gd name="T8" fmla="*/ 322 w 322"/>
                <a:gd name="T9" fmla="*/ 209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2" h="211">
                  <a:moveTo>
                    <a:pt x="322" y="209"/>
                  </a:moveTo>
                  <a:lnTo>
                    <a:pt x="0" y="211"/>
                  </a:lnTo>
                  <a:lnTo>
                    <a:pt x="35" y="0"/>
                  </a:lnTo>
                  <a:lnTo>
                    <a:pt x="285" y="0"/>
                  </a:lnTo>
                  <a:lnTo>
                    <a:pt x="322" y="20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92"/>
            <p:cNvSpPr>
              <a:spLocks/>
            </p:cNvSpPr>
            <p:nvPr/>
          </p:nvSpPr>
          <p:spPr bwMode="auto">
            <a:xfrm>
              <a:off x="7480300" y="2838451"/>
              <a:ext cx="887413" cy="704850"/>
            </a:xfrm>
            <a:custGeom>
              <a:avLst/>
              <a:gdLst>
                <a:gd name="T0" fmla="*/ 186 w 467"/>
                <a:gd name="T1" fmla="*/ 213 h 371"/>
                <a:gd name="T2" fmla="*/ 0 w 467"/>
                <a:gd name="T3" fmla="*/ 267 h 371"/>
                <a:gd name="T4" fmla="*/ 31 w 467"/>
                <a:gd name="T5" fmla="*/ 235 h 371"/>
                <a:gd name="T6" fmla="*/ 32 w 467"/>
                <a:gd name="T7" fmla="*/ 210 h 371"/>
                <a:gd name="T8" fmla="*/ 31 w 467"/>
                <a:gd name="T9" fmla="*/ 212 h 371"/>
                <a:gd name="T10" fmla="*/ 33 w 467"/>
                <a:gd name="T11" fmla="*/ 206 h 371"/>
                <a:gd name="T12" fmla="*/ 462 w 467"/>
                <a:gd name="T13" fmla="*/ 243 h 371"/>
                <a:gd name="T14" fmla="*/ 464 w 467"/>
                <a:gd name="T15" fmla="*/ 255 h 371"/>
                <a:gd name="T16" fmla="*/ 441 w 467"/>
                <a:gd name="T17" fmla="*/ 335 h 371"/>
                <a:gd name="T18" fmla="*/ 415 w 467"/>
                <a:gd name="T19" fmla="*/ 337 h 371"/>
                <a:gd name="T20" fmla="*/ 403 w 467"/>
                <a:gd name="T21" fmla="*/ 229 h 371"/>
                <a:gd name="T22" fmla="*/ 321 w 467"/>
                <a:gd name="T23" fmla="*/ 286 h 371"/>
                <a:gd name="T24" fmla="*/ 361 w 467"/>
                <a:gd name="T25" fmla="*/ 214 h 371"/>
                <a:gd name="T26" fmla="*/ 208 w 467"/>
                <a:gd name="T27" fmla="*/ 288 h 371"/>
                <a:gd name="T28" fmla="*/ 286 w 467"/>
                <a:gd name="T29" fmla="*/ 215 h 371"/>
                <a:gd name="T30" fmla="*/ 106 w 467"/>
                <a:gd name="T31" fmla="*/ 269 h 371"/>
                <a:gd name="T32" fmla="*/ 186 w 467"/>
                <a:gd name="T33" fmla="*/ 213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7" h="371">
                  <a:moveTo>
                    <a:pt x="186" y="213"/>
                  </a:moveTo>
                  <a:cubicBezTo>
                    <a:pt x="146" y="230"/>
                    <a:pt x="86" y="248"/>
                    <a:pt x="0" y="267"/>
                  </a:cubicBezTo>
                  <a:cubicBezTo>
                    <a:pt x="11" y="256"/>
                    <a:pt x="21" y="245"/>
                    <a:pt x="31" y="235"/>
                  </a:cubicBezTo>
                  <a:cubicBezTo>
                    <a:pt x="31" y="226"/>
                    <a:pt x="31" y="218"/>
                    <a:pt x="32" y="210"/>
                  </a:cubicBezTo>
                  <a:cubicBezTo>
                    <a:pt x="32" y="211"/>
                    <a:pt x="31" y="211"/>
                    <a:pt x="31" y="212"/>
                  </a:cubicBezTo>
                  <a:cubicBezTo>
                    <a:pt x="32" y="210"/>
                    <a:pt x="32" y="208"/>
                    <a:pt x="33" y="206"/>
                  </a:cubicBezTo>
                  <a:cubicBezTo>
                    <a:pt x="65" y="0"/>
                    <a:pt x="460" y="21"/>
                    <a:pt x="462" y="243"/>
                  </a:cubicBezTo>
                  <a:cubicBezTo>
                    <a:pt x="463" y="247"/>
                    <a:pt x="463" y="251"/>
                    <a:pt x="464" y="255"/>
                  </a:cubicBezTo>
                  <a:cubicBezTo>
                    <a:pt x="467" y="281"/>
                    <a:pt x="453" y="309"/>
                    <a:pt x="441" y="335"/>
                  </a:cubicBezTo>
                  <a:cubicBezTo>
                    <a:pt x="429" y="361"/>
                    <a:pt x="412" y="371"/>
                    <a:pt x="415" y="337"/>
                  </a:cubicBezTo>
                  <a:cubicBezTo>
                    <a:pt x="418" y="305"/>
                    <a:pt x="415" y="262"/>
                    <a:pt x="403" y="229"/>
                  </a:cubicBezTo>
                  <a:cubicBezTo>
                    <a:pt x="385" y="247"/>
                    <a:pt x="359" y="267"/>
                    <a:pt x="321" y="286"/>
                  </a:cubicBezTo>
                  <a:cubicBezTo>
                    <a:pt x="341" y="258"/>
                    <a:pt x="354" y="234"/>
                    <a:pt x="361" y="214"/>
                  </a:cubicBezTo>
                  <a:cubicBezTo>
                    <a:pt x="339" y="240"/>
                    <a:pt x="291" y="266"/>
                    <a:pt x="208" y="288"/>
                  </a:cubicBezTo>
                  <a:cubicBezTo>
                    <a:pt x="246" y="259"/>
                    <a:pt x="271" y="235"/>
                    <a:pt x="286" y="215"/>
                  </a:cubicBezTo>
                  <a:cubicBezTo>
                    <a:pt x="257" y="239"/>
                    <a:pt x="200" y="260"/>
                    <a:pt x="106" y="269"/>
                  </a:cubicBezTo>
                  <a:cubicBezTo>
                    <a:pt x="141" y="249"/>
                    <a:pt x="167" y="230"/>
                    <a:pt x="186" y="213"/>
                  </a:cubicBezTo>
                  <a:close/>
                </a:path>
              </a:pathLst>
            </a:custGeom>
            <a:solidFill>
              <a:srgbClr val="969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8" name="Freeform 6"/>
          <p:cNvSpPr>
            <a:spLocks noEditPoints="1"/>
          </p:cNvSpPr>
          <p:nvPr/>
        </p:nvSpPr>
        <p:spPr bwMode="auto">
          <a:xfrm>
            <a:off x="5683250" y="1028701"/>
            <a:ext cx="3810000" cy="3797300"/>
          </a:xfrm>
          <a:custGeom>
            <a:avLst/>
            <a:gdLst>
              <a:gd name="T0" fmla="*/ 958 w 2400"/>
              <a:gd name="T1" fmla="*/ 68 h 2392"/>
              <a:gd name="T2" fmla="*/ 0 w 2400"/>
              <a:gd name="T3" fmla="*/ 2194 h 2392"/>
              <a:gd name="T4" fmla="*/ 565 w 2400"/>
              <a:gd name="T5" fmla="*/ 599 h 2392"/>
              <a:gd name="T6" fmla="*/ 470 w 2400"/>
              <a:gd name="T7" fmla="*/ 804 h 2392"/>
              <a:gd name="T8" fmla="*/ 565 w 2400"/>
              <a:gd name="T9" fmla="*/ 599 h 2392"/>
              <a:gd name="T10" fmla="*/ 502 w 2400"/>
              <a:gd name="T11" fmla="*/ 1298 h 2392"/>
              <a:gd name="T12" fmla="*/ 446 w 2400"/>
              <a:gd name="T13" fmla="*/ 1071 h 2392"/>
              <a:gd name="T14" fmla="*/ 461 w 2400"/>
              <a:gd name="T15" fmla="*/ 1752 h 2392"/>
              <a:gd name="T16" fmla="*/ 402 w 2400"/>
              <a:gd name="T17" fmla="*/ 1555 h 2392"/>
              <a:gd name="T18" fmla="*/ 461 w 2400"/>
              <a:gd name="T19" fmla="*/ 1752 h 2392"/>
              <a:gd name="T20" fmla="*/ 1285 w 2400"/>
              <a:gd name="T21" fmla="*/ 1946 h 2392"/>
              <a:gd name="T22" fmla="*/ 841 w 2400"/>
              <a:gd name="T23" fmla="*/ 1847 h 2392"/>
              <a:gd name="T24" fmla="*/ 923 w 2400"/>
              <a:gd name="T25" fmla="*/ 1506 h 2392"/>
              <a:gd name="T26" fmla="*/ 885 w 2400"/>
              <a:gd name="T27" fmla="*/ 1353 h 2392"/>
              <a:gd name="T28" fmla="*/ 967 w 2400"/>
              <a:gd name="T29" fmla="*/ 1012 h 2392"/>
              <a:gd name="T30" fmla="*/ 931 w 2400"/>
              <a:gd name="T31" fmla="*/ 843 h 2392"/>
              <a:gd name="T32" fmla="*/ 1413 w 2400"/>
              <a:gd name="T33" fmla="*/ 538 h 2392"/>
              <a:gd name="T34" fmla="*/ 968 w 2400"/>
              <a:gd name="T35" fmla="*/ 441 h 2392"/>
              <a:gd name="T36" fmla="*/ 1089 w 2400"/>
              <a:gd name="T37" fmla="*/ 81 h 2392"/>
              <a:gd name="T38" fmla="*/ 2366 w 2400"/>
              <a:gd name="T39" fmla="*/ 568 h 2392"/>
              <a:gd name="T40" fmla="*/ 1913 w 2400"/>
              <a:gd name="T41" fmla="*/ 584 h 2392"/>
              <a:gd name="T42" fmla="*/ 2329 w 2400"/>
              <a:gd name="T43" fmla="*/ 970 h 2392"/>
              <a:gd name="T44" fmla="*/ 2261 w 2400"/>
              <a:gd name="T45" fmla="*/ 1129 h 2392"/>
              <a:gd name="T46" fmla="*/ 2284 w 2400"/>
              <a:gd name="T47" fmla="*/ 1480 h 2392"/>
              <a:gd name="T48" fmla="*/ 2217 w 2400"/>
              <a:gd name="T49" fmla="*/ 1623 h 2392"/>
              <a:gd name="T50" fmla="*/ 2238 w 2400"/>
              <a:gd name="T51" fmla="*/ 1974 h 2392"/>
              <a:gd name="T52" fmla="*/ 1786 w 2400"/>
              <a:gd name="T53" fmla="*/ 1992 h 2392"/>
              <a:gd name="T54" fmla="*/ 2201 w 2400"/>
              <a:gd name="T55" fmla="*/ 2392 h 2392"/>
              <a:gd name="T56" fmla="*/ 835 w 2400"/>
              <a:gd name="T57" fmla="*/ 1906 h 2392"/>
              <a:gd name="T58" fmla="*/ 1367 w 2400"/>
              <a:gd name="T59" fmla="*/ 1048 h 2392"/>
              <a:gd name="T60" fmla="*/ 1319 w 2400"/>
              <a:gd name="T61" fmla="*/ 878 h 2392"/>
              <a:gd name="T62" fmla="*/ 1259 w 2400"/>
              <a:gd name="T63" fmla="*/ 1537 h 2392"/>
              <a:gd name="T64" fmla="*/ 1336 w 2400"/>
              <a:gd name="T65" fmla="*/ 1394 h 2392"/>
              <a:gd name="T66" fmla="*/ 1259 w 2400"/>
              <a:gd name="T67" fmla="*/ 1537 h 2392"/>
              <a:gd name="T68" fmla="*/ 1925 w 2400"/>
              <a:gd name="T69" fmla="*/ 1099 h 2392"/>
              <a:gd name="T70" fmla="*/ 1882 w 2400"/>
              <a:gd name="T71" fmla="*/ 930 h 2392"/>
              <a:gd name="T72" fmla="*/ 1822 w 2400"/>
              <a:gd name="T73" fmla="*/ 1589 h 2392"/>
              <a:gd name="T74" fmla="*/ 1894 w 2400"/>
              <a:gd name="T75" fmla="*/ 1445 h 2392"/>
              <a:gd name="T76" fmla="*/ 1822 w 2400"/>
              <a:gd name="T77" fmla="*/ 1589 h 2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400" h="2392">
                <a:moveTo>
                  <a:pt x="200" y="0"/>
                </a:moveTo>
                <a:lnTo>
                  <a:pt x="958" y="68"/>
                </a:lnTo>
                <a:lnTo>
                  <a:pt x="758" y="2263"/>
                </a:lnTo>
                <a:lnTo>
                  <a:pt x="0" y="2194"/>
                </a:lnTo>
                <a:lnTo>
                  <a:pt x="200" y="0"/>
                </a:lnTo>
                <a:moveTo>
                  <a:pt x="565" y="599"/>
                </a:moveTo>
                <a:lnTo>
                  <a:pt x="489" y="592"/>
                </a:lnTo>
                <a:lnTo>
                  <a:pt x="470" y="804"/>
                </a:lnTo>
                <a:lnTo>
                  <a:pt x="546" y="810"/>
                </a:lnTo>
                <a:lnTo>
                  <a:pt x="565" y="599"/>
                </a:lnTo>
                <a:moveTo>
                  <a:pt x="426" y="1291"/>
                </a:moveTo>
                <a:lnTo>
                  <a:pt x="502" y="1298"/>
                </a:lnTo>
                <a:lnTo>
                  <a:pt x="522" y="1077"/>
                </a:lnTo>
                <a:lnTo>
                  <a:pt x="446" y="1071"/>
                </a:lnTo>
                <a:lnTo>
                  <a:pt x="426" y="1291"/>
                </a:lnTo>
                <a:moveTo>
                  <a:pt x="461" y="1752"/>
                </a:moveTo>
                <a:lnTo>
                  <a:pt x="478" y="1562"/>
                </a:lnTo>
                <a:lnTo>
                  <a:pt x="402" y="1555"/>
                </a:lnTo>
                <a:lnTo>
                  <a:pt x="385" y="1745"/>
                </a:lnTo>
                <a:lnTo>
                  <a:pt x="461" y="1752"/>
                </a:lnTo>
                <a:moveTo>
                  <a:pt x="835" y="1906"/>
                </a:moveTo>
                <a:lnTo>
                  <a:pt x="1285" y="1946"/>
                </a:lnTo>
                <a:lnTo>
                  <a:pt x="1290" y="1889"/>
                </a:lnTo>
                <a:lnTo>
                  <a:pt x="841" y="1847"/>
                </a:lnTo>
                <a:lnTo>
                  <a:pt x="872" y="1501"/>
                </a:lnTo>
                <a:lnTo>
                  <a:pt x="923" y="1506"/>
                </a:lnTo>
                <a:lnTo>
                  <a:pt x="936" y="1358"/>
                </a:lnTo>
                <a:lnTo>
                  <a:pt x="885" y="1353"/>
                </a:lnTo>
                <a:lnTo>
                  <a:pt x="917" y="1007"/>
                </a:lnTo>
                <a:lnTo>
                  <a:pt x="967" y="1012"/>
                </a:lnTo>
                <a:lnTo>
                  <a:pt x="983" y="848"/>
                </a:lnTo>
                <a:lnTo>
                  <a:pt x="931" y="843"/>
                </a:lnTo>
                <a:lnTo>
                  <a:pt x="962" y="498"/>
                </a:lnTo>
                <a:lnTo>
                  <a:pt x="1413" y="538"/>
                </a:lnTo>
                <a:lnTo>
                  <a:pt x="1418" y="482"/>
                </a:lnTo>
                <a:lnTo>
                  <a:pt x="968" y="441"/>
                </a:lnTo>
                <a:lnTo>
                  <a:pt x="994" y="159"/>
                </a:lnTo>
                <a:lnTo>
                  <a:pt x="1089" y="81"/>
                </a:lnTo>
                <a:lnTo>
                  <a:pt x="2400" y="200"/>
                </a:lnTo>
                <a:lnTo>
                  <a:pt x="2366" y="568"/>
                </a:lnTo>
                <a:lnTo>
                  <a:pt x="1919" y="528"/>
                </a:lnTo>
                <a:lnTo>
                  <a:pt x="1913" y="584"/>
                </a:lnTo>
                <a:lnTo>
                  <a:pt x="2361" y="624"/>
                </a:lnTo>
                <a:lnTo>
                  <a:pt x="2329" y="970"/>
                </a:lnTo>
                <a:lnTo>
                  <a:pt x="2277" y="965"/>
                </a:lnTo>
                <a:lnTo>
                  <a:pt x="2261" y="1129"/>
                </a:lnTo>
                <a:lnTo>
                  <a:pt x="2315" y="1134"/>
                </a:lnTo>
                <a:lnTo>
                  <a:pt x="2284" y="1480"/>
                </a:lnTo>
                <a:lnTo>
                  <a:pt x="2230" y="1475"/>
                </a:lnTo>
                <a:lnTo>
                  <a:pt x="2217" y="1623"/>
                </a:lnTo>
                <a:lnTo>
                  <a:pt x="2269" y="1629"/>
                </a:lnTo>
                <a:lnTo>
                  <a:pt x="2238" y="1974"/>
                </a:lnTo>
                <a:lnTo>
                  <a:pt x="1791" y="1934"/>
                </a:lnTo>
                <a:lnTo>
                  <a:pt x="1786" y="1992"/>
                </a:lnTo>
                <a:lnTo>
                  <a:pt x="2234" y="2032"/>
                </a:lnTo>
                <a:lnTo>
                  <a:pt x="2201" y="2392"/>
                </a:lnTo>
                <a:lnTo>
                  <a:pt x="802" y="2264"/>
                </a:lnTo>
                <a:lnTo>
                  <a:pt x="835" y="1906"/>
                </a:lnTo>
                <a:moveTo>
                  <a:pt x="1303" y="1043"/>
                </a:moveTo>
                <a:lnTo>
                  <a:pt x="1367" y="1048"/>
                </a:lnTo>
                <a:lnTo>
                  <a:pt x="1381" y="884"/>
                </a:lnTo>
                <a:lnTo>
                  <a:pt x="1319" y="878"/>
                </a:lnTo>
                <a:lnTo>
                  <a:pt x="1303" y="1043"/>
                </a:lnTo>
                <a:moveTo>
                  <a:pt x="1259" y="1537"/>
                </a:moveTo>
                <a:lnTo>
                  <a:pt x="1321" y="1543"/>
                </a:lnTo>
                <a:lnTo>
                  <a:pt x="1336" y="1394"/>
                </a:lnTo>
                <a:lnTo>
                  <a:pt x="1272" y="1389"/>
                </a:lnTo>
                <a:lnTo>
                  <a:pt x="1259" y="1537"/>
                </a:lnTo>
                <a:moveTo>
                  <a:pt x="1868" y="1095"/>
                </a:moveTo>
                <a:lnTo>
                  <a:pt x="1925" y="1099"/>
                </a:lnTo>
                <a:lnTo>
                  <a:pt x="1941" y="934"/>
                </a:lnTo>
                <a:lnTo>
                  <a:pt x="1882" y="930"/>
                </a:lnTo>
                <a:lnTo>
                  <a:pt x="1868" y="1095"/>
                </a:lnTo>
                <a:moveTo>
                  <a:pt x="1822" y="1589"/>
                </a:moveTo>
                <a:lnTo>
                  <a:pt x="1881" y="1593"/>
                </a:lnTo>
                <a:lnTo>
                  <a:pt x="1894" y="1445"/>
                </a:lnTo>
                <a:lnTo>
                  <a:pt x="1835" y="1439"/>
                </a:lnTo>
                <a:lnTo>
                  <a:pt x="1822" y="158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2473325" y="4767263"/>
            <a:ext cx="6967538" cy="1255713"/>
          </a:xfrm>
          <a:custGeom>
            <a:avLst/>
            <a:gdLst>
              <a:gd name="T0" fmla="*/ 4389 w 4389"/>
              <a:gd name="T1" fmla="*/ 0 h 791"/>
              <a:gd name="T2" fmla="*/ 0 w 4389"/>
              <a:gd name="T3" fmla="*/ 17 h 791"/>
              <a:gd name="T4" fmla="*/ 153 w 4389"/>
              <a:gd name="T5" fmla="*/ 791 h 791"/>
              <a:gd name="T6" fmla="*/ 4389 w 4389"/>
              <a:gd name="T7" fmla="*/ 655 h 791"/>
              <a:gd name="T8" fmla="*/ 4389 w 4389"/>
              <a:gd name="T9" fmla="*/ 0 h 7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89" h="791">
                <a:moveTo>
                  <a:pt x="4389" y="0"/>
                </a:moveTo>
                <a:lnTo>
                  <a:pt x="0" y="17"/>
                </a:lnTo>
                <a:lnTo>
                  <a:pt x="153" y="791"/>
                </a:lnTo>
                <a:lnTo>
                  <a:pt x="4389" y="655"/>
                </a:lnTo>
                <a:lnTo>
                  <a:pt x="4389" y="0"/>
                </a:lnTo>
                <a:close/>
              </a:path>
            </a:pathLst>
          </a:custGeom>
          <a:solidFill>
            <a:srgbClr val="4140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 rot="21240000">
            <a:off x="1810007" y="1280912"/>
            <a:ext cx="4127638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4000" b="0" i="0" u="none" strike="noStrike" cap="none" normalizeH="0" baseline="0" dirty="0">
                <a:ln>
                  <a:noFill/>
                </a:ln>
                <a:solidFill>
                  <a:srgbClr val="41403C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用18张PPT告诉你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Freeform 93"/>
          <p:cNvSpPr>
            <a:spLocks noEditPoints="1"/>
          </p:cNvSpPr>
          <p:nvPr/>
        </p:nvSpPr>
        <p:spPr bwMode="auto">
          <a:xfrm>
            <a:off x="2797175" y="1754188"/>
            <a:ext cx="3244850" cy="3190875"/>
          </a:xfrm>
          <a:custGeom>
            <a:avLst/>
            <a:gdLst>
              <a:gd name="T0" fmla="*/ 0 w 1709"/>
              <a:gd name="T1" fmla="*/ 166 h 1680"/>
              <a:gd name="T2" fmla="*/ 567 w 1709"/>
              <a:gd name="T3" fmla="*/ 99 h 1680"/>
              <a:gd name="T4" fmla="*/ 746 w 1709"/>
              <a:gd name="T5" fmla="*/ 1613 h 1680"/>
              <a:gd name="T6" fmla="*/ 179 w 1709"/>
              <a:gd name="T7" fmla="*/ 1680 h 1680"/>
              <a:gd name="T8" fmla="*/ 0 w 1709"/>
              <a:gd name="T9" fmla="*/ 166 h 1680"/>
              <a:gd name="T10" fmla="*/ 368 w 1709"/>
              <a:gd name="T11" fmla="*/ 491 h 1680"/>
              <a:gd name="T12" fmla="*/ 285 w 1709"/>
              <a:gd name="T13" fmla="*/ 501 h 1680"/>
              <a:gd name="T14" fmla="*/ 314 w 1709"/>
              <a:gd name="T15" fmla="*/ 745 h 1680"/>
              <a:gd name="T16" fmla="*/ 397 w 1709"/>
              <a:gd name="T17" fmla="*/ 735 h 1680"/>
              <a:gd name="T18" fmla="*/ 368 w 1709"/>
              <a:gd name="T19" fmla="*/ 491 h 1680"/>
              <a:gd name="T20" fmla="*/ 459 w 1709"/>
              <a:gd name="T21" fmla="*/ 1260 h 1680"/>
              <a:gd name="T22" fmla="*/ 434 w 1709"/>
              <a:gd name="T23" fmla="*/ 1050 h 1680"/>
              <a:gd name="T24" fmla="*/ 352 w 1709"/>
              <a:gd name="T25" fmla="*/ 1060 h 1680"/>
              <a:gd name="T26" fmla="*/ 376 w 1709"/>
              <a:gd name="T27" fmla="*/ 1270 h 1680"/>
              <a:gd name="T28" fmla="*/ 459 w 1709"/>
              <a:gd name="T29" fmla="*/ 1260 h 1680"/>
              <a:gd name="T30" fmla="*/ 1553 w 1709"/>
              <a:gd name="T31" fmla="*/ 347 h 1680"/>
              <a:gd name="T32" fmla="*/ 1644 w 1709"/>
              <a:gd name="T33" fmla="*/ 1110 h 1680"/>
              <a:gd name="T34" fmla="*/ 1590 w 1709"/>
              <a:gd name="T35" fmla="*/ 1116 h 1680"/>
              <a:gd name="T36" fmla="*/ 1608 w 1709"/>
              <a:gd name="T37" fmla="*/ 1262 h 1680"/>
              <a:gd name="T38" fmla="*/ 1676 w 1709"/>
              <a:gd name="T39" fmla="*/ 1214 h 1680"/>
              <a:gd name="T40" fmla="*/ 1709 w 1709"/>
              <a:gd name="T41" fmla="*/ 1497 h 1680"/>
              <a:gd name="T42" fmla="*/ 1267 w 1709"/>
              <a:gd name="T43" fmla="*/ 1549 h 1680"/>
              <a:gd name="T44" fmla="*/ 1220 w 1709"/>
              <a:gd name="T45" fmla="*/ 1160 h 1680"/>
              <a:gd name="T46" fmla="*/ 1186 w 1709"/>
              <a:gd name="T47" fmla="*/ 1164 h 1680"/>
              <a:gd name="T48" fmla="*/ 1119 w 1709"/>
              <a:gd name="T49" fmla="*/ 1567 h 1680"/>
              <a:gd name="T50" fmla="*/ 775 w 1709"/>
              <a:gd name="T51" fmla="*/ 1608 h 1680"/>
              <a:gd name="T52" fmla="*/ 748 w 1709"/>
              <a:gd name="T53" fmla="*/ 1381 h 1680"/>
              <a:gd name="T54" fmla="*/ 784 w 1709"/>
              <a:gd name="T55" fmla="*/ 1212 h 1680"/>
              <a:gd name="T56" fmla="*/ 736 w 1709"/>
              <a:gd name="T57" fmla="*/ 1217 h 1680"/>
              <a:gd name="T58" fmla="*/ 645 w 1709"/>
              <a:gd name="T59" fmla="*/ 455 h 1680"/>
              <a:gd name="T60" fmla="*/ 1103 w 1709"/>
              <a:gd name="T61" fmla="*/ 401 h 1680"/>
              <a:gd name="T62" fmla="*/ 1141 w 1709"/>
              <a:gd name="T63" fmla="*/ 309 h 1680"/>
              <a:gd name="T64" fmla="*/ 1007 w 1709"/>
              <a:gd name="T65" fmla="*/ 325 h 1680"/>
              <a:gd name="T66" fmla="*/ 989 w 1709"/>
              <a:gd name="T67" fmla="*/ 380 h 1680"/>
              <a:gd name="T68" fmla="*/ 640 w 1709"/>
              <a:gd name="T69" fmla="*/ 421 h 1680"/>
              <a:gd name="T70" fmla="*/ 620 w 1709"/>
              <a:gd name="T71" fmla="*/ 259 h 1680"/>
              <a:gd name="T72" fmla="*/ 684 w 1709"/>
              <a:gd name="T73" fmla="*/ 67 h 1680"/>
              <a:gd name="T74" fmla="*/ 1111 w 1709"/>
              <a:gd name="T75" fmla="*/ 16 h 1680"/>
              <a:gd name="T76" fmla="*/ 1100 w 1709"/>
              <a:gd name="T77" fmla="*/ 49 h 1680"/>
              <a:gd name="T78" fmla="*/ 1512 w 1709"/>
              <a:gd name="T79" fmla="*/ 0 h 1680"/>
              <a:gd name="T80" fmla="*/ 1539 w 1709"/>
              <a:gd name="T81" fmla="*/ 224 h 1680"/>
              <a:gd name="T82" fmla="*/ 1492 w 1709"/>
              <a:gd name="T83" fmla="*/ 354 h 1680"/>
              <a:gd name="T84" fmla="*/ 1553 w 1709"/>
              <a:gd name="T85" fmla="*/ 347 h 1680"/>
              <a:gd name="T86" fmla="*/ 1026 w 1709"/>
              <a:gd name="T87" fmla="*/ 834 h 1680"/>
              <a:gd name="T88" fmla="*/ 1008 w 1709"/>
              <a:gd name="T89" fmla="*/ 679 h 1680"/>
              <a:gd name="T90" fmla="*/ 972 w 1709"/>
              <a:gd name="T91" fmla="*/ 683 h 1680"/>
              <a:gd name="T92" fmla="*/ 992 w 1709"/>
              <a:gd name="T93" fmla="*/ 838 h 1680"/>
              <a:gd name="T94" fmla="*/ 1026 w 1709"/>
              <a:gd name="T95" fmla="*/ 834 h 1680"/>
              <a:gd name="T96" fmla="*/ 1287 w 1709"/>
              <a:gd name="T97" fmla="*/ 646 h 1680"/>
              <a:gd name="T98" fmla="*/ 1253 w 1709"/>
              <a:gd name="T99" fmla="*/ 650 h 1680"/>
              <a:gd name="T100" fmla="*/ 1272 w 1709"/>
              <a:gd name="T101" fmla="*/ 805 h 1680"/>
              <a:gd name="T102" fmla="*/ 1306 w 1709"/>
              <a:gd name="T103" fmla="*/ 801 h 1680"/>
              <a:gd name="T104" fmla="*/ 1287 w 1709"/>
              <a:gd name="T105" fmla="*/ 646 h 1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709" h="1680">
                <a:moveTo>
                  <a:pt x="0" y="166"/>
                </a:moveTo>
                <a:cubicBezTo>
                  <a:pt x="567" y="99"/>
                  <a:pt x="567" y="99"/>
                  <a:pt x="567" y="99"/>
                </a:cubicBezTo>
                <a:cubicBezTo>
                  <a:pt x="746" y="1613"/>
                  <a:pt x="746" y="1613"/>
                  <a:pt x="746" y="1613"/>
                </a:cubicBezTo>
                <a:cubicBezTo>
                  <a:pt x="179" y="1680"/>
                  <a:pt x="179" y="1680"/>
                  <a:pt x="179" y="1680"/>
                </a:cubicBezTo>
                <a:lnTo>
                  <a:pt x="0" y="166"/>
                </a:lnTo>
                <a:close/>
                <a:moveTo>
                  <a:pt x="368" y="491"/>
                </a:moveTo>
                <a:cubicBezTo>
                  <a:pt x="285" y="501"/>
                  <a:pt x="285" y="501"/>
                  <a:pt x="285" y="501"/>
                </a:cubicBezTo>
                <a:cubicBezTo>
                  <a:pt x="314" y="745"/>
                  <a:pt x="314" y="745"/>
                  <a:pt x="314" y="745"/>
                </a:cubicBezTo>
                <a:cubicBezTo>
                  <a:pt x="397" y="735"/>
                  <a:pt x="397" y="735"/>
                  <a:pt x="397" y="735"/>
                </a:cubicBezTo>
                <a:lnTo>
                  <a:pt x="368" y="491"/>
                </a:lnTo>
                <a:close/>
                <a:moveTo>
                  <a:pt x="459" y="1260"/>
                </a:moveTo>
                <a:cubicBezTo>
                  <a:pt x="434" y="1050"/>
                  <a:pt x="434" y="1050"/>
                  <a:pt x="434" y="1050"/>
                </a:cubicBezTo>
                <a:cubicBezTo>
                  <a:pt x="352" y="1060"/>
                  <a:pt x="352" y="1060"/>
                  <a:pt x="352" y="1060"/>
                </a:cubicBezTo>
                <a:cubicBezTo>
                  <a:pt x="376" y="1270"/>
                  <a:pt x="376" y="1270"/>
                  <a:pt x="376" y="1270"/>
                </a:cubicBezTo>
                <a:lnTo>
                  <a:pt x="459" y="1260"/>
                </a:lnTo>
                <a:close/>
                <a:moveTo>
                  <a:pt x="1553" y="347"/>
                </a:moveTo>
                <a:cubicBezTo>
                  <a:pt x="1644" y="1110"/>
                  <a:pt x="1644" y="1110"/>
                  <a:pt x="1644" y="1110"/>
                </a:cubicBezTo>
                <a:cubicBezTo>
                  <a:pt x="1590" y="1116"/>
                  <a:pt x="1590" y="1116"/>
                  <a:pt x="1590" y="1116"/>
                </a:cubicBezTo>
                <a:cubicBezTo>
                  <a:pt x="1608" y="1262"/>
                  <a:pt x="1608" y="1262"/>
                  <a:pt x="1608" y="1262"/>
                </a:cubicBezTo>
                <a:cubicBezTo>
                  <a:pt x="1676" y="1214"/>
                  <a:pt x="1676" y="1214"/>
                  <a:pt x="1676" y="1214"/>
                </a:cubicBezTo>
                <a:cubicBezTo>
                  <a:pt x="1709" y="1497"/>
                  <a:pt x="1709" y="1497"/>
                  <a:pt x="1709" y="1497"/>
                </a:cubicBezTo>
                <a:cubicBezTo>
                  <a:pt x="1267" y="1549"/>
                  <a:pt x="1267" y="1549"/>
                  <a:pt x="1267" y="1549"/>
                </a:cubicBezTo>
                <a:cubicBezTo>
                  <a:pt x="1220" y="1160"/>
                  <a:pt x="1220" y="1160"/>
                  <a:pt x="1220" y="1160"/>
                </a:cubicBezTo>
                <a:cubicBezTo>
                  <a:pt x="1186" y="1164"/>
                  <a:pt x="1186" y="1164"/>
                  <a:pt x="1186" y="1164"/>
                </a:cubicBezTo>
                <a:cubicBezTo>
                  <a:pt x="1119" y="1567"/>
                  <a:pt x="1119" y="1567"/>
                  <a:pt x="1119" y="1567"/>
                </a:cubicBezTo>
                <a:cubicBezTo>
                  <a:pt x="775" y="1608"/>
                  <a:pt x="775" y="1608"/>
                  <a:pt x="775" y="1608"/>
                </a:cubicBezTo>
                <a:cubicBezTo>
                  <a:pt x="748" y="1381"/>
                  <a:pt x="748" y="1381"/>
                  <a:pt x="748" y="1381"/>
                </a:cubicBezTo>
                <a:cubicBezTo>
                  <a:pt x="784" y="1212"/>
                  <a:pt x="784" y="1212"/>
                  <a:pt x="784" y="1212"/>
                </a:cubicBezTo>
                <a:cubicBezTo>
                  <a:pt x="736" y="1217"/>
                  <a:pt x="736" y="1217"/>
                  <a:pt x="736" y="1217"/>
                </a:cubicBezTo>
                <a:cubicBezTo>
                  <a:pt x="645" y="455"/>
                  <a:pt x="645" y="455"/>
                  <a:pt x="645" y="455"/>
                </a:cubicBezTo>
                <a:cubicBezTo>
                  <a:pt x="1103" y="401"/>
                  <a:pt x="1103" y="401"/>
                  <a:pt x="1103" y="401"/>
                </a:cubicBezTo>
                <a:cubicBezTo>
                  <a:pt x="1141" y="309"/>
                  <a:pt x="1141" y="309"/>
                  <a:pt x="1141" y="309"/>
                </a:cubicBezTo>
                <a:cubicBezTo>
                  <a:pt x="1007" y="325"/>
                  <a:pt x="1007" y="325"/>
                  <a:pt x="1007" y="325"/>
                </a:cubicBezTo>
                <a:cubicBezTo>
                  <a:pt x="989" y="380"/>
                  <a:pt x="989" y="380"/>
                  <a:pt x="989" y="380"/>
                </a:cubicBezTo>
                <a:cubicBezTo>
                  <a:pt x="640" y="421"/>
                  <a:pt x="640" y="421"/>
                  <a:pt x="640" y="421"/>
                </a:cubicBezTo>
                <a:cubicBezTo>
                  <a:pt x="620" y="259"/>
                  <a:pt x="620" y="259"/>
                  <a:pt x="620" y="259"/>
                </a:cubicBezTo>
                <a:cubicBezTo>
                  <a:pt x="684" y="67"/>
                  <a:pt x="684" y="67"/>
                  <a:pt x="684" y="67"/>
                </a:cubicBezTo>
                <a:cubicBezTo>
                  <a:pt x="1111" y="16"/>
                  <a:pt x="1111" y="16"/>
                  <a:pt x="1111" y="16"/>
                </a:cubicBezTo>
                <a:cubicBezTo>
                  <a:pt x="1100" y="49"/>
                  <a:pt x="1100" y="49"/>
                  <a:pt x="1100" y="49"/>
                </a:cubicBezTo>
                <a:cubicBezTo>
                  <a:pt x="1512" y="0"/>
                  <a:pt x="1512" y="0"/>
                  <a:pt x="1512" y="0"/>
                </a:cubicBezTo>
                <a:cubicBezTo>
                  <a:pt x="1539" y="224"/>
                  <a:pt x="1539" y="224"/>
                  <a:pt x="1539" y="224"/>
                </a:cubicBezTo>
                <a:cubicBezTo>
                  <a:pt x="1492" y="354"/>
                  <a:pt x="1492" y="354"/>
                  <a:pt x="1492" y="354"/>
                </a:cubicBezTo>
                <a:lnTo>
                  <a:pt x="1553" y="347"/>
                </a:lnTo>
                <a:close/>
                <a:moveTo>
                  <a:pt x="1026" y="834"/>
                </a:moveTo>
                <a:cubicBezTo>
                  <a:pt x="1008" y="679"/>
                  <a:pt x="1008" y="679"/>
                  <a:pt x="1008" y="679"/>
                </a:cubicBezTo>
                <a:cubicBezTo>
                  <a:pt x="972" y="683"/>
                  <a:pt x="972" y="683"/>
                  <a:pt x="972" y="683"/>
                </a:cubicBezTo>
                <a:cubicBezTo>
                  <a:pt x="980" y="749"/>
                  <a:pt x="986" y="790"/>
                  <a:pt x="992" y="838"/>
                </a:cubicBezTo>
                <a:lnTo>
                  <a:pt x="1026" y="834"/>
                </a:lnTo>
                <a:close/>
                <a:moveTo>
                  <a:pt x="1287" y="646"/>
                </a:moveTo>
                <a:cubicBezTo>
                  <a:pt x="1253" y="650"/>
                  <a:pt x="1253" y="650"/>
                  <a:pt x="1253" y="650"/>
                </a:cubicBezTo>
                <a:cubicBezTo>
                  <a:pt x="1272" y="805"/>
                  <a:pt x="1272" y="805"/>
                  <a:pt x="1272" y="805"/>
                </a:cubicBezTo>
                <a:cubicBezTo>
                  <a:pt x="1306" y="801"/>
                  <a:pt x="1306" y="801"/>
                  <a:pt x="1306" y="801"/>
                </a:cubicBezTo>
                <a:lnTo>
                  <a:pt x="1287" y="64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76200">
            <a:solidFill>
              <a:srgbClr val="F9C14C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97" name="组合 96"/>
          <p:cNvGrpSpPr/>
          <p:nvPr/>
        </p:nvGrpSpPr>
        <p:grpSpPr>
          <a:xfrm rot="20115621">
            <a:off x="1785509" y="3647400"/>
            <a:ext cx="1700368" cy="1644920"/>
            <a:chOff x="1365250" y="2763838"/>
            <a:chExt cx="2482850" cy="2401887"/>
          </a:xfrm>
        </p:grpSpPr>
        <p:sp>
          <p:nvSpPr>
            <p:cNvPr id="98" name="Oval 5"/>
            <p:cNvSpPr>
              <a:spLocks noChangeArrowheads="1"/>
            </p:cNvSpPr>
            <p:nvPr/>
          </p:nvSpPr>
          <p:spPr bwMode="auto">
            <a:xfrm>
              <a:off x="2870200" y="4751388"/>
              <a:ext cx="131763" cy="414337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Oval 6"/>
            <p:cNvSpPr>
              <a:spLocks noChangeArrowheads="1"/>
            </p:cNvSpPr>
            <p:nvPr/>
          </p:nvSpPr>
          <p:spPr bwMode="auto">
            <a:xfrm>
              <a:off x="2108200" y="4716463"/>
              <a:ext cx="131763" cy="414337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Oval 7"/>
            <p:cNvSpPr>
              <a:spLocks noChangeArrowheads="1"/>
            </p:cNvSpPr>
            <p:nvPr/>
          </p:nvSpPr>
          <p:spPr bwMode="auto">
            <a:xfrm>
              <a:off x="2281238" y="4651375"/>
              <a:ext cx="131763" cy="411162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Oval 8"/>
            <p:cNvSpPr>
              <a:spLocks noChangeArrowheads="1"/>
            </p:cNvSpPr>
            <p:nvPr/>
          </p:nvSpPr>
          <p:spPr bwMode="auto">
            <a:xfrm>
              <a:off x="3022600" y="4606925"/>
              <a:ext cx="130175" cy="414337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Freeform 9"/>
            <p:cNvSpPr>
              <a:spLocks/>
            </p:cNvSpPr>
            <p:nvPr/>
          </p:nvSpPr>
          <p:spPr bwMode="auto">
            <a:xfrm>
              <a:off x="1365250" y="2763838"/>
              <a:ext cx="2482850" cy="2141537"/>
            </a:xfrm>
            <a:custGeom>
              <a:avLst/>
              <a:gdLst>
                <a:gd name="T0" fmla="*/ 984 w 1019"/>
                <a:gd name="T1" fmla="*/ 459 h 878"/>
                <a:gd name="T2" fmla="*/ 1019 w 1019"/>
                <a:gd name="T3" fmla="*/ 390 h 878"/>
                <a:gd name="T4" fmla="*/ 936 w 1019"/>
                <a:gd name="T5" fmla="*/ 307 h 878"/>
                <a:gd name="T6" fmla="*/ 934 w 1019"/>
                <a:gd name="T7" fmla="*/ 307 h 878"/>
                <a:gd name="T8" fmla="*/ 952 w 1019"/>
                <a:gd name="T9" fmla="*/ 255 h 878"/>
                <a:gd name="T10" fmla="*/ 868 w 1019"/>
                <a:gd name="T11" fmla="*/ 172 h 878"/>
                <a:gd name="T12" fmla="*/ 866 w 1019"/>
                <a:gd name="T13" fmla="*/ 172 h 878"/>
                <a:gd name="T14" fmla="*/ 785 w 1019"/>
                <a:gd name="T15" fmla="*/ 106 h 878"/>
                <a:gd name="T16" fmla="*/ 740 w 1019"/>
                <a:gd name="T17" fmla="*/ 119 h 878"/>
                <a:gd name="T18" fmla="*/ 741 w 1019"/>
                <a:gd name="T19" fmla="*/ 106 h 878"/>
                <a:gd name="T20" fmla="*/ 658 w 1019"/>
                <a:gd name="T21" fmla="*/ 23 h 878"/>
                <a:gd name="T22" fmla="*/ 594 w 1019"/>
                <a:gd name="T23" fmla="*/ 53 h 878"/>
                <a:gd name="T24" fmla="*/ 520 w 1019"/>
                <a:gd name="T25" fmla="*/ 0 h 878"/>
                <a:gd name="T26" fmla="*/ 442 w 1019"/>
                <a:gd name="T27" fmla="*/ 71 h 878"/>
                <a:gd name="T28" fmla="*/ 385 w 1019"/>
                <a:gd name="T29" fmla="*/ 42 h 878"/>
                <a:gd name="T30" fmla="*/ 328 w 1019"/>
                <a:gd name="T31" fmla="*/ 70 h 878"/>
                <a:gd name="T32" fmla="*/ 297 w 1019"/>
                <a:gd name="T33" fmla="*/ 63 h 878"/>
                <a:gd name="T34" fmla="*/ 234 w 1019"/>
                <a:gd name="T35" fmla="*/ 103 h 878"/>
                <a:gd name="T36" fmla="*/ 218 w 1019"/>
                <a:gd name="T37" fmla="*/ 101 h 878"/>
                <a:gd name="T38" fmla="*/ 147 w 1019"/>
                <a:gd name="T39" fmla="*/ 172 h 878"/>
                <a:gd name="T40" fmla="*/ 148 w 1019"/>
                <a:gd name="T41" fmla="*/ 185 h 878"/>
                <a:gd name="T42" fmla="*/ 85 w 1019"/>
                <a:gd name="T43" fmla="*/ 255 h 878"/>
                <a:gd name="T44" fmla="*/ 95 w 1019"/>
                <a:gd name="T45" fmla="*/ 291 h 878"/>
                <a:gd name="T46" fmla="*/ 88 w 1019"/>
                <a:gd name="T47" fmla="*/ 290 h 878"/>
                <a:gd name="T48" fmla="*/ 30 w 1019"/>
                <a:gd name="T49" fmla="*/ 349 h 878"/>
                <a:gd name="T50" fmla="*/ 41 w 1019"/>
                <a:gd name="T51" fmla="*/ 383 h 878"/>
                <a:gd name="T52" fmla="*/ 35 w 1019"/>
                <a:gd name="T53" fmla="*/ 412 h 878"/>
                <a:gd name="T54" fmla="*/ 0 w 1019"/>
                <a:gd name="T55" fmla="*/ 466 h 878"/>
                <a:gd name="T56" fmla="*/ 58 w 1019"/>
                <a:gd name="T57" fmla="*/ 524 h 878"/>
                <a:gd name="T58" fmla="*/ 30 w 1019"/>
                <a:gd name="T59" fmla="*/ 588 h 878"/>
                <a:gd name="T60" fmla="*/ 91 w 1019"/>
                <a:gd name="T61" fmla="*/ 671 h 878"/>
                <a:gd name="T62" fmla="*/ 88 w 1019"/>
                <a:gd name="T63" fmla="*/ 692 h 878"/>
                <a:gd name="T64" fmla="*/ 160 w 1019"/>
                <a:gd name="T65" fmla="*/ 778 h 878"/>
                <a:gd name="T66" fmla="*/ 243 w 1019"/>
                <a:gd name="T67" fmla="*/ 838 h 878"/>
                <a:gd name="T68" fmla="*/ 257 w 1019"/>
                <a:gd name="T69" fmla="*/ 837 h 878"/>
                <a:gd name="T70" fmla="*/ 331 w 1019"/>
                <a:gd name="T71" fmla="*/ 878 h 878"/>
                <a:gd name="T72" fmla="*/ 397 w 1019"/>
                <a:gd name="T73" fmla="*/ 848 h 878"/>
                <a:gd name="T74" fmla="*/ 418 w 1019"/>
                <a:gd name="T75" fmla="*/ 850 h 878"/>
                <a:gd name="T76" fmla="*/ 449 w 1019"/>
                <a:gd name="T77" fmla="*/ 845 h 878"/>
                <a:gd name="T78" fmla="*/ 536 w 1019"/>
                <a:gd name="T79" fmla="*/ 876 h 878"/>
                <a:gd name="T80" fmla="*/ 610 w 1019"/>
                <a:gd name="T81" fmla="*/ 853 h 878"/>
                <a:gd name="T82" fmla="*/ 647 w 1019"/>
                <a:gd name="T83" fmla="*/ 864 h 878"/>
                <a:gd name="T84" fmla="*/ 708 w 1019"/>
                <a:gd name="T85" fmla="*/ 830 h 878"/>
                <a:gd name="T86" fmla="*/ 741 w 1019"/>
                <a:gd name="T87" fmla="*/ 838 h 878"/>
                <a:gd name="T88" fmla="*/ 810 w 1019"/>
                <a:gd name="T89" fmla="*/ 790 h 878"/>
                <a:gd name="T90" fmla="*/ 814 w 1019"/>
                <a:gd name="T91" fmla="*/ 791 h 878"/>
                <a:gd name="T92" fmla="*/ 887 w 1019"/>
                <a:gd name="T93" fmla="*/ 718 h 878"/>
                <a:gd name="T94" fmla="*/ 886 w 1019"/>
                <a:gd name="T95" fmla="*/ 703 h 878"/>
                <a:gd name="T96" fmla="*/ 905 w 1019"/>
                <a:gd name="T97" fmla="*/ 705 h 878"/>
                <a:gd name="T98" fmla="*/ 978 w 1019"/>
                <a:gd name="T99" fmla="*/ 632 h 878"/>
                <a:gd name="T100" fmla="*/ 972 w 1019"/>
                <a:gd name="T101" fmla="*/ 603 h 878"/>
                <a:gd name="T102" fmla="*/ 1019 w 1019"/>
                <a:gd name="T103" fmla="*/ 527 h 878"/>
                <a:gd name="T104" fmla="*/ 984 w 1019"/>
                <a:gd name="T105" fmla="*/ 459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9" h="878">
                  <a:moveTo>
                    <a:pt x="984" y="459"/>
                  </a:moveTo>
                  <a:cubicBezTo>
                    <a:pt x="1005" y="444"/>
                    <a:pt x="1019" y="419"/>
                    <a:pt x="1019" y="390"/>
                  </a:cubicBezTo>
                  <a:cubicBezTo>
                    <a:pt x="1019" y="344"/>
                    <a:pt x="982" y="307"/>
                    <a:pt x="936" y="307"/>
                  </a:cubicBezTo>
                  <a:cubicBezTo>
                    <a:pt x="935" y="307"/>
                    <a:pt x="935" y="307"/>
                    <a:pt x="934" y="307"/>
                  </a:cubicBezTo>
                  <a:cubicBezTo>
                    <a:pt x="945" y="293"/>
                    <a:pt x="952" y="275"/>
                    <a:pt x="952" y="255"/>
                  </a:cubicBezTo>
                  <a:cubicBezTo>
                    <a:pt x="952" y="209"/>
                    <a:pt x="915" y="172"/>
                    <a:pt x="868" y="172"/>
                  </a:cubicBezTo>
                  <a:cubicBezTo>
                    <a:pt x="868" y="172"/>
                    <a:pt x="867" y="172"/>
                    <a:pt x="866" y="172"/>
                  </a:cubicBezTo>
                  <a:cubicBezTo>
                    <a:pt x="858" y="134"/>
                    <a:pt x="825" y="106"/>
                    <a:pt x="785" y="106"/>
                  </a:cubicBezTo>
                  <a:cubicBezTo>
                    <a:pt x="768" y="106"/>
                    <a:pt x="753" y="111"/>
                    <a:pt x="740" y="119"/>
                  </a:cubicBezTo>
                  <a:cubicBezTo>
                    <a:pt x="741" y="115"/>
                    <a:pt x="741" y="111"/>
                    <a:pt x="741" y="106"/>
                  </a:cubicBezTo>
                  <a:cubicBezTo>
                    <a:pt x="741" y="60"/>
                    <a:pt x="704" y="23"/>
                    <a:pt x="658" y="23"/>
                  </a:cubicBezTo>
                  <a:cubicBezTo>
                    <a:pt x="632" y="23"/>
                    <a:pt x="609" y="34"/>
                    <a:pt x="594" y="53"/>
                  </a:cubicBezTo>
                  <a:cubicBezTo>
                    <a:pt x="583" y="22"/>
                    <a:pt x="554" y="0"/>
                    <a:pt x="520" y="0"/>
                  </a:cubicBezTo>
                  <a:cubicBezTo>
                    <a:pt x="479" y="0"/>
                    <a:pt x="445" y="31"/>
                    <a:pt x="442" y="71"/>
                  </a:cubicBezTo>
                  <a:cubicBezTo>
                    <a:pt x="429" y="53"/>
                    <a:pt x="408" y="42"/>
                    <a:pt x="385" y="42"/>
                  </a:cubicBezTo>
                  <a:cubicBezTo>
                    <a:pt x="361" y="42"/>
                    <a:pt x="341" y="53"/>
                    <a:pt x="328" y="70"/>
                  </a:cubicBezTo>
                  <a:cubicBezTo>
                    <a:pt x="318" y="66"/>
                    <a:pt x="308" y="63"/>
                    <a:pt x="297" y="63"/>
                  </a:cubicBezTo>
                  <a:cubicBezTo>
                    <a:pt x="269" y="63"/>
                    <a:pt x="245" y="80"/>
                    <a:pt x="234" y="103"/>
                  </a:cubicBezTo>
                  <a:cubicBezTo>
                    <a:pt x="229" y="102"/>
                    <a:pt x="223" y="101"/>
                    <a:pt x="218" y="101"/>
                  </a:cubicBezTo>
                  <a:cubicBezTo>
                    <a:pt x="179" y="101"/>
                    <a:pt x="147" y="133"/>
                    <a:pt x="147" y="172"/>
                  </a:cubicBezTo>
                  <a:cubicBezTo>
                    <a:pt x="147" y="176"/>
                    <a:pt x="148" y="181"/>
                    <a:pt x="148" y="185"/>
                  </a:cubicBezTo>
                  <a:cubicBezTo>
                    <a:pt x="113" y="189"/>
                    <a:pt x="85" y="219"/>
                    <a:pt x="85" y="255"/>
                  </a:cubicBezTo>
                  <a:cubicBezTo>
                    <a:pt x="85" y="268"/>
                    <a:pt x="89" y="280"/>
                    <a:pt x="95" y="291"/>
                  </a:cubicBezTo>
                  <a:cubicBezTo>
                    <a:pt x="93" y="290"/>
                    <a:pt x="91" y="290"/>
                    <a:pt x="88" y="290"/>
                  </a:cubicBezTo>
                  <a:cubicBezTo>
                    <a:pt x="56" y="290"/>
                    <a:pt x="30" y="316"/>
                    <a:pt x="30" y="349"/>
                  </a:cubicBezTo>
                  <a:cubicBezTo>
                    <a:pt x="30" y="361"/>
                    <a:pt x="34" y="373"/>
                    <a:pt x="41" y="383"/>
                  </a:cubicBezTo>
                  <a:cubicBezTo>
                    <a:pt x="38" y="392"/>
                    <a:pt x="36" y="402"/>
                    <a:pt x="35" y="412"/>
                  </a:cubicBezTo>
                  <a:cubicBezTo>
                    <a:pt x="14" y="421"/>
                    <a:pt x="0" y="442"/>
                    <a:pt x="0" y="466"/>
                  </a:cubicBezTo>
                  <a:cubicBezTo>
                    <a:pt x="0" y="498"/>
                    <a:pt x="26" y="524"/>
                    <a:pt x="58" y="524"/>
                  </a:cubicBezTo>
                  <a:cubicBezTo>
                    <a:pt x="41" y="540"/>
                    <a:pt x="30" y="563"/>
                    <a:pt x="30" y="588"/>
                  </a:cubicBezTo>
                  <a:cubicBezTo>
                    <a:pt x="30" y="627"/>
                    <a:pt x="56" y="660"/>
                    <a:pt x="91" y="671"/>
                  </a:cubicBezTo>
                  <a:cubicBezTo>
                    <a:pt x="89" y="678"/>
                    <a:pt x="88" y="685"/>
                    <a:pt x="88" y="692"/>
                  </a:cubicBezTo>
                  <a:cubicBezTo>
                    <a:pt x="88" y="735"/>
                    <a:pt x="120" y="771"/>
                    <a:pt x="160" y="778"/>
                  </a:cubicBezTo>
                  <a:cubicBezTo>
                    <a:pt x="172" y="813"/>
                    <a:pt x="205" y="838"/>
                    <a:pt x="243" y="838"/>
                  </a:cubicBezTo>
                  <a:cubicBezTo>
                    <a:pt x="248" y="838"/>
                    <a:pt x="253" y="838"/>
                    <a:pt x="257" y="837"/>
                  </a:cubicBezTo>
                  <a:cubicBezTo>
                    <a:pt x="272" y="862"/>
                    <a:pt x="300" y="878"/>
                    <a:pt x="331" y="878"/>
                  </a:cubicBezTo>
                  <a:cubicBezTo>
                    <a:pt x="357" y="878"/>
                    <a:pt x="381" y="866"/>
                    <a:pt x="397" y="848"/>
                  </a:cubicBezTo>
                  <a:cubicBezTo>
                    <a:pt x="404" y="849"/>
                    <a:pt x="411" y="850"/>
                    <a:pt x="418" y="850"/>
                  </a:cubicBezTo>
                  <a:cubicBezTo>
                    <a:pt x="429" y="850"/>
                    <a:pt x="440" y="848"/>
                    <a:pt x="449" y="845"/>
                  </a:cubicBezTo>
                  <a:cubicBezTo>
                    <a:pt x="473" y="864"/>
                    <a:pt x="503" y="876"/>
                    <a:pt x="536" y="876"/>
                  </a:cubicBezTo>
                  <a:cubicBezTo>
                    <a:pt x="563" y="876"/>
                    <a:pt x="589" y="867"/>
                    <a:pt x="610" y="853"/>
                  </a:cubicBezTo>
                  <a:cubicBezTo>
                    <a:pt x="621" y="860"/>
                    <a:pt x="634" y="864"/>
                    <a:pt x="647" y="864"/>
                  </a:cubicBezTo>
                  <a:cubicBezTo>
                    <a:pt x="673" y="864"/>
                    <a:pt x="695" y="850"/>
                    <a:pt x="708" y="830"/>
                  </a:cubicBezTo>
                  <a:cubicBezTo>
                    <a:pt x="718" y="835"/>
                    <a:pt x="729" y="838"/>
                    <a:pt x="741" y="838"/>
                  </a:cubicBezTo>
                  <a:cubicBezTo>
                    <a:pt x="773" y="838"/>
                    <a:pt x="799" y="818"/>
                    <a:pt x="810" y="790"/>
                  </a:cubicBezTo>
                  <a:cubicBezTo>
                    <a:pt x="811" y="791"/>
                    <a:pt x="813" y="791"/>
                    <a:pt x="814" y="791"/>
                  </a:cubicBezTo>
                  <a:cubicBezTo>
                    <a:pt x="855" y="791"/>
                    <a:pt x="887" y="758"/>
                    <a:pt x="887" y="718"/>
                  </a:cubicBezTo>
                  <a:cubicBezTo>
                    <a:pt x="887" y="712"/>
                    <a:pt x="887" y="707"/>
                    <a:pt x="886" y="703"/>
                  </a:cubicBezTo>
                  <a:cubicBezTo>
                    <a:pt x="892" y="704"/>
                    <a:pt x="898" y="705"/>
                    <a:pt x="905" y="705"/>
                  </a:cubicBezTo>
                  <a:cubicBezTo>
                    <a:pt x="945" y="705"/>
                    <a:pt x="978" y="673"/>
                    <a:pt x="978" y="632"/>
                  </a:cubicBezTo>
                  <a:cubicBezTo>
                    <a:pt x="978" y="622"/>
                    <a:pt x="975" y="612"/>
                    <a:pt x="972" y="603"/>
                  </a:cubicBezTo>
                  <a:cubicBezTo>
                    <a:pt x="1000" y="589"/>
                    <a:pt x="1019" y="561"/>
                    <a:pt x="1019" y="527"/>
                  </a:cubicBezTo>
                  <a:cubicBezTo>
                    <a:pt x="1019" y="499"/>
                    <a:pt x="1005" y="474"/>
                    <a:pt x="984" y="459"/>
                  </a:cubicBezTo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Freeform 10"/>
            <p:cNvSpPr>
              <a:spLocks/>
            </p:cNvSpPr>
            <p:nvPr/>
          </p:nvSpPr>
          <p:spPr bwMode="auto">
            <a:xfrm>
              <a:off x="1365250" y="2763838"/>
              <a:ext cx="2482850" cy="2141537"/>
            </a:xfrm>
            <a:custGeom>
              <a:avLst/>
              <a:gdLst>
                <a:gd name="T0" fmla="*/ 984 w 1019"/>
                <a:gd name="T1" fmla="*/ 459 h 878"/>
                <a:gd name="T2" fmla="*/ 1019 w 1019"/>
                <a:gd name="T3" fmla="*/ 390 h 878"/>
                <a:gd name="T4" fmla="*/ 936 w 1019"/>
                <a:gd name="T5" fmla="*/ 307 h 878"/>
                <a:gd name="T6" fmla="*/ 934 w 1019"/>
                <a:gd name="T7" fmla="*/ 307 h 878"/>
                <a:gd name="T8" fmla="*/ 952 w 1019"/>
                <a:gd name="T9" fmla="*/ 255 h 878"/>
                <a:gd name="T10" fmla="*/ 868 w 1019"/>
                <a:gd name="T11" fmla="*/ 172 h 878"/>
                <a:gd name="T12" fmla="*/ 866 w 1019"/>
                <a:gd name="T13" fmla="*/ 172 h 878"/>
                <a:gd name="T14" fmla="*/ 785 w 1019"/>
                <a:gd name="T15" fmla="*/ 106 h 878"/>
                <a:gd name="T16" fmla="*/ 740 w 1019"/>
                <a:gd name="T17" fmla="*/ 119 h 878"/>
                <a:gd name="T18" fmla="*/ 741 w 1019"/>
                <a:gd name="T19" fmla="*/ 106 h 878"/>
                <a:gd name="T20" fmla="*/ 658 w 1019"/>
                <a:gd name="T21" fmla="*/ 23 h 878"/>
                <a:gd name="T22" fmla="*/ 594 w 1019"/>
                <a:gd name="T23" fmla="*/ 53 h 878"/>
                <a:gd name="T24" fmla="*/ 520 w 1019"/>
                <a:gd name="T25" fmla="*/ 0 h 878"/>
                <a:gd name="T26" fmla="*/ 442 w 1019"/>
                <a:gd name="T27" fmla="*/ 71 h 878"/>
                <a:gd name="T28" fmla="*/ 385 w 1019"/>
                <a:gd name="T29" fmla="*/ 42 h 878"/>
                <a:gd name="T30" fmla="*/ 328 w 1019"/>
                <a:gd name="T31" fmla="*/ 70 h 878"/>
                <a:gd name="T32" fmla="*/ 297 w 1019"/>
                <a:gd name="T33" fmla="*/ 63 h 878"/>
                <a:gd name="T34" fmla="*/ 234 w 1019"/>
                <a:gd name="T35" fmla="*/ 103 h 878"/>
                <a:gd name="T36" fmla="*/ 218 w 1019"/>
                <a:gd name="T37" fmla="*/ 101 h 878"/>
                <a:gd name="T38" fmla="*/ 147 w 1019"/>
                <a:gd name="T39" fmla="*/ 172 h 878"/>
                <a:gd name="T40" fmla="*/ 148 w 1019"/>
                <a:gd name="T41" fmla="*/ 185 h 878"/>
                <a:gd name="T42" fmla="*/ 85 w 1019"/>
                <a:gd name="T43" fmla="*/ 255 h 878"/>
                <a:gd name="T44" fmla="*/ 95 w 1019"/>
                <a:gd name="T45" fmla="*/ 291 h 878"/>
                <a:gd name="T46" fmla="*/ 88 w 1019"/>
                <a:gd name="T47" fmla="*/ 290 h 878"/>
                <a:gd name="T48" fmla="*/ 30 w 1019"/>
                <a:gd name="T49" fmla="*/ 349 h 878"/>
                <a:gd name="T50" fmla="*/ 41 w 1019"/>
                <a:gd name="T51" fmla="*/ 383 h 878"/>
                <a:gd name="T52" fmla="*/ 35 w 1019"/>
                <a:gd name="T53" fmla="*/ 412 h 878"/>
                <a:gd name="T54" fmla="*/ 0 w 1019"/>
                <a:gd name="T55" fmla="*/ 466 h 878"/>
                <a:gd name="T56" fmla="*/ 58 w 1019"/>
                <a:gd name="T57" fmla="*/ 524 h 878"/>
                <a:gd name="T58" fmla="*/ 30 w 1019"/>
                <a:gd name="T59" fmla="*/ 588 h 878"/>
                <a:gd name="T60" fmla="*/ 91 w 1019"/>
                <a:gd name="T61" fmla="*/ 671 h 878"/>
                <a:gd name="T62" fmla="*/ 88 w 1019"/>
                <a:gd name="T63" fmla="*/ 692 h 878"/>
                <a:gd name="T64" fmla="*/ 160 w 1019"/>
                <a:gd name="T65" fmla="*/ 778 h 878"/>
                <a:gd name="T66" fmla="*/ 243 w 1019"/>
                <a:gd name="T67" fmla="*/ 838 h 878"/>
                <a:gd name="T68" fmla="*/ 257 w 1019"/>
                <a:gd name="T69" fmla="*/ 837 h 878"/>
                <a:gd name="T70" fmla="*/ 331 w 1019"/>
                <a:gd name="T71" fmla="*/ 878 h 878"/>
                <a:gd name="T72" fmla="*/ 397 w 1019"/>
                <a:gd name="T73" fmla="*/ 848 h 878"/>
                <a:gd name="T74" fmla="*/ 418 w 1019"/>
                <a:gd name="T75" fmla="*/ 850 h 878"/>
                <a:gd name="T76" fmla="*/ 449 w 1019"/>
                <a:gd name="T77" fmla="*/ 845 h 878"/>
                <a:gd name="T78" fmla="*/ 536 w 1019"/>
                <a:gd name="T79" fmla="*/ 876 h 878"/>
                <a:gd name="T80" fmla="*/ 610 w 1019"/>
                <a:gd name="T81" fmla="*/ 853 h 878"/>
                <a:gd name="T82" fmla="*/ 647 w 1019"/>
                <a:gd name="T83" fmla="*/ 864 h 878"/>
                <a:gd name="T84" fmla="*/ 708 w 1019"/>
                <a:gd name="T85" fmla="*/ 830 h 878"/>
                <a:gd name="T86" fmla="*/ 741 w 1019"/>
                <a:gd name="T87" fmla="*/ 838 h 878"/>
                <a:gd name="T88" fmla="*/ 810 w 1019"/>
                <a:gd name="T89" fmla="*/ 790 h 878"/>
                <a:gd name="T90" fmla="*/ 814 w 1019"/>
                <a:gd name="T91" fmla="*/ 791 h 878"/>
                <a:gd name="T92" fmla="*/ 887 w 1019"/>
                <a:gd name="T93" fmla="*/ 718 h 878"/>
                <a:gd name="T94" fmla="*/ 886 w 1019"/>
                <a:gd name="T95" fmla="*/ 703 h 878"/>
                <a:gd name="T96" fmla="*/ 905 w 1019"/>
                <a:gd name="T97" fmla="*/ 705 h 878"/>
                <a:gd name="T98" fmla="*/ 978 w 1019"/>
                <a:gd name="T99" fmla="*/ 632 h 878"/>
                <a:gd name="T100" fmla="*/ 972 w 1019"/>
                <a:gd name="T101" fmla="*/ 603 h 878"/>
                <a:gd name="T102" fmla="*/ 1019 w 1019"/>
                <a:gd name="T103" fmla="*/ 527 h 878"/>
                <a:gd name="T104" fmla="*/ 984 w 1019"/>
                <a:gd name="T105" fmla="*/ 459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9" h="878">
                  <a:moveTo>
                    <a:pt x="984" y="459"/>
                  </a:moveTo>
                  <a:cubicBezTo>
                    <a:pt x="1005" y="444"/>
                    <a:pt x="1019" y="419"/>
                    <a:pt x="1019" y="390"/>
                  </a:cubicBezTo>
                  <a:cubicBezTo>
                    <a:pt x="1019" y="344"/>
                    <a:pt x="982" y="307"/>
                    <a:pt x="936" y="307"/>
                  </a:cubicBezTo>
                  <a:cubicBezTo>
                    <a:pt x="935" y="307"/>
                    <a:pt x="935" y="307"/>
                    <a:pt x="934" y="307"/>
                  </a:cubicBezTo>
                  <a:cubicBezTo>
                    <a:pt x="945" y="293"/>
                    <a:pt x="952" y="275"/>
                    <a:pt x="952" y="255"/>
                  </a:cubicBezTo>
                  <a:cubicBezTo>
                    <a:pt x="952" y="209"/>
                    <a:pt x="915" y="172"/>
                    <a:pt x="868" y="172"/>
                  </a:cubicBezTo>
                  <a:cubicBezTo>
                    <a:pt x="868" y="172"/>
                    <a:pt x="867" y="172"/>
                    <a:pt x="866" y="172"/>
                  </a:cubicBezTo>
                  <a:cubicBezTo>
                    <a:pt x="858" y="134"/>
                    <a:pt x="825" y="106"/>
                    <a:pt x="785" y="106"/>
                  </a:cubicBezTo>
                  <a:cubicBezTo>
                    <a:pt x="768" y="106"/>
                    <a:pt x="753" y="111"/>
                    <a:pt x="740" y="119"/>
                  </a:cubicBezTo>
                  <a:cubicBezTo>
                    <a:pt x="741" y="115"/>
                    <a:pt x="741" y="111"/>
                    <a:pt x="741" y="106"/>
                  </a:cubicBezTo>
                  <a:cubicBezTo>
                    <a:pt x="741" y="60"/>
                    <a:pt x="704" y="23"/>
                    <a:pt x="658" y="23"/>
                  </a:cubicBezTo>
                  <a:cubicBezTo>
                    <a:pt x="632" y="23"/>
                    <a:pt x="609" y="34"/>
                    <a:pt x="594" y="53"/>
                  </a:cubicBezTo>
                  <a:cubicBezTo>
                    <a:pt x="583" y="22"/>
                    <a:pt x="554" y="0"/>
                    <a:pt x="520" y="0"/>
                  </a:cubicBezTo>
                  <a:cubicBezTo>
                    <a:pt x="479" y="0"/>
                    <a:pt x="445" y="31"/>
                    <a:pt x="442" y="71"/>
                  </a:cubicBezTo>
                  <a:cubicBezTo>
                    <a:pt x="429" y="53"/>
                    <a:pt x="408" y="42"/>
                    <a:pt x="385" y="42"/>
                  </a:cubicBezTo>
                  <a:cubicBezTo>
                    <a:pt x="361" y="42"/>
                    <a:pt x="341" y="53"/>
                    <a:pt x="328" y="70"/>
                  </a:cubicBezTo>
                  <a:cubicBezTo>
                    <a:pt x="318" y="66"/>
                    <a:pt x="308" y="63"/>
                    <a:pt x="297" y="63"/>
                  </a:cubicBezTo>
                  <a:cubicBezTo>
                    <a:pt x="269" y="63"/>
                    <a:pt x="245" y="80"/>
                    <a:pt x="234" y="103"/>
                  </a:cubicBezTo>
                  <a:cubicBezTo>
                    <a:pt x="229" y="102"/>
                    <a:pt x="223" y="101"/>
                    <a:pt x="218" y="101"/>
                  </a:cubicBezTo>
                  <a:cubicBezTo>
                    <a:pt x="179" y="101"/>
                    <a:pt x="147" y="133"/>
                    <a:pt x="147" y="172"/>
                  </a:cubicBezTo>
                  <a:cubicBezTo>
                    <a:pt x="147" y="176"/>
                    <a:pt x="148" y="181"/>
                    <a:pt x="148" y="185"/>
                  </a:cubicBezTo>
                  <a:cubicBezTo>
                    <a:pt x="113" y="189"/>
                    <a:pt x="85" y="219"/>
                    <a:pt x="85" y="255"/>
                  </a:cubicBezTo>
                  <a:cubicBezTo>
                    <a:pt x="85" y="268"/>
                    <a:pt x="89" y="280"/>
                    <a:pt x="95" y="291"/>
                  </a:cubicBezTo>
                  <a:cubicBezTo>
                    <a:pt x="93" y="290"/>
                    <a:pt x="91" y="290"/>
                    <a:pt x="88" y="290"/>
                  </a:cubicBezTo>
                  <a:cubicBezTo>
                    <a:pt x="56" y="290"/>
                    <a:pt x="30" y="316"/>
                    <a:pt x="30" y="349"/>
                  </a:cubicBezTo>
                  <a:cubicBezTo>
                    <a:pt x="30" y="361"/>
                    <a:pt x="34" y="373"/>
                    <a:pt x="41" y="383"/>
                  </a:cubicBezTo>
                  <a:cubicBezTo>
                    <a:pt x="38" y="392"/>
                    <a:pt x="36" y="402"/>
                    <a:pt x="35" y="412"/>
                  </a:cubicBezTo>
                  <a:cubicBezTo>
                    <a:pt x="14" y="421"/>
                    <a:pt x="0" y="442"/>
                    <a:pt x="0" y="466"/>
                  </a:cubicBezTo>
                  <a:cubicBezTo>
                    <a:pt x="0" y="498"/>
                    <a:pt x="26" y="524"/>
                    <a:pt x="58" y="524"/>
                  </a:cubicBezTo>
                  <a:cubicBezTo>
                    <a:pt x="41" y="540"/>
                    <a:pt x="30" y="563"/>
                    <a:pt x="30" y="588"/>
                  </a:cubicBezTo>
                  <a:cubicBezTo>
                    <a:pt x="30" y="627"/>
                    <a:pt x="56" y="660"/>
                    <a:pt x="91" y="671"/>
                  </a:cubicBezTo>
                  <a:cubicBezTo>
                    <a:pt x="89" y="678"/>
                    <a:pt x="88" y="685"/>
                    <a:pt x="88" y="692"/>
                  </a:cubicBezTo>
                  <a:cubicBezTo>
                    <a:pt x="88" y="735"/>
                    <a:pt x="120" y="771"/>
                    <a:pt x="160" y="778"/>
                  </a:cubicBezTo>
                  <a:cubicBezTo>
                    <a:pt x="172" y="813"/>
                    <a:pt x="205" y="838"/>
                    <a:pt x="243" y="838"/>
                  </a:cubicBezTo>
                  <a:cubicBezTo>
                    <a:pt x="248" y="838"/>
                    <a:pt x="253" y="838"/>
                    <a:pt x="257" y="837"/>
                  </a:cubicBezTo>
                  <a:cubicBezTo>
                    <a:pt x="272" y="862"/>
                    <a:pt x="300" y="878"/>
                    <a:pt x="331" y="878"/>
                  </a:cubicBezTo>
                  <a:cubicBezTo>
                    <a:pt x="357" y="878"/>
                    <a:pt x="381" y="866"/>
                    <a:pt x="397" y="848"/>
                  </a:cubicBezTo>
                  <a:cubicBezTo>
                    <a:pt x="404" y="849"/>
                    <a:pt x="411" y="850"/>
                    <a:pt x="418" y="850"/>
                  </a:cubicBezTo>
                  <a:cubicBezTo>
                    <a:pt x="429" y="850"/>
                    <a:pt x="440" y="848"/>
                    <a:pt x="449" y="845"/>
                  </a:cubicBezTo>
                  <a:cubicBezTo>
                    <a:pt x="473" y="864"/>
                    <a:pt x="503" y="876"/>
                    <a:pt x="536" y="876"/>
                  </a:cubicBezTo>
                  <a:cubicBezTo>
                    <a:pt x="563" y="876"/>
                    <a:pt x="589" y="867"/>
                    <a:pt x="610" y="853"/>
                  </a:cubicBezTo>
                  <a:cubicBezTo>
                    <a:pt x="621" y="860"/>
                    <a:pt x="634" y="864"/>
                    <a:pt x="647" y="864"/>
                  </a:cubicBezTo>
                  <a:cubicBezTo>
                    <a:pt x="673" y="864"/>
                    <a:pt x="695" y="850"/>
                    <a:pt x="708" y="830"/>
                  </a:cubicBezTo>
                  <a:cubicBezTo>
                    <a:pt x="718" y="835"/>
                    <a:pt x="729" y="838"/>
                    <a:pt x="741" y="838"/>
                  </a:cubicBezTo>
                  <a:cubicBezTo>
                    <a:pt x="773" y="838"/>
                    <a:pt x="799" y="818"/>
                    <a:pt x="810" y="790"/>
                  </a:cubicBezTo>
                  <a:cubicBezTo>
                    <a:pt x="811" y="791"/>
                    <a:pt x="813" y="791"/>
                    <a:pt x="814" y="791"/>
                  </a:cubicBezTo>
                  <a:cubicBezTo>
                    <a:pt x="855" y="791"/>
                    <a:pt x="887" y="758"/>
                    <a:pt x="887" y="718"/>
                  </a:cubicBezTo>
                  <a:cubicBezTo>
                    <a:pt x="887" y="712"/>
                    <a:pt x="887" y="707"/>
                    <a:pt x="886" y="703"/>
                  </a:cubicBezTo>
                  <a:cubicBezTo>
                    <a:pt x="892" y="704"/>
                    <a:pt x="898" y="705"/>
                    <a:pt x="905" y="705"/>
                  </a:cubicBezTo>
                  <a:cubicBezTo>
                    <a:pt x="945" y="705"/>
                    <a:pt x="978" y="673"/>
                    <a:pt x="978" y="632"/>
                  </a:cubicBezTo>
                  <a:cubicBezTo>
                    <a:pt x="978" y="622"/>
                    <a:pt x="975" y="612"/>
                    <a:pt x="972" y="603"/>
                  </a:cubicBezTo>
                  <a:cubicBezTo>
                    <a:pt x="1000" y="589"/>
                    <a:pt x="1019" y="561"/>
                    <a:pt x="1019" y="527"/>
                  </a:cubicBezTo>
                  <a:cubicBezTo>
                    <a:pt x="1019" y="499"/>
                    <a:pt x="1005" y="474"/>
                    <a:pt x="984" y="459"/>
                  </a:cubicBezTo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Freeform 11"/>
            <p:cNvSpPr>
              <a:spLocks/>
            </p:cNvSpPr>
            <p:nvPr/>
          </p:nvSpPr>
          <p:spPr bwMode="auto">
            <a:xfrm>
              <a:off x="3683000" y="3551238"/>
              <a:ext cx="165100" cy="330200"/>
            </a:xfrm>
            <a:custGeom>
              <a:avLst/>
              <a:gdLst>
                <a:gd name="T0" fmla="*/ 36 w 68"/>
                <a:gd name="T1" fmla="*/ 13 h 135"/>
                <a:gd name="T2" fmla="*/ 0 w 68"/>
                <a:gd name="T3" fmla="*/ 82 h 135"/>
                <a:gd name="T4" fmla="*/ 34 w 68"/>
                <a:gd name="T5" fmla="*/ 135 h 135"/>
                <a:gd name="T6" fmla="*/ 68 w 68"/>
                <a:gd name="T7" fmla="*/ 67 h 135"/>
                <a:gd name="T8" fmla="*/ 35 w 68"/>
                <a:gd name="T9" fmla="*/ 0 h 135"/>
                <a:gd name="T10" fmla="*/ 36 w 68"/>
                <a:gd name="T11" fmla="*/ 13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135">
                  <a:moveTo>
                    <a:pt x="36" y="13"/>
                  </a:moveTo>
                  <a:cubicBezTo>
                    <a:pt x="36" y="42"/>
                    <a:pt x="22" y="67"/>
                    <a:pt x="0" y="82"/>
                  </a:cubicBezTo>
                  <a:cubicBezTo>
                    <a:pt x="18" y="94"/>
                    <a:pt x="30" y="113"/>
                    <a:pt x="34" y="135"/>
                  </a:cubicBezTo>
                  <a:cubicBezTo>
                    <a:pt x="55" y="119"/>
                    <a:pt x="68" y="95"/>
                    <a:pt x="68" y="67"/>
                  </a:cubicBezTo>
                  <a:cubicBezTo>
                    <a:pt x="68" y="40"/>
                    <a:pt x="55" y="16"/>
                    <a:pt x="35" y="0"/>
                  </a:cubicBezTo>
                  <a:cubicBezTo>
                    <a:pt x="36" y="5"/>
                    <a:pt x="36" y="9"/>
                    <a:pt x="36" y="13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" name="Freeform 12"/>
            <p:cNvSpPr>
              <a:spLocks/>
            </p:cNvSpPr>
            <p:nvPr/>
          </p:nvSpPr>
          <p:spPr bwMode="auto">
            <a:xfrm>
              <a:off x="1584325" y="3887788"/>
              <a:ext cx="2263775" cy="1017587"/>
            </a:xfrm>
            <a:custGeom>
              <a:avLst/>
              <a:gdLst>
                <a:gd name="T0" fmla="*/ 896 w 929"/>
                <a:gd name="T1" fmla="*/ 0 h 417"/>
                <a:gd name="T2" fmla="*/ 897 w 929"/>
                <a:gd name="T3" fmla="*/ 12 h 417"/>
                <a:gd name="T4" fmla="*/ 849 w 929"/>
                <a:gd name="T5" fmla="*/ 88 h 417"/>
                <a:gd name="T6" fmla="*/ 855 w 929"/>
                <a:gd name="T7" fmla="*/ 117 h 417"/>
                <a:gd name="T8" fmla="*/ 782 w 929"/>
                <a:gd name="T9" fmla="*/ 190 h 417"/>
                <a:gd name="T10" fmla="*/ 763 w 929"/>
                <a:gd name="T11" fmla="*/ 188 h 417"/>
                <a:gd name="T12" fmla="*/ 765 w 929"/>
                <a:gd name="T13" fmla="*/ 203 h 417"/>
                <a:gd name="T14" fmla="*/ 692 w 929"/>
                <a:gd name="T15" fmla="*/ 276 h 417"/>
                <a:gd name="T16" fmla="*/ 687 w 929"/>
                <a:gd name="T17" fmla="*/ 275 h 417"/>
                <a:gd name="T18" fmla="*/ 619 w 929"/>
                <a:gd name="T19" fmla="*/ 323 h 417"/>
                <a:gd name="T20" fmla="*/ 586 w 929"/>
                <a:gd name="T21" fmla="*/ 315 h 417"/>
                <a:gd name="T22" fmla="*/ 525 w 929"/>
                <a:gd name="T23" fmla="*/ 349 h 417"/>
                <a:gd name="T24" fmla="*/ 487 w 929"/>
                <a:gd name="T25" fmla="*/ 338 h 417"/>
                <a:gd name="T26" fmla="*/ 413 w 929"/>
                <a:gd name="T27" fmla="*/ 361 h 417"/>
                <a:gd name="T28" fmla="*/ 327 w 929"/>
                <a:gd name="T29" fmla="*/ 330 h 417"/>
                <a:gd name="T30" fmla="*/ 296 w 929"/>
                <a:gd name="T31" fmla="*/ 335 h 417"/>
                <a:gd name="T32" fmla="*/ 275 w 929"/>
                <a:gd name="T33" fmla="*/ 333 h 417"/>
                <a:gd name="T34" fmla="*/ 208 w 929"/>
                <a:gd name="T35" fmla="*/ 363 h 417"/>
                <a:gd name="T36" fmla="*/ 134 w 929"/>
                <a:gd name="T37" fmla="*/ 322 h 417"/>
                <a:gd name="T38" fmla="*/ 121 w 929"/>
                <a:gd name="T39" fmla="*/ 323 h 417"/>
                <a:gd name="T40" fmla="*/ 38 w 929"/>
                <a:gd name="T41" fmla="*/ 263 h 417"/>
                <a:gd name="T42" fmla="*/ 0 w 929"/>
                <a:gd name="T43" fmla="*/ 246 h 417"/>
                <a:gd name="T44" fmla="*/ 70 w 929"/>
                <a:gd name="T45" fmla="*/ 317 h 417"/>
                <a:gd name="T46" fmla="*/ 153 w 929"/>
                <a:gd name="T47" fmla="*/ 377 h 417"/>
                <a:gd name="T48" fmla="*/ 167 w 929"/>
                <a:gd name="T49" fmla="*/ 376 h 417"/>
                <a:gd name="T50" fmla="*/ 241 w 929"/>
                <a:gd name="T51" fmla="*/ 417 h 417"/>
                <a:gd name="T52" fmla="*/ 307 w 929"/>
                <a:gd name="T53" fmla="*/ 387 h 417"/>
                <a:gd name="T54" fmla="*/ 328 w 929"/>
                <a:gd name="T55" fmla="*/ 389 h 417"/>
                <a:gd name="T56" fmla="*/ 359 w 929"/>
                <a:gd name="T57" fmla="*/ 384 h 417"/>
                <a:gd name="T58" fmla="*/ 446 w 929"/>
                <a:gd name="T59" fmla="*/ 415 h 417"/>
                <a:gd name="T60" fmla="*/ 520 w 929"/>
                <a:gd name="T61" fmla="*/ 392 h 417"/>
                <a:gd name="T62" fmla="*/ 557 w 929"/>
                <a:gd name="T63" fmla="*/ 403 h 417"/>
                <a:gd name="T64" fmla="*/ 618 w 929"/>
                <a:gd name="T65" fmla="*/ 369 h 417"/>
                <a:gd name="T66" fmla="*/ 651 w 929"/>
                <a:gd name="T67" fmla="*/ 377 h 417"/>
                <a:gd name="T68" fmla="*/ 720 w 929"/>
                <a:gd name="T69" fmla="*/ 329 h 417"/>
                <a:gd name="T70" fmla="*/ 724 w 929"/>
                <a:gd name="T71" fmla="*/ 330 h 417"/>
                <a:gd name="T72" fmla="*/ 797 w 929"/>
                <a:gd name="T73" fmla="*/ 257 h 417"/>
                <a:gd name="T74" fmla="*/ 796 w 929"/>
                <a:gd name="T75" fmla="*/ 242 h 417"/>
                <a:gd name="T76" fmla="*/ 815 w 929"/>
                <a:gd name="T77" fmla="*/ 244 h 417"/>
                <a:gd name="T78" fmla="*/ 888 w 929"/>
                <a:gd name="T79" fmla="*/ 171 h 417"/>
                <a:gd name="T80" fmla="*/ 882 w 929"/>
                <a:gd name="T81" fmla="*/ 142 h 417"/>
                <a:gd name="T82" fmla="*/ 929 w 929"/>
                <a:gd name="T83" fmla="*/ 66 h 417"/>
                <a:gd name="T84" fmla="*/ 896 w 929"/>
                <a:gd name="T85" fmla="*/ 0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29" h="417">
                  <a:moveTo>
                    <a:pt x="896" y="0"/>
                  </a:moveTo>
                  <a:cubicBezTo>
                    <a:pt x="897" y="4"/>
                    <a:pt x="897" y="8"/>
                    <a:pt x="897" y="12"/>
                  </a:cubicBezTo>
                  <a:cubicBezTo>
                    <a:pt x="897" y="46"/>
                    <a:pt x="877" y="74"/>
                    <a:pt x="849" y="88"/>
                  </a:cubicBezTo>
                  <a:cubicBezTo>
                    <a:pt x="853" y="97"/>
                    <a:pt x="855" y="107"/>
                    <a:pt x="855" y="117"/>
                  </a:cubicBezTo>
                  <a:cubicBezTo>
                    <a:pt x="855" y="157"/>
                    <a:pt x="822" y="190"/>
                    <a:pt x="782" y="190"/>
                  </a:cubicBezTo>
                  <a:cubicBezTo>
                    <a:pt x="776" y="190"/>
                    <a:pt x="769" y="189"/>
                    <a:pt x="763" y="188"/>
                  </a:cubicBezTo>
                  <a:cubicBezTo>
                    <a:pt x="764" y="192"/>
                    <a:pt x="765" y="197"/>
                    <a:pt x="765" y="203"/>
                  </a:cubicBezTo>
                  <a:cubicBezTo>
                    <a:pt x="765" y="243"/>
                    <a:pt x="732" y="276"/>
                    <a:pt x="692" y="276"/>
                  </a:cubicBezTo>
                  <a:cubicBezTo>
                    <a:pt x="690" y="276"/>
                    <a:pt x="689" y="275"/>
                    <a:pt x="687" y="275"/>
                  </a:cubicBezTo>
                  <a:cubicBezTo>
                    <a:pt x="677" y="303"/>
                    <a:pt x="650" y="323"/>
                    <a:pt x="619" y="323"/>
                  </a:cubicBezTo>
                  <a:cubicBezTo>
                    <a:pt x="607" y="323"/>
                    <a:pt x="596" y="320"/>
                    <a:pt x="586" y="315"/>
                  </a:cubicBezTo>
                  <a:cubicBezTo>
                    <a:pt x="573" y="335"/>
                    <a:pt x="550" y="349"/>
                    <a:pt x="525" y="349"/>
                  </a:cubicBezTo>
                  <a:cubicBezTo>
                    <a:pt x="511" y="349"/>
                    <a:pt x="498" y="345"/>
                    <a:pt x="487" y="338"/>
                  </a:cubicBezTo>
                  <a:cubicBezTo>
                    <a:pt x="466" y="352"/>
                    <a:pt x="440" y="361"/>
                    <a:pt x="413" y="361"/>
                  </a:cubicBezTo>
                  <a:cubicBezTo>
                    <a:pt x="380" y="361"/>
                    <a:pt x="350" y="349"/>
                    <a:pt x="327" y="330"/>
                  </a:cubicBezTo>
                  <a:cubicBezTo>
                    <a:pt x="317" y="333"/>
                    <a:pt x="307" y="335"/>
                    <a:pt x="296" y="335"/>
                  </a:cubicBezTo>
                  <a:cubicBezTo>
                    <a:pt x="288" y="335"/>
                    <a:pt x="281" y="334"/>
                    <a:pt x="275" y="333"/>
                  </a:cubicBezTo>
                  <a:cubicBezTo>
                    <a:pt x="259" y="351"/>
                    <a:pt x="235" y="363"/>
                    <a:pt x="208" y="363"/>
                  </a:cubicBezTo>
                  <a:cubicBezTo>
                    <a:pt x="177" y="363"/>
                    <a:pt x="150" y="347"/>
                    <a:pt x="134" y="322"/>
                  </a:cubicBezTo>
                  <a:cubicBezTo>
                    <a:pt x="130" y="323"/>
                    <a:pt x="125" y="323"/>
                    <a:pt x="121" y="323"/>
                  </a:cubicBezTo>
                  <a:cubicBezTo>
                    <a:pt x="82" y="323"/>
                    <a:pt x="49" y="298"/>
                    <a:pt x="38" y="263"/>
                  </a:cubicBezTo>
                  <a:cubicBezTo>
                    <a:pt x="24" y="261"/>
                    <a:pt x="11" y="255"/>
                    <a:pt x="0" y="246"/>
                  </a:cubicBezTo>
                  <a:cubicBezTo>
                    <a:pt x="6" y="282"/>
                    <a:pt x="34" y="311"/>
                    <a:pt x="70" y="317"/>
                  </a:cubicBezTo>
                  <a:cubicBezTo>
                    <a:pt x="82" y="352"/>
                    <a:pt x="115" y="377"/>
                    <a:pt x="153" y="377"/>
                  </a:cubicBezTo>
                  <a:cubicBezTo>
                    <a:pt x="158" y="377"/>
                    <a:pt x="163" y="377"/>
                    <a:pt x="167" y="376"/>
                  </a:cubicBezTo>
                  <a:cubicBezTo>
                    <a:pt x="182" y="401"/>
                    <a:pt x="210" y="417"/>
                    <a:pt x="241" y="417"/>
                  </a:cubicBezTo>
                  <a:cubicBezTo>
                    <a:pt x="267" y="417"/>
                    <a:pt x="291" y="405"/>
                    <a:pt x="307" y="387"/>
                  </a:cubicBezTo>
                  <a:cubicBezTo>
                    <a:pt x="314" y="388"/>
                    <a:pt x="321" y="389"/>
                    <a:pt x="328" y="389"/>
                  </a:cubicBezTo>
                  <a:cubicBezTo>
                    <a:pt x="339" y="389"/>
                    <a:pt x="350" y="387"/>
                    <a:pt x="359" y="384"/>
                  </a:cubicBezTo>
                  <a:cubicBezTo>
                    <a:pt x="383" y="403"/>
                    <a:pt x="413" y="415"/>
                    <a:pt x="446" y="415"/>
                  </a:cubicBezTo>
                  <a:cubicBezTo>
                    <a:pt x="473" y="415"/>
                    <a:pt x="499" y="406"/>
                    <a:pt x="520" y="392"/>
                  </a:cubicBezTo>
                  <a:cubicBezTo>
                    <a:pt x="531" y="399"/>
                    <a:pt x="544" y="403"/>
                    <a:pt x="557" y="403"/>
                  </a:cubicBezTo>
                  <a:cubicBezTo>
                    <a:pt x="583" y="403"/>
                    <a:pt x="605" y="389"/>
                    <a:pt x="618" y="369"/>
                  </a:cubicBezTo>
                  <a:cubicBezTo>
                    <a:pt x="628" y="374"/>
                    <a:pt x="639" y="377"/>
                    <a:pt x="651" y="377"/>
                  </a:cubicBezTo>
                  <a:cubicBezTo>
                    <a:pt x="683" y="377"/>
                    <a:pt x="709" y="357"/>
                    <a:pt x="720" y="329"/>
                  </a:cubicBezTo>
                  <a:cubicBezTo>
                    <a:pt x="721" y="330"/>
                    <a:pt x="723" y="330"/>
                    <a:pt x="724" y="330"/>
                  </a:cubicBezTo>
                  <a:cubicBezTo>
                    <a:pt x="765" y="330"/>
                    <a:pt x="797" y="297"/>
                    <a:pt x="797" y="257"/>
                  </a:cubicBezTo>
                  <a:cubicBezTo>
                    <a:pt x="797" y="251"/>
                    <a:pt x="797" y="246"/>
                    <a:pt x="796" y="242"/>
                  </a:cubicBezTo>
                  <a:cubicBezTo>
                    <a:pt x="802" y="243"/>
                    <a:pt x="808" y="244"/>
                    <a:pt x="815" y="244"/>
                  </a:cubicBezTo>
                  <a:cubicBezTo>
                    <a:pt x="855" y="244"/>
                    <a:pt x="888" y="212"/>
                    <a:pt x="888" y="171"/>
                  </a:cubicBezTo>
                  <a:cubicBezTo>
                    <a:pt x="888" y="161"/>
                    <a:pt x="885" y="151"/>
                    <a:pt x="882" y="142"/>
                  </a:cubicBezTo>
                  <a:cubicBezTo>
                    <a:pt x="910" y="128"/>
                    <a:pt x="929" y="100"/>
                    <a:pt x="929" y="66"/>
                  </a:cubicBezTo>
                  <a:cubicBezTo>
                    <a:pt x="929" y="39"/>
                    <a:pt x="916" y="15"/>
                    <a:pt x="896" y="0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Freeform 13"/>
            <p:cNvSpPr>
              <a:spLocks noEditPoints="1"/>
            </p:cNvSpPr>
            <p:nvPr/>
          </p:nvSpPr>
          <p:spPr bwMode="auto">
            <a:xfrm>
              <a:off x="1627188" y="2963863"/>
              <a:ext cx="239713" cy="385762"/>
            </a:xfrm>
            <a:custGeom>
              <a:avLst/>
              <a:gdLst>
                <a:gd name="T0" fmla="*/ 98 w 98"/>
                <a:gd name="T1" fmla="*/ 116 h 158"/>
                <a:gd name="T2" fmla="*/ 81 w 98"/>
                <a:gd name="T3" fmla="*/ 90 h 158"/>
                <a:gd name="T4" fmla="*/ 81 w 98"/>
                <a:gd name="T5" fmla="*/ 90 h 158"/>
                <a:gd name="T6" fmla="*/ 19 w 98"/>
                <a:gd name="T7" fmla="*/ 132 h 158"/>
                <a:gd name="T8" fmla="*/ 16 w 98"/>
                <a:gd name="T9" fmla="*/ 121 h 158"/>
                <a:gd name="T10" fmla="*/ 75 w 98"/>
                <a:gd name="T11" fmla="*/ 80 h 158"/>
                <a:gd name="T12" fmla="*/ 76 w 98"/>
                <a:gd name="T13" fmla="*/ 81 h 158"/>
                <a:gd name="T14" fmla="*/ 19 w 98"/>
                <a:gd name="T15" fmla="*/ 18 h 158"/>
                <a:gd name="T16" fmla="*/ 29 w 98"/>
                <a:gd name="T17" fmla="*/ 158 h 158"/>
                <a:gd name="T18" fmla="*/ 98 w 98"/>
                <a:gd name="T19" fmla="*/ 116 h 158"/>
                <a:gd name="T20" fmla="*/ 9 w 98"/>
                <a:gd name="T21" fmla="*/ 89 h 158"/>
                <a:gd name="T22" fmla="*/ 8 w 98"/>
                <a:gd name="T23" fmla="*/ 79 h 158"/>
                <a:gd name="T24" fmla="*/ 56 w 98"/>
                <a:gd name="T25" fmla="*/ 45 h 158"/>
                <a:gd name="T26" fmla="*/ 60 w 98"/>
                <a:gd name="T27" fmla="*/ 52 h 158"/>
                <a:gd name="T28" fmla="*/ 9 w 98"/>
                <a:gd name="T29" fmla="*/ 8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8" h="158">
                  <a:moveTo>
                    <a:pt x="98" y="116"/>
                  </a:moveTo>
                  <a:cubicBezTo>
                    <a:pt x="92" y="107"/>
                    <a:pt x="86" y="98"/>
                    <a:pt x="81" y="90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69" y="103"/>
                    <a:pt x="25" y="130"/>
                    <a:pt x="19" y="132"/>
                  </a:cubicBezTo>
                  <a:cubicBezTo>
                    <a:pt x="18" y="128"/>
                    <a:pt x="17" y="124"/>
                    <a:pt x="16" y="121"/>
                  </a:cubicBezTo>
                  <a:cubicBezTo>
                    <a:pt x="37" y="109"/>
                    <a:pt x="57" y="95"/>
                    <a:pt x="75" y="80"/>
                  </a:cubicBezTo>
                  <a:cubicBezTo>
                    <a:pt x="75" y="80"/>
                    <a:pt x="76" y="81"/>
                    <a:pt x="76" y="81"/>
                  </a:cubicBezTo>
                  <a:cubicBezTo>
                    <a:pt x="49" y="35"/>
                    <a:pt x="35" y="0"/>
                    <a:pt x="19" y="18"/>
                  </a:cubicBezTo>
                  <a:cubicBezTo>
                    <a:pt x="0" y="39"/>
                    <a:pt x="5" y="102"/>
                    <a:pt x="29" y="158"/>
                  </a:cubicBezTo>
                  <a:cubicBezTo>
                    <a:pt x="60" y="134"/>
                    <a:pt x="75" y="125"/>
                    <a:pt x="98" y="116"/>
                  </a:cubicBezTo>
                  <a:moveTo>
                    <a:pt x="9" y="89"/>
                  </a:moveTo>
                  <a:cubicBezTo>
                    <a:pt x="9" y="85"/>
                    <a:pt x="8" y="82"/>
                    <a:pt x="8" y="79"/>
                  </a:cubicBezTo>
                  <a:cubicBezTo>
                    <a:pt x="26" y="69"/>
                    <a:pt x="42" y="57"/>
                    <a:pt x="56" y="45"/>
                  </a:cubicBezTo>
                  <a:cubicBezTo>
                    <a:pt x="57" y="47"/>
                    <a:pt x="58" y="50"/>
                    <a:pt x="60" y="52"/>
                  </a:cubicBezTo>
                  <a:cubicBezTo>
                    <a:pt x="59" y="53"/>
                    <a:pt x="31" y="78"/>
                    <a:pt x="9" y="89"/>
                  </a:cubicBezTo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" name="Freeform 14"/>
            <p:cNvSpPr>
              <a:spLocks/>
            </p:cNvSpPr>
            <p:nvPr/>
          </p:nvSpPr>
          <p:spPr bwMode="auto">
            <a:xfrm>
              <a:off x="1647825" y="3073400"/>
              <a:ext cx="127000" cy="107950"/>
            </a:xfrm>
            <a:custGeom>
              <a:avLst/>
              <a:gdLst>
                <a:gd name="T0" fmla="*/ 48 w 52"/>
                <a:gd name="T1" fmla="*/ 0 h 44"/>
                <a:gd name="T2" fmla="*/ 52 w 52"/>
                <a:gd name="T3" fmla="*/ 7 h 44"/>
                <a:gd name="T4" fmla="*/ 1 w 52"/>
                <a:gd name="T5" fmla="*/ 44 h 44"/>
                <a:gd name="T6" fmla="*/ 0 w 52"/>
                <a:gd name="T7" fmla="*/ 34 h 44"/>
                <a:gd name="T8" fmla="*/ 48 w 52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44">
                  <a:moveTo>
                    <a:pt x="48" y="0"/>
                  </a:moveTo>
                  <a:cubicBezTo>
                    <a:pt x="49" y="2"/>
                    <a:pt x="50" y="5"/>
                    <a:pt x="52" y="7"/>
                  </a:cubicBezTo>
                  <a:cubicBezTo>
                    <a:pt x="51" y="8"/>
                    <a:pt x="23" y="33"/>
                    <a:pt x="1" y="44"/>
                  </a:cubicBezTo>
                  <a:cubicBezTo>
                    <a:pt x="1" y="40"/>
                    <a:pt x="0" y="37"/>
                    <a:pt x="0" y="34"/>
                  </a:cubicBezTo>
                  <a:cubicBezTo>
                    <a:pt x="18" y="24"/>
                    <a:pt x="34" y="12"/>
                    <a:pt x="48" y="0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" name="Freeform 15"/>
            <p:cNvSpPr>
              <a:spLocks/>
            </p:cNvSpPr>
            <p:nvPr/>
          </p:nvSpPr>
          <p:spPr bwMode="auto">
            <a:xfrm>
              <a:off x="1647825" y="3073400"/>
              <a:ext cx="127000" cy="107950"/>
            </a:xfrm>
            <a:custGeom>
              <a:avLst/>
              <a:gdLst>
                <a:gd name="T0" fmla="*/ 48 w 52"/>
                <a:gd name="T1" fmla="*/ 0 h 44"/>
                <a:gd name="T2" fmla="*/ 52 w 52"/>
                <a:gd name="T3" fmla="*/ 7 h 44"/>
                <a:gd name="T4" fmla="*/ 1 w 52"/>
                <a:gd name="T5" fmla="*/ 44 h 44"/>
                <a:gd name="T6" fmla="*/ 0 w 52"/>
                <a:gd name="T7" fmla="*/ 34 h 44"/>
                <a:gd name="T8" fmla="*/ 48 w 52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44">
                  <a:moveTo>
                    <a:pt x="48" y="0"/>
                  </a:moveTo>
                  <a:cubicBezTo>
                    <a:pt x="49" y="2"/>
                    <a:pt x="50" y="5"/>
                    <a:pt x="52" y="7"/>
                  </a:cubicBezTo>
                  <a:cubicBezTo>
                    <a:pt x="51" y="8"/>
                    <a:pt x="23" y="33"/>
                    <a:pt x="1" y="44"/>
                  </a:cubicBezTo>
                  <a:cubicBezTo>
                    <a:pt x="1" y="40"/>
                    <a:pt x="0" y="37"/>
                    <a:pt x="0" y="34"/>
                  </a:cubicBezTo>
                  <a:cubicBezTo>
                    <a:pt x="18" y="24"/>
                    <a:pt x="34" y="12"/>
                    <a:pt x="48" y="0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" name="Freeform 16"/>
            <p:cNvSpPr>
              <a:spLocks noEditPoints="1"/>
            </p:cNvSpPr>
            <p:nvPr/>
          </p:nvSpPr>
          <p:spPr bwMode="auto">
            <a:xfrm>
              <a:off x="1812925" y="3162300"/>
              <a:ext cx="12700" cy="22225"/>
            </a:xfrm>
            <a:custGeom>
              <a:avLst/>
              <a:gdLst>
                <a:gd name="T0" fmla="*/ 4 w 5"/>
                <a:gd name="T1" fmla="*/ 7 h 9"/>
                <a:gd name="T2" fmla="*/ 5 w 5"/>
                <a:gd name="T3" fmla="*/ 9 h 9"/>
                <a:gd name="T4" fmla="*/ 4 w 5"/>
                <a:gd name="T5" fmla="*/ 7 h 9"/>
                <a:gd name="T6" fmla="*/ 0 w 5"/>
                <a:gd name="T7" fmla="*/ 0 h 9"/>
                <a:gd name="T8" fmla="*/ 4 w 5"/>
                <a:gd name="T9" fmla="*/ 7 h 9"/>
                <a:gd name="T10" fmla="*/ 0 w 5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9">
                  <a:moveTo>
                    <a:pt x="4" y="7"/>
                  </a:moveTo>
                  <a:cubicBezTo>
                    <a:pt x="4" y="7"/>
                    <a:pt x="5" y="8"/>
                    <a:pt x="5" y="9"/>
                  </a:cubicBezTo>
                  <a:cubicBezTo>
                    <a:pt x="5" y="8"/>
                    <a:pt x="4" y="7"/>
                    <a:pt x="4" y="7"/>
                  </a:cubicBezTo>
                  <a:moveTo>
                    <a:pt x="0" y="0"/>
                  </a:moveTo>
                  <a:cubicBezTo>
                    <a:pt x="1" y="2"/>
                    <a:pt x="3" y="4"/>
                    <a:pt x="4" y="7"/>
                  </a:cubicBezTo>
                  <a:cubicBezTo>
                    <a:pt x="3" y="4"/>
                    <a:pt x="1" y="2"/>
                    <a:pt x="0" y="0"/>
                  </a:cubicBezTo>
                </a:path>
              </a:pathLst>
            </a:custGeom>
            <a:solidFill>
              <a:srgbClr val="D5B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" name="Freeform 17"/>
            <p:cNvSpPr>
              <a:spLocks/>
            </p:cNvSpPr>
            <p:nvPr/>
          </p:nvSpPr>
          <p:spPr bwMode="auto">
            <a:xfrm>
              <a:off x="1666875" y="3159125"/>
              <a:ext cx="158750" cy="127000"/>
            </a:xfrm>
            <a:custGeom>
              <a:avLst/>
              <a:gdLst>
                <a:gd name="T0" fmla="*/ 3 w 65"/>
                <a:gd name="T1" fmla="*/ 52 h 52"/>
                <a:gd name="T2" fmla="*/ 0 w 65"/>
                <a:gd name="T3" fmla="*/ 41 h 52"/>
                <a:gd name="T4" fmla="*/ 59 w 65"/>
                <a:gd name="T5" fmla="*/ 0 h 52"/>
                <a:gd name="T6" fmla="*/ 60 w 65"/>
                <a:gd name="T7" fmla="*/ 1 h 52"/>
                <a:gd name="T8" fmla="*/ 65 w 65"/>
                <a:gd name="T9" fmla="*/ 10 h 52"/>
                <a:gd name="T10" fmla="*/ 65 w 65"/>
                <a:gd name="T11" fmla="*/ 10 h 52"/>
                <a:gd name="T12" fmla="*/ 3 w 65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2">
                  <a:moveTo>
                    <a:pt x="3" y="52"/>
                  </a:moveTo>
                  <a:cubicBezTo>
                    <a:pt x="2" y="48"/>
                    <a:pt x="1" y="44"/>
                    <a:pt x="0" y="41"/>
                  </a:cubicBezTo>
                  <a:cubicBezTo>
                    <a:pt x="21" y="29"/>
                    <a:pt x="41" y="15"/>
                    <a:pt x="59" y="0"/>
                  </a:cubicBezTo>
                  <a:cubicBezTo>
                    <a:pt x="59" y="0"/>
                    <a:pt x="60" y="1"/>
                    <a:pt x="60" y="1"/>
                  </a:cubicBezTo>
                  <a:cubicBezTo>
                    <a:pt x="62" y="4"/>
                    <a:pt x="63" y="7"/>
                    <a:pt x="65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53" y="23"/>
                    <a:pt x="9" y="50"/>
                    <a:pt x="3" y="52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Freeform 18"/>
            <p:cNvSpPr>
              <a:spLocks/>
            </p:cNvSpPr>
            <p:nvPr/>
          </p:nvSpPr>
          <p:spPr bwMode="auto">
            <a:xfrm>
              <a:off x="1666875" y="3159125"/>
              <a:ext cx="158750" cy="127000"/>
            </a:xfrm>
            <a:custGeom>
              <a:avLst/>
              <a:gdLst>
                <a:gd name="T0" fmla="*/ 3 w 65"/>
                <a:gd name="T1" fmla="*/ 52 h 52"/>
                <a:gd name="T2" fmla="*/ 0 w 65"/>
                <a:gd name="T3" fmla="*/ 41 h 52"/>
                <a:gd name="T4" fmla="*/ 59 w 65"/>
                <a:gd name="T5" fmla="*/ 0 h 52"/>
                <a:gd name="T6" fmla="*/ 60 w 65"/>
                <a:gd name="T7" fmla="*/ 1 h 52"/>
                <a:gd name="T8" fmla="*/ 65 w 65"/>
                <a:gd name="T9" fmla="*/ 10 h 52"/>
                <a:gd name="T10" fmla="*/ 65 w 65"/>
                <a:gd name="T11" fmla="*/ 10 h 52"/>
                <a:gd name="T12" fmla="*/ 3 w 65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2">
                  <a:moveTo>
                    <a:pt x="3" y="52"/>
                  </a:moveTo>
                  <a:cubicBezTo>
                    <a:pt x="2" y="48"/>
                    <a:pt x="1" y="44"/>
                    <a:pt x="0" y="41"/>
                  </a:cubicBezTo>
                  <a:cubicBezTo>
                    <a:pt x="21" y="29"/>
                    <a:pt x="41" y="15"/>
                    <a:pt x="59" y="0"/>
                  </a:cubicBezTo>
                  <a:cubicBezTo>
                    <a:pt x="59" y="0"/>
                    <a:pt x="60" y="1"/>
                    <a:pt x="60" y="1"/>
                  </a:cubicBezTo>
                  <a:cubicBezTo>
                    <a:pt x="62" y="4"/>
                    <a:pt x="63" y="7"/>
                    <a:pt x="65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53" y="23"/>
                    <a:pt x="9" y="50"/>
                    <a:pt x="3" y="52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" name="Freeform 19"/>
            <p:cNvSpPr>
              <a:spLocks noEditPoints="1"/>
            </p:cNvSpPr>
            <p:nvPr/>
          </p:nvSpPr>
          <p:spPr bwMode="auto">
            <a:xfrm>
              <a:off x="2230438" y="3011488"/>
              <a:ext cx="255588" cy="382587"/>
            </a:xfrm>
            <a:custGeom>
              <a:avLst/>
              <a:gdLst>
                <a:gd name="T0" fmla="*/ 65 w 105"/>
                <a:gd name="T1" fmla="*/ 157 h 157"/>
                <a:gd name="T2" fmla="*/ 87 w 105"/>
                <a:gd name="T3" fmla="*/ 19 h 157"/>
                <a:gd name="T4" fmla="*/ 25 w 105"/>
                <a:gd name="T5" fmla="*/ 76 h 157"/>
                <a:gd name="T6" fmla="*/ 26 w 105"/>
                <a:gd name="T7" fmla="*/ 75 h 157"/>
                <a:gd name="T8" fmla="*/ 81 w 105"/>
                <a:gd name="T9" fmla="*/ 121 h 157"/>
                <a:gd name="T10" fmla="*/ 77 w 105"/>
                <a:gd name="T11" fmla="*/ 132 h 157"/>
                <a:gd name="T12" fmla="*/ 19 w 105"/>
                <a:gd name="T13" fmla="*/ 85 h 157"/>
                <a:gd name="T14" fmla="*/ 19 w 105"/>
                <a:gd name="T15" fmla="*/ 84 h 157"/>
                <a:gd name="T16" fmla="*/ 0 w 105"/>
                <a:gd name="T17" fmla="*/ 109 h 157"/>
                <a:gd name="T18" fmla="*/ 65 w 105"/>
                <a:gd name="T19" fmla="*/ 157 h 157"/>
                <a:gd name="T20" fmla="*/ 44 w 105"/>
                <a:gd name="T21" fmla="*/ 49 h 157"/>
                <a:gd name="T22" fmla="*/ 48 w 105"/>
                <a:gd name="T23" fmla="*/ 42 h 157"/>
                <a:gd name="T24" fmla="*/ 93 w 105"/>
                <a:gd name="T25" fmla="*/ 80 h 157"/>
                <a:gd name="T26" fmla="*/ 90 w 105"/>
                <a:gd name="T27" fmla="*/ 90 h 157"/>
                <a:gd name="T28" fmla="*/ 44 w 105"/>
                <a:gd name="T29" fmla="*/ 49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5" h="157">
                  <a:moveTo>
                    <a:pt x="65" y="157"/>
                  </a:moveTo>
                  <a:cubicBezTo>
                    <a:pt x="94" y="103"/>
                    <a:pt x="105" y="41"/>
                    <a:pt x="87" y="19"/>
                  </a:cubicBezTo>
                  <a:cubicBezTo>
                    <a:pt x="72" y="0"/>
                    <a:pt x="56" y="33"/>
                    <a:pt x="25" y="76"/>
                  </a:cubicBezTo>
                  <a:cubicBezTo>
                    <a:pt x="25" y="76"/>
                    <a:pt x="25" y="75"/>
                    <a:pt x="26" y="75"/>
                  </a:cubicBezTo>
                  <a:cubicBezTo>
                    <a:pt x="43" y="92"/>
                    <a:pt x="61" y="108"/>
                    <a:pt x="81" y="121"/>
                  </a:cubicBezTo>
                  <a:cubicBezTo>
                    <a:pt x="80" y="125"/>
                    <a:pt x="78" y="128"/>
                    <a:pt x="77" y="132"/>
                  </a:cubicBezTo>
                  <a:cubicBezTo>
                    <a:pt x="71" y="130"/>
                    <a:pt x="30" y="99"/>
                    <a:pt x="19" y="85"/>
                  </a:cubicBezTo>
                  <a:cubicBezTo>
                    <a:pt x="19" y="84"/>
                    <a:pt x="19" y="84"/>
                    <a:pt x="19" y="84"/>
                  </a:cubicBezTo>
                  <a:cubicBezTo>
                    <a:pt x="13" y="92"/>
                    <a:pt x="7" y="101"/>
                    <a:pt x="0" y="109"/>
                  </a:cubicBezTo>
                  <a:cubicBezTo>
                    <a:pt x="22" y="120"/>
                    <a:pt x="36" y="130"/>
                    <a:pt x="65" y="157"/>
                  </a:cubicBezTo>
                  <a:moveTo>
                    <a:pt x="44" y="49"/>
                  </a:moveTo>
                  <a:cubicBezTo>
                    <a:pt x="45" y="47"/>
                    <a:pt x="47" y="44"/>
                    <a:pt x="48" y="42"/>
                  </a:cubicBezTo>
                  <a:cubicBezTo>
                    <a:pt x="61" y="56"/>
                    <a:pt x="76" y="69"/>
                    <a:pt x="93" y="80"/>
                  </a:cubicBezTo>
                  <a:cubicBezTo>
                    <a:pt x="92" y="83"/>
                    <a:pt x="91" y="87"/>
                    <a:pt x="90" y="90"/>
                  </a:cubicBezTo>
                  <a:cubicBezTo>
                    <a:pt x="70" y="77"/>
                    <a:pt x="44" y="50"/>
                    <a:pt x="44" y="49"/>
                  </a:cubicBezTo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" name="Freeform 20"/>
            <p:cNvSpPr>
              <a:spLocks/>
            </p:cNvSpPr>
            <p:nvPr/>
          </p:nvSpPr>
          <p:spPr bwMode="auto">
            <a:xfrm>
              <a:off x="2336800" y="3113088"/>
              <a:ext cx="119063" cy="117475"/>
            </a:xfrm>
            <a:custGeom>
              <a:avLst/>
              <a:gdLst>
                <a:gd name="T0" fmla="*/ 4 w 49"/>
                <a:gd name="T1" fmla="*/ 0 h 48"/>
                <a:gd name="T2" fmla="*/ 0 w 49"/>
                <a:gd name="T3" fmla="*/ 7 h 48"/>
                <a:gd name="T4" fmla="*/ 46 w 49"/>
                <a:gd name="T5" fmla="*/ 48 h 48"/>
                <a:gd name="T6" fmla="*/ 49 w 49"/>
                <a:gd name="T7" fmla="*/ 38 h 48"/>
                <a:gd name="T8" fmla="*/ 4 w 49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8">
                  <a:moveTo>
                    <a:pt x="4" y="0"/>
                  </a:moveTo>
                  <a:cubicBezTo>
                    <a:pt x="3" y="2"/>
                    <a:pt x="1" y="5"/>
                    <a:pt x="0" y="7"/>
                  </a:cubicBezTo>
                  <a:cubicBezTo>
                    <a:pt x="0" y="8"/>
                    <a:pt x="26" y="35"/>
                    <a:pt x="46" y="48"/>
                  </a:cubicBezTo>
                  <a:cubicBezTo>
                    <a:pt x="47" y="45"/>
                    <a:pt x="48" y="41"/>
                    <a:pt x="49" y="38"/>
                  </a:cubicBezTo>
                  <a:cubicBezTo>
                    <a:pt x="32" y="27"/>
                    <a:pt x="17" y="14"/>
                    <a:pt x="4" y="0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Freeform 21"/>
            <p:cNvSpPr>
              <a:spLocks/>
            </p:cNvSpPr>
            <p:nvPr/>
          </p:nvSpPr>
          <p:spPr bwMode="auto">
            <a:xfrm>
              <a:off x="2336800" y="3113088"/>
              <a:ext cx="119063" cy="117475"/>
            </a:xfrm>
            <a:custGeom>
              <a:avLst/>
              <a:gdLst>
                <a:gd name="T0" fmla="*/ 4 w 49"/>
                <a:gd name="T1" fmla="*/ 0 h 48"/>
                <a:gd name="T2" fmla="*/ 0 w 49"/>
                <a:gd name="T3" fmla="*/ 7 h 48"/>
                <a:gd name="T4" fmla="*/ 46 w 49"/>
                <a:gd name="T5" fmla="*/ 48 h 48"/>
                <a:gd name="T6" fmla="*/ 49 w 49"/>
                <a:gd name="T7" fmla="*/ 38 h 48"/>
                <a:gd name="T8" fmla="*/ 4 w 49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8">
                  <a:moveTo>
                    <a:pt x="4" y="0"/>
                  </a:moveTo>
                  <a:cubicBezTo>
                    <a:pt x="3" y="2"/>
                    <a:pt x="1" y="5"/>
                    <a:pt x="0" y="7"/>
                  </a:cubicBezTo>
                  <a:cubicBezTo>
                    <a:pt x="0" y="8"/>
                    <a:pt x="26" y="35"/>
                    <a:pt x="46" y="48"/>
                  </a:cubicBezTo>
                  <a:cubicBezTo>
                    <a:pt x="47" y="45"/>
                    <a:pt x="48" y="41"/>
                    <a:pt x="49" y="38"/>
                  </a:cubicBezTo>
                  <a:cubicBezTo>
                    <a:pt x="32" y="27"/>
                    <a:pt x="17" y="14"/>
                    <a:pt x="4" y="0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" name="Freeform 22"/>
            <p:cNvSpPr>
              <a:spLocks noEditPoints="1"/>
            </p:cNvSpPr>
            <p:nvPr/>
          </p:nvSpPr>
          <p:spPr bwMode="auto">
            <a:xfrm>
              <a:off x="2276475" y="3195638"/>
              <a:ext cx="14288" cy="19050"/>
            </a:xfrm>
            <a:custGeom>
              <a:avLst/>
              <a:gdLst>
                <a:gd name="T0" fmla="*/ 2 w 6"/>
                <a:gd name="T1" fmla="*/ 5 h 8"/>
                <a:gd name="T2" fmla="*/ 0 w 6"/>
                <a:gd name="T3" fmla="*/ 8 h 8"/>
                <a:gd name="T4" fmla="*/ 2 w 6"/>
                <a:gd name="T5" fmla="*/ 5 h 8"/>
                <a:gd name="T6" fmla="*/ 6 w 6"/>
                <a:gd name="T7" fmla="*/ 0 h 8"/>
                <a:gd name="T8" fmla="*/ 2 w 6"/>
                <a:gd name="T9" fmla="*/ 5 h 8"/>
                <a:gd name="T10" fmla="*/ 6 w 6"/>
                <a:gd name="T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8">
                  <a:moveTo>
                    <a:pt x="2" y="5"/>
                  </a:moveTo>
                  <a:cubicBezTo>
                    <a:pt x="2" y="6"/>
                    <a:pt x="1" y="7"/>
                    <a:pt x="0" y="8"/>
                  </a:cubicBezTo>
                  <a:cubicBezTo>
                    <a:pt x="1" y="7"/>
                    <a:pt x="2" y="6"/>
                    <a:pt x="2" y="5"/>
                  </a:cubicBezTo>
                  <a:moveTo>
                    <a:pt x="6" y="0"/>
                  </a:moveTo>
                  <a:cubicBezTo>
                    <a:pt x="5" y="2"/>
                    <a:pt x="4" y="3"/>
                    <a:pt x="2" y="5"/>
                  </a:cubicBezTo>
                  <a:cubicBezTo>
                    <a:pt x="4" y="3"/>
                    <a:pt x="5" y="2"/>
                    <a:pt x="6" y="0"/>
                  </a:cubicBezTo>
                </a:path>
              </a:pathLst>
            </a:custGeom>
            <a:solidFill>
              <a:srgbClr val="D5B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" name="Freeform 23"/>
            <p:cNvSpPr>
              <a:spLocks/>
            </p:cNvSpPr>
            <p:nvPr/>
          </p:nvSpPr>
          <p:spPr bwMode="auto">
            <a:xfrm>
              <a:off x="2276475" y="3194050"/>
              <a:ext cx="150813" cy="138112"/>
            </a:xfrm>
            <a:custGeom>
              <a:avLst/>
              <a:gdLst>
                <a:gd name="T0" fmla="*/ 58 w 62"/>
                <a:gd name="T1" fmla="*/ 57 h 57"/>
                <a:gd name="T2" fmla="*/ 62 w 62"/>
                <a:gd name="T3" fmla="*/ 46 h 57"/>
                <a:gd name="T4" fmla="*/ 7 w 62"/>
                <a:gd name="T5" fmla="*/ 0 h 57"/>
                <a:gd name="T6" fmla="*/ 6 w 62"/>
                <a:gd name="T7" fmla="*/ 1 h 57"/>
                <a:gd name="T8" fmla="*/ 0 w 62"/>
                <a:gd name="T9" fmla="*/ 9 h 57"/>
                <a:gd name="T10" fmla="*/ 0 w 62"/>
                <a:gd name="T11" fmla="*/ 10 h 57"/>
                <a:gd name="T12" fmla="*/ 58 w 62"/>
                <a:gd name="T1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57">
                  <a:moveTo>
                    <a:pt x="58" y="57"/>
                  </a:moveTo>
                  <a:cubicBezTo>
                    <a:pt x="59" y="53"/>
                    <a:pt x="61" y="50"/>
                    <a:pt x="62" y="46"/>
                  </a:cubicBezTo>
                  <a:cubicBezTo>
                    <a:pt x="42" y="33"/>
                    <a:pt x="24" y="17"/>
                    <a:pt x="7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4" y="4"/>
                    <a:pt x="2" y="7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1" y="24"/>
                    <a:pt x="52" y="55"/>
                    <a:pt x="58" y="57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" name="Freeform 24"/>
            <p:cNvSpPr>
              <a:spLocks/>
            </p:cNvSpPr>
            <p:nvPr/>
          </p:nvSpPr>
          <p:spPr bwMode="auto">
            <a:xfrm>
              <a:off x="2276475" y="3194050"/>
              <a:ext cx="150813" cy="138112"/>
            </a:xfrm>
            <a:custGeom>
              <a:avLst/>
              <a:gdLst>
                <a:gd name="T0" fmla="*/ 58 w 62"/>
                <a:gd name="T1" fmla="*/ 57 h 57"/>
                <a:gd name="T2" fmla="*/ 62 w 62"/>
                <a:gd name="T3" fmla="*/ 46 h 57"/>
                <a:gd name="T4" fmla="*/ 7 w 62"/>
                <a:gd name="T5" fmla="*/ 0 h 57"/>
                <a:gd name="T6" fmla="*/ 6 w 62"/>
                <a:gd name="T7" fmla="*/ 1 h 57"/>
                <a:gd name="T8" fmla="*/ 0 w 62"/>
                <a:gd name="T9" fmla="*/ 9 h 57"/>
                <a:gd name="T10" fmla="*/ 0 w 62"/>
                <a:gd name="T11" fmla="*/ 10 h 57"/>
                <a:gd name="T12" fmla="*/ 58 w 62"/>
                <a:gd name="T1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57">
                  <a:moveTo>
                    <a:pt x="58" y="57"/>
                  </a:moveTo>
                  <a:cubicBezTo>
                    <a:pt x="59" y="53"/>
                    <a:pt x="61" y="50"/>
                    <a:pt x="62" y="46"/>
                  </a:cubicBezTo>
                  <a:cubicBezTo>
                    <a:pt x="42" y="33"/>
                    <a:pt x="24" y="17"/>
                    <a:pt x="7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4" y="4"/>
                    <a:pt x="2" y="7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1" y="24"/>
                    <a:pt x="52" y="55"/>
                    <a:pt x="58" y="57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" name="Freeform 25"/>
            <p:cNvSpPr>
              <a:spLocks/>
            </p:cNvSpPr>
            <p:nvPr/>
          </p:nvSpPr>
          <p:spPr bwMode="auto">
            <a:xfrm>
              <a:off x="2049463" y="3268663"/>
              <a:ext cx="360363" cy="203200"/>
            </a:xfrm>
            <a:custGeom>
              <a:avLst/>
              <a:gdLst>
                <a:gd name="T0" fmla="*/ 0 w 148"/>
                <a:gd name="T1" fmla="*/ 83 h 83"/>
                <a:gd name="T2" fmla="*/ 0 w 148"/>
                <a:gd name="T3" fmla="*/ 30 h 83"/>
                <a:gd name="T4" fmla="*/ 0 w 148"/>
                <a:gd name="T5" fmla="*/ 30 h 83"/>
                <a:gd name="T6" fmla="*/ 64 w 148"/>
                <a:gd name="T7" fmla="*/ 0 h 83"/>
                <a:gd name="T8" fmla="*/ 148 w 148"/>
                <a:gd name="T9" fmla="*/ 83 h 83"/>
                <a:gd name="T10" fmla="*/ 0 w 148"/>
                <a:gd name="T1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" h="83">
                  <a:moveTo>
                    <a:pt x="0" y="83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6" y="12"/>
                    <a:pt x="39" y="0"/>
                    <a:pt x="64" y="0"/>
                  </a:cubicBezTo>
                  <a:cubicBezTo>
                    <a:pt x="110" y="0"/>
                    <a:pt x="147" y="37"/>
                    <a:pt x="148" y="83"/>
                  </a:cubicBezTo>
                  <a:lnTo>
                    <a:pt x="0" y="83"/>
                  </a:lnTo>
                  <a:close/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" name="Freeform 26"/>
            <p:cNvSpPr>
              <a:spLocks/>
            </p:cNvSpPr>
            <p:nvPr/>
          </p:nvSpPr>
          <p:spPr bwMode="auto">
            <a:xfrm>
              <a:off x="1616075" y="3236913"/>
              <a:ext cx="414338" cy="280987"/>
            </a:xfrm>
            <a:custGeom>
              <a:avLst/>
              <a:gdLst>
                <a:gd name="T0" fmla="*/ 170 w 170"/>
                <a:gd name="T1" fmla="*/ 81 h 115"/>
                <a:gd name="T2" fmla="*/ 158 w 170"/>
                <a:gd name="T3" fmla="*/ 23 h 115"/>
                <a:gd name="T4" fmla="*/ 158 w 170"/>
                <a:gd name="T5" fmla="*/ 24 h 115"/>
                <a:gd name="T6" fmla="*/ 81 w 170"/>
                <a:gd name="T7" fmla="*/ 6 h 115"/>
                <a:gd name="T8" fmla="*/ 10 w 170"/>
                <a:gd name="T9" fmla="*/ 115 h 115"/>
                <a:gd name="T10" fmla="*/ 170 w 170"/>
                <a:gd name="T11" fmla="*/ 8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0" h="115">
                  <a:moveTo>
                    <a:pt x="170" y="81"/>
                  </a:moveTo>
                  <a:cubicBezTo>
                    <a:pt x="158" y="23"/>
                    <a:pt x="158" y="23"/>
                    <a:pt x="158" y="23"/>
                  </a:cubicBezTo>
                  <a:cubicBezTo>
                    <a:pt x="158" y="24"/>
                    <a:pt x="158" y="24"/>
                    <a:pt x="158" y="24"/>
                  </a:cubicBezTo>
                  <a:cubicBezTo>
                    <a:pt x="137" y="7"/>
                    <a:pt x="109" y="0"/>
                    <a:pt x="81" y="6"/>
                  </a:cubicBezTo>
                  <a:cubicBezTo>
                    <a:pt x="32" y="16"/>
                    <a:pt x="0" y="65"/>
                    <a:pt x="10" y="115"/>
                  </a:cubicBezTo>
                  <a:lnTo>
                    <a:pt x="170" y="81"/>
                  </a:lnTo>
                  <a:close/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" name="Freeform 27"/>
            <p:cNvSpPr>
              <a:spLocks/>
            </p:cNvSpPr>
            <p:nvPr/>
          </p:nvSpPr>
          <p:spPr bwMode="auto">
            <a:xfrm>
              <a:off x="1493838" y="3635375"/>
              <a:ext cx="241300" cy="73025"/>
            </a:xfrm>
            <a:custGeom>
              <a:avLst/>
              <a:gdLst>
                <a:gd name="T0" fmla="*/ 84 w 99"/>
                <a:gd name="T1" fmla="*/ 17 h 30"/>
                <a:gd name="T2" fmla="*/ 99 w 99"/>
                <a:gd name="T3" fmla="*/ 11 h 30"/>
                <a:gd name="T4" fmla="*/ 90 w 99"/>
                <a:gd name="T5" fmla="*/ 23 h 30"/>
                <a:gd name="T6" fmla="*/ 86 w 99"/>
                <a:gd name="T7" fmla="*/ 24 h 30"/>
                <a:gd name="T8" fmla="*/ 0 w 99"/>
                <a:gd name="T9" fmla="*/ 0 h 30"/>
                <a:gd name="T10" fmla="*/ 84 w 99"/>
                <a:gd name="T11" fmla="*/ 1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30">
                  <a:moveTo>
                    <a:pt x="84" y="17"/>
                  </a:moveTo>
                  <a:cubicBezTo>
                    <a:pt x="89" y="16"/>
                    <a:pt x="94" y="14"/>
                    <a:pt x="99" y="11"/>
                  </a:cubicBezTo>
                  <a:cubicBezTo>
                    <a:pt x="96" y="14"/>
                    <a:pt x="93" y="18"/>
                    <a:pt x="90" y="23"/>
                  </a:cubicBezTo>
                  <a:cubicBezTo>
                    <a:pt x="88" y="23"/>
                    <a:pt x="87" y="24"/>
                    <a:pt x="86" y="24"/>
                  </a:cubicBezTo>
                  <a:cubicBezTo>
                    <a:pt x="65" y="30"/>
                    <a:pt x="18" y="18"/>
                    <a:pt x="0" y="0"/>
                  </a:cubicBezTo>
                  <a:cubicBezTo>
                    <a:pt x="18" y="18"/>
                    <a:pt x="63" y="23"/>
                    <a:pt x="84" y="17"/>
                  </a:cubicBezTo>
                  <a:close/>
                </a:path>
              </a:pathLst>
            </a:custGeom>
            <a:solidFill>
              <a:srgbClr val="413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" name="Freeform 28"/>
            <p:cNvSpPr>
              <a:spLocks noEditPoints="1"/>
            </p:cNvSpPr>
            <p:nvPr/>
          </p:nvSpPr>
          <p:spPr bwMode="auto">
            <a:xfrm>
              <a:off x="1493838" y="3495675"/>
              <a:ext cx="338138" cy="195262"/>
            </a:xfrm>
            <a:custGeom>
              <a:avLst/>
              <a:gdLst>
                <a:gd name="T0" fmla="*/ 0 w 139"/>
                <a:gd name="T1" fmla="*/ 57 h 80"/>
                <a:gd name="T2" fmla="*/ 84 w 139"/>
                <a:gd name="T3" fmla="*/ 74 h 80"/>
                <a:gd name="T4" fmla="*/ 99 w 139"/>
                <a:gd name="T5" fmla="*/ 68 h 80"/>
                <a:gd name="T6" fmla="*/ 139 w 139"/>
                <a:gd name="T7" fmla="*/ 28 h 80"/>
                <a:gd name="T8" fmla="*/ 137 w 139"/>
                <a:gd name="T9" fmla="*/ 18 h 80"/>
                <a:gd name="T10" fmla="*/ 135 w 139"/>
                <a:gd name="T11" fmla="*/ 9 h 80"/>
                <a:gd name="T12" fmla="*/ 65 w 139"/>
                <a:gd name="T13" fmla="*/ 7 h 80"/>
                <a:gd name="T14" fmla="*/ 0 w 139"/>
                <a:gd name="T15" fmla="*/ 57 h 80"/>
                <a:gd name="T16" fmla="*/ 0 w 139"/>
                <a:gd name="T17" fmla="*/ 57 h 80"/>
                <a:gd name="T18" fmla="*/ 25 w 139"/>
                <a:gd name="T19" fmla="*/ 56 h 80"/>
                <a:gd name="T20" fmla="*/ 29 w 139"/>
                <a:gd name="T21" fmla="*/ 49 h 80"/>
                <a:gd name="T22" fmla="*/ 68 w 139"/>
                <a:gd name="T23" fmla="*/ 23 h 80"/>
                <a:gd name="T24" fmla="*/ 115 w 139"/>
                <a:gd name="T25" fmla="*/ 24 h 80"/>
                <a:gd name="T26" fmla="*/ 122 w 139"/>
                <a:gd name="T27" fmla="*/ 28 h 80"/>
                <a:gd name="T28" fmla="*/ 81 w 139"/>
                <a:gd name="T29" fmla="*/ 67 h 80"/>
                <a:gd name="T30" fmla="*/ 25 w 139"/>
                <a:gd name="T31" fmla="*/ 5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80">
                  <a:moveTo>
                    <a:pt x="0" y="57"/>
                  </a:moveTo>
                  <a:cubicBezTo>
                    <a:pt x="18" y="75"/>
                    <a:pt x="63" y="80"/>
                    <a:pt x="84" y="74"/>
                  </a:cubicBezTo>
                  <a:cubicBezTo>
                    <a:pt x="89" y="73"/>
                    <a:pt x="94" y="71"/>
                    <a:pt x="99" y="68"/>
                  </a:cubicBezTo>
                  <a:cubicBezTo>
                    <a:pt x="112" y="53"/>
                    <a:pt x="125" y="40"/>
                    <a:pt x="139" y="28"/>
                  </a:cubicBezTo>
                  <a:cubicBezTo>
                    <a:pt x="138" y="25"/>
                    <a:pt x="137" y="21"/>
                    <a:pt x="137" y="18"/>
                  </a:cubicBezTo>
                  <a:cubicBezTo>
                    <a:pt x="136" y="15"/>
                    <a:pt x="135" y="12"/>
                    <a:pt x="135" y="9"/>
                  </a:cubicBezTo>
                  <a:cubicBezTo>
                    <a:pt x="117" y="1"/>
                    <a:pt x="90" y="0"/>
                    <a:pt x="65" y="7"/>
                  </a:cubicBezTo>
                  <a:cubicBezTo>
                    <a:pt x="32" y="16"/>
                    <a:pt x="6" y="38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lose/>
                  <a:moveTo>
                    <a:pt x="25" y="56"/>
                  </a:moveTo>
                  <a:cubicBezTo>
                    <a:pt x="26" y="54"/>
                    <a:pt x="27" y="51"/>
                    <a:pt x="29" y="49"/>
                  </a:cubicBezTo>
                  <a:cubicBezTo>
                    <a:pt x="36" y="38"/>
                    <a:pt x="51" y="28"/>
                    <a:pt x="68" y="23"/>
                  </a:cubicBezTo>
                  <a:cubicBezTo>
                    <a:pt x="85" y="18"/>
                    <a:pt x="103" y="19"/>
                    <a:pt x="115" y="24"/>
                  </a:cubicBezTo>
                  <a:cubicBezTo>
                    <a:pt x="118" y="25"/>
                    <a:pt x="120" y="27"/>
                    <a:pt x="122" y="28"/>
                  </a:cubicBezTo>
                  <a:cubicBezTo>
                    <a:pt x="118" y="44"/>
                    <a:pt x="95" y="64"/>
                    <a:pt x="81" y="67"/>
                  </a:cubicBezTo>
                  <a:cubicBezTo>
                    <a:pt x="67" y="71"/>
                    <a:pt x="37" y="68"/>
                    <a:pt x="25" y="56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" name="Freeform 29"/>
            <p:cNvSpPr>
              <a:spLocks/>
            </p:cNvSpPr>
            <p:nvPr/>
          </p:nvSpPr>
          <p:spPr bwMode="auto">
            <a:xfrm>
              <a:off x="1554163" y="3540125"/>
              <a:ext cx="236538" cy="128587"/>
            </a:xfrm>
            <a:custGeom>
              <a:avLst/>
              <a:gdLst>
                <a:gd name="T0" fmla="*/ 4 w 97"/>
                <a:gd name="T1" fmla="*/ 31 h 53"/>
                <a:gd name="T2" fmla="*/ 43 w 97"/>
                <a:gd name="T3" fmla="*/ 5 h 53"/>
                <a:gd name="T4" fmla="*/ 90 w 97"/>
                <a:gd name="T5" fmla="*/ 6 h 53"/>
                <a:gd name="T6" fmla="*/ 97 w 97"/>
                <a:gd name="T7" fmla="*/ 10 h 53"/>
                <a:gd name="T8" fmla="*/ 56 w 97"/>
                <a:gd name="T9" fmla="*/ 49 h 53"/>
                <a:gd name="T10" fmla="*/ 0 w 97"/>
                <a:gd name="T11" fmla="*/ 38 h 53"/>
                <a:gd name="T12" fmla="*/ 4 w 97"/>
                <a:gd name="T13" fmla="*/ 3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53">
                  <a:moveTo>
                    <a:pt x="4" y="31"/>
                  </a:moveTo>
                  <a:cubicBezTo>
                    <a:pt x="11" y="20"/>
                    <a:pt x="26" y="10"/>
                    <a:pt x="43" y="5"/>
                  </a:cubicBezTo>
                  <a:cubicBezTo>
                    <a:pt x="60" y="0"/>
                    <a:pt x="78" y="1"/>
                    <a:pt x="90" y="6"/>
                  </a:cubicBezTo>
                  <a:cubicBezTo>
                    <a:pt x="93" y="7"/>
                    <a:pt x="95" y="9"/>
                    <a:pt x="97" y="10"/>
                  </a:cubicBezTo>
                  <a:cubicBezTo>
                    <a:pt x="93" y="26"/>
                    <a:pt x="70" y="46"/>
                    <a:pt x="56" y="49"/>
                  </a:cubicBezTo>
                  <a:cubicBezTo>
                    <a:pt x="42" y="53"/>
                    <a:pt x="12" y="50"/>
                    <a:pt x="0" y="38"/>
                  </a:cubicBezTo>
                  <a:cubicBezTo>
                    <a:pt x="1" y="36"/>
                    <a:pt x="2" y="33"/>
                    <a:pt x="4" y="31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" name="Freeform 30"/>
            <p:cNvSpPr>
              <a:spLocks/>
            </p:cNvSpPr>
            <p:nvPr/>
          </p:nvSpPr>
          <p:spPr bwMode="auto">
            <a:xfrm>
              <a:off x="2368550" y="3613150"/>
              <a:ext cx="241300" cy="82550"/>
            </a:xfrm>
            <a:custGeom>
              <a:avLst/>
              <a:gdLst>
                <a:gd name="T0" fmla="*/ 16 w 99"/>
                <a:gd name="T1" fmla="*/ 23 h 34"/>
                <a:gd name="T2" fmla="*/ 0 w 99"/>
                <a:gd name="T3" fmla="*/ 17 h 34"/>
                <a:gd name="T4" fmla="*/ 11 w 99"/>
                <a:gd name="T5" fmla="*/ 29 h 34"/>
                <a:gd name="T6" fmla="*/ 15 w 99"/>
                <a:gd name="T7" fmla="*/ 30 h 34"/>
                <a:gd name="T8" fmla="*/ 99 w 99"/>
                <a:gd name="T9" fmla="*/ 0 h 34"/>
                <a:gd name="T10" fmla="*/ 16 w 99"/>
                <a:gd name="T11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34">
                  <a:moveTo>
                    <a:pt x="16" y="23"/>
                  </a:moveTo>
                  <a:cubicBezTo>
                    <a:pt x="11" y="22"/>
                    <a:pt x="6" y="20"/>
                    <a:pt x="0" y="17"/>
                  </a:cubicBezTo>
                  <a:cubicBezTo>
                    <a:pt x="4" y="21"/>
                    <a:pt x="8" y="25"/>
                    <a:pt x="11" y="29"/>
                  </a:cubicBezTo>
                  <a:cubicBezTo>
                    <a:pt x="12" y="29"/>
                    <a:pt x="14" y="29"/>
                    <a:pt x="15" y="30"/>
                  </a:cubicBezTo>
                  <a:cubicBezTo>
                    <a:pt x="37" y="34"/>
                    <a:pt x="82" y="18"/>
                    <a:pt x="99" y="0"/>
                  </a:cubicBezTo>
                  <a:cubicBezTo>
                    <a:pt x="82" y="18"/>
                    <a:pt x="37" y="27"/>
                    <a:pt x="16" y="23"/>
                  </a:cubicBezTo>
                  <a:close/>
                </a:path>
              </a:pathLst>
            </a:custGeom>
            <a:solidFill>
              <a:srgbClr val="413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" name="Freeform 31"/>
            <p:cNvSpPr>
              <a:spLocks noEditPoints="1"/>
            </p:cNvSpPr>
            <p:nvPr/>
          </p:nvSpPr>
          <p:spPr bwMode="auto">
            <a:xfrm>
              <a:off x="2266950" y="3487738"/>
              <a:ext cx="342900" cy="190500"/>
            </a:xfrm>
            <a:custGeom>
              <a:avLst/>
              <a:gdLst>
                <a:gd name="T0" fmla="*/ 141 w 141"/>
                <a:gd name="T1" fmla="*/ 51 h 78"/>
                <a:gd name="T2" fmla="*/ 141 w 141"/>
                <a:gd name="T3" fmla="*/ 51 h 78"/>
                <a:gd name="T4" fmla="*/ 73 w 141"/>
                <a:gd name="T5" fmla="*/ 6 h 78"/>
                <a:gd name="T6" fmla="*/ 3 w 141"/>
                <a:gd name="T7" fmla="*/ 12 h 78"/>
                <a:gd name="T8" fmla="*/ 1 w 141"/>
                <a:gd name="T9" fmla="*/ 22 h 78"/>
                <a:gd name="T10" fmla="*/ 0 w 141"/>
                <a:gd name="T11" fmla="*/ 32 h 78"/>
                <a:gd name="T12" fmla="*/ 42 w 141"/>
                <a:gd name="T13" fmla="*/ 68 h 78"/>
                <a:gd name="T14" fmla="*/ 58 w 141"/>
                <a:gd name="T15" fmla="*/ 74 h 78"/>
                <a:gd name="T16" fmla="*/ 141 w 141"/>
                <a:gd name="T17" fmla="*/ 51 h 78"/>
                <a:gd name="T18" fmla="*/ 61 w 141"/>
                <a:gd name="T19" fmla="*/ 67 h 78"/>
                <a:gd name="T20" fmla="*/ 17 w 141"/>
                <a:gd name="T21" fmla="*/ 31 h 78"/>
                <a:gd name="T22" fmla="*/ 24 w 141"/>
                <a:gd name="T23" fmla="*/ 26 h 78"/>
                <a:gd name="T24" fmla="*/ 70 w 141"/>
                <a:gd name="T25" fmla="*/ 22 h 78"/>
                <a:gd name="T26" fmla="*/ 111 w 141"/>
                <a:gd name="T27" fmla="*/ 45 h 78"/>
                <a:gd name="T28" fmla="*/ 116 w 141"/>
                <a:gd name="T29" fmla="*/ 51 h 78"/>
                <a:gd name="T30" fmla="*/ 61 w 141"/>
                <a:gd name="T31" fmla="*/ 6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1" h="78">
                  <a:moveTo>
                    <a:pt x="141" y="51"/>
                  </a:moveTo>
                  <a:cubicBezTo>
                    <a:pt x="141" y="51"/>
                    <a:pt x="141" y="51"/>
                    <a:pt x="141" y="51"/>
                  </a:cubicBezTo>
                  <a:cubicBezTo>
                    <a:pt x="133" y="32"/>
                    <a:pt x="105" y="12"/>
                    <a:pt x="73" y="6"/>
                  </a:cubicBezTo>
                  <a:cubicBezTo>
                    <a:pt x="47" y="0"/>
                    <a:pt x="20" y="4"/>
                    <a:pt x="3" y="12"/>
                  </a:cubicBezTo>
                  <a:cubicBezTo>
                    <a:pt x="2" y="15"/>
                    <a:pt x="2" y="18"/>
                    <a:pt x="1" y="22"/>
                  </a:cubicBezTo>
                  <a:cubicBezTo>
                    <a:pt x="1" y="25"/>
                    <a:pt x="0" y="28"/>
                    <a:pt x="0" y="32"/>
                  </a:cubicBezTo>
                  <a:cubicBezTo>
                    <a:pt x="15" y="43"/>
                    <a:pt x="29" y="55"/>
                    <a:pt x="42" y="68"/>
                  </a:cubicBezTo>
                  <a:cubicBezTo>
                    <a:pt x="48" y="71"/>
                    <a:pt x="53" y="73"/>
                    <a:pt x="58" y="74"/>
                  </a:cubicBezTo>
                  <a:cubicBezTo>
                    <a:pt x="79" y="78"/>
                    <a:pt x="124" y="69"/>
                    <a:pt x="141" y="51"/>
                  </a:cubicBezTo>
                  <a:close/>
                  <a:moveTo>
                    <a:pt x="61" y="67"/>
                  </a:moveTo>
                  <a:cubicBezTo>
                    <a:pt x="47" y="64"/>
                    <a:pt x="22" y="47"/>
                    <a:pt x="17" y="31"/>
                  </a:cubicBezTo>
                  <a:cubicBezTo>
                    <a:pt x="19" y="29"/>
                    <a:pt x="21" y="28"/>
                    <a:pt x="24" y="26"/>
                  </a:cubicBezTo>
                  <a:cubicBezTo>
                    <a:pt x="35" y="20"/>
                    <a:pt x="53" y="18"/>
                    <a:pt x="70" y="22"/>
                  </a:cubicBezTo>
                  <a:cubicBezTo>
                    <a:pt x="88" y="25"/>
                    <a:pt x="103" y="35"/>
                    <a:pt x="111" y="45"/>
                  </a:cubicBezTo>
                  <a:cubicBezTo>
                    <a:pt x="113" y="47"/>
                    <a:pt x="115" y="49"/>
                    <a:pt x="116" y="51"/>
                  </a:cubicBezTo>
                  <a:cubicBezTo>
                    <a:pt x="105" y="64"/>
                    <a:pt x="75" y="70"/>
                    <a:pt x="61" y="67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" name="Freeform 32"/>
            <p:cNvSpPr>
              <a:spLocks/>
            </p:cNvSpPr>
            <p:nvPr/>
          </p:nvSpPr>
          <p:spPr bwMode="auto">
            <a:xfrm>
              <a:off x="2308225" y="3532188"/>
              <a:ext cx="241300" cy="127000"/>
            </a:xfrm>
            <a:custGeom>
              <a:avLst/>
              <a:gdLst>
                <a:gd name="T0" fmla="*/ 94 w 99"/>
                <a:gd name="T1" fmla="*/ 27 h 52"/>
                <a:gd name="T2" fmla="*/ 53 w 99"/>
                <a:gd name="T3" fmla="*/ 4 h 52"/>
                <a:gd name="T4" fmla="*/ 7 w 99"/>
                <a:gd name="T5" fmla="*/ 8 h 52"/>
                <a:gd name="T6" fmla="*/ 0 w 99"/>
                <a:gd name="T7" fmla="*/ 13 h 52"/>
                <a:gd name="T8" fmla="*/ 44 w 99"/>
                <a:gd name="T9" fmla="*/ 49 h 52"/>
                <a:gd name="T10" fmla="*/ 99 w 99"/>
                <a:gd name="T11" fmla="*/ 33 h 52"/>
                <a:gd name="T12" fmla="*/ 94 w 99"/>
                <a:gd name="T13" fmla="*/ 2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52">
                  <a:moveTo>
                    <a:pt x="94" y="27"/>
                  </a:moveTo>
                  <a:cubicBezTo>
                    <a:pt x="86" y="17"/>
                    <a:pt x="71" y="7"/>
                    <a:pt x="53" y="4"/>
                  </a:cubicBezTo>
                  <a:cubicBezTo>
                    <a:pt x="36" y="0"/>
                    <a:pt x="18" y="2"/>
                    <a:pt x="7" y="8"/>
                  </a:cubicBezTo>
                  <a:cubicBezTo>
                    <a:pt x="4" y="10"/>
                    <a:pt x="2" y="11"/>
                    <a:pt x="0" y="13"/>
                  </a:cubicBezTo>
                  <a:cubicBezTo>
                    <a:pt x="5" y="29"/>
                    <a:pt x="30" y="46"/>
                    <a:pt x="44" y="49"/>
                  </a:cubicBezTo>
                  <a:cubicBezTo>
                    <a:pt x="58" y="52"/>
                    <a:pt x="88" y="46"/>
                    <a:pt x="99" y="33"/>
                  </a:cubicBezTo>
                  <a:cubicBezTo>
                    <a:pt x="98" y="31"/>
                    <a:pt x="96" y="29"/>
                    <a:pt x="94" y="27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" name="Freeform 33"/>
            <p:cNvSpPr>
              <a:spLocks/>
            </p:cNvSpPr>
            <p:nvPr/>
          </p:nvSpPr>
          <p:spPr bwMode="auto">
            <a:xfrm>
              <a:off x="1612900" y="3321050"/>
              <a:ext cx="782638" cy="917575"/>
            </a:xfrm>
            <a:custGeom>
              <a:avLst/>
              <a:gdLst>
                <a:gd name="T0" fmla="*/ 92 w 321"/>
                <a:gd name="T1" fmla="*/ 73 h 377"/>
                <a:gd name="T2" fmla="*/ 208 w 321"/>
                <a:gd name="T3" fmla="*/ 0 h 377"/>
                <a:gd name="T4" fmla="*/ 314 w 321"/>
                <a:gd name="T5" fmla="*/ 86 h 377"/>
                <a:gd name="T6" fmla="*/ 306 w 321"/>
                <a:gd name="T7" fmla="*/ 275 h 377"/>
                <a:gd name="T8" fmla="*/ 157 w 321"/>
                <a:gd name="T9" fmla="*/ 377 h 377"/>
                <a:gd name="T10" fmla="*/ 9 w 321"/>
                <a:gd name="T11" fmla="*/ 275 h 377"/>
                <a:gd name="T12" fmla="*/ 92 w 321"/>
                <a:gd name="T13" fmla="*/ 73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1" h="377">
                  <a:moveTo>
                    <a:pt x="92" y="73"/>
                  </a:moveTo>
                  <a:cubicBezTo>
                    <a:pt x="121" y="36"/>
                    <a:pt x="150" y="0"/>
                    <a:pt x="208" y="0"/>
                  </a:cubicBezTo>
                  <a:cubicBezTo>
                    <a:pt x="267" y="0"/>
                    <a:pt x="308" y="39"/>
                    <a:pt x="314" y="86"/>
                  </a:cubicBezTo>
                  <a:cubicBezTo>
                    <a:pt x="321" y="131"/>
                    <a:pt x="310" y="253"/>
                    <a:pt x="306" y="275"/>
                  </a:cubicBezTo>
                  <a:cubicBezTo>
                    <a:pt x="295" y="330"/>
                    <a:pt x="239" y="377"/>
                    <a:pt x="157" y="377"/>
                  </a:cubicBezTo>
                  <a:cubicBezTo>
                    <a:pt x="75" y="377"/>
                    <a:pt x="0" y="330"/>
                    <a:pt x="9" y="275"/>
                  </a:cubicBezTo>
                  <a:cubicBezTo>
                    <a:pt x="23" y="184"/>
                    <a:pt x="73" y="98"/>
                    <a:pt x="92" y="73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7" name="Freeform 34"/>
            <p:cNvSpPr>
              <a:spLocks/>
            </p:cNvSpPr>
            <p:nvPr/>
          </p:nvSpPr>
          <p:spPr bwMode="auto">
            <a:xfrm>
              <a:off x="1447800" y="3422650"/>
              <a:ext cx="957263" cy="1125537"/>
            </a:xfrm>
            <a:custGeom>
              <a:avLst/>
              <a:gdLst>
                <a:gd name="T0" fmla="*/ 113 w 393"/>
                <a:gd name="T1" fmla="*/ 90 h 462"/>
                <a:gd name="T2" fmla="*/ 255 w 393"/>
                <a:gd name="T3" fmla="*/ 0 h 462"/>
                <a:gd name="T4" fmla="*/ 385 w 393"/>
                <a:gd name="T5" fmla="*/ 105 h 462"/>
                <a:gd name="T6" fmla="*/ 375 w 393"/>
                <a:gd name="T7" fmla="*/ 337 h 462"/>
                <a:gd name="T8" fmla="*/ 192 w 393"/>
                <a:gd name="T9" fmla="*/ 462 h 462"/>
                <a:gd name="T10" fmla="*/ 10 w 393"/>
                <a:gd name="T11" fmla="*/ 337 h 462"/>
                <a:gd name="T12" fmla="*/ 113 w 393"/>
                <a:gd name="T13" fmla="*/ 9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3" h="462">
                  <a:moveTo>
                    <a:pt x="113" y="90"/>
                  </a:moveTo>
                  <a:cubicBezTo>
                    <a:pt x="148" y="44"/>
                    <a:pt x="183" y="0"/>
                    <a:pt x="255" y="0"/>
                  </a:cubicBezTo>
                  <a:cubicBezTo>
                    <a:pt x="327" y="0"/>
                    <a:pt x="377" y="48"/>
                    <a:pt x="385" y="105"/>
                  </a:cubicBezTo>
                  <a:cubicBezTo>
                    <a:pt x="393" y="161"/>
                    <a:pt x="380" y="311"/>
                    <a:pt x="375" y="337"/>
                  </a:cubicBezTo>
                  <a:cubicBezTo>
                    <a:pt x="361" y="405"/>
                    <a:pt x="293" y="462"/>
                    <a:pt x="192" y="462"/>
                  </a:cubicBezTo>
                  <a:cubicBezTo>
                    <a:pt x="92" y="462"/>
                    <a:pt x="0" y="405"/>
                    <a:pt x="10" y="337"/>
                  </a:cubicBezTo>
                  <a:cubicBezTo>
                    <a:pt x="28" y="225"/>
                    <a:pt x="89" y="120"/>
                    <a:pt x="113" y="90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" name="Freeform 35"/>
            <p:cNvSpPr>
              <a:spLocks/>
            </p:cNvSpPr>
            <p:nvPr/>
          </p:nvSpPr>
          <p:spPr bwMode="auto">
            <a:xfrm>
              <a:off x="1447800" y="3532188"/>
              <a:ext cx="957263" cy="1016000"/>
            </a:xfrm>
            <a:custGeom>
              <a:avLst/>
              <a:gdLst>
                <a:gd name="T0" fmla="*/ 10 w 393"/>
                <a:gd name="T1" fmla="*/ 292 h 417"/>
                <a:gd name="T2" fmla="*/ 113 w 393"/>
                <a:gd name="T3" fmla="*/ 45 h 417"/>
                <a:gd name="T4" fmla="*/ 150 w 393"/>
                <a:gd name="T5" fmla="*/ 0 h 417"/>
                <a:gd name="T6" fmla="*/ 150 w 393"/>
                <a:gd name="T7" fmla="*/ 1 h 417"/>
                <a:gd name="T8" fmla="*/ 66 w 393"/>
                <a:gd name="T9" fmla="*/ 204 h 417"/>
                <a:gd name="T10" fmla="*/ 215 w 393"/>
                <a:gd name="T11" fmla="*/ 306 h 417"/>
                <a:gd name="T12" fmla="*/ 364 w 393"/>
                <a:gd name="T13" fmla="*/ 204 h 417"/>
                <a:gd name="T14" fmla="*/ 374 w 393"/>
                <a:gd name="T15" fmla="*/ 24 h 417"/>
                <a:gd name="T16" fmla="*/ 385 w 393"/>
                <a:gd name="T17" fmla="*/ 60 h 417"/>
                <a:gd name="T18" fmla="*/ 375 w 393"/>
                <a:gd name="T19" fmla="*/ 292 h 417"/>
                <a:gd name="T20" fmla="*/ 192 w 393"/>
                <a:gd name="T21" fmla="*/ 417 h 417"/>
                <a:gd name="T22" fmla="*/ 10 w 393"/>
                <a:gd name="T23" fmla="*/ 292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3" h="417">
                  <a:moveTo>
                    <a:pt x="10" y="292"/>
                  </a:moveTo>
                  <a:cubicBezTo>
                    <a:pt x="28" y="180"/>
                    <a:pt x="89" y="75"/>
                    <a:pt x="113" y="45"/>
                  </a:cubicBezTo>
                  <a:cubicBezTo>
                    <a:pt x="125" y="29"/>
                    <a:pt x="137" y="14"/>
                    <a:pt x="150" y="0"/>
                  </a:cubicBezTo>
                  <a:cubicBezTo>
                    <a:pt x="150" y="1"/>
                    <a:pt x="150" y="1"/>
                    <a:pt x="150" y="1"/>
                  </a:cubicBezTo>
                  <a:cubicBezTo>
                    <a:pt x="130" y="26"/>
                    <a:pt x="80" y="112"/>
                    <a:pt x="66" y="204"/>
                  </a:cubicBezTo>
                  <a:cubicBezTo>
                    <a:pt x="57" y="260"/>
                    <a:pt x="133" y="306"/>
                    <a:pt x="215" y="306"/>
                  </a:cubicBezTo>
                  <a:cubicBezTo>
                    <a:pt x="297" y="306"/>
                    <a:pt x="353" y="259"/>
                    <a:pt x="364" y="204"/>
                  </a:cubicBezTo>
                  <a:cubicBezTo>
                    <a:pt x="368" y="184"/>
                    <a:pt x="378" y="76"/>
                    <a:pt x="374" y="24"/>
                  </a:cubicBezTo>
                  <a:cubicBezTo>
                    <a:pt x="379" y="36"/>
                    <a:pt x="383" y="48"/>
                    <a:pt x="385" y="60"/>
                  </a:cubicBezTo>
                  <a:cubicBezTo>
                    <a:pt x="393" y="116"/>
                    <a:pt x="380" y="266"/>
                    <a:pt x="375" y="292"/>
                  </a:cubicBezTo>
                  <a:cubicBezTo>
                    <a:pt x="361" y="360"/>
                    <a:pt x="293" y="417"/>
                    <a:pt x="192" y="417"/>
                  </a:cubicBezTo>
                  <a:cubicBezTo>
                    <a:pt x="92" y="417"/>
                    <a:pt x="0" y="360"/>
                    <a:pt x="10" y="292"/>
                  </a:cubicBezTo>
                  <a:close/>
                </a:path>
              </a:pathLst>
            </a:custGeom>
            <a:solidFill>
              <a:srgbClr val="413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9" name="Freeform 36"/>
            <p:cNvSpPr>
              <a:spLocks/>
            </p:cNvSpPr>
            <p:nvPr/>
          </p:nvSpPr>
          <p:spPr bwMode="auto">
            <a:xfrm>
              <a:off x="1527175" y="3590925"/>
              <a:ext cx="877888" cy="957262"/>
            </a:xfrm>
            <a:custGeom>
              <a:avLst/>
              <a:gdLst>
                <a:gd name="T0" fmla="*/ 116 w 360"/>
                <a:gd name="T1" fmla="*/ 356 h 393"/>
                <a:gd name="T2" fmla="*/ 326 w 360"/>
                <a:gd name="T3" fmla="*/ 212 h 393"/>
                <a:gd name="T4" fmla="*/ 341 w 360"/>
                <a:gd name="T5" fmla="*/ 0 h 393"/>
                <a:gd name="T6" fmla="*/ 352 w 360"/>
                <a:gd name="T7" fmla="*/ 36 h 393"/>
                <a:gd name="T8" fmla="*/ 342 w 360"/>
                <a:gd name="T9" fmla="*/ 268 h 393"/>
                <a:gd name="T10" fmla="*/ 159 w 360"/>
                <a:gd name="T11" fmla="*/ 393 h 393"/>
                <a:gd name="T12" fmla="*/ 0 w 360"/>
                <a:gd name="T13" fmla="*/ 333 h 393"/>
                <a:gd name="T14" fmla="*/ 116 w 360"/>
                <a:gd name="T15" fmla="*/ 356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0" h="393">
                  <a:moveTo>
                    <a:pt x="116" y="356"/>
                  </a:moveTo>
                  <a:cubicBezTo>
                    <a:pt x="232" y="356"/>
                    <a:pt x="310" y="290"/>
                    <a:pt x="326" y="212"/>
                  </a:cubicBezTo>
                  <a:cubicBezTo>
                    <a:pt x="331" y="189"/>
                    <a:pt x="341" y="78"/>
                    <a:pt x="341" y="0"/>
                  </a:cubicBezTo>
                  <a:cubicBezTo>
                    <a:pt x="346" y="12"/>
                    <a:pt x="350" y="24"/>
                    <a:pt x="352" y="36"/>
                  </a:cubicBezTo>
                  <a:cubicBezTo>
                    <a:pt x="360" y="92"/>
                    <a:pt x="347" y="242"/>
                    <a:pt x="342" y="268"/>
                  </a:cubicBezTo>
                  <a:cubicBezTo>
                    <a:pt x="328" y="336"/>
                    <a:pt x="260" y="393"/>
                    <a:pt x="159" y="393"/>
                  </a:cubicBezTo>
                  <a:cubicBezTo>
                    <a:pt x="94" y="393"/>
                    <a:pt x="32" y="369"/>
                    <a:pt x="0" y="333"/>
                  </a:cubicBezTo>
                  <a:cubicBezTo>
                    <a:pt x="34" y="348"/>
                    <a:pt x="74" y="356"/>
                    <a:pt x="116" y="356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0" name="Freeform 37"/>
            <p:cNvSpPr>
              <a:spLocks/>
            </p:cNvSpPr>
            <p:nvPr/>
          </p:nvSpPr>
          <p:spPr bwMode="auto">
            <a:xfrm>
              <a:off x="2003425" y="3332163"/>
              <a:ext cx="395288" cy="395287"/>
            </a:xfrm>
            <a:custGeom>
              <a:avLst/>
              <a:gdLst>
                <a:gd name="T0" fmla="*/ 8 w 162"/>
                <a:gd name="T1" fmla="*/ 96 h 162"/>
                <a:gd name="T2" fmla="*/ 96 w 162"/>
                <a:gd name="T3" fmla="*/ 154 h 162"/>
                <a:gd name="T4" fmla="*/ 154 w 162"/>
                <a:gd name="T5" fmla="*/ 66 h 162"/>
                <a:gd name="T6" fmla="*/ 66 w 162"/>
                <a:gd name="T7" fmla="*/ 8 h 162"/>
                <a:gd name="T8" fmla="*/ 8 w 162"/>
                <a:gd name="T9" fmla="*/ 9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162">
                  <a:moveTo>
                    <a:pt x="8" y="96"/>
                  </a:moveTo>
                  <a:cubicBezTo>
                    <a:pt x="16" y="136"/>
                    <a:pt x="56" y="162"/>
                    <a:pt x="96" y="154"/>
                  </a:cubicBezTo>
                  <a:cubicBezTo>
                    <a:pt x="136" y="146"/>
                    <a:pt x="162" y="106"/>
                    <a:pt x="154" y="66"/>
                  </a:cubicBezTo>
                  <a:cubicBezTo>
                    <a:pt x="146" y="26"/>
                    <a:pt x="106" y="0"/>
                    <a:pt x="66" y="8"/>
                  </a:cubicBezTo>
                  <a:cubicBezTo>
                    <a:pt x="26" y="16"/>
                    <a:pt x="0" y="56"/>
                    <a:pt x="8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1" name="Freeform 38"/>
            <p:cNvSpPr>
              <a:spLocks/>
            </p:cNvSpPr>
            <p:nvPr/>
          </p:nvSpPr>
          <p:spPr bwMode="auto">
            <a:xfrm>
              <a:off x="1712913" y="3346450"/>
              <a:ext cx="396875" cy="395287"/>
            </a:xfrm>
            <a:custGeom>
              <a:avLst/>
              <a:gdLst>
                <a:gd name="T0" fmla="*/ 8 w 163"/>
                <a:gd name="T1" fmla="*/ 96 h 162"/>
                <a:gd name="T2" fmla="*/ 96 w 163"/>
                <a:gd name="T3" fmla="*/ 154 h 162"/>
                <a:gd name="T4" fmla="*/ 154 w 163"/>
                <a:gd name="T5" fmla="*/ 66 h 162"/>
                <a:gd name="T6" fmla="*/ 66 w 163"/>
                <a:gd name="T7" fmla="*/ 8 h 162"/>
                <a:gd name="T8" fmla="*/ 8 w 163"/>
                <a:gd name="T9" fmla="*/ 9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62">
                  <a:moveTo>
                    <a:pt x="8" y="96"/>
                  </a:moveTo>
                  <a:cubicBezTo>
                    <a:pt x="17" y="136"/>
                    <a:pt x="56" y="162"/>
                    <a:pt x="96" y="154"/>
                  </a:cubicBezTo>
                  <a:cubicBezTo>
                    <a:pt x="137" y="146"/>
                    <a:pt x="163" y="106"/>
                    <a:pt x="154" y="66"/>
                  </a:cubicBezTo>
                  <a:cubicBezTo>
                    <a:pt x="146" y="26"/>
                    <a:pt x="107" y="0"/>
                    <a:pt x="66" y="8"/>
                  </a:cubicBezTo>
                  <a:cubicBezTo>
                    <a:pt x="26" y="16"/>
                    <a:pt x="0" y="56"/>
                    <a:pt x="8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" name="Freeform 39"/>
            <p:cNvSpPr>
              <a:spLocks/>
            </p:cNvSpPr>
            <p:nvPr/>
          </p:nvSpPr>
          <p:spPr bwMode="auto">
            <a:xfrm>
              <a:off x="1712913" y="3362325"/>
              <a:ext cx="250825" cy="379412"/>
            </a:xfrm>
            <a:custGeom>
              <a:avLst/>
              <a:gdLst>
                <a:gd name="T0" fmla="*/ 67 w 103"/>
                <a:gd name="T1" fmla="*/ 1 h 156"/>
                <a:gd name="T2" fmla="*/ 73 w 103"/>
                <a:gd name="T3" fmla="*/ 0 h 156"/>
                <a:gd name="T4" fmla="*/ 21 w 103"/>
                <a:gd name="T5" fmla="*/ 87 h 156"/>
                <a:gd name="T6" fmla="*/ 103 w 103"/>
                <a:gd name="T7" fmla="*/ 146 h 156"/>
                <a:gd name="T8" fmla="*/ 97 w 103"/>
                <a:gd name="T9" fmla="*/ 147 h 156"/>
                <a:gd name="T10" fmla="*/ 9 w 103"/>
                <a:gd name="T11" fmla="*/ 89 h 156"/>
                <a:gd name="T12" fmla="*/ 67 w 103"/>
                <a:gd name="T13" fmla="*/ 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156">
                  <a:moveTo>
                    <a:pt x="67" y="1"/>
                  </a:moveTo>
                  <a:cubicBezTo>
                    <a:pt x="69" y="1"/>
                    <a:pt x="71" y="1"/>
                    <a:pt x="73" y="0"/>
                  </a:cubicBezTo>
                  <a:cubicBezTo>
                    <a:pt x="36" y="11"/>
                    <a:pt x="13" y="49"/>
                    <a:pt x="21" y="87"/>
                  </a:cubicBezTo>
                  <a:cubicBezTo>
                    <a:pt x="29" y="125"/>
                    <a:pt x="65" y="150"/>
                    <a:pt x="103" y="146"/>
                  </a:cubicBezTo>
                  <a:cubicBezTo>
                    <a:pt x="101" y="146"/>
                    <a:pt x="99" y="147"/>
                    <a:pt x="97" y="147"/>
                  </a:cubicBezTo>
                  <a:cubicBezTo>
                    <a:pt x="56" y="156"/>
                    <a:pt x="17" y="130"/>
                    <a:pt x="9" y="89"/>
                  </a:cubicBezTo>
                  <a:cubicBezTo>
                    <a:pt x="0" y="49"/>
                    <a:pt x="26" y="10"/>
                    <a:pt x="67" y="1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" name="Freeform 40"/>
            <p:cNvSpPr>
              <a:spLocks/>
            </p:cNvSpPr>
            <p:nvPr/>
          </p:nvSpPr>
          <p:spPr bwMode="auto">
            <a:xfrm>
              <a:off x="2003425" y="3349625"/>
              <a:ext cx="247650" cy="377825"/>
            </a:xfrm>
            <a:custGeom>
              <a:avLst/>
              <a:gdLst>
                <a:gd name="T0" fmla="*/ 66 w 102"/>
                <a:gd name="T1" fmla="*/ 1 h 155"/>
                <a:gd name="T2" fmla="*/ 73 w 102"/>
                <a:gd name="T3" fmla="*/ 0 h 155"/>
                <a:gd name="T4" fmla="*/ 21 w 102"/>
                <a:gd name="T5" fmla="*/ 86 h 155"/>
                <a:gd name="T6" fmla="*/ 102 w 102"/>
                <a:gd name="T7" fmla="*/ 145 h 155"/>
                <a:gd name="T8" fmla="*/ 96 w 102"/>
                <a:gd name="T9" fmla="*/ 147 h 155"/>
                <a:gd name="T10" fmla="*/ 8 w 102"/>
                <a:gd name="T11" fmla="*/ 89 h 155"/>
                <a:gd name="T12" fmla="*/ 66 w 102"/>
                <a:gd name="T13" fmla="*/ 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155">
                  <a:moveTo>
                    <a:pt x="66" y="1"/>
                  </a:moveTo>
                  <a:cubicBezTo>
                    <a:pt x="68" y="0"/>
                    <a:pt x="70" y="0"/>
                    <a:pt x="73" y="0"/>
                  </a:cubicBezTo>
                  <a:cubicBezTo>
                    <a:pt x="36" y="10"/>
                    <a:pt x="13" y="48"/>
                    <a:pt x="21" y="86"/>
                  </a:cubicBezTo>
                  <a:cubicBezTo>
                    <a:pt x="29" y="124"/>
                    <a:pt x="64" y="149"/>
                    <a:pt x="102" y="145"/>
                  </a:cubicBezTo>
                  <a:cubicBezTo>
                    <a:pt x="100" y="146"/>
                    <a:pt x="98" y="146"/>
                    <a:pt x="96" y="147"/>
                  </a:cubicBezTo>
                  <a:cubicBezTo>
                    <a:pt x="56" y="155"/>
                    <a:pt x="16" y="129"/>
                    <a:pt x="8" y="89"/>
                  </a:cubicBezTo>
                  <a:cubicBezTo>
                    <a:pt x="0" y="48"/>
                    <a:pt x="26" y="9"/>
                    <a:pt x="66" y="1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" name="Freeform 41"/>
            <p:cNvSpPr>
              <a:spLocks/>
            </p:cNvSpPr>
            <p:nvPr/>
          </p:nvSpPr>
          <p:spPr bwMode="auto">
            <a:xfrm>
              <a:off x="2081213" y="3422650"/>
              <a:ext cx="149225" cy="149225"/>
            </a:xfrm>
            <a:custGeom>
              <a:avLst/>
              <a:gdLst>
                <a:gd name="T0" fmla="*/ 4 w 61"/>
                <a:gd name="T1" fmla="*/ 36 h 61"/>
                <a:gd name="T2" fmla="*/ 37 w 61"/>
                <a:gd name="T3" fmla="*/ 58 h 61"/>
                <a:gd name="T4" fmla="*/ 58 w 61"/>
                <a:gd name="T5" fmla="*/ 25 h 61"/>
                <a:gd name="T6" fmla="*/ 25 w 61"/>
                <a:gd name="T7" fmla="*/ 3 h 61"/>
                <a:gd name="T8" fmla="*/ 4 w 61"/>
                <a:gd name="T9" fmla="*/ 3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1">
                  <a:moveTo>
                    <a:pt x="4" y="36"/>
                  </a:moveTo>
                  <a:cubicBezTo>
                    <a:pt x="7" y="51"/>
                    <a:pt x="21" y="61"/>
                    <a:pt x="37" y="58"/>
                  </a:cubicBezTo>
                  <a:cubicBezTo>
                    <a:pt x="52" y="55"/>
                    <a:pt x="61" y="40"/>
                    <a:pt x="58" y="25"/>
                  </a:cubicBezTo>
                  <a:cubicBezTo>
                    <a:pt x="55" y="10"/>
                    <a:pt x="40" y="0"/>
                    <a:pt x="25" y="3"/>
                  </a:cubicBezTo>
                  <a:cubicBezTo>
                    <a:pt x="10" y="6"/>
                    <a:pt x="0" y="21"/>
                    <a:pt x="4" y="36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" name="Freeform 42"/>
            <p:cNvSpPr>
              <a:spLocks/>
            </p:cNvSpPr>
            <p:nvPr/>
          </p:nvSpPr>
          <p:spPr bwMode="auto">
            <a:xfrm>
              <a:off x="1795463" y="3419475"/>
              <a:ext cx="149225" cy="149225"/>
            </a:xfrm>
            <a:custGeom>
              <a:avLst/>
              <a:gdLst>
                <a:gd name="T0" fmla="*/ 4 w 61"/>
                <a:gd name="T1" fmla="*/ 36 h 61"/>
                <a:gd name="T2" fmla="*/ 37 w 61"/>
                <a:gd name="T3" fmla="*/ 58 h 61"/>
                <a:gd name="T4" fmla="*/ 58 w 61"/>
                <a:gd name="T5" fmla="*/ 25 h 61"/>
                <a:gd name="T6" fmla="*/ 25 w 61"/>
                <a:gd name="T7" fmla="*/ 3 h 61"/>
                <a:gd name="T8" fmla="*/ 4 w 61"/>
                <a:gd name="T9" fmla="*/ 3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1">
                  <a:moveTo>
                    <a:pt x="4" y="36"/>
                  </a:moveTo>
                  <a:cubicBezTo>
                    <a:pt x="7" y="51"/>
                    <a:pt x="21" y="61"/>
                    <a:pt x="37" y="58"/>
                  </a:cubicBezTo>
                  <a:cubicBezTo>
                    <a:pt x="52" y="55"/>
                    <a:pt x="61" y="40"/>
                    <a:pt x="58" y="25"/>
                  </a:cubicBezTo>
                  <a:cubicBezTo>
                    <a:pt x="55" y="10"/>
                    <a:pt x="40" y="0"/>
                    <a:pt x="25" y="3"/>
                  </a:cubicBezTo>
                  <a:cubicBezTo>
                    <a:pt x="10" y="6"/>
                    <a:pt x="0" y="21"/>
                    <a:pt x="4" y="36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" name="Freeform 43"/>
            <p:cNvSpPr>
              <a:spLocks/>
            </p:cNvSpPr>
            <p:nvPr/>
          </p:nvSpPr>
          <p:spPr bwMode="auto">
            <a:xfrm>
              <a:off x="3055938" y="3116263"/>
              <a:ext cx="365125" cy="204787"/>
            </a:xfrm>
            <a:custGeom>
              <a:avLst/>
              <a:gdLst>
                <a:gd name="T0" fmla="*/ 149 w 150"/>
                <a:gd name="T1" fmla="*/ 77 h 84"/>
                <a:gd name="T2" fmla="*/ 131 w 150"/>
                <a:gd name="T3" fmla="*/ 60 h 84"/>
                <a:gd name="T4" fmla="*/ 86 w 150"/>
                <a:gd name="T5" fmla="*/ 43 h 84"/>
                <a:gd name="T6" fmla="*/ 57 w 150"/>
                <a:gd name="T7" fmla="*/ 50 h 84"/>
                <a:gd name="T8" fmla="*/ 58 w 150"/>
                <a:gd name="T9" fmla="*/ 54 h 84"/>
                <a:gd name="T10" fmla="*/ 62 w 150"/>
                <a:gd name="T11" fmla="*/ 53 h 84"/>
                <a:gd name="T12" fmla="*/ 61 w 150"/>
                <a:gd name="T13" fmla="*/ 41 h 84"/>
                <a:gd name="T14" fmla="*/ 50 w 150"/>
                <a:gd name="T15" fmla="*/ 15 h 84"/>
                <a:gd name="T16" fmla="*/ 36 w 150"/>
                <a:gd name="T17" fmla="*/ 4 h 84"/>
                <a:gd name="T18" fmla="*/ 15 w 150"/>
                <a:gd name="T19" fmla="*/ 0 h 84"/>
                <a:gd name="T20" fmla="*/ 4 w 150"/>
                <a:gd name="T21" fmla="*/ 1 h 84"/>
                <a:gd name="T22" fmla="*/ 1 w 150"/>
                <a:gd name="T23" fmla="*/ 6 h 84"/>
                <a:gd name="T24" fmla="*/ 5 w 150"/>
                <a:gd name="T25" fmla="*/ 9 h 84"/>
                <a:gd name="T26" fmla="*/ 15 w 150"/>
                <a:gd name="T27" fmla="*/ 8 h 84"/>
                <a:gd name="T28" fmla="*/ 37 w 150"/>
                <a:gd name="T29" fmla="*/ 14 h 84"/>
                <a:gd name="T30" fmla="*/ 47 w 150"/>
                <a:gd name="T31" fmla="*/ 23 h 84"/>
                <a:gd name="T32" fmla="*/ 53 w 150"/>
                <a:gd name="T33" fmla="*/ 40 h 84"/>
                <a:gd name="T34" fmla="*/ 55 w 150"/>
                <a:gd name="T35" fmla="*/ 54 h 84"/>
                <a:gd name="T36" fmla="*/ 57 w 150"/>
                <a:gd name="T37" fmla="*/ 57 h 84"/>
                <a:gd name="T38" fmla="*/ 60 w 150"/>
                <a:gd name="T39" fmla="*/ 57 h 84"/>
                <a:gd name="T40" fmla="*/ 86 w 150"/>
                <a:gd name="T41" fmla="*/ 51 h 84"/>
                <a:gd name="T42" fmla="*/ 127 w 150"/>
                <a:gd name="T43" fmla="*/ 66 h 84"/>
                <a:gd name="T44" fmla="*/ 139 w 150"/>
                <a:gd name="T45" fmla="*/ 77 h 84"/>
                <a:gd name="T46" fmla="*/ 142 w 150"/>
                <a:gd name="T47" fmla="*/ 81 h 84"/>
                <a:gd name="T48" fmla="*/ 142 w 150"/>
                <a:gd name="T49" fmla="*/ 82 h 84"/>
                <a:gd name="T50" fmla="*/ 143 w 150"/>
                <a:gd name="T51" fmla="*/ 82 h 84"/>
                <a:gd name="T52" fmla="*/ 143 w 150"/>
                <a:gd name="T53" fmla="*/ 82 h 84"/>
                <a:gd name="T54" fmla="*/ 148 w 150"/>
                <a:gd name="T55" fmla="*/ 83 h 84"/>
                <a:gd name="T56" fmla="*/ 149 w 150"/>
                <a:gd name="T57" fmla="*/ 77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0" h="84">
                  <a:moveTo>
                    <a:pt x="149" y="77"/>
                  </a:moveTo>
                  <a:cubicBezTo>
                    <a:pt x="149" y="77"/>
                    <a:pt x="142" y="69"/>
                    <a:pt x="131" y="60"/>
                  </a:cubicBezTo>
                  <a:cubicBezTo>
                    <a:pt x="120" y="51"/>
                    <a:pt x="105" y="43"/>
                    <a:pt x="86" y="43"/>
                  </a:cubicBezTo>
                  <a:cubicBezTo>
                    <a:pt x="77" y="43"/>
                    <a:pt x="67" y="45"/>
                    <a:pt x="57" y="50"/>
                  </a:cubicBezTo>
                  <a:cubicBezTo>
                    <a:pt x="58" y="54"/>
                    <a:pt x="58" y="54"/>
                    <a:pt x="58" y="54"/>
                  </a:cubicBezTo>
                  <a:cubicBezTo>
                    <a:pt x="62" y="53"/>
                    <a:pt x="62" y="53"/>
                    <a:pt x="62" y="53"/>
                  </a:cubicBezTo>
                  <a:cubicBezTo>
                    <a:pt x="62" y="51"/>
                    <a:pt x="62" y="46"/>
                    <a:pt x="61" y="41"/>
                  </a:cubicBezTo>
                  <a:cubicBezTo>
                    <a:pt x="60" y="33"/>
                    <a:pt x="57" y="23"/>
                    <a:pt x="50" y="15"/>
                  </a:cubicBezTo>
                  <a:cubicBezTo>
                    <a:pt x="47" y="11"/>
                    <a:pt x="42" y="7"/>
                    <a:pt x="36" y="4"/>
                  </a:cubicBezTo>
                  <a:cubicBezTo>
                    <a:pt x="30" y="2"/>
                    <a:pt x="23" y="0"/>
                    <a:pt x="15" y="0"/>
                  </a:cubicBezTo>
                  <a:cubicBezTo>
                    <a:pt x="11" y="0"/>
                    <a:pt x="8" y="1"/>
                    <a:pt x="4" y="1"/>
                  </a:cubicBezTo>
                  <a:cubicBezTo>
                    <a:pt x="2" y="1"/>
                    <a:pt x="0" y="3"/>
                    <a:pt x="1" y="6"/>
                  </a:cubicBezTo>
                  <a:cubicBezTo>
                    <a:pt x="1" y="8"/>
                    <a:pt x="3" y="9"/>
                    <a:pt x="5" y="9"/>
                  </a:cubicBezTo>
                  <a:cubicBezTo>
                    <a:pt x="9" y="9"/>
                    <a:pt x="12" y="8"/>
                    <a:pt x="15" y="8"/>
                  </a:cubicBezTo>
                  <a:cubicBezTo>
                    <a:pt x="25" y="8"/>
                    <a:pt x="32" y="11"/>
                    <a:pt x="37" y="14"/>
                  </a:cubicBezTo>
                  <a:cubicBezTo>
                    <a:pt x="41" y="17"/>
                    <a:pt x="44" y="20"/>
                    <a:pt x="47" y="23"/>
                  </a:cubicBezTo>
                  <a:cubicBezTo>
                    <a:pt x="50" y="29"/>
                    <a:pt x="52" y="35"/>
                    <a:pt x="53" y="40"/>
                  </a:cubicBezTo>
                  <a:cubicBezTo>
                    <a:pt x="54" y="46"/>
                    <a:pt x="54" y="51"/>
                    <a:pt x="55" y="54"/>
                  </a:cubicBezTo>
                  <a:cubicBezTo>
                    <a:pt x="55" y="56"/>
                    <a:pt x="56" y="57"/>
                    <a:pt x="57" y="57"/>
                  </a:cubicBezTo>
                  <a:cubicBezTo>
                    <a:pt x="58" y="58"/>
                    <a:pt x="59" y="58"/>
                    <a:pt x="60" y="57"/>
                  </a:cubicBezTo>
                  <a:cubicBezTo>
                    <a:pt x="69" y="53"/>
                    <a:pt x="78" y="51"/>
                    <a:pt x="86" y="51"/>
                  </a:cubicBezTo>
                  <a:cubicBezTo>
                    <a:pt x="102" y="51"/>
                    <a:pt x="116" y="58"/>
                    <a:pt x="127" y="66"/>
                  </a:cubicBezTo>
                  <a:cubicBezTo>
                    <a:pt x="132" y="70"/>
                    <a:pt x="136" y="74"/>
                    <a:pt x="139" y="77"/>
                  </a:cubicBezTo>
                  <a:cubicBezTo>
                    <a:pt x="140" y="79"/>
                    <a:pt x="141" y="80"/>
                    <a:pt x="142" y="81"/>
                  </a:cubicBezTo>
                  <a:cubicBezTo>
                    <a:pt x="142" y="81"/>
                    <a:pt x="142" y="82"/>
                    <a:pt x="142" y="82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4" y="84"/>
                    <a:pt x="147" y="84"/>
                    <a:pt x="148" y="83"/>
                  </a:cubicBezTo>
                  <a:cubicBezTo>
                    <a:pt x="150" y="82"/>
                    <a:pt x="150" y="79"/>
                    <a:pt x="149" y="77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" name="Freeform 44"/>
            <p:cNvSpPr>
              <a:spLocks/>
            </p:cNvSpPr>
            <p:nvPr/>
          </p:nvSpPr>
          <p:spPr bwMode="auto">
            <a:xfrm>
              <a:off x="2595563" y="2952750"/>
              <a:ext cx="196850" cy="84137"/>
            </a:xfrm>
            <a:custGeom>
              <a:avLst/>
              <a:gdLst>
                <a:gd name="T0" fmla="*/ 79 w 81"/>
                <a:gd name="T1" fmla="*/ 28 h 35"/>
                <a:gd name="T2" fmla="*/ 74 w 81"/>
                <a:gd name="T3" fmla="*/ 21 h 35"/>
                <a:gd name="T4" fmla="*/ 60 w 81"/>
                <a:gd name="T5" fmla="*/ 7 h 35"/>
                <a:gd name="T6" fmla="*/ 37 w 81"/>
                <a:gd name="T7" fmla="*/ 0 h 35"/>
                <a:gd name="T8" fmla="*/ 2 w 81"/>
                <a:gd name="T9" fmla="*/ 15 h 35"/>
                <a:gd name="T10" fmla="*/ 2 w 81"/>
                <a:gd name="T11" fmla="*/ 20 h 35"/>
                <a:gd name="T12" fmla="*/ 7 w 81"/>
                <a:gd name="T13" fmla="*/ 21 h 35"/>
                <a:gd name="T14" fmla="*/ 37 w 81"/>
                <a:gd name="T15" fmla="*/ 8 h 35"/>
                <a:gd name="T16" fmla="*/ 60 w 81"/>
                <a:gd name="T17" fmla="*/ 18 h 35"/>
                <a:gd name="T18" fmla="*/ 68 w 81"/>
                <a:gd name="T19" fmla="*/ 26 h 35"/>
                <a:gd name="T20" fmla="*/ 73 w 81"/>
                <a:gd name="T21" fmla="*/ 33 h 35"/>
                <a:gd name="T22" fmla="*/ 79 w 81"/>
                <a:gd name="T23" fmla="*/ 33 h 35"/>
                <a:gd name="T24" fmla="*/ 79 w 81"/>
                <a:gd name="T2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35">
                  <a:moveTo>
                    <a:pt x="79" y="28"/>
                  </a:moveTo>
                  <a:cubicBezTo>
                    <a:pt x="78" y="26"/>
                    <a:pt x="77" y="24"/>
                    <a:pt x="74" y="21"/>
                  </a:cubicBezTo>
                  <a:cubicBezTo>
                    <a:pt x="71" y="17"/>
                    <a:pt x="66" y="12"/>
                    <a:pt x="60" y="7"/>
                  </a:cubicBezTo>
                  <a:cubicBezTo>
                    <a:pt x="54" y="3"/>
                    <a:pt x="46" y="0"/>
                    <a:pt x="37" y="0"/>
                  </a:cubicBezTo>
                  <a:cubicBezTo>
                    <a:pt x="27" y="0"/>
                    <a:pt x="15" y="4"/>
                    <a:pt x="2" y="15"/>
                  </a:cubicBezTo>
                  <a:cubicBezTo>
                    <a:pt x="1" y="16"/>
                    <a:pt x="0" y="19"/>
                    <a:pt x="2" y="20"/>
                  </a:cubicBezTo>
                  <a:cubicBezTo>
                    <a:pt x="3" y="22"/>
                    <a:pt x="6" y="22"/>
                    <a:pt x="7" y="21"/>
                  </a:cubicBezTo>
                  <a:cubicBezTo>
                    <a:pt x="19" y="11"/>
                    <a:pt x="29" y="8"/>
                    <a:pt x="37" y="8"/>
                  </a:cubicBezTo>
                  <a:cubicBezTo>
                    <a:pt x="47" y="8"/>
                    <a:pt x="54" y="12"/>
                    <a:pt x="60" y="18"/>
                  </a:cubicBezTo>
                  <a:cubicBezTo>
                    <a:pt x="63" y="21"/>
                    <a:pt x="66" y="23"/>
                    <a:pt x="68" y="26"/>
                  </a:cubicBezTo>
                  <a:cubicBezTo>
                    <a:pt x="70" y="29"/>
                    <a:pt x="72" y="31"/>
                    <a:pt x="73" y="33"/>
                  </a:cubicBezTo>
                  <a:cubicBezTo>
                    <a:pt x="75" y="35"/>
                    <a:pt x="77" y="35"/>
                    <a:pt x="79" y="33"/>
                  </a:cubicBezTo>
                  <a:cubicBezTo>
                    <a:pt x="81" y="32"/>
                    <a:pt x="81" y="29"/>
                    <a:pt x="79" y="28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" name="Freeform 45"/>
            <p:cNvSpPr>
              <a:spLocks/>
            </p:cNvSpPr>
            <p:nvPr/>
          </p:nvSpPr>
          <p:spPr bwMode="auto">
            <a:xfrm>
              <a:off x="2819400" y="4146550"/>
              <a:ext cx="180975" cy="109537"/>
            </a:xfrm>
            <a:custGeom>
              <a:avLst/>
              <a:gdLst>
                <a:gd name="T0" fmla="*/ 71 w 74"/>
                <a:gd name="T1" fmla="*/ 5 h 45"/>
                <a:gd name="T2" fmla="*/ 60 w 74"/>
                <a:gd name="T3" fmla="*/ 2 h 45"/>
                <a:gd name="T4" fmla="*/ 44 w 74"/>
                <a:gd name="T5" fmla="*/ 0 h 45"/>
                <a:gd name="T6" fmla="*/ 19 w 74"/>
                <a:gd name="T7" fmla="*/ 8 h 45"/>
                <a:gd name="T8" fmla="*/ 0 w 74"/>
                <a:gd name="T9" fmla="*/ 39 h 45"/>
                <a:gd name="T10" fmla="*/ 3 w 74"/>
                <a:gd name="T11" fmla="*/ 44 h 45"/>
                <a:gd name="T12" fmla="*/ 8 w 74"/>
                <a:gd name="T13" fmla="*/ 42 h 45"/>
                <a:gd name="T14" fmla="*/ 24 w 74"/>
                <a:gd name="T15" fmla="*/ 14 h 45"/>
                <a:gd name="T16" fmla="*/ 44 w 74"/>
                <a:gd name="T17" fmla="*/ 8 h 45"/>
                <a:gd name="T18" fmla="*/ 58 w 74"/>
                <a:gd name="T19" fmla="*/ 10 h 45"/>
                <a:gd name="T20" fmla="*/ 69 w 74"/>
                <a:gd name="T21" fmla="*/ 13 h 45"/>
                <a:gd name="T22" fmla="*/ 73 w 74"/>
                <a:gd name="T23" fmla="*/ 10 h 45"/>
                <a:gd name="T24" fmla="*/ 71 w 74"/>
                <a:gd name="T25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" h="45">
                  <a:moveTo>
                    <a:pt x="71" y="5"/>
                  </a:moveTo>
                  <a:cubicBezTo>
                    <a:pt x="69" y="4"/>
                    <a:pt x="65" y="3"/>
                    <a:pt x="60" y="2"/>
                  </a:cubicBezTo>
                  <a:cubicBezTo>
                    <a:pt x="55" y="1"/>
                    <a:pt x="50" y="0"/>
                    <a:pt x="44" y="0"/>
                  </a:cubicBezTo>
                  <a:cubicBezTo>
                    <a:pt x="36" y="0"/>
                    <a:pt x="27" y="2"/>
                    <a:pt x="19" y="8"/>
                  </a:cubicBezTo>
                  <a:cubicBezTo>
                    <a:pt x="11" y="14"/>
                    <a:pt x="4" y="24"/>
                    <a:pt x="0" y="39"/>
                  </a:cubicBezTo>
                  <a:cubicBezTo>
                    <a:pt x="0" y="42"/>
                    <a:pt x="1" y="44"/>
                    <a:pt x="3" y="44"/>
                  </a:cubicBezTo>
                  <a:cubicBezTo>
                    <a:pt x="5" y="45"/>
                    <a:pt x="7" y="44"/>
                    <a:pt x="8" y="42"/>
                  </a:cubicBezTo>
                  <a:cubicBezTo>
                    <a:pt x="12" y="27"/>
                    <a:pt x="18" y="19"/>
                    <a:pt x="24" y="14"/>
                  </a:cubicBezTo>
                  <a:cubicBezTo>
                    <a:pt x="30" y="9"/>
                    <a:pt x="37" y="8"/>
                    <a:pt x="44" y="8"/>
                  </a:cubicBezTo>
                  <a:cubicBezTo>
                    <a:pt x="49" y="8"/>
                    <a:pt x="54" y="9"/>
                    <a:pt x="58" y="10"/>
                  </a:cubicBezTo>
                  <a:cubicBezTo>
                    <a:pt x="62" y="11"/>
                    <a:pt x="66" y="12"/>
                    <a:pt x="69" y="13"/>
                  </a:cubicBezTo>
                  <a:cubicBezTo>
                    <a:pt x="71" y="13"/>
                    <a:pt x="73" y="12"/>
                    <a:pt x="73" y="10"/>
                  </a:cubicBezTo>
                  <a:cubicBezTo>
                    <a:pt x="74" y="8"/>
                    <a:pt x="73" y="5"/>
                    <a:pt x="71" y="5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" name="Freeform 46"/>
            <p:cNvSpPr>
              <a:spLocks/>
            </p:cNvSpPr>
            <p:nvPr/>
          </p:nvSpPr>
          <p:spPr bwMode="auto">
            <a:xfrm>
              <a:off x="2066925" y="3030538"/>
              <a:ext cx="195263" cy="87312"/>
            </a:xfrm>
            <a:custGeom>
              <a:avLst/>
              <a:gdLst>
                <a:gd name="T0" fmla="*/ 77 w 80"/>
                <a:gd name="T1" fmla="*/ 12 h 36"/>
                <a:gd name="T2" fmla="*/ 72 w 80"/>
                <a:gd name="T3" fmla="*/ 9 h 36"/>
                <a:gd name="T4" fmla="*/ 42 w 80"/>
                <a:gd name="T5" fmla="*/ 0 h 36"/>
                <a:gd name="T6" fmla="*/ 21 w 80"/>
                <a:gd name="T7" fmla="*/ 6 h 36"/>
                <a:gd name="T8" fmla="*/ 1 w 80"/>
                <a:gd name="T9" fmla="*/ 30 h 36"/>
                <a:gd name="T10" fmla="*/ 2 w 80"/>
                <a:gd name="T11" fmla="*/ 35 h 36"/>
                <a:gd name="T12" fmla="*/ 8 w 80"/>
                <a:gd name="T13" fmla="*/ 34 h 36"/>
                <a:gd name="T14" fmla="*/ 25 w 80"/>
                <a:gd name="T15" fmla="*/ 13 h 36"/>
                <a:gd name="T16" fmla="*/ 42 w 80"/>
                <a:gd name="T17" fmla="*/ 8 h 36"/>
                <a:gd name="T18" fmla="*/ 60 w 80"/>
                <a:gd name="T19" fmla="*/ 12 h 36"/>
                <a:gd name="T20" fmla="*/ 68 w 80"/>
                <a:gd name="T21" fmla="*/ 16 h 36"/>
                <a:gd name="T22" fmla="*/ 73 w 80"/>
                <a:gd name="T23" fmla="*/ 19 h 36"/>
                <a:gd name="T24" fmla="*/ 79 w 80"/>
                <a:gd name="T25" fmla="*/ 18 h 36"/>
                <a:gd name="T26" fmla="*/ 77 w 80"/>
                <a:gd name="T27" fmla="*/ 1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" h="36">
                  <a:moveTo>
                    <a:pt x="77" y="12"/>
                  </a:moveTo>
                  <a:cubicBezTo>
                    <a:pt x="76" y="12"/>
                    <a:pt x="74" y="11"/>
                    <a:pt x="72" y="9"/>
                  </a:cubicBezTo>
                  <a:cubicBezTo>
                    <a:pt x="65" y="5"/>
                    <a:pt x="54" y="0"/>
                    <a:pt x="42" y="0"/>
                  </a:cubicBezTo>
                  <a:cubicBezTo>
                    <a:pt x="35" y="0"/>
                    <a:pt x="28" y="2"/>
                    <a:pt x="21" y="6"/>
                  </a:cubicBezTo>
                  <a:cubicBezTo>
                    <a:pt x="13" y="11"/>
                    <a:pt x="7" y="19"/>
                    <a:pt x="1" y="30"/>
                  </a:cubicBezTo>
                  <a:cubicBezTo>
                    <a:pt x="0" y="32"/>
                    <a:pt x="0" y="34"/>
                    <a:pt x="2" y="35"/>
                  </a:cubicBezTo>
                  <a:cubicBezTo>
                    <a:pt x="4" y="36"/>
                    <a:pt x="7" y="36"/>
                    <a:pt x="8" y="34"/>
                  </a:cubicBezTo>
                  <a:cubicBezTo>
                    <a:pt x="13" y="23"/>
                    <a:pt x="19" y="17"/>
                    <a:pt x="25" y="13"/>
                  </a:cubicBezTo>
                  <a:cubicBezTo>
                    <a:pt x="31" y="9"/>
                    <a:pt x="36" y="8"/>
                    <a:pt x="42" y="8"/>
                  </a:cubicBezTo>
                  <a:cubicBezTo>
                    <a:pt x="49" y="8"/>
                    <a:pt x="55" y="10"/>
                    <a:pt x="60" y="12"/>
                  </a:cubicBezTo>
                  <a:cubicBezTo>
                    <a:pt x="63" y="14"/>
                    <a:pt x="66" y="15"/>
                    <a:pt x="68" y="16"/>
                  </a:cubicBezTo>
                  <a:cubicBezTo>
                    <a:pt x="70" y="17"/>
                    <a:pt x="72" y="19"/>
                    <a:pt x="73" y="19"/>
                  </a:cubicBezTo>
                  <a:cubicBezTo>
                    <a:pt x="75" y="20"/>
                    <a:pt x="78" y="20"/>
                    <a:pt x="79" y="18"/>
                  </a:cubicBezTo>
                  <a:cubicBezTo>
                    <a:pt x="80" y="16"/>
                    <a:pt x="79" y="13"/>
                    <a:pt x="77" y="12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" name="Freeform 47"/>
            <p:cNvSpPr>
              <a:spLocks/>
            </p:cNvSpPr>
            <p:nvPr/>
          </p:nvSpPr>
          <p:spPr bwMode="auto">
            <a:xfrm>
              <a:off x="3124200" y="3951288"/>
              <a:ext cx="346075" cy="144462"/>
            </a:xfrm>
            <a:custGeom>
              <a:avLst/>
              <a:gdLst>
                <a:gd name="T0" fmla="*/ 8 w 142"/>
                <a:gd name="T1" fmla="*/ 57 h 59"/>
                <a:gd name="T2" fmla="*/ 8 w 142"/>
                <a:gd name="T3" fmla="*/ 57 h 59"/>
                <a:gd name="T4" fmla="*/ 18 w 142"/>
                <a:gd name="T5" fmla="*/ 45 h 59"/>
                <a:gd name="T6" fmla="*/ 42 w 142"/>
                <a:gd name="T7" fmla="*/ 35 h 59"/>
                <a:gd name="T8" fmla="*/ 73 w 142"/>
                <a:gd name="T9" fmla="*/ 49 h 59"/>
                <a:gd name="T10" fmla="*/ 77 w 142"/>
                <a:gd name="T11" fmla="*/ 50 h 59"/>
                <a:gd name="T12" fmla="*/ 80 w 142"/>
                <a:gd name="T13" fmla="*/ 47 h 59"/>
                <a:gd name="T14" fmla="*/ 83 w 142"/>
                <a:gd name="T15" fmla="*/ 37 h 59"/>
                <a:gd name="T16" fmla="*/ 93 w 142"/>
                <a:gd name="T17" fmla="*/ 18 h 59"/>
                <a:gd name="T18" fmla="*/ 117 w 142"/>
                <a:gd name="T19" fmla="*/ 8 h 59"/>
                <a:gd name="T20" fmla="*/ 137 w 142"/>
                <a:gd name="T21" fmla="*/ 11 h 59"/>
                <a:gd name="T22" fmla="*/ 142 w 142"/>
                <a:gd name="T23" fmla="*/ 9 h 59"/>
                <a:gd name="T24" fmla="*/ 139 w 142"/>
                <a:gd name="T25" fmla="*/ 4 h 59"/>
                <a:gd name="T26" fmla="*/ 117 w 142"/>
                <a:gd name="T27" fmla="*/ 0 h 59"/>
                <a:gd name="T28" fmla="*/ 95 w 142"/>
                <a:gd name="T29" fmla="*/ 6 h 59"/>
                <a:gd name="T30" fmla="*/ 78 w 142"/>
                <a:gd name="T31" fmla="*/ 27 h 59"/>
                <a:gd name="T32" fmla="*/ 74 w 142"/>
                <a:gd name="T33" fmla="*/ 38 h 59"/>
                <a:gd name="T34" fmla="*/ 72 w 142"/>
                <a:gd name="T35" fmla="*/ 45 h 59"/>
                <a:gd name="T36" fmla="*/ 76 w 142"/>
                <a:gd name="T37" fmla="*/ 46 h 59"/>
                <a:gd name="T38" fmla="*/ 79 w 142"/>
                <a:gd name="T39" fmla="*/ 43 h 59"/>
                <a:gd name="T40" fmla="*/ 42 w 142"/>
                <a:gd name="T41" fmla="*/ 27 h 59"/>
                <a:gd name="T42" fmla="*/ 25 w 142"/>
                <a:gd name="T43" fmla="*/ 31 h 59"/>
                <a:gd name="T44" fmla="*/ 7 w 142"/>
                <a:gd name="T45" fmla="*/ 45 h 59"/>
                <a:gd name="T46" fmla="*/ 1 w 142"/>
                <a:gd name="T47" fmla="*/ 53 h 59"/>
                <a:gd name="T48" fmla="*/ 2 w 142"/>
                <a:gd name="T49" fmla="*/ 58 h 59"/>
                <a:gd name="T50" fmla="*/ 8 w 142"/>
                <a:gd name="T51" fmla="*/ 5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2" h="59">
                  <a:moveTo>
                    <a:pt x="8" y="57"/>
                  </a:moveTo>
                  <a:cubicBezTo>
                    <a:pt x="8" y="57"/>
                    <a:pt x="8" y="57"/>
                    <a:pt x="8" y="57"/>
                  </a:cubicBezTo>
                  <a:cubicBezTo>
                    <a:pt x="8" y="56"/>
                    <a:pt x="12" y="51"/>
                    <a:pt x="18" y="45"/>
                  </a:cubicBezTo>
                  <a:cubicBezTo>
                    <a:pt x="24" y="40"/>
                    <a:pt x="32" y="35"/>
                    <a:pt x="42" y="35"/>
                  </a:cubicBezTo>
                  <a:cubicBezTo>
                    <a:pt x="51" y="35"/>
                    <a:pt x="61" y="38"/>
                    <a:pt x="73" y="49"/>
                  </a:cubicBezTo>
                  <a:cubicBezTo>
                    <a:pt x="74" y="50"/>
                    <a:pt x="76" y="50"/>
                    <a:pt x="77" y="50"/>
                  </a:cubicBezTo>
                  <a:cubicBezTo>
                    <a:pt x="78" y="50"/>
                    <a:pt x="79" y="49"/>
                    <a:pt x="80" y="47"/>
                  </a:cubicBezTo>
                  <a:cubicBezTo>
                    <a:pt x="81" y="45"/>
                    <a:pt x="82" y="41"/>
                    <a:pt x="83" y="37"/>
                  </a:cubicBezTo>
                  <a:cubicBezTo>
                    <a:pt x="85" y="31"/>
                    <a:pt x="88" y="23"/>
                    <a:pt x="93" y="18"/>
                  </a:cubicBezTo>
                  <a:cubicBezTo>
                    <a:pt x="99" y="12"/>
                    <a:pt x="106" y="8"/>
                    <a:pt x="117" y="8"/>
                  </a:cubicBezTo>
                  <a:cubicBezTo>
                    <a:pt x="123" y="8"/>
                    <a:pt x="129" y="9"/>
                    <a:pt x="137" y="11"/>
                  </a:cubicBezTo>
                  <a:cubicBezTo>
                    <a:pt x="139" y="12"/>
                    <a:pt x="141" y="11"/>
                    <a:pt x="142" y="9"/>
                  </a:cubicBezTo>
                  <a:cubicBezTo>
                    <a:pt x="142" y="7"/>
                    <a:pt x="141" y="4"/>
                    <a:pt x="139" y="4"/>
                  </a:cubicBezTo>
                  <a:cubicBezTo>
                    <a:pt x="131" y="1"/>
                    <a:pt x="124" y="0"/>
                    <a:pt x="117" y="0"/>
                  </a:cubicBezTo>
                  <a:cubicBezTo>
                    <a:pt x="108" y="0"/>
                    <a:pt x="101" y="2"/>
                    <a:pt x="95" y="6"/>
                  </a:cubicBezTo>
                  <a:cubicBezTo>
                    <a:pt x="87" y="11"/>
                    <a:pt x="81" y="20"/>
                    <a:pt x="78" y="27"/>
                  </a:cubicBezTo>
                  <a:cubicBezTo>
                    <a:pt x="76" y="31"/>
                    <a:pt x="75" y="35"/>
                    <a:pt x="74" y="38"/>
                  </a:cubicBezTo>
                  <a:cubicBezTo>
                    <a:pt x="73" y="41"/>
                    <a:pt x="73" y="43"/>
                    <a:pt x="72" y="45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65" y="31"/>
                    <a:pt x="53" y="27"/>
                    <a:pt x="42" y="27"/>
                  </a:cubicBezTo>
                  <a:cubicBezTo>
                    <a:pt x="36" y="27"/>
                    <a:pt x="30" y="29"/>
                    <a:pt x="25" y="31"/>
                  </a:cubicBezTo>
                  <a:cubicBezTo>
                    <a:pt x="17" y="35"/>
                    <a:pt x="11" y="40"/>
                    <a:pt x="7" y="45"/>
                  </a:cubicBezTo>
                  <a:cubicBezTo>
                    <a:pt x="3" y="49"/>
                    <a:pt x="1" y="53"/>
                    <a:pt x="1" y="53"/>
                  </a:cubicBezTo>
                  <a:cubicBezTo>
                    <a:pt x="0" y="55"/>
                    <a:pt x="1" y="57"/>
                    <a:pt x="2" y="58"/>
                  </a:cubicBezTo>
                  <a:cubicBezTo>
                    <a:pt x="4" y="59"/>
                    <a:pt x="7" y="59"/>
                    <a:pt x="8" y="57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41" name="组合 140"/>
          <p:cNvGrpSpPr/>
          <p:nvPr/>
        </p:nvGrpSpPr>
        <p:grpSpPr>
          <a:xfrm rot="1268934">
            <a:off x="7181377" y="672784"/>
            <a:ext cx="769731" cy="744631"/>
            <a:chOff x="1365250" y="2763838"/>
            <a:chExt cx="2482850" cy="2401887"/>
          </a:xfrm>
        </p:grpSpPr>
        <p:sp>
          <p:nvSpPr>
            <p:cNvPr id="142" name="Oval 5"/>
            <p:cNvSpPr>
              <a:spLocks noChangeArrowheads="1"/>
            </p:cNvSpPr>
            <p:nvPr/>
          </p:nvSpPr>
          <p:spPr bwMode="auto">
            <a:xfrm>
              <a:off x="2870200" y="4751388"/>
              <a:ext cx="131763" cy="414337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" name="Oval 6"/>
            <p:cNvSpPr>
              <a:spLocks noChangeArrowheads="1"/>
            </p:cNvSpPr>
            <p:nvPr/>
          </p:nvSpPr>
          <p:spPr bwMode="auto">
            <a:xfrm>
              <a:off x="2108200" y="4716463"/>
              <a:ext cx="131763" cy="414337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" name="Oval 7"/>
            <p:cNvSpPr>
              <a:spLocks noChangeArrowheads="1"/>
            </p:cNvSpPr>
            <p:nvPr/>
          </p:nvSpPr>
          <p:spPr bwMode="auto">
            <a:xfrm>
              <a:off x="2281238" y="4651375"/>
              <a:ext cx="131763" cy="411162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5" name="Oval 8"/>
            <p:cNvSpPr>
              <a:spLocks noChangeArrowheads="1"/>
            </p:cNvSpPr>
            <p:nvPr/>
          </p:nvSpPr>
          <p:spPr bwMode="auto">
            <a:xfrm>
              <a:off x="3022600" y="4606925"/>
              <a:ext cx="130175" cy="414337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6" name="Freeform 9"/>
            <p:cNvSpPr>
              <a:spLocks/>
            </p:cNvSpPr>
            <p:nvPr/>
          </p:nvSpPr>
          <p:spPr bwMode="auto">
            <a:xfrm>
              <a:off x="1365250" y="2763838"/>
              <a:ext cx="2482850" cy="2141537"/>
            </a:xfrm>
            <a:custGeom>
              <a:avLst/>
              <a:gdLst>
                <a:gd name="T0" fmla="*/ 984 w 1019"/>
                <a:gd name="T1" fmla="*/ 459 h 878"/>
                <a:gd name="T2" fmla="*/ 1019 w 1019"/>
                <a:gd name="T3" fmla="*/ 390 h 878"/>
                <a:gd name="T4" fmla="*/ 936 w 1019"/>
                <a:gd name="T5" fmla="*/ 307 h 878"/>
                <a:gd name="T6" fmla="*/ 934 w 1019"/>
                <a:gd name="T7" fmla="*/ 307 h 878"/>
                <a:gd name="T8" fmla="*/ 952 w 1019"/>
                <a:gd name="T9" fmla="*/ 255 h 878"/>
                <a:gd name="T10" fmla="*/ 868 w 1019"/>
                <a:gd name="T11" fmla="*/ 172 h 878"/>
                <a:gd name="T12" fmla="*/ 866 w 1019"/>
                <a:gd name="T13" fmla="*/ 172 h 878"/>
                <a:gd name="T14" fmla="*/ 785 w 1019"/>
                <a:gd name="T15" fmla="*/ 106 h 878"/>
                <a:gd name="T16" fmla="*/ 740 w 1019"/>
                <a:gd name="T17" fmla="*/ 119 h 878"/>
                <a:gd name="T18" fmla="*/ 741 w 1019"/>
                <a:gd name="T19" fmla="*/ 106 h 878"/>
                <a:gd name="T20" fmla="*/ 658 w 1019"/>
                <a:gd name="T21" fmla="*/ 23 h 878"/>
                <a:gd name="T22" fmla="*/ 594 w 1019"/>
                <a:gd name="T23" fmla="*/ 53 h 878"/>
                <a:gd name="T24" fmla="*/ 520 w 1019"/>
                <a:gd name="T25" fmla="*/ 0 h 878"/>
                <a:gd name="T26" fmla="*/ 442 w 1019"/>
                <a:gd name="T27" fmla="*/ 71 h 878"/>
                <a:gd name="T28" fmla="*/ 385 w 1019"/>
                <a:gd name="T29" fmla="*/ 42 h 878"/>
                <a:gd name="T30" fmla="*/ 328 w 1019"/>
                <a:gd name="T31" fmla="*/ 70 h 878"/>
                <a:gd name="T32" fmla="*/ 297 w 1019"/>
                <a:gd name="T33" fmla="*/ 63 h 878"/>
                <a:gd name="T34" fmla="*/ 234 w 1019"/>
                <a:gd name="T35" fmla="*/ 103 h 878"/>
                <a:gd name="T36" fmla="*/ 218 w 1019"/>
                <a:gd name="T37" fmla="*/ 101 h 878"/>
                <a:gd name="T38" fmla="*/ 147 w 1019"/>
                <a:gd name="T39" fmla="*/ 172 h 878"/>
                <a:gd name="T40" fmla="*/ 148 w 1019"/>
                <a:gd name="T41" fmla="*/ 185 h 878"/>
                <a:gd name="T42" fmla="*/ 85 w 1019"/>
                <a:gd name="T43" fmla="*/ 255 h 878"/>
                <a:gd name="T44" fmla="*/ 95 w 1019"/>
                <a:gd name="T45" fmla="*/ 291 h 878"/>
                <a:gd name="T46" fmla="*/ 88 w 1019"/>
                <a:gd name="T47" fmla="*/ 290 h 878"/>
                <a:gd name="T48" fmla="*/ 30 w 1019"/>
                <a:gd name="T49" fmla="*/ 349 h 878"/>
                <a:gd name="T50" fmla="*/ 41 w 1019"/>
                <a:gd name="T51" fmla="*/ 383 h 878"/>
                <a:gd name="T52" fmla="*/ 35 w 1019"/>
                <a:gd name="T53" fmla="*/ 412 h 878"/>
                <a:gd name="T54" fmla="*/ 0 w 1019"/>
                <a:gd name="T55" fmla="*/ 466 h 878"/>
                <a:gd name="T56" fmla="*/ 58 w 1019"/>
                <a:gd name="T57" fmla="*/ 524 h 878"/>
                <a:gd name="T58" fmla="*/ 30 w 1019"/>
                <a:gd name="T59" fmla="*/ 588 h 878"/>
                <a:gd name="T60" fmla="*/ 91 w 1019"/>
                <a:gd name="T61" fmla="*/ 671 h 878"/>
                <a:gd name="T62" fmla="*/ 88 w 1019"/>
                <a:gd name="T63" fmla="*/ 692 h 878"/>
                <a:gd name="T64" fmla="*/ 160 w 1019"/>
                <a:gd name="T65" fmla="*/ 778 h 878"/>
                <a:gd name="T66" fmla="*/ 243 w 1019"/>
                <a:gd name="T67" fmla="*/ 838 h 878"/>
                <a:gd name="T68" fmla="*/ 257 w 1019"/>
                <a:gd name="T69" fmla="*/ 837 h 878"/>
                <a:gd name="T70" fmla="*/ 331 w 1019"/>
                <a:gd name="T71" fmla="*/ 878 h 878"/>
                <a:gd name="T72" fmla="*/ 397 w 1019"/>
                <a:gd name="T73" fmla="*/ 848 h 878"/>
                <a:gd name="T74" fmla="*/ 418 w 1019"/>
                <a:gd name="T75" fmla="*/ 850 h 878"/>
                <a:gd name="T76" fmla="*/ 449 w 1019"/>
                <a:gd name="T77" fmla="*/ 845 h 878"/>
                <a:gd name="T78" fmla="*/ 536 w 1019"/>
                <a:gd name="T79" fmla="*/ 876 h 878"/>
                <a:gd name="T80" fmla="*/ 610 w 1019"/>
                <a:gd name="T81" fmla="*/ 853 h 878"/>
                <a:gd name="T82" fmla="*/ 647 w 1019"/>
                <a:gd name="T83" fmla="*/ 864 h 878"/>
                <a:gd name="T84" fmla="*/ 708 w 1019"/>
                <a:gd name="T85" fmla="*/ 830 h 878"/>
                <a:gd name="T86" fmla="*/ 741 w 1019"/>
                <a:gd name="T87" fmla="*/ 838 h 878"/>
                <a:gd name="T88" fmla="*/ 810 w 1019"/>
                <a:gd name="T89" fmla="*/ 790 h 878"/>
                <a:gd name="T90" fmla="*/ 814 w 1019"/>
                <a:gd name="T91" fmla="*/ 791 h 878"/>
                <a:gd name="T92" fmla="*/ 887 w 1019"/>
                <a:gd name="T93" fmla="*/ 718 h 878"/>
                <a:gd name="T94" fmla="*/ 886 w 1019"/>
                <a:gd name="T95" fmla="*/ 703 h 878"/>
                <a:gd name="T96" fmla="*/ 905 w 1019"/>
                <a:gd name="T97" fmla="*/ 705 h 878"/>
                <a:gd name="T98" fmla="*/ 978 w 1019"/>
                <a:gd name="T99" fmla="*/ 632 h 878"/>
                <a:gd name="T100" fmla="*/ 972 w 1019"/>
                <a:gd name="T101" fmla="*/ 603 h 878"/>
                <a:gd name="T102" fmla="*/ 1019 w 1019"/>
                <a:gd name="T103" fmla="*/ 527 h 878"/>
                <a:gd name="T104" fmla="*/ 984 w 1019"/>
                <a:gd name="T105" fmla="*/ 459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9" h="878">
                  <a:moveTo>
                    <a:pt x="984" y="459"/>
                  </a:moveTo>
                  <a:cubicBezTo>
                    <a:pt x="1005" y="444"/>
                    <a:pt x="1019" y="419"/>
                    <a:pt x="1019" y="390"/>
                  </a:cubicBezTo>
                  <a:cubicBezTo>
                    <a:pt x="1019" y="344"/>
                    <a:pt x="982" y="307"/>
                    <a:pt x="936" y="307"/>
                  </a:cubicBezTo>
                  <a:cubicBezTo>
                    <a:pt x="935" y="307"/>
                    <a:pt x="935" y="307"/>
                    <a:pt x="934" y="307"/>
                  </a:cubicBezTo>
                  <a:cubicBezTo>
                    <a:pt x="945" y="293"/>
                    <a:pt x="952" y="275"/>
                    <a:pt x="952" y="255"/>
                  </a:cubicBezTo>
                  <a:cubicBezTo>
                    <a:pt x="952" y="209"/>
                    <a:pt x="915" y="172"/>
                    <a:pt x="868" y="172"/>
                  </a:cubicBezTo>
                  <a:cubicBezTo>
                    <a:pt x="868" y="172"/>
                    <a:pt x="867" y="172"/>
                    <a:pt x="866" y="172"/>
                  </a:cubicBezTo>
                  <a:cubicBezTo>
                    <a:pt x="858" y="134"/>
                    <a:pt x="825" y="106"/>
                    <a:pt x="785" y="106"/>
                  </a:cubicBezTo>
                  <a:cubicBezTo>
                    <a:pt x="768" y="106"/>
                    <a:pt x="753" y="111"/>
                    <a:pt x="740" y="119"/>
                  </a:cubicBezTo>
                  <a:cubicBezTo>
                    <a:pt x="741" y="115"/>
                    <a:pt x="741" y="111"/>
                    <a:pt x="741" y="106"/>
                  </a:cubicBezTo>
                  <a:cubicBezTo>
                    <a:pt x="741" y="60"/>
                    <a:pt x="704" y="23"/>
                    <a:pt x="658" y="23"/>
                  </a:cubicBezTo>
                  <a:cubicBezTo>
                    <a:pt x="632" y="23"/>
                    <a:pt x="609" y="34"/>
                    <a:pt x="594" y="53"/>
                  </a:cubicBezTo>
                  <a:cubicBezTo>
                    <a:pt x="583" y="22"/>
                    <a:pt x="554" y="0"/>
                    <a:pt x="520" y="0"/>
                  </a:cubicBezTo>
                  <a:cubicBezTo>
                    <a:pt x="479" y="0"/>
                    <a:pt x="445" y="31"/>
                    <a:pt x="442" y="71"/>
                  </a:cubicBezTo>
                  <a:cubicBezTo>
                    <a:pt x="429" y="53"/>
                    <a:pt x="408" y="42"/>
                    <a:pt x="385" y="42"/>
                  </a:cubicBezTo>
                  <a:cubicBezTo>
                    <a:pt x="361" y="42"/>
                    <a:pt x="341" y="53"/>
                    <a:pt x="328" y="70"/>
                  </a:cubicBezTo>
                  <a:cubicBezTo>
                    <a:pt x="318" y="66"/>
                    <a:pt x="308" y="63"/>
                    <a:pt x="297" y="63"/>
                  </a:cubicBezTo>
                  <a:cubicBezTo>
                    <a:pt x="269" y="63"/>
                    <a:pt x="245" y="80"/>
                    <a:pt x="234" y="103"/>
                  </a:cubicBezTo>
                  <a:cubicBezTo>
                    <a:pt x="229" y="102"/>
                    <a:pt x="223" y="101"/>
                    <a:pt x="218" y="101"/>
                  </a:cubicBezTo>
                  <a:cubicBezTo>
                    <a:pt x="179" y="101"/>
                    <a:pt x="147" y="133"/>
                    <a:pt x="147" y="172"/>
                  </a:cubicBezTo>
                  <a:cubicBezTo>
                    <a:pt x="147" y="176"/>
                    <a:pt x="148" y="181"/>
                    <a:pt x="148" y="185"/>
                  </a:cubicBezTo>
                  <a:cubicBezTo>
                    <a:pt x="113" y="189"/>
                    <a:pt x="85" y="219"/>
                    <a:pt x="85" y="255"/>
                  </a:cubicBezTo>
                  <a:cubicBezTo>
                    <a:pt x="85" y="268"/>
                    <a:pt x="89" y="280"/>
                    <a:pt x="95" y="291"/>
                  </a:cubicBezTo>
                  <a:cubicBezTo>
                    <a:pt x="93" y="290"/>
                    <a:pt x="91" y="290"/>
                    <a:pt x="88" y="290"/>
                  </a:cubicBezTo>
                  <a:cubicBezTo>
                    <a:pt x="56" y="290"/>
                    <a:pt x="30" y="316"/>
                    <a:pt x="30" y="349"/>
                  </a:cubicBezTo>
                  <a:cubicBezTo>
                    <a:pt x="30" y="361"/>
                    <a:pt x="34" y="373"/>
                    <a:pt x="41" y="383"/>
                  </a:cubicBezTo>
                  <a:cubicBezTo>
                    <a:pt x="38" y="392"/>
                    <a:pt x="36" y="402"/>
                    <a:pt x="35" y="412"/>
                  </a:cubicBezTo>
                  <a:cubicBezTo>
                    <a:pt x="14" y="421"/>
                    <a:pt x="0" y="442"/>
                    <a:pt x="0" y="466"/>
                  </a:cubicBezTo>
                  <a:cubicBezTo>
                    <a:pt x="0" y="498"/>
                    <a:pt x="26" y="524"/>
                    <a:pt x="58" y="524"/>
                  </a:cubicBezTo>
                  <a:cubicBezTo>
                    <a:pt x="41" y="540"/>
                    <a:pt x="30" y="563"/>
                    <a:pt x="30" y="588"/>
                  </a:cubicBezTo>
                  <a:cubicBezTo>
                    <a:pt x="30" y="627"/>
                    <a:pt x="56" y="660"/>
                    <a:pt x="91" y="671"/>
                  </a:cubicBezTo>
                  <a:cubicBezTo>
                    <a:pt x="89" y="678"/>
                    <a:pt x="88" y="685"/>
                    <a:pt x="88" y="692"/>
                  </a:cubicBezTo>
                  <a:cubicBezTo>
                    <a:pt x="88" y="735"/>
                    <a:pt x="120" y="771"/>
                    <a:pt x="160" y="778"/>
                  </a:cubicBezTo>
                  <a:cubicBezTo>
                    <a:pt x="172" y="813"/>
                    <a:pt x="205" y="838"/>
                    <a:pt x="243" y="838"/>
                  </a:cubicBezTo>
                  <a:cubicBezTo>
                    <a:pt x="248" y="838"/>
                    <a:pt x="253" y="838"/>
                    <a:pt x="257" y="837"/>
                  </a:cubicBezTo>
                  <a:cubicBezTo>
                    <a:pt x="272" y="862"/>
                    <a:pt x="300" y="878"/>
                    <a:pt x="331" y="878"/>
                  </a:cubicBezTo>
                  <a:cubicBezTo>
                    <a:pt x="357" y="878"/>
                    <a:pt x="381" y="866"/>
                    <a:pt x="397" y="848"/>
                  </a:cubicBezTo>
                  <a:cubicBezTo>
                    <a:pt x="404" y="849"/>
                    <a:pt x="411" y="850"/>
                    <a:pt x="418" y="850"/>
                  </a:cubicBezTo>
                  <a:cubicBezTo>
                    <a:pt x="429" y="850"/>
                    <a:pt x="440" y="848"/>
                    <a:pt x="449" y="845"/>
                  </a:cubicBezTo>
                  <a:cubicBezTo>
                    <a:pt x="473" y="864"/>
                    <a:pt x="503" y="876"/>
                    <a:pt x="536" y="876"/>
                  </a:cubicBezTo>
                  <a:cubicBezTo>
                    <a:pt x="563" y="876"/>
                    <a:pt x="589" y="867"/>
                    <a:pt x="610" y="853"/>
                  </a:cubicBezTo>
                  <a:cubicBezTo>
                    <a:pt x="621" y="860"/>
                    <a:pt x="634" y="864"/>
                    <a:pt x="647" y="864"/>
                  </a:cubicBezTo>
                  <a:cubicBezTo>
                    <a:pt x="673" y="864"/>
                    <a:pt x="695" y="850"/>
                    <a:pt x="708" y="830"/>
                  </a:cubicBezTo>
                  <a:cubicBezTo>
                    <a:pt x="718" y="835"/>
                    <a:pt x="729" y="838"/>
                    <a:pt x="741" y="838"/>
                  </a:cubicBezTo>
                  <a:cubicBezTo>
                    <a:pt x="773" y="838"/>
                    <a:pt x="799" y="818"/>
                    <a:pt x="810" y="790"/>
                  </a:cubicBezTo>
                  <a:cubicBezTo>
                    <a:pt x="811" y="791"/>
                    <a:pt x="813" y="791"/>
                    <a:pt x="814" y="791"/>
                  </a:cubicBezTo>
                  <a:cubicBezTo>
                    <a:pt x="855" y="791"/>
                    <a:pt x="887" y="758"/>
                    <a:pt x="887" y="718"/>
                  </a:cubicBezTo>
                  <a:cubicBezTo>
                    <a:pt x="887" y="712"/>
                    <a:pt x="887" y="707"/>
                    <a:pt x="886" y="703"/>
                  </a:cubicBezTo>
                  <a:cubicBezTo>
                    <a:pt x="892" y="704"/>
                    <a:pt x="898" y="705"/>
                    <a:pt x="905" y="705"/>
                  </a:cubicBezTo>
                  <a:cubicBezTo>
                    <a:pt x="945" y="705"/>
                    <a:pt x="978" y="673"/>
                    <a:pt x="978" y="632"/>
                  </a:cubicBezTo>
                  <a:cubicBezTo>
                    <a:pt x="978" y="622"/>
                    <a:pt x="975" y="612"/>
                    <a:pt x="972" y="603"/>
                  </a:cubicBezTo>
                  <a:cubicBezTo>
                    <a:pt x="1000" y="589"/>
                    <a:pt x="1019" y="561"/>
                    <a:pt x="1019" y="527"/>
                  </a:cubicBezTo>
                  <a:cubicBezTo>
                    <a:pt x="1019" y="499"/>
                    <a:pt x="1005" y="474"/>
                    <a:pt x="984" y="459"/>
                  </a:cubicBezTo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7" name="Freeform 10"/>
            <p:cNvSpPr>
              <a:spLocks/>
            </p:cNvSpPr>
            <p:nvPr/>
          </p:nvSpPr>
          <p:spPr bwMode="auto">
            <a:xfrm>
              <a:off x="1365250" y="2763838"/>
              <a:ext cx="2482850" cy="2141537"/>
            </a:xfrm>
            <a:custGeom>
              <a:avLst/>
              <a:gdLst>
                <a:gd name="T0" fmla="*/ 984 w 1019"/>
                <a:gd name="T1" fmla="*/ 459 h 878"/>
                <a:gd name="T2" fmla="*/ 1019 w 1019"/>
                <a:gd name="T3" fmla="*/ 390 h 878"/>
                <a:gd name="T4" fmla="*/ 936 w 1019"/>
                <a:gd name="T5" fmla="*/ 307 h 878"/>
                <a:gd name="T6" fmla="*/ 934 w 1019"/>
                <a:gd name="T7" fmla="*/ 307 h 878"/>
                <a:gd name="T8" fmla="*/ 952 w 1019"/>
                <a:gd name="T9" fmla="*/ 255 h 878"/>
                <a:gd name="T10" fmla="*/ 868 w 1019"/>
                <a:gd name="T11" fmla="*/ 172 h 878"/>
                <a:gd name="T12" fmla="*/ 866 w 1019"/>
                <a:gd name="T13" fmla="*/ 172 h 878"/>
                <a:gd name="T14" fmla="*/ 785 w 1019"/>
                <a:gd name="T15" fmla="*/ 106 h 878"/>
                <a:gd name="T16" fmla="*/ 740 w 1019"/>
                <a:gd name="T17" fmla="*/ 119 h 878"/>
                <a:gd name="T18" fmla="*/ 741 w 1019"/>
                <a:gd name="T19" fmla="*/ 106 h 878"/>
                <a:gd name="T20" fmla="*/ 658 w 1019"/>
                <a:gd name="T21" fmla="*/ 23 h 878"/>
                <a:gd name="T22" fmla="*/ 594 w 1019"/>
                <a:gd name="T23" fmla="*/ 53 h 878"/>
                <a:gd name="T24" fmla="*/ 520 w 1019"/>
                <a:gd name="T25" fmla="*/ 0 h 878"/>
                <a:gd name="T26" fmla="*/ 442 w 1019"/>
                <a:gd name="T27" fmla="*/ 71 h 878"/>
                <a:gd name="T28" fmla="*/ 385 w 1019"/>
                <a:gd name="T29" fmla="*/ 42 h 878"/>
                <a:gd name="T30" fmla="*/ 328 w 1019"/>
                <a:gd name="T31" fmla="*/ 70 h 878"/>
                <a:gd name="T32" fmla="*/ 297 w 1019"/>
                <a:gd name="T33" fmla="*/ 63 h 878"/>
                <a:gd name="T34" fmla="*/ 234 w 1019"/>
                <a:gd name="T35" fmla="*/ 103 h 878"/>
                <a:gd name="T36" fmla="*/ 218 w 1019"/>
                <a:gd name="T37" fmla="*/ 101 h 878"/>
                <a:gd name="T38" fmla="*/ 147 w 1019"/>
                <a:gd name="T39" fmla="*/ 172 h 878"/>
                <a:gd name="T40" fmla="*/ 148 w 1019"/>
                <a:gd name="T41" fmla="*/ 185 h 878"/>
                <a:gd name="T42" fmla="*/ 85 w 1019"/>
                <a:gd name="T43" fmla="*/ 255 h 878"/>
                <a:gd name="T44" fmla="*/ 95 w 1019"/>
                <a:gd name="T45" fmla="*/ 291 h 878"/>
                <a:gd name="T46" fmla="*/ 88 w 1019"/>
                <a:gd name="T47" fmla="*/ 290 h 878"/>
                <a:gd name="T48" fmla="*/ 30 w 1019"/>
                <a:gd name="T49" fmla="*/ 349 h 878"/>
                <a:gd name="T50" fmla="*/ 41 w 1019"/>
                <a:gd name="T51" fmla="*/ 383 h 878"/>
                <a:gd name="T52" fmla="*/ 35 w 1019"/>
                <a:gd name="T53" fmla="*/ 412 h 878"/>
                <a:gd name="T54" fmla="*/ 0 w 1019"/>
                <a:gd name="T55" fmla="*/ 466 h 878"/>
                <a:gd name="T56" fmla="*/ 58 w 1019"/>
                <a:gd name="T57" fmla="*/ 524 h 878"/>
                <a:gd name="T58" fmla="*/ 30 w 1019"/>
                <a:gd name="T59" fmla="*/ 588 h 878"/>
                <a:gd name="T60" fmla="*/ 91 w 1019"/>
                <a:gd name="T61" fmla="*/ 671 h 878"/>
                <a:gd name="T62" fmla="*/ 88 w 1019"/>
                <a:gd name="T63" fmla="*/ 692 h 878"/>
                <a:gd name="T64" fmla="*/ 160 w 1019"/>
                <a:gd name="T65" fmla="*/ 778 h 878"/>
                <a:gd name="T66" fmla="*/ 243 w 1019"/>
                <a:gd name="T67" fmla="*/ 838 h 878"/>
                <a:gd name="T68" fmla="*/ 257 w 1019"/>
                <a:gd name="T69" fmla="*/ 837 h 878"/>
                <a:gd name="T70" fmla="*/ 331 w 1019"/>
                <a:gd name="T71" fmla="*/ 878 h 878"/>
                <a:gd name="T72" fmla="*/ 397 w 1019"/>
                <a:gd name="T73" fmla="*/ 848 h 878"/>
                <a:gd name="T74" fmla="*/ 418 w 1019"/>
                <a:gd name="T75" fmla="*/ 850 h 878"/>
                <a:gd name="T76" fmla="*/ 449 w 1019"/>
                <a:gd name="T77" fmla="*/ 845 h 878"/>
                <a:gd name="T78" fmla="*/ 536 w 1019"/>
                <a:gd name="T79" fmla="*/ 876 h 878"/>
                <a:gd name="T80" fmla="*/ 610 w 1019"/>
                <a:gd name="T81" fmla="*/ 853 h 878"/>
                <a:gd name="T82" fmla="*/ 647 w 1019"/>
                <a:gd name="T83" fmla="*/ 864 h 878"/>
                <a:gd name="T84" fmla="*/ 708 w 1019"/>
                <a:gd name="T85" fmla="*/ 830 h 878"/>
                <a:gd name="T86" fmla="*/ 741 w 1019"/>
                <a:gd name="T87" fmla="*/ 838 h 878"/>
                <a:gd name="T88" fmla="*/ 810 w 1019"/>
                <a:gd name="T89" fmla="*/ 790 h 878"/>
                <a:gd name="T90" fmla="*/ 814 w 1019"/>
                <a:gd name="T91" fmla="*/ 791 h 878"/>
                <a:gd name="T92" fmla="*/ 887 w 1019"/>
                <a:gd name="T93" fmla="*/ 718 h 878"/>
                <a:gd name="T94" fmla="*/ 886 w 1019"/>
                <a:gd name="T95" fmla="*/ 703 h 878"/>
                <a:gd name="T96" fmla="*/ 905 w 1019"/>
                <a:gd name="T97" fmla="*/ 705 h 878"/>
                <a:gd name="T98" fmla="*/ 978 w 1019"/>
                <a:gd name="T99" fmla="*/ 632 h 878"/>
                <a:gd name="T100" fmla="*/ 972 w 1019"/>
                <a:gd name="T101" fmla="*/ 603 h 878"/>
                <a:gd name="T102" fmla="*/ 1019 w 1019"/>
                <a:gd name="T103" fmla="*/ 527 h 878"/>
                <a:gd name="T104" fmla="*/ 984 w 1019"/>
                <a:gd name="T105" fmla="*/ 459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9" h="878">
                  <a:moveTo>
                    <a:pt x="984" y="459"/>
                  </a:moveTo>
                  <a:cubicBezTo>
                    <a:pt x="1005" y="444"/>
                    <a:pt x="1019" y="419"/>
                    <a:pt x="1019" y="390"/>
                  </a:cubicBezTo>
                  <a:cubicBezTo>
                    <a:pt x="1019" y="344"/>
                    <a:pt x="982" y="307"/>
                    <a:pt x="936" y="307"/>
                  </a:cubicBezTo>
                  <a:cubicBezTo>
                    <a:pt x="935" y="307"/>
                    <a:pt x="935" y="307"/>
                    <a:pt x="934" y="307"/>
                  </a:cubicBezTo>
                  <a:cubicBezTo>
                    <a:pt x="945" y="293"/>
                    <a:pt x="952" y="275"/>
                    <a:pt x="952" y="255"/>
                  </a:cubicBezTo>
                  <a:cubicBezTo>
                    <a:pt x="952" y="209"/>
                    <a:pt x="915" y="172"/>
                    <a:pt x="868" y="172"/>
                  </a:cubicBezTo>
                  <a:cubicBezTo>
                    <a:pt x="868" y="172"/>
                    <a:pt x="867" y="172"/>
                    <a:pt x="866" y="172"/>
                  </a:cubicBezTo>
                  <a:cubicBezTo>
                    <a:pt x="858" y="134"/>
                    <a:pt x="825" y="106"/>
                    <a:pt x="785" y="106"/>
                  </a:cubicBezTo>
                  <a:cubicBezTo>
                    <a:pt x="768" y="106"/>
                    <a:pt x="753" y="111"/>
                    <a:pt x="740" y="119"/>
                  </a:cubicBezTo>
                  <a:cubicBezTo>
                    <a:pt x="741" y="115"/>
                    <a:pt x="741" y="111"/>
                    <a:pt x="741" y="106"/>
                  </a:cubicBezTo>
                  <a:cubicBezTo>
                    <a:pt x="741" y="60"/>
                    <a:pt x="704" y="23"/>
                    <a:pt x="658" y="23"/>
                  </a:cubicBezTo>
                  <a:cubicBezTo>
                    <a:pt x="632" y="23"/>
                    <a:pt x="609" y="34"/>
                    <a:pt x="594" y="53"/>
                  </a:cubicBezTo>
                  <a:cubicBezTo>
                    <a:pt x="583" y="22"/>
                    <a:pt x="554" y="0"/>
                    <a:pt x="520" y="0"/>
                  </a:cubicBezTo>
                  <a:cubicBezTo>
                    <a:pt x="479" y="0"/>
                    <a:pt x="445" y="31"/>
                    <a:pt x="442" y="71"/>
                  </a:cubicBezTo>
                  <a:cubicBezTo>
                    <a:pt x="429" y="53"/>
                    <a:pt x="408" y="42"/>
                    <a:pt x="385" y="42"/>
                  </a:cubicBezTo>
                  <a:cubicBezTo>
                    <a:pt x="361" y="42"/>
                    <a:pt x="341" y="53"/>
                    <a:pt x="328" y="70"/>
                  </a:cubicBezTo>
                  <a:cubicBezTo>
                    <a:pt x="318" y="66"/>
                    <a:pt x="308" y="63"/>
                    <a:pt x="297" y="63"/>
                  </a:cubicBezTo>
                  <a:cubicBezTo>
                    <a:pt x="269" y="63"/>
                    <a:pt x="245" y="80"/>
                    <a:pt x="234" y="103"/>
                  </a:cubicBezTo>
                  <a:cubicBezTo>
                    <a:pt x="229" y="102"/>
                    <a:pt x="223" y="101"/>
                    <a:pt x="218" y="101"/>
                  </a:cubicBezTo>
                  <a:cubicBezTo>
                    <a:pt x="179" y="101"/>
                    <a:pt x="147" y="133"/>
                    <a:pt x="147" y="172"/>
                  </a:cubicBezTo>
                  <a:cubicBezTo>
                    <a:pt x="147" y="176"/>
                    <a:pt x="148" y="181"/>
                    <a:pt x="148" y="185"/>
                  </a:cubicBezTo>
                  <a:cubicBezTo>
                    <a:pt x="113" y="189"/>
                    <a:pt x="85" y="219"/>
                    <a:pt x="85" y="255"/>
                  </a:cubicBezTo>
                  <a:cubicBezTo>
                    <a:pt x="85" y="268"/>
                    <a:pt x="89" y="280"/>
                    <a:pt x="95" y="291"/>
                  </a:cubicBezTo>
                  <a:cubicBezTo>
                    <a:pt x="93" y="290"/>
                    <a:pt x="91" y="290"/>
                    <a:pt x="88" y="290"/>
                  </a:cubicBezTo>
                  <a:cubicBezTo>
                    <a:pt x="56" y="290"/>
                    <a:pt x="30" y="316"/>
                    <a:pt x="30" y="349"/>
                  </a:cubicBezTo>
                  <a:cubicBezTo>
                    <a:pt x="30" y="361"/>
                    <a:pt x="34" y="373"/>
                    <a:pt x="41" y="383"/>
                  </a:cubicBezTo>
                  <a:cubicBezTo>
                    <a:pt x="38" y="392"/>
                    <a:pt x="36" y="402"/>
                    <a:pt x="35" y="412"/>
                  </a:cubicBezTo>
                  <a:cubicBezTo>
                    <a:pt x="14" y="421"/>
                    <a:pt x="0" y="442"/>
                    <a:pt x="0" y="466"/>
                  </a:cubicBezTo>
                  <a:cubicBezTo>
                    <a:pt x="0" y="498"/>
                    <a:pt x="26" y="524"/>
                    <a:pt x="58" y="524"/>
                  </a:cubicBezTo>
                  <a:cubicBezTo>
                    <a:pt x="41" y="540"/>
                    <a:pt x="30" y="563"/>
                    <a:pt x="30" y="588"/>
                  </a:cubicBezTo>
                  <a:cubicBezTo>
                    <a:pt x="30" y="627"/>
                    <a:pt x="56" y="660"/>
                    <a:pt x="91" y="671"/>
                  </a:cubicBezTo>
                  <a:cubicBezTo>
                    <a:pt x="89" y="678"/>
                    <a:pt x="88" y="685"/>
                    <a:pt x="88" y="692"/>
                  </a:cubicBezTo>
                  <a:cubicBezTo>
                    <a:pt x="88" y="735"/>
                    <a:pt x="120" y="771"/>
                    <a:pt x="160" y="778"/>
                  </a:cubicBezTo>
                  <a:cubicBezTo>
                    <a:pt x="172" y="813"/>
                    <a:pt x="205" y="838"/>
                    <a:pt x="243" y="838"/>
                  </a:cubicBezTo>
                  <a:cubicBezTo>
                    <a:pt x="248" y="838"/>
                    <a:pt x="253" y="838"/>
                    <a:pt x="257" y="837"/>
                  </a:cubicBezTo>
                  <a:cubicBezTo>
                    <a:pt x="272" y="862"/>
                    <a:pt x="300" y="878"/>
                    <a:pt x="331" y="878"/>
                  </a:cubicBezTo>
                  <a:cubicBezTo>
                    <a:pt x="357" y="878"/>
                    <a:pt x="381" y="866"/>
                    <a:pt x="397" y="848"/>
                  </a:cubicBezTo>
                  <a:cubicBezTo>
                    <a:pt x="404" y="849"/>
                    <a:pt x="411" y="850"/>
                    <a:pt x="418" y="850"/>
                  </a:cubicBezTo>
                  <a:cubicBezTo>
                    <a:pt x="429" y="850"/>
                    <a:pt x="440" y="848"/>
                    <a:pt x="449" y="845"/>
                  </a:cubicBezTo>
                  <a:cubicBezTo>
                    <a:pt x="473" y="864"/>
                    <a:pt x="503" y="876"/>
                    <a:pt x="536" y="876"/>
                  </a:cubicBezTo>
                  <a:cubicBezTo>
                    <a:pt x="563" y="876"/>
                    <a:pt x="589" y="867"/>
                    <a:pt x="610" y="853"/>
                  </a:cubicBezTo>
                  <a:cubicBezTo>
                    <a:pt x="621" y="860"/>
                    <a:pt x="634" y="864"/>
                    <a:pt x="647" y="864"/>
                  </a:cubicBezTo>
                  <a:cubicBezTo>
                    <a:pt x="673" y="864"/>
                    <a:pt x="695" y="850"/>
                    <a:pt x="708" y="830"/>
                  </a:cubicBezTo>
                  <a:cubicBezTo>
                    <a:pt x="718" y="835"/>
                    <a:pt x="729" y="838"/>
                    <a:pt x="741" y="838"/>
                  </a:cubicBezTo>
                  <a:cubicBezTo>
                    <a:pt x="773" y="838"/>
                    <a:pt x="799" y="818"/>
                    <a:pt x="810" y="790"/>
                  </a:cubicBezTo>
                  <a:cubicBezTo>
                    <a:pt x="811" y="791"/>
                    <a:pt x="813" y="791"/>
                    <a:pt x="814" y="791"/>
                  </a:cubicBezTo>
                  <a:cubicBezTo>
                    <a:pt x="855" y="791"/>
                    <a:pt x="887" y="758"/>
                    <a:pt x="887" y="718"/>
                  </a:cubicBezTo>
                  <a:cubicBezTo>
                    <a:pt x="887" y="712"/>
                    <a:pt x="887" y="707"/>
                    <a:pt x="886" y="703"/>
                  </a:cubicBezTo>
                  <a:cubicBezTo>
                    <a:pt x="892" y="704"/>
                    <a:pt x="898" y="705"/>
                    <a:pt x="905" y="705"/>
                  </a:cubicBezTo>
                  <a:cubicBezTo>
                    <a:pt x="945" y="705"/>
                    <a:pt x="978" y="673"/>
                    <a:pt x="978" y="632"/>
                  </a:cubicBezTo>
                  <a:cubicBezTo>
                    <a:pt x="978" y="622"/>
                    <a:pt x="975" y="612"/>
                    <a:pt x="972" y="603"/>
                  </a:cubicBezTo>
                  <a:cubicBezTo>
                    <a:pt x="1000" y="589"/>
                    <a:pt x="1019" y="561"/>
                    <a:pt x="1019" y="527"/>
                  </a:cubicBezTo>
                  <a:cubicBezTo>
                    <a:pt x="1019" y="499"/>
                    <a:pt x="1005" y="474"/>
                    <a:pt x="984" y="459"/>
                  </a:cubicBezTo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8" name="Freeform 11"/>
            <p:cNvSpPr>
              <a:spLocks/>
            </p:cNvSpPr>
            <p:nvPr/>
          </p:nvSpPr>
          <p:spPr bwMode="auto">
            <a:xfrm>
              <a:off x="3683000" y="3551238"/>
              <a:ext cx="165100" cy="330200"/>
            </a:xfrm>
            <a:custGeom>
              <a:avLst/>
              <a:gdLst>
                <a:gd name="T0" fmla="*/ 36 w 68"/>
                <a:gd name="T1" fmla="*/ 13 h 135"/>
                <a:gd name="T2" fmla="*/ 0 w 68"/>
                <a:gd name="T3" fmla="*/ 82 h 135"/>
                <a:gd name="T4" fmla="*/ 34 w 68"/>
                <a:gd name="T5" fmla="*/ 135 h 135"/>
                <a:gd name="T6" fmla="*/ 68 w 68"/>
                <a:gd name="T7" fmla="*/ 67 h 135"/>
                <a:gd name="T8" fmla="*/ 35 w 68"/>
                <a:gd name="T9" fmla="*/ 0 h 135"/>
                <a:gd name="T10" fmla="*/ 36 w 68"/>
                <a:gd name="T11" fmla="*/ 13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135">
                  <a:moveTo>
                    <a:pt x="36" y="13"/>
                  </a:moveTo>
                  <a:cubicBezTo>
                    <a:pt x="36" y="42"/>
                    <a:pt x="22" y="67"/>
                    <a:pt x="0" y="82"/>
                  </a:cubicBezTo>
                  <a:cubicBezTo>
                    <a:pt x="18" y="94"/>
                    <a:pt x="30" y="113"/>
                    <a:pt x="34" y="135"/>
                  </a:cubicBezTo>
                  <a:cubicBezTo>
                    <a:pt x="55" y="119"/>
                    <a:pt x="68" y="95"/>
                    <a:pt x="68" y="67"/>
                  </a:cubicBezTo>
                  <a:cubicBezTo>
                    <a:pt x="68" y="40"/>
                    <a:pt x="55" y="16"/>
                    <a:pt x="35" y="0"/>
                  </a:cubicBezTo>
                  <a:cubicBezTo>
                    <a:pt x="36" y="5"/>
                    <a:pt x="36" y="9"/>
                    <a:pt x="36" y="13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9" name="Freeform 12"/>
            <p:cNvSpPr>
              <a:spLocks/>
            </p:cNvSpPr>
            <p:nvPr/>
          </p:nvSpPr>
          <p:spPr bwMode="auto">
            <a:xfrm>
              <a:off x="1584325" y="3887788"/>
              <a:ext cx="2263775" cy="1017587"/>
            </a:xfrm>
            <a:custGeom>
              <a:avLst/>
              <a:gdLst>
                <a:gd name="T0" fmla="*/ 896 w 929"/>
                <a:gd name="T1" fmla="*/ 0 h 417"/>
                <a:gd name="T2" fmla="*/ 897 w 929"/>
                <a:gd name="T3" fmla="*/ 12 h 417"/>
                <a:gd name="T4" fmla="*/ 849 w 929"/>
                <a:gd name="T5" fmla="*/ 88 h 417"/>
                <a:gd name="T6" fmla="*/ 855 w 929"/>
                <a:gd name="T7" fmla="*/ 117 h 417"/>
                <a:gd name="T8" fmla="*/ 782 w 929"/>
                <a:gd name="T9" fmla="*/ 190 h 417"/>
                <a:gd name="T10" fmla="*/ 763 w 929"/>
                <a:gd name="T11" fmla="*/ 188 h 417"/>
                <a:gd name="T12" fmla="*/ 765 w 929"/>
                <a:gd name="T13" fmla="*/ 203 h 417"/>
                <a:gd name="T14" fmla="*/ 692 w 929"/>
                <a:gd name="T15" fmla="*/ 276 h 417"/>
                <a:gd name="T16" fmla="*/ 687 w 929"/>
                <a:gd name="T17" fmla="*/ 275 h 417"/>
                <a:gd name="T18" fmla="*/ 619 w 929"/>
                <a:gd name="T19" fmla="*/ 323 h 417"/>
                <a:gd name="T20" fmla="*/ 586 w 929"/>
                <a:gd name="T21" fmla="*/ 315 h 417"/>
                <a:gd name="T22" fmla="*/ 525 w 929"/>
                <a:gd name="T23" fmla="*/ 349 h 417"/>
                <a:gd name="T24" fmla="*/ 487 w 929"/>
                <a:gd name="T25" fmla="*/ 338 h 417"/>
                <a:gd name="T26" fmla="*/ 413 w 929"/>
                <a:gd name="T27" fmla="*/ 361 h 417"/>
                <a:gd name="T28" fmla="*/ 327 w 929"/>
                <a:gd name="T29" fmla="*/ 330 h 417"/>
                <a:gd name="T30" fmla="*/ 296 w 929"/>
                <a:gd name="T31" fmla="*/ 335 h 417"/>
                <a:gd name="T32" fmla="*/ 275 w 929"/>
                <a:gd name="T33" fmla="*/ 333 h 417"/>
                <a:gd name="T34" fmla="*/ 208 w 929"/>
                <a:gd name="T35" fmla="*/ 363 h 417"/>
                <a:gd name="T36" fmla="*/ 134 w 929"/>
                <a:gd name="T37" fmla="*/ 322 h 417"/>
                <a:gd name="T38" fmla="*/ 121 w 929"/>
                <a:gd name="T39" fmla="*/ 323 h 417"/>
                <a:gd name="T40" fmla="*/ 38 w 929"/>
                <a:gd name="T41" fmla="*/ 263 h 417"/>
                <a:gd name="T42" fmla="*/ 0 w 929"/>
                <a:gd name="T43" fmla="*/ 246 h 417"/>
                <a:gd name="T44" fmla="*/ 70 w 929"/>
                <a:gd name="T45" fmla="*/ 317 h 417"/>
                <a:gd name="T46" fmla="*/ 153 w 929"/>
                <a:gd name="T47" fmla="*/ 377 h 417"/>
                <a:gd name="T48" fmla="*/ 167 w 929"/>
                <a:gd name="T49" fmla="*/ 376 h 417"/>
                <a:gd name="T50" fmla="*/ 241 w 929"/>
                <a:gd name="T51" fmla="*/ 417 h 417"/>
                <a:gd name="T52" fmla="*/ 307 w 929"/>
                <a:gd name="T53" fmla="*/ 387 h 417"/>
                <a:gd name="T54" fmla="*/ 328 w 929"/>
                <a:gd name="T55" fmla="*/ 389 h 417"/>
                <a:gd name="T56" fmla="*/ 359 w 929"/>
                <a:gd name="T57" fmla="*/ 384 h 417"/>
                <a:gd name="T58" fmla="*/ 446 w 929"/>
                <a:gd name="T59" fmla="*/ 415 h 417"/>
                <a:gd name="T60" fmla="*/ 520 w 929"/>
                <a:gd name="T61" fmla="*/ 392 h 417"/>
                <a:gd name="T62" fmla="*/ 557 w 929"/>
                <a:gd name="T63" fmla="*/ 403 h 417"/>
                <a:gd name="T64" fmla="*/ 618 w 929"/>
                <a:gd name="T65" fmla="*/ 369 h 417"/>
                <a:gd name="T66" fmla="*/ 651 w 929"/>
                <a:gd name="T67" fmla="*/ 377 h 417"/>
                <a:gd name="T68" fmla="*/ 720 w 929"/>
                <a:gd name="T69" fmla="*/ 329 h 417"/>
                <a:gd name="T70" fmla="*/ 724 w 929"/>
                <a:gd name="T71" fmla="*/ 330 h 417"/>
                <a:gd name="T72" fmla="*/ 797 w 929"/>
                <a:gd name="T73" fmla="*/ 257 h 417"/>
                <a:gd name="T74" fmla="*/ 796 w 929"/>
                <a:gd name="T75" fmla="*/ 242 h 417"/>
                <a:gd name="T76" fmla="*/ 815 w 929"/>
                <a:gd name="T77" fmla="*/ 244 h 417"/>
                <a:gd name="T78" fmla="*/ 888 w 929"/>
                <a:gd name="T79" fmla="*/ 171 h 417"/>
                <a:gd name="T80" fmla="*/ 882 w 929"/>
                <a:gd name="T81" fmla="*/ 142 h 417"/>
                <a:gd name="T82" fmla="*/ 929 w 929"/>
                <a:gd name="T83" fmla="*/ 66 h 417"/>
                <a:gd name="T84" fmla="*/ 896 w 929"/>
                <a:gd name="T85" fmla="*/ 0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29" h="417">
                  <a:moveTo>
                    <a:pt x="896" y="0"/>
                  </a:moveTo>
                  <a:cubicBezTo>
                    <a:pt x="897" y="4"/>
                    <a:pt x="897" y="8"/>
                    <a:pt x="897" y="12"/>
                  </a:cubicBezTo>
                  <a:cubicBezTo>
                    <a:pt x="897" y="46"/>
                    <a:pt x="877" y="74"/>
                    <a:pt x="849" y="88"/>
                  </a:cubicBezTo>
                  <a:cubicBezTo>
                    <a:pt x="853" y="97"/>
                    <a:pt x="855" y="107"/>
                    <a:pt x="855" y="117"/>
                  </a:cubicBezTo>
                  <a:cubicBezTo>
                    <a:pt x="855" y="157"/>
                    <a:pt x="822" y="190"/>
                    <a:pt x="782" y="190"/>
                  </a:cubicBezTo>
                  <a:cubicBezTo>
                    <a:pt x="776" y="190"/>
                    <a:pt x="769" y="189"/>
                    <a:pt x="763" y="188"/>
                  </a:cubicBezTo>
                  <a:cubicBezTo>
                    <a:pt x="764" y="192"/>
                    <a:pt x="765" y="197"/>
                    <a:pt x="765" y="203"/>
                  </a:cubicBezTo>
                  <a:cubicBezTo>
                    <a:pt x="765" y="243"/>
                    <a:pt x="732" y="276"/>
                    <a:pt x="692" y="276"/>
                  </a:cubicBezTo>
                  <a:cubicBezTo>
                    <a:pt x="690" y="276"/>
                    <a:pt x="689" y="275"/>
                    <a:pt x="687" y="275"/>
                  </a:cubicBezTo>
                  <a:cubicBezTo>
                    <a:pt x="677" y="303"/>
                    <a:pt x="650" y="323"/>
                    <a:pt x="619" y="323"/>
                  </a:cubicBezTo>
                  <a:cubicBezTo>
                    <a:pt x="607" y="323"/>
                    <a:pt x="596" y="320"/>
                    <a:pt x="586" y="315"/>
                  </a:cubicBezTo>
                  <a:cubicBezTo>
                    <a:pt x="573" y="335"/>
                    <a:pt x="550" y="349"/>
                    <a:pt x="525" y="349"/>
                  </a:cubicBezTo>
                  <a:cubicBezTo>
                    <a:pt x="511" y="349"/>
                    <a:pt x="498" y="345"/>
                    <a:pt x="487" y="338"/>
                  </a:cubicBezTo>
                  <a:cubicBezTo>
                    <a:pt x="466" y="352"/>
                    <a:pt x="440" y="361"/>
                    <a:pt x="413" y="361"/>
                  </a:cubicBezTo>
                  <a:cubicBezTo>
                    <a:pt x="380" y="361"/>
                    <a:pt x="350" y="349"/>
                    <a:pt x="327" y="330"/>
                  </a:cubicBezTo>
                  <a:cubicBezTo>
                    <a:pt x="317" y="333"/>
                    <a:pt x="307" y="335"/>
                    <a:pt x="296" y="335"/>
                  </a:cubicBezTo>
                  <a:cubicBezTo>
                    <a:pt x="288" y="335"/>
                    <a:pt x="281" y="334"/>
                    <a:pt x="275" y="333"/>
                  </a:cubicBezTo>
                  <a:cubicBezTo>
                    <a:pt x="259" y="351"/>
                    <a:pt x="235" y="363"/>
                    <a:pt x="208" y="363"/>
                  </a:cubicBezTo>
                  <a:cubicBezTo>
                    <a:pt x="177" y="363"/>
                    <a:pt x="150" y="347"/>
                    <a:pt x="134" y="322"/>
                  </a:cubicBezTo>
                  <a:cubicBezTo>
                    <a:pt x="130" y="323"/>
                    <a:pt x="125" y="323"/>
                    <a:pt x="121" y="323"/>
                  </a:cubicBezTo>
                  <a:cubicBezTo>
                    <a:pt x="82" y="323"/>
                    <a:pt x="49" y="298"/>
                    <a:pt x="38" y="263"/>
                  </a:cubicBezTo>
                  <a:cubicBezTo>
                    <a:pt x="24" y="261"/>
                    <a:pt x="11" y="255"/>
                    <a:pt x="0" y="246"/>
                  </a:cubicBezTo>
                  <a:cubicBezTo>
                    <a:pt x="6" y="282"/>
                    <a:pt x="34" y="311"/>
                    <a:pt x="70" y="317"/>
                  </a:cubicBezTo>
                  <a:cubicBezTo>
                    <a:pt x="82" y="352"/>
                    <a:pt x="115" y="377"/>
                    <a:pt x="153" y="377"/>
                  </a:cubicBezTo>
                  <a:cubicBezTo>
                    <a:pt x="158" y="377"/>
                    <a:pt x="163" y="377"/>
                    <a:pt x="167" y="376"/>
                  </a:cubicBezTo>
                  <a:cubicBezTo>
                    <a:pt x="182" y="401"/>
                    <a:pt x="210" y="417"/>
                    <a:pt x="241" y="417"/>
                  </a:cubicBezTo>
                  <a:cubicBezTo>
                    <a:pt x="267" y="417"/>
                    <a:pt x="291" y="405"/>
                    <a:pt x="307" y="387"/>
                  </a:cubicBezTo>
                  <a:cubicBezTo>
                    <a:pt x="314" y="388"/>
                    <a:pt x="321" y="389"/>
                    <a:pt x="328" y="389"/>
                  </a:cubicBezTo>
                  <a:cubicBezTo>
                    <a:pt x="339" y="389"/>
                    <a:pt x="350" y="387"/>
                    <a:pt x="359" y="384"/>
                  </a:cubicBezTo>
                  <a:cubicBezTo>
                    <a:pt x="383" y="403"/>
                    <a:pt x="413" y="415"/>
                    <a:pt x="446" y="415"/>
                  </a:cubicBezTo>
                  <a:cubicBezTo>
                    <a:pt x="473" y="415"/>
                    <a:pt x="499" y="406"/>
                    <a:pt x="520" y="392"/>
                  </a:cubicBezTo>
                  <a:cubicBezTo>
                    <a:pt x="531" y="399"/>
                    <a:pt x="544" y="403"/>
                    <a:pt x="557" y="403"/>
                  </a:cubicBezTo>
                  <a:cubicBezTo>
                    <a:pt x="583" y="403"/>
                    <a:pt x="605" y="389"/>
                    <a:pt x="618" y="369"/>
                  </a:cubicBezTo>
                  <a:cubicBezTo>
                    <a:pt x="628" y="374"/>
                    <a:pt x="639" y="377"/>
                    <a:pt x="651" y="377"/>
                  </a:cubicBezTo>
                  <a:cubicBezTo>
                    <a:pt x="683" y="377"/>
                    <a:pt x="709" y="357"/>
                    <a:pt x="720" y="329"/>
                  </a:cubicBezTo>
                  <a:cubicBezTo>
                    <a:pt x="721" y="330"/>
                    <a:pt x="723" y="330"/>
                    <a:pt x="724" y="330"/>
                  </a:cubicBezTo>
                  <a:cubicBezTo>
                    <a:pt x="765" y="330"/>
                    <a:pt x="797" y="297"/>
                    <a:pt x="797" y="257"/>
                  </a:cubicBezTo>
                  <a:cubicBezTo>
                    <a:pt x="797" y="251"/>
                    <a:pt x="797" y="246"/>
                    <a:pt x="796" y="242"/>
                  </a:cubicBezTo>
                  <a:cubicBezTo>
                    <a:pt x="802" y="243"/>
                    <a:pt x="808" y="244"/>
                    <a:pt x="815" y="244"/>
                  </a:cubicBezTo>
                  <a:cubicBezTo>
                    <a:pt x="855" y="244"/>
                    <a:pt x="888" y="212"/>
                    <a:pt x="888" y="171"/>
                  </a:cubicBezTo>
                  <a:cubicBezTo>
                    <a:pt x="888" y="161"/>
                    <a:pt x="885" y="151"/>
                    <a:pt x="882" y="142"/>
                  </a:cubicBezTo>
                  <a:cubicBezTo>
                    <a:pt x="910" y="128"/>
                    <a:pt x="929" y="100"/>
                    <a:pt x="929" y="66"/>
                  </a:cubicBezTo>
                  <a:cubicBezTo>
                    <a:pt x="929" y="39"/>
                    <a:pt x="916" y="15"/>
                    <a:pt x="896" y="0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0" name="Freeform 13"/>
            <p:cNvSpPr>
              <a:spLocks noEditPoints="1"/>
            </p:cNvSpPr>
            <p:nvPr/>
          </p:nvSpPr>
          <p:spPr bwMode="auto">
            <a:xfrm>
              <a:off x="1627188" y="2963863"/>
              <a:ext cx="239713" cy="385762"/>
            </a:xfrm>
            <a:custGeom>
              <a:avLst/>
              <a:gdLst>
                <a:gd name="T0" fmla="*/ 98 w 98"/>
                <a:gd name="T1" fmla="*/ 116 h 158"/>
                <a:gd name="T2" fmla="*/ 81 w 98"/>
                <a:gd name="T3" fmla="*/ 90 h 158"/>
                <a:gd name="T4" fmla="*/ 81 w 98"/>
                <a:gd name="T5" fmla="*/ 90 h 158"/>
                <a:gd name="T6" fmla="*/ 19 w 98"/>
                <a:gd name="T7" fmla="*/ 132 h 158"/>
                <a:gd name="T8" fmla="*/ 16 w 98"/>
                <a:gd name="T9" fmla="*/ 121 h 158"/>
                <a:gd name="T10" fmla="*/ 75 w 98"/>
                <a:gd name="T11" fmla="*/ 80 h 158"/>
                <a:gd name="T12" fmla="*/ 76 w 98"/>
                <a:gd name="T13" fmla="*/ 81 h 158"/>
                <a:gd name="T14" fmla="*/ 19 w 98"/>
                <a:gd name="T15" fmla="*/ 18 h 158"/>
                <a:gd name="T16" fmla="*/ 29 w 98"/>
                <a:gd name="T17" fmla="*/ 158 h 158"/>
                <a:gd name="T18" fmla="*/ 98 w 98"/>
                <a:gd name="T19" fmla="*/ 116 h 158"/>
                <a:gd name="T20" fmla="*/ 9 w 98"/>
                <a:gd name="T21" fmla="*/ 89 h 158"/>
                <a:gd name="T22" fmla="*/ 8 w 98"/>
                <a:gd name="T23" fmla="*/ 79 h 158"/>
                <a:gd name="T24" fmla="*/ 56 w 98"/>
                <a:gd name="T25" fmla="*/ 45 h 158"/>
                <a:gd name="T26" fmla="*/ 60 w 98"/>
                <a:gd name="T27" fmla="*/ 52 h 158"/>
                <a:gd name="T28" fmla="*/ 9 w 98"/>
                <a:gd name="T29" fmla="*/ 8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8" h="158">
                  <a:moveTo>
                    <a:pt x="98" y="116"/>
                  </a:moveTo>
                  <a:cubicBezTo>
                    <a:pt x="92" y="107"/>
                    <a:pt x="86" y="98"/>
                    <a:pt x="81" y="90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69" y="103"/>
                    <a:pt x="25" y="130"/>
                    <a:pt x="19" y="132"/>
                  </a:cubicBezTo>
                  <a:cubicBezTo>
                    <a:pt x="18" y="128"/>
                    <a:pt x="17" y="124"/>
                    <a:pt x="16" y="121"/>
                  </a:cubicBezTo>
                  <a:cubicBezTo>
                    <a:pt x="37" y="109"/>
                    <a:pt x="57" y="95"/>
                    <a:pt x="75" y="80"/>
                  </a:cubicBezTo>
                  <a:cubicBezTo>
                    <a:pt x="75" y="80"/>
                    <a:pt x="76" y="81"/>
                    <a:pt x="76" y="81"/>
                  </a:cubicBezTo>
                  <a:cubicBezTo>
                    <a:pt x="49" y="35"/>
                    <a:pt x="35" y="0"/>
                    <a:pt x="19" y="18"/>
                  </a:cubicBezTo>
                  <a:cubicBezTo>
                    <a:pt x="0" y="39"/>
                    <a:pt x="5" y="102"/>
                    <a:pt x="29" y="158"/>
                  </a:cubicBezTo>
                  <a:cubicBezTo>
                    <a:pt x="60" y="134"/>
                    <a:pt x="75" y="125"/>
                    <a:pt x="98" y="116"/>
                  </a:cubicBezTo>
                  <a:moveTo>
                    <a:pt x="9" y="89"/>
                  </a:moveTo>
                  <a:cubicBezTo>
                    <a:pt x="9" y="85"/>
                    <a:pt x="8" y="82"/>
                    <a:pt x="8" y="79"/>
                  </a:cubicBezTo>
                  <a:cubicBezTo>
                    <a:pt x="26" y="69"/>
                    <a:pt x="42" y="57"/>
                    <a:pt x="56" y="45"/>
                  </a:cubicBezTo>
                  <a:cubicBezTo>
                    <a:pt x="57" y="47"/>
                    <a:pt x="58" y="50"/>
                    <a:pt x="60" y="52"/>
                  </a:cubicBezTo>
                  <a:cubicBezTo>
                    <a:pt x="59" y="53"/>
                    <a:pt x="31" y="78"/>
                    <a:pt x="9" y="89"/>
                  </a:cubicBezTo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1" name="Freeform 14"/>
            <p:cNvSpPr>
              <a:spLocks/>
            </p:cNvSpPr>
            <p:nvPr/>
          </p:nvSpPr>
          <p:spPr bwMode="auto">
            <a:xfrm>
              <a:off x="1647825" y="3073400"/>
              <a:ext cx="127000" cy="107950"/>
            </a:xfrm>
            <a:custGeom>
              <a:avLst/>
              <a:gdLst>
                <a:gd name="T0" fmla="*/ 48 w 52"/>
                <a:gd name="T1" fmla="*/ 0 h 44"/>
                <a:gd name="T2" fmla="*/ 52 w 52"/>
                <a:gd name="T3" fmla="*/ 7 h 44"/>
                <a:gd name="T4" fmla="*/ 1 w 52"/>
                <a:gd name="T5" fmla="*/ 44 h 44"/>
                <a:gd name="T6" fmla="*/ 0 w 52"/>
                <a:gd name="T7" fmla="*/ 34 h 44"/>
                <a:gd name="T8" fmla="*/ 48 w 52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44">
                  <a:moveTo>
                    <a:pt x="48" y="0"/>
                  </a:moveTo>
                  <a:cubicBezTo>
                    <a:pt x="49" y="2"/>
                    <a:pt x="50" y="5"/>
                    <a:pt x="52" y="7"/>
                  </a:cubicBezTo>
                  <a:cubicBezTo>
                    <a:pt x="51" y="8"/>
                    <a:pt x="23" y="33"/>
                    <a:pt x="1" y="44"/>
                  </a:cubicBezTo>
                  <a:cubicBezTo>
                    <a:pt x="1" y="40"/>
                    <a:pt x="0" y="37"/>
                    <a:pt x="0" y="34"/>
                  </a:cubicBezTo>
                  <a:cubicBezTo>
                    <a:pt x="18" y="24"/>
                    <a:pt x="34" y="12"/>
                    <a:pt x="48" y="0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2" name="Freeform 15"/>
            <p:cNvSpPr>
              <a:spLocks/>
            </p:cNvSpPr>
            <p:nvPr/>
          </p:nvSpPr>
          <p:spPr bwMode="auto">
            <a:xfrm>
              <a:off x="1647825" y="3073400"/>
              <a:ext cx="127000" cy="107950"/>
            </a:xfrm>
            <a:custGeom>
              <a:avLst/>
              <a:gdLst>
                <a:gd name="T0" fmla="*/ 48 w 52"/>
                <a:gd name="T1" fmla="*/ 0 h 44"/>
                <a:gd name="T2" fmla="*/ 52 w 52"/>
                <a:gd name="T3" fmla="*/ 7 h 44"/>
                <a:gd name="T4" fmla="*/ 1 w 52"/>
                <a:gd name="T5" fmla="*/ 44 h 44"/>
                <a:gd name="T6" fmla="*/ 0 w 52"/>
                <a:gd name="T7" fmla="*/ 34 h 44"/>
                <a:gd name="T8" fmla="*/ 48 w 52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44">
                  <a:moveTo>
                    <a:pt x="48" y="0"/>
                  </a:moveTo>
                  <a:cubicBezTo>
                    <a:pt x="49" y="2"/>
                    <a:pt x="50" y="5"/>
                    <a:pt x="52" y="7"/>
                  </a:cubicBezTo>
                  <a:cubicBezTo>
                    <a:pt x="51" y="8"/>
                    <a:pt x="23" y="33"/>
                    <a:pt x="1" y="44"/>
                  </a:cubicBezTo>
                  <a:cubicBezTo>
                    <a:pt x="1" y="40"/>
                    <a:pt x="0" y="37"/>
                    <a:pt x="0" y="34"/>
                  </a:cubicBezTo>
                  <a:cubicBezTo>
                    <a:pt x="18" y="24"/>
                    <a:pt x="34" y="12"/>
                    <a:pt x="48" y="0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3" name="Freeform 16"/>
            <p:cNvSpPr>
              <a:spLocks noEditPoints="1"/>
            </p:cNvSpPr>
            <p:nvPr/>
          </p:nvSpPr>
          <p:spPr bwMode="auto">
            <a:xfrm>
              <a:off x="1812925" y="3162300"/>
              <a:ext cx="12700" cy="22225"/>
            </a:xfrm>
            <a:custGeom>
              <a:avLst/>
              <a:gdLst>
                <a:gd name="T0" fmla="*/ 4 w 5"/>
                <a:gd name="T1" fmla="*/ 7 h 9"/>
                <a:gd name="T2" fmla="*/ 5 w 5"/>
                <a:gd name="T3" fmla="*/ 9 h 9"/>
                <a:gd name="T4" fmla="*/ 4 w 5"/>
                <a:gd name="T5" fmla="*/ 7 h 9"/>
                <a:gd name="T6" fmla="*/ 0 w 5"/>
                <a:gd name="T7" fmla="*/ 0 h 9"/>
                <a:gd name="T8" fmla="*/ 4 w 5"/>
                <a:gd name="T9" fmla="*/ 7 h 9"/>
                <a:gd name="T10" fmla="*/ 0 w 5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9">
                  <a:moveTo>
                    <a:pt x="4" y="7"/>
                  </a:moveTo>
                  <a:cubicBezTo>
                    <a:pt x="4" y="7"/>
                    <a:pt x="5" y="8"/>
                    <a:pt x="5" y="9"/>
                  </a:cubicBezTo>
                  <a:cubicBezTo>
                    <a:pt x="5" y="8"/>
                    <a:pt x="4" y="7"/>
                    <a:pt x="4" y="7"/>
                  </a:cubicBezTo>
                  <a:moveTo>
                    <a:pt x="0" y="0"/>
                  </a:moveTo>
                  <a:cubicBezTo>
                    <a:pt x="1" y="2"/>
                    <a:pt x="3" y="4"/>
                    <a:pt x="4" y="7"/>
                  </a:cubicBezTo>
                  <a:cubicBezTo>
                    <a:pt x="3" y="4"/>
                    <a:pt x="1" y="2"/>
                    <a:pt x="0" y="0"/>
                  </a:cubicBezTo>
                </a:path>
              </a:pathLst>
            </a:custGeom>
            <a:solidFill>
              <a:srgbClr val="D5B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4" name="Freeform 17"/>
            <p:cNvSpPr>
              <a:spLocks/>
            </p:cNvSpPr>
            <p:nvPr/>
          </p:nvSpPr>
          <p:spPr bwMode="auto">
            <a:xfrm>
              <a:off x="1666875" y="3159125"/>
              <a:ext cx="158750" cy="127000"/>
            </a:xfrm>
            <a:custGeom>
              <a:avLst/>
              <a:gdLst>
                <a:gd name="T0" fmla="*/ 3 w 65"/>
                <a:gd name="T1" fmla="*/ 52 h 52"/>
                <a:gd name="T2" fmla="*/ 0 w 65"/>
                <a:gd name="T3" fmla="*/ 41 h 52"/>
                <a:gd name="T4" fmla="*/ 59 w 65"/>
                <a:gd name="T5" fmla="*/ 0 h 52"/>
                <a:gd name="T6" fmla="*/ 60 w 65"/>
                <a:gd name="T7" fmla="*/ 1 h 52"/>
                <a:gd name="T8" fmla="*/ 65 w 65"/>
                <a:gd name="T9" fmla="*/ 10 h 52"/>
                <a:gd name="T10" fmla="*/ 65 w 65"/>
                <a:gd name="T11" fmla="*/ 10 h 52"/>
                <a:gd name="T12" fmla="*/ 3 w 65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2">
                  <a:moveTo>
                    <a:pt x="3" y="52"/>
                  </a:moveTo>
                  <a:cubicBezTo>
                    <a:pt x="2" y="48"/>
                    <a:pt x="1" y="44"/>
                    <a:pt x="0" y="41"/>
                  </a:cubicBezTo>
                  <a:cubicBezTo>
                    <a:pt x="21" y="29"/>
                    <a:pt x="41" y="15"/>
                    <a:pt x="59" y="0"/>
                  </a:cubicBezTo>
                  <a:cubicBezTo>
                    <a:pt x="59" y="0"/>
                    <a:pt x="60" y="1"/>
                    <a:pt x="60" y="1"/>
                  </a:cubicBezTo>
                  <a:cubicBezTo>
                    <a:pt x="62" y="4"/>
                    <a:pt x="63" y="7"/>
                    <a:pt x="65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53" y="23"/>
                    <a:pt x="9" y="50"/>
                    <a:pt x="3" y="52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5" name="Freeform 18"/>
            <p:cNvSpPr>
              <a:spLocks/>
            </p:cNvSpPr>
            <p:nvPr/>
          </p:nvSpPr>
          <p:spPr bwMode="auto">
            <a:xfrm>
              <a:off x="1666875" y="3159125"/>
              <a:ext cx="158750" cy="127000"/>
            </a:xfrm>
            <a:custGeom>
              <a:avLst/>
              <a:gdLst>
                <a:gd name="T0" fmla="*/ 3 w 65"/>
                <a:gd name="T1" fmla="*/ 52 h 52"/>
                <a:gd name="T2" fmla="*/ 0 w 65"/>
                <a:gd name="T3" fmla="*/ 41 h 52"/>
                <a:gd name="T4" fmla="*/ 59 w 65"/>
                <a:gd name="T5" fmla="*/ 0 h 52"/>
                <a:gd name="T6" fmla="*/ 60 w 65"/>
                <a:gd name="T7" fmla="*/ 1 h 52"/>
                <a:gd name="T8" fmla="*/ 65 w 65"/>
                <a:gd name="T9" fmla="*/ 10 h 52"/>
                <a:gd name="T10" fmla="*/ 65 w 65"/>
                <a:gd name="T11" fmla="*/ 10 h 52"/>
                <a:gd name="T12" fmla="*/ 3 w 65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2">
                  <a:moveTo>
                    <a:pt x="3" y="52"/>
                  </a:moveTo>
                  <a:cubicBezTo>
                    <a:pt x="2" y="48"/>
                    <a:pt x="1" y="44"/>
                    <a:pt x="0" y="41"/>
                  </a:cubicBezTo>
                  <a:cubicBezTo>
                    <a:pt x="21" y="29"/>
                    <a:pt x="41" y="15"/>
                    <a:pt x="59" y="0"/>
                  </a:cubicBezTo>
                  <a:cubicBezTo>
                    <a:pt x="59" y="0"/>
                    <a:pt x="60" y="1"/>
                    <a:pt x="60" y="1"/>
                  </a:cubicBezTo>
                  <a:cubicBezTo>
                    <a:pt x="62" y="4"/>
                    <a:pt x="63" y="7"/>
                    <a:pt x="65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53" y="23"/>
                    <a:pt x="9" y="50"/>
                    <a:pt x="3" y="52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6" name="Freeform 19"/>
            <p:cNvSpPr>
              <a:spLocks noEditPoints="1"/>
            </p:cNvSpPr>
            <p:nvPr/>
          </p:nvSpPr>
          <p:spPr bwMode="auto">
            <a:xfrm>
              <a:off x="2230438" y="3011488"/>
              <a:ext cx="255588" cy="382587"/>
            </a:xfrm>
            <a:custGeom>
              <a:avLst/>
              <a:gdLst>
                <a:gd name="T0" fmla="*/ 65 w 105"/>
                <a:gd name="T1" fmla="*/ 157 h 157"/>
                <a:gd name="T2" fmla="*/ 87 w 105"/>
                <a:gd name="T3" fmla="*/ 19 h 157"/>
                <a:gd name="T4" fmla="*/ 25 w 105"/>
                <a:gd name="T5" fmla="*/ 76 h 157"/>
                <a:gd name="T6" fmla="*/ 26 w 105"/>
                <a:gd name="T7" fmla="*/ 75 h 157"/>
                <a:gd name="T8" fmla="*/ 81 w 105"/>
                <a:gd name="T9" fmla="*/ 121 h 157"/>
                <a:gd name="T10" fmla="*/ 77 w 105"/>
                <a:gd name="T11" fmla="*/ 132 h 157"/>
                <a:gd name="T12" fmla="*/ 19 w 105"/>
                <a:gd name="T13" fmla="*/ 85 h 157"/>
                <a:gd name="T14" fmla="*/ 19 w 105"/>
                <a:gd name="T15" fmla="*/ 84 h 157"/>
                <a:gd name="T16" fmla="*/ 0 w 105"/>
                <a:gd name="T17" fmla="*/ 109 h 157"/>
                <a:gd name="T18" fmla="*/ 65 w 105"/>
                <a:gd name="T19" fmla="*/ 157 h 157"/>
                <a:gd name="T20" fmla="*/ 44 w 105"/>
                <a:gd name="T21" fmla="*/ 49 h 157"/>
                <a:gd name="T22" fmla="*/ 48 w 105"/>
                <a:gd name="T23" fmla="*/ 42 h 157"/>
                <a:gd name="T24" fmla="*/ 93 w 105"/>
                <a:gd name="T25" fmla="*/ 80 h 157"/>
                <a:gd name="T26" fmla="*/ 90 w 105"/>
                <a:gd name="T27" fmla="*/ 90 h 157"/>
                <a:gd name="T28" fmla="*/ 44 w 105"/>
                <a:gd name="T29" fmla="*/ 49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5" h="157">
                  <a:moveTo>
                    <a:pt x="65" y="157"/>
                  </a:moveTo>
                  <a:cubicBezTo>
                    <a:pt x="94" y="103"/>
                    <a:pt x="105" y="41"/>
                    <a:pt x="87" y="19"/>
                  </a:cubicBezTo>
                  <a:cubicBezTo>
                    <a:pt x="72" y="0"/>
                    <a:pt x="56" y="33"/>
                    <a:pt x="25" y="76"/>
                  </a:cubicBezTo>
                  <a:cubicBezTo>
                    <a:pt x="25" y="76"/>
                    <a:pt x="25" y="75"/>
                    <a:pt x="26" y="75"/>
                  </a:cubicBezTo>
                  <a:cubicBezTo>
                    <a:pt x="43" y="92"/>
                    <a:pt x="61" y="108"/>
                    <a:pt x="81" y="121"/>
                  </a:cubicBezTo>
                  <a:cubicBezTo>
                    <a:pt x="80" y="125"/>
                    <a:pt x="78" y="128"/>
                    <a:pt x="77" y="132"/>
                  </a:cubicBezTo>
                  <a:cubicBezTo>
                    <a:pt x="71" y="130"/>
                    <a:pt x="30" y="99"/>
                    <a:pt x="19" y="85"/>
                  </a:cubicBezTo>
                  <a:cubicBezTo>
                    <a:pt x="19" y="84"/>
                    <a:pt x="19" y="84"/>
                    <a:pt x="19" y="84"/>
                  </a:cubicBezTo>
                  <a:cubicBezTo>
                    <a:pt x="13" y="92"/>
                    <a:pt x="7" y="101"/>
                    <a:pt x="0" y="109"/>
                  </a:cubicBezTo>
                  <a:cubicBezTo>
                    <a:pt x="22" y="120"/>
                    <a:pt x="36" y="130"/>
                    <a:pt x="65" y="157"/>
                  </a:cubicBezTo>
                  <a:moveTo>
                    <a:pt x="44" y="49"/>
                  </a:moveTo>
                  <a:cubicBezTo>
                    <a:pt x="45" y="47"/>
                    <a:pt x="47" y="44"/>
                    <a:pt x="48" y="42"/>
                  </a:cubicBezTo>
                  <a:cubicBezTo>
                    <a:pt x="61" y="56"/>
                    <a:pt x="76" y="69"/>
                    <a:pt x="93" y="80"/>
                  </a:cubicBezTo>
                  <a:cubicBezTo>
                    <a:pt x="92" y="83"/>
                    <a:pt x="91" y="87"/>
                    <a:pt x="90" y="90"/>
                  </a:cubicBezTo>
                  <a:cubicBezTo>
                    <a:pt x="70" y="77"/>
                    <a:pt x="44" y="50"/>
                    <a:pt x="44" y="49"/>
                  </a:cubicBezTo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7" name="Freeform 20"/>
            <p:cNvSpPr>
              <a:spLocks/>
            </p:cNvSpPr>
            <p:nvPr/>
          </p:nvSpPr>
          <p:spPr bwMode="auto">
            <a:xfrm>
              <a:off x="2336800" y="3113088"/>
              <a:ext cx="119063" cy="117475"/>
            </a:xfrm>
            <a:custGeom>
              <a:avLst/>
              <a:gdLst>
                <a:gd name="T0" fmla="*/ 4 w 49"/>
                <a:gd name="T1" fmla="*/ 0 h 48"/>
                <a:gd name="T2" fmla="*/ 0 w 49"/>
                <a:gd name="T3" fmla="*/ 7 h 48"/>
                <a:gd name="T4" fmla="*/ 46 w 49"/>
                <a:gd name="T5" fmla="*/ 48 h 48"/>
                <a:gd name="T6" fmla="*/ 49 w 49"/>
                <a:gd name="T7" fmla="*/ 38 h 48"/>
                <a:gd name="T8" fmla="*/ 4 w 49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8">
                  <a:moveTo>
                    <a:pt x="4" y="0"/>
                  </a:moveTo>
                  <a:cubicBezTo>
                    <a:pt x="3" y="2"/>
                    <a:pt x="1" y="5"/>
                    <a:pt x="0" y="7"/>
                  </a:cubicBezTo>
                  <a:cubicBezTo>
                    <a:pt x="0" y="8"/>
                    <a:pt x="26" y="35"/>
                    <a:pt x="46" y="48"/>
                  </a:cubicBezTo>
                  <a:cubicBezTo>
                    <a:pt x="47" y="45"/>
                    <a:pt x="48" y="41"/>
                    <a:pt x="49" y="38"/>
                  </a:cubicBezTo>
                  <a:cubicBezTo>
                    <a:pt x="32" y="27"/>
                    <a:pt x="17" y="14"/>
                    <a:pt x="4" y="0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8" name="Freeform 21"/>
            <p:cNvSpPr>
              <a:spLocks/>
            </p:cNvSpPr>
            <p:nvPr/>
          </p:nvSpPr>
          <p:spPr bwMode="auto">
            <a:xfrm>
              <a:off x="2336800" y="3113088"/>
              <a:ext cx="119063" cy="117475"/>
            </a:xfrm>
            <a:custGeom>
              <a:avLst/>
              <a:gdLst>
                <a:gd name="T0" fmla="*/ 4 w 49"/>
                <a:gd name="T1" fmla="*/ 0 h 48"/>
                <a:gd name="T2" fmla="*/ 0 w 49"/>
                <a:gd name="T3" fmla="*/ 7 h 48"/>
                <a:gd name="T4" fmla="*/ 46 w 49"/>
                <a:gd name="T5" fmla="*/ 48 h 48"/>
                <a:gd name="T6" fmla="*/ 49 w 49"/>
                <a:gd name="T7" fmla="*/ 38 h 48"/>
                <a:gd name="T8" fmla="*/ 4 w 49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8">
                  <a:moveTo>
                    <a:pt x="4" y="0"/>
                  </a:moveTo>
                  <a:cubicBezTo>
                    <a:pt x="3" y="2"/>
                    <a:pt x="1" y="5"/>
                    <a:pt x="0" y="7"/>
                  </a:cubicBezTo>
                  <a:cubicBezTo>
                    <a:pt x="0" y="8"/>
                    <a:pt x="26" y="35"/>
                    <a:pt x="46" y="48"/>
                  </a:cubicBezTo>
                  <a:cubicBezTo>
                    <a:pt x="47" y="45"/>
                    <a:pt x="48" y="41"/>
                    <a:pt x="49" y="38"/>
                  </a:cubicBezTo>
                  <a:cubicBezTo>
                    <a:pt x="32" y="27"/>
                    <a:pt x="17" y="14"/>
                    <a:pt x="4" y="0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9" name="Freeform 22"/>
            <p:cNvSpPr>
              <a:spLocks noEditPoints="1"/>
            </p:cNvSpPr>
            <p:nvPr/>
          </p:nvSpPr>
          <p:spPr bwMode="auto">
            <a:xfrm>
              <a:off x="2276475" y="3195638"/>
              <a:ext cx="14288" cy="19050"/>
            </a:xfrm>
            <a:custGeom>
              <a:avLst/>
              <a:gdLst>
                <a:gd name="T0" fmla="*/ 2 w 6"/>
                <a:gd name="T1" fmla="*/ 5 h 8"/>
                <a:gd name="T2" fmla="*/ 0 w 6"/>
                <a:gd name="T3" fmla="*/ 8 h 8"/>
                <a:gd name="T4" fmla="*/ 2 w 6"/>
                <a:gd name="T5" fmla="*/ 5 h 8"/>
                <a:gd name="T6" fmla="*/ 6 w 6"/>
                <a:gd name="T7" fmla="*/ 0 h 8"/>
                <a:gd name="T8" fmla="*/ 2 w 6"/>
                <a:gd name="T9" fmla="*/ 5 h 8"/>
                <a:gd name="T10" fmla="*/ 6 w 6"/>
                <a:gd name="T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8">
                  <a:moveTo>
                    <a:pt x="2" y="5"/>
                  </a:moveTo>
                  <a:cubicBezTo>
                    <a:pt x="2" y="6"/>
                    <a:pt x="1" y="7"/>
                    <a:pt x="0" y="8"/>
                  </a:cubicBezTo>
                  <a:cubicBezTo>
                    <a:pt x="1" y="7"/>
                    <a:pt x="2" y="6"/>
                    <a:pt x="2" y="5"/>
                  </a:cubicBezTo>
                  <a:moveTo>
                    <a:pt x="6" y="0"/>
                  </a:moveTo>
                  <a:cubicBezTo>
                    <a:pt x="5" y="2"/>
                    <a:pt x="4" y="3"/>
                    <a:pt x="2" y="5"/>
                  </a:cubicBezTo>
                  <a:cubicBezTo>
                    <a:pt x="4" y="3"/>
                    <a:pt x="5" y="2"/>
                    <a:pt x="6" y="0"/>
                  </a:cubicBezTo>
                </a:path>
              </a:pathLst>
            </a:custGeom>
            <a:solidFill>
              <a:srgbClr val="D5B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0" name="Freeform 23"/>
            <p:cNvSpPr>
              <a:spLocks/>
            </p:cNvSpPr>
            <p:nvPr/>
          </p:nvSpPr>
          <p:spPr bwMode="auto">
            <a:xfrm>
              <a:off x="2276475" y="3194050"/>
              <a:ext cx="150813" cy="138112"/>
            </a:xfrm>
            <a:custGeom>
              <a:avLst/>
              <a:gdLst>
                <a:gd name="T0" fmla="*/ 58 w 62"/>
                <a:gd name="T1" fmla="*/ 57 h 57"/>
                <a:gd name="T2" fmla="*/ 62 w 62"/>
                <a:gd name="T3" fmla="*/ 46 h 57"/>
                <a:gd name="T4" fmla="*/ 7 w 62"/>
                <a:gd name="T5" fmla="*/ 0 h 57"/>
                <a:gd name="T6" fmla="*/ 6 w 62"/>
                <a:gd name="T7" fmla="*/ 1 h 57"/>
                <a:gd name="T8" fmla="*/ 0 w 62"/>
                <a:gd name="T9" fmla="*/ 9 h 57"/>
                <a:gd name="T10" fmla="*/ 0 w 62"/>
                <a:gd name="T11" fmla="*/ 10 h 57"/>
                <a:gd name="T12" fmla="*/ 58 w 62"/>
                <a:gd name="T1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57">
                  <a:moveTo>
                    <a:pt x="58" y="57"/>
                  </a:moveTo>
                  <a:cubicBezTo>
                    <a:pt x="59" y="53"/>
                    <a:pt x="61" y="50"/>
                    <a:pt x="62" y="46"/>
                  </a:cubicBezTo>
                  <a:cubicBezTo>
                    <a:pt x="42" y="33"/>
                    <a:pt x="24" y="17"/>
                    <a:pt x="7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4" y="4"/>
                    <a:pt x="2" y="7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1" y="24"/>
                    <a:pt x="52" y="55"/>
                    <a:pt x="58" y="57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1" name="Freeform 24"/>
            <p:cNvSpPr>
              <a:spLocks/>
            </p:cNvSpPr>
            <p:nvPr/>
          </p:nvSpPr>
          <p:spPr bwMode="auto">
            <a:xfrm>
              <a:off x="2276475" y="3194050"/>
              <a:ext cx="150813" cy="138112"/>
            </a:xfrm>
            <a:custGeom>
              <a:avLst/>
              <a:gdLst>
                <a:gd name="T0" fmla="*/ 58 w 62"/>
                <a:gd name="T1" fmla="*/ 57 h 57"/>
                <a:gd name="T2" fmla="*/ 62 w 62"/>
                <a:gd name="T3" fmla="*/ 46 h 57"/>
                <a:gd name="T4" fmla="*/ 7 w 62"/>
                <a:gd name="T5" fmla="*/ 0 h 57"/>
                <a:gd name="T6" fmla="*/ 6 w 62"/>
                <a:gd name="T7" fmla="*/ 1 h 57"/>
                <a:gd name="T8" fmla="*/ 0 w 62"/>
                <a:gd name="T9" fmla="*/ 9 h 57"/>
                <a:gd name="T10" fmla="*/ 0 w 62"/>
                <a:gd name="T11" fmla="*/ 10 h 57"/>
                <a:gd name="T12" fmla="*/ 58 w 62"/>
                <a:gd name="T1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57">
                  <a:moveTo>
                    <a:pt x="58" y="57"/>
                  </a:moveTo>
                  <a:cubicBezTo>
                    <a:pt x="59" y="53"/>
                    <a:pt x="61" y="50"/>
                    <a:pt x="62" y="46"/>
                  </a:cubicBezTo>
                  <a:cubicBezTo>
                    <a:pt x="42" y="33"/>
                    <a:pt x="24" y="17"/>
                    <a:pt x="7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4" y="4"/>
                    <a:pt x="2" y="7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1" y="24"/>
                    <a:pt x="52" y="55"/>
                    <a:pt x="58" y="57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2" name="Freeform 25"/>
            <p:cNvSpPr>
              <a:spLocks/>
            </p:cNvSpPr>
            <p:nvPr/>
          </p:nvSpPr>
          <p:spPr bwMode="auto">
            <a:xfrm>
              <a:off x="2049463" y="3268663"/>
              <a:ext cx="360363" cy="203200"/>
            </a:xfrm>
            <a:custGeom>
              <a:avLst/>
              <a:gdLst>
                <a:gd name="T0" fmla="*/ 0 w 148"/>
                <a:gd name="T1" fmla="*/ 83 h 83"/>
                <a:gd name="T2" fmla="*/ 0 w 148"/>
                <a:gd name="T3" fmla="*/ 30 h 83"/>
                <a:gd name="T4" fmla="*/ 0 w 148"/>
                <a:gd name="T5" fmla="*/ 30 h 83"/>
                <a:gd name="T6" fmla="*/ 64 w 148"/>
                <a:gd name="T7" fmla="*/ 0 h 83"/>
                <a:gd name="T8" fmla="*/ 148 w 148"/>
                <a:gd name="T9" fmla="*/ 83 h 83"/>
                <a:gd name="T10" fmla="*/ 0 w 148"/>
                <a:gd name="T1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" h="83">
                  <a:moveTo>
                    <a:pt x="0" y="83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6" y="12"/>
                    <a:pt x="39" y="0"/>
                    <a:pt x="64" y="0"/>
                  </a:cubicBezTo>
                  <a:cubicBezTo>
                    <a:pt x="110" y="0"/>
                    <a:pt x="147" y="37"/>
                    <a:pt x="148" y="83"/>
                  </a:cubicBezTo>
                  <a:lnTo>
                    <a:pt x="0" y="83"/>
                  </a:lnTo>
                  <a:close/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3" name="Freeform 26"/>
            <p:cNvSpPr>
              <a:spLocks/>
            </p:cNvSpPr>
            <p:nvPr/>
          </p:nvSpPr>
          <p:spPr bwMode="auto">
            <a:xfrm>
              <a:off x="1616075" y="3236913"/>
              <a:ext cx="414338" cy="280987"/>
            </a:xfrm>
            <a:custGeom>
              <a:avLst/>
              <a:gdLst>
                <a:gd name="T0" fmla="*/ 170 w 170"/>
                <a:gd name="T1" fmla="*/ 81 h 115"/>
                <a:gd name="T2" fmla="*/ 158 w 170"/>
                <a:gd name="T3" fmla="*/ 23 h 115"/>
                <a:gd name="T4" fmla="*/ 158 w 170"/>
                <a:gd name="T5" fmla="*/ 24 h 115"/>
                <a:gd name="T6" fmla="*/ 81 w 170"/>
                <a:gd name="T7" fmla="*/ 6 h 115"/>
                <a:gd name="T8" fmla="*/ 10 w 170"/>
                <a:gd name="T9" fmla="*/ 115 h 115"/>
                <a:gd name="T10" fmla="*/ 170 w 170"/>
                <a:gd name="T11" fmla="*/ 8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0" h="115">
                  <a:moveTo>
                    <a:pt x="170" y="81"/>
                  </a:moveTo>
                  <a:cubicBezTo>
                    <a:pt x="158" y="23"/>
                    <a:pt x="158" y="23"/>
                    <a:pt x="158" y="23"/>
                  </a:cubicBezTo>
                  <a:cubicBezTo>
                    <a:pt x="158" y="24"/>
                    <a:pt x="158" y="24"/>
                    <a:pt x="158" y="24"/>
                  </a:cubicBezTo>
                  <a:cubicBezTo>
                    <a:pt x="137" y="7"/>
                    <a:pt x="109" y="0"/>
                    <a:pt x="81" y="6"/>
                  </a:cubicBezTo>
                  <a:cubicBezTo>
                    <a:pt x="32" y="16"/>
                    <a:pt x="0" y="65"/>
                    <a:pt x="10" y="115"/>
                  </a:cubicBezTo>
                  <a:lnTo>
                    <a:pt x="170" y="81"/>
                  </a:lnTo>
                  <a:close/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4" name="Freeform 27"/>
            <p:cNvSpPr>
              <a:spLocks/>
            </p:cNvSpPr>
            <p:nvPr/>
          </p:nvSpPr>
          <p:spPr bwMode="auto">
            <a:xfrm>
              <a:off x="1493838" y="3635375"/>
              <a:ext cx="241300" cy="73025"/>
            </a:xfrm>
            <a:custGeom>
              <a:avLst/>
              <a:gdLst>
                <a:gd name="T0" fmla="*/ 84 w 99"/>
                <a:gd name="T1" fmla="*/ 17 h 30"/>
                <a:gd name="T2" fmla="*/ 99 w 99"/>
                <a:gd name="T3" fmla="*/ 11 h 30"/>
                <a:gd name="T4" fmla="*/ 90 w 99"/>
                <a:gd name="T5" fmla="*/ 23 h 30"/>
                <a:gd name="T6" fmla="*/ 86 w 99"/>
                <a:gd name="T7" fmla="*/ 24 h 30"/>
                <a:gd name="T8" fmla="*/ 0 w 99"/>
                <a:gd name="T9" fmla="*/ 0 h 30"/>
                <a:gd name="T10" fmla="*/ 84 w 99"/>
                <a:gd name="T11" fmla="*/ 1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30">
                  <a:moveTo>
                    <a:pt x="84" y="17"/>
                  </a:moveTo>
                  <a:cubicBezTo>
                    <a:pt x="89" y="16"/>
                    <a:pt x="94" y="14"/>
                    <a:pt x="99" y="11"/>
                  </a:cubicBezTo>
                  <a:cubicBezTo>
                    <a:pt x="96" y="14"/>
                    <a:pt x="93" y="18"/>
                    <a:pt x="90" y="23"/>
                  </a:cubicBezTo>
                  <a:cubicBezTo>
                    <a:pt x="88" y="23"/>
                    <a:pt x="87" y="24"/>
                    <a:pt x="86" y="24"/>
                  </a:cubicBezTo>
                  <a:cubicBezTo>
                    <a:pt x="65" y="30"/>
                    <a:pt x="18" y="18"/>
                    <a:pt x="0" y="0"/>
                  </a:cubicBezTo>
                  <a:cubicBezTo>
                    <a:pt x="18" y="18"/>
                    <a:pt x="63" y="23"/>
                    <a:pt x="84" y="17"/>
                  </a:cubicBezTo>
                  <a:close/>
                </a:path>
              </a:pathLst>
            </a:custGeom>
            <a:solidFill>
              <a:srgbClr val="413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5" name="Freeform 28"/>
            <p:cNvSpPr>
              <a:spLocks noEditPoints="1"/>
            </p:cNvSpPr>
            <p:nvPr/>
          </p:nvSpPr>
          <p:spPr bwMode="auto">
            <a:xfrm>
              <a:off x="1493838" y="3495675"/>
              <a:ext cx="338138" cy="195262"/>
            </a:xfrm>
            <a:custGeom>
              <a:avLst/>
              <a:gdLst>
                <a:gd name="T0" fmla="*/ 0 w 139"/>
                <a:gd name="T1" fmla="*/ 57 h 80"/>
                <a:gd name="T2" fmla="*/ 84 w 139"/>
                <a:gd name="T3" fmla="*/ 74 h 80"/>
                <a:gd name="T4" fmla="*/ 99 w 139"/>
                <a:gd name="T5" fmla="*/ 68 h 80"/>
                <a:gd name="T6" fmla="*/ 139 w 139"/>
                <a:gd name="T7" fmla="*/ 28 h 80"/>
                <a:gd name="T8" fmla="*/ 137 w 139"/>
                <a:gd name="T9" fmla="*/ 18 h 80"/>
                <a:gd name="T10" fmla="*/ 135 w 139"/>
                <a:gd name="T11" fmla="*/ 9 h 80"/>
                <a:gd name="T12" fmla="*/ 65 w 139"/>
                <a:gd name="T13" fmla="*/ 7 h 80"/>
                <a:gd name="T14" fmla="*/ 0 w 139"/>
                <a:gd name="T15" fmla="*/ 57 h 80"/>
                <a:gd name="T16" fmla="*/ 0 w 139"/>
                <a:gd name="T17" fmla="*/ 57 h 80"/>
                <a:gd name="T18" fmla="*/ 25 w 139"/>
                <a:gd name="T19" fmla="*/ 56 h 80"/>
                <a:gd name="T20" fmla="*/ 29 w 139"/>
                <a:gd name="T21" fmla="*/ 49 h 80"/>
                <a:gd name="T22" fmla="*/ 68 w 139"/>
                <a:gd name="T23" fmla="*/ 23 h 80"/>
                <a:gd name="T24" fmla="*/ 115 w 139"/>
                <a:gd name="T25" fmla="*/ 24 h 80"/>
                <a:gd name="T26" fmla="*/ 122 w 139"/>
                <a:gd name="T27" fmla="*/ 28 h 80"/>
                <a:gd name="T28" fmla="*/ 81 w 139"/>
                <a:gd name="T29" fmla="*/ 67 h 80"/>
                <a:gd name="T30" fmla="*/ 25 w 139"/>
                <a:gd name="T31" fmla="*/ 5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80">
                  <a:moveTo>
                    <a:pt x="0" y="57"/>
                  </a:moveTo>
                  <a:cubicBezTo>
                    <a:pt x="18" y="75"/>
                    <a:pt x="63" y="80"/>
                    <a:pt x="84" y="74"/>
                  </a:cubicBezTo>
                  <a:cubicBezTo>
                    <a:pt x="89" y="73"/>
                    <a:pt x="94" y="71"/>
                    <a:pt x="99" y="68"/>
                  </a:cubicBezTo>
                  <a:cubicBezTo>
                    <a:pt x="112" y="53"/>
                    <a:pt x="125" y="40"/>
                    <a:pt x="139" y="28"/>
                  </a:cubicBezTo>
                  <a:cubicBezTo>
                    <a:pt x="138" y="25"/>
                    <a:pt x="137" y="21"/>
                    <a:pt x="137" y="18"/>
                  </a:cubicBezTo>
                  <a:cubicBezTo>
                    <a:pt x="136" y="15"/>
                    <a:pt x="135" y="12"/>
                    <a:pt x="135" y="9"/>
                  </a:cubicBezTo>
                  <a:cubicBezTo>
                    <a:pt x="117" y="1"/>
                    <a:pt x="90" y="0"/>
                    <a:pt x="65" y="7"/>
                  </a:cubicBezTo>
                  <a:cubicBezTo>
                    <a:pt x="32" y="16"/>
                    <a:pt x="6" y="38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lose/>
                  <a:moveTo>
                    <a:pt x="25" y="56"/>
                  </a:moveTo>
                  <a:cubicBezTo>
                    <a:pt x="26" y="54"/>
                    <a:pt x="27" y="51"/>
                    <a:pt x="29" y="49"/>
                  </a:cubicBezTo>
                  <a:cubicBezTo>
                    <a:pt x="36" y="38"/>
                    <a:pt x="51" y="28"/>
                    <a:pt x="68" y="23"/>
                  </a:cubicBezTo>
                  <a:cubicBezTo>
                    <a:pt x="85" y="18"/>
                    <a:pt x="103" y="19"/>
                    <a:pt x="115" y="24"/>
                  </a:cubicBezTo>
                  <a:cubicBezTo>
                    <a:pt x="118" y="25"/>
                    <a:pt x="120" y="27"/>
                    <a:pt x="122" y="28"/>
                  </a:cubicBezTo>
                  <a:cubicBezTo>
                    <a:pt x="118" y="44"/>
                    <a:pt x="95" y="64"/>
                    <a:pt x="81" y="67"/>
                  </a:cubicBezTo>
                  <a:cubicBezTo>
                    <a:pt x="67" y="71"/>
                    <a:pt x="37" y="68"/>
                    <a:pt x="25" y="56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6" name="Freeform 29"/>
            <p:cNvSpPr>
              <a:spLocks/>
            </p:cNvSpPr>
            <p:nvPr/>
          </p:nvSpPr>
          <p:spPr bwMode="auto">
            <a:xfrm>
              <a:off x="1554163" y="3540125"/>
              <a:ext cx="236538" cy="128587"/>
            </a:xfrm>
            <a:custGeom>
              <a:avLst/>
              <a:gdLst>
                <a:gd name="T0" fmla="*/ 4 w 97"/>
                <a:gd name="T1" fmla="*/ 31 h 53"/>
                <a:gd name="T2" fmla="*/ 43 w 97"/>
                <a:gd name="T3" fmla="*/ 5 h 53"/>
                <a:gd name="T4" fmla="*/ 90 w 97"/>
                <a:gd name="T5" fmla="*/ 6 h 53"/>
                <a:gd name="T6" fmla="*/ 97 w 97"/>
                <a:gd name="T7" fmla="*/ 10 h 53"/>
                <a:gd name="T8" fmla="*/ 56 w 97"/>
                <a:gd name="T9" fmla="*/ 49 h 53"/>
                <a:gd name="T10" fmla="*/ 0 w 97"/>
                <a:gd name="T11" fmla="*/ 38 h 53"/>
                <a:gd name="T12" fmla="*/ 4 w 97"/>
                <a:gd name="T13" fmla="*/ 3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53">
                  <a:moveTo>
                    <a:pt x="4" y="31"/>
                  </a:moveTo>
                  <a:cubicBezTo>
                    <a:pt x="11" y="20"/>
                    <a:pt x="26" y="10"/>
                    <a:pt x="43" y="5"/>
                  </a:cubicBezTo>
                  <a:cubicBezTo>
                    <a:pt x="60" y="0"/>
                    <a:pt x="78" y="1"/>
                    <a:pt x="90" y="6"/>
                  </a:cubicBezTo>
                  <a:cubicBezTo>
                    <a:pt x="93" y="7"/>
                    <a:pt x="95" y="9"/>
                    <a:pt x="97" y="10"/>
                  </a:cubicBezTo>
                  <a:cubicBezTo>
                    <a:pt x="93" y="26"/>
                    <a:pt x="70" y="46"/>
                    <a:pt x="56" y="49"/>
                  </a:cubicBezTo>
                  <a:cubicBezTo>
                    <a:pt x="42" y="53"/>
                    <a:pt x="12" y="50"/>
                    <a:pt x="0" y="38"/>
                  </a:cubicBezTo>
                  <a:cubicBezTo>
                    <a:pt x="1" y="36"/>
                    <a:pt x="2" y="33"/>
                    <a:pt x="4" y="31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7" name="Freeform 30"/>
            <p:cNvSpPr>
              <a:spLocks/>
            </p:cNvSpPr>
            <p:nvPr/>
          </p:nvSpPr>
          <p:spPr bwMode="auto">
            <a:xfrm>
              <a:off x="2368550" y="3613150"/>
              <a:ext cx="241300" cy="82550"/>
            </a:xfrm>
            <a:custGeom>
              <a:avLst/>
              <a:gdLst>
                <a:gd name="T0" fmla="*/ 16 w 99"/>
                <a:gd name="T1" fmla="*/ 23 h 34"/>
                <a:gd name="T2" fmla="*/ 0 w 99"/>
                <a:gd name="T3" fmla="*/ 17 h 34"/>
                <a:gd name="T4" fmla="*/ 11 w 99"/>
                <a:gd name="T5" fmla="*/ 29 h 34"/>
                <a:gd name="T6" fmla="*/ 15 w 99"/>
                <a:gd name="T7" fmla="*/ 30 h 34"/>
                <a:gd name="T8" fmla="*/ 99 w 99"/>
                <a:gd name="T9" fmla="*/ 0 h 34"/>
                <a:gd name="T10" fmla="*/ 16 w 99"/>
                <a:gd name="T11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34">
                  <a:moveTo>
                    <a:pt x="16" y="23"/>
                  </a:moveTo>
                  <a:cubicBezTo>
                    <a:pt x="11" y="22"/>
                    <a:pt x="6" y="20"/>
                    <a:pt x="0" y="17"/>
                  </a:cubicBezTo>
                  <a:cubicBezTo>
                    <a:pt x="4" y="21"/>
                    <a:pt x="8" y="25"/>
                    <a:pt x="11" y="29"/>
                  </a:cubicBezTo>
                  <a:cubicBezTo>
                    <a:pt x="12" y="29"/>
                    <a:pt x="14" y="29"/>
                    <a:pt x="15" y="30"/>
                  </a:cubicBezTo>
                  <a:cubicBezTo>
                    <a:pt x="37" y="34"/>
                    <a:pt x="82" y="18"/>
                    <a:pt x="99" y="0"/>
                  </a:cubicBezTo>
                  <a:cubicBezTo>
                    <a:pt x="82" y="18"/>
                    <a:pt x="37" y="27"/>
                    <a:pt x="16" y="23"/>
                  </a:cubicBezTo>
                  <a:close/>
                </a:path>
              </a:pathLst>
            </a:custGeom>
            <a:solidFill>
              <a:srgbClr val="413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8" name="Freeform 31"/>
            <p:cNvSpPr>
              <a:spLocks noEditPoints="1"/>
            </p:cNvSpPr>
            <p:nvPr/>
          </p:nvSpPr>
          <p:spPr bwMode="auto">
            <a:xfrm>
              <a:off x="2266950" y="3487738"/>
              <a:ext cx="342900" cy="190500"/>
            </a:xfrm>
            <a:custGeom>
              <a:avLst/>
              <a:gdLst>
                <a:gd name="T0" fmla="*/ 141 w 141"/>
                <a:gd name="T1" fmla="*/ 51 h 78"/>
                <a:gd name="T2" fmla="*/ 141 w 141"/>
                <a:gd name="T3" fmla="*/ 51 h 78"/>
                <a:gd name="T4" fmla="*/ 73 w 141"/>
                <a:gd name="T5" fmla="*/ 6 h 78"/>
                <a:gd name="T6" fmla="*/ 3 w 141"/>
                <a:gd name="T7" fmla="*/ 12 h 78"/>
                <a:gd name="T8" fmla="*/ 1 w 141"/>
                <a:gd name="T9" fmla="*/ 22 h 78"/>
                <a:gd name="T10" fmla="*/ 0 w 141"/>
                <a:gd name="T11" fmla="*/ 32 h 78"/>
                <a:gd name="T12" fmla="*/ 42 w 141"/>
                <a:gd name="T13" fmla="*/ 68 h 78"/>
                <a:gd name="T14" fmla="*/ 58 w 141"/>
                <a:gd name="T15" fmla="*/ 74 h 78"/>
                <a:gd name="T16" fmla="*/ 141 w 141"/>
                <a:gd name="T17" fmla="*/ 51 h 78"/>
                <a:gd name="T18" fmla="*/ 61 w 141"/>
                <a:gd name="T19" fmla="*/ 67 h 78"/>
                <a:gd name="T20" fmla="*/ 17 w 141"/>
                <a:gd name="T21" fmla="*/ 31 h 78"/>
                <a:gd name="T22" fmla="*/ 24 w 141"/>
                <a:gd name="T23" fmla="*/ 26 h 78"/>
                <a:gd name="T24" fmla="*/ 70 w 141"/>
                <a:gd name="T25" fmla="*/ 22 h 78"/>
                <a:gd name="T26" fmla="*/ 111 w 141"/>
                <a:gd name="T27" fmla="*/ 45 h 78"/>
                <a:gd name="T28" fmla="*/ 116 w 141"/>
                <a:gd name="T29" fmla="*/ 51 h 78"/>
                <a:gd name="T30" fmla="*/ 61 w 141"/>
                <a:gd name="T31" fmla="*/ 6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1" h="78">
                  <a:moveTo>
                    <a:pt x="141" y="51"/>
                  </a:moveTo>
                  <a:cubicBezTo>
                    <a:pt x="141" y="51"/>
                    <a:pt x="141" y="51"/>
                    <a:pt x="141" y="51"/>
                  </a:cubicBezTo>
                  <a:cubicBezTo>
                    <a:pt x="133" y="32"/>
                    <a:pt x="105" y="12"/>
                    <a:pt x="73" y="6"/>
                  </a:cubicBezTo>
                  <a:cubicBezTo>
                    <a:pt x="47" y="0"/>
                    <a:pt x="20" y="4"/>
                    <a:pt x="3" y="12"/>
                  </a:cubicBezTo>
                  <a:cubicBezTo>
                    <a:pt x="2" y="15"/>
                    <a:pt x="2" y="18"/>
                    <a:pt x="1" y="22"/>
                  </a:cubicBezTo>
                  <a:cubicBezTo>
                    <a:pt x="1" y="25"/>
                    <a:pt x="0" y="28"/>
                    <a:pt x="0" y="32"/>
                  </a:cubicBezTo>
                  <a:cubicBezTo>
                    <a:pt x="15" y="43"/>
                    <a:pt x="29" y="55"/>
                    <a:pt x="42" y="68"/>
                  </a:cubicBezTo>
                  <a:cubicBezTo>
                    <a:pt x="48" y="71"/>
                    <a:pt x="53" y="73"/>
                    <a:pt x="58" y="74"/>
                  </a:cubicBezTo>
                  <a:cubicBezTo>
                    <a:pt x="79" y="78"/>
                    <a:pt x="124" y="69"/>
                    <a:pt x="141" y="51"/>
                  </a:cubicBezTo>
                  <a:close/>
                  <a:moveTo>
                    <a:pt x="61" y="67"/>
                  </a:moveTo>
                  <a:cubicBezTo>
                    <a:pt x="47" y="64"/>
                    <a:pt x="22" y="47"/>
                    <a:pt x="17" y="31"/>
                  </a:cubicBezTo>
                  <a:cubicBezTo>
                    <a:pt x="19" y="29"/>
                    <a:pt x="21" y="28"/>
                    <a:pt x="24" y="26"/>
                  </a:cubicBezTo>
                  <a:cubicBezTo>
                    <a:pt x="35" y="20"/>
                    <a:pt x="53" y="18"/>
                    <a:pt x="70" y="22"/>
                  </a:cubicBezTo>
                  <a:cubicBezTo>
                    <a:pt x="88" y="25"/>
                    <a:pt x="103" y="35"/>
                    <a:pt x="111" y="45"/>
                  </a:cubicBezTo>
                  <a:cubicBezTo>
                    <a:pt x="113" y="47"/>
                    <a:pt x="115" y="49"/>
                    <a:pt x="116" y="51"/>
                  </a:cubicBezTo>
                  <a:cubicBezTo>
                    <a:pt x="105" y="64"/>
                    <a:pt x="75" y="70"/>
                    <a:pt x="61" y="67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9" name="Freeform 32"/>
            <p:cNvSpPr>
              <a:spLocks/>
            </p:cNvSpPr>
            <p:nvPr/>
          </p:nvSpPr>
          <p:spPr bwMode="auto">
            <a:xfrm>
              <a:off x="2308225" y="3532188"/>
              <a:ext cx="241300" cy="127000"/>
            </a:xfrm>
            <a:custGeom>
              <a:avLst/>
              <a:gdLst>
                <a:gd name="T0" fmla="*/ 94 w 99"/>
                <a:gd name="T1" fmla="*/ 27 h 52"/>
                <a:gd name="T2" fmla="*/ 53 w 99"/>
                <a:gd name="T3" fmla="*/ 4 h 52"/>
                <a:gd name="T4" fmla="*/ 7 w 99"/>
                <a:gd name="T5" fmla="*/ 8 h 52"/>
                <a:gd name="T6" fmla="*/ 0 w 99"/>
                <a:gd name="T7" fmla="*/ 13 h 52"/>
                <a:gd name="T8" fmla="*/ 44 w 99"/>
                <a:gd name="T9" fmla="*/ 49 h 52"/>
                <a:gd name="T10" fmla="*/ 99 w 99"/>
                <a:gd name="T11" fmla="*/ 33 h 52"/>
                <a:gd name="T12" fmla="*/ 94 w 99"/>
                <a:gd name="T13" fmla="*/ 2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52">
                  <a:moveTo>
                    <a:pt x="94" y="27"/>
                  </a:moveTo>
                  <a:cubicBezTo>
                    <a:pt x="86" y="17"/>
                    <a:pt x="71" y="7"/>
                    <a:pt x="53" y="4"/>
                  </a:cubicBezTo>
                  <a:cubicBezTo>
                    <a:pt x="36" y="0"/>
                    <a:pt x="18" y="2"/>
                    <a:pt x="7" y="8"/>
                  </a:cubicBezTo>
                  <a:cubicBezTo>
                    <a:pt x="4" y="10"/>
                    <a:pt x="2" y="11"/>
                    <a:pt x="0" y="13"/>
                  </a:cubicBezTo>
                  <a:cubicBezTo>
                    <a:pt x="5" y="29"/>
                    <a:pt x="30" y="46"/>
                    <a:pt x="44" y="49"/>
                  </a:cubicBezTo>
                  <a:cubicBezTo>
                    <a:pt x="58" y="52"/>
                    <a:pt x="88" y="46"/>
                    <a:pt x="99" y="33"/>
                  </a:cubicBezTo>
                  <a:cubicBezTo>
                    <a:pt x="98" y="31"/>
                    <a:pt x="96" y="29"/>
                    <a:pt x="94" y="27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0" name="Freeform 33"/>
            <p:cNvSpPr>
              <a:spLocks/>
            </p:cNvSpPr>
            <p:nvPr/>
          </p:nvSpPr>
          <p:spPr bwMode="auto">
            <a:xfrm>
              <a:off x="1612900" y="3321050"/>
              <a:ext cx="782638" cy="917575"/>
            </a:xfrm>
            <a:custGeom>
              <a:avLst/>
              <a:gdLst>
                <a:gd name="T0" fmla="*/ 92 w 321"/>
                <a:gd name="T1" fmla="*/ 73 h 377"/>
                <a:gd name="T2" fmla="*/ 208 w 321"/>
                <a:gd name="T3" fmla="*/ 0 h 377"/>
                <a:gd name="T4" fmla="*/ 314 w 321"/>
                <a:gd name="T5" fmla="*/ 86 h 377"/>
                <a:gd name="T6" fmla="*/ 306 w 321"/>
                <a:gd name="T7" fmla="*/ 275 h 377"/>
                <a:gd name="T8" fmla="*/ 157 w 321"/>
                <a:gd name="T9" fmla="*/ 377 h 377"/>
                <a:gd name="T10" fmla="*/ 9 w 321"/>
                <a:gd name="T11" fmla="*/ 275 h 377"/>
                <a:gd name="T12" fmla="*/ 92 w 321"/>
                <a:gd name="T13" fmla="*/ 73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1" h="377">
                  <a:moveTo>
                    <a:pt x="92" y="73"/>
                  </a:moveTo>
                  <a:cubicBezTo>
                    <a:pt x="121" y="36"/>
                    <a:pt x="150" y="0"/>
                    <a:pt x="208" y="0"/>
                  </a:cubicBezTo>
                  <a:cubicBezTo>
                    <a:pt x="267" y="0"/>
                    <a:pt x="308" y="39"/>
                    <a:pt x="314" y="86"/>
                  </a:cubicBezTo>
                  <a:cubicBezTo>
                    <a:pt x="321" y="131"/>
                    <a:pt x="310" y="253"/>
                    <a:pt x="306" y="275"/>
                  </a:cubicBezTo>
                  <a:cubicBezTo>
                    <a:pt x="295" y="330"/>
                    <a:pt x="239" y="377"/>
                    <a:pt x="157" y="377"/>
                  </a:cubicBezTo>
                  <a:cubicBezTo>
                    <a:pt x="75" y="377"/>
                    <a:pt x="0" y="330"/>
                    <a:pt x="9" y="275"/>
                  </a:cubicBezTo>
                  <a:cubicBezTo>
                    <a:pt x="23" y="184"/>
                    <a:pt x="73" y="98"/>
                    <a:pt x="92" y="73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1" name="Freeform 34"/>
            <p:cNvSpPr>
              <a:spLocks/>
            </p:cNvSpPr>
            <p:nvPr/>
          </p:nvSpPr>
          <p:spPr bwMode="auto">
            <a:xfrm>
              <a:off x="1447800" y="3422650"/>
              <a:ext cx="957263" cy="1125537"/>
            </a:xfrm>
            <a:custGeom>
              <a:avLst/>
              <a:gdLst>
                <a:gd name="T0" fmla="*/ 113 w 393"/>
                <a:gd name="T1" fmla="*/ 90 h 462"/>
                <a:gd name="T2" fmla="*/ 255 w 393"/>
                <a:gd name="T3" fmla="*/ 0 h 462"/>
                <a:gd name="T4" fmla="*/ 385 w 393"/>
                <a:gd name="T5" fmla="*/ 105 h 462"/>
                <a:gd name="T6" fmla="*/ 375 w 393"/>
                <a:gd name="T7" fmla="*/ 337 h 462"/>
                <a:gd name="T8" fmla="*/ 192 w 393"/>
                <a:gd name="T9" fmla="*/ 462 h 462"/>
                <a:gd name="T10" fmla="*/ 10 w 393"/>
                <a:gd name="T11" fmla="*/ 337 h 462"/>
                <a:gd name="T12" fmla="*/ 113 w 393"/>
                <a:gd name="T13" fmla="*/ 9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3" h="462">
                  <a:moveTo>
                    <a:pt x="113" y="90"/>
                  </a:moveTo>
                  <a:cubicBezTo>
                    <a:pt x="148" y="44"/>
                    <a:pt x="183" y="0"/>
                    <a:pt x="255" y="0"/>
                  </a:cubicBezTo>
                  <a:cubicBezTo>
                    <a:pt x="327" y="0"/>
                    <a:pt x="377" y="48"/>
                    <a:pt x="385" y="105"/>
                  </a:cubicBezTo>
                  <a:cubicBezTo>
                    <a:pt x="393" y="161"/>
                    <a:pt x="380" y="311"/>
                    <a:pt x="375" y="337"/>
                  </a:cubicBezTo>
                  <a:cubicBezTo>
                    <a:pt x="361" y="405"/>
                    <a:pt x="293" y="462"/>
                    <a:pt x="192" y="462"/>
                  </a:cubicBezTo>
                  <a:cubicBezTo>
                    <a:pt x="92" y="462"/>
                    <a:pt x="0" y="405"/>
                    <a:pt x="10" y="337"/>
                  </a:cubicBezTo>
                  <a:cubicBezTo>
                    <a:pt x="28" y="225"/>
                    <a:pt x="89" y="120"/>
                    <a:pt x="113" y="90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2" name="Freeform 35"/>
            <p:cNvSpPr>
              <a:spLocks/>
            </p:cNvSpPr>
            <p:nvPr/>
          </p:nvSpPr>
          <p:spPr bwMode="auto">
            <a:xfrm>
              <a:off x="1447800" y="3532188"/>
              <a:ext cx="957263" cy="1016000"/>
            </a:xfrm>
            <a:custGeom>
              <a:avLst/>
              <a:gdLst>
                <a:gd name="T0" fmla="*/ 10 w 393"/>
                <a:gd name="T1" fmla="*/ 292 h 417"/>
                <a:gd name="T2" fmla="*/ 113 w 393"/>
                <a:gd name="T3" fmla="*/ 45 h 417"/>
                <a:gd name="T4" fmla="*/ 150 w 393"/>
                <a:gd name="T5" fmla="*/ 0 h 417"/>
                <a:gd name="T6" fmla="*/ 150 w 393"/>
                <a:gd name="T7" fmla="*/ 1 h 417"/>
                <a:gd name="T8" fmla="*/ 66 w 393"/>
                <a:gd name="T9" fmla="*/ 204 h 417"/>
                <a:gd name="T10" fmla="*/ 215 w 393"/>
                <a:gd name="T11" fmla="*/ 306 h 417"/>
                <a:gd name="T12" fmla="*/ 364 w 393"/>
                <a:gd name="T13" fmla="*/ 204 h 417"/>
                <a:gd name="T14" fmla="*/ 374 w 393"/>
                <a:gd name="T15" fmla="*/ 24 h 417"/>
                <a:gd name="T16" fmla="*/ 385 w 393"/>
                <a:gd name="T17" fmla="*/ 60 h 417"/>
                <a:gd name="T18" fmla="*/ 375 w 393"/>
                <a:gd name="T19" fmla="*/ 292 h 417"/>
                <a:gd name="T20" fmla="*/ 192 w 393"/>
                <a:gd name="T21" fmla="*/ 417 h 417"/>
                <a:gd name="T22" fmla="*/ 10 w 393"/>
                <a:gd name="T23" fmla="*/ 292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3" h="417">
                  <a:moveTo>
                    <a:pt x="10" y="292"/>
                  </a:moveTo>
                  <a:cubicBezTo>
                    <a:pt x="28" y="180"/>
                    <a:pt x="89" y="75"/>
                    <a:pt x="113" y="45"/>
                  </a:cubicBezTo>
                  <a:cubicBezTo>
                    <a:pt x="125" y="29"/>
                    <a:pt x="137" y="14"/>
                    <a:pt x="150" y="0"/>
                  </a:cubicBezTo>
                  <a:cubicBezTo>
                    <a:pt x="150" y="1"/>
                    <a:pt x="150" y="1"/>
                    <a:pt x="150" y="1"/>
                  </a:cubicBezTo>
                  <a:cubicBezTo>
                    <a:pt x="130" y="26"/>
                    <a:pt x="80" y="112"/>
                    <a:pt x="66" y="204"/>
                  </a:cubicBezTo>
                  <a:cubicBezTo>
                    <a:pt x="57" y="260"/>
                    <a:pt x="133" y="306"/>
                    <a:pt x="215" y="306"/>
                  </a:cubicBezTo>
                  <a:cubicBezTo>
                    <a:pt x="297" y="306"/>
                    <a:pt x="353" y="259"/>
                    <a:pt x="364" y="204"/>
                  </a:cubicBezTo>
                  <a:cubicBezTo>
                    <a:pt x="368" y="184"/>
                    <a:pt x="378" y="76"/>
                    <a:pt x="374" y="24"/>
                  </a:cubicBezTo>
                  <a:cubicBezTo>
                    <a:pt x="379" y="36"/>
                    <a:pt x="383" y="48"/>
                    <a:pt x="385" y="60"/>
                  </a:cubicBezTo>
                  <a:cubicBezTo>
                    <a:pt x="393" y="116"/>
                    <a:pt x="380" y="266"/>
                    <a:pt x="375" y="292"/>
                  </a:cubicBezTo>
                  <a:cubicBezTo>
                    <a:pt x="361" y="360"/>
                    <a:pt x="293" y="417"/>
                    <a:pt x="192" y="417"/>
                  </a:cubicBezTo>
                  <a:cubicBezTo>
                    <a:pt x="92" y="417"/>
                    <a:pt x="0" y="360"/>
                    <a:pt x="10" y="292"/>
                  </a:cubicBezTo>
                  <a:close/>
                </a:path>
              </a:pathLst>
            </a:custGeom>
            <a:solidFill>
              <a:srgbClr val="413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3" name="Freeform 36"/>
            <p:cNvSpPr>
              <a:spLocks/>
            </p:cNvSpPr>
            <p:nvPr/>
          </p:nvSpPr>
          <p:spPr bwMode="auto">
            <a:xfrm>
              <a:off x="1527175" y="3590925"/>
              <a:ext cx="877888" cy="957262"/>
            </a:xfrm>
            <a:custGeom>
              <a:avLst/>
              <a:gdLst>
                <a:gd name="T0" fmla="*/ 116 w 360"/>
                <a:gd name="T1" fmla="*/ 356 h 393"/>
                <a:gd name="T2" fmla="*/ 326 w 360"/>
                <a:gd name="T3" fmla="*/ 212 h 393"/>
                <a:gd name="T4" fmla="*/ 341 w 360"/>
                <a:gd name="T5" fmla="*/ 0 h 393"/>
                <a:gd name="T6" fmla="*/ 352 w 360"/>
                <a:gd name="T7" fmla="*/ 36 h 393"/>
                <a:gd name="T8" fmla="*/ 342 w 360"/>
                <a:gd name="T9" fmla="*/ 268 h 393"/>
                <a:gd name="T10" fmla="*/ 159 w 360"/>
                <a:gd name="T11" fmla="*/ 393 h 393"/>
                <a:gd name="T12" fmla="*/ 0 w 360"/>
                <a:gd name="T13" fmla="*/ 333 h 393"/>
                <a:gd name="T14" fmla="*/ 116 w 360"/>
                <a:gd name="T15" fmla="*/ 356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0" h="393">
                  <a:moveTo>
                    <a:pt x="116" y="356"/>
                  </a:moveTo>
                  <a:cubicBezTo>
                    <a:pt x="232" y="356"/>
                    <a:pt x="310" y="290"/>
                    <a:pt x="326" y="212"/>
                  </a:cubicBezTo>
                  <a:cubicBezTo>
                    <a:pt x="331" y="189"/>
                    <a:pt x="341" y="78"/>
                    <a:pt x="341" y="0"/>
                  </a:cubicBezTo>
                  <a:cubicBezTo>
                    <a:pt x="346" y="12"/>
                    <a:pt x="350" y="24"/>
                    <a:pt x="352" y="36"/>
                  </a:cubicBezTo>
                  <a:cubicBezTo>
                    <a:pt x="360" y="92"/>
                    <a:pt x="347" y="242"/>
                    <a:pt x="342" y="268"/>
                  </a:cubicBezTo>
                  <a:cubicBezTo>
                    <a:pt x="328" y="336"/>
                    <a:pt x="260" y="393"/>
                    <a:pt x="159" y="393"/>
                  </a:cubicBezTo>
                  <a:cubicBezTo>
                    <a:pt x="94" y="393"/>
                    <a:pt x="32" y="369"/>
                    <a:pt x="0" y="333"/>
                  </a:cubicBezTo>
                  <a:cubicBezTo>
                    <a:pt x="34" y="348"/>
                    <a:pt x="74" y="356"/>
                    <a:pt x="116" y="356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4" name="Freeform 37"/>
            <p:cNvSpPr>
              <a:spLocks/>
            </p:cNvSpPr>
            <p:nvPr/>
          </p:nvSpPr>
          <p:spPr bwMode="auto">
            <a:xfrm>
              <a:off x="2003425" y="3332163"/>
              <a:ext cx="395288" cy="395287"/>
            </a:xfrm>
            <a:custGeom>
              <a:avLst/>
              <a:gdLst>
                <a:gd name="T0" fmla="*/ 8 w 162"/>
                <a:gd name="T1" fmla="*/ 96 h 162"/>
                <a:gd name="T2" fmla="*/ 96 w 162"/>
                <a:gd name="T3" fmla="*/ 154 h 162"/>
                <a:gd name="T4" fmla="*/ 154 w 162"/>
                <a:gd name="T5" fmla="*/ 66 h 162"/>
                <a:gd name="T6" fmla="*/ 66 w 162"/>
                <a:gd name="T7" fmla="*/ 8 h 162"/>
                <a:gd name="T8" fmla="*/ 8 w 162"/>
                <a:gd name="T9" fmla="*/ 9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162">
                  <a:moveTo>
                    <a:pt x="8" y="96"/>
                  </a:moveTo>
                  <a:cubicBezTo>
                    <a:pt x="16" y="136"/>
                    <a:pt x="56" y="162"/>
                    <a:pt x="96" y="154"/>
                  </a:cubicBezTo>
                  <a:cubicBezTo>
                    <a:pt x="136" y="146"/>
                    <a:pt x="162" y="106"/>
                    <a:pt x="154" y="66"/>
                  </a:cubicBezTo>
                  <a:cubicBezTo>
                    <a:pt x="146" y="26"/>
                    <a:pt x="106" y="0"/>
                    <a:pt x="66" y="8"/>
                  </a:cubicBezTo>
                  <a:cubicBezTo>
                    <a:pt x="26" y="16"/>
                    <a:pt x="0" y="56"/>
                    <a:pt x="8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5" name="Freeform 38"/>
            <p:cNvSpPr>
              <a:spLocks/>
            </p:cNvSpPr>
            <p:nvPr/>
          </p:nvSpPr>
          <p:spPr bwMode="auto">
            <a:xfrm>
              <a:off x="1712913" y="3346450"/>
              <a:ext cx="396875" cy="395287"/>
            </a:xfrm>
            <a:custGeom>
              <a:avLst/>
              <a:gdLst>
                <a:gd name="T0" fmla="*/ 8 w 163"/>
                <a:gd name="T1" fmla="*/ 96 h 162"/>
                <a:gd name="T2" fmla="*/ 96 w 163"/>
                <a:gd name="T3" fmla="*/ 154 h 162"/>
                <a:gd name="T4" fmla="*/ 154 w 163"/>
                <a:gd name="T5" fmla="*/ 66 h 162"/>
                <a:gd name="T6" fmla="*/ 66 w 163"/>
                <a:gd name="T7" fmla="*/ 8 h 162"/>
                <a:gd name="T8" fmla="*/ 8 w 163"/>
                <a:gd name="T9" fmla="*/ 9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62">
                  <a:moveTo>
                    <a:pt x="8" y="96"/>
                  </a:moveTo>
                  <a:cubicBezTo>
                    <a:pt x="17" y="136"/>
                    <a:pt x="56" y="162"/>
                    <a:pt x="96" y="154"/>
                  </a:cubicBezTo>
                  <a:cubicBezTo>
                    <a:pt x="137" y="146"/>
                    <a:pt x="163" y="106"/>
                    <a:pt x="154" y="66"/>
                  </a:cubicBezTo>
                  <a:cubicBezTo>
                    <a:pt x="146" y="26"/>
                    <a:pt x="107" y="0"/>
                    <a:pt x="66" y="8"/>
                  </a:cubicBezTo>
                  <a:cubicBezTo>
                    <a:pt x="26" y="16"/>
                    <a:pt x="0" y="56"/>
                    <a:pt x="8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6" name="Freeform 39"/>
            <p:cNvSpPr>
              <a:spLocks/>
            </p:cNvSpPr>
            <p:nvPr/>
          </p:nvSpPr>
          <p:spPr bwMode="auto">
            <a:xfrm>
              <a:off x="1712913" y="3362325"/>
              <a:ext cx="250825" cy="379412"/>
            </a:xfrm>
            <a:custGeom>
              <a:avLst/>
              <a:gdLst>
                <a:gd name="T0" fmla="*/ 67 w 103"/>
                <a:gd name="T1" fmla="*/ 1 h 156"/>
                <a:gd name="T2" fmla="*/ 73 w 103"/>
                <a:gd name="T3" fmla="*/ 0 h 156"/>
                <a:gd name="T4" fmla="*/ 21 w 103"/>
                <a:gd name="T5" fmla="*/ 87 h 156"/>
                <a:gd name="T6" fmla="*/ 103 w 103"/>
                <a:gd name="T7" fmla="*/ 146 h 156"/>
                <a:gd name="T8" fmla="*/ 97 w 103"/>
                <a:gd name="T9" fmla="*/ 147 h 156"/>
                <a:gd name="T10" fmla="*/ 9 w 103"/>
                <a:gd name="T11" fmla="*/ 89 h 156"/>
                <a:gd name="T12" fmla="*/ 67 w 103"/>
                <a:gd name="T13" fmla="*/ 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156">
                  <a:moveTo>
                    <a:pt x="67" y="1"/>
                  </a:moveTo>
                  <a:cubicBezTo>
                    <a:pt x="69" y="1"/>
                    <a:pt x="71" y="1"/>
                    <a:pt x="73" y="0"/>
                  </a:cubicBezTo>
                  <a:cubicBezTo>
                    <a:pt x="36" y="11"/>
                    <a:pt x="13" y="49"/>
                    <a:pt x="21" y="87"/>
                  </a:cubicBezTo>
                  <a:cubicBezTo>
                    <a:pt x="29" y="125"/>
                    <a:pt x="65" y="150"/>
                    <a:pt x="103" y="146"/>
                  </a:cubicBezTo>
                  <a:cubicBezTo>
                    <a:pt x="101" y="146"/>
                    <a:pt x="99" y="147"/>
                    <a:pt x="97" y="147"/>
                  </a:cubicBezTo>
                  <a:cubicBezTo>
                    <a:pt x="56" y="156"/>
                    <a:pt x="17" y="130"/>
                    <a:pt x="9" y="89"/>
                  </a:cubicBezTo>
                  <a:cubicBezTo>
                    <a:pt x="0" y="49"/>
                    <a:pt x="26" y="10"/>
                    <a:pt x="67" y="1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7" name="Freeform 40"/>
            <p:cNvSpPr>
              <a:spLocks/>
            </p:cNvSpPr>
            <p:nvPr/>
          </p:nvSpPr>
          <p:spPr bwMode="auto">
            <a:xfrm>
              <a:off x="2003425" y="3349625"/>
              <a:ext cx="247650" cy="377825"/>
            </a:xfrm>
            <a:custGeom>
              <a:avLst/>
              <a:gdLst>
                <a:gd name="T0" fmla="*/ 66 w 102"/>
                <a:gd name="T1" fmla="*/ 1 h 155"/>
                <a:gd name="T2" fmla="*/ 73 w 102"/>
                <a:gd name="T3" fmla="*/ 0 h 155"/>
                <a:gd name="T4" fmla="*/ 21 w 102"/>
                <a:gd name="T5" fmla="*/ 86 h 155"/>
                <a:gd name="T6" fmla="*/ 102 w 102"/>
                <a:gd name="T7" fmla="*/ 145 h 155"/>
                <a:gd name="T8" fmla="*/ 96 w 102"/>
                <a:gd name="T9" fmla="*/ 147 h 155"/>
                <a:gd name="T10" fmla="*/ 8 w 102"/>
                <a:gd name="T11" fmla="*/ 89 h 155"/>
                <a:gd name="T12" fmla="*/ 66 w 102"/>
                <a:gd name="T13" fmla="*/ 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155">
                  <a:moveTo>
                    <a:pt x="66" y="1"/>
                  </a:moveTo>
                  <a:cubicBezTo>
                    <a:pt x="68" y="0"/>
                    <a:pt x="70" y="0"/>
                    <a:pt x="73" y="0"/>
                  </a:cubicBezTo>
                  <a:cubicBezTo>
                    <a:pt x="36" y="10"/>
                    <a:pt x="13" y="48"/>
                    <a:pt x="21" y="86"/>
                  </a:cubicBezTo>
                  <a:cubicBezTo>
                    <a:pt x="29" y="124"/>
                    <a:pt x="64" y="149"/>
                    <a:pt x="102" y="145"/>
                  </a:cubicBezTo>
                  <a:cubicBezTo>
                    <a:pt x="100" y="146"/>
                    <a:pt x="98" y="146"/>
                    <a:pt x="96" y="147"/>
                  </a:cubicBezTo>
                  <a:cubicBezTo>
                    <a:pt x="56" y="155"/>
                    <a:pt x="16" y="129"/>
                    <a:pt x="8" y="89"/>
                  </a:cubicBezTo>
                  <a:cubicBezTo>
                    <a:pt x="0" y="48"/>
                    <a:pt x="26" y="9"/>
                    <a:pt x="66" y="1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8" name="Freeform 41"/>
            <p:cNvSpPr>
              <a:spLocks/>
            </p:cNvSpPr>
            <p:nvPr/>
          </p:nvSpPr>
          <p:spPr bwMode="auto">
            <a:xfrm>
              <a:off x="2081213" y="3422650"/>
              <a:ext cx="149225" cy="149225"/>
            </a:xfrm>
            <a:custGeom>
              <a:avLst/>
              <a:gdLst>
                <a:gd name="T0" fmla="*/ 4 w 61"/>
                <a:gd name="T1" fmla="*/ 36 h 61"/>
                <a:gd name="T2" fmla="*/ 37 w 61"/>
                <a:gd name="T3" fmla="*/ 58 h 61"/>
                <a:gd name="T4" fmla="*/ 58 w 61"/>
                <a:gd name="T5" fmla="*/ 25 h 61"/>
                <a:gd name="T6" fmla="*/ 25 w 61"/>
                <a:gd name="T7" fmla="*/ 3 h 61"/>
                <a:gd name="T8" fmla="*/ 4 w 61"/>
                <a:gd name="T9" fmla="*/ 3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1">
                  <a:moveTo>
                    <a:pt x="4" y="36"/>
                  </a:moveTo>
                  <a:cubicBezTo>
                    <a:pt x="7" y="51"/>
                    <a:pt x="21" y="61"/>
                    <a:pt x="37" y="58"/>
                  </a:cubicBezTo>
                  <a:cubicBezTo>
                    <a:pt x="52" y="55"/>
                    <a:pt x="61" y="40"/>
                    <a:pt x="58" y="25"/>
                  </a:cubicBezTo>
                  <a:cubicBezTo>
                    <a:pt x="55" y="10"/>
                    <a:pt x="40" y="0"/>
                    <a:pt x="25" y="3"/>
                  </a:cubicBezTo>
                  <a:cubicBezTo>
                    <a:pt x="10" y="6"/>
                    <a:pt x="0" y="21"/>
                    <a:pt x="4" y="36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9" name="Freeform 42"/>
            <p:cNvSpPr>
              <a:spLocks/>
            </p:cNvSpPr>
            <p:nvPr/>
          </p:nvSpPr>
          <p:spPr bwMode="auto">
            <a:xfrm>
              <a:off x="1795463" y="3419475"/>
              <a:ext cx="149225" cy="149225"/>
            </a:xfrm>
            <a:custGeom>
              <a:avLst/>
              <a:gdLst>
                <a:gd name="T0" fmla="*/ 4 w 61"/>
                <a:gd name="T1" fmla="*/ 36 h 61"/>
                <a:gd name="T2" fmla="*/ 37 w 61"/>
                <a:gd name="T3" fmla="*/ 58 h 61"/>
                <a:gd name="T4" fmla="*/ 58 w 61"/>
                <a:gd name="T5" fmla="*/ 25 h 61"/>
                <a:gd name="T6" fmla="*/ 25 w 61"/>
                <a:gd name="T7" fmla="*/ 3 h 61"/>
                <a:gd name="T8" fmla="*/ 4 w 61"/>
                <a:gd name="T9" fmla="*/ 3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1">
                  <a:moveTo>
                    <a:pt x="4" y="36"/>
                  </a:moveTo>
                  <a:cubicBezTo>
                    <a:pt x="7" y="51"/>
                    <a:pt x="21" y="61"/>
                    <a:pt x="37" y="58"/>
                  </a:cubicBezTo>
                  <a:cubicBezTo>
                    <a:pt x="52" y="55"/>
                    <a:pt x="61" y="40"/>
                    <a:pt x="58" y="25"/>
                  </a:cubicBezTo>
                  <a:cubicBezTo>
                    <a:pt x="55" y="10"/>
                    <a:pt x="40" y="0"/>
                    <a:pt x="25" y="3"/>
                  </a:cubicBezTo>
                  <a:cubicBezTo>
                    <a:pt x="10" y="6"/>
                    <a:pt x="0" y="21"/>
                    <a:pt x="4" y="36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0" name="Freeform 43"/>
            <p:cNvSpPr>
              <a:spLocks/>
            </p:cNvSpPr>
            <p:nvPr/>
          </p:nvSpPr>
          <p:spPr bwMode="auto">
            <a:xfrm>
              <a:off x="3055938" y="3116263"/>
              <a:ext cx="365125" cy="204787"/>
            </a:xfrm>
            <a:custGeom>
              <a:avLst/>
              <a:gdLst>
                <a:gd name="T0" fmla="*/ 149 w 150"/>
                <a:gd name="T1" fmla="*/ 77 h 84"/>
                <a:gd name="T2" fmla="*/ 131 w 150"/>
                <a:gd name="T3" fmla="*/ 60 h 84"/>
                <a:gd name="T4" fmla="*/ 86 w 150"/>
                <a:gd name="T5" fmla="*/ 43 h 84"/>
                <a:gd name="T6" fmla="*/ 57 w 150"/>
                <a:gd name="T7" fmla="*/ 50 h 84"/>
                <a:gd name="T8" fmla="*/ 58 w 150"/>
                <a:gd name="T9" fmla="*/ 54 h 84"/>
                <a:gd name="T10" fmla="*/ 62 w 150"/>
                <a:gd name="T11" fmla="*/ 53 h 84"/>
                <a:gd name="T12" fmla="*/ 61 w 150"/>
                <a:gd name="T13" fmla="*/ 41 h 84"/>
                <a:gd name="T14" fmla="*/ 50 w 150"/>
                <a:gd name="T15" fmla="*/ 15 h 84"/>
                <a:gd name="T16" fmla="*/ 36 w 150"/>
                <a:gd name="T17" fmla="*/ 4 h 84"/>
                <a:gd name="T18" fmla="*/ 15 w 150"/>
                <a:gd name="T19" fmla="*/ 0 h 84"/>
                <a:gd name="T20" fmla="*/ 4 w 150"/>
                <a:gd name="T21" fmla="*/ 1 h 84"/>
                <a:gd name="T22" fmla="*/ 1 w 150"/>
                <a:gd name="T23" fmla="*/ 6 h 84"/>
                <a:gd name="T24" fmla="*/ 5 w 150"/>
                <a:gd name="T25" fmla="*/ 9 h 84"/>
                <a:gd name="T26" fmla="*/ 15 w 150"/>
                <a:gd name="T27" fmla="*/ 8 h 84"/>
                <a:gd name="T28" fmla="*/ 37 w 150"/>
                <a:gd name="T29" fmla="*/ 14 h 84"/>
                <a:gd name="T30" fmla="*/ 47 w 150"/>
                <a:gd name="T31" fmla="*/ 23 h 84"/>
                <a:gd name="T32" fmla="*/ 53 w 150"/>
                <a:gd name="T33" fmla="*/ 40 h 84"/>
                <a:gd name="T34" fmla="*/ 55 w 150"/>
                <a:gd name="T35" fmla="*/ 54 h 84"/>
                <a:gd name="T36" fmla="*/ 57 w 150"/>
                <a:gd name="T37" fmla="*/ 57 h 84"/>
                <a:gd name="T38" fmla="*/ 60 w 150"/>
                <a:gd name="T39" fmla="*/ 57 h 84"/>
                <a:gd name="T40" fmla="*/ 86 w 150"/>
                <a:gd name="T41" fmla="*/ 51 h 84"/>
                <a:gd name="T42" fmla="*/ 127 w 150"/>
                <a:gd name="T43" fmla="*/ 66 h 84"/>
                <a:gd name="T44" fmla="*/ 139 w 150"/>
                <a:gd name="T45" fmla="*/ 77 h 84"/>
                <a:gd name="T46" fmla="*/ 142 w 150"/>
                <a:gd name="T47" fmla="*/ 81 h 84"/>
                <a:gd name="T48" fmla="*/ 142 w 150"/>
                <a:gd name="T49" fmla="*/ 82 h 84"/>
                <a:gd name="T50" fmla="*/ 143 w 150"/>
                <a:gd name="T51" fmla="*/ 82 h 84"/>
                <a:gd name="T52" fmla="*/ 143 w 150"/>
                <a:gd name="T53" fmla="*/ 82 h 84"/>
                <a:gd name="T54" fmla="*/ 148 w 150"/>
                <a:gd name="T55" fmla="*/ 83 h 84"/>
                <a:gd name="T56" fmla="*/ 149 w 150"/>
                <a:gd name="T57" fmla="*/ 77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0" h="84">
                  <a:moveTo>
                    <a:pt x="149" y="77"/>
                  </a:moveTo>
                  <a:cubicBezTo>
                    <a:pt x="149" y="77"/>
                    <a:pt x="142" y="69"/>
                    <a:pt x="131" y="60"/>
                  </a:cubicBezTo>
                  <a:cubicBezTo>
                    <a:pt x="120" y="51"/>
                    <a:pt x="105" y="43"/>
                    <a:pt x="86" y="43"/>
                  </a:cubicBezTo>
                  <a:cubicBezTo>
                    <a:pt x="77" y="43"/>
                    <a:pt x="67" y="45"/>
                    <a:pt x="57" y="50"/>
                  </a:cubicBezTo>
                  <a:cubicBezTo>
                    <a:pt x="58" y="54"/>
                    <a:pt x="58" y="54"/>
                    <a:pt x="58" y="54"/>
                  </a:cubicBezTo>
                  <a:cubicBezTo>
                    <a:pt x="62" y="53"/>
                    <a:pt x="62" y="53"/>
                    <a:pt x="62" y="53"/>
                  </a:cubicBezTo>
                  <a:cubicBezTo>
                    <a:pt x="62" y="51"/>
                    <a:pt x="62" y="46"/>
                    <a:pt x="61" y="41"/>
                  </a:cubicBezTo>
                  <a:cubicBezTo>
                    <a:pt x="60" y="33"/>
                    <a:pt x="57" y="23"/>
                    <a:pt x="50" y="15"/>
                  </a:cubicBezTo>
                  <a:cubicBezTo>
                    <a:pt x="47" y="11"/>
                    <a:pt x="42" y="7"/>
                    <a:pt x="36" y="4"/>
                  </a:cubicBezTo>
                  <a:cubicBezTo>
                    <a:pt x="30" y="2"/>
                    <a:pt x="23" y="0"/>
                    <a:pt x="15" y="0"/>
                  </a:cubicBezTo>
                  <a:cubicBezTo>
                    <a:pt x="11" y="0"/>
                    <a:pt x="8" y="1"/>
                    <a:pt x="4" y="1"/>
                  </a:cubicBezTo>
                  <a:cubicBezTo>
                    <a:pt x="2" y="1"/>
                    <a:pt x="0" y="3"/>
                    <a:pt x="1" y="6"/>
                  </a:cubicBezTo>
                  <a:cubicBezTo>
                    <a:pt x="1" y="8"/>
                    <a:pt x="3" y="9"/>
                    <a:pt x="5" y="9"/>
                  </a:cubicBezTo>
                  <a:cubicBezTo>
                    <a:pt x="9" y="9"/>
                    <a:pt x="12" y="8"/>
                    <a:pt x="15" y="8"/>
                  </a:cubicBezTo>
                  <a:cubicBezTo>
                    <a:pt x="25" y="8"/>
                    <a:pt x="32" y="11"/>
                    <a:pt x="37" y="14"/>
                  </a:cubicBezTo>
                  <a:cubicBezTo>
                    <a:pt x="41" y="17"/>
                    <a:pt x="44" y="20"/>
                    <a:pt x="47" y="23"/>
                  </a:cubicBezTo>
                  <a:cubicBezTo>
                    <a:pt x="50" y="29"/>
                    <a:pt x="52" y="35"/>
                    <a:pt x="53" y="40"/>
                  </a:cubicBezTo>
                  <a:cubicBezTo>
                    <a:pt x="54" y="46"/>
                    <a:pt x="54" y="51"/>
                    <a:pt x="55" y="54"/>
                  </a:cubicBezTo>
                  <a:cubicBezTo>
                    <a:pt x="55" y="56"/>
                    <a:pt x="56" y="57"/>
                    <a:pt x="57" y="57"/>
                  </a:cubicBezTo>
                  <a:cubicBezTo>
                    <a:pt x="58" y="58"/>
                    <a:pt x="59" y="58"/>
                    <a:pt x="60" y="57"/>
                  </a:cubicBezTo>
                  <a:cubicBezTo>
                    <a:pt x="69" y="53"/>
                    <a:pt x="78" y="51"/>
                    <a:pt x="86" y="51"/>
                  </a:cubicBezTo>
                  <a:cubicBezTo>
                    <a:pt x="102" y="51"/>
                    <a:pt x="116" y="58"/>
                    <a:pt x="127" y="66"/>
                  </a:cubicBezTo>
                  <a:cubicBezTo>
                    <a:pt x="132" y="70"/>
                    <a:pt x="136" y="74"/>
                    <a:pt x="139" y="77"/>
                  </a:cubicBezTo>
                  <a:cubicBezTo>
                    <a:pt x="140" y="79"/>
                    <a:pt x="141" y="80"/>
                    <a:pt x="142" y="81"/>
                  </a:cubicBezTo>
                  <a:cubicBezTo>
                    <a:pt x="142" y="81"/>
                    <a:pt x="142" y="82"/>
                    <a:pt x="142" y="82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4" y="84"/>
                    <a:pt x="147" y="84"/>
                    <a:pt x="148" y="83"/>
                  </a:cubicBezTo>
                  <a:cubicBezTo>
                    <a:pt x="150" y="82"/>
                    <a:pt x="150" y="79"/>
                    <a:pt x="149" y="77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1" name="Freeform 44"/>
            <p:cNvSpPr>
              <a:spLocks/>
            </p:cNvSpPr>
            <p:nvPr/>
          </p:nvSpPr>
          <p:spPr bwMode="auto">
            <a:xfrm>
              <a:off x="2595563" y="2952750"/>
              <a:ext cx="196850" cy="84137"/>
            </a:xfrm>
            <a:custGeom>
              <a:avLst/>
              <a:gdLst>
                <a:gd name="T0" fmla="*/ 79 w 81"/>
                <a:gd name="T1" fmla="*/ 28 h 35"/>
                <a:gd name="T2" fmla="*/ 74 w 81"/>
                <a:gd name="T3" fmla="*/ 21 h 35"/>
                <a:gd name="T4" fmla="*/ 60 w 81"/>
                <a:gd name="T5" fmla="*/ 7 h 35"/>
                <a:gd name="T6" fmla="*/ 37 w 81"/>
                <a:gd name="T7" fmla="*/ 0 h 35"/>
                <a:gd name="T8" fmla="*/ 2 w 81"/>
                <a:gd name="T9" fmla="*/ 15 h 35"/>
                <a:gd name="T10" fmla="*/ 2 w 81"/>
                <a:gd name="T11" fmla="*/ 20 h 35"/>
                <a:gd name="T12" fmla="*/ 7 w 81"/>
                <a:gd name="T13" fmla="*/ 21 h 35"/>
                <a:gd name="T14" fmla="*/ 37 w 81"/>
                <a:gd name="T15" fmla="*/ 8 h 35"/>
                <a:gd name="T16" fmla="*/ 60 w 81"/>
                <a:gd name="T17" fmla="*/ 18 h 35"/>
                <a:gd name="T18" fmla="*/ 68 w 81"/>
                <a:gd name="T19" fmla="*/ 26 h 35"/>
                <a:gd name="T20" fmla="*/ 73 w 81"/>
                <a:gd name="T21" fmla="*/ 33 h 35"/>
                <a:gd name="T22" fmla="*/ 79 w 81"/>
                <a:gd name="T23" fmla="*/ 33 h 35"/>
                <a:gd name="T24" fmla="*/ 79 w 81"/>
                <a:gd name="T2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35">
                  <a:moveTo>
                    <a:pt x="79" y="28"/>
                  </a:moveTo>
                  <a:cubicBezTo>
                    <a:pt x="78" y="26"/>
                    <a:pt x="77" y="24"/>
                    <a:pt x="74" y="21"/>
                  </a:cubicBezTo>
                  <a:cubicBezTo>
                    <a:pt x="71" y="17"/>
                    <a:pt x="66" y="12"/>
                    <a:pt x="60" y="7"/>
                  </a:cubicBezTo>
                  <a:cubicBezTo>
                    <a:pt x="54" y="3"/>
                    <a:pt x="46" y="0"/>
                    <a:pt x="37" y="0"/>
                  </a:cubicBezTo>
                  <a:cubicBezTo>
                    <a:pt x="27" y="0"/>
                    <a:pt x="15" y="4"/>
                    <a:pt x="2" y="15"/>
                  </a:cubicBezTo>
                  <a:cubicBezTo>
                    <a:pt x="1" y="16"/>
                    <a:pt x="0" y="19"/>
                    <a:pt x="2" y="20"/>
                  </a:cubicBezTo>
                  <a:cubicBezTo>
                    <a:pt x="3" y="22"/>
                    <a:pt x="6" y="22"/>
                    <a:pt x="7" y="21"/>
                  </a:cubicBezTo>
                  <a:cubicBezTo>
                    <a:pt x="19" y="11"/>
                    <a:pt x="29" y="8"/>
                    <a:pt x="37" y="8"/>
                  </a:cubicBezTo>
                  <a:cubicBezTo>
                    <a:pt x="47" y="8"/>
                    <a:pt x="54" y="12"/>
                    <a:pt x="60" y="18"/>
                  </a:cubicBezTo>
                  <a:cubicBezTo>
                    <a:pt x="63" y="21"/>
                    <a:pt x="66" y="23"/>
                    <a:pt x="68" y="26"/>
                  </a:cubicBezTo>
                  <a:cubicBezTo>
                    <a:pt x="70" y="29"/>
                    <a:pt x="72" y="31"/>
                    <a:pt x="73" y="33"/>
                  </a:cubicBezTo>
                  <a:cubicBezTo>
                    <a:pt x="75" y="35"/>
                    <a:pt x="77" y="35"/>
                    <a:pt x="79" y="33"/>
                  </a:cubicBezTo>
                  <a:cubicBezTo>
                    <a:pt x="81" y="32"/>
                    <a:pt x="81" y="29"/>
                    <a:pt x="79" y="28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2" name="Freeform 45"/>
            <p:cNvSpPr>
              <a:spLocks/>
            </p:cNvSpPr>
            <p:nvPr/>
          </p:nvSpPr>
          <p:spPr bwMode="auto">
            <a:xfrm>
              <a:off x="2819400" y="4146550"/>
              <a:ext cx="180975" cy="109537"/>
            </a:xfrm>
            <a:custGeom>
              <a:avLst/>
              <a:gdLst>
                <a:gd name="T0" fmla="*/ 71 w 74"/>
                <a:gd name="T1" fmla="*/ 5 h 45"/>
                <a:gd name="T2" fmla="*/ 60 w 74"/>
                <a:gd name="T3" fmla="*/ 2 h 45"/>
                <a:gd name="T4" fmla="*/ 44 w 74"/>
                <a:gd name="T5" fmla="*/ 0 h 45"/>
                <a:gd name="T6" fmla="*/ 19 w 74"/>
                <a:gd name="T7" fmla="*/ 8 h 45"/>
                <a:gd name="T8" fmla="*/ 0 w 74"/>
                <a:gd name="T9" fmla="*/ 39 h 45"/>
                <a:gd name="T10" fmla="*/ 3 w 74"/>
                <a:gd name="T11" fmla="*/ 44 h 45"/>
                <a:gd name="T12" fmla="*/ 8 w 74"/>
                <a:gd name="T13" fmla="*/ 42 h 45"/>
                <a:gd name="T14" fmla="*/ 24 w 74"/>
                <a:gd name="T15" fmla="*/ 14 h 45"/>
                <a:gd name="T16" fmla="*/ 44 w 74"/>
                <a:gd name="T17" fmla="*/ 8 h 45"/>
                <a:gd name="T18" fmla="*/ 58 w 74"/>
                <a:gd name="T19" fmla="*/ 10 h 45"/>
                <a:gd name="T20" fmla="*/ 69 w 74"/>
                <a:gd name="T21" fmla="*/ 13 h 45"/>
                <a:gd name="T22" fmla="*/ 73 w 74"/>
                <a:gd name="T23" fmla="*/ 10 h 45"/>
                <a:gd name="T24" fmla="*/ 71 w 74"/>
                <a:gd name="T25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" h="45">
                  <a:moveTo>
                    <a:pt x="71" y="5"/>
                  </a:moveTo>
                  <a:cubicBezTo>
                    <a:pt x="69" y="4"/>
                    <a:pt x="65" y="3"/>
                    <a:pt x="60" y="2"/>
                  </a:cubicBezTo>
                  <a:cubicBezTo>
                    <a:pt x="55" y="1"/>
                    <a:pt x="50" y="0"/>
                    <a:pt x="44" y="0"/>
                  </a:cubicBezTo>
                  <a:cubicBezTo>
                    <a:pt x="36" y="0"/>
                    <a:pt x="27" y="2"/>
                    <a:pt x="19" y="8"/>
                  </a:cubicBezTo>
                  <a:cubicBezTo>
                    <a:pt x="11" y="14"/>
                    <a:pt x="4" y="24"/>
                    <a:pt x="0" y="39"/>
                  </a:cubicBezTo>
                  <a:cubicBezTo>
                    <a:pt x="0" y="42"/>
                    <a:pt x="1" y="44"/>
                    <a:pt x="3" y="44"/>
                  </a:cubicBezTo>
                  <a:cubicBezTo>
                    <a:pt x="5" y="45"/>
                    <a:pt x="7" y="44"/>
                    <a:pt x="8" y="42"/>
                  </a:cubicBezTo>
                  <a:cubicBezTo>
                    <a:pt x="12" y="27"/>
                    <a:pt x="18" y="19"/>
                    <a:pt x="24" y="14"/>
                  </a:cubicBezTo>
                  <a:cubicBezTo>
                    <a:pt x="30" y="9"/>
                    <a:pt x="37" y="8"/>
                    <a:pt x="44" y="8"/>
                  </a:cubicBezTo>
                  <a:cubicBezTo>
                    <a:pt x="49" y="8"/>
                    <a:pt x="54" y="9"/>
                    <a:pt x="58" y="10"/>
                  </a:cubicBezTo>
                  <a:cubicBezTo>
                    <a:pt x="62" y="11"/>
                    <a:pt x="66" y="12"/>
                    <a:pt x="69" y="13"/>
                  </a:cubicBezTo>
                  <a:cubicBezTo>
                    <a:pt x="71" y="13"/>
                    <a:pt x="73" y="12"/>
                    <a:pt x="73" y="10"/>
                  </a:cubicBezTo>
                  <a:cubicBezTo>
                    <a:pt x="74" y="8"/>
                    <a:pt x="73" y="5"/>
                    <a:pt x="71" y="5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3" name="Freeform 46"/>
            <p:cNvSpPr>
              <a:spLocks/>
            </p:cNvSpPr>
            <p:nvPr/>
          </p:nvSpPr>
          <p:spPr bwMode="auto">
            <a:xfrm>
              <a:off x="2066925" y="3030538"/>
              <a:ext cx="195263" cy="87312"/>
            </a:xfrm>
            <a:custGeom>
              <a:avLst/>
              <a:gdLst>
                <a:gd name="T0" fmla="*/ 77 w 80"/>
                <a:gd name="T1" fmla="*/ 12 h 36"/>
                <a:gd name="T2" fmla="*/ 72 w 80"/>
                <a:gd name="T3" fmla="*/ 9 h 36"/>
                <a:gd name="T4" fmla="*/ 42 w 80"/>
                <a:gd name="T5" fmla="*/ 0 h 36"/>
                <a:gd name="T6" fmla="*/ 21 w 80"/>
                <a:gd name="T7" fmla="*/ 6 h 36"/>
                <a:gd name="T8" fmla="*/ 1 w 80"/>
                <a:gd name="T9" fmla="*/ 30 h 36"/>
                <a:gd name="T10" fmla="*/ 2 w 80"/>
                <a:gd name="T11" fmla="*/ 35 h 36"/>
                <a:gd name="T12" fmla="*/ 8 w 80"/>
                <a:gd name="T13" fmla="*/ 34 h 36"/>
                <a:gd name="T14" fmla="*/ 25 w 80"/>
                <a:gd name="T15" fmla="*/ 13 h 36"/>
                <a:gd name="T16" fmla="*/ 42 w 80"/>
                <a:gd name="T17" fmla="*/ 8 h 36"/>
                <a:gd name="T18" fmla="*/ 60 w 80"/>
                <a:gd name="T19" fmla="*/ 12 h 36"/>
                <a:gd name="T20" fmla="*/ 68 w 80"/>
                <a:gd name="T21" fmla="*/ 16 h 36"/>
                <a:gd name="T22" fmla="*/ 73 w 80"/>
                <a:gd name="T23" fmla="*/ 19 h 36"/>
                <a:gd name="T24" fmla="*/ 79 w 80"/>
                <a:gd name="T25" fmla="*/ 18 h 36"/>
                <a:gd name="T26" fmla="*/ 77 w 80"/>
                <a:gd name="T27" fmla="*/ 1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" h="36">
                  <a:moveTo>
                    <a:pt x="77" y="12"/>
                  </a:moveTo>
                  <a:cubicBezTo>
                    <a:pt x="76" y="12"/>
                    <a:pt x="74" y="11"/>
                    <a:pt x="72" y="9"/>
                  </a:cubicBezTo>
                  <a:cubicBezTo>
                    <a:pt x="65" y="5"/>
                    <a:pt x="54" y="0"/>
                    <a:pt x="42" y="0"/>
                  </a:cubicBezTo>
                  <a:cubicBezTo>
                    <a:pt x="35" y="0"/>
                    <a:pt x="28" y="2"/>
                    <a:pt x="21" y="6"/>
                  </a:cubicBezTo>
                  <a:cubicBezTo>
                    <a:pt x="13" y="11"/>
                    <a:pt x="7" y="19"/>
                    <a:pt x="1" y="30"/>
                  </a:cubicBezTo>
                  <a:cubicBezTo>
                    <a:pt x="0" y="32"/>
                    <a:pt x="0" y="34"/>
                    <a:pt x="2" y="35"/>
                  </a:cubicBezTo>
                  <a:cubicBezTo>
                    <a:pt x="4" y="36"/>
                    <a:pt x="7" y="36"/>
                    <a:pt x="8" y="34"/>
                  </a:cubicBezTo>
                  <a:cubicBezTo>
                    <a:pt x="13" y="23"/>
                    <a:pt x="19" y="17"/>
                    <a:pt x="25" y="13"/>
                  </a:cubicBezTo>
                  <a:cubicBezTo>
                    <a:pt x="31" y="9"/>
                    <a:pt x="36" y="8"/>
                    <a:pt x="42" y="8"/>
                  </a:cubicBezTo>
                  <a:cubicBezTo>
                    <a:pt x="49" y="8"/>
                    <a:pt x="55" y="10"/>
                    <a:pt x="60" y="12"/>
                  </a:cubicBezTo>
                  <a:cubicBezTo>
                    <a:pt x="63" y="14"/>
                    <a:pt x="66" y="15"/>
                    <a:pt x="68" y="16"/>
                  </a:cubicBezTo>
                  <a:cubicBezTo>
                    <a:pt x="70" y="17"/>
                    <a:pt x="72" y="19"/>
                    <a:pt x="73" y="19"/>
                  </a:cubicBezTo>
                  <a:cubicBezTo>
                    <a:pt x="75" y="20"/>
                    <a:pt x="78" y="20"/>
                    <a:pt x="79" y="18"/>
                  </a:cubicBezTo>
                  <a:cubicBezTo>
                    <a:pt x="80" y="16"/>
                    <a:pt x="79" y="13"/>
                    <a:pt x="77" y="12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4" name="Freeform 47"/>
            <p:cNvSpPr>
              <a:spLocks/>
            </p:cNvSpPr>
            <p:nvPr/>
          </p:nvSpPr>
          <p:spPr bwMode="auto">
            <a:xfrm>
              <a:off x="3124200" y="3951288"/>
              <a:ext cx="346075" cy="144462"/>
            </a:xfrm>
            <a:custGeom>
              <a:avLst/>
              <a:gdLst>
                <a:gd name="T0" fmla="*/ 8 w 142"/>
                <a:gd name="T1" fmla="*/ 57 h 59"/>
                <a:gd name="T2" fmla="*/ 8 w 142"/>
                <a:gd name="T3" fmla="*/ 57 h 59"/>
                <a:gd name="T4" fmla="*/ 18 w 142"/>
                <a:gd name="T5" fmla="*/ 45 h 59"/>
                <a:gd name="T6" fmla="*/ 42 w 142"/>
                <a:gd name="T7" fmla="*/ 35 h 59"/>
                <a:gd name="T8" fmla="*/ 73 w 142"/>
                <a:gd name="T9" fmla="*/ 49 h 59"/>
                <a:gd name="T10" fmla="*/ 77 w 142"/>
                <a:gd name="T11" fmla="*/ 50 h 59"/>
                <a:gd name="T12" fmla="*/ 80 w 142"/>
                <a:gd name="T13" fmla="*/ 47 h 59"/>
                <a:gd name="T14" fmla="*/ 83 w 142"/>
                <a:gd name="T15" fmla="*/ 37 h 59"/>
                <a:gd name="T16" fmla="*/ 93 w 142"/>
                <a:gd name="T17" fmla="*/ 18 h 59"/>
                <a:gd name="T18" fmla="*/ 117 w 142"/>
                <a:gd name="T19" fmla="*/ 8 h 59"/>
                <a:gd name="T20" fmla="*/ 137 w 142"/>
                <a:gd name="T21" fmla="*/ 11 h 59"/>
                <a:gd name="T22" fmla="*/ 142 w 142"/>
                <a:gd name="T23" fmla="*/ 9 h 59"/>
                <a:gd name="T24" fmla="*/ 139 w 142"/>
                <a:gd name="T25" fmla="*/ 4 h 59"/>
                <a:gd name="T26" fmla="*/ 117 w 142"/>
                <a:gd name="T27" fmla="*/ 0 h 59"/>
                <a:gd name="T28" fmla="*/ 95 w 142"/>
                <a:gd name="T29" fmla="*/ 6 h 59"/>
                <a:gd name="T30" fmla="*/ 78 w 142"/>
                <a:gd name="T31" fmla="*/ 27 h 59"/>
                <a:gd name="T32" fmla="*/ 74 w 142"/>
                <a:gd name="T33" fmla="*/ 38 h 59"/>
                <a:gd name="T34" fmla="*/ 72 w 142"/>
                <a:gd name="T35" fmla="*/ 45 h 59"/>
                <a:gd name="T36" fmla="*/ 76 w 142"/>
                <a:gd name="T37" fmla="*/ 46 h 59"/>
                <a:gd name="T38" fmla="*/ 79 w 142"/>
                <a:gd name="T39" fmla="*/ 43 h 59"/>
                <a:gd name="T40" fmla="*/ 42 w 142"/>
                <a:gd name="T41" fmla="*/ 27 h 59"/>
                <a:gd name="T42" fmla="*/ 25 w 142"/>
                <a:gd name="T43" fmla="*/ 31 h 59"/>
                <a:gd name="T44" fmla="*/ 7 w 142"/>
                <a:gd name="T45" fmla="*/ 45 h 59"/>
                <a:gd name="T46" fmla="*/ 1 w 142"/>
                <a:gd name="T47" fmla="*/ 53 h 59"/>
                <a:gd name="T48" fmla="*/ 2 w 142"/>
                <a:gd name="T49" fmla="*/ 58 h 59"/>
                <a:gd name="T50" fmla="*/ 8 w 142"/>
                <a:gd name="T51" fmla="*/ 5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2" h="59">
                  <a:moveTo>
                    <a:pt x="8" y="57"/>
                  </a:moveTo>
                  <a:cubicBezTo>
                    <a:pt x="8" y="57"/>
                    <a:pt x="8" y="57"/>
                    <a:pt x="8" y="57"/>
                  </a:cubicBezTo>
                  <a:cubicBezTo>
                    <a:pt x="8" y="56"/>
                    <a:pt x="12" y="51"/>
                    <a:pt x="18" y="45"/>
                  </a:cubicBezTo>
                  <a:cubicBezTo>
                    <a:pt x="24" y="40"/>
                    <a:pt x="32" y="35"/>
                    <a:pt x="42" y="35"/>
                  </a:cubicBezTo>
                  <a:cubicBezTo>
                    <a:pt x="51" y="35"/>
                    <a:pt x="61" y="38"/>
                    <a:pt x="73" y="49"/>
                  </a:cubicBezTo>
                  <a:cubicBezTo>
                    <a:pt x="74" y="50"/>
                    <a:pt x="76" y="50"/>
                    <a:pt x="77" y="50"/>
                  </a:cubicBezTo>
                  <a:cubicBezTo>
                    <a:pt x="78" y="50"/>
                    <a:pt x="79" y="49"/>
                    <a:pt x="80" y="47"/>
                  </a:cubicBezTo>
                  <a:cubicBezTo>
                    <a:pt x="81" y="45"/>
                    <a:pt x="82" y="41"/>
                    <a:pt x="83" y="37"/>
                  </a:cubicBezTo>
                  <a:cubicBezTo>
                    <a:pt x="85" y="31"/>
                    <a:pt x="88" y="23"/>
                    <a:pt x="93" y="18"/>
                  </a:cubicBezTo>
                  <a:cubicBezTo>
                    <a:pt x="99" y="12"/>
                    <a:pt x="106" y="8"/>
                    <a:pt x="117" y="8"/>
                  </a:cubicBezTo>
                  <a:cubicBezTo>
                    <a:pt x="123" y="8"/>
                    <a:pt x="129" y="9"/>
                    <a:pt x="137" y="11"/>
                  </a:cubicBezTo>
                  <a:cubicBezTo>
                    <a:pt x="139" y="12"/>
                    <a:pt x="141" y="11"/>
                    <a:pt x="142" y="9"/>
                  </a:cubicBezTo>
                  <a:cubicBezTo>
                    <a:pt x="142" y="7"/>
                    <a:pt x="141" y="4"/>
                    <a:pt x="139" y="4"/>
                  </a:cubicBezTo>
                  <a:cubicBezTo>
                    <a:pt x="131" y="1"/>
                    <a:pt x="124" y="0"/>
                    <a:pt x="117" y="0"/>
                  </a:cubicBezTo>
                  <a:cubicBezTo>
                    <a:pt x="108" y="0"/>
                    <a:pt x="101" y="2"/>
                    <a:pt x="95" y="6"/>
                  </a:cubicBezTo>
                  <a:cubicBezTo>
                    <a:pt x="87" y="11"/>
                    <a:pt x="81" y="20"/>
                    <a:pt x="78" y="27"/>
                  </a:cubicBezTo>
                  <a:cubicBezTo>
                    <a:pt x="76" y="31"/>
                    <a:pt x="75" y="35"/>
                    <a:pt x="74" y="38"/>
                  </a:cubicBezTo>
                  <a:cubicBezTo>
                    <a:pt x="73" y="41"/>
                    <a:pt x="73" y="43"/>
                    <a:pt x="72" y="45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65" y="31"/>
                    <a:pt x="53" y="27"/>
                    <a:pt x="42" y="27"/>
                  </a:cubicBezTo>
                  <a:cubicBezTo>
                    <a:pt x="36" y="27"/>
                    <a:pt x="30" y="29"/>
                    <a:pt x="25" y="31"/>
                  </a:cubicBezTo>
                  <a:cubicBezTo>
                    <a:pt x="17" y="35"/>
                    <a:pt x="11" y="40"/>
                    <a:pt x="7" y="45"/>
                  </a:cubicBezTo>
                  <a:cubicBezTo>
                    <a:pt x="3" y="49"/>
                    <a:pt x="1" y="53"/>
                    <a:pt x="1" y="53"/>
                  </a:cubicBezTo>
                  <a:cubicBezTo>
                    <a:pt x="0" y="55"/>
                    <a:pt x="1" y="57"/>
                    <a:pt x="2" y="58"/>
                  </a:cubicBezTo>
                  <a:cubicBezTo>
                    <a:pt x="4" y="59"/>
                    <a:pt x="7" y="59"/>
                    <a:pt x="8" y="57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2728" y="4419275"/>
            <a:ext cx="7974170" cy="208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859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/>
          </p:cNvSpPr>
          <p:nvPr/>
        </p:nvSpPr>
        <p:spPr>
          <a:xfrm>
            <a:off x="3595915" y="3715204"/>
            <a:ext cx="6766419" cy="587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但有科学家提出了一种理论，就是我们会在</a:t>
            </a:r>
            <a:r>
              <a:rPr lang="en-US" altLang="zh-CN" sz="1400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REM</a:t>
            </a:r>
            <a:r>
              <a:rPr lang="zh-CN" altLang="en-US" sz="1400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睡眠阶段消化吸收白天所学到的知识。</a:t>
            </a:r>
          </a:p>
        </p:txBody>
      </p:sp>
      <p:grpSp>
        <p:nvGrpSpPr>
          <p:cNvPr id="49" name="组合 48"/>
          <p:cNvGrpSpPr/>
          <p:nvPr/>
        </p:nvGrpSpPr>
        <p:grpSpPr>
          <a:xfrm>
            <a:off x="1229141" y="1506614"/>
            <a:ext cx="2220167" cy="3093852"/>
            <a:chOff x="1019175" y="3941763"/>
            <a:chExt cx="1617663" cy="2254250"/>
          </a:xfrm>
        </p:grpSpPr>
        <p:sp>
          <p:nvSpPr>
            <p:cNvPr id="21" name="Freeform 6"/>
            <p:cNvSpPr>
              <a:spLocks/>
            </p:cNvSpPr>
            <p:nvPr/>
          </p:nvSpPr>
          <p:spPr bwMode="auto">
            <a:xfrm>
              <a:off x="1516063" y="5110163"/>
              <a:ext cx="922338" cy="360363"/>
            </a:xfrm>
            <a:custGeom>
              <a:avLst/>
              <a:gdLst>
                <a:gd name="T0" fmla="*/ 134 w 581"/>
                <a:gd name="T1" fmla="*/ 140 h 227"/>
                <a:gd name="T2" fmla="*/ 134 w 581"/>
                <a:gd name="T3" fmla="*/ 140 h 227"/>
                <a:gd name="T4" fmla="*/ 0 w 581"/>
                <a:gd name="T5" fmla="*/ 122 h 227"/>
                <a:gd name="T6" fmla="*/ 5 w 581"/>
                <a:gd name="T7" fmla="*/ 158 h 227"/>
                <a:gd name="T8" fmla="*/ 462 w 581"/>
                <a:gd name="T9" fmla="*/ 227 h 227"/>
                <a:gd name="T10" fmla="*/ 581 w 581"/>
                <a:gd name="T11" fmla="*/ 220 h 227"/>
                <a:gd name="T12" fmla="*/ 524 w 581"/>
                <a:gd name="T13" fmla="*/ 0 h 227"/>
                <a:gd name="T14" fmla="*/ 134 w 581"/>
                <a:gd name="T15" fmla="*/ 14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1" h="227">
                  <a:moveTo>
                    <a:pt x="134" y="140"/>
                  </a:moveTo>
                  <a:cubicBezTo>
                    <a:pt x="134" y="140"/>
                    <a:pt x="134" y="140"/>
                    <a:pt x="134" y="140"/>
                  </a:cubicBezTo>
                  <a:cubicBezTo>
                    <a:pt x="84" y="140"/>
                    <a:pt x="39" y="134"/>
                    <a:pt x="0" y="122"/>
                  </a:cubicBezTo>
                  <a:cubicBezTo>
                    <a:pt x="1" y="132"/>
                    <a:pt x="3" y="144"/>
                    <a:pt x="5" y="158"/>
                  </a:cubicBezTo>
                  <a:cubicBezTo>
                    <a:pt x="121" y="192"/>
                    <a:pt x="301" y="227"/>
                    <a:pt x="462" y="227"/>
                  </a:cubicBezTo>
                  <a:cubicBezTo>
                    <a:pt x="504" y="227"/>
                    <a:pt x="544" y="225"/>
                    <a:pt x="581" y="220"/>
                  </a:cubicBezTo>
                  <a:cubicBezTo>
                    <a:pt x="569" y="132"/>
                    <a:pt x="547" y="52"/>
                    <a:pt x="524" y="0"/>
                  </a:cubicBezTo>
                  <a:cubicBezTo>
                    <a:pt x="425" y="92"/>
                    <a:pt x="269" y="140"/>
                    <a:pt x="134" y="140"/>
                  </a:cubicBezTo>
                  <a:close/>
                </a:path>
              </a:pathLst>
            </a:custGeom>
            <a:solidFill>
              <a:srgbClr val="F7D134"/>
            </a:solidFill>
            <a:ln w="6350" cap="flat">
              <a:solidFill>
                <a:srgbClr val="F7D13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7"/>
            <p:cNvSpPr>
              <a:spLocks/>
            </p:cNvSpPr>
            <p:nvPr/>
          </p:nvSpPr>
          <p:spPr bwMode="auto">
            <a:xfrm>
              <a:off x="1698625" y="5761038"/>
              <a:ext cx="747713" cy="422275"/>
            </a:xfrm>
            <a:custGeom>
              <a:avLst/>
              <a:gdLst>
                <a:gd name="T0" fmla="*/ 440 w 471"/>
                <a:gd name="T1" fmla="*/ 128 h 266"/>
                <a:gd name="T2" fmla="*/ 471 w 471"/>
                <a:gd name="T3" fmla="*/ 0 h 266"/>
                <a:gd name="T4" fmla="*/ 48 w 471"/>
                <a:gd name="T5" fmla="*/ 106 h 266"/>
                <a:gd name="T6" fmla="*/ 48 w 471"/>
                <a:gd name="T7" fmla="*/ 106 h 266"/>
                <a:gd name="T8" fmla="*/ 0 w 471"/>
                <a:gd name="T9" fmla="*/ 105 h 266"/>
                <a:gd name="T10" fmla="*/ 233 w 471"/>
                <a:gd name="T11" fmla="*/ 266 h 266"/>
                <a:gd name="T12" fmla="*/ 234 w 471"/>
                <a:gd name="T13" fmla="*/ 266 h 266"/>
                <a:gd name="T14" fmla="*/ 256 w 471"/>
                <a:gd name="T15" fmla="*/ 265 h 266"/>
                <a:gd name="T16" fmla="*/ 440 w 471"/>
                <a:gd name="T17" fmla="*/ 128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1" h="266">
                  <a:moveTo>
                    <a:pt x="440" y="128"/>
                  </a:moveTo>
                  <a:cubicBezTo>
                    <a:pt x="456" y="90"/>
                    <a:pt x="466" y="46"/>
                    <a:pt x="471" y="0"/>
                  </a:cubicBezTo>
                  <a:cubicBezTo>
                    <a:pt x="381" y="49"/>
                    <a:pt x="238" y="106"/>
                    <a:pt x="48" y="106"/>
                  </a:cubicBezTo>
                  <a:cubicBezTo>
                    <a:pt x="48" y="106"/>
                    <a:pt x="48" y="106"/>
                    <a:pt x="48" y="106"/>
                  </a:cubicBezTo>
                  <a:cubicBezTo>
                    <a:pt x="32" y="106"/>
                    <a:pt x="16" y="106"/>
                    <a:pt x="0" y="105"/>
                  </a:cubicBezTo>
                  <a:cubicBezTo>
                    <a:pt x="52" y="196"/>
                    <a:pt x="127" y="266"/>
                    <a:pt x="233" y="266"/>
                  </a:cubicBezTo>
                  <a:cubicBezTo>
                    <a:pt x="234" y="266"/>
                    <a:pt x="234" y="266"/>
                    <a:pt x="234" y="266"/>
                  </a:cubicBezTo>
                  <a:cubicBezTo>
                    <a:pt x="241" y="266"/>
                    <a:pt x="249" y="266"/>
                    <a:pt x="256" y="265"/>
                  </a:cubicBezTo>
                  <a:cubicBezTo>
                    <a:pt x="343" y="257"/>
                    <a:pt x="404" y="211"/>
                    <a:pt x="440" y="128"/>
                  </a:cubicBezTo>
                  <a:close/>
                </a:path>
              </a:pathLst>
            </a:custGeom>
            <a:solidFill>
              <a:srgbClr val="F7D134"/>
            </a:solidFill>
            <a:ln w="6350" cap="flat">
              <a:solidFill>
                <a:srgbClr val="F7D13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8"/>
            <p:cNvSpPr>
              <a:spLocks/>
            </p:cNvSpPr>
            <p:nvPr/>
          </p:nvSpPr>
          <p:spPr bwMode="auto">
            <a:xfrm>
              <a:off x="2465388" y="4397375"/>
              <a:ext cx="152400" cy="284163"/>
            </a:xfrm>
            <a:custGeom>
              <a:avLst/>
              <a:gdLst>
                <a:gd name="T0" fmla="*/ 16 w 96"/>
                <a:gd name="T1" fmla="*/ 0 h 179"/>
                <a:gd name="T2" fmla="*/ 0 w 96"/>
                <a:gd name="T3" fmla="*/ 1 h 179"/>
                <a:gd name="T4" fmla="*/ 9 w 96"/>
                <a:gd name="T5" fmla="*/ 70 h 179"/>
                <a:gd name="T6" fmla="*/ 27 w 96"/>
                <a:gd name="T7" fmla="*/ 179 h 179"/>
                <a:gd name="T8" fmla="*/ 75 w 96"/>
                <a:gd name="T9" fmla="*/ 143 h 179"/>
                <a:gd name="T10" fmla="*/ 85 w 96"/>
                <a:gd name="T11" fmla="*/ 47 h 179"/>
                <a:gd name="T12" fmla="*/ 16 w 96"/>
                <a:gd name="T1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179">
                  <a:moveTo>
                    <a:pt x="16" y="0"/>
                  </a:moveTo>
                  <a:cubicBezTo>
                    <a:pt x="10" y="0"/>
                    <a:pt x="5" y="1"/>
                    <a:pt x="0" y="1"/>
                  </a:cubicBezTo>
                  <a:cubicBezTo>
                    <a:pt x="4" y="22"/>
                    <a:pt x="8" y="45"/>
                    <a:pt x="9" y="70"/>
                  </a:cubicBezTo>
                  <a:cubicBezTo>
                    <a:pt x="20" y="106"/>
                    <a:pt x="26" y="143"/>
                    <a:pt x="27" y="179"/>
                  </a:cubicBezTo>
                  <a:cubicBezTo>
                    <a:pt x="47" y="172"/>
                    <a:pt x="64" y="159"/>
                    <a:pt x="75" y="143"/>
                  </a:cubicBezTo>
                  <a:cubicBezTo>
                    <a:pt x="92" y="117"/>
                    <a:pt x="96" y="84"/>
                    <a:pt x="85" y="47"/>
                  </a:cubicBezTo>
                  <a:cubicBezTo>
                    <a:pt x="75" y="16"/>
                    <a:pt x="52" y="0"/>
                    <a:pt x="16" y="0"/>
                  </a:cubicBezTo>
                  <a:close/>
                </a:path>
              </a:pathLst>
            </a:custGeom>
            <a:solidFill>
              <a:srgbClr val="FDDF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9"/>
            <p:cNvSpPr>
              <a:spLocks/>
            </p:cNvSpPr>
            <p:nvPr/>
          </p:nvSpPr>
          <p:spPr bwMode="auto">
            <a:xfrm>
              <a:off x="1041400" y="4791075"/>
              <a:ext cx="187325" cy="257175"/>
            </a:xfrm>
            <a:custGeom>
              <a:avLst/>
              <a:gdLst>
                <a:gd name="T0" fmla="*/ 10 w 118"/>
                <a:gd name="T1" fmla="*/ 30 h 163"/>
                <a:gd name="T2" fmla="*/ 5 w 118"/>
                <a:gd name="T3" fmla="*/ 78 h 163"/>
                <a:gd name="T4" fmla="*/ 102 w 118"/>
                <a:gd name="T5" fmla="*/ 163 h 163"/>
                <a:gd name="T6" fmla="*/ 102 w 118"/>
                <a:gd name="T7" fmla="*/ 163 h 163"/>
                <a:gd name="T8" fmla="*/ 118 w 118"/>
                <a:gd name="T9" fmla="*/ 161 h 163"/>
                <a:gd name="T10" fmla="*/ 86 w 118"/>
                <a:gd name="T11" fmla="*/ 80 h 163"/>
                <a:gd name="T12" fmla="*/ 43 w 118"/>
                <a:gd name="T13" fmla="*/ 0 h 163"/>
                <a:gd name="T14" fmla="*/ 10 w 118"/>
                <a:gd name="T15" fmla="*/ 3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63">
                  <a:moveTo>
                    <a:pt x="10" y="30"/>
                  </a:moveTo>
                  <a:cubicBezTo>
                    <a:pt x="2" y="44"/>
                    <a:pt x="0" y="60"/>
                    <a:pt x="5" y="78"/>
                  </a:cubicBezTo>
                  <a:cubicBezTo>
                    <a:pt x="19" y="132"/>
                    <a:pt x="55" y="163"/>
                    <a:pt x="102" y="163"/>
                  </a:cubicBezTo>
                  <a:cubicBezTo>
                    <a:pt x="102" y="163"/>
                    <a:pt x="102" y="163"/>
                    <a:pt x="102" y="163"/>
                  </a:cubicBezTo>
                  <a:cubicBezTo>
                    <a:pt x="107" y="163"/>
                    <a:pt x="113" y="162"/>
                    <a:pt x="118" y="161"/>
                  </a:cubicBezTo>
                  <a:cubicBezTo>
                    <a:pt x="105" y="136"/>
                    <a:pt x="95" y="108"/>
                    <a:pt x="86" y="80"/>
                  </a:cubicBezTo>
                  <a:cubicBezTo>
                    <a:pt x="78" y="72"/>
                    <a:pt x="56" y="45"/>
                    <a:pt x="43" y="0"/>
                  </a:cubicBezTo>
                  <a:cubicBezTo>
                    <a:pt x="30" y="7"/>
                    <a:pt x="18" y="16"/>
                    <a:pt x="10" y="30"/>
                  </a:cubicBezTo>
                  <a:close/>
                </a:path>
              </a:pathLst>
            </a:custGeom>
            <a:solidFill>
              <a:srgbClr val="FDDF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10"/>
            <p:cNvSpPr>
              <a:spLocks noEditPoints="1"/>
            </p:cNvSpPr>
            <p:nvPr/>
          </p:nvSpPr>
          <p:spPr bwMode="auto">
            <a:xfrm>
              <a:off x="1192213" y="4338638"/>
              <a:ext cx="1316038" cy="981075"/>
            </a:xfrm>
            <a:custGeom>
              <a:avLst/>
              <a:gdLst>
                <a:gd name="T0" fmla="*/ 807 w 830"/>
                <a:gd name="T1" fmla="*/ 117 h 619"/>
                <a:gd name="T2" fmla="*/ 551 w 830"/>
                <a:gd name="T3" fmla="*/ 0 h 619"/>
                <a:gd name="T4" fmla="*/ 337 w 830"/>
                <a:gd name="T5" fmla="*/ 133 h 619"/>
                <a:gd name="T6" fmla="*/ 333 w 830"/>
                <a:gd name="T7" fmla="*/ 132 h 619"/>
                <a:gd name="T8" fmla="*/ 331 w 830"/>
                <a:gd name="T9" fmla="*/ 128 h 619"/>
                <a:gd name="T10" fmla="*/ 346 w 830"/>
                <a:gd name="T11" fmla="*/ 64 h 619"/>
                <a:gd name="T12" fmla="*/ 133 w 830"/>
                <a:gd name="T13" fmla="*/ 239 h 619"/>
                <a:gd name="T14" fmla="*/ 130 w 830"/>
                <a:gd name="T15" fmla="*/ 240 h 619"/>
                <a:gd name="T16" fmla="*/ 126 w 830"/>
                <a:gd name="T17" fmla="*/ 239 h 619"/>
                <a:gd name="T18" fmla="*/ 108 w 830"/>
                <a:gd name="T19" fmla="*/ 166 h 619"/>
                <a:gd name="T20" fmla="*/ 1 w 830"/>
                <a:gd name="T21" fmla="*/ 365 h 619"/>
                <a:gd name="T22" fmla="*/ 0 w 830"/>
                <a:gd name="T23" fmla="*/ 366 h 619"/>
                <a:gd name="T24" fmla="*/ 107 w 830"/>
                <a:gd name="T25" fmla="*/ 548 h 619"/>
                <a:gd name="T26" fmla="*/ 338 w 830"/>
                <a:gd name="T27" fmla="*/ 619 h 619"/>
                <a:gd name="T28" fmla="*/ 796 w 830"/>
                <a:gd name="T29" fmla="*/ 376 h 619"/>
                <a:gd name="T30" fmla="*/ 807 w 830"/>
                <a:gd name="T31" fmla="*/ 117 h 619"/>
                <a:gd name="T32" fmla="*/ 483 w 830"/>
                <a:gd name="T33" fmla="*/ 246 h 619"/>
                <a:gd name="T34" fmla="*/ 489 w 830"/>
                <a:gd name="T35" fmla="*/ 246 h 619"/>
                <a:gd name="T36" fmla="*/ 554 w 830"/>
                <a:gd name="T37" fmla="*/ 260 h 619"/>
                <a:gd name="T38" fmla="*/ 614 w 830"/>
                <a:gd name="T39" fmla="*/ 202 h 619"/>
                <a:gd name="T40" fmla="*/ 619 w 830"/>
                <a:gd name="T41" fmla="*/ 199 h 619"/>
                <a:gd name="T42" fmla="*/ 622 w 830"/>
                <a:gd name="T43" fmla="*/ 204 h 619"/>
                <a:gd name="T44" fmla="*/ 556 w 830"/>
                <a:gd name="T45" fmla="*/ 268 h 619"/>
                <a:gd name="T46" fmla="*/ 537 w 830"/>
                <a:gd name="T47" fmla="*/ 270 h 619"/>
                <a:gd name="T48" fmla="*/ 484 w 830"/>
                <a:gd name="T49" fmla="*/ 252 h 619"/>
                <a:gd name="T50" fmla="*/ 483 w 830"/>
                <a:gd name="T51" fmla="*/ 246 h 619"/>
                <a:gd name="T52" fmla="*/ 186 w 830"/>
                <a:gd name="T53" fmla="*/ 328 h 619"/>
                <a:gd name="T54" fmla="*/ 191 w 830"/>
                <a:gd name="T55" fmla="*/ 327 h 619"/>
                <a:gd name="T56" fmla="*/ 269 w 830"/>
                <a:gd name="T57" fmla="*/ 337 h 619"/>
                <a:gd name="T58" fmla="*/ 324 w 830"/>
                <a:gd name="T59" fmla="*/ 282 h 619"/>
                <a:gd name="T60" fmla="*/ 330 w 830"/>
                <a:gd name="T61" fmla="*/ 279 h 619"/>
                <a:gd name="T62" fmla="*/ 332 w 830"/>
                <a:gd name="T63" fmla="*/ 285 h 619"/>
                <a:gd name="T64" fmla="*/ 272 w 830"/>
                <a:gd name="T65" fmla="*/ 345 h 619"/>
                <a:gd name="T66" fmla="*/ 241 w 830"/>
                <a:gd name="T67" fmla="*/ 350 h 619"/>
                <a:gd name="T68" fmla="*/ 187 w 830"/>
                <a:gd name="T69" fmla="*/ 334 h 619"/>
                <a:gd name="T70" fmla="*/ 186 w 830"/>
                <a:gd name="T71" fmla="*/ 328 h 619"/>
                <a:gd name="T72" fmla="*/ 484 w 830"/>
                <a:gd name="T73" fmla="*/ 463 h 619"/>
                <a:gd name="T74" fmla="*/ 450 w 830"/>
                <a:gd name="T75" fmla="*/ 481 h 619"/>
                <a:gd name="T76" fmla="*/ 438 w 830"/>
                <a:gd name="T77" fmla="*/ 479 h 619"/>
                <a:gd name="T78" fmla="*/ 435 w 830"/>
                <a:gd name="T79" fmla="*/ 474 h 619"/>
                <a:gd name="T80" fmla="*/ 440 w 830"/>
                <a:gd name="T81" fmla="*/ 471 h 619"/>
                <a:gd name="T82" fmla="*/ 477 w 830"/>
                <a:gd name="T83" fmla="*/ 459 h 619"/>
                <a:gd name="T84" fmla="*/ 483 w 830"/>
                <a:gd name="T85" fmla="*/ 457 h 619"/>
                <a:gd name="T86" fmla="*/ 484 w 830"/>
                <a:gd name="T87" fmla="*/ 463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30" h="619">
                  <a:moveTo>
                    <a:pt x="807" y="117"/>
                  </a:moveTo>
                  <a:cubicBezTo>
                    <a:pt x="789" y="113"/>
                    <a:pt x="621" y="72"/>
                    <a:pt x="551" y="0"/>
                  </a:cubicBezTo>
                  <a:cubicBezTo>
                    <a:pt x="536" y="13"/>
                    <a:pt x="470" y="66"/>
                    <a:pt x="337" y="133"/>
                  </a:cubicBezTo>
                  <a:cubicBezTo>
                    <a:pt x="336" y="133"/>
                    <a:pt x="334" y="133"/>
                    <a:pt x="333" y="132"/>
                  </a:cubicBezTo>
                  <a:cubicBezTo>
                    <a:pt x="332" y="131"/>
                    <a:pt x="331" y="130"/>
                    <a:pt x="331" y="128"/>
                  </a:cubicBezTo>
                  <a:cubicBezTo>
                    <a:pt x="331" y="127"/>
                    <a:pt x="334" y="94"/>
                    <a:pt x="346" y="64"/>
                  </a:cubicBezTo>
                  <a:cubicBezTo>
                    <a:pt x="306" y="91"/>
                    <a:pt x="180" y="179"/>
                    <a:pt x="133" y="239"/>
                  </a:cubicBezTo>
                  <a:cubicBezTo>
                    <a:pt x="132" y="240"/>
                    <a:pt x="131" y="240"/>
                    <a:pt x="130" y="240"/>
                  </a:cubicBezTo>
                  <a:cubicBezTo>
                    <a:pt x="128" y="240"/>
                    <a:pt x="127" y="240"/>
                    <a:pt x="126" y="239"/>
                  </a:cubicBezTo>
                  <a:cubicBezTo>
                    <a:pt x="125" y="238"/>
                    <a:pt x="99" y="210"/>
                    <a:pt x="108" y="166"/>
                  </a:cubicBezTo>
                  <a:cubicBezTo>
                    <a:pt x="82" y="189"/>
                    <a:pt x="15" y="259"/>
                    <a:pt x="1" y="365"/>
                  </a:cubicBezTo>
                  <a:cubicBezTo>
                    <a:pt x="1" y="365"/>
                    <a:pt x="1" y="366"/>
                    <a:pt x="0" y="366"/>
                  </a:cubicBezTo>
                  <a:cubicBezTo>
                    <a:pt x="23" y="443"/>
                    <a:pt x="63" y="508"/>
                    <a:pt x="107" y="548"/>
                  </a:cubicBezTo>
                  <a:cubicBezTo>
                    <a:pt x="157" y="594"/>
                    <a:pt x="239" y="619"/>
                    <a:pt x="338" y="619"/>
                  </a:cubicBezTo>
                  <a:cubicBezTo>
                    <a:pt x="515" y="619"/>
                    <a:pt x="729" y="535"/>
                    <a:pt x="796" y="376"/>
                  </a:cubicBezTo>
                  <a:cubicBezTo>
                    <a:pt x="828" y="299"/>
                    <a:pt x="830" y="205"/>
                    <a:pt x="807" y="117"/>
                  </a:cubicBezTo>
                  <a:close/>
                  <a:moveTo>
                    <a:pt x="483" y="246"/>
                  </a:moveTo>
                  <a:cubicBezTo>
                    <a:pt x="485" y="245"/>
                    <a:pt x="487" y="244"/>
                    <a:pt x="489" y="246"/>
                  </a:cubicBezTo>
                  <a:cubicBezTo>
                    <a:pt x="507" y="259"/>
                    <a:pt x="532" y="265"/>
                    <a:pt x="554" y="260"/>
                  </a:cubicBezTo>
                  <a:cubicBezTo>
                    <a:pt x="582" y="254"/>
                    <a:pt x="607" y="230"/>
                    <a:pt x="614" y="202"/>
                  </a:cubicBezTo>
                  <a:cubicBezTo>
                    <a:pt x="614" y="200"/>
                    <a:pt x="616" y="198"/>
                    <a:pt x="619" y="199"/>
                  </a:cubicBezTo>
                  <a:cubicBezTo>
                    <a:pt x="621" y="200"/>
                    <a:pt x="622" y="202"/>
                    <a:pt x="622" y="204"/>
                  </a:cubicBezTo>
                  <a:cubicBezTo>
                    <a:pt x="614" y="235"/>
                    <a:pt x="587" y="261"/>
                    <a:pt x="556" y="268"/>
                  </a:cubicBezTo>
                  <a:cubicBezTo>
                    <a:pt x="550" y="269"/>
                    <a:pt x="543" y="270"/>
                    <a:pt x="537" y="270"/>
                  </a:cubicBezTo>
                  <a:cubicBezTo>
                    <a:pt x="518" y="270"/>
                    <a:pt x="499" y="264"/>
                    <a:pt x="484" y="252"/>
                  </a:cubicBezTo>
                  <a:cubicBezTo>
                    <a:pt x="482" y="251"/>
                    <a:pt x="482" y="248"/>
                    <a:pt x="483" y="246"/>
                  </a:cubicBezTo>
                  <a:close/>
                  <a:moveTo>
                    <a:pt x="186" y="328"/>
                  </a:moveTo>
                  <a:cubicBezTo>
                    <a:pt x="187" y="326"/>
                    <a:pt x="190" y="326"/>
                    <a:pt x="191" y="327"/>
                  </a:cubicBezTo>
                  <a:cubicBezTo>
                    <a:pt x="214" y="342"/>
                    <a:pt x="244" y="346"/>
                    <a:pt x="269" y="337"/>
                  </a:cubicBezTo>
                  <a:cubicBezTo>
                    <a:pt x="294" y="329"/>
                    <a:pt x="315" y="308"/>
                    <a:pt x="324" y="282"/>
                  </a:cubicBezTo>
                  <a:cubicBezTo>
                    <a:pt x="325" y="280"/>
                    <a:pt x="328" y="278"/>
                    <a:pt x="330" y="279"/>
                  </a:cubicBezTo>
                  <a:cubicBezTo>
                    <a:pt x="332" y="280"/>
                    <a:pt x="333" y="282"/>
                    <a:pt x="332" y="285"/>
                  </a:cubicBezTo>
                  <a:cubicBezTo>
                    <a:pt x="322" y="313"/>
                    <a:pt x="300" y="336"/>
                    <a:pt x="272" y="345"/>
                  </a:cubicBezTo>
                  <a:cubicBezTo>
                    <a:pt x="262" y="349"/>
                    <a:pt x="252" y="350"/>
                    <a:pt x="241" y="350"/>
                  </a:cubicBezTo>
                  <a:cubicBezTo>
                    <a:pt x="222" y="350"/>
                    <a:pt x="203" y="345"/>
                    <a:pt x="187" y="334"/>
                  </a:cubicBezTo>
                  <a:cubicBezTo>
                    <a:pt x="185" y="333"/>
                    <a:pt x="184" y="330"/>
                    <a:pt x="186" y="328"/>
                  </a:cubicBezTo>
                  <a:close/>
                  <a:moveTo>
                    <a:pt x="484" y="463"/>
                  </a:moveTo>
                  <a:cubicBezTo>
                    <a:pt x="477" y="474"/>
                    <a:pt x="464" y="481"/>
                    <a:pt x="450" y="481"/>
                  </a:cubicBezTo>
                  <a:cubicBezTo>
                    <a:pt x="446" y="481"/>
                    <a:pt x="442" y="481"/>
                    <a:pt x="438" y="479"/>
                  </a:cubicBezTo>
                  <a:cubicBezTo>
                    <a:pt x="436" y="479"/>
                    <a:pt x="434" y="476"/>
                    <a:pt x="435" y="474"/>
                  </a:cubicBezTo>
                  <a:cubicBezTo>
                    <a:pt x="436" y="472"/>
                    <a:pt x="438" y="471"/>
                    <a:pt x="440" y="471"/>
                  </a:cubicBezTo>
                  <a:cubicBezTo>
                    <a:pt x="454" y="476"/>
                    <a:pt x="470" y="470"/>
                    <a:pt x="477" y="459"/>
                  </a:cubicBezTo>
                  <a:cubicBezTo>
                    <a:pt x="478" y="457"/>
                    <a:pt x="481" y="456"/>
                    <a:pt x="483" y="457"/>
                  </a:cubicBezTo>
                  <a:cubicBezTo>
                    <a:pt x="485" y="458"/>
                    <a:pt x="486" y="461"/>
                    <a:pt x="484" y="463"/>
                  </a:cubicBezTo>
                  <a:close/>
                </a:path>
              </a:pathLst>
            </a:custGeom>
            <a:solidFill>
              <a:srgbClr val="FDDF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11"/>
            <p:cNvSpPr>
              <a:spLocks/>
            </p:cNvSpPr>
            <p:nvPr/>
          </p:nvSpPr>
          <p:spPr bwMode="auto">
            <a:xfrm>
              <a:off x="1019175" y="3956050"/>
              <a:ext cx="1447800" cy="946150"/>
            </a:xfrm>
            <a:custGeom>
              <a:avLst/>
              <a:gdLst>
                <a:gd name="T0" fmla="*/ 103 w 913"/>
                <a:gd name="T1" fmla="*/ 596 h 596"/>
                <a:gd name="T2" fmla="*/ 222 w 913"/>
                <a:gd name="T3" fmla="*/ 392 h 596"/>
                <a:gd name="T4" fmla="*/ 227 w 913"/>
                <a:gd name="T5" fmla="*/ 392 h 596"/>
                <a:gd name="T6" fmla="*/ 229 w 913"/>
                <a:gd name="T7" fmla="*/ 396 h 596"/>
                <a:gd name="T8" fmla="*/ 238 w 913"/>
                <a:gd name="T9" fmla="*/ 470 h 596"/>
                <a:gd name="T10" fmla="*/ 462 w 913"/>
                <a:gd name="T11" fmla="*/ 290 h 596"/>
                <a:gd name="T12" fmla="*/ 467 w 913"/>
                <a:gd name="T13" fmla="*/ 290 h 596"/>
                <a:gd name="T14" fmla="*/ 468 w 913"/>
                <a:gd name="T15" fmla="*/ 295 h 596"/>
                <a:gd name="T16" fmla="*/ 449 w 913"/>
                <a:gd name="T17" fmla="*/ 363 h 596"/>
                <a:gd name="T18" fmla="*/ 657 w 913"/>
                <a:gd name="T19" fmla="*/ 232 h 596"/>
                <a:gd name="T20" fmla="*/ 663 w 913"/>
                <a:gd name="T21" fmla="*/ 232 h 596"/>
                <a:gd name="T22" fmla="*/ 913 w 913"/>
                <a:gd name="T23" fmla="*/ 349 h 596"/>
                <a:gd name="T24" fmla="*/ 668 w 913"/>
                <a:gd name="T25" fmla="*/ 26 h 596"/>
                <a:gd name="T26" fmla="*/ 667 w 913"/>
                <a:gd name="T27" fmla="*/ 25 h 596"/>
                <a:gd name="T28" fmla="*/ 528 w 913"/>
                <a:gd name="T29" fmla="*/ 0 h 596"/>
                <a:gd name="T30" fmla="*/ 110 w 913"/>
                <a:gd name="T31" fmla="*/ 233 h 596"/>
                <a:gd name="T32" fmla="*/ 103 w 913"/>
                <a:gd name="T33" fmla="*/ 596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3" h="596">
                  <a:moveTo>
                    <a:pt x="103" y="596"/>
                  </a:moveTo>
                  <a:cubicBezTo>
                    <a:pt x="124" y="466"/>
                    <a:pt x="221" y="392"/>
                    <a:pt x="222" y="392"/>
                  </a:cubicBezTo>
                  <a:cubicBezTo>
                    <a:pt x="224" y="390"/>
                    <a:pt x="226" y="390"/>
                    <a:pt x="227" y="392"/>
                  </a:cubicBezTo>
                  <a:cubicBezTo>
                    <a:pt x="229" y="393"/>
                    <a:pt x="230" y="395"/>
                    <a:pt x="229" y="396"/>
                  </a:cubicBezTo>
                  <a:cubicBezTo>
                    <a:pt x="216" y="434"/>
                    <a:pt x="231" y="461"/>
                    <a:pt x="238" y="470"/>
                  </a:cubicBezTo>
                  <a:cubicBezTo>
                    <a:pt x="299" y="399"/>
                    <a:pt x="455" y="294"/>
                    <a:pt x="462" y="290"/>
                  </a:cubicBezTo>
                  <a:cubicBezTo>
                    <a:pt x="464" y="289"/>
                    <a:pt x="466" y="289"/>
                    <a:pt x="467" y="290"/>
                  </a:cubicBezTo>
                  <a:cubicBezTo>
                    <a:pt x="469" y="291"/>
                    <a:pt x="469" y="293"/>
                    <a:pt x="468" y="295"/>
                  </a:cubicBezTo>
                  <a:cubicBezTo>
                    <a:pt x="456" y="318"/>
                    <a:pt x="451" y="349"/>
                    <a:pt x="449" y="363"/>
                  </a:cubicBezTo>
                  <a:cubicBezTo>
                    <a:pt x="594" y="289"/>
                    <a:pt x="657" y="233"/>
                    <a:pt x="657" y="232"/>
                  </a:cubicBezTo>
                  <a:cubicBezTo>
                    <a:pt x="659" y="231"/>
                    <a:pt x="662" y="231"/>
                    <a:pt x="663" y="232"/>
                  </a:cubicBezTo>
                  <a:cubicBezTo>
                    <a:pt x="726" y="300"/>
                    <a:pt x="882" y="341"/>
                    <a:pt x="913" y="349"/>
                  </a:cubicBezTo>
                  <a:cubicBezTo>
                    <a:pt x="890" y="53"/>
                    <a:pt x="671" y="26"/>
                    <a:pt x="668" y="26"/>
                  </a:cubicBezTo>
                  <a:cubicBezTo>
                    <a:pt x="668" y="26"/>
                    <a:pt x="667" y="25"/>
                    <a:pt x="667" y="25"/>
                  </a:cubicBezTo>
                  <a:cubicBezTo>
                    <a:pt x="638" y="9"/>
                    <a:pt x="586" y="0"/>
                    <a:pt x="528" y="0"/>
                  </a:cubicBezTo>
                  <a:cubicBezTo>
                    <a:pt x="383" y="0"/>
                    <a:pt x="196" y="61"/>
                    <a:pt x="110" y="233"/>
                  </a:cubicBezTo>
                  <a:cubicBezTo>
                    <a:pt x="0" y="454"/>
                    <a:pt x="80" y="569"/>
                    <a:pt x="103" y="596"/>
                  </a:cubicBezTo>
                  <a:close/>
                </a:path>
              </a:pathLst>
            </a:custGeom>
            <a:solidFill>
              <a:srgbClr val="B37B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12"/>
            <p:cNvSpPr>
              <a:spLocks/>
            </p:cNvSpPr>
            <p:nvPr/>
          </p:nvSpPr>
          <p:spPr bwMode="auto">
            <a:xfrm>
              <a:off x="1525588" y="5375275"/>
              <a:ext cx="928688" cy="541338"/>
            </a:xfrm>
            <a:custGeom>
              <a:avLst/>
              <a:gdLst>
                <a:gd name="T0" fmla="*/ 157 w 585"/>
                <a:gd name="T1" fmla="*/ 341 h 341"/>
                <a:gd name="T2" fmla="*/ 581 w 585"/>
                <a:gd name="T3" fmla="*/ 233 h 341"/>
                <a:gd name="T4" fmla="*/ 576 w 585"/>
                <a:gd name="T5" fmla="*/ 61 h 341"/>
                <a:gd name="T6" fmla="*/ 456 w 585"/>
                <a:gd name="T7" fmla="*/ 69 h 341"/>
                <a:gd name="T8" fmla="*/ 0 w 585"/>
                <a:gd name="T9" fmla="*/ 0 h 341"/>
                <a:gd name="T10" fmla="*/ 103 w 585"/>
                <a:gd name="T11" fmla="*/ 339 h 341"/>
                <a:gd name="T12" fmla="*/ 157 w 585"/>
                <a:gd name="T13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5" h="341">
                  <a:moveTo>
                    <a:pt x="157" y="341"/>
                  </a:moveTo>
                  <a:cubicBezTo>
                    <a:pt x="348" y="341"/>
                    <a:pt x="493" y="282"/>
                    <a:pt x="581" y="233"/>
                  </a:cubicBezTo>
                  <a:cubicBezTo>
                    <a:pt x="585" y="180"/>
                    <a:pt x="583" y="122"/>
                    <a:pt x="576" y="61"/>
                  </a:cubicBezTo>
                  <a:cubicBezTo>
                    <a:pt x="539" y="66"/>
                    <a:pt x="499" y="69"/>
                    <a:pt x="456" y="69"/>
                  </a:cubicBezTo>
                  <a:cubicBezTo>
                    <a:pt x="296" y="69"/>
                    <a:pt x="117" y="34"/>
                    <a:pt x="0" y="0"/>
                  </a:cubicBezTo>
                  <a:cubicBezTo>
                    <a:pt x="12" y="81"/>
                    <a:pt x="40" y="225"/>
                    <a:pt x="103" y="339"/>
                  </a:cubicBezTo>
                  <a:cubicBezTo>
                    <a:pt x="121" y="340"/>
                    <a:pt x="139" y="341"/>
                    <a:pt x="157" y="341"/>
                  </a:cubicBezTo>
                  <a:close/>
                </a:path>
              </a:pathLst>
            </a:custGeom>
            <a:solidFill>
              <a:srgbClr val="F7D134"/>
            </a:solidFill>
            <a:ln w="6350" cap="flat">
              <a:solidFill>
                <a:srgbClr val="F7D13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13"/>
            <p:cNvSpPr>
              <a:spLocks/>
            </p:cNvSpPr>
            <p:nvPr/>
          </p:nvSpPr>
          <p:spPr bwMode="auto">
            <a:xfrm>
              <a:off x="1104900" y="4251325"/>
              <a:ext cx="1362075" cy="650875"/>
            </a:xfrm>
            <a:custGeom>
              <a:avLst/>
              <a:gdLst>
                <a:gd name="T0" fmla="*/ 848 w 859"/>
                <a:gd name="T1" fmla="*/ 90 h 410"/>
                <a:gd name="T2" fmla="*/ 787 w 859"/>
                <a:gd name="T3" fmla="*/ 99 h 410"/>
                <a:gd name="T4" fmla="*/ 681 w 859"/>
                <a:gd name="T5" fmla="*/ 49 h 410"/>
                <a:gd name="T6" fmla="*/ 607 w 859"/>
                <a:gd name="T7" fmla="*/ 0 h 410"/>
                <a:gd name="T8" fmla="*/ 488 w 859"/>
                <a:gd name="T9" fmla="*/ 83 h 410"/>
                <a:gd name="T10" fmla="*/ 475 w 859"/>
                <a:gd name="T11" fmla="*/ 88 h 410"/>
                <a:gd name="T12" fmla="*/ 452 w 859"/>
                <a:gd name="T13" fmla="*/ 46 h 410"/>
                <a:gd name="T14" fmla="*/ 323 w 859"/>
                <a:gd name="T15" fmla="*/ 106 h 410"/>
                <a:gd name="T16" fmla="*/ 205 w 859"/>
                <a:gd name="T17" fmla="*/ 181 h 410"/>
                <a:gd name="T18" fmla="*/ 199 w 859"/>
                <a:gd name="T19" fmla="*/ 141 h 410"/>
                <a:gd name="T20" fmla="*/ 42 w 859"/>
                <a:gd name="T21" fmla="*/ 301 h 410"/>
                <a:gd name="T22" fmla="*/ 30 w 859"/>
                <a:gd name="T23" fmla="*/ 309 h 410"/>
                <a:gd name="T24" fmla="*/ 18 w 859"/>
                <a:gd name="T25" fmla="*/ 303 h 410"/>
                <a:gd name="T26" fmla="*/ 0 w 859"/>
                <a:gd name="T27" fmla="*/ 279 h 410"/>
                <a:gd name="T28" fmla="*/ 49 w 859"/>
                <a:gd name="T29" fmla="*/ 410 h 410"/>
                <a:gd name="T30" fmla="*/ 168 w 859"/>
                <a:gd name="T31" fmla="*/ 206 h 410"/>
                <a:gd name="T32" fmla="*/ 173 w 859"/>
                <a:gd name="T33" fmla="*/ 206 h 410"/>
                <a:gd name="T34" fmla="*/ 175 w 859"/>
                <a:gd name="T35" fmla="*/ 210 h 410"/>
                <a:gd name="T36" fmla="*/ 184 w 859"/>
                <a:gd name="T37" fmla="*/ 284 h 410"/>
                <a:gd name="T38" fmla="*/ 408 w 859"/>
                <a:gd name="T39" fmla="*/ 104 h 410"/>
                <a:gd name="T40" fmla="*/ 413 w 859"/>
                <a:gd name="T41" fmla="*/ 104 h 410"/>
                <a:gd name="T42" fmla="*/ 414 w 859"/>
                <a:gd name="T43" fmla="*/ 109 h 410"/>
                <a:gd name="T44" fmla="*/ 395 w 859"/>
                <a:gd name="T45" fmla="*/ 177 h 410"/>
                <a:gd name="T46" fmla="*/ 603 w 859"/>
                <a:gd name="T47" fmla="*/ 46 h 410"/>
                <a:gd name="T48" fmla="*/ 609 w 859"/>
                <a:gd name="T49" fmla="*/ 46 h 410"/>
                <a:gd name="T50" fmla="*/ 859 w 859"/>
                <a:gd name="T51" fmla="*/ 163 h 410"/>
                <a:gd name="T52" fmla="*/ 848 w 859"/>
                <a:gd name="T53" fmla="*/ 9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59" h="410">
                  <a:moveTo>
                    <a:pt x="848" y="90"/>
                  </a:moveTo>
                  <a:cubicBezTo>
                    <a:pt x="830" y="99"/>
                    <a:pt x="808" y="102"/>
                    <a:pt x="787" y="99"/>
                  </a:cubicBezTo>
                  <a:cubicBezTo>
                    <a:pt x="748" y="93"/>
                    <a:pt x="713" y="71"/>
                    <a:pt x="681" y="49"/>
                  </a:cubicBezTo>
                  <a:cubicBezTo>
                    <a:pt x="656" y="33"/>
                    <a:pt x="632" y="16"/>
                    <a:pt x="607" y="0"/>
                  </a:cubicBezTo>
                  <a:cubicBezTo>
                    <a:pt x="571" y="33"/>
                    <a:pt x="531" y="61"/>
                    <a:pt x="488" y="83"/>
                  </a:cubicBezTo>
                  <a:cubicBezTo>
                    <a:pt x="484" y="85"/>
                    <a:pt x="480" y="88"/>
                    <a:pt x="475" y="88"/>
                  </a:cubicBezTo>
                  <a:cubicBezTo>
                    <a:pt x="457" y="89"/>
                    <a:pt x="452" y="64"/>
                    <a:pt x="452" y="46"/>
                  </a:cubicBezTo>
                  <a:cubicBezTo>
                    <a:pt x="405" y="54"/>
                    <a:pt x="364" y="81"/>
                    <a:pt x="323" y="106"/>
                  </a:cubicBezTo>
                  <a:cubicBezTo>
                    <a:pt x="284" y="131"/>
                    <a:pt x="245" y="156"/>
                    <a:pt x="205" y="181"/>
                  </a:cubicBezTo>
                  <a:cubicBezTo>
                    <a:pt x="199" y="169"/>
                    <a:pt x="197" y="155"/>
                    <a:pt x="199" y="141"/>
                  </a:cubicBezTo>
                  <a:cubicBezTo>
                    <a:pt x="127" y="165"/>
                    <a:pt x="96" y="247"/>
                    <a:pt x="42" y="301"/>
                  </a:cubicBezTo>
                  <a:cubicBezTo>
                    <a:pt x="39" y="305"/>
                    <a:pt x="34" y="309"/>
                    <a:pt x="30" y="309"/>
                  </a:cubicBezTo>
                  <a:cubicBezTo>
                    <a:pt x="25" y="308"/>
                    <a:pt x="21" y="306"/>
                    <a:pt x="18" y="303"/>
                  </a:cubicBezTo>
                  <a:cubicBezTo>
                    <a:pt x="11" y="296"/>
                    <a:pt x="5" y="288"/>
                    <a:pt x="0" y="279"/>
                  </a:cubicBezTo>
                  <a:cubicBezTo>
                    <a:pt x="5" y="352"/>
                    <a:pt x="36" y="395"/>
                    <a:pt x="49" y="410"/>
                  </a:cubicBezTo>
                  <a:cubicBezTo>
                    <a:pt x="70" y="280"/>
                    <a:pt x="167" y="206"/>
                    <a:pt x="168" y="206"/>
                  </a:cubicBezTo>
                  <a:cubicBezTo>
                    <a:pt x="170" y="204"/>
                    <a:pt x="172" y="204"/>
                    <a:pt x="173" y="206"/>
                  </a:cubicBezTo>
                  <a:cubicBezTo>
                    <a:pt x="175" y="207"/>
                    <a:pt x="176" y="209"/>
                    <a:pt x="175" y="210"/>
                  </a:cubicBezTo>
                  <a:cubicBezTo>
                    <a:pt x="162" y="248"/>
                    <a:pt x="177" y="275"/>
                    <a:pt x="184" y="284"/>
                  </a:cubicBezTo>
                  <a:cubicBezTo>
                    <a:pt x="245" y="213"/>
                    <a:pt x="401" y="108"/>
                    <a:pt x="408" y="104"/>
                  </a:cubicBezTo>
                  <a:cubicBezTo>
                    <a:pt x="410" y="103"/>
                    <a:pt x="412" y="103"/>
                    <a:pt x="413" y="104"/>
                  </a:cubicBezTo>
                  <a:cubicBezTo>
                    <a:pt x="415" y="105"/>
                    <a:pt x="415" y="107"/>
                    <a:pt x="414" y="109"/>
                  </a:cubicBezTo>
                  <a:cubicBezTo>
                    <a:pt x="402" y="132"/>
                    <a:pt x="397" y="163"/>
                    <a:pt x="395" y="177"/>
                  </a:cubicBezTo>
                  <a:cubicBezTo>
                    <a:pt x="540" y="103"/>
                    <a:pt x="603" y="47"/>
                    <a:pt x="603" y="46"/>
                  </a:cubicBezTo>
                  <a:cubicBezTo>
                    <a:pt x="605" y="45"/>
                    <a:pt x="608" y="45"/>
                    <a:pt x="609" y="46"/>
                  </a:cubicBezTo>
                  <a:cubicBezTo>
                    <a:pt x="672" y="114"/>
                    <a:pt x="828" y="155"/>
                    <a:pt x="859" y="163"/>
                  </a:cubicBezTo>
                  <a:cubicBezTo>
                    <a:pt x="857" y="136"/>
                    <a:pt x="853" y="112"/>
                    <a:pt x="848" y="90"/>
                  </a:cubicBezTo>
                  <a:close/>
                </a:path>
              </a:pathLst>
            </a:custGeom>
            <a:solidFill>
              <a:srgbClr val="9E6C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14"/>
            <p:cNvSpPr>
              <a:spLocks/>
            </p:cNvSpPr>
            <p:nvPr/>
          </p:nvSpPr>
          <p:spPr bwMode="auto">
            <a:xfrm>
              <a:off x="1516063" y="5299075"/>
              <a:ext cx="563563" cy="165100"/>
            </a:xfrm>
            <a:custGeom>
              <a:avLst/>
              <a:gdLst>
                <a:gd name="T0" fmla="*/ 340 w 355"/>
                <a:gd name="T1" fmla="*/ 89 h 104"/>
                <a:gd name="T2" fmla="*/ 296 w 355"/>
                <a:gd name="T3" fmla="*/ 31 h 104"/>
                <a:gd name="T4" fmla="*/ 293 w 355"/>
                <a:gd name="T5" fmla="*/ 0 h 104"/>
                <a:gd name="T6" fmla="*/ 134 w 355"/>
                <a:gd name="T7" fmla="*/ 21 h 104"/>
                <a:gd name="T8" fmla="*/ 134 w 355"/>
                <a:gd name="T9" fmla="*/ 21 h 104"/>
                <a:gd name="T10" fmla="*/ 0 w 355"/>
                <a:gd name="T11" fmla="*/ 3 h 104"/>
                <a:gd name="T12" fmla="*/ 5 w 355"/>
                <a:gd name="T13" fmla="*/ 39 h 104"/>
                <a:gd name="T14" fmla="*/ 355 w 355"/>
                <a:gd name="T15" fmla="*/ 104 h 104"/>
                <a:gd name="T16" fmla="*/ 340 w 355"/>
                <a:gd name="T17" fmla="*/ 89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104">
                  <a:moveTo>
                    <a:pt x="340" y="89"/>
                  </a:moveTo>
                  <a:cubicBezTo>
                    <a:pt x="323" y="72"/>
                    <a:pt x="305" y="54"/>
                    <a:pt x="296" y="31"/>
                  </a:cubicBezTo>
                  <a:cubicBezTo>
                    <a:pt x="293" y="22"/>
                    <a:pt x="292" y="11"/>
                    <a:pt x="293" y="0"/>
                  </a:cubicBezTo>
                  <a:cubicBezTo>
                    <a:pt x="239" y="14"/>
                    <a:pt x="185" y="21"/>
                    <a:pt x="134" y="21"/>
                  </a:cubicBezTo>
                  <a:cubicBezTo>
                    <a:pt x="134" y="21"/>
                    <a:pt x="134" y="21"/>
                    <a:pt x="134" y="21"/>
                  </a:cubicBezTo>
                  <a:cubicBezTo>
                    <a:pt x="84" y="21"/>
                    <a:pt x="39" y="15"/>
                    <a:pt x="0" y="3"/>
                  </a:cubicBezTo>
                  <a:cubicBezTo>
                    <a:pt x="1" y="13"/>
                    <a:pt x="3" y="25"/>
                    <a:pt x="5" y="39"/>
                  </a:cubicBezTo>
                  <a:cubicBezTo>
                    <a:pt x="96" y="65"/>
                    <a:pt x="226" y="93"/>
                    <a:pt x="355" y="104"/>
                  </a:cubicBezTo>
                  <a:cubicBezTo>
                    <a:pt x="350" y="99"/>
                    <a:pt x="345" y="94"/>
                    <a:pt x="340" y="89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15"/>
            <p:cNvSpPr>
              <a:spLocks/>
            </p:cNvSpPr>
            <p:nvPr/>
          </p:nvSpPr>
          <p:spPr bwMode="auto">
            <a:xfrm>
              <a:off x="1525588" y="5375275"/>
              <a:ext cx="647700" cy="541338"/>
            </a:xfrm>
            <a:custGeom>
              <a:avLst/>
              <a:gdLst>
                <a:gd name="T0" fmla="*/ 0 w 408"/>
                <a:gd name="T1" fmla="*/ 0 h 341"/>
                <a:gd name="T2" fmla="*/ 103 w 408"/>
                <a:gd name="T3" fmla="*/ 339 h 341"/>
                <a:gd name="T4" fmla="*/ 157 w 408"/>
                <a:gd name="T5" fmla="*/ 341 h 341"/>
                <a:gd name="T6" fmla="*/ 408 w 408"/>
                <a:gd name="T7" fmla="*/ 305 h 341"/>
                <a:gd name="T8" fmla="*/ 347 w 408"/>
                <a:gd name="T9" fmla="*/ 210 h 341"/>
                <a:gd name="T10" fmla="*/ 350 w 408"/>
                <a:gd name="T11" fmla="*/ 64 h 341"/>
                <a:gd name="T12" fmla="*/ 0 w 408"/>
                <a:gd name="T13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8" h="341">
                  <a:moveTo>
                    <a:pt x="0" y="0"/>
                  </a:moveTo>
                  <a:cubicBezTo>
                    <a:pt x="12" y="81"/>
                    <a:pt x="40" y="225"/>
                    <a:pt x="103" y="339"/>
                  </a:cubicBezTo>
                  <a:cubicBezTo>
                    <a:pt x="121" y="340"/>
                    <a:pt x="139" y="341"/>
                    <a:pt x="157" y="341"/>
                  </a:cubicBezTo>
                  <a:cubicBezTo>
                    <a:pt x="253" y="341"/>
                    <a:pt x="337" y="326"/>
                    <a:pt x="408" y="305"/>
                  </a:cubicBezTo>
                  <a:cubicBezTo>
                    <a:pt x="379" y="281"/>
                    <a:pt x="358" y="247"/>
                    <a:pt x="347" y="210"/>
                  </a:cubicBezTo>
                  <a:cubicBezTo>
                    <a:pt x="334" y="163"/>
                    <a:pt x="336" y="112"/>
                    <a:pt x="350" y="64"/>
                  </a:cubicBezTo>
                  <a:cubicBezTo>
                    <a:pt x="221" y="54"/>
                    <a:pt x="92" y="26"/>
                    <a:pt x="0" y="0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16"/>
            <p:cNvSpPr>
              <a:spLocks/>
            </p:cNvSpPr>
            <p:nvPr/>
          </p:nvSpPr>
          <p:spPr bwMode="auto">
            <a:xfrm>
              <a:off x="1698625" y="5873750"/>
              <a:ext cx="676275" cy="309563"/>
            </a:xfrm>
            <a:custGeom>
              <a:avLst/>
              <a:gdLst>
                <a:gd name="T0" fmla="*/ 410 w 426"/>
                <a:gd name="T1" fmla="*/ 85 h 195"/>
                <a:gd name="T2" fmla="*/ 328 w 426"/>
                <a:gd name="T3" fmla="*/ 54 h 195"/>
                <a:gd name="T4" fmla="*/ 298 w 426"/>
                <a:gd name="T5" fmla="*/ 0 h 195"/>
                <a:gd name="T6" fmla="*/ 48 w 426"/>
                <a:gd name="T7" fmla="*/ 35 h 195"/>
                <a:gd name="T8" fmla="*/ 48 w 426"/>
                <a:gd name="T9" fmla="*/ 35 h 195"/>
                <a:gd name="T10" fmla="*/ 0 w 426"/>
                <a:gd name="T11" fmla="*/ 34 h 195"/>
                <a:gd name="T12" fmla="*/ 233 w 426"/>
                <a:gd name="T13" fmla="*/ 195 h 195"/>
                <a:gd name="T14" fmla="*/ 234 w 426"/>
                <a:gd name="T15" fmla="*/ 195 h 195"/>
                <a:gd name="T16" fmla="*/ 256 w 426"/>
                <a:gd name="T17" fmla="*/ 194 h 195"/>
                <a:gd name="T18" fmla="*/ 426 w 426"/>
                <a:gd name="T19" fmla="*/ 85 h 195"/>
                <a:gd name="T20" fmla="*/ 410 w 426"/>
                <a:gd name="T21" fmla="*/ 8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6" h="195">
                  <a:moveTo>
                    <a:pt x="410" y="85"/>
                  </a:moveTo>
                  <a:cubicBezTo>
                    <a:pt x="380" y="85"/>
                    <a:pt x="349" y="76"/>
                    <a:pt x="328" y="54"/>
                  </a:cubicBezTo>
                  <a:cubicBezTo>
                    <a:pt x="314" y="39"/>
                    <a:pt x="306" y="20"/>
                    <a:pt x="298" y="0"/>
                  </a:cubicBezTo>
                  <a:cubicBezTo>
                    <a:pt x="227" y="21"/>
                    <a:pt x="143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32" y="35"/>
                    <a:pt x="16" y="35"/>
                    <a:pt x="0" y="34"/>
                  </a:cubicBezTo>
                  <a:cubicBezTo>
                    <a:pt x="52" y="125"/>
                    <a:pt x="127" y="195"/>
                    <a:pt x="233" y="195"/>
                  </a:cubicBezTo>
                  <a:cubicBezTo>
                    <a:pt x="234" y="195"/>
                    <a:pt x="234" y="195"/>
                    <a:pt x="234" y="195"/>
                  </a:cubicBezTo>
                  <a:cubicBezTo>
                    <a:pt x="241" y="195"/>
                    <a:pt x="249" y="195"/>
                    <a:pt x="256" y="194"/>
                  </a:cubicBezTo>
                  <a:cubicBezTo>
                    <a:pt x="332" y="187"/>
                    <a:pt x="389" y="151"/>
                    <a:pt x="426" y="85"/>
                  </a:cubicBezTo>
                  <a:cubicBezTo>
                    <a:pt x="421" y="85"/>
                    <a:pt x="415" y="86"/>
                    <a:pt x="410" y="85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17"/>
            <p:cNvSpPr>
              <a:spLocks/>
            </p:cNvSpPr>
            <p:nvPr/>
          </p:nvSpPr>
          <p:spPr bwMode="auto">
            <a:xfrm>
              <a:off x="2325688" y="5162550"/>
              <a:ext cx="68263" cy="142875"/>
            </a:xfrm>
            <a:custGeom>
              <a:avLst/>
              <a:gdLst>
                <a:gd name="T0" fmla="*/ 11 w 43"/>
                <a:gd name="T1" fmla="*/ 5 h 90"/>
                <a:gd name="T2" fmla="*/ 2 w 43"/>
                <a:gd name="T3" fmla="*/ 10 h 90"/>
                <a:gd name="T4" fmla="*/ 20 w 43"/>
                <a:gd name="T5" fmla="*/ 51 h 90"/>
                <a:gd name="T6" fmla="*/ 37 w 43"/>
                <a:gd name="T7" fmla="*/ 88 h 90"/>
                <a:gd name="T8" fmla="*/ 42 w 43"/>
                <a:gd name="T9" fmla="*/ 86 h 90"/>
                <a:gd name="T10" fmla="*/ 11 w 43"/>
                <a:gd name="T11" fmla="*/ 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90">
                  <a:moveTo>
                    <a:pt x="11" y="5"/>
                  </a:moveTo>
                  <a:cubicBezTo>
                    <a:pt x="8" y="0"/>
                    <a:pt x="0" y="5"/>
                    <a:pt x="2" y="10"/>
                  </a:cubicBezTo>
                  <a:cubicBezTo>
                    <a:pt x="8" y="24"/>
                    <a:pt x="15" y="37"/>
                    <a:pt x="20" y="51"/>
                  </a:cubicBezTo>
                  <a:cubicBezTo>
                    <a:pt x="25" y="64"/>
                    <a:pt x="29" y="76"/>
                    <a:pt x="37" y="88"/>
                  </a:cubicBezTo>
                  <a:cubicBezTo>
                    <a:pt x="38" y="90"/>
                    <a:pt x="42" y="89"/>
                    <a:pt x="42" y="86"/>
                  </a:cubicBezTo>
                  <a:cubicBezTo>
                    <a:pt x="43" y="58"/>
                    <a:pt x="29" y="26"/>
                    <a:pt x="11" y="5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18"/>
            <p:cNvSpPr>
              <a:spLocks/>
            </p:cNvSpPr>
            <p:nvPr/>
          </p:nvSpPr>
          <p:spPr bwMode="auto">
            <a:xfrm>
              <a:off x="2378075" y="5334000"/>
              <a:ext cx="26988" cy="66675"/>
            </a:xfrm>
            <a:custGeom>
              <a:avLst/>
              <a:gdLst>
                <a:gd name="T0" fmla="*/ 17 w 17"/>
                <a:gd name="T1" fmla="*/ 30 h 42"/>
                <a:gd name="T2" fmla="*/ 15 w 17"/>
                <a:gd name="T3" fmla="*/ 22 h 42"/>
                <a:gd name="T4" fmla="*/ 12 w 17"/>
                <a:gd name="T5" fmla="*/ 5 h 42"/>
                <a:gd name="T6" fmla="*/ 1 w 17"/>
                <a:gd name="T7" fmla="*/ 5 h 42"/>
                <a:gd name="T8" fmla="*/ 1 w 17"/>
                <a:gd name="T9" fmla="*/ 26 h 42"/>
                <a:gd name="T10" fmla="*/ 11 w 17"/>
                <a:gd name="T11" fmla="*/ 41 h 42"/>
                <a:gd name="T12" fmla="*/ 16 w 17"/>
                <a:gd name="T13" fmla="*/ 38 h 42"/>
                <a:gd name="T14" fmla="*/ 17 w 17"/>
                <a:gd name="T15" fmla="*/ 3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42">
                  <a:moveTo>
                    <a:pt x="17" y="30"/>
                  </a:moveTo>
                  <a:cubicBezTo>
                    <a:pt x="16" y="27"/>
                    <a:pt x="15" y="25"/>
                    <a:pt x="15" y="22"/>
                  </a:cubicBezTo>
                  <a:cubicBezTo>
                    <a:pt x="13" y="16"/>
                    <a:pt x="13" y="11"/>
                    <a:pt x="12" y="5"/>
                  </a:cubicBezTo>
                  <a:cubicBezTo>
                    <a:pt x="11" y="0"/>
                    <a:pt x="3" y="0"/>
                    <a:pt x="1" y="5"/>
                  </a:cubicBezTo>
                  <a:cubicBezTo>
                    <a:pt x="0" y="12"/>
                    <a:pt x="0" y="19"/>
                    <a:pt x="1" y="26"/>
                  </a:cubicBezTo>
                  <a:cubicBezTo>
                    <a:pt x="3" y="33"/>
                    <a:pt x="5" y="37"/>
                    <a:pt x="11" y="41"/>
                  </a:cubicBezTo>
                  <a:cubicBezTo>
                    <a:pt x="13" y="42"/>
                    <a:pt x="16" y="40"/>
                    <a:pt x="16" y="38"/>
                  </a:cubicBezTo>
                  <a:cubicBezTo>
                    <a:pt x="16" y="35"/>
                    <a:pt x="17" y="33"/>
                    <a:pt x="17" y="30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19"/>
            <p:cNvSpPr>
              <a:spLocks/>
            </p:cNvSpPr>
            <p:nvPr/>
          </p:nvSpPr>
          <p:spPr bwMode="auto">
            <a:xfrm>
              <a:off x="2401888" y="5537200"/>
              <a:ext cx="30163" cy="117475"/>
            </a:xfrm>
            <a:custGeom>
              <a:avLst/>
              <a:gdLst>
                <a:gd name="T0" fmla="*/ 14 w 19"/>
                <a:gd name="T1" fmla="*/ 7 h 74"/>
                <a:gd name="T2" fmla="*/ 2 w 19"/>
                <a:gd name="T3" fmla="*/ 9 h 74"/>
                <a:gd name="T4" fmla="*/ 9 w 19"/>
                <a:gd name="T5" fmla="*/ 71 h 74"/>
                <a:gd name="T6" fmla="*/ 14 w 19"/>
                <a:gd name="T7" fmla="*/ 71 h 74"/>
                <a:gd name="T8" fmla="*/ 14 w 19"/>
                <a:gd name="T9" fmla="*/ 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74">
                  <a:moveTo>
                    <a:pt x="14" y="7"/>
                  </a:moveTo>
                  <a:cubicBezTo>
                    <a:pt x="12" y="0"/>
                    <a:pt x="3" y="2"/>
                    <a:pt x="2" y="9"/>
                  </a:cubicBezTo>
                  <a:cubicBezTo>
                    <a:pt x="0" y="29"/>
                    <a:pt x="2" y="52"/>
                    <a:pt x="9" y="71"/>
                  </a:cubicBezTo>
                  <a:cubicBezTo>
                    <a:pt x="10" y="74"/>
                    <a:pt x="14" y="74"/>
                    <a:pt x="14" y="71"/>
                  </a:cubicBezTo>
                  <a:cubicBezTo>
                    <a:pt x="19" y="51"/>
                    <a:pt x="18" y="28"/>
                    <a:pt x="14" y="7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20"/>
            <p:cNvSpPr>
              <a:spLocks/>
            </p:cNvSpPr>
            <p:nvPr/>
          </p:nvSpPr>
          <p:spPr bwMode="auto">
            <a:xfrm>
              <a:off x="2365375" y="5821363"/>
              <a:ext cx="41275" cy="101600"/>
            </a:xfrm>
            <a:custGeom>
              <a:avLst/>
              <a:gdLst>
                <a:gd name="T0" fmla="*/ 13 w 26"/>
                <a:gd name="T1" fmla="*/ 7 h 64"/>
                <a:gd name="T2" fmla="*/ 1 w 26"/>
                <a:gd name="T3" fmla="*/ 61 h 64"/>
                <a:gd name="T4" fmla="*/ 5 w 26"/>
                <a:gd name="T5" fmla="*/ 62 h 64"/>
                <a:gd name="T6" fmla="*/ 25 w 26"/>
                <a:gd name="T7" fmla="*/ 12 h 64"/>
                <a:gd name="T8" fmla="*/ 13 w 26"/>
                <a:gd name="T9" fmla="*/ 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64">
                  <a:moveTo>
                    <a:pt x="13" y="7"/>
                  </a:moveTo>
                  <a:cubicBezTo>
                    <a:pt x="5" y="23"/>
                    <a:pt x="0" y="43"/>
                    <a:pt x="1" y="61"/>
                  </a:cubicBezTo>
                  <a:cubicBezTo>
                    <a:pt x="1" y="63"/>
                    <a:pt x="4" y="64"/>
                    <a:pt x="5" y="62"/>
                  </a:cubicBezTo>
                  <a:cubicBezTo>
                    <a:pt x="15" y="48"/>
                    <a:pt x="22" y="29"/>
                    <a:pt x="25" y="12"/>
                  </a:cubicBezTo>
                  <a:cubicBezTo>
                    <a:pt x="26" y="5"/>
                    <a:pt x="16" y="0"/>
                    <a:pt x="13" y="7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21"/>
            <p:cNvSpPr>
              <a:spLocks/>
            </p:cNvSpPr>
            <p:nvPr/>
          </p:nvSpPr>
          <p:spPr bwMode="auto">
            <a:xfrm>
              <a:off x="2425700" y="4691063"/>
              <a:ext cx="47625" cy="187325"/>
            </a:xfrm>
            <a:custGeom>
              <a:avLst/>
              <a:gdLst>
                <a:gd name="T0" fmla="*/ 17 w 31"/>
                <a:gd name="T1" fmla="*/ 0 h 118"/>
                <a:gd name="T2" fmla="*/ 16 w 31"/>
                <a:gd name="T3" fmla="*/ 0 h 118"/>
                <a:gd name="T4" fmla="*/ 8 w 31"/>
                <a:gd name="T5" fmla="*/ 42 h 118"/>
                <a:gd name="T6" fmla="*/ 0 w 31"/>
                <a:gd name="T7" fmla="*/ 114 h 118"/>
                <a:gd name="T8" fmla="*/ 5 w 31"/>
                <a:gd name="T9" fmla="*/ 116 h 118"/>
                <a:gd name="T10" fmla="*/ 24 w 31"/>
                <a:gd name="T11" fmla="*/ 50 h 118"/>
                <a:gd name="T12" fmla="*/ 17 w 31"/>
                <a:gd name="T13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118">
                  <a:moveTo>
                    <a:pt x="17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4" y="10"/>
                    <a:pt x="9" y="28"/>
                    <a:pt x="8" y="42"/>
                  </a:cubicBezTo>
                  <a:cubicBezTo>
                    <a:pt x="6" y="66"/>
                    <a:pt x="1" y="90"/>
                    <a:pt x="0" y="114"/>
                  </a:cubicBezTo>
                  <a:cubicBezTo>
                    <a:pt x="0" y="117"/>
                    <a:pt x="4" y="118"/>
                    <a:pt x="5" y="116"/>
                  </a:cubicBezTo>
                  <a:cubicBezTo>
                    <a:pt x="17" y="95"/>
                    <a:pt x="21" y="74"/>
                    <a:pt x="24" y="50"/>
                  </a:cubicBezTo>
                  <a:cubicBezTo>
                    <a:pt x="25" y="35"/>
                    <a:pt x="31" y="10"/>
                    <a:pt x="17" y="0"/>
                  </a:cubicBezTo>
                  <a:close/>
                </a:path>
              </a:pathLst>
            </a:custGeom>
            <a:solidFill>
              <a:srgbClr val="FFE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22"/>
            <p:cNvSpPr>
              <a:spLocks/>
            </p:cNvSpPr>
            <p:nvPr/>
          </p:nvSpPr>
          <p:spPr bwMode="auto">
            <a:xfrm>
              <a:off x="2381250" y="4914900"/>
              <a:ext cx="36513" cy="69850"/>
            </a:xfrm>
            <a:custGeom>
              <a:avLst/>
              <a:gdLst>
                <a:gd name="T0" fmla="*/ 10 w 23"/>
                <a:gd name="T1" fmla="*/ 6 h 44"/>
                <a:gd name="T2" fmla="*/ 1 w 23"/>
                <a:gd name="T3" fmla="*/ 38 h 44"/>
                <a:gd name="T4" fmla="*/ 8 w 23"/>
                <a:gd name="T5" fmla="*/ 41 h 44"/>
                <a:gd name="T6" fmla="*/ 22 w 23"/>
                <a:gd name="T7" fmla="*/ 11 h 44"/>
                <a:gd name="T8" fmla="*/ 10 w 23"/>
                <a:gd name="T9" fmla="*/ 6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4">
                  <a:moveTo>
                    <a:pt x="10" y="6"/>
                  </a:moveTo>
                  <a:cubicBezTo>
                    <a:pt x="6" y="16"/>
                    <a:pt x="0" y="27"/>
                    <a:pt x="1" y="38"/>
                  </a:cubicBezTo>
                  <a:cubicBezTo>
                    <a:pt x="2" y="41"/>
                    <a:pt x="6" y="44"/>
                    <a:pt x="8" y="41"/>
                  </a:cubicBezTo>
                  <a:cubicBezTo>
                    <a:pt x="16" y="33"/>
                    <a:pt x="19" y="21"/>
                    <a:pt x="22" y="11"/>
                  </a:cubicBezTo>
                  <a:cubicBezTo>
                    <a:pt x="23" y="5"/>
                    <a:pt x="14" y="0"/>
                    <a:pt x="10" y="6"/>
                  </a:cubicBezTo>
                  <a:close/>
                </a:path>
              </a:pathLst>
            </a:custGeom>
            <a:solidFill>
              <a:srgbClr val="FFE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23"/>
            <p:cNvSpPr>
              <a:spLocks noEditPoints="1"/>
            </p:cNvSpPr>
            <p:nvPr/>
          </p:nvSpPr>
          <p:spPr bwMode="auto">
            <a:xfrm>
              <a:off x="1019175" y="3941763"/>
              <a:ext cx="1617663" cy="2254250"/>
            </a:xfrm>
            <a:custGeom>
              <a:avLst/>
              <a:gdLst>
                <a:gd name="T0" fmla="*/ 116 w 1020"/>
                <a:gd name="T1" fmla="*/ 706 h 1421"/>
                <a:gd name="T2" fmla="*/ 210 w 1020"/>
                <a:gd name="T3" fmla="*/ 804 h 1421"/>
                <a:gd name="T4" fmla="*/ 310 w 1020"/>
                <a:gd name="T5" fmla="*/ 899 h 1421"/>
                <a:gd name="T6" fmla="*/ 317 w 1020"/>
                <a:gd name="T7" fmla="*/ 943 h 1421"/>
                <a:gd name="T8" fmla="*/ 319 w 1020"/>
                <a:gd name="T9" fmla="*/ 955 h 1421"/>
                <a:gd name="T10" fmla="*/ 322 w 1020"/>
                <a:gd name="T11" fmla="*/ 973 h 1421"/>
                <a:gd name="T12" fmla="*/ 404 w 1020"/>
                <a:gd name="T13" fmla="*/ 1226 h 1421"/>
                <a:gd name="T14" fmla="*/ 413 w 1020"/>
                <a:gd name="T15" fmla="*/ 1245 h 1421"/>
                <a:gd name="T16" fmla="*/ 416 w 1020"/>
                <a:gd name="T17" fmla="*/ 1250 h 1421"/>
                <a:gd name="T18" fmla="*/ 662 w 1020"/>
                <a:gd name="T19" fmla="*/ 1421 h 1421"/>
                <a:gd name="T20" fmla="*/ 876 w 1020"/>
                <a:gd name="T21" fmla="*/ 1278 h 1421"/>
                <a:gd name="T22" fmla="*/ 908 w 1020"/>
                <a:gd name="T23" fmla="*/ 1140 h 1421"/>
                <a:gd name="T24" fmla="*/ 902 w 1020"/>
                <a:gd name="T25" fmla="*/ 959 h 1421"/>
                <a:gd name="T26" fmla="*/ 913 w 1020"/>
                <a:gd name="T27" fmla="*/ 629 h 1421"/>
                <a:gd name="T28" fmla="*/ 994 w 1020"/>
                <a:gd name="T29" fmla="*/ 435 h 1421"/>
                <a:gd name="T30" fmla="*/ 928 w 1020"/>
                <a:gd name="T31" fmla="*/ 279 h 1421"/>
                <a:gd name="T32" fmla="*/ 670 w 1020"/>
                <a:gd name="T33" fmla="*/ 26 h 1421"/>
                <a:gd name="T34" fmla="*/ 103 w 1020"/>
                <a:gd name="T35" fmla="*/ 238 h 1421"/>
                <a:gd name="T36" fmla="*/ 17 w 1020"/>
                <a:gd name="T37" fmla="*/ 560 h 1421"/>
                <a:gd name="T38" fmla="*/ 116 w 1020"/>
                <a:gd name="T39" fmla="*/ 706 h 1421"/>
                <a:gd name="T40" fmla="*/ 667 w 1020"/>
                <a:gd name="T41" fmla="*/ 34 h 1421"/>
                <a:gd name="T42" fmla="*/ 913 w 1020"/>
                <a:gd name="T43" fmla="*/ 358 h 1421"/>
                <a:gd name="T44" fmla="*/ 657 w 1020"/>
                <a:gd name="T45" fmla="*/ 241 h 1421"/>
                <a:gd name="T46" fmla="*/ 468 w 1020"/>
                <a:gd name="T47" fmla="*/ 304 h 1421"/>
                <a:gd name="T48" fmla="*/ 462 w 1020"/>
                <a:gd name="T49" fmla="*/ 299 h 1421"/>
                <a:gd name="T50" fmla="*/ 229 w 1020"/>
                <a:gd name="T51" fmla="*/ 405 h 1421"/>
                <a:gd name="T52" fmla="*/ 222 w 1020"/>
                <a:gd name="T53" fmla="*/ 401 h 1421"/>
                <a:gd name="T54" fmla="*/ 110 w 1020"/>
                <a:gd name="T55" fmla="*/ 242 h 1421"/>
                <a:gd name="T56" fmla="*/ 987 w 1020"/>
                <a:gd name="T57" fmla="*/ 430 h 1421"/>
                <a:gd name="T58" fmla="*/ 921 w 1020"/>
                <a:gd name="T59" fmla="*/ 357 h 1421"/>
                <a:gd name="T60" fmla="*/ 928 w 1020"/>
                <a:gd name="T61" fmla="*/ 287 h 1421"/>
                <a:gd name="T62" fmla="*/ 987 w 1020"/>
                <a:gd name="T63" fmla="*/ 430 h 1421"/>
                <a:gd name="T64" fmla="*/ 447 w 1020"/>
                <a:gd name="T65" fmla="*/ 869 h 1421"/>
                <a:gd name="T66" fmla="*/ 109 w 1020"/>
                <a:gd name="T67" fmla="*/ 616 h 1421"/>
                <a:gd name="T68" fmla="*/ 217 w 1020"/>
                <a:gd name="T69" fmla="*/ 416 h 1421"/>
                <a:gd name="T70" fmla="*/ 239 w 1020"/>
                <a:gd name="T71" fmla="*/ 490 h 1421"/>
                <a:gd name="T72" fmla="*/ 455 w 1020"/>
                <a:gd name="T73" fmla="*/ 314 h 1421"/>
                <a:gd name="T74" fmla="*/ 442 w 1020"/>
                <a:gd name="T75" fmla="*/ 382 h 1421"/>
                <a:gd name="T76" fmla="*/ 660 w 1020"/>
                <a:gd name="T77" fmla="*/ 250 h 1421"/>
                <a:gd name="T78" fmla="*/ 905 w 1020"/>
                <a:gd name="T79" fmla="*/ 626 h 1421"/>
                <a:gd name="T80" fmla="*/ 661 w 1020"/>
                <a:gd name="T81" fmla="*/ 1413 h 1421"/>
                <a:gd name="T82" fmla="*/ 476 w 1020"/>
                <a:gd name="T83" fmla="*/ 1253 h 1421"/>
                <a:gd name="T84" fmla="*/ 899 w 1020"/>
                <a:gd name="T85" fmla="*/ 1147 h 1421"/>
                <a:gd name="T86" fmla="*/ 684 w 1020"/>
                <a:gd name="T87" fmla="*/ 1412 h 1421"/>
                <a:gd name="T88" fmla="*/ 775 w 1020"/>
                <a:gd name="T89" fmla="*/ 973 h 1421"/>
                <a:gd name="T90" fmla="*/ 900 w 1020"/>
                <a:gd name="T91" fmla="*/ 1137 h 1421"/>
                <a:gd name="T92" fmla="*/ 422 w 1020"/>
                <a:gd name="T93" fmla="*/ 1243 h 1421"/>
                <a:gd name="T94" fmla="*/ 775 w 1020"/>
                <a:gd name="T95" fmla="*/ 973 h 1421"/>
                <a:gd name="T96" fmla="*/ 318 w 1020"/>
                <a:gd name="T97" fmla="*/ 895 h 1421"/>
                <a:gd name="T98" fmla="*/ 447 w 1020"/>
                <a:gd name="T99" fmla="*/ 877 h 1421"/>
                <a:gd name="T100" fmla="*/ 837 w 1020"/>
                <a:gd name="T101" fmla="*/ 737 h 1421"/>
                <a:gd name="T102" fmla="*/ 775 w 1020"/>
                <a:gd name="T103" fmla="*/ 964 h 1421"/>
                <a:gd name="T104" fmla="*/ 132 w 1020"/>
                <a:gd name="T105" fmla="*/ 696 h 1421"/>
                <a:gd name="T106" fmla="*/ 116 w 1020"/>
                <a:gd name="T107" fmla="*/ 698 h 1421"/>
                <a:gd name="T108" fmla="*/ 24 w 1020"/>
                <a:gd name="T109" fmla="*/ 565 h 1421"/>
                <a:gd name="T110" fmla="*/ 100 w 1020"/>
                <a:gd name="T111" fmla="*/ 615 h 1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20" h="1421">
                  <a:moveTo>
                    <a:pt x="116" y="706"/>
                  </a:moveTo>
                  <a:cubicBezTo>
                    <a:pt x="116" y="706"/>
                    <a:pt x="116" y="706"/>
                    <a:pt x="116" y="706"/>
                  </a:cubicBezTo>
                  <a:cubicBezTo>
                    <a:pt x="123" y="706"/>
                    <a:pt x="129" y="705"/>
                    <a:pt x="136" y="704"/>
                  </a:cubicBezTo>
                  <a:cubicBezTo>
                    <a:pt x="157" y="745"/>
                    <a:pt x="183" y="780"/>
                    <a:pt x="210" y="804"/>
                  </a:cubicBezTo>
                  <a:cubicBezTo>
                    <a:pt x="235" y="827"/>
                    <a:pt x="267" y="844"/>
                    <a:pt x="304" y="857"/>
                  </a:cubicBezTo>
                  <a:cubicBezTo>
                    <a:pt x="306" y="868"/>
                    <a:pt x="307" y="882"/>
                    <a:pt x="310" y="899"/>
                  </a:cubicBezTo>
                  <a:cubicBezTo>
                    <a:pt x="310" y="899"/>
                    <a:pt x="310" y="899"/>
                    <a:pt x="310" y="899"/>
                  </a:cubicBezTo>
                  <a:cubicBezTo>
                    <a:pt x="312" y="912"/>
                    <a:pt x="314" y="927"/>
                    <a:pt x="317" y="943"/>
                  </a:cubicBezTo>
                  <a:cubicBezTo>
                    <a:pt x="317" y="944"/>
                    <a:pt x="317" y="945"/>
                    <a:pt x="317" y="946"/>
                  </a:cubicBezTo>
                  <a:cubicBezTo>
                    <a:pt x="318" y="949"/>
                    <a:pt x="318" y="952"/>
                    <a:pt x="319" y="955"/>
                  </a:cubicBezTo>
                  <a:cubicBezTo>
                    <a:pt x="320" y="960"/>
                    <a:pt x="321" y="965"/>
                    <a:pt x="322" y="970"/>
                  </a:cubicBezTo>
                  <a:cubicBezTo>
                    <a:pt x="322" y="971"/>
                    <a:pt x="322" y="972"/>
                    <a:pt x="322" y="973"/>
                  </a:cubicBezTo>
                  <a:cubicBezTo>
                    <a:pt x="331" y="1019"/>
                    <a:pt x="344" y="1072"/>
                    <a:pt x="362" y="1125"/>
                  </a:cubicBezTo>
                  <a:cubicBezTo>
                    <a:pt x="374" y="1162"/>
                    <a:pt x="388" y="1196"/>
                    <a:pt x="404" y="1226"/>
                  </a:cubicBezTo>
                  <a:cubicBezTo>
                    <a:pt x="404" y="1227"/>
                    <a:pt x="405" y="1228"/>
                    <a:pt x="405" y="1230"/>
                  </a:cubicBezTo>
                  <a:cubicBezTo>
                    <a:pt x="408" y="1235"/>
                    <a:pt x="411" y="1240"/>
                    <a:pt x="413" y="1245"/>
                  </a:cubicBezTo>
                  <a:cubicBezTo>
                    <a:pt x="414" y="1246"/>
                    <a:pt x="415" y="1248"/>
                    <a:pt x="416" y="1250"/>
                  </a:cubicBezTo>
                  <a:cubicBezTo>
                    <a:pt x="416" y="1250"/>
                    <a:pt x="416" y="1250"/>
                    <a:pt x="416" y="1250"/>
                  </a:cubicBezTo>
                  <a:cubicBezTo>
                    <a:pt x="479" y="1363"/>
                    <a:pt x="563" y="1421"/>
                    <a:pt x="661" y="1421"/>
                  </a:cubicBezTo>
                  <a:cubicBezTo>
                    <a:pt x="662" y="1421"/>
                    <a:pt x="662" y="1421"/>
                    <a:pt x="662" y="1421"/>
                  </a:cubicBezTo>
                  <a:cubicBezTo>
                    <a:pt x="669" y="1421"/>
                    <a:pt x="677" y="1421"/>
                    <a:pt x="685" y="1420"/>
                  </a:cubicBezTo>
                  <a:cubicBezTo>
                    <a:pt x="775" y="1412"/>
                    <a:pt x="839" y="1365"/>
                    <a:pt x="876" y="1278"/>
                  </a:cubicBezTo>
                  <a:cubicBezTo>
                    <a:pt x="893" y="1237"/>
                    <a:pt x="903" y="1190"/>
                    <a:pt x="908" y="1140"/>
                  </a:cubicBezTo>
                  <a:cubicBezTo>
                    <a:pt x="908" y="1140"/>
                    <a:pt x="908" y="1140"/>
                    <a:pt x="908" y="1140"/>
                  </a:cubicBezTo>
                  <a:cubicBezTo>
                    <a:pt x="913" y="1085"/>
                    <a:pt x="911" y="1024"/>
                    <a:pt x="903" y="960"/>
                  </a:cubicBezTo>
                  <a:cubicBezTo>
                    <a:pt x="903" y="960"/>
                    <a:pt x="903" y="960"/>
                    <a:pt x="902" y="959"/>
                  </a:cubicBezTo>
                  <a:cubicBezTo>
                    <a:pt x="891" y="868"/>
                    <a:pt x="867" y="784"/>
                    <a:pt x="843" y="731"/>
                  </a:cubicBezTo>
                  <a:cubicBezTo>
                    <a:pt x="873" y="701"/>
                    <a:pt x="897" y="667"/>
                    <a:pt x="913" y="629"/>
                  </a:cubicBezTo>
                  <a:cubicBezTo>
                    <a:pt x="932" y="583"/>
                    <a:pt x="941" y="529"/>
                    <a:pt x="940" y="475"/>
                  </a:cubicBezTo>
                  <a:cubicBezTo>
                    <a:pt x="962" y="467"/>
                    <a:pt x="981" y="453"/>
                    <a:pt x="994" y="435"/>
                  </a:cubicBezTo>
                  <a:cubicBezTo>
                    <a:pt x="1007" y="415"/>
                    <a:pt x="1020" y="382"/>
                    <a:pt x="1005" y="332"/>
                  </a:cubicBezTo>
                  <a:cubicBezTo>
                    <a:pt x="994" y="297"/>
                    <a:pt x="968" y="279"/>
                    <a:pt x="928" y="279"/>
                  </a:cubicBezTo>
                  <a:cubicBezTo>
                    <a:pt x="922" y="279"/>
                    <a:pt x="916" y="279"/>
                    <a:pt x="910" y="280"/>
                  </a:cubicBezTo>
                  <a:cubicBezTo>
                    <a:pt x="860" y="58"/>
                    <a:pt x="684" y="28"/>
                    <a:pt x="670" y="26"/>
                  </a:cubicBezTo>
                  <a:cubicBezTo>
                    <a:pt x="640" y="10"/>
                    <a:pt x="587" y="0"/>
                    <a:pt x="528" y="0"/>
                  </a:cubicBezTo>
                  <a:cubicBezTo>
                    <a:pt x="380" y="0"/>
                    <a:pt x="190" y="63"/>
                    <a:pt x="103" y="238"/>
                  </a:cubicBezTo>
                  <a:cubicBezTo>
                    <a:pt x="37" y="369"/>
                    <a:pt x="38" y="464"/>
                    <a:pt x="54" y="527"/>
                  </a:cubicBezTo>
                  <a:cubicBezTo>
                    <a:pt x="41" y="534"/>
                    <a:pt x="26" y="545"/>
                    <a:pt x="17" y="560"/>
                  </a:cubicBezTo>
                  <a:cubicBezTo>
                    <a:pt x="7" y="576"/>
                    <a:pt x="5" y="595"/>
                    <a:pt x="10" y="616"/>
                  </a:cubicBezTo>
                  <a:cubicBezTo>
                    <a:pt x="26" y="672"/>
                    <a:pt x="65" y="706"/>
                    <a:pt x="116" y="706"/>
                  </a:cubicBezTo>
                  <a:close/>
                  <a:moveTo>
                    <a:pt x="528" y="9"/>
                  </a:moveTo>
                  <a:cubicBezTo>
                    <a:pt x="586" y="9"/>
                    <a:pt x="638" y="18"/>
                    <a:pt x="667" y="34"/>
                  </a:cubicBezTo>
                  <a:cubicBezTo>
                    <a:pt x="667" y="34"/>
                    <a:pt x="668" y="35"/>
                    <a:pt x="668" y="35"/>
                  </a:cubicBezTo>
                  <a:cubicBezTo>
                    <a:pt x="671" y="35"/>
                    <a:pt x="890" y="62"/>
                    <a:pt x="913" y="358"/>
                  </a:cubicBezTo>
                  <a:cubicBezTo>
                    <a:pt x="882" y="350"/>
                    <a:pt x="726" y="309"/>
                    <a:pt x="663" y="241"/>
                  </a:cubicBezTo>
                  <a:cubicBezTo>
                    <a:pt x="662" y="240"/>
                    <a:pt x="659" y="240"/>
                    <a:pt x="657" y="241"/>
                  </a:cubicBezTo>
                  <a:cubicBezTo>
                    <a:pt x="657" y="242"/>
                    <a:pt x="594" y="298"/>
                    <a:pt x="449" y="372"/>
                  </a:cubicBezTo>
                  <a:cubicBezTo>
                    <a:pt x="451" y="358"/>
                    <a:pt x="456" y="327"/>
                    <a:pt x="468" y="304"/>
                  </a:cubicBezTo>
                  <a:cubicBezTo>
                    <a:pt x="469" y="302"/>
                    <a:pt x="469" y="300"/>
                    <a:pt x="467" y="299"/>
                  </a:cubicBezTo>
                  <a:cubicBezTo>
                    <a:pt x="466" y="298"/>
                    <a:pt x="464" y="298"/>
                    <a:pt x="462" y="299"/>
                  </a:cubicBezTo>
                  <a:cubicBezTo>
                    <a:pt x="455" y="303"/>
                    <a:pt x="299" y="408"/>
                    <a:pt x="238" y="479"/>
                  </a:cubicBezTo>
                  <a:cubicBezTo>
                    <a:pt x="231" y="470"/>
                    <a:pt x="216" y="443"/>
                    <a:pt x="229" y="405"/>
                  </a:cubicBezTo>
                  <a:cubicBezTo>
                    <a:pt x="230" y="404"/>
                    <a:pt x="229" y="402"/>
                    <a:pt x="227" y="401"/>
                  </a:cubicBezTo>
                  <a:cubicBezTo>
                    <a:pt x="226" y="399"/>
                    <a:pt x="224" y="399"/>
                    <a:pt x="222" y="401"/>
                  </a:cubicBezTo>
                  <a:cubicBezTo>
                    <a:pt x="221" y="401"/>
                    <a:pt x="124" y="475"/>
                    <a:pt x="103" y="605"/>
                  </a:cubicBezTo>
                  <a:cubicBezTo>
                    <a:pt x="80" y="578"/>
                    <a:pt x="0" y="463"/>
                    <a:pt x="110" y="242"/>
                  </a:cubicBezTo>
                  <a:cubicBezTo>
                    <a:pt x="196" y="70"/>
                    <a:pt x="383" y="9"/>
                    <a:pt x="528" y="9"/>
                  </a:cubicBezTo>
                  <a:close/>
                  <a:moveTo>
                    <a:pt x="987" y="430"/>
                  </a:moveTo>
                  <a:cubicBezTo>
                    <a:pt x="976" y="446"/>
                    <a:pt x="959" y="459"/>
                    <a:pt x="939" y="466"/>
                  </a:cubicBezTo>
                  <a:cubicBezTo>
                    <a:pt x="938" y="430"/>
                    <a:pt x="932" y="393"/>
                    <a:pt x="921" y="357"/>
                  </a:cubicBezTo>
                  <a:cubicBezTo>
                    <a:pt x="920" y="332"/>
                    <a:pt x="916" y="309"/>
                    <a:pt x="912" y="288"/>
                  </a:cubicBezTo>
                  <a:cubicBezTo>
                    <a:pt x="917" y="288"/>
                    <a:pt x="922" y="287"/>
                    <a:pt x="928" y="287"/>
                  </a:cubicBezTo>
                  <a:cubicBezTo>
                    <a:pt x="964" y="287"/>
                    <a:pt x="987" y="303"/>
                    <a:pt x="997" y="334"/>
                  </a:cubicBezTo>
                  <a:cubicBezTo>
                    <a:pt x="1008" y="371"/>
                    <a:pt x="1004" y="404"/>
                    <a:pt x="987" y="430"/>
                  </a:cubicBezTo>
                  <a:close/>
                  <a:moveTo>
                    <a:pt x="905" y="626"/>
                  </a:moveTo>
                  <a:cubicBezTo>
                    <a:pt x="838" y="785"/>
                    <a:pt x="624" y="869"/>
                    <a:pt x="447" y="869"/>
                  </a:cubicBezTo>
                  <a:cubicBezTo>
                    <a:pt x="348" y="869"/>
                    <a:pt x="266" y="844"/>
                    <a:pt x="216" y="798"/>
                  </a:cubicBezTo>
                  <a:cubicBezTo>
                    <a:pt x="172" y="758"/>
                    <a:pt x="132" y="693"/>
                    <a:pt x="109" y="616"/>
                  </a:cubicBezTo>
                  <a:cubicBezTo>
                    <a:pt x="110" y="616"/>
                    <a:pt x="110" y="615"/>
                    <a:pt x="110" y="615"/>
                  </a:cubicBezTo>
                  <a:cubicBezTo>
                    <a:pt x="124" y="509"/>
                    <a:pt x="191" y="439"/>
                    <a:pt x="217" y="416"/>
                  </a:cubicBezTo>
                  <a:cubicBezTo>
                    <a:pt x="208" y="460"/>
                    <a:pt x="234" y="488"/>
                    <a:pt x="235" y="489"/>
                  </a:cubicBezTo>
                  <a:cubicBezTo>
                    <a:pt x="236" y="490"/>
                    <a:pt x="237" y="490"/>
                    <a:pt x="239" y="490"/>
                  </a:cubicBezTo>
                  <a:cubicBezTo>
                    <a:pt x="240" y="490"/>
                    <a:pt x="241" y="490"/>
                    <a:pt x="242" y="489"/>
                  </a:cubicBezTo>
                  <a:cubicBezTo>
                    <a:pt x="289" y="429"/>
                    <a:pt x="415" y="341"/>
                    <a:pt x="455" y="314"/>
                  </a:cubicBezTo>
                  <a:cubicBezTo>
                    <a:pt x="443" y="344"/>
                    <a:pt x="440" y="377"/>
                    <a:pt x="440" y="378"/>
                  </a:cubicBezTo>
                  <a:cubicBezTo>
                    <a:pt x="440" y="380"/>
                    <a:pt x="441" y="381"/>
                    <a:pt x="442" y="382"/>
                  </a:cubicBezTo>
                  <a:cubicBezTo>
                    <a:pt x="443" y="383"/>
                    <a:pt x="445" y="383"/>
                    <a:pt x="446" y="383"/>
                  </a:cubicBezTo>
                  <a:cubicBezTo>
                    <a:pt x="579" y="316"/>
                    <a:pt x="645" y="263"/>
                    <a:pt x="660" y="250"/>
                  </a:cubicBezTo>
                  <a:cubicBezTo>
                    <a:pt x="730" y="322"/>
                    <a:pt x="898" y="363"/>
                    <a:pt x="916" y="367"/>
                  </a:cubicBezTo>
                  <a:cubicBezTo>
                    <a:pt x="939" y="455"/>
                    <a:pt x="937" y="549"/>
                    <a:pt x="905" y="626"/>
                  </a:cubicBezTo>
                  <a:close/>
                  <a:moveTo>
                    <a:pt x="662" y="1413"/>
                  </a:moveTo>
                  <a:cubicBezTo>
                    <a:pt x="662" y="1413"/>
                    <a:pt x="662" y="1413"/>
                    <a:pt x="661" y="1413"/>
                  </a:cubicBezTo>
                  <a:cubicBezTo>
                    <a:pt x="555" y="1413"/>
                    <a:pt x="480" y="1343"/>
                    <a:pt x="428" y="1252"/>
                  </a:cubicBezTo>
                  <a:cubicBezTo>
                    <a:pt x="444" y="1253"/>
                    <a:pt x="460" y="1253"/>
                    <a:pt x="476" y="1253"/>
                  </a:cubicBezTo>
                  <a:cubicBezTo>
                    <a:pt x="476" y="1253"/>
                    <a:pt x="476" y="1253"/>
                    <a:pt x="476" y="1253"/>
                  </a:cubicBezTo>
                  <a:cubicBezTo>
                    <a:pt x="666" y="1253"/>
                    <a:pt x="809" y="1196"/>
                    <a:pt x="899" y="1147"/>
                  </a:cubicBezTo>
                  <a:cubicBezTo>
                    <a:pt x="894" y="1193"/>
                    <a:pt x="884" y="1237"/>
                    <a:pt x="868" y="1275"/>
                  </a:cubicBezTo>
                  <a:cubicBezTo>
                    <a:pt x="832" y="1358"/>
                    <a:pt x="771" y="1404"/>
                    <a:pt x="684" y="1412"/>
                  </a:cubicBezTo>
                  <a:cubicBezTo>
                    <a:pt x="677" y="1413"/>
                    <a:pt x="669" y="1413"/>
                    <a:pt x="662" y="1413"/>
                  </a:cubicBezTo>
                  <a:close/>
                  <a:moveTo>
                    <a:pt x="775" y="973"/>
                  </a:moveTo>
                  <a:cubicBezTo>
                    <a:pt x="818" y="973"/>
                    <a:pt x="858" y="970"/>
                    <a:pt x="895" y="965"/>
                  </a:cubicBezTo>
                  <a:cubicBezTo>
                    <a:pt x="902" y="1026"/>
                    <a:pt x="904" y="1084"/>
                    <a:pt x="900" y="1137"/>
                  </a:cubicBezTo>
                  <a:cubicBezTo>
                    <a:pt x="812" y="1186"/>
                    <a:pt x="667" y="1245"/>
                    <a:pt x="476" y="1245"/>
                  </a:cubicBezTo>
                  <a:cubicBezTo>
                    <a:pt x="458" y="1245"/>
                    <a:pt x="440" y="1244"/>
                    <a:pt x="422" y="1243"/>
                  </a:cubicBezTo>
                  <a:cubicBezTo>
                    <a:pt x="359" y="1129"/>
                    <a:pt x="331" y="985"/>
                    <a:pt x="319" y="904"/>
                  </a:cubicBezTo>
                  <a:cubicBezTo>
                    <a:pt x="436" y="938"/>
                    <a:pt x="615" y="973"/>
                    <a:pt x="775" y="973"/>
                  </a:cubicBezTo>
                  <a:close/>
                  <a:moveTo>
                    <a:pt x="775" y="964"/>
                  </a:moveTo>
                  <a:cubicBezTo>
                    <a:pt x="614" y="964"/>
                    <a:pt x="434" y="929"/>
                    <a:pt x="318" y="895"/>
                  </a:cubicBezTo>
                  <a:cubicBezTo>
                    <a:pt x="316" y="881"/>
                    <a:pt x="314" y="869"/>
                    <a:pt x="313" y="859"/>
                  </a:cubicBezTo>
                  <a:cubicBezTo>
                    <a:pt x="352" y="871"/>
                    <a:pt x="397" y="877"/>
                    <a:pt x="447" y="877"/>
                  </a:cubicBezTo>
                  <a:cubicBezTo>
                    <a:pt x="447" y="877"/>
                    <a:pt x="447" y="877"/>
                    <a:pt x="447" y="877"/>
                  </a:cubicBezTo>
                  <a:cubicBezTo>
                    <a:pt x="582" y="877"/>
                    <a:pt x="738" y="829"/>
                    <a:pt x="837" y="737"/>
                  </a:cubicBezTo>
                  <a:cubicBezTo>
                    <a:pt x="860" y="789"/>
                    <a:pt x="882" y="869"/>
                    <a:pt x="894" y="957"/>
                  </a:cubicBezTo>
                  <a:cubicBezTo>
                    <a:pt x="857" y="962"/>
                    <a:pt x="817" y="964"/>
                    <a:pt x="775" y="964"/>
                  </a:cubicBezTo>
                  <a:close/>
                  <a:moveTo>
                    <a:pt x="100" y="615"/>
                  </a:moveTo>
                  <a:cubicBezTo>
                    <a:pt x="109" y="643"/>
                    <a:pt x="119" y="671"/>
                    <a:pt x="132" y="696"/>
                  </a:cubicBezTo>
                  <a:cubicBezTo>
                    <a:pt x="127" y="697"/>
                    <a:pt x="121" y="698"/>
                    <a:pt x="116" y="698"/>
                  </a:cubicBezTo>
                  <a:cubicBezTo>
                    <a:pt x="116" y="698"/>
                    <a:pt x="116" y="698"/>
                    <a:pt x="116" y="698"/>
                  </a:cubicBezTo>
                  <a:cubicBezTo>
                    <a:pt x="69" y="698"/>
                    <a:pt x="33" y="667"/>
                    <a:pt x="19" y="613"/>
                  </a:cubicBezTo>
                  <a:cubicBezTo>
                    <a:pt x="14" y="595"/>
                    <a:pt x="16" y="579"/>
                    <a:pt x="24" y="565"/>
                  </a:cubicBezTo>
                  <a:cubicBezTo>
                    <a:pt x="32" y="551"/>
                    <a:pt x="44" y="542"/>
                    <a:pt x="57" y="535"/>
                  </a:cubicBezTo>
                  <a:cubicBezTo>
                    <a:pt x="70" y="580"/>
                    <a:pt x="92" y="607"/>
                    <a:pt x="100" y="615"/>
                  </a:cubicBezTo>
                  <a:close/>
                </a:path>
              </a:pathLst>
            </a:custGeom>
            <a:solidFill>
              <a:srgbClr val="604C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24"/>
            <p:cNvSpPr>
              <a:spLocks/>
            </p:cNvSpPr>
            <p:nvPr/>
          </p:nvSpPr>
          <p:spPr bwMode="auto">
            <a:xfrm>
              <a:off x="1484313" y="4779963"/>
              <a:ext cx="236538" cy="114300"/>
            </a:xfrm>
            <a:custGeom>
              <a:avLst/>
              <a:gdLst>
                <a:gd name="T0" fmla="*/ 88 w 149"/>
                <a:gd name="T1" fmla="*/ 67 h 72"/>
                <a:gd name="T2" fmla="*/ 148 w 149"/>
                <a:gd name="T3" fmla="*/ 7 h 72"/>
                <a:gd name="T4" fmla="*/ 146 w 149"/>
                <a:gd name="T5" fmla="*/ 1 h 72"/>
                <a:gd name="T6" fmla="*/ 140 w 149"/>
                <a:gd name="T7" fmla="*/ 4 h 72"/>
                <a:gd name="T8" fmla="*/ 85 w 149"/>
                <a:gd name="T9" fmla="*/ 59 h 72"/>
                <a:gd name="T10" fmla="*/ 7 w 149"/>
                <a:gd name="T11" fmla="*/ 49 h 72"/>
                <a:gd name="T12" fmla="*/ 2 w 149"/>
                <a:gd name="T13" fmla="*/ 50 h 72"/>
                <a:gd name="T14" fmla="*/ 3 w 149"/>
                <a:gd name="T15" fmla="*/ 56 h 72"/>
                <a:gd name="T16" fmla="*/ 57 w 149"/>
                <a:gd name="T17" fmla="*/ 72 h 72"/>
                <a:gd name="T18" fmla="*/ 88 w 149"/>
                <a:gd name="T19" fmla="*/ 6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9" h="72">
                  <a:moveTo>
                    <a:pt x="88" y="67"/>
                  </a:moveTo>
                  <a:cubicBezTo>
                    <a:pt x="116" y="58"/>
                    <a:pt x="138" y="35"/>
                    <a:pt x="148" y="7"/>
                  </a:cubicBezTo>
                  <a:cubicBezTo>
                    <a:pt x="149" y="4"/>
                    <a:pt x="148" y="2"/>
                    <a:pt x="146" y="1"/>
                  </a:cubicBezTo>
                  <a:cubicBezTo>
                    <a:pt x="144" y="0"/>
                    <a:pt x="141" y="2"/>
                    <a:pt x="140" y="4"/>
                  </a:cubicBezTo>
                  <a:cubicBezTo>
                    <a:pt x="131" y="30"/>
                    <a:pt x="110" y="51"/>
                    <a:pt x="85" y="59"/>
                  </a:cubicBezTo>
                  <a:cubicBezTo>
                    <a:pt x="60" y="68"/>
                    <a:pt x="30" y="64"/>
                    <a:pt x="7" y="49"/>
                  </a:cubicBezTo>
                  <a:cubicBezTo>
                    <a:pt x="6" y="48"/>
                    <a:pt x="3" y="48"/>
                    <a:pt x="2" y="50"/>
                  </a:cubicBezTo>
                  <a:cubicBezTo>
                    <a:pt x="0" y="52"/>
                    <a:pt x="1" y="55"/>
                    <a:pt x="3" y="56"/>
                  </a:cubicBezTo>
                  <a:cubicBezTo>
                    <a:pt x="19" y="67"/>
                    <a:pt x="38" y="72"/>
                    <a:pt x="57" y="72"/>
                  </a:cubicBezTo>
                  <a:cubicBezTo>
                    <a:pt x="68" y="72"/>
                    <a:pt x="78" y="71"/>
                    <a:pt x="88" y="67"/>
                  </a:cubicBezTo>
                  <a:close/>
                </a:path>
              </a:pathLst>
            </a:custGeom>
            <a:solidFill>
              <a:srgbClr val="604C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25"/>
            <p:cNvSpPr>
              <a:spLocks/>
            </p:cNvSpPr>
            <p:nvPr/>
          </p:nvSpPr>
          <p:spPr bwMode="auto">
            <a:xfrm>
              <a:off x="1957388" y="4652963"/>
              <a:ext cx="222250" cy="114300"/>
            </a:xfrm>
            <a:custGeom>
              <a:avLst/>
              <a:gdLst>
                <a:gd name="T0" fmla="*/ 55 w 140"/>
                <a:gd name="T1" fmla="*/ 72 h 72"/>
                <a:gd name="T2" fmla="*/ 74 w 140"/>
                <a:gd name="T3" fmla="*/ 70 h 72"/>
                <a:gd name="T4" fmla="*/ 140 w 140"/>
                <a:gd name="T5" fmla="*/ 6 h 72"/>
                <a:gd name="T6" fmla="*/ 137 w 140"/>
                <a:gd name="T7" fmla="*/ 1 h 72"/>
                <a:gd name="T8" fmla="*/ 132 w 140"/>
                <a:gd name="T9" fmla="*/ 4 h 72"/>
                <a:gd name="T10" fmla="*/ 72 w 140"/>
                <a:gd name="T11" fmla="*/ 62 h 72"/>
                <a:gd name="T12" fmla="*/ 7 w 140"/>
                <a:gd name="T13" fmla="*/ 48 h 72"/>
                <a:gd name="T14" fmla="*/ 1 w 140"/>
                <a:gd name="T15" fmla="*/ 48 h 72"/>
                <a:gd name="T16" fmla="*/ 2 w 140"/>
                <a:gd name="T17" fmla="*/ 54 h 72"/>
                <a:gd name="T18" fmla="*/ 55 w 140"/>
                <a:gd name="T1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" h="72">
                  <a:moveTo>
                    <a:pt x="55" y="72"/>
                  </a:moveTo>
                  <a:cubicBezTo>
                    <a:pt x="61" y="72"/>
                    <a:pt x="68" y="71"/>
                    <a:pt x="74" y="70"/>
                  </a:cubicBezTo>
                  <a:cubicBezTo>
                    <a:pt x="105" y="63"/>
                    <a:pt x="132" y="37"/>
                    <a:pt x="140" y="6"/>
                  </a:cubicBezTo>
                  <a:cubicBezTo>
                    <a:pt x="140" y="4"/>
                    <a:pt x="139" y="2"/>
                    <a:pt x="137" y="1"/>
                  </a:cubicBezTo>
                  <a:cubicBezTo>
                    <a:pt x="134" y="0"/>
                    <a:pt x="132" y="2"/>
                    <a:pt x="132" y="4"/>
                  </a:cubicBezTo>
                  <a:cubicBezTo>
                    <a:pt x="125" y="32"/>
                    <a:pt x="100" y="56"/>
                    <a:pt x="72" y="62"/>
                  </a:cubicBezTo>
                  <a:cubicBezTo>
                    <a:pt x="50" y="67"/>
                    <a:pt x="25" y="61"/>
                    <a:pt x="7" y="48"/>
                  </a:cubicBezTo>
                  <a:cubicBezTo>
                    <a:pt x="5" y="46"/>
                    <a:pt x="3" y="47"/>
                    <a:pt x="1" y="48"/>
                  </a:cubicBezTo>
                  <a:cubicBezTo>
                    <a:pt x="0" y="50"/>
                    <a:pt x="0" y="53"/>
                    <a:pt x="2" y="54"/>
                  </a:cubicBezTo>
                  <a:cubicBezTo>
                    <a:pt x="17" y="66"/>
                    <a:pt x="36" y="72"/>
                    <a:pt x="55" y="72"/>
                  </a:cubicBezTo>
                  <a:close/>
                </a:path>
              </a:pathLst>
            </a:custGeom>
            <a:solidFill>
              <a:srgbClr val="604C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26"/>
            <p:cNvSpPr>
              <a:spLocks/>
            </p:cNvSpPr>
            <p:nvPr/>
          </p:nvSpPr>
          <p:spPr bwMode="auto">
            <a:xfrm>
              <a:off x="1881188" y="5060950"/>
              <a:ext cx="82550" cy="39688"/>
            </a:xfrm>
            <a:custGeom>
              <a:avLst/>
              <a:gdLst>
                <a:gd name="T0" fmla="*/ 49 w 52"/>
                <a:gd name="T1" fmla="*/ 1 h 25"/>
                <a:gd name="T2" fmla="*/ 43 w 52"/>
                <a:gd name="T3" fmla="*/ 3 h 25"/>
                <a:gd name="T4" fmla="*/ 6 w 52"/>
                <a:gd name="T5" fmla="*/ 15 h 25"/>
                <a:gd name="T6" fmla="*/ 1 w 52"/>
                <a:gd name="T7" fmla="*/ 18 h 25"/>
                <a:gd name="T8" fmla="*/ 4 w 52"/>
                <a:gd name="T9" fmla="*/ 23 h 25"/>
                <a:gd name="T10" fmla="*/ 16 w 52"/>
                <a:gd name="T11" fmla="*/ 25 h 25"/>
                <a:gd name="T12" fmla="*/ 50 w 52"/>
                <a:gd name="T13" fmla="*/ 7 h 25"/>
                <a:gd name="T14" fmla="*/ 49 w 52"/>
                <a:gd name="T15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5">
                  <a:moveTo>
                    <a:pt x="49" y="1"/>
                  </a:moveTo>
                  <a:cubicBezTo>
                    <a:pt x="47" y="0"/>
                    <a:pt x="44" y="1"/>
                    <a:pt x="43" y="3"/>
                  </a:cubicBezTo>
                  <a:cubicBezTo>
                    <a:pt x="36" y="14"/>
                    <a:pt x="20" y="20"/>
                    <a:pt x="6" y="15"/>
                  </a:cubicBezTo>
                  <a:cubicBezTo>
                    <a:pt x="4" y="15"/>
                    <a:pt x="2" y="16"/>
                    <a:pt x="1" y="18"/>
                  </a:cubicBezTo>
                  <a:cubicBezTo>
                    <a:pt x="0" y="20"/>
                    <a:pt x="2" y="23"/>
                    <a:pt x="4" y="23"/>
                  </a:cubicBezTo>
                  <a:cubicBezTo>
                    <a:pt x="8" y="25"/>
                    <a:pt x="12" y="25"/>
                    <a:pt x="16" y="25"/>
                  </a:cubicBezTo>
                  <a:cubicBezTo>
                    <a:pt x="30" y="25"/>
                    <a:pt x="43" y="18"/>
                    <a:pt x="50" y="7"/>
                  </a:cubicBezTo>
                  <a:cubicBezTo>
                    <a:pt x="52" y="5"/>
                    <a:pt x="51" y="2"/>
                    <a:pt x="49" y="1"/>
                  </a:cubicBezTo>
                  <a:close/>
                </a:path>
              </a:pathLst>
            </a:custGeom>
            <a:solidFill>
              <a:srgbClr val="604C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55455" y="826778"/>
            <a:ext cx="1032736" cy="1250615"/>
            <a:chOff x="242817" y="1982943"/>
            <a:chExt cx="1032736" cy="1250615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242817" y="2377301"/>
              <a:ext cx="795251" cy="856257"/>
            </a:xfrm>
            <a:custGeom>
              <a:avLst/>
              <a:gdLst>
                <a:gd name="T0" fmla="*/ 301 w 365"/>
                <a:gd name="T1" fmla="*/ 357 h 393"/>
                <a:gd name="T2" fmla="*/ 162 w 365"/>
                <a:gd name="T3" fmla="*/ 218 h 393"/>
                <a:gd name="T4" fmla="*/ 301 w 365"/>
                <a:gd name="T5" fmla="*/ 79 h 393"/>
                <a:gd name="T6" fmla="*/ 365 w 365"/>
                <a:gd name="T7" fmla="*/ 94 h 393"/>
                <a:gd name="T8" fmla="*/ 196 w 365"/>
                <a:gd name="T9" fmla="*/ 0 h 393"/>
                <a:gd name="T10" fmla="*/ 0 w 365"/>
                <a:gd name="T11" fmla="*/ 196 h 393"/>
                <a:gd name="T12" fmla="*/ 196 w 365"/>
                <a:gd name="T13" fmla="*/ 393 h 393"/>
                <a:gd name="T14" fmla="*/ 310 w 365"/>
                <a:gd name="T15" fmla="*/ 357 h 393"/>
                <a:gd name="T16" fmla="*/ 301 w 365"/>
                <a:gd name="T17" fmla="*/ 357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5" h="393">
                  <a:moveTo>
                    <a:pt x="301" y="357"/>
                  </a:moveTo>
                  <a:cubicBezTo>
                    <a:pt x="224" y="357"/>
                    <a:pt x="162" y="295"/>
                    <a:pt x="162" y="218"/>
                  </a:cubicBezTo>
                  <a:cubicBezTo>
                    <a:pt x="162" y="141"/>
                    <a:pt x="224" y="79"/>
                    <a:pt x="301" y="79"/>
                  </a:cubicBezTo>
                  <a:cubicBezTo>
                    <a:pt x="324" y="79"/>
                    <a:pt x="346" y="85"/>
                    <a:pt x="365" y="94"/>
                  </a:cubicBezTo>
                  <a:cubicBezTo>
                    <a:pt x="330" y="38"/>
                    <a:pt x="268" y="0"/>
                    <a:pt x="196" y="0"/>
                  </a:cubicBezTo>
                  <a:cubicBezTo>
                    <a:pt x="88" y="0"/>
                    <a:pt x="0" y="88"/>
                    <a:pt x="0" y="196"/>
                  </a:cubicBezTo>
                  <a:cubicBezTo>
                    <a:pt x="0" y="305"/>
                    <a:pt x="88" y="393"/>
                    <a:pt x="196" y="393"/>
                  </a:cubicBezTo>
                  <a:cubicBezTo>
                    <a:pt x="239" y="393"/>
                    <a:pt x="278" y="380"/>
                    <a:pt x="310" y="357"/>
                  </a:cubicBezTo>
                  <a:cubicBezTo>
                    <a:pt x="307" y="357"/>
                    <a:pt x="304" y="357"/>
                    <a:pt x="301" y="357"/>
                  </a:cubicBezTo>
                  <a:close/>
                </a:path>
              </a:pathLst>
            </a:custGeom>
            <a:solidFill>
              <a:srgbClr val="F7D6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367008" y="1982943"/>
              <a:ext cx="252737" cy="265810"/>
            </a:xfrm>
            <a:custGeom>
              <a:avLst/>
              <a:gdLst>
                <a:gd name="T0" fmla="*/ 71 w 116"/>
                <a:gd name="T1" fmla="*/ 122 h 122"/>
                <a:gd name="T2" fmla="*/ 42 w 116"/>
                <a:gd name="T3" fmla="*/ 91 h 122"/>
                <a:gd name="T4" fmla="*/ 0 w 116"/>
                <a:gd name="T5" fmla="*/ 98 h 122"/>
                <a:gd name="T6" fmla="*/ 20 w 116"/>
                <a:gd name="T7" fmla="*/ 61 h 122"/>
                <a:gd name="T8" fmla="*/ 0 w 116"/>
                <a:gd name="T9" fmla="*/ 23 h 122"/>
                <a:gd name="T10" fmla="*/ 42 w 116"/>
                <a:gd name="T11" fmla="*/ 30 h 122"/>
                <a:gd name="T12" fmla="*/ 72 w 116"/>
                <a:gd name="T13" fmla="*/ 0 h 122"/>
                <a:gd name="T14" fmla="*/ 78 w 116"/>
                <a:gd name="T15" fmla="*/ 42 h 122"/>
                <a:gd name="T16" fmla="*/ 116 w 116"/>
                <a:gd name="T17" fmla="*/ 61 h 122"/>
                <a:gd name="T18" fmla="*/ 78 w 116"/>
                <a:gd name="T19" fmla="*/ 80 h 122"/>
                <a:gd name="T20" fmla="*/ 71 w 116"/>
                <a:gd name="T21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122">
                  <a:moveTo>
                    <a:pt x="71" y="122"/>
                  </a:moveTo>
                  <a:lnTo>
                    <a:pt x="42" y="91"/>
                  </a:lnTo>
                  <a:lnTo>
                    <a:pt x="0" y="98"/>
                  </a:lnTo>
                  <a:lnTo>
                    <a:pt x="20" y="61"/>
                  </a:lnTo>
                  <a:lnTo>
                    <a:pt x="0" y="23"/>
                  </a:lnTo>
                  <a:lnTo>
                    <a:pt x="42" y="30"/>
                  </a:lnTo>
                  <a:lnTo>
                    <a:pt x="72" y="0"/>
                  </a:lnTo>
                  <a:lnTo>
                    <a:pt x="78" y="42"/>
                  </a:lnTo>
                  <a:lnTo>
                    <a:pt x="116" y="61"/>
                  </a:lnTo>
                  <a:lnTo>
                    <a:pt x="78" y="80"/>
                  </a:lnTo>
                  <a:lnTo>
                    <a:pt x="71" y="122"/>
                  </a:lnTo>
                  <a:close/>
                </a:path>
              </a:pathLst>
            </a:custGeom>
            <a:solidFill>
              <a:srgbClr val="F8A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079464" y="2187747"/>
              <a:ext cx="196089" cy="187374"/>
            </a:xfrm>
            <a:custGeom>
              <a:avLst/>
              <a:gdLst>
                <a:gd name="T0" fmla="*/ 90 w 90"/>
                <a:gd name="T1" fmla="*/ 53 h 86"/>
                <a:gd name="T2" fmla="*/ 59 w 90"/>
                <a:gd name="T3" fmla="*/ 58 h 86"/>
                <a:gd name="T4" fmla="*/ 45 w 90"/>
                <a:gd name="T5" fmla="*/ 86 h 86"/>
                <a:gd name="T6" fmla="*/ 31 w 90"/>
                <a:gd name="T7" fmla="*/ 58 h 86"/>
                <a:gd name="T8" fmla="*/ 0 w 90"/>
                <a:gd name="T9" fmla="*/ 54 h 86"/>
                <a:gd name="T10" fmla="*/ 22 w 90"/>
                <a:gd name="T11" fmla="*/ 32 h 86"/>
                <a:gd name="T12" fmla="*/ 16 w 90"/>
                <a:gd name="T13" fmla="*/ 1 h 86"/>
                <a:gd name="T14" fmla="*/ 44 w 90"/>
                <a:gd name="T15" fmla="*/ 15 h 86"/>
                <a:gd name="T16" fmla="*/ 71 w 90"/>
                <a:gd name="T17" fmla="*/ 0 h 86"/>
                <a:gd name="T18" fmla="*/ 67 w 90"/>
                <a:gd name="T19" fmla="*/ 31 h 86"/>
                <a:gd name="T20" fmla="*/ 90 w 90"/>
                <a:gd name="T21" fmla="*/ 5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86">
                  <a:moveTo>
                    <a:pt x="90" y="53"/>
                  </a:moveTo>
                  <a:lnTo>
                    <a:pt x="59" y="58"/>
                  </a:lnTo>
                  <a:lnTo>
                    <a:pt x="45" y="86"/>
                  </a:lnTo>
                  <a:lnTo>
                    <a:pt x="31" y="58"/>
                  </a:lnTo>
                  <a:lnTo>
                    <a:pt x="0" y="54"/>
                  </a:lnTo>
                  <a:lnTo>
                    <a:pt x="22" y="32"/>
                  </a:lnTo>
                  <a:lnTo>
                    <a:pt x="16" y="1"/>
                  </a:lnTo>
                  <a:lnTo>
                    <a:pt x="44" y="15"/>
                  </a:lnTo>
                  <a:lnTo>
                    <a:pt x="71" y="0"/>
                  </a:lnTo>
                  <a:lnTo>
                    <a:pt x="67" y="31"/>
                  </a:lnTo>
                  <a:lnTo>
                    <a:pt x="90" y="53"/>
                  </a:lnTo>
                  <a:close/>
                </a:path>
              </a:pathLst>
            </a:custGeom>
            <a:solidFill>
              <a:srgbClr val="F8A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658963" y="2725904"/>
              <a:ext cx="130726" cy="126369"/>
            </a:xfrm>
            <a:custGeom>
              <a:avLst/>
              <a:gdLst>
                <a:gd name="T0" fmla="*/ 31 w 60"/>
                <a:gd name="T1" fmla="*/ 58 h 58"/>
                <a:gd name="T2" fmla="*/ 21 w 60"/>
                <a:gd name="T3" fmla="*/ 40 h 58"/>
                <a:gd name="T4" fmla="*/ 0 w 60"/>
                <a:gd name="T5" fmla="*/ 38 h 58"/>
                <a:gd name="T6" fmla="*/ 14 w 60"/>
                <a:gd name="T7" fmla="*/ 23 h 58"/>
                <a:gd name="T8" fmla="*/ 9 w 60"/>
                <a:gd name="T9" fmla="*/ 2 h 58"/>
                <a:gd name="T10" fmla="*/ 28 w 60"/>
                <a:gd name="T11" fmla="*/ 11 h 58"/>
                <a:gd name="T12" fmla="*/ 46 w 60"/>
                <a:gd name="T13" fmla="*/ 0 h 58"/>
                <a:gd name="T14" fmla="*/ 44 w 60"/>
                <a:gd name="T15" fmla="*/ 21 h 58"/>
                <a:gd name="T16" fmla="*/ 60 w 60"/>
                <a:gd name="T17" fmla="*/ 34 h 58"/>
                <a:gd name="T18" fmla="*/ 39 w 60"/>
                <a:gd name="T19" fmla="*/ 39 h 58"/>
                <a:gd name="T20" fmla="*/ 31 w 60"/>
                <a:gd name="T21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58">
                  <a:moveTo>
                    <a:pt x="31" y="58"/>
                  </a:moveTo>
                  <a:lnTo>
                    <a:pt x="21" y="40"/>
                  </a:lnTo>
                  <a:lnTo>
                    <a:pt x="0" y="38"/>
                  </a:lnTo>
                  <a:lnTo>
                    <a:pt x="14" y="23"/>
                  </a:lnTo>
                  <a:lnTo>
                    <a:pt x="9" y="2"/>
                  </a:lnTo>
                  <a:lnTo>
                    <a:pt x="28" y="11"/>
                  </a:lnTo>
                  <a:lnTo>
                    <a:pt x="46" y="0"/>
                  </a:lnTo>
                  <a:lnTo>
                    <a:pt x="44" y="21"/>
                  </a:lnTo>
                  <a:lnTo>
                    <a:pt x="60" y="34"/>
                  </a:lnTo>
                  <a:lnTo>
                    <a:pt x="39" y="39"/>
                  </a:lnTo>
                  <a:lnTo>
                    <a:pt x="31" y="58"/>
                  </a:lnTo>
                  <a:close/>
                </a:path>
              </a:pathLst>
            </a:custGeom>
            <a:solidFill>
              <a:srgbClr val="F8A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987956" y="2734619"/>
              <a:ext cx="84973" cy="82793"/>
            </a:xfrm>
            <a:custGeom>
              <a:avLst/>
              <a:gdLst>
                <a:gd name="T0" fmla="*/ 29 w 39"/>
                <a:gd name="T1" fmla="*/ 0 h 38"/>
                <a:gd name="T2" fmla="*/ 28 w 39"/>
                <a:gd name="T3" fmla="*/ 13 h 38"/>
                <a:gd name="T4" fmla="*/ 39 w 39"/>
                <a:gd name="T5" fmla="*/ 21 h 38"/>
                <a:gd name="T6" fmla="*/ 26 w 39"/>
                <a:gd name="T7" fmla="*/ 25 h 38"/>
                <a:gd name="T8" fmla="*/ 21 w 39"/>
                <a:gd name="T9" fmla="*/ 38 h 38"/>
                <a:gd name="T10" fmla="*/ 14 w 39"/>
                <a:gd name="T11" fmla="*/ 26 h 38"/>
                <a:gd name="T12" fmla="*/ 0 w 39"/>
                <a:gd name="T13" fmla="*/ 26 h 38"/>
                <a:gd name="T14" fmla="*/ 9 w 39"/>
                <a:gd name="T15" fmla="*/ 16 h 38"/>
                <a:gd name="T16" fmla="*/ 5 w 39"/>
                <a:gd name="T17" fmla="*/ 3 h 38"/>
                <a:gd name="T18" fmla="*/ 18 w 39"/>
                <a:gd name="T19" fmla="*/ 8 h 38"/>
                <a:gd name="T20" fmla="*/ 29 w 39"/>
                <a:gd name="T2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" h="38">
                  <a:moveTo>
                    <a:pt x="29" y="0"/>
                  </a:moveTo>
                  <a:lnTo>
                    <a:pt x="28" y="13"/>
                  </a:lnTo>
                  <a:lnTo>
                    <a:pt x="39" y="21"/>
                  </a:lnTo>
                  <a:lnTo>
                    <a:pt x="26" y="25"/>
                  </a:lnTo>
                  <a:lnTo>
                    <a:pt x="21" y="38"/>
                  </a:lnTo>
                  <a:lnTo>
                    <a:pt x="14" y="26"/>
                  </a:lnTo>
                  <a:lnTo>
                    <a:pt x="0" y="26"/>
                  </a:lnTo>
                  <a:lnTo>
                    <a:pt x="9" y="16"/>
                  </a:lnTo>
                  <a:lnTo>
                    <a:pt x="5" y="3"/>
                  </a:lnTo>
                  <a:lnTo>
                    <a:pt x="18" y="8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8A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58" name="任意多边形 57"/>
          <p:cNvSpPr/>
          <p:nvPr/>
        </p:nvSpPr>
        <p:spPr>
          <a:xfrm>
            <a:off x="3316515" y="545671"/>
            <a:ext cx="5558971" cy="799395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471333 w 3589867"/>
              <a:gd name="connsiteY2" fmla="*/ 389467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177800 w 3589867"/>
              <a:gd name="connsiteY5" fmla="*/ 355600 h 609601"/>
              <a:gd name="connsiteX6" fmla="*/ 0 w 3589867"/>
              <a:gd name="connsiteY6" fmla="*/ 101600 h 609601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537672 w 3589867"/>
              <a:gd name="connsiteY2" fmla="*/ 359795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177800 w 3589867"/>
              <a:gd name="connsiteY5" fmla="*/ 355600 h 609601"/>
              <a:gd name="connsiteX6" fmla="*/ 0 w 3589867"/>
              <a:gd name="connsiteY6" fmla="*/ 101600 h 609601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537672 w 3589867"/>
              <a:gd name="connsiteY2" fmla="*/ 359795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78292 w 3589867"/>
              <a:gd name="connsiteY5" fmla="*/ 355600 h 609601"/>
              <a:gd name="connsiteX6" fmla="*/ 0 w 3589867"/>
              <a:gd name="connsiteY6" fmla="*/ 101600 h 609601"/>
              <a:gd name="connsiteX0" fmla="*/ 0 w 3540113"/>
              <a:gd name="connsiteY0" fmla="*/ 79345 h 609601"/>
              <a:gd name="connsiteX1" fmla="*/ 3497779 w 3540113"/>
              <a:gd name="connsiteY1" fmla="*/ 0 h 609601"/>
              <a:gd name="connsiteX2" fmla="*/ 3487918 w 3540113"/>
              <a:gd name="connsiteY2" fmla="*/ 359795 h 609601"/>
              <a:gd name="connsiteX3" fmla="*/ 3540113 w 3540113"/>
              <a:gd name="connsiteY3" fmla="*/ 601133 h 609601"/>
              <a:gd name="connsiteX4" fmla="*/ 34913 w 3540113"/>
              <a:gd name="connsiteY4" fmla="*/ 609601 h 609601"/>
              <a:gd name="connsiteX5" fmla="*/ 28538 w 3540113"/>
              <a:gd name="connsiteY5" fmla="*/ 355600 h 609601"/>
              <a:gd name="connsiteX6" fmla="*/ 0 w 3540113"/>
              <a:gd name="connsiteY6" fmla="*/ 79345 h 609601"/>
              <a:gd name="connsiteX0" fmla="*/ 0 w 3540113"/>
              <a:gd name="connsiteY0" fmla="*/ 79345 h 609601"/>
              <a:gd name="connsiteX1" fmla="*/ 3497779 w 3540113"/>
              <a:gd name="connsiteY1" fmla="*/ 0 h 609601"/>
              <a:gd name="connsiteX2" fmla="*/ 3438164 w 3540113"/>
              <a:gd name="connsiteY2" fmla="*/ 352377 h 609601"/>
              <a:gd name="connsiteX3" fmla="*/ 3540113 w 3540113"/>
              <a:gd name="connsiteY3" fmla="*/ 601133 h 609601"/>
              <a:gd name="connsiteX4" fmla="*/ 34913 w 3540113"/>
              <a:gd name="connsiteY4" fmla="*/ 609601 h 609601"/>
              <a:gd name="connsiteX5" fmla="*/ 28538 w 3540113"/>
              <a:gd name="connsiteY5" fmla="*/ 355600 h 609601"/>
              <a:gd name="connsiteX6" fmla="*/ 0 w 3540113"/>
              <a:gd name="connsiteY6" fmla="*/ 79345 h 609601"/>
              <a:gd name="connsiteX0" fmla="*/ 0 w 3540113"/>
              <a:gd name="connsiteY0" fmla="*/ 79345 h 609601"/>
              <a:gd name="connsiteX1" fmla="*/ 3497779 w 3540113"/>
              <a:gd name="connsiteY1" fmla="*/ 0 h 609601"/>
              <a:gd name="connsiteX2" fmla="*/ 3438164 w 3540113"/>
              <a:gd name="connsiteY2" fmla="*/ 352377 h 609601"/>
              <a:gd name="connsiteX3" fmla="*/ 3540113 w 3540113"/>
              <a:gd name="connsiteY3" fmla="*/ 601133 h 609601"/>
              <a:gd name="connsiteX4" fmla="*/ 34913 w 3540113"/>
              <a:gd name="connsiteY4" fmla="*/ 609601 h 609601"/>
              <a:gd name="connsiteX5" fmla="*/ 68341 w 3540113"/>
              <a:gd name="connsiteY5" fmla="*/ 385273 h 609601"/>
              <a:gd name="connsiteX6" fmla="*/ 0 w 3540113"/>
              <a:gd name="connsiteY6" fmla="*/ 79345 h 60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0113" h="609601">
                <a:moveTo>
                  <a:pt x="0" y="79345"/>
                </a:moveTo>
                <a:lnTo>
                  <a:pt x="3497779" y="0"/>
                </a:lnTo>
                <a:lnTo>
                  <a:pt x="3438164" y="352377"/>
                </a:lnTo>
                <a:lnTo>
                  <a:pt x="3540113" y="601133"/>
                </a:lnTo>
                <a:lnTo>
                  <a:pt x="34913" y="609601"/>
                </a:lnTo>
                <a:lnTo>
                  <a:pt x="68341" y="385273"/>
                </a:lnTo>
                <a:lnTo>
                  <a:pt x="0" y="7934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REM</a:t>
            </a:r>
            <a:r>
              <a:rPr lang="zh-CN" altLang="en-US" sz="3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睡眠阶段的重要性</a:t>
            </a:r>
          </a:p>
        </p:txBody>
      </p:sp>
      <p:sp>
        <p:nvSpPr>
          <p:cNvPr id="61" name="任意多边形 60"/>
          <p:cNvSpPr/>
          <p:nvPr/>
        </p:nvSpPr>
        <p:spPr>
          <a:xfrm>
            <a:off x="1286508" y="4986600"/>
            <a:ext cx="9473916" cy="554182"/>
          </a:xfrm>
          <a:custGeom>
            <a:avLst/>
            <a:gdLst>
              <a:gd name="connsiteX0" fmla="*/ 0 w 5892800"/>
              <a:gd name="connsiteY0" fmla="*/ 27709 h 581891"/>
              <a:gd name="connsiteX1" fmla="*/ 64655 w 5892800"/>
              <a:gd name="connsiteY1" fmla="*/ 581891 h 581891"/>
              <a:gd name="connsiteX2" fmla="*/ 5874328 w 5892800"/>
              <a:gd name="connsiteY2" fmla="*/ 360218 h 581891"/>
              <a:gd name="connsiteX3" fmla="*/ 5892800 w 5892800"/>
              <a:gd name="connsiteY3" fmla="*/ 0 h 581891"/>
              <a:gd name="connsiteX4" fmla="*/ 0 w 5892800"/>
              <a:gd name="connsiteY4" fmla="*/ 27709 h 581891"/>
              <a:gd name="connsiteX0" fmla="*/ 0 w 6068292"/>
              <a:gd name="connsiteY0" fmla="*/ 27709 h 581891"/>
              <a:gd name="connsiteX1" fmla="*/ 64655 w 6068292"/>
              <a:gd name="connsiteY1" fmla="*/ 581891 h 581891"/>
              <a:gd name="connsiteX2" fmla="*/ 6068292 w 6068292"/>
              <a:gd name="connsiteY2" fmla="*/ 461818 h 581891"/>
              <a:gd name="connsiteX3" fmla="*/ 5892800 w 6068292"/>
              <a:gd name="connsiteY3" fmla="*/ 0 h 581891"/>
              <a:gd name="connsiteX4" fmla="*/ 0 w 6068292"/>
              <a:gd name="connsiteY4" fmla="*/ 27709 h 581891"/>
              <a:gd name="connsiteX0" fmla="*/ 0 w 6068292"/>
              <a:gd name="connsiteY0" fmla="*/ 27709 h 581891"/>
              <a:gd name="connsiteX1" fmla="*/ 64655 w 6068292"/>
              <a:gd name="connsiteY1" fmla="*/ 581891 h 581891"/>
              <a:gd name="connsiteX2" fmla="*/ 6068292 w 6068292"/>
              <a:gd name="connsiteY2" fmla="*/ 461818 h 581891"/>
              <a:gd name="connsiteX3" fmla="*/ 6022109 w 6068292"/>
              <a:gd name="connsiteY3" fmla="*/ 0 h 581891"/>
              <a:gd name="connsiteX4" fmla="*/ 0 w 6068292"/>
              <a:gd name="connsiteY4" fmla="*/ 27709 h 581891"/>
              <a:gd name="connsiteX0" fmla="*/ 0 w 6022109"/>
              <a:gd name="connsiteY0" fmla="*/ 27709 h 581891"/>
              <a:gd name="connsiteX1" fmla="*/ 64655 w 6022109"/>
              <a:gd name="connsiteY1" fmla="*/ 581891 h 581891"/>
              <a:gd name="connsiteX2" fmla="*/ 5874328 w 6022109"/>
              <a:gd name="connsiteY2" fmla="*/ 489527 h 581891"/>
              <a:gd name="connsiteX3" fmla="*/ 6022109 w 6022109"/>
              <a:gd name="connsiteY3" fmla="*/ 0 h 581891"/>
              <a:gd name="connsiteX4" fmla="*/ 0 w 6022109"/>
              <a:gd name="connsiteY4" fmla="*/ 27709 h 581891"/>
              <a:gd name="connsiteX0" fmla="*/ 0 w 5911272"/>
              <a:gd name="connsiteY0" fmla="*/ 27709 h 581891"/>
              <a:gd name="connsiteX1" fmla="*/ 64655 w 5911272"/>
              <a:gd name="connsiteY1" fmla="*/ 581891 h 581891"/>
              <a:gd name="connsiteX2" fmla="*/ 5874328 w 5911272"/>
              <a:gd name="connsiteY2" fmla="*/ 489527 h 581891"/>
              <a:gd name="connsiteX3" fmla="*/ 5911272 w 5911272"/>
              <a:gd name="connsiteY3" fmla="*/ 0 h 581891"/>
              <a:gd name="connsiteX4" fmla="*/ 0 w 5911272"/>
              <a:gd name="connsiteY4" fmla="*/ 27709 h 581891"/>
              <a:gd name="connsiteX0" fmla="*/ 0 w 5920797"/>
              <a:gd name="connsiteY0" fmla="*/ 0 h 554182"/>
              <a:gd name="connsiteX1" fmla="*/ 64655 w 5920797"/>
              <a:gd name="connsiteY1" fmla="*/ 554182 h 554182"/>
              <a:gd name="connsiteX2" fmla="*/ 5874328 w 5920797"/>
              <a:gd name="connsiteY2" fmla="*/ 461818 h 554182"/>
              <a:gd name="connsiteX3" fmla="*/ 5920797 w 5920797"/>
              <a:gd name="connsiteY3" fmla="*/ 58016 h 554182"/>
              <a:gd name="connsiteX4" fmla="*/ 0 w 5920797"/>
              <a:gd name="connsiteY4" fmla="*/ 0 h 554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0797" h="554182">
                <a:moveTo>
                  <a:pt x="0" y="0"/>
                </a:moveTo>
                <a:lnTo>
                  <a:pt x="64655" y="554182"/>
                </a:lnTo>
                <a:lnTo>
                  <a:pt x="5874328" y="461818"/>
                </a:lnTo>
                <a:lnTo>
                  <a:pt x="5920797" y="580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accent5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虽然科学家们并没有很清楚的知道这个阶段的目的是什么，但研究表明如果缺乏</a:t>
            </a:r>
            <a:r>
              <a:rPr lang="en-US" altLang="zh-CN" dirty="0">
                <a:solidFill>
                  <a:schemeClr val="accent5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REM</a:t>
            </a:r>
            <a:r>
              <a:rPr lang="zh-CN" altLang="en-US" dirty="0">
                <a:solidFill>
                  <a:schemeClr val="accent5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睡眠，</a:t>
            </a:r>
            <a:endParaRPr lang="en-US" altLang="zh-CN" dirty="0">
              <a:solidFill>
                <a:schemeClr val="accent5"/>
              </a:solidFill>
              <a:latin typeface="站酷快乐体 " panose="02010600030101010101" pitchFamily="2" charset="-122"/>
              <a:ea typeface="站酷快乐体 " panose="02010600030101010101" pitchFamily="2" charset="-122"/>
            </a:endParaRPr>
          </a:p>
        </p:txBody>
      </p:sp>
      <p:sp>
        <p:nvSpPr>
          <p:cNvPr id="62" name="任意多边形 61"/>
          <p:cNvSpPr/>
          <p:nvPr/>
        </p:nvSpPr>
        <p:spPr>
          <a:xfrm>
            <a:off x="2016388" y="5439177"/>
            <a:ext cx="8014156" cy="651471"/>
          </a:xfrm>
          <a:custGeom>
            <a:avLst/>
            <a:gdLst>
              <a:gd name="connsiteX0" fmla="*/ 92364 w 5837382"/>
              <a:gd name="connsiteY0" fmla="*/ 0 h 628073"/>
              <a:gd name="connsiteX1" fmla="*/ 0 w 5837382"/>
              <a:gd name="connsiteY1" fmla="*/ 397163 h 628073"/>
              <a:gd name="connsiteX2" fmla="*/ 5717309 w 5837382"/>
              <a:gd name="connsiteY2" fmla="*/ 628073 h 628073"/>
              <a:gd name="connsiteX3" fmla="*/ 5837382 w 5837382"/>
              <a:gd name="connsiteY3" fmla="*/ 101600 h 628073"/>
              <a:gd name="connsiteX4" fmla="*/ 92364 w 5837382"/>
              <a:gd name="connsiteY4" fmla="*/ 0 h 628073"/>
              <a:gd name="connsiteX0" fmla="*/ 92364 w 5837150"/>
              <a:gd name="connsiteY0" fmla="*/ 18827 h 646900"/>
              <a:gd name="connsiteX1" fmla="*/ 0 w 5837150"/>
              <a:gd name="connsiteY1" fmla="*/ 415990 h 646900"/>
              <a:gd name="connsiteX2" fmla="*/ 5717309 w 5837150"/>
              <a:gd name="connsiteY2" fmla="*/ 646900 h 646900"/>
              <a:gd name="connsiteX3" fmla="*/ 5837150 w 5837150"/>
              <a:gd name="connsiteY3" fmla="*/ 0 h 646900"/>
              <a:gd name="connsiteX4" fmla="*/ 92364 w 5837150"/>
              <a:gd name="connsiteY4" fmla="*/ 18827 h 646900"/>
              <a:gd name="connsiteX0" fmla="*/ 92364 w 5837150"/>
              <a:gd name="connsiteY0" fmla="*/ 18827 h 498848"/>
              <a:gd name="connsiteX1" fmla="*/ 0 w 5837150"/>
              <a:gd name="connsiteY1" fmla="*/ 415990 h 498848"/>
              <a:gd name="connsiteX2" fmla="*/ 5714587 w 5837150"/>
              <a:gd name="connsiteY2" fmla="*/ 498848 h 498848"/>
              <a:gd name="connsiteX3" fmla="*/ 5837150 w 5837150"/>
              <a:gd name="connsiteY3" fmla="*/ 0 h 498848"/>
              <a:gd name="connsiteX4" fmla="*/ 92364 w 5837150"/>
              <a:gd name="connsiteY4" fmla="*/ 18827 h 498848"/>
              <a:gd name="connsiteX0" fmla="*/ 0 w 5744786"/>
              <a:gd name="connsiteY0" fmla="*/ 18827 h 498848"/>
              <a:gd name="connsiteX1" fmla="*/ 9332 w 5744786"/>
              <a:gd name="connsiteY1" fmla="*/ 483139 h 498848"/>
              <a:gd name="connsiteX2" fmla="*/ 5622223 w 5744786"/>
              <a:gd name="connsiteY2" fmla="*/ 498848 h 498848"/>
              <a:gd name="connsiteX3" fmla="*/ 5744786 w 5744786"/>
              <a:gd name="connsiteY3" fmla="*/ 0 h 498848"/>
              <a:gd name="connsiteX4" fmla="*/ 0 w 5744786"/>
              <a:gd name="connsiteY4" fmla="*/ 18827 h 498848"/>
              <a:gd name="connsiteX0" fmla="*/ 0 w 5744786"/>
              <a:gd name="connsiteY0" fmla="*/ 18827 h 670298"/>
              <a:gd name="connsiteX1" fmla="*/ 9332 w 5744786"/>
              <a:gd name="connsiteY1" fmla="*/ 483139 h 670298"/>
              <a:gd name="connsiteX2" fmla="*/ 5676849 w 5744786"/>
              <a:gd name="connsiteY2" fmla="*/ 670298 h 670298"/>
              <a:gd name="connsiteX3" fmla="*/ 5744786 w 5744786"/>
              <a:gd name="connsiteY3" fmla="*/ 0 h 670298"/>
              <a:gd name="connsiteX4" fmla="*/ 0 w 5744786"/>
              <a:gd name="connsiteY4" fmla="*/ 18827 h 670298"/>
              <a:gd name="connsiteX0" fmla="*/ 0 w 5744786"/>
              <a:gd name="connsiteY0" fmla="*/ 0 h 651471"/>
              <a:gd name="connsiteX1" fmla="*/ 9332 w 5744786"/>
              <a:gd name="connsiteY1" fmla="*/ 464312 h 651471"/>
              <a:gd name="connsiteX2" fmla="*/ 5676849 w 5744786"/>
              <a:gd name="connsiteY2" fmla="*/ 651471 h 651471"/>
              <a:gd name="connsiteX3" fmla="*/ 5744786 w 5744786"/>
              <a:gd name="connsiteY3" fmla="*/ 85948 h 651471"/>
              <a:gd name="connsiteX4" fmla="*/ 0 w 5744786"/>
              <a:gd name="connsiteY4" fmla="*/ 0 h 651471"/>
              <a:gd name="connsiteX0" fmla="*/ 0 w 5744786"/>
              <a:gd name="connsiteY0" fmla="*/ 0 h 651471"/>
              <a:gd name="connsiteX1" fmla="*/ 9332 w 5744786"/>
              <a:gd name="connsiteY1" fmla="*/ 527812 h 651471"/>
              <a:gd name="connsiteX2" fmla="*/ 5676849 w 5744786"/>
              <a:gd name="connsiteY2" fmla="*/ 651471 h 651471"/>
              <a:gd name="connsiteX3" fmla="*/ 5744786 w 5744786"/>
              <a:gd name="connsiteY3" fmla="*/ 85948 h 651471"/>
              <a:gd name="connsiteX4" fmla="*/ 0 w 5744786"/>
              <a:gd name="connsiteY4" fmla="*/ 0 h 651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44786" h="651471">
                <a:moveTo>
                  <a:pt x="0" y="0"/>
                </a:moveTo>
                <a:lnTo>
                  <a:pt x="9332" y="527812"/>
                </a:lnTo>
                <a:lnTo>
                  <a:pt x="5676849" y="651471"/>
                </a:lnTo>
                <a:lnTo>
                  <a:pt x="5744786" y="859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accent5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白天我们会遇到一些困难，比如无法集中精力，有时也会有些瞌睡。</a:t>
            </a:r>
          </a:p>
        </p:txBody>
      </p:sp>
      <p:grpSp>
        <p:nvGrpSpPr>
          <p:cNvPr id="52" name="组合 51" descr="DAYAAB+LCAAAAAAABAC9VE1vgkAQ/S/b9kYNtmoiN21Dw8FqomkPjYctjLINLGZZGo3hv3d2+Q4Y5dJwgdk3M+/NPPZM7uXpAMQi65AK+croXtDQkRASgzgesXgSBAaZM+4xvn8TUXKIifV1LtPqJ59M+i9REIkPGiSgCnAmGQ2yT6uV1MCuBEMGJx27hEVYq9Zyt2MubHwIocBsGJcz7q196iHCHJgoQLC9LznEyP7RHIwNsvz+AVfW8qyxgiWxj0XvbHs6mozMkaqm+5hpapA1uBH3/oelDrRJThsk7bk9sZ+bJC9Nuxj0gnEWJmEO020W9FgLDc0syDwvgDrM4RLEb7nPoYrp97UU2MCOREglNjyb6UM1hDHmKl4O9+CIlQqypLH+nKRyXqfB1EHpL+22KmlF0bOA3DpUt/MqtEFmfB8U6ooRlmVxMwd4R6wiRBxcvY6QbVNBQQbrApdtbalxkdQGjrKfDJVRF9A1+UsKNB3dslKQM2hwv0q7cHDf8deJ4w8Rg5y5LvbNrZ05XsdbP0JG7amPtIJley8k3XaoK68wtenrl5dGddk6T7/V0E34LbNUGRWuj1/zXo2JZDq2+PwBZGKRjAwGAAA="/>
          <p:cNvGrpSpPr/>
          <p:nvPr/>
        </p:nvGrpSpPr>
        <p:grpSpPr>
          <a:xfrm>
            <a:off x="3553887" y="2028993"/>
            <a:ext cx="6752272" cy="1537826"/>
            <a:chOff x="3387545" y="2608414"/>
            <a:chExt cx="7336910" cy="1670977"/>
          </a:xfrm>
        </p:grpSpPr>
        <p:sp>
          <p:nvSpPr>
            <p:cNvPr id="53" name="IconShape"/>
            <p:cNvSpPr>
              <a:spLocks/>
            </p:cNvSpPr>
            <p:nvPr/>
          </p:nvSpPr>
          <p:spPr bwMode="auto">
            <a:xfrm>
              <a:off x="3405899" y="3458409"/>
              <a:ext cx="789648" cy="601113"/>
            </a:xfrm>
            <a:custGeom>
              <a:avLst/>
              <a:gdLst>
                <a:gd name="connsiteX0" fmla="*/ 1059442 w 1284611"/>
                <a:gd name="connsiteY0" fmla="*/ 268287 h 977900"/>
                <a:gd name="connsiteX1" fmla="*/ 1124926 w 1284611"/>
                <a:gd name="connsiteY1" fmla="*/ 293530 h 977900"/>
                <a:gd name="connsiteX2" fmla="*/ 1171202 w 1284611"/>
                <a:gd name="connsiteY2" fmla="*/ 288308 h 977900"/>
                <a:gd name="connsiteX3" fmla="*/ 1248910 w 1284611"/>
                <a:gd name="connsiteY3" fmla="*/ 308328 h 977900"/>
                <a:gd name="connsiteX4" fmla="*/ 1277723 w 1284611"/>
                <a:gd name="connsiteY4" fmla="*/ 381446 h 977900"/>
                <a:gd name="connsiteX5" fmla="*/ 1234067 w 1284611"/>
                <a:gd name="connsiteY5" fmla="*/ 407559 h 977900"/>
                <a:gd name="connsiteX6" fmla="*/ 1199142 w 1284611"/>
                <a:gd name="connsiteY6" fmla="*/ 388409 h 977900"/>
                <a:gd name="connsiteX7" fmla="*/ 1193030 w 1284611"/>
                <a:gd name="connsiteY7" fmla="*/ 379705 h 977900"/>
                <a:gd name="connsiteX8" fmla="*/ 1191284 w 1284611"/>
                <a:gd name="connsiteY8" fmla="*/ 381446 h 977900"/>
                <a:gd name="connsiteX9" fmla="*/ 1189538 w 1284611"/>
                <a:gd name="connsiteY9" fmla="*/ 638228 h 977900"/>
                <a:gd name="connsiteX10" fmla="*/ 1124053 w 1284611"/>
                <a:gd name="connsiteY10" fmla="*/ 655637 h 977900"/>
                <a:gd name="connsiteX11" fmla="*/ 969510 w 1284611"/>
                <a:gd name="connsiteY11" fmla="*/ 569463 h 977900"/>
                <a:gd name="connsiteX12" fmla="*/ 966018 w 1284611"/>
                <a:gd name="connsiteY12" fmla="*/ 569463 h 977900"/>
                <a:gd name="connsiteX13" fmla="*/ 918869 w 1284611"/>
                <a:gd name="connsiteY13" fmla="*/ 632135 h 977900"/>
                <a:gd name="connsiteX14" fmla="*/ 871720 w 1284611"/>
                <a:gd name="connsiteY14" fmla="*/ 569463 h 977900"/>
                <a:gd name="connsiteX15" fmla="*/ 923235 w 1284611"/>
                <a:gd name="connsiteY15" fmla="*/ 457175 h 977900"/>
                <a:gd name="connsiteX16" fmla="*/ 992211 w 1284611"/>
                <a:gd name="connsiteY16" fmla="*/ 289178 h 977900"/>
                <a:gd name="connsiteX17" fmla="*/ 1059442 w 1284611"/>
                <a:gd name="connsiteY17" fmla="*/ 268287 h 977900"/>
                <a:gd name="connsiteX18" fmla="*/ 552832 w 1284611"/>
                <a:gd name="connsiteY18" fmla="*/ 0 h 977900"/>
                <a:gd name="connsiteX19" fmla="*/ 654012 w 1284611"/>
                <a:gd name="connsiteY19" fmla="*/ 37444 h 977900"/>
                <a:gd name="connsiteX20" fmla="*/ 666223 w 1284611"/>
                <a:gd name="connsiteY20" fmla="*/ 47893 h 977900"/>
                <a:gd name="connsiteX21" fmla="*/ 681051 w 1284611"/>
                <a:gd name="connsiteY21" fmla="*/ 44410 h 977900"/>
                <a:gd name="connsiteX22" fmla="*/ 721174 w 1284611"/>
                <a:gd name="connsiteY22" fmla="*/ 39185 h 977900"/>
                <a:gd name="connsiteX23" fmla="*/ 791826 w 1284611"/>
                <a:gd name="connsiteY23" fmla="*/ 55730 h 977900"/>
                <a:gd name="connsiteX24" fmla="*/ 858116 w 1284611"/>
                <a:gd name="connsiteY24" fmla="*/ 139327 h 977900"/>
                <a:gd name="connsiteX25" fmla="*/ 861605 w 1284611"/>
                <a:gd name="connsiteY25" fmla="*/ 159355 h 977900"/>
                <a:gd name="connsiteX26" fmla="*/ 881667 w 1284611"/>
                <a:gd name="connsiteY26" fmla="*/ 162838 h 977900"/>
                <a:gd name="connsiteX27" fmla="*/ 975868 w 1284611"/>
                <a:gd name="connsiteY27" fmla="*/ 225535 h 977900"/>
                <a:gd name="connsiteX28" fmla="*/ 982846 w 1284611"/>
                <a:gd name="connsiteY28" fmla="*/ 238597 h 977900"/>
                <a:gd name="connsiteX29" fmla="*/ 967146 w 1284611"/>
                <a:gd name="connsiteY29" fmla="*/ 246434 h 977900"/>
                <a:gd name="connsiteX30" fmla="*/ 887772 w 1284611"/>
                <a:gd name="connsiteY30" fmla="*/ 340480 h 977900"/>
                <a:gd name="connsiteX31" fmla="*/ 872072 w 1284611"/>
                <a:gd name="connsiteY31" fmla="*/ 441492 h 977900"/>
                <a:gd name="connsiteX32" fmla="*/ 823226 w 1284611"/>
                <a:gd name="connsiteY32" fmla="*/ 569499 h 977900"/>
                <a:gd name="connsiteX33" fmla="*/ 847649 w 1284611"/>
                <a:gd name="connsiteY33" fmla="*/ 648741 h 977900"/>
                <a:gd name="connsiteX34" fmla="*/ 909578 w 1284611"/>
                <a:gd name="connsiteY34" fmla="*/ 680089 h 977900"/>
                <a:gd name="connsiteX35" fmla="*/ 850266 w 1284611"/>
                <a:gd name="connsiteY35" fmla="*/ 708825 h 977900"/>
                <a:gd name="connsiteX36" fmla="*/ 850266 w 1284611"/>
                <a:gd name="connsiteY36" fmla="*/ 936102 h 977900"/>
                <a:gd name="connsiteX37" fmla="*/ 808398 w 1284611"/>
                <a:gd name="connsiteY37" fmla="*/ 977900 h 977900"/>
                <a:gd name="connsiteX38" fmla="*/ 766531 w 1284611"/>
                <a:gd name="connsiteY38" fmla="*/ 936102 h 977900"/>
                <a:gd name="connsiteX39" fmla="*/ 766531 w 1284611"/>
                <a:gd name="connsiteY39" fmla="*/ 761073 h 977900"/>
                <a:gd name="connsiteX40" fmla="*/ 700241 w 1284611"/>
                <a:gd name="connsiteY40" fmla="*/ 801129 h 977900"/>
                <a:gd name="connsiteX41" fmla="*/ 656629 w 1284611"/>
                <a:gd name="connsiteY41" fmla="*/ 807225 h 977900"/>
                <a:gd name="connsiteX42" fmla="*/ 579872 w 1284611"/>
                <a:gd name="connsiteY42" fmla="*/ 787197 h 977900"/>
                <a:gd name="connsiteX43" fmla="*/ 564172 w 1284611"/>
                <a:gd name="connsiteY43" fmla="*/ 778489 h 977900"/>
                <a:gd name="connsiteX44" fmla="*/ 549343 w 1284611"/>
                <a:gd name="connsiteY44" fmla="*/ 788067 h 977900"/>
                <a:gd name="connsiteX45" fmla="*/ 466481 w 1284611"/>
                <a:gd name="connsiteY45" fmla="*/ 811579 h 977900"/>
                <a:gd name="connsiteX46" fmla="*/ 429847 w 1284611"/>
                <a:gd name="connsiteY46" fmla="*/ 807225 h 977900"/>
                <a:gd name="connsiteX47" fmla="*/ 339134 w 1284611"/>
                <a:gd name="connsiteY47" fmla="*/ 740174 h 977900"/>
                <a:gd name="connsiteX48" fmla="*/ 330412 w 1284611"/>
                <a:gd name="connsiteY48" fmla="*/ 723629 h 977900"/>
                <a:gd name="connsiteX49" fmla="*/ 328667 w 1284611"/>
                <a:gd name="connsiteY49" fmla="*/ 723629 h 977900"/>
                <a:gd name="connsiteX50" fmla="*/ 328667 w 1284611"/>
                <a:gd name="connsiteY50" fmla="*/ 936102 h 977900"/>
                <a:gd name="connsiteX51" fmla="*/ 286800 w 1284611"/>
                <a:gd name="connsiteY51" fmla="*/ 977900 h 977900"/>
                <a:gd name="connsiteX52" fmla="*/ 244932 w 1284611"/>
                <a:gd name="connsiteY52" fmla="*/ 936102 h 977900"/>
                <a:gd name="connsiteX53" fmla="*/ 244932 w 1284611"/>
                <a:gd name="connsiteY53" fmla="*/ 713179 h 977900"/>
                <a:gd name="connsiteX54" fmla="*/ 199576 w 1284611"/>
                <a:gd name="connsiteY54" fmla="*/ 684443 h 977900"/>
                <a:gd name="connsiteX55" fmla="*/ 167303 w 1284611"/>
                <a:gd name="connsiteY55" fmla="*/ 588656 h 977900"/>
                <a:gd name="connsiteX56" fmla="*/ 170792 w 1284611"/>
                <a:gd name="connsiteY56" fmla="*/ 567757 h 977900"/>
                <a:gd name="connsiteX57" fmla="*/ 151603 w 1284611"/>
                <a:gd name="connsiteY57" fmla="*/ 557307 h 977900"/>
                <a:gd name="connsiteX58" fmla="*/ 85313 w 1284611"/>
                <a:gd name="connsiteY58" fmla="*/ 474582 h 977900"/>
                <a:gd name="connsiteX59" fmla="*/ 117586 w 1284611"/>
                <a:gd name="connsiteY59" fmla="*/ 379666 h 977900"/>
                <a:gd name="connsiteX60" fmla="*/ 134158 w 1284611"/>
                <a:gd name="connsiteY60" fmla="*/ 363121 h 977900"/>
                <a:gd name="connsiteX61" fmla="*/ 122819 w 1284611"/>
                <a:gd name="connsiteY61" fmla="*/ 343092 h 977900"/>
                <a:gd name="connsiteX62" fmla="*/ 121075 w 1284611"/>
                <a:gd name="connsiteY62" fmla="*/ 340480 h 977900"/>
                <a:gd name="connsiteX63" fmla="*/ 12045 w 1284611"/>
                <a:gd name="connsiteY63" fmla="*/ 404919 h 977900"/>
                <a:gd name="connsiteX64" fmla="*/ 109735 w 1284611"/>
                <a:gd name="connsiteY64" fmla="*/ 274300 h 977900"/>
                <a:gd name="connsiteX65" fmla="*/ 119330 w 1284611"/>
                <a:gd name="connsiteY65" fmla="*/ 244692 h 977900"/>
                <a:gd name="connsiteX66" fmla="*/ 210043 w 1284611"/>
                <a:gd name="connsiteY66" fmla="*/ 178512 h 977900"/>
                <a:gd name="connsiteX67" fmla="*/ 230104 w 1284611"/>
                <a:gd name="connsiteY67" fmla="*/ 173287 h 977900"/>
                <a:gd name="connsiteX68" fmla="*/ 232721 w 1284611"/>
                <a:gd name="connsiteY68" fmla="*/ 153259 h 977900"/>
                <a:gd name="connsiteX69" fmla="*/ 293778 w 1284611"/>
                <a:gd name="connsiteY69" fmla="*/ 67051 h 977900"/>
                <a:gd name="connsiteX70" fmla="*/ 370535 w 1284611"/>
                <a:gd name="connsiteY70" fmla="*/ 47023 h 977900"/>
                <a:gd name="connsiteX71" fmla="*/ 414147 w 1284611"/>
                <a:gd name="connsiteY71" fmla="*/ 53118 h 977900"/>
                <a:gd name="connsiteX72" fmla="*/ 431591 w 1284611"/>
                <a:gd name="connsiteY72" fmla="*/ 58343 h 977900"/>
                <a:gd name="connsiteX73" fmla="*/ 444675 w 1284611"/>
                <a:gd name="connsiteY73" fmla="*/ 45281 h 977900"/>
                <a:gd name="connsiteX74" fmla="*/ 552832 w 1284611"/>
                <a:gd name="connsiteY74" fmla="*/ 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284611" h="977900">
                  <a:moveTo>
                    <a:pt x="1059442" y="268287"/>
                  </a:moveTo>
                  <a:cubicBezTo>
                    <a:pt x="1083016" y="268287"/>
                    <a:pt x="1104845" y="276992"/>
                    <a:pt x="1124926" y="293530"/>
                  </a:cubicBezTo>
                  <a:cubicBezTo>
                    <a:pt x="1136277" y="290919"/>
                    <a:pt x="1152866" y="288308"/>
                    <a:pt x="1171202" y="288308"/>
                  </a:cubicBezTo>
                  <a:cubicBezTo>
                    <a:pt x="1195650" y="288308"/>
                    <a:pt x="1223590" y="292660"/>
                    <a:pt x="1248910" y="308328"/>
                  </a:cubicBezTo>
                  <a:cubicBezTo>
                    <a:pt x="1287328" y="331830"/>
                    <a:pt x="1290820" y="359684"/>
                    <a:pt x="1277723" y="381446"/>
                  </a:cubicBezTo>
                  <a:cubicBezTo>
                    <a:pt x="1268992" y="394502"/>
                    <a:pt x="1252403" y="407559"/>
                    <a:pt x="1234067" y="407559"/>
                  </a:cubicBezTo>
                  <a:cubicBezTo>
                    <a:pt x="1221843" y="407559"/>
                    <a:pt x="1209620" y="402336"/>
                    <a:pt x="1199142" y="388409"/>
                  </a:cubicBezTo>
                  <a:cubicBezTo>
                    <a:pt x="1197396" y="384927"/>
                    <a:pt x="1194776" y="382316"/>
                    <a:pt x="1193030" y="379705"/>
                  </a:cubicBezTo>
                  <a:cubicBezTo>
                    <a:pt x="1192157" y="380575"/>
                    <a:pt x="1192157" y="380575"/>
                    <a:pt x="1191284" y="381446"/>
                  </a:cubicBezTo>
                  <a:cubicBezTo>
                    <a:pt x="1241052" y="476325"/>
                    <a:pt x="1262880" y="597317"/>
                    <a:pt x="1189538" y="638228"/>
                  </a:cubicBezTo>
                  <a:cubicBezTo>
                    <a:pt x="1169456" y="650415"/>
                    <a:pt x="1146755" y="655637"/>
                    <a:pt x="1124053" y="655637"/>
                  </a:cubicBezTo>
                  <a:cubicBezTo>
                    <a:pt x="1069046" y="655637"/>
                    <a:pt x="1010547" y="623431"/>
                    <a:pt x="969510" y="569463"/>
                  </a:cubicBezTo>
                  <a:cubicBezTo>
                    <a:pt x="968637" y="569463"/>
                    <a:pt x="966891" y="569463"/>
                    <a:pt x="966018" y="569463"/>
                  </a:cubicBezTo>
                  <a:cubicBezTo>
                    <a:pt x="981734" y="611244"/>
                    <a:pt x="945063" y="632135"/>
                    <a:pt x="918869" y="632135"/>
                  </a:cubicBezTo>
                  <a:cubicBezTo>
                    <a:pt x="892675" y="632135"/>
                    <a:pt x="871720" y="614726"/>
                    <a:pt x="871720" y="569463"/>
                  </a:cubicBezTo>
                  <a:cubicBezTo>
                    <a:pt x="871720" y="518977"/>
                    <a:pt x="904026" y="478066"/>
                    <a:pt x="923235" y="457175"/>
                  </a:cubicBezTo>
                  <a:cubicBezTo>
                    <a:pt x="912757" y="386668"/>
                    <a:pt x="938078" y="319644"/>
                    <a:pt x="992211" y="289178"/>
                  </a:cubicBezTo>
                  <a:cubicBezTo>
                    <a:pt x="1015786" y="275251"/>
                    <a:pt x="1038487" y="268287"/>
                    <a:pt x="1059442" y="268287"/>
                  </a:cubicBezTo>
                  <a:close/>
                  <a:moveTo>
                    <a:pt x="552832" y="0"/>
                  </a:moveTo>
                  <a:cubicBezTo>
                    <a:pt x="592083" y="0"/>
                    <a:pt x="627845" y="13062"/>
                    <a:pt x="654012" y="37444"/>
                  </a:cubicBezTo>
                  <a:cubicBezTo>
                    <a:pt x="666223" y="47893"/>
                    <a:pt x="666223" y="47893"/>
                    <a:pt x="666223" y="47893"/>
                  </a:cubicBezTo>
                  <a:cubicBezTo>
                    <a:pt x="681051" y="44410"/>
                    <a:pt x="681051" y="44410"/>
                    <a:pt x="681051" y="44410"/>
                  </a:cubicBezTo>
                  <a:cubicBezTo>
                    <a:pt x="694135" y="40927"/>
                    <a:pt x="708091" y="39185"/>
                    <a:pt x="721174" y="39185"/>
                  </a:cubicBezTo>
                  <a:cubicBezTo>
                    <a:pt x="745597" y="39185"/>
                    <a:pt x="770020" y="45281"/>
                    <a:pt x="791826" y="55730"/>
                  </a:cubicBezTo>
                  <a:cubicBezTo>
                    <a:pt x="827587" y="74017"/>
                    <a:pt x="851138" y="104495"/>
                    <a:pt x="858116" y="139327"/>
                  </a:cubicBezTo>
                  <a:cubicBezTo>
                    <a:pt x="861605" y="159355"/>
                    <a:pt x="861605" y="159355"/>
                    <a:pt x="861605" y="159355"/>
                  </a:cubicBezTo>
                  <a:cubicBezTo>
                    <a:pt x="881667" y="162838"/>
                    <a:pt x="881667" y="162838"/>
                    <a:pt x="881667" y="162838"/>
                  </a:cubicBezTo>
                  <a:cubicBezTo>
                    <a:pt x="922662" y="170675"/>
                    <a:pt x="957551" y="193316"/>
                    <a:pt x="975868" y="225535"/>
                  </a:cubicBezTo>
                  <a:cubicBezTo>
                    <a:pt x="978485" y="229889"/>
                    <a:pt x="981102" y="234243"/>
                    <a:pt x="982846" y="238597"/>
                  </a:cubicBezTo>
                  <a:cubicBezTo>
                    <a:pt x="977613" y="241209"/>
                    <a:pt x="972379" y="243822"/>
                    <a:pt x="967146" y="246434"/>
                  </a:cubicBezTo>
                  <a:cubicBezTo>
                    <a:pt x="931384" y="267333"/>
                    <a:pt x="904345" y="299553"/>
                    <a:pt x="887772" y="340480"/>
                  </a:cubicBezTo>
                  <a:cubicBezTo>
                    <a:pt x="875561" y="370958"/>
                    <a:pt x="870327" y="405790"/>
                    <a:pt x="872072" y="441492"/>
                  </a:cubicBezTo>
                  <a:cubicBezTo>
                    <a:pt x="849393" y="470228"/>
                    <a:pt x="823226" y="515509"/>
                    <a:pt x="823226" y="569499"/>
                  </a:cubicBezTo>
                  <a:cubicBezTo>
                    <a:pt x="823226" y="601718"/>
                    <a:pt x="831949" y="628712"/>
                    <a:pt x="847649" y="648741"/>
                  </a:cubicBezTo>
                  <a:cubicBezTo>
                    <a:pt x="863349" y="667027"/>
                    <a:pt x="885155" y="678348"/>
                    <a:pt x="909578" y="680089"/>
                  </a:cubicBezTo>
                  <a:cubicBezTo>
                    <a:pt x="893006" y="694022"/>
                    <a:pt x="872944" y="703601"/>
                    <a:pt x="850266" y="708825"/>
                  </a:cubicBezTo>
                  <a:cubicBezTo>
                    <a:pt x="850266" y="936102"/>
                    <a:pt x="850266" y="936102"/>
                    <a:pt x="850266" y="936102"/>
                  </a:cubicBezTo>
                  <a:cubicBezTo>
                    <a:pt x="850266" y="959614"/>
                    <a:pt x="831949" y="977900"/>
                    <a:pt x="808398" y="977900"/>
                  </a:cubicBezTo>
                  <a:cubicBezTo>
                    <a:pt x="785720" y="977900"/>
                    <a:pt x="766531" y="959614"/>
                    <a:pt x="766531" y="936102"/>
                  </a:cubicBezTo>
                  <a:cubicBezTo>
                    <a:pt x="766531" y="761073"/>
                    <a:pt x="766531" y="761073"/>
                    <a:pt x="766531" y="761073"/>
                  </a:cubicBezTo>
                  <a:cubicBezTo>
                    <a:pt x="749958" y="779360"/>
                    <a:pt x="727280" y="793292"/>
                    <a:pt x="700241" y="801129"/>
                  </a:cubicBezTo>
                  <a:cubicBezTo>
                    <a:pt x="686285" y="805483"/>
                    <a:pt x="671457" y="807225"/>
                    <a:pt x="656629" y="807225"/>
                  </a:cubicBezTo>
                  <a:cubicBezTo>
                    <a:pt x="629589" y="807225"/>
                    <a:pt x="602550" y="800259"/>
                    <a:pt x="579872" y="787197"/>
                  </a:cubicBezTo>
                  <a:cubicBezTo>
                    <a:pt x="564172" y="778489"/>
                    <a:pt x="564172" y="778489"/>
                    <a:pt x="564172" y="778489"/>
                  </a:cubicBezTo>
                  <a:cubicBezTo>
                    <a:pt x="549343" y="788067"/>
                    <a:pt x="549343" y="788067"/>
                    <a:pt x="549343" y="788067"/>
                  </a:cubicBezTo>
                  <a:cubicBezTo>
                    <a:pt x="525793" y="802871"/>
                    <a:pt x="496137" y="811579"/>
                    <a:pt x="466481" y="811579"/>
                  </a:cubicBezTo>
                  <a:cubicBezTo>
                    <a:pt x="454270" y="811579"/>
                    <a:pt x="442058" y="809837"/>
                    <a:pt x="429847" y="807225"/>
                  </a:cubicBezTo>
                  <a:cubicBezTo>
                    <a:pt x="388852" y="797646"/>
                    <a:pt x="355707" y="773264"/>
                    <a:pt x="339134" y="740174"/>
                  </a:cubicBezTo>
                  <a:cubicBezTo>
                    <a:pt x="330412" y="723629"/>
                    <a:pt x="330412" y="723629"/>
                    <a:pt x="330412" y="723629"/>
                  </a:cubicBezTo>
                  <a:cubicBezTo>
                    <a:pt x="328667" y="723629"/>
                    <a:pt x="328667" y="723629"/>
                    <a:pt x="328667" y="723629"/>
                  </a:cubicBezTo>
                  <a:cubicBezTo>
                    <a:pt x="328667" y="936102"/>
                    <a:pt x="328667" y="936102"/>
                    <a:pt x="328667" y="936102"/>
                  </a:cubicBezTo>
                  <a:cubicBezTo>
                    <a:pt x="328667" y="959614"/>
                    <a:pt x="309478" y="977900"/>
                    <a:pt x="286800" y="977900"/>
                  </a:cubicBezTo>
                  <a:cubicBezTo>
                    <a:pt x="263249" y="977900"/>
                    <a:pt x="244932" y="959614"/>
                    <a:pt x="244932" y="936102"/>
                  </a:cubicBezTo>
                  <a:cubicBezTo>
                    <a:pt x="244932" y="713179"/>
                    <a:pt x="244932" y="713179"/>
                    <a:pt x="244932" y="713179"/>
                  </a:cubicBezTo>
                  <a:cubicBezTo>
                    <a:pt x="227488" y="706213"/>
                    <a:pt x="212660" y="696634"/>
                    <a:pt x="199576" y="684443"/>
                  </a:cubicBezTo>
                  <a:cubicBezTo>
                    <a:pt x="172537" y="658319"/>
                    <a:pt x="161198" y="623488"/>
                    <a:pt x="167303" y="588656"/>
                  </a:cubicBezTo>
                  <a:cubicBezTo>
                    <a:pt x="170792" y="567757"/>
                    <a:pt x="170792" y="567757"/>
                    <a:pt x="170792" y="567757"/>
                  </a:cubicBezTo>
                  <a:cubicBezTo>
                    <a:pt x="151603" y="557307"/>
                    <a:pt x="151603" y="557307"/>
                    <a:pt x="151603" y="557307"/>
                  </a:cubicBezTo>
                  <a:cubicBezTo>
                    <a:pt x="115841" y="539892"/>
                    <a:pt x="91418" y="509414"/>
                    <a:pt x="85313" y="474582"/>
                  </a:cubicBezTo>
                  <a:cubicBezTo>
                    <a:pt x="79207" y="439750"/>
                    <a:pt x="90546" y="405790"/>
                    <a:pt x="117586" y="379666"/>
                  </a:cubicBezTo>
                  <a:cubicBezTo>
                    <a:pt x="134158" y="363121"/>
                    <a:pt x="134158" y="363121"/>
                    <a:pt x="134158" y="363121"/>
                  </a:cubicBezTo>
                  <a:cubicBezTo>
                    <a:pt x="122819" y="343092"/>
                    <a:pt x="122819" y="343092"/>
                    <a:pt x="122819" y="343092"/>
                  </a:cubicBezTo>
                  <a:cubicBezTo>
                    <a:pt x="121947" y="342222"/>
                    <a:pt x="121947" y="341351"/>
                    <a:pt x="121075" y="340480"/>
                  </a:cubicBezTo>
                  <a:cubicBezTo>
                    <a:pt x="86185" y="380537"/>
                    <a:pt x="49551" y="451942"/>
                    <a:pt x="12045" y="404919"/>
                  </a:cubicBezTo>
                  <a:cubicBezTo>
                    <a:pt x="-31567" y="350059"/>
                    <a:pt x="53040" y="299553"/>
                    <a:pt x="109735" y="274300"/>
                  </a:cubicBezTo>
                  <a:cubicBezTo>
                    <a:pt x="111480" y="264721"/>
                    <a:pt x="114969" y="254271"/>
                    <a:pt x="119330" y="244692"/>
                  </a:cubicBezTo>
                  <a:cubicBezTo>
                    <a:pt x="136775" y="212473"/>
                    <a:pt x="169048" y="188091"/>
                    <a:pt x="210043" y="178512"/>
                  </a:cubicBezTo>
                  <a:cubicBezTo>
                    <a:pt x="230104" y="173287"/>
                    <a:pt x="230104" y="173287"/>
                    <a:pt x="230104" y="173287"/>
                  </a:cubicBezTo>
                  <a:cubicBezTo>
                    <a:pt x="232721" y="153259"/>
                    <a:pt x="232721" y="153259"/>
                    <a:pt x="232721" y="153259"/>
                  </a:cubicBezTo>
                  <a:cubicBezTo>
                    <a:pt x="237082" y="118428"/>
                    <a:pt x="258888" y="87079"/>
                    <a:pt x="293778" y="67051"/>
                  </a:cubicBezTo>
                  <a:cubicBezTo>
                    <a:pt x="316456" y="53989"/>
                    <a:pt x="342623" y="47023"/>
                    <a:pt x="370535" y="47023"/>
                  </a:cubicBezTo>
                  <a:cubicBezTo>
                    <a:pt x="385363" y="47023"/>
                    <a:pt x="400191" y="49635"/>
                    <a:pt x="414147" y="53118"/>
                  </a:cubicBezTo>
                  <a:cubicBezTo>
                    <a:pt x="431591" y="58343"/>
                    <a:pt x="431591" y="58343"/>
                    <a:pt x="431591" y="58343"/>
                  </a:cubicBezTo>
                  <a:cubicBezTo>
                    <a:pt x="444675" y="45281"/>
                    <a:pt x="444675" y="45281"/>
                    <a:pt x="444675" y="45281"/>
                  </a:cubicBezTo>
                  <a:cubicBezTo>
                    <a:pt x="470842" y="16545"/>
                    <a:pt x="510093" y="0"/>
                    <a:pt x="552832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6" name="IconShape"/>
            <p:cNvSpPr>
              <a:spLocks/>
            </p:cNvSpPr>
            <p:nvPr/>
          </p:nvSpPr>
          <p:spPr bwMode="auto">
            <a:xfrm>
              <a:off x="4333647" y="3458409"/>
              <a:ext cx="789648" cy="601113"/>
            </a:xfrm>
            <a:custGeom>
              <a:avLst/>
              <a:gdLst>
                <a:gd name="connsiteX0" fmla="*/ 1059442 w 1284611"/>
                <a:gd name="connsiteY0" fmla="*/ 268287 h 977900"/>
                <a:gd name="connsiteX1" fmla="*/ 1124926 w 1284611"/>
                <a:gd name="connsiteY1" fmla="*/ 293530 h 977900"/>
                <a:gd name="connsiteX2" fmla="*/ 1171202 w 1284611"/>
                <a:gd name="connsiteY2" fmla="*/ 288308 h 977900"/>
                <a:gd name="connsiteX3" fmla="*/ 1248910 w 1284611"/>
                <a:gd name="connsiteY3" fmla="*/ 308328 h 977900"/>
                <a:gd name="connsiteX4" fmla="*/ 1277723 w 1284611"/>
                <a:gd name="connsiteY4" fmla="*/ 381446 h 977900"/>
                <a:gd name="connsiteX5" fmla="*/ 1234067 w 1284611"/>
                <a:gd name="connsiteY5" fmla="*/ 407559 h 977900"/>
                <a:gd name="connsiteX6" fmla="*/ 1199142 w 1284611"/>
                <a:gd name="connsiteY6" fmla="*/ 388409 h 977900"/>
                <a:gd name="connsiteX7" fmla="*/ 1193030 w 1284611"/>
                <a:gd name="connsiteY7" fmla="*/ 379705 h 977900"/>
                <a:gd name="connsiteX8" fmla="*/ 1191284 w 1284611"/>
                <a:gd name="connsiteY8" fmla="*/ 381446 h 977900"/>
                <a:gd name="connsiteX9" fmla="*/ 1189538 w 1284611"/>
                <a:gd name="connsiteY9" fmla="*/ 638228 h 977900"/>
                <a:gd name="connsiteX10" fmla="*/ 1124053 w 1284611"/>
                <a:gd name="connsiteY10" fmla="*/ 655637 h 977900"/>
                <a:gd name="connsiteX11" fmla="*/ 969510 w 1284611"/>
                <a:gd name="connsiteY11" fmla="*/ 569463 h 977900"/>
                <a:gd name="connsiteX12" fmla="*/ 966018 w 1284611"/>
                <a:gd name="connsiteY12" fmla="*/ 569463 h 977900"/>
                <a:gd name="connsiteX13" fmla="*/ 918869 w 1284611"/>
                <a:gd name="connsiteY13" fmla="*/ 632135 h 977900"/>
                <a:gd name="connsiteX14" fmla="*/ 871720 w 1284611"/>
                <a:gd name="connsiteY14" fmla="*/ 569463 h 977900"/>
                <a:gd name="connsiteX15" fmla="*/ 923235 w 1284611"/>
                <a:gd name="connsiteY15" fmla="*/ 457175 h 977900"/>
                <a:gd name="connsiteX16" fmla="*/ 992211 w 1284611"/>
                <a:gd name="connsiteY16" fmla="*/ 289178 h 977900"/>
                <a:gd name="connsiteX17" fmla="*/ 1059442 w 1284611"/>
                <a:gd name="connsiteY17" fmla="*/ 268287 h 977900"/>
                <a:gd name="connsiteX18" fmla="*/ 552832 w 1284611"/>
                <a:gd name="connsiteY18" fmla="*/ 0 h 977900"/>
                <a:gd name="connsiteX19" fmla="*/ 654012 w 1284611"/>
                <a:gd name="connsiteY19" fmla="*/ 37444 h 977900"/>
                <a:gd name="connsiteX20" fmla="*/ 666223 w 1284611"/>
                <a:gd name="connsiteY20" fmla="*/ 47893 h 977900"/>
                <a:gd name="connsiteX21" fmla="*/ 681051 w 1284611"/>
                <a:gd name="connsiteY21" fmla="*/ 44410 h 977900"/>
                <a:gd name="connsiteX22" fmla="*/ 721174 w 1284611"/>
                <a:gd name="connsiteY22" fmla="*/ 39185 h 977900"/>
                <a:gd name="connsiteX23" fmla="*/ 791826 w 1284611"/>
                <a:gd name="connsiteY23" fmla="*/ 55730 h 977900"/>
                <a:gd name="connsiteX24" fmla="*/ 858116 w 1284611"/>
                <a:gd name="connsiteY24" fmla="*/ 139327 h 977900"/>
                <a:gd name="connsiteX25" fmla="*/ 861605 w 1284611"/>
                <a:gd name="connsiteY25" fmla="*/ 159355 h 977900"/>
                <a:gd name="connsiteX26" fmla="*/ 881667 w 1284611"/>
                <a:gd name="connsiteY26" fmla="*/ 162838 h 977900"/>
                <a:gd name="connsiteX27" fmla="*/ 975868 w 1284611"/>
                <a:gd name="connsiteY27" fmla="*/ 225535 h 977900"/>
                <a:gd name="connsiteX28" fmla="*/ 982846 w 1284611"/>
                <a:gd name="connsiteY28" fmla="*/ 238597 h 977900"/>
                <a:gd name="connsiteX29" fmla="*/ 967146 w 1284611"/>
                <a:gd name="connsiteY29" fmla="*/ 246434 h 977900"/>
                <a:gd name="connsiteX30" fmla="*/ 887772 w 1284611"/>
                <a:gd name="connsiteY30" fmla="*/ 340480 h 977900"/>
                <a:gd name="connsiteX31" fmla="*/ 872072 w 1284611"/>
                <a:gd name="connsiteY31" fmla="*/ 441492 h 977900"/>
                <a:gd name="connsiteX32" fmla="*/ 823226 w 1284611"/>
                <a:gd name="connsiteY32" fmla="*/ 569499 h 977900"/>
                <a:gd name="connsiteX33" fmla="*/ 847649 w 1284611"/>
                <a:gd name="connsiteY33" fmla="*/ 648741 h 977900"/>
                <a:gd name="connsiteX34" fmla="*/ 909578 w 1284611"/>
                <a:gd name="connsiteY34" fmla="*/ 680089 h 977900"/>
                <a:gd name="connsiteX35" fmla="*/ 850266 w 1284611"/>
                <a:gd name="connsiteY35" fmla="*/ 708825 h 977900"/>
                <a:gd name="connsiteX36" fmla="*/ 850266 w 1284611"/>
                <a:gd name="connsiteY36" fmla="*/ 936102 h 977900"/>
                <a:gd name="connsiteX37" fmla="*/ 808398 w 1284611"/>
                <a:gd name="connsiteY37" fmla="*/ 977900 h 977900"/>
                <a:gd name="connsiteX38" fmla="*/ 766531 w 1284611"/>
                <a:gd name="connsiteY38" fmla="*/ 936102 h 977900"/>
                <a:gd name="connsiteX39" fmla="*/ 766531 w 1284611"/>
                <a:gd name="connsiteY39" fmla="*/ 761073 h 977900"/>
                <a:gd name="connsiteX40" fmla="*/ 700241 w 1284611"/>
                <a:gd name="connsiteY40" fmla="*/ 801129 h 977900"/>
                <a:gd name="connsiteX41" fmla="*/ 656629 w 1284611"/>
                <a:gd name="connsiteY41" fmla="*/ 807225 h 977900"/>
                <a:gd name="connsiteX42" fmla="*/ 579872 w 1284611"/>
                <a:gd name="connsiteY42" fmla="*/ 787197 h 977900"/>
                <a:gd name="connsiteX43" fmla="*/ 564172 w 1284611"/>
                <a:gd name="connsiteY43" fmla="*/ 778489 h 977900"/>
                <a:gd name="connsiteX44" fmla="*/ 549343 w 1284611"/>
                <a:gd name="connsiteY44" fmla="*/ 788067 h 977900"/>
                <a:gd name="connsiteX45" fmla="*/ 466481 w 1284611"/>
                <a:gd name="connsiteY45" fmla="*/ 811579 h 977900"/>
                <a:gd name="connsiteX46" fmla="*/ 429847 w 1284611"/>
                <a:gd name="connsiteY46" fmla="*/ 807225 h 977900"/>
                <a:gd name="connsiteX47" fmla="*/ 339134 w 1284611"/>
                <a:gd name="connsiteY47" fmla="*/ 740174 h 977900"/>
                <a:gd name="connsiteX48" fmla="*/ 330412 w 1284611"/>
                <a:gd name="connsiteY48" fmla="*/ 723629 h 977900"/>
                <a:gd name="connsiteX49" fmla="*/ 328667 w 1284611"/>
                <a:gd name="connsiteY49" fmla="*/ 723629 h 977900"/>
                <a:gd name="connsiteX50" fmla="*/ 328667 w 1284611"/>
                <a:gd name="connsiteY50" fmla="*/ 936102 h 977900"/>
                <a:gd name="connsiteX51" fmla="*/ 286800 w 1284611"/>
                <a:gd name="connsiteY51" fmla="*/ 977900 h 977900"/>
                <a:gd name="connsiteX52" fmla="*/ 244932 w 1284611"/>
                <a:gd name="connsiteY52" fmla="*/ 936102 h 977900"/>
                <a:gd name="connsiteX53" fmla="*/ 244932 w 1284611"/>
                <a:gd name="connsiteY53" fmla="*/ 713179 h 977900"/>
                <a:gd name="connsiteX54" fmla="*/ 199576 w 1284611"/>
                <a:gd name="connsiteY54" fmla="*/ 684443 h 977900"/>
                <a:gd name="connsiteX55" fmla="*/ 167303 w 1284611"/>
                <a:gd name="connsiteY55" fmla="*/ 588656 h 977900"/>
                <a:gd name="connsiteX56" fmla="*/ 170792 w 1284611"/>
                <a:gd name="connsiteY56" fmla="*/ 567757 h 977900"/>
                <a:gd name="connsiteX57" fmla="*/ 151603 w 1284611"/>
                <a:gd name="connsiteY57" fmla="*/ 557307 h 977900"/>
                <a:gd name="connsiteX58" fmla="*/ 85313 w 1284611"/>
                <a:gd name="connsiteY58" fmla="*/ 474582 h 977900"/>
                <a:gd name="connsiteX59" fmla="*/ 117586 w 1284611"/>
                <a:gd name="connsiteY59" fmla="*/ 379666 h 977900"/>
                <a:gd name="connsiteX60" fmla="*/ 134158 w 1284611"/>
                <a:gd name="connsiteY60" fmla="*/ 363121 h 977900"/>
                <a:gd name="connsiteX61" fmla="*/ 122819 w 1284611"/>
                <a:gd name="connsiteY61" fmla="*/ 343092 h 977900"/>
                <a:gd name="connsiteX62" fmla="*/ 121075 w 1284611"/>
                <a:gd name="connsiteY62" fmla="*/ 340480 h 977900"/>
                <a:gd name="connsiteX63" fmla="*/ 12045 w 1284611"/>
                <a:gd name="connsiteY63" fmla="*/ 404919 h 977900"/>
                <a:gd name="connsiteX64" fmla="*/ 109735 w 1284611"/>
                <a:gd name="connsiteY64" fmla="*/ 274300 h 977900"/>
                <a:gd name="connsiteX65" fmla="*/ 119330 w 1284611"/>
                <a:gd name="connsiteY65" fmla="*/ 244692 h 977900"/>
                <a:gd name="connsiteX66" fmla="*/ 210043 w 1284611"/>
                <a:gd name="connsiteY66" fmla="*/ 178512 h 977900"/>
                <a:gd name="connsiteX67" fmla="*/ 230104 w 1284611"/>
                <a:gd name="connsiteY67" fmla="*/ 173287 h 977900"/>
                <a:gd name="connsiteX68" fmla="*/ 232721 w 1284611"/>
                <a:gd name="connsiteY68" fmla="*/ 153259 h 977900"/>
                <a:gd name="connsiteX69" fmla="*/ 293778 w 1284611"/>
                <a:gd name="connsiteY69" fmla="*/ 67051 h 977900"/>
                <a:gd name="connsiteX70" fmla="*/ 370535 w 1284611"/>
                <a:gd name="connsiteY70" fmla="*/ 47023 h 977900"/>
                <a:gd name="connsiteX71" fmla="*/ 414147 w 1284611"/>
                <a:gd name="connsiteY71" fmla="*/ 53118 h 977900"/>
                <a:gd name="connsiteX72" fmla="*/ 431591 w 1284611"/>
                <a:gd name="connsiteY72" fmla="*/ 58343 h 977900"/>
                <a:gd name="connsiteX73" fmla="*/ 444675 w 1284611"/>
                <a:gd name="connsiteY73" fmla="*/ 45281 h 977900"/>
                <a:gd name="connsiteX74" fmla="*/ 552832 w 1284611"/>
                <a:gd name="connsiteY74" fmla="*/ 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284611" h="977900">
                  <a:moveTo>
                    <a:pt x="1059442" y="268287"/>
                  </a:moveTo>
                  <a:cubicBezTo>
                    <a:pt x="1083016" y="268287"/>
                    <a:pt x="1104845" y="276992"/>
                    <a:pt x="1124926" y="293530"/>
                  </a:cubicBezTo>
                  <a:cubicBezTo>
                    <a:pt x="1136277" y="290919"/>
                    <a:pt x="1152866" y="288308"/>
                    <a:pt x="1171202" y="288308"/>
                  </a:cubicBezTo>
                  <a:cubicBezTo>
                    <a:pt x="1195650" y="288308"/>
                    <a:pt x="1223590" y="292660"/>
                    <a:pt x="1248910" y="308328"/>
                  </a:cubicBezTo>
                  <a:cubicBezTo>
                    <a:pt x="1287328" y="331830"/>
                    <a:pt x="1290820" y="359684"/>
                    <a:pt x="1277723" y="381446"/>
                  </a:cubicBezTo>
                  <a:cubicBezTo>
                    <a:pt x="1268992" y="394502"/>
                    <a:pt x="1252403" y="407559"/>
                    <a:pt x="1234067" y="407559"/>
                  </a:cubicBezTo>
                  <a:cubicBezTo>
                    <a:pt x="1221843" y="407559"/>
                    <a:pt x="1209620" y="402336"/>
                    <a:pt x="1199142" y="388409"/>
                  </a:cubicBezTo>
                  <a:cubicBezTo>
                    <a:pt x="1197396" y="384927"/>
                    <a:pt x="1194776" y="382316"/>
                    <a:pt x="1193030" y="379705"/>
                  </a:cubicBezTo>
                  <a:cubicBezTo>
                    <a:pt x="1192157" y="380575"/>
                    <a:pt x="1192157" y="380575"/>
                    <a:pt x="1191284" y="381446"/>
                  </a:cubicBezTo>
                  <a:cubicBezTo>
                    <a:pt x="1241052" y="476325"/>
                    <a:pt x="1262880" y="597317"/>
                    <a:pt x="1189538" y="638228"/>
                  </a:cubicBezTo>
                  <a:cubicBezTo>
                    <a:pt x="1169456" y="650415"/>
                    <a:pt x="1146755" y="655637"/>
                    <a:pt x="1124053" y="655637"/>
                  </a:cubicBezTo>
                  <a:cubicBezTo>
                    <a:pt x="1069046" y="655637"/>
                    <a:pt x="1010547" y="623431"/>
                    <a:pt x="969510" y="569463"/>
                  </a:cubicBezTo>
                  <a:cubicBezTo>
                    <a:pt x="968637" y="569463"/>
                    <a:pt x="966891" y="569463"/>
                    <a:pt x="966018" y="569463"/>
                  </a:cubicBezTo>
                  <a:cubicBezTo>
                    <a:pt x="981734" y="611244"/>
                    <a:pt x="945063" y="632135"/>
                    <a:pt x="918869" y="632135"/>
                  </a:cubicBezTo>
                  <a:cubicBezTo>
                    <a:pt x="892675" y="632135"/>
                    <a:pt x="871720" y="614726"/>
                    <a:pt x="871720" y="569463"/>
                  </a:cubicBezTo>
                  <a:cubicBezTo>
                    <a:pt x="871720" y="518977"/>
                    <a:pt x="904026" y="478066"/>
                    <a:pt x="923235" y="457175"/>
                  </a:cubicBezTo>
                  <a:cubicBezTo>
                    <a:pt x="912757" y="386668"/>
                    <a:pt x="938078" y="319644"/>
                    <a:pt x="992211" y="289178"/>
                  </a:cubicBezTo>
                  <a:cubicBezTo>
                    <a:pt x="1015786" y="275251"/>
                    <a:pt x="1038487" y="268287"/>
                    <a:pt x="1059442" y="268287"/>
                  </a:cubicBezTo>
                  <a:close/>
                  <a:moveTo>
                    <a:pt x="552832" y="0"/>
                  </a:moveTo>
                  <a:cubicBezTo>
                    <a:pt x="592083" y="0"/>
                    <a:pt x="627845" y="13062"/>
                    <a:pt x="654012" y="37444"/>
                  </a:cubicBezTo>
                  <a:cubicBezTo>
                    <a:pt x="666223" y="47893"/>
                    <a:pt x="666223" y="47893"/>
                    <a:pt x="666223" y="47893"/>
                  </a:cubicBezTo>
                  <a:cubicBezTo>
                    <a:pt x="681051" y="44410"/>
                    <a:pt x="681051" y="44410"/>
                    <a:pt x="681051" y="44410"/>
                  </a:cubicBezTo>
                  <a:cubicBezTo>
                    <a:pt x="694135" y="40927"/>
                    <a:pt x="708091" y="39185"/>
                    <a:pt x="721174" y="39185"/>
                  </a:cubicBezTo>
                  <a:cubicBezTo>
                    <a:pt x="745597" y="39185"/>
                    <a:pt x="770020" y="45281"/>
                    <a:pt x="791826" y="55730"/>
                  </a:cubicBezTo>
                  <a:cubicBezTo>
                    <a:pt x="827587" y="74017"/>
                    <a:pt x="851138" y="104495"/>
                    <a:pt x="858116" y="139327"/>
                  </a:cubicBezTo>
                  <a:cubicBezTo>
                    <a:pt x="861605" y="159355"/>
                    <a:pt x="861605" y="159355"/>
                    <a:pt x="861605" y="159355"/>
                  </a:cubicBezTo>
                  <a:cubicBezTo>
                    <a:pt x="881667" y="162838"/>
                    <a:pt x="881667" y="162838"/>
                    <a:pt x="881667" y="162838"/>
                  </a:cubicBezTo>
                  <a:cubicBezTo>
                    <a:pt x="922662" y="170675"/>
                    <a:pt x="957551" y="193316"/>
                    <a:pt x="975868" y="225535"/>
                  </a:cubicBezTo>
                  <a:cubicBezTo>
                    <a:pt x="978485" y="229889"/>
                    <a:pt x="981102" y="234243"/>
                    <a:pt x="982846" y="238597"/>
                  </a:cubicBezTo>
                  <a:cubicBezTo>
                    <a:pt x="977613" y="241209"/>
                    <a:pt x="972379" y="243822"/>
                    <a:pt x="967146" y="246434"/>
                  </a:cubicBezTo>
                  <a:cubicBezTo>
                    <a:pt x="931384" y="267333"/>
                    <a:pt x="904345" y="299553"/>
                    <a:pt x="887772" y="340480"/>
                  </a:cubicBezTo>
                  <a:cubicBezTo>
                    <a:pt x="875561" y="370958"/>
                    <a:pt x="870327" y="405790"/>
                    <a:pt x="872072" y="441492"/>
                  </a:cubicBezTo>
                  <a:cubicBezTo>
                    <a:pt x="849393" y="470228"/>
                    <a:pt x="823226" y="515509"/>
                    <a:pt x="823226" y="569499"/>
                  </a:cubicBezTo>
                  <a:cubicBezTo>
                    <a:pt x="823226" y="601718"/>
                    <a:pt x="831949" y="628712"/>
                    <a:pt x="847649" y="648741"/>
                  </a:cubicBezTo>
                  <a:cubicBezTo>
                    <a:pt x="863349" y="667027"/>
                    <a:pt x="885155" y="678348"/>
                    <a:pt x="909578" y="680089"/>
                  </a:cubicBezTo>
                  <a:cubicBezTo>
                    <a:pt x="893006" y="694022"/>
                    <a:pt x="872944" y="703601"/>
                    <a:pt x="850266" y="708825"/>
                  </a:cubicBezTo>
                  <a:cubicBezTo>
                    <a:pt x="850266" y="936102"/>
                    <a:pt x="850266" y="936102"/>
                    <a:pt x="850266" y="936102"/>
                  </a:cubicBezTo>
                  <a:cubicBezTo>
                    <a:pt x="850266" y="959614"/>
                    <a:pt x="831949" y="977900"/>
                    <a:pt x="808398" y="977900"/>
                  </a:cubicBezTo>
                  <a:cubicBezTo>
                    <a:pt x="785720" y="977900"/>
                    <a:pt x="766531" y="959614"/>
                    <a:pt x="766531" y="936102"/>
                  </a:cubicBezTo>
                  <a:cubicBezTo>
                    <a:pt x="766531" y="761073"/>
                    <a:pt x="766531" y="761073"/>
                    <a:pt x="766531" y="761073"/>
                  </a:cubicBezTo>
                  <a:cubicBezTo>
                    <a:pt x="749958" y="779360"/>
                    <a:pt x="727280" y="793292"/>
                    <a:pt x="700241" y="801129"/>
                  </a:cubicBezTo>
                  <a:cubicBezTo>
                    <a:pt x="686285" y="805483"/>
                    <a:pt x="671457" y="807225"/>
                    <a:pt x="656629" y="807225"/>
                  </a:cubicBezTo>
                  <a:cubicBezTo>
                    <a:pt x="629589" y="807225"/>
                    <a:pt x="602550" y="800259"/>
                    <a:pt x="579872" y="787197"/>
                  </a:cubicBezTo>
                  <a:cubicBezTo>
                    <a:pt x="564172" y="778489"/>
                    <a:pt x="564172" y="778489"/>
                    <a:pt x="564172" y="778489"/>
                  </a:cubicBezTo>
                  <a:cubicBezTo>
                    <a:pt x="549343" y="788067"/>
                    <a:pt x="549343" y="788067"/>
                    <a:pt x="549343" y="788067"/>
                  </a:cubicBezTo>
                  <a:cubicBezTo>
                    <a:pt x="525793" y="802871"/>
                    <a:pt x="496137" y="811579"/>
                    <a:pt x="466481" y="811579"/>
                  </a:cubicBezTo>
                  <a:cubicBezTo>
                    <a:pt x="454270" y="811579"/>
                    <a:pt x="442058" y="809837"/>
                    <a:pt x="429847" y="807225"/>
                  </a:cubicBezTo>
                  <a:cubicBezTo>
                    <a:pt x="388852" y="797646"/>
                    <a:pt x="355707" y="773264"/>
                    <a:pt x="339134" y="740174"/>
                  </a:cubicBezTo>
                  <a:cubicBezTo>
                    <a:pt x="330412" y="723629"/>
                    <a:pt x="330412" y="723629"/>
                    <a:pt x="330412" y="723629"/>
                  </a:cubicBezTo>
                  <a:cubicBezTo>
                    <a:pt x="328667" y="723629"/>
                    <a:pt x="328667" y="723629"/>
                    <a:pt x="328667" y="723629"/>
                  </a:cubicBezTo>
                  <a:cubicBezTo>
                    <a:pt x="328667" y="936102"/>
                    <a:pt x="328667" y="936102"/>
                    <a:pt x="328667" y="936102"/>
                  </a:cubicBezTo>
                  <a:cubicBezTo>
                    <a:pt x="328667" y="959614"/>
                    <a:pt x="309478" y="977900"/>
                    <a:pt x="286800" y="977900"/>
                  </a:cubicBezTo>
                  <a:cubicBezTo>
                    <a:pt x="263249" y="977900"/>
                    <a:pt x="244932" y="959614"/>
                    <a:pt x="244932" y="936102"/>
                  </a:cubicBezTo>
                  <a:cubicBezTo>
                    <a:pt x="244932" y="713179"/>
                    <a:pt x="244932" y="713179"/>
                    <a:pt x="244932" y="713179"/>
                  </a:cubicBezTo>
                  <a:cubicBezTo>
                    <a:pt x="227488" y="706213"/>
                    <a:pt x="212660" y="696634"/>
                    <a:pt x="199576" y="684443"/>
                  </a:cubicBezTo>
                  <a:cubicBezTo>
                    <a:pt x="172537" y="658319"/>
                    <a:pt x="161198" y="623488"/>
                    <a:pt x="167303" y="588656"/>
                  </a:cubicBezTo>
                  <a:cubicBezTo>
                    <a:pt x="170792" y="567757"/>
                    <a:pt x="170792" y="567757"/>
                    <a:pt x="170792" y="567757"/>
                  </a:cubicBezTo>
                  <a:cubicBezTo>
                    <a:pt x="151603" y="557307"/>
                    <a:pt x="151603" y="557307"/>
                    <a:pt x="151603" y="557307"/>
                  </a:cubicBezTo>
                  <a:cubicBezTo>
                    <a:pt x="115841" y="539892"/>
                    <a:pt x="91418" y="509414"/>
                    <a:pt x="85313" y="474582"/>
                  </a:cubicBezTo>
                  <a:cubicBezTo>
                    <a:pt x="79207" y="439750"/>
                    <a:pt x="90546" y="405790"/>
                    <a:pt x="117586" y="379666"/>
                  </a:cubicBezTo>
                  <a:cubicBezTo>
                    <a:pt x="134158" y="363121"/>
                    <a:pt x="134158" y="363121"/>
                    <a:pt x="134158" y="363121"/>
                  </a:cubicBezTo>
                  <a:cubicBezTo>
                    <a:pt x="122819" y="343092"/>
                    <a:pt x="122819" y="343092"/>
                    <a:pt x="122819" y="343092"/>
                  </a:cubicBezTo>
                  <a:cubicBezTo>
                    <a:pt x="121947" y="342222"/>
                    <a:pt x="121947" y="341351"/>
                    <a:pt x="121075" y="340480"/>
                  </a:cubicBezTo>
                  <a:cubicBezTo>
                    <a:pt x="86185" y="380537"/>
                    <a:pt x="49551" y="451942"/>
                    <a:pt x="12045" y="404919"/>
                  </a:cubicBezTo>
                  <a:cubicBezTo>
                    <a:pt x="-31567" y="350059"/>
                    <a:pt x="53040" y="299553"/>
                    <a:pt x="109735" y="274300"/>
                  </a:cubicBezTo>
                  <a:cubicBezTo>
                    <a:pt x="111480" y="264721"/>
                    <a:pt x="114969" y="254271"/>
                    <a:pt x="119330" y="244692"/>
                  </a:cubicBezTo>
                  <a:cubicBezTo>
                    <a:pt x="136775" y="212473"/>
                    <a:pt x="169048" y="188091"/>
                    <a:pt x="210043" y="178512"/>
                  </a:cubicBezTo>
                  <a:cubicBezTo>
                    <a:pt x="230104" y="173287"/>
                    <a:pt x="230104" y="173287"/>
                    <a:pt x="230104" y="173287"/>
                  </a:cubicBezTo>
                  <a:cubicBezTo>
                    <a:pt x="232721" y="153259"/>
                    <a:pt x="232721" y="153259"/>
                    <a:pt x="232721" y="153259"/>
                  </a:cubicBezTo>
                  <a:cubicBezTo>
                    <a:pt x="237082" y="118428"/>
                    <a:pt x="258888" y="87079"/>
                    <a:pt x="293778" y="67051"/>
                  </a:cubicBezTo>
                  <a:cubicBezTo>
                    <a:pt x="316456" y="53989"/>
                    <a:pt x="342623" y="47023"/>
                    <a:pt x="370535" y="47023"/>
                  </a:cubicBezTo>
                  <a:cubicBezTo>
                    <a:pt x="385363" y="47023"/>
                    <a:pt x="400191" y="49635"/>
                    <a:pt x="414147" y="53118"/>
                  </a:cubicBezTo>
                  <a:cubicBezTo>
                    <a:pt x="431591" y="58343"/>
                    <a:pt x="431591" y="58343"/>
                    <a:pt x="431591" y="58343"/>
                  </a:cubicBezTo>
                  <a:cubicBezTo>
                    <a:pt x="444675" y="45281"/>
                    <a:pt x="444675" y="45281"/>
                    <a:pt x="444675" y="45281"/>
                  </a:cubicBezTo>
                  <a:cubicBezTo>
                    <a:pt x="470842" y="16545"/>
                    <a:pt x="510093" y="0"/>
                    <a:pt x="552832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7" name="IconShape"/>
            <p:cNvSpPr>
              <a:spLocks/>
            </p:cNvSpPr>
            <p:nvPr/>
          </p:nvSpPr>
          <p:spPr bwMode="auto">
            <a:xfrm>
              <a:off x="5261395" y="3458409"/>
              <a:ext cx="789648" cy="601113"/>
            </a:xfrm>
            <a:custGeom>
              <a:avLst/>
              <a:gdLst>
                <a:gd name="connsiteX0" fmla="*/ 1059442 w 1284611"/>
                <a:gd name="connsiteY0" fmla="*/ 268287 h 977900"/>
                <a:gd name="connsiteX1" fmla="*/ 1124926 w 1284611"/>
                <a:gd name="connsiteY1" fmla="*/ 293530 h 977900"/>
                <a:gd name="connsiteX2" fmla="*/ 1171202 w 1284611"/>
                <a:gd name="connsiteY2" fmla="*/ 288308 h 977900"/>
                <a:gd name="connsiteX3" fmla="*/ 1248910 w 1284611"/>
                <a:gd name="connsiteY3" fmla="*/ 308328 h 977900"/>
                <a:gd name="connsiteX4" fmla="*/ 1277723 w 1284611"/>
                <a:gd name="connsiteY4" fmla="*/ 381446 h 977900"/>
                <a:gd name="connsiteX5" fmla="*/ 1234067 w 1284611"/>
                <a:gd name="connsiteY5" fmla="*/ 407559 h 977900"/>
                <a:gd name="connsiteX6" fmla="*/ 1199142 w 1284611"/>
                <a:gd name="connsiteY6" fmla="*/ 388409 h 977900"/>
                <a:gd name="connsiteX7" fmla="*/ 1193030 w 1284611"/>
                <a:gd name="connsiteY7" fmla="*/ 379705 h 977900"/>
                <a:gd name="connsiteX8" fmla="*/ 1191284 w 1284611"/>
                <a:gd name="connsiteY8" fmla="*/ 381446 h 977900"/>
                <a:gd name="connsiteX9" fmla="*/ 1189538 w 1284611"/>
                <a:gd name="connsiteY9" fmla="*/ 638228 h 977900"/>
                <a:gd name="connsiteX10" fmla="*/ 1124053 w 1284611"/>
                <a:gd name="connsiteY10" fmla="*/ 655637 h 977900"/>
                <a:gd name="connsiteX11" fmla="*/ 969510 w 1284611"/>
                <a:gd name="connsiteY11" fmla="*/ 569463 h 977900"/>
                <a:gd name="connsiteX12" fmla="*/ 966018 w 1284611"/>
                <a:gd name="connsiteY12" fmla="*/ 569463 h 977900"/>
                <a:gd name="connsiteX13" fmla="*/ 918869 w 1284611"/>
                <a:gd name="connsiteY13" fmla="*/ 632135 h 977900"/>
                <a:gd name="connsiteX14" fmla="*/ 871720 w 1284611"/>
                <a:gd name="connsiteY14" fmla="*/ 569463 h 977900"/>
                <a:gd name="connsiteX15" fmla="*/ 923235 w 1284611"/>
                <a:gd name="connsiteY15" fmla="*/ 457175 h 977900"/>
                <a:gd name="connsiteX16" fmla="*/ 992211 w 1284611"/>
                <a:gd name="connsiteY16" fmla="*/ 289178 h 977900"/>
                <a:gd name="connsiteX17" fmla="*/ 1059442 w 1284611"/>
                <a:gd name="connsiteY17" fmla="*/ 268287 h 977900"/>
                <a:gd name="connsiteX18" fmla="*/ 552832 w 1284611"/>
                <a:gd name="connsiteY18" fmla="*/ 0 h 977900"/>
                <a:gd name="connsiteX19" fmla="*/ 654012 w 1284611"/>
                <a:gd name="connsiteY19" fmla="*/ 37444 h 977900"/>
                <a:gd name="connsiteX20" fmla="*/ 666223 w 1284611"/>
                <a:gd name="connsiteY20" fmla="*/ 47893 h 977900"/>
                <a:gd name="connsiteX21" fmla="*/ 681051 w 1284611"/>
                <a:gd name="connsiteY21" fmla="*/ 44410 h 977900"/>
                <a:gd name="connsiteX22" fmla="*/ 721174 w 1284611"/>
                <a:gd name="connsiteY22" fmla="*/ 39185 h 977900"/>
                <a:gd name="connsiteX23" fmla="*/ 791826 w 1284611"/>
                <a:gd name="connsiteY23" fmla="*/ 55730 h 977900"/>
                <a:gd name="connsiteX24" fmla="*/ 858116 w 1284611"/>
                <a:gd name="connsiteY24" fmla="*/ 139327 h 977900"/>
                <a:gd name="connsiteX25" fmla="*/ 861605 w 1284611"/>
                <a:gd name="connsiteY25" fmla="*/ 159355 h 977900"/>
                <a:gd name="connsiteX26" fmla="*/ 881667 w 1284611"/>
                <a:gd name="connsiteY26" fmla="*/ 162838 h 977900"/>
                <a:gd name="connsiteX27" fmla="*/ 975868 w 1284611"/>
                <a:gd name="connsiteY27" fmla="*/ 225535 h 977900"/>
                <a:gd name="connsiteX28" fmla="*/ 982846 w 1284611"/>
                <a:gd name="connsiteY28" fmla="*/ 238597 h 977900"/>
                <a:gd name="connsiteX29" fmla="*/ 967146 w 1284611"/>
                <a:gd name="connsiteY29" fmla="*/ 246434 h 977900"/>
                <a:gd name="connsiteX30" fmla="*/ 887772 w 1284611"/>
                <a:gd name="connsiteY30" fmla="*/ 340480 h 977900"/>
                <a:gd name="connsiteX31" fmla="*/ 872072 w 1284611"/>
                <a:gd name="connsiteY31" fmla="*/ 441492 h 977900"/>
                <a:gd name="connsiteX32" fmla="*/ 823226 w 1284611"/>
                <a:gd name="connsiteY32" fmla="*/ 569499 h 977900"/>
                <a:gd name="connsiteX33" fmla="*/ 847649 w 1284611"/>
                <a:gd name="connsiteY33" fmla="*/ 648741 h 977900"/>
                <a:gd name="connsiteX34" fmla="*/ 909578 w 1284611"/>
                <a:gd name="connsiteY34" fmla="*/ 680089 h 977900"/>
                <a:gd name="connsiteX35" fmla="*/ 850266 w 1284611"/>
                <a:gd name="connsiteY35" fmla="*/ 708825 h 977900"/>
                <a:gd name="connsiteX36" fmla="*/ 850266 w 1284611"/>
                <a:gd name="connsiteY36" fmla="*/ 936102 h 977900"/>
                <a:gd name="connsiteX37" fmla="*/ 808398 w 1284611"/>
                <a:gd name="connsiteY37" fmla="*/ 977900 h 977900"/>
                <a:gd name="connsiteX38" fmla="*/ 766531 w 1284611"/>
                <a:gd name="connsiteY38" fmla="*/ 936102 h 977900"/>
                <a:gd name="connsiteX39" fmla="*/ 766531 w 1284611"/>
                <a:gd name="connsiteY39" fmla="*/ 761073 h 977900"/>
                <a:gd name="connsiteX40" fmla="*/ 700241 w 1284611"/>
                <a:gd name="connsiteY40" fmla="*/ 801129 h 977900"/>
                <a:gd name="connsiteX41" fmla="*/ 656629 w 1284611"/>
                <a:gd name="connsiteY41" fmla="*/ 807225 h 977900"/>
                <a:gd name="connsiteX42" fmla="*/ 579872 w 1284611"/>
                <a:gd name="connsiteY42" fmla="*/ 787197 h 977900"/>
                <a:gd name="connsiteX43" fmla="*/ 564172 w 1284611"/>
                <a:gd name="connsiteY43" fmla="*/ 778489 h 977900"/>
                <a:gd name="connsiteX44" fmla="*/ 549343 w 1284611"/>
                <a:gd name="connsiteY44" fmla="*/ 788067 h 977900"/>
                <a:gd name="connsiteX45" fmla="*/ 466481 w 1284611"/>
                <a:gd name="connsiteY45" fmla="*/ 811579 h 977900"/>
                <a:gd name="connsiteX46" fmla="*/ 429847 w 1284611"/>
                <a:gd name="connsiteY46" fmla="*/ 807225 h 977900"/>
                <a:gd name="connsiteX47" fmla="*/ 339134 w 1284611"/>
                <a:gd name="connsiteY47" fmla="*/ 740174 h 977900"/>
                <a:gd name="connsiteX48" fmla="*/ 330412 w 1284611"/>
                <a:gd name="connsiteY48" fmla="*/ 723629 h 977900"/>
                <a:gd name="connsiteX49" fmla="*/ 328667 w 1284611"/>
                <a:gd name="connsiteY49" fmla="*/ 723629 h 977900"/>
                <a:gd name="connsiteX50" fmla="*/ 328667 w 1284611"/>
                <a:gd name="connsiteY50" fmla="*/ 936102 h 977900"/>
                <a:gd name="connsiteX51" fmla="*/ 286800 w 1284611"/>
                <a:gd name="connsiteY51" fmla="*/ 977900 h 977900"/>
                <a:gd name="connsiteX52" fmla="*/ 244932 w 1284611"/>
                <a:gd name="connsiteY52" fmla="*/ 936102 h 977900"/>
                <a:gd name="connsiteX53" fmla="*/ 244932 w 1284611"/>
                <a:gd name="connsiteY53" fmla="*/ 713179 h 977900"/>
                <a:gd name="connsiteX54" fmla="*/ 199576 w 1284611"/>
                <a:gd name="connsiteY54" fmla="*/ 684443 h 977900"/>
                <a:gd name="connsiteX55" fmla="*/ 167303 w 1284611"/>
                <a:gd name="connsiteY55" fmla="*/ 588656 h 977900"/>
                <a:gd name="connsiteX56" fmla="*/ 170792 w 1284611"/>
                <a:gd name="connsiteY56" fmla="*/ 567757 h 977900"/>
                <a:gd name="connsiteX57" fmla="*/ 151603 w 1284611"/>
                <a:gd name="connsiteY57" fmla="*/ 557307 h 977900"/>
                <a:gd name="connsiteX58" fmla="*/ 85313 w 1284611"/>
                <a:gd name="connsiteY58" fmla="*/ 474582 h 977900"/>
                <a:gd name="connsiteX59" fmla="*/ 117586 w 1284611"/>
                <a:gd name="connsiteY59" fmla="*/ 379666 h 977900"/>
                <a:gd name="connsiteX60" fmla="*/ 134158 w 1284611"/>
                <a:gd name="connsiteY60" fmla="*/ 363121 h 977900"/>
                <a:gd name="connsiteX61" fmla="*/ 122819 w 1284611"/>
                <a:gd name="connsiteY61" fmla="*/ 343092 h 977900"/>
                <a:gd name="connsiteX62" fmla="*/ 121075 w 1284611"/>
                <a:gd name="connsiteY62" fmla="*/ 340480 h 977900"/>
                <a:gd name="connsiteX63" fmla="*/ 12045 w 1284611"/>
                <a:gd name="connsiteY63" fmla="*/ 404919 h 977900"/>
                <a:gd name="connsiteX64" fmla="*/ 109735 w 1284611"/>
                <a:gd name="connsiteY64" fmla="*/ 274300 h 977900"/>
                <a:gd name="connsiteX65" fmla="*/ 119330 w 1284611"/>
                <a:gd name="connsiteY65" fmla="*/ 244692 h 977900"/>
                <a:gd name="connsiteX66" fmla="*/ 210043 w 1284611"/>
                <a:gd name="connsiteY66" fmla="*/ 178512 h 977900"/>
                <a:gd name="connsiteX67" fmla="*/ 230104 w 1284611"/>
                <a:gd name="connsiteY67" fmla="*/ 173287 h 977900"/>
                <a:gd name="connsiteX68" fmla="*/ 232721 w 1284611"/>
                <a:gd name="connsiteY68" fmla="*/ 153259 h 977900"/>
                <a:gd name="connsiteX69" fmla="*/ 293778 w 1284611"/>
                <a:gd name="connsiteY69" fmla="*/ 67051 h 977900"/>
                <a:gd name="connsiteX70" fmla="*/ 370535 w 1284611"/>
                <a:gd name="connsiteY70" fmla="*/ 47023 h 977900"/>
                <a:gd name="connsiteX71" fmla="*/ 414147 w 1284611"/>
                <a:gd name="connsiteY71" fmla="*/ 53118 h 977900"/>
                <a:gd name="connsiteX72" fmla="*/ 431591 w 1284611"/>
                <a:gd name="connsiteY72" fmla="*/ 58343 h 977900"/>
                <a:gd name="connsiteX73" fmla="*/ 444675 w 1284611"/>
                <a:gd name="connsiteY73" fmla="*/ 45281 h 977900"/>
                <a:gd name="connsiteX74" fmla="*/ 552832 w 1284611"/>
                <a:gd name="connsiteY74" fmla="*/ 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284611" h="977900">
                  <a:moveTo>
                    <a:pt x="1059442" y="268287"/>
                  </a:moveTo>
                  <a:cubicBezTo>
                    <a:pt x="1083016" y="268287"/>
                    <a:pt x="1104845" y="276992"/>
                    <a:pt x="1124926" y="293530"/>
                  </a:cubicBezTo>
                  <a:cubicBezTo>
                    <a:pt x="1136277" y="290919"/>
                    <a:pt x="1152866" y="288308"/>
                    <a:pt x="1171202" y="288308"/>
                  </a:cubicBezTo>
                  <a:cubicBezTo>
                    <a:pt x="1195650" y="288308"/>
                    <a:pt x="1223590" y="292660"/>
                    <a:pt x="1248910" y="308328"/>
                  </a:cubicBezTo>
                  <a:cubicBezTo>
                    <a:pt x="1287328" y="331830"/>
                    <a:pt x="1290820" y="359684"/>
                    <a:pt x="1277723" y="381446"/>
                  </a:cubicBezTo>
                  <a:cubicBezTo>
                    <a:pt x="1268992" y="394502"/>
                    <a:pt x="1252403" y="407559"/>
                    <a:pt x="1234067" y="407559"/>
                  </a:cubicBezTo>
                  <a:cubicBezTo>
                    <a:pt x="1221843" y="407559"/>
                    <a:pt x="1209620" y="402336"/>
                    <a:pt x="1199142" y="388409"/>
                  </a:cubicBezTo>
                  <a:cubicBezTo>
                    <a:pt x="1197396" y="384927"/>
                    <a:pt x="1194776" y="382316"/>
                    <a:pt x="1193030" y="379705"/>
                  </a:cubicBezTo>
                  <a:cubicBezTo>
                    <a:pt x="1192157" y="380575"/>
                    <a:pt x="1192157" y="380575"/>
                    <a:pt x="1191284" y="381446"/>
                  </a:cubicBezTo>
                  <a:cubicBezTo>
                    <a:pt x="1241052" y="476325"/>
                    <a:pt x="1262880" y="597317"/>
                    <a:pt x="1189538" y="638228"/>
                  </a:cubicBezTo>
                  <a:cubicBezTo>
                    <a:pt x="1169456" y="650415"/>
                    <a:pt x="1146755" y="655637"/>
                    <a:pt x="1124053" y="655637"/>
                  </a:cubicBezTo>
                  <a:cubicBezTo>
                    <a:pt x="1069046" y="655637"/>
                    <a:pt x="1010547" y="623431"/>
                    <a:pt x="969510" y="569463"/>
                  </a:cubicBezTo>
                  <a:cubicBezTo>
                    <a:pt x="968637" y="569463"/>
                    <a:pt x="966891" y="569463"/>
                    <a:pt x="966018" y="569463"/>
                  </a:cubicBezTo>
                  <a:cubicBezTo>
                    <a:pt x="981734" y="611244"/>
                    <a:pt x="945063" y="632135"/>
                    <a:pt x="918869" y="632135"/>
                  </a:cubicBezTo>
                  <a:cubicBezTo>
                    <a:pt x="892675" y="632135"/>
                    <a:pt x="871720" y="614726"/>
                    <a:pt x="871720" y="569463"/>
                  </a:cubicBezTo>
                  <a:cubicBezTo>
                    <a:pt x="871720" y="518977"/>
                    <a:pt x="904026" y="478066"/>
                    <a:pt x="923235" y="457175"/>
                  </a:cubicBezTo>
                  <a:cubicBezTo>
                    <a:pt x="912757" y="386668"/>
                    <a:pt x="938078" y="319644"/>
                    <a:pt x="992211" y="289178"/>
                  </a:cubicBezTo>
                  <a:cubicBezTo>
                    <a:pt x="1015786" y="275251"/>
                    <a:pt x="1038487" y="268287"/>
                    <a:pt x="1059442" y="268287"/>
                  </a:cubicBezTo>
                  <a:close/>
                  <a:moveTo>
                    <a:pt x="552832" y="0"/>
                  </a:moveTo>
                  <a:cubicBezTo>
                    <a:pt x="592083" y="0"/>
                    <a:pt x="627845" y="13062"/>
                    <a:pt x="654012" y="37444"/>
                  </a:cubicBezTo>
                  <a:cubicBezTo>
                    <a:pt x="666223" y="47893"/>
                    <a:pt x="666223" y="47893"/>
                    <a:pt x="666223" y="47893"/>
                  </a:cubicBezTo>
                  <a:cubicBezTo>
                    <a:pt x="681051" y="44410"/>
                    <a:pt x="681051" y="44410"/>
                    <a:pt x="681051" y="44410"/>
                  </a:cubicBezTo>
                  <a:cubicBezTo>
                    <a:pt x="694135" y="40927"/>
                    <a:pt x="708091" y="39185"/>
                    <a:pt x="721174" y="39185"/>
                  </a:cubicBezTo>
                  <a:cubicBezTo>
                    <a:pt x="745597" y="39185"/>
                    <a:pt x="770020" y="45281"/>
                    <a:pt x="791826" y="55730"/>
                  </a:cubicBezTo>
                  <a:cubicBezTo>
                    <a:pt x="827587" y="74017"/>
                    <a:pt x="851138" y="104495"/>
                    <a:pt x="858116" y="139327"/>
                  </a:cubicBezTo>
                  <a:cubicBezTo>
                    <a:pt x="861605" y="159355"/>
                    <a:pt x="861605" y="159355"/>
                    <a:pt x="861605" y="159355"/>
                  </a:cubicBezTo>
                  <a:cubicBezTo>
                    <a:pt x="881667" y="162838"/>
                    <a:pt x="881667" y="162838"/>
                    <a:pt x="881667" y="162838"/>
                  </a:cubicBezTo>
                  <a:cubicBezTo>
                    <a:pt x="922662" y="170675"/>
                    <a:pt x="957551" y="193316"/>
                    <a:pt x="975868" y="225535"/>
                  </a:cubicBezTo>
                  <a:cubicBezTo>
                    <a:pt x="978485" y="229889"/>
                    <a:pt x="981102" y="234243"/>
                    <a:pt x="982846" y="238597"/>
                  </a:cubicBezTo>
                  <a:cubicBezTo>
                    <a:pt x="977613" y="241209"/>
                    <a:pt x="972379" y="243822"/>
                    <a:pt x="967146" y="246434"/>
                  </a:cubicBezTo>
                  <a:cubicBezTo>
                    <a:pt x="931384" y="267333"/>
                    <a:pt x="904345" y="299553"/>
                    <a:pt x="887772" y="340480"/>
                  </a:cubicBezTo>
                  <a:cubicBezTo>
                    <a:pt x="875561" y="370958"/>
                    <a:pt x="870327" y="405790"/>
                    <a:pt x="872072" y="441492"/>
                  </a:cubicBezTo>
                  <a:cubicBezTo>
                    <a:pt x="849393" y="470228"/>
                    <a:pt x="823226" y="515509"/>
                    <a:pt x="823226" y="569499"/>
                  </a:cubicBezTo>
                  <a:cubicBezTo>
                    <a:pt x="823226" y="601718"/>
                    <a:pt x="831949" y="628712"/>
                    <a:pt x="847649" y="648741"/>
                  </a:cubicBezTo>
                  <a:cubicBezTo>
                    <a:pt x="863349" y="667027"/>
                    <a:pt x="885155" y="678348"/>
                    <a:pt x="909578" y="680089"/>
                  </a:cubicBezTo>
                  <a:cubicBezTo>
                    <a:pt x="893006" y="694022"/>
                    <a:pt x="872944" y="703601"/>
                    <a:pt x="850266" y="708825"/>
                  </a:cubicBezTo>
                  <a:cubicBezTo>
                    <a:pt x="850266" y="936102"/>
                    <a:pt x="850266" y="936102"/>
                    <a:pt x="850266" y="936102"/>
                  </a:cubicBezTo>
                  <a:cubicBezTo>
                    <a:pt x="850266" y="959614"/>
                    <a:pt x="831949" y="977900"/>
                    <a:pt x="808398" y="977900"/>
                  </a:cubicBezTo>
                  <a:cubicBezTo>
                    <a:pt x="785720" y="977900"/>
                    <a:pt x="766531" y="959614"/>
                    <a:pt x="766531" y="936102"/>
                  </a:cubicBezTo>
                  <a:cubicBezTo>
                    <a:pt x="766531" y="761073"/>
                    <a:pt x="766531" y="761073"/>
                    <a:pt x="766531" y="761073"/>
                  </a:cubicBezTo>
                  <a:cubicBezTo>
                    <a:pt x="749958" y="779360"/>
                    <a:pt x="727280" y="793292"/>
                    <a:pt x="700241" y="801129"/>
                  </a:cubicBezTo>
                  <a:cubicBezTo>
                    <a:pt x="686285" y="805483"/>
                    <a:pt x="671457" y="807225"/>
                    <a:pt x="656629" y="807225"/>
                  </a:cubicBezTo>
                  <a:cubicBezTo>
                    <a:pt x="629589" y="807225"/>
                    <a:pt x="602550" y="800259"/>
                    <a:pt x="579872" y="787197"/>
                  </a:cubicBezTo>
                  <a:cubicBezTo>
                    <a:pt x="564172" y="778489"/>
                    <a:pt x="564172" y="778489"/>
                    <a:pt x="564172" y="778489"/>
                  </a:cubicBezTo>
                  <a:cubicBezTo>
                    <a:pt x="549343" y="788067"/>
                    <a:pt x="549343" y="788067"/>
                    <a:pt x="549343" y="788067"/>
                  </a:cubicBezTo>
                  <a:cubicBezTo>
                    <a:pt x="525793" y="802871"/>
                    <a:pt x="496137" y="811579"/>
                    <a:pt x="466481" y="811579"/>
                  </a:cubicBezTo>
                  <a:cubicBezTo>
                    <a:pt x="454270" y="811579"/>
                    <a:pt x="442058" y="809837"/>
                    <a:pt x="429847" y="807225"/>
                  </a:cubicBezTo>
                  <a:cubicBezTo>
                    <a:pt x="388852" y="797646"/>
                    <a:pt x="355707" y="773264"/>
                    <a:pt x="339134" y="740174"/>
                  </a:cubicBezTo>
                  <a:cubicBezTo>
                    <a:pt x="330412" y="723629"/>
                    <a:pt x="330412" y="723629"/>
                    <a:pt x="330412" y="723629"/>
                  </a:cubicBezTo>
                  <a:cubicBezTo>
                    <a:pt x="328667" y="723629"/>
                    <a:pt x="328667" y="723629"/>
                    <a:pt x="328667" y="723629"/>
                  </a:cubicBezTo>
                  <a:cubicBezTo>
                    <a:pt x="328667" y="936102"/>
                    <a:pt x="328667" y="936102"/>
                    <a:pt x="328667" y="936102"/>
                  </a:cubicBezTo>
                  <a:cubicBezTo>
                    <a:pt x="328667" y="959614"/>
                    <a:pt x="309478" y="977900"/>
                    <a:pt x="286800" y="977900"/>
                  </a:cubicBezTo>
                  <a:cubicBezTo>
                    <a:pt x="263249" y="977900"/>
                    <a:pt x="244932" y="959614"/>
                    <a:pt x="244932" y="936102"/>
                  </a:cubicBezTo>
                  <a:cubicBezTo>
                    <a:pt x="244932" y="713179"/>
                    <a:pt x="244932" y="713179"/>
                    <a:pt x="244932" y="713179"/>
                  </a:cubicBezTo>
                  <a:cubicBezTo>
                    <a:pt x="227488" y="706213"/>
                    <a:pt x="212660" y="696634"/>
                    <a:pt x="199576" y="684443"/>
                  </a:cubicBezTo>
                  <a:cubicBezTo>
                    <a:pt x="172537" y="658319"/>
                    <a:pt x="161198" y="623488"/>
                    <a:pt x="167303" y="588656"/>
                  </a:cubicBezTo>
                  <a:cubicBezTo>
                    <a:pt x="170792" y="567757"/>
                    <a:pt x="170792" y="567757"/>
                    <a:pt x="170792" y="567757"/>
                  </a:cubicBezTo>
                  <a:cubicBezTo>
                    <a:pt x="151603" y="557307"/>
                    <a:pt x="151603" y="557307"/>
                    <a:pt x="151603" y="557307"/>
                  </a:cubicBezTo>
                  <a:cubicBezTo>
                    <a:pt x="115841" y="539892"/>
                    <a:pt x="91418" y="509414"/>
                    <a:pt x="85313" y="474582"/>
                  </a:cubicBezTo>
                  <a:cubicBezTo>
                    <a:pt x="79207" y="439750"/>
                    <a:pt x="90546" y="405790"/>
                    <a:pt x="117586" y="379666"/>
                  </a:cubicBezTo>
                  <a:cubicBezTo>
                    <a:pt x="134158" y="363121"/>
                    <a:pt x="134158" y="363121"/>
                    <a:pt x="134158" y="363121"/>
                  </a:cubicBezTo>
                  <a:cubicBezTo>
                    <a:pt x="122819" y="343092"/>
                    <a:pt x="122819" y="343092"/>
                    <a:pt x="122819" y="343092"/>
                  </a:cubicBezTo>
                  <a:cubicBezTo>
                    <a:pt x="121947" y="342222"/>
                    <a:pt x="121947" y="341351"/>
                    <a:pt x="121075" y="340480"/>
                  </a:cubicBezTo>
                  <a:cubicBezTo>
                    <a:pt x="86185" y="380537"/>
                    <a:pt x="49551" y="451942"/>
                    <a:pt x="12045" y="404919"/>
                  </a:cubicBezTo>
                  <a:cubicBezTo>
                    <a:pt x="-31567" y="350059"/>
                    <a:pt x="53040" y="299553"/>
                    <a:pt x="109735" y="274300"/>
                  </a:cubicBezTo>
                  <a:cubicBezTo>
                    <a:pt x="111480" y="264721"/>
                    <a:pt x="114969" y="254271"/>
                    <a:pt x="119330" y="244692"/>
                  </a:cubicBezTo>
                  <a:cubicBezTo>
                    <a:pt x="136775" y="212473"/>
                    <a:pt x="169048" y="188091"/>
                    <a:pt x="210043" y="178512"/>
                  </a:cubicBezTo>
                  <a:cubicBezTo>
                    <a:pt x="230104" y="173287"/>
                    <a:pt x="230104" y="173287"/>
                    <a:pt x="230104" y="173287"/>
                  </a:cubicBezTo>
                  <a:cubicBezTo>
                    <a:pt x="232721" y="153259"/>
                    <a:pt x="232721" y="153259"/>
                    <a:pt x="232721" y="153259"/>
                  </a:cubicBezTo>
                  <a:cubicBezTo>
                    <a:pt x="237082" y="118428"/>
                    <a:pt x="258888" y="87079"/>
                    <a:pt x="293778" y="67051"/>
                  </a:cubicBezTo>
                  <a:cubicBezTo>
                    <a:pt x="316456" y="53989"/>
                    <a:pt x="342623" y="47023"/>
                    <a:pt x="370535" y="47023"/>
                  </a:cubicBezTo>
                  <a:cubicBezTo>
                    <a:pt x="385363" y="47023"/>
                    <a:pt x="400191" y="49635"/>
                    <a:pt x="414147" y="53118"/>
                  </a:cubicBezTo>
                  <a:cubicBezTo>
                    <a:pt x="431591" y="58343"/>
                    <a:pt x="431591" y="58343"/>
                    <a:pt x="431591" y="58343"/>
                  </a:cubicBezTo>
                  <a:cubicBezTo>
                    <a:pt x="444675" y="45281"/>
                    <a:pt x="444675" y="45281"/>
                    <a:pt x="444675" y="45281"/>
                  </a:cubicBezTo>
                  <a:cubicBezTo>
                    <a:pt x="470842" y="16545"/>
                    <a:pt x="510093" y="0"/>
                    <a:pt x="552832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3" name="IconShape"/>
            <p:cNvSpPr>
              <a:spLocks/>
            </p:cNvSpPr>
            <p:nvPr/>
          </p:nvSpPr>
          <p:spPr bwMode="auto">
            <a:xfrm>
              <a:off x="6189143" y="3458409"/>
              <a:ext cx="789648" cy="601113"/>
            </a:xfrm>
            <a:custGeom>
              <a:avLst/>
              <a:gdLst>
                <a:gd name="connsiteX0" fmla="*/ 1059442 w 1284611"/>
                <a:gd name="connsiteY0" fmla="*/ 268287 h 977900"/>
                <a:gd name="connsiteX1" fmla="*/ 1124926 w 1284611"/>
                <a:gd name="connsiteY1" fmla="*/ 293530 h 977900"/>
                <a:gd name="connsiteX2" fmla="*/ 1171202 w 1284611"/>
                <a:gd name="connsiteY2" fmla="*/ 288308 h 977900"/>
                <a:gd name="connsiteX3" fmla="*/ 1248910 w 1284611"/>
                <a:gd name="connsiteY3" fmla="*/ 308328 h 977900"/>
                <a:gd name="connsiteX4" fmla="*/ 1277723 w 1284611"/>
                <a:gd name="connsiteY4" fmla="*/ 381446 h 977900"/>
                <a:gd name="connsiteX5" fmla="*/ 1234067 w 1284611"/>
                <a:gd name="connsiteY5" fmla="*/ 407559 h 977900"/>
                <a:gd name="connsiteX6" fmla="*/ 1199142 w 1284611"/>
                <a:gd name="connsiteY6" fmla="*/ 388409 h 977900"/>
                <a:gd name="connsiteX7" fmla="*/ 1193030 w 1284611"/>
                <a:gd name="connsiteY7" fmla="*/ 379705 h 977900"/>
                <a:gd name="connsiteX8" fmla="*/ 1191284 w 1284611"/>
                <a:gd name="connsiteY8" fmla="*/ 381446 h 977900"/>
                <a:gd name="connsiteX9" fmla="*/ 1189538 w 1284611"/>
                <a:gd name="connsiteY9" fmla="*/ 638228 h 977900"/>
                <a:gd name="connsiteX10" fmla="*/ 1124053 w 1284611"/>
                <a:gd name="connsiteY10" fmla="*/ 655637 h 977900"/>
                <a:gd name="connsiteX11" fmla="*/ 969510 w 1284611"/>
                <a:gd name="connsiteY11" fmla="*/ 569463 h 977900"/>
                <a:gd name="connsiteX12" fmla="*/ 966018 w 1284611"/>
                <a:gd name="connsiteY12" fmla="*/ 569463 h 977900"/>
                <a:gd name="connsiteX13" fmla="*/ 918869 w 1284611"/>
                <a:gd name="connsiteY13" fmla="*/ 632135 h 977900"/>
                <a:gd name="connsiteX14" fmla="*/ 871720 w 1284611"/>
                <a:gd name="connsiteY14" fmla="*/ 569463 h 977900"/>
                <a:gd name="connsiteX15" fmla="*/ 923235 w 1284611"/>
                <a:gd name="connsiteY15" fmla="*/ 457175 h 977900"/>
                <a:gd name="connsiteX16" fmla="*/ 992211 w 1284611"/>
                <a:gd name="connsiteY16" fmla="*/ 289178 h 977900"/>
                <a:gd name="connsiteX17" fmla="*/ 1059442 w 1284611"/>
                <a:gd name="connsiteY17" fmla="*/ 268287 h 977900"/>
                <a:gd name="connsiteX18" fmla="*/ 552832 w 1284611"/>
                <a:gd name="connsiteY18" fmla="*/ 0 h 977900"/>
                <a:gd name="connsiteX19" fmla="*/ 654012 w 1284611"/>
                <a:gd name="connsiteY19" fmla="*/ 37444 h 977900"/>
                <a:gd name="connsiteX20" fmla="*/ 666223 w 1284611"/>
                <a:gd name="connsiteY20" fmla="*/ 47893 h 977900"/>
                <a:gd name="connsiteX21" fmla="*/ 681051 w 1284611"/>
                <a:gd name="connsiteY21" fmla="*/ 44410 h 977900"/>
                <a:gd name="connsiteX22" fmla="*/ 721174 w 1284611"/>
                <a:gd name="connsiteY22" fmla="*/ 39185 h 977900"/>
                <a:gd name="connsiteX23" fmla="*/ 791826 w 1284611"/>
                <a:gd name="connsiteY23" fmla="*/ 55730 h 977900"/>
                <a:gd name="connsiteX24" fmla="*/ 858116 w 1284611"/>
                <a:gd name="connsiteY24" fmla="*/ 139327 h 977900"/>
                <a:gd name="connsiteX25" fmla="*/ 861605 w 1284611"/>
                <a:gd name="connsiteY25" fmla="*/ 159355 h 977900"/>
                <a:gd name="connsiteX26" fmla="*/ 881667 w 1284611"/>
                <a:gd name="connsiteY26" fmla="*/ 162838 h 977900"/>
                <a:gd name="connsiteX27" fmla="*/ 975868 w 1284611"/>
                <a:gd name="connsiteY27" fmla="*/ 225535 h 977900"/>
                <a:gd name="connsiteX28" fmla="*/ 982846 w 1284611"/>
                <a:gd name="connsiteY28" fmla="*/ 238597 h 977900"/>
                <a:gd name="connsiteX29" fmla="*/ 967146 w 1284611"/>
                <a:gd name="connsiteY29" fmla="*/ 246434 h 977900"/>
                <a:gd name="connsiteX30" fmla="*/ 887772 w 1284611"/>
                <a:gd name="connsiteY30" fmla="*/ 340480 h 977900"/>
                <a:gd name="connsiteX31" fmla="*/ 872072 w 1284611"/>
                <a:gd name="connsiteY31" fmla="*/ 441492 h 977900"/>
                <a:gd name="connsiteX32" fmla="*/ 823226 w 1284611"/>
                <a:gd name="connsiteY32" fmla="*/ 569499 h 977900"/>
                <a:gd name="connsiteX33" fmla="*/ 847649 w 1284611"/>
                <a:gd name="connsiteY33" fmla="*/ 648741 h 977900"/>
                <a:gd name="connsiteX34" fmla="*/ 909578 w 1284611"/>
                <a:gd name="connsiteY34" fmla="*/ 680089 h 977900"/>
                <a:gd name="connsiteX35" fmla="*/ 850266 w 1284611"/>
                <a:gd name="connsiteY35" fmla="*/ 708825 h 977900"/>
                <a:gd name="connsiteX36" fmla="*/ 850266 w 1284611"/>
                <a:gd name="connsiteY36" fmla="*/ 936102 h 977900"/>
                <a:gd name="connsiteX37" fmla="*/ 808398 w 1284611"/>
                <a:gd name="connsiteY37" fmla="*/ 977900 h 977900"/>
                <a:gd name="connsiteX38" fmla="*/ 766531 w 1284611"/>
                <a:gd name="connsiteY38" fmla="*/ 936102 h 977900"/>
                <a:gd name="connsiteX39" fmla="*/ 766531 w 1284611"/>
                <a:gd name="connsiteY39" fmla="*/ 761073 h 977900"/>
                <a:gd name="connsiteX40" fmla="*/ 700241 w 1284611"/>
                <a:gd name="connsiteY40" fmla="*/ 801129 h 977900"/>
                <a:gd name="connsiteX41" fmla="*/ 656629 w 1284611"/>
                <a:gd name="connsiteY41" fmla="*/ 807225 h 977900"/>
                <a:gd name="connsiteX42" fmla="*/ 579872 w 1284611"/>
                <a:gd name="connsiteY42" fmla="*/ 787197 h 977900"/>
                <a:gd name="connsiteX43" fmla="*/ 564172 w 1284611"/>
                <a:gd name="connsiteY43" fmla="*/ 778489 h 977900"/>
                <a:gd name="connsiteX44" fmla="*/ 549343 w 1284611"/>
                <a:gd name="connsiteY44" fmla="*/ 788067 h 977900"/>
                <a:gd name="connsiteX45" fmla="*/ 466481 w 1284611"/>
                <a:gd name="connsiteY45" fmla="*/ 811579 h 977900"/>
                <a:gd name="connsiteX46" fmla="*/ 429847 w 1284611"/>
                <a:gd name="connsiteY46" fmla="*/ 807225 h 977900"/>
                <a:gd name="connsiteX47" fmla="*/ 339134 w 1284611"/>
                <a:gd name="connsiteY47" fmla="*/ 740174 h 977900"/>
                <a:gd name="connsiteX48" fmla="*/ 330412 w 1284611"/>
                <a:gd name="connsiteY48" fmla="*/ 723629 h 977900"/>
                <a:gd name="connsiteX49" fmla="*/ 328667 w 1284611"/>
                <a:gd name="connsiteY49" fmla="*/ 723629 h 977900"/>
                <a:gd name="connsiteX50" fmla="*/ 328667 w 1284611"/>
                <a:gd name="connsiteY50" fmla="*/ 936102 h 977900"/>
                <a:gd name="connsiteX51" fmla="*/ 286800 w 1284611"/>
                <a:gd name="connsiteY51" fmla="*/ 977900 h 977900"/>
                <a:gd name="connsiteX52" fmla="*/ 244932 w 1284611"/>
                <a:gd name="connsiteY52" fmla="*/ 936102 h 977900"/>
                <a:gd name="connsiteX53" fmla="*/ 244932 w 1284611"/>
                <a:gd name="connsiteY53" fmla="*/ 713179 h 977900"/>
                <a:gd name="connsiteX54" fmla="*/ 199576 w 1284611"/>
                <a:gd name="connsiteY54" fmla="*/ 684443 h 977900"/>
                <a:gd name="connsiteX55" fmla="*/ 167303 w 1284611"/>
                <a:gd name="connsiteY55" fmla="*/ 588656 h 977900"/>
                <a:gd name="connsiteX56" fmla="*/ 170792 w 1284611"/>
                <a:gd name="connsiteY56" fmla="*/ 567757 h 977900"/>
                <a:gd name="connsiteX57" fmla="*/ 151603 w 1284611"/>
                <a:gd name="connsiteY57" fmla="*/ 557307 h 977900"/>
                <a:gd name="connsiteX58" fmla="*/ 85313 w 1284611"/>
                <a:gd name="connsiteY58" fmla="*/ 474582 h 977900"/>
                <a:gd name="connsiteX59" fmla="*/ 117586 w 1284611"/>
                <a:gd name="connsiteY59" fmla="*/ 379666 h 977900"/>
                <a:gd name="connsiteX60" fmla="*/ 134158 w 1284611"/>
                <a:gd name="connsiteY60" fmla="*/ 363121 h 977900"/>
                <a:gd name="connsiteX61" fmla="*/ 122819 w 1284611"/>
                <a:gd name="connsiteY61" fmla="*/ 343092 h 977900"/>
                <a:gd name="connsiteX62" fmla="*/ 121075 w 1284611"/>
                <a:gd name="connsiteY62" fmla="*/ 340480 h 977900"/>
                <a:gd name="connsiteX63" fmla="*/ 12045 w 1284611"/>
                <a:gd name="connsiteY63" fmla="*/ 404919 h 977900"/>
                <a:gd name="connsiteX64" fmla="*/ 109735 w 1284611"/>
                <a:gd name="connsiteY64" fmla="*/ 274300 h 977900"/>
                <a:gd name="connsiteX65" fmla="*/ 119330 w 1284611"/>
                <a:gd name="connsiteY65" fmla="*/ 244692 h 977900"/>
                <a:gd name="connsiteX66" fmla="*/ 210043 w 1284611"/>
                <a:gd name="connsiteY66" fmla="*/ 178512 h 977900"/>
                <a:gd name="connsiteX67" fmla="*/ 230104 w 1284611"/>
                <a:gd name="connsiteY67" fmla="*/ 173287 h 977900"/>
                <a:gd name="connsiteX68" fmla="*/ 232721 w 1284611"/>
                <a:gd name="connsiteY68" fmla="*/ 153259 h 977900"/>
                <a:gd name="connsiteX69" fmla="*/ 293778 w 1284611"/>
                <a:gd name="connsiteY69" fmla="*/ 67051 h 977900"/>
                <a:gd name="connsiteX70" fmla="*/ 370535 w 1284611"/>
                <a:gd name="connsiteY70" fmla="*/ 47023 h 977900"/>
                <a:gd name="connsiteX71" fmla="*/ 414147 w 1284611"/>
                <a:gd name="connsiteY71" fmla="*/ 53118 h 977900"/>
                <a:gd name="connsiteX72" fmla="*/ 431591 w 1284611"/>
                <a:gd name="connsiteY72" fmla="*/ 58343 h 977900"/>
                <a:gd name="connsiteX73" fmla="*/ 444675 w 1284611"/>
                <a:gd name="connsiteY73" fmla="*/ 45281 h 977900"/>
                <a:gd name="connsiteX74" fmla="*/ 552832 w 1284611"/>
                <a:gd name="connsiteY74" fmla="*/ 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284611" h="977900">
                  <a:moveTo>
                    <a:pt x="1059442" y="268287"/>
                  </a:moveTo>
                  <a:cubicBezTo>
                    <a:pt x="1083016" y="268287"/>
                    <a:pt x="1104845" y="276992"/>
                    <a:pt x="1124926" y="293530"/>
                  </a:cubicBezTo>
                  <a:cubicBezTo>
                    <a:pt x="1136277" y="290919"/>
                    <a:pt x="1152866" y="288308"/>
                    <a:pt x="1171202" y="288308"/>
                  </a:cubicBezTo>
                  <a:cubicBezTo>
                    <a:pt x="1195650" y="288308"/>
                    <a:pt x="1223590" y="292660"/>
                    <a:pt x="1248910" y="308328"/>
                  </a:cubicBezTo>
                  <a:cubicBezTo>
                    <a:pt x="1287328" y="331830"/>
                    <a:pt x="1290820" y="359684"/>
                    <a:pt x="1277723" y="381446"/>
                  </a:cubicBezTo>
                  <a:cubicBezTo>
                    <a:pt x="1268992" y="394502"/>
                    <a:pt x="1252403" y="407559"/>
                    <a:pt x="1234067" y="407559"/>
                  </a:cubicBezTo>
                  <a:cubicBezTo>
                    <a:pt x="1221843" y="407559"/>
                    <a:pt x="1209620" y="402336"/>
                    <a:pt x="1199142" y="388409"/>
                  </a:cubicBezTo>
                  <a:cubicBezTo>
                    <a:pt x="1197396" y="384927"/>
                    <a:pt x="1194776" y="382316"/>
                    <a:pt x="1193030" y="379705"/>
                  </a:cubicBezTo>
                  <a:cubicBezTo>
                    <a:pt x="1192157" y="380575"/>
                    <a:pt x="1192157" y="380575"/>
                    <a:pt x="1191284" y="381446"/>
                  </a:cubicBezTo>
                  <a:cubicBezTo>
                    <a:pt x="1241052" y="476325"/>
                    <a:pt x="1262880" y="597317"/>
                    <a:pt x="1189538" y="638228"/>
                  </a:cubicBezTo>
                  <a:cubicBezTo>
                    <a:pt x="1169456" y="650415"/>
                    <a:pt x="1146755" y="655637"/>
                    <a:pt x="1124053" y="655637"/>
                  </a:cubicBezTo>
                  <a:cubicBezTo>
                    <a:pt x="1069046" y="655637"/>
                    <a:pt x="1010547" y="623431"/>
                    <a:pt x="969510" y="569463"/>
                  </a:cubicBezTo>
                  <a:cubicBezTo>
                    <a:pt x="968637" y="569463"/>
                    <a:pt x="966891" y="569463"/>
                    <a:pt x="966018" y="569463"/>
                  </a:cubicBezTo>
                  <a:cubicBezTo>
                    <a:pt x="981734" y="611244"/>
                    <a:pt x="945063" y="632135"/>
                    <a:pt x="918869" y="632135"/>
                  </a:cubicBezTo>
                  <a:cubicBezTo>
                    <a:pt x="892675" y="632135"/>
                    <a:pt x="871720" y="614726"/>
                    <a:pt x="871720" y="569463"/>
                  </a:cubicBezTo>
                  <a:cubicBezTo>
                    <a:pt x="871720" y="518977"/>
                    <a:pt x="904026" y="478066"/>
                    <a:pt x="923235" y="457175"/>
                  </a:cubicBezTo>
                  <a:cubicBezTo>
                    <a:pt x="912757" y="386668"/>
                    <a:pt x="938078" y="319644"/>
                    <a:pt x="992211" y="289178"/>
                  </a:cubicBezTo>
                  <a:cubicBezTo>
                    <a:pt x="1015786" y="275251"/>
                    <a:pt x="1038487" y="268287"/>
                    <a:pt x="1059442" y="268287"/>
                  </a:cubicBezTo>
                  <a:close/>
                  <a:moveTo>
                    <a:pt x="552832" y="0"/>
                  </a:moveTo>
                  <a:cubicBezTo>
                    <a:pt x="592083" y="0"/>
                    <a:pt x="627845" y="13062"/>
                    <a:pt x="654012" y="37444"/>
                  </a:cubicBezTo>
                  <a:cubicBezTo>
                    <a:pt x="666223" y="47893"/>
                    <a:pt x="666223" y="47893"/>
                    <a:pt x="666223" y="47893"/>
                  </a:cubicBezTo>
                  <a:cubicBezTo>
                    <a:pt x="681051" y="44410"/>
                    <a:pt x="681051" y="44410"/>
                    <a:pt x="681051" y="44410"/>
                  </a:cubicBezTo>
                  <a:cubicBezTo>
                    <a:pt x="694135" y="40927"/>
                    <a:pt x="708091" y="39185"/>
                    <a:pt x="721174" y="39185"/>
                  </a:cubicBezTo>
                  <a:cubicBezTo>
                    <a:pt x="745597" y="39185"/>
                    <a:pt x="770020" y="45281"/>
                    <a:pt x="791826" y="55730"/>
                  </a:cubicBezTo>
                  <a:cubicBezTo>
                    <a:pt x="827587" y="74017"/>
                    <a:pt x="851138" y="104495"/>
                    <a:pt x="858116" y="139327"/>
                  </a:cubicBezTo>
                  <a:cubicBezTo>
                    <a:pt x="861605" y="159355"/>
                    <a:pt x="861605" y="159355"/>
                    <a:pt x="861605" y="159355"/>
                  </a:cubicBezTo>
                  <a:cubicBezTo>
                    <a:pt x="881667" y="162838"/>
                    <a:pt x="881667" y="162838"/>
                    <a:pt x="881667" y="162838"/>
                  </a:cubicBezTo>
                  <a:cubicBezTo>
                    <a:pt x="922662" y="170675"/>
                    <a:pt x="957551" y="193316"/>
                    <a:pt x="975868" y="225535"/>
                  </a:cubicBezTo>
                  <a:cubicBezTo>
                    <a:pt x="978485" y="229889"/>
                    <a:pt x="981102" y="234243"/>
                    <a:pt x="982846" y="238597"/>
                  </a:cubicBezTo>
                  <a:cubicBezTo>
                    <a:pt x="977613" y="241209"/>
                    <a:pt x="972379" y="243822"/>
                    <a:pt x="967146" y="246434"/>
                  </a:cubicBezTo>
                  <a:cubicBezTo>
                    <a:pt x="931384" y="267333"/>
                    <a:pt x="904345" y="299553"/>
                    <a:pt x="887772" y="340480"/>
                  </a:cubicBezTo>
                  <a:cubicBezTo>
                    <a:pt x="875561" y="370958"/>
                    <a:pt x="870327" y="405790"/>
                    <a:pt x="872072" y="441492"/>
                  </a:cubicBezTo>
                  <a:cubicBezTo>
                    <a:pt x="849393" y="470228"/>
                    <a:pt x="823226" y="515509"/>
                    <a:pt x="823226" y="569499"/>
                  </a:cubicBezTo>
                  <a:cubicBezTo>
                    <a:pt x="823226" y="601718"/>
                    <a:pt x="831949" y="628712"/>
                    <a:pt x="847649" y="648741"/>
                  </a:cubicBezTo>
                  <a:cubicBezTo>
                    <a:pt x="863349" y="667027"/>
                    <a:pt x="885155" y="678348"/>
                    <a:pt x="909578" y="680089"/>
                  </a:cubicBezTo>
                  <a:cubicBezTo>
                    <a:pt x="893006" y="694022"/>
                    <a:pt x="872944" y="703601"/>
                    <a:pt x="850266" y="708825"/>
                  </a:cubicBezTo>
                  <a:cubicBezTo>
                    <a:pt x="850266" y="936102"/>
                    <a:pt x="850266" y="936102"/>
                    <a:pt x="850266" y="936102"/>
                  </a:cubicBezTo>
                  <a:cubicBezTo>
                    <a:pt x="850266" y="959614"/>
                    <a:pt x="831949" y="977900"/>
                    <a:pt x="808398" y="977900"/>
                  </a:cubicBezTo>
                  <a:cubicBezTo>
                    <a:pt x="785720" y="977900"/>
                    <a:pt x="766531" y="959614"/>
                    <a:pt x="766531" y="936102"/>
                  </a:cubicBezTo>
                  <a:cubicBezTo>
                    <a:pt x="766531" y="761073"/>
                    <a:pt x="766531" y="761073"/>
                    <a:pt x="766531" y="761073"/>
                  </a:cubicBezTo>
                  <a:cubicBezTo>
                    <a:pt x="749958" y="779360"/>
                    <a:pt x="727280" y="793292"/>
                    <a:pt x="700241" y="801129"/>
                  </a:cubicBezTo>
                  <a:cubicBezTo>
                    <a:pt x="686285" y="805483"/>
                    <a:pt x="671457" y="807225"/>
                    <a:pt x="656629" y="807225"/>
                  </a:cubicBezTo>
                  <a:cubicBezTo>
                    <a:pt x="629589" y="807225"/>
                    <a:pt x="602550" y="800259"/>
                    <a:pt x="579872" y="787197"/>
                  </a:cubicBezTo>
                  <a:cubicBezTo>
                    <a:pt x="564172" y="778489"/>
                    <a:pt x="564172" y="778489"/>
                    <a:pt x="564172" y="778489"/>
                  </a:cubicBezTo>
                  <a:cubicBezTo>
                    <a:pt x="549343" y="788067"/>
                    <a:pt x="549343" y="788067"/>
                    <a:pt x="549343" y="788067"/>
                  </a:cubicBezTo>
                  <a:cubicBezTo>
                    <a:pt x="525793" y="802871"/>
                    <a:pt x="496137" y="811579"/>
                    <a:pt x="466481" y="811579"/>
                  </a:cubicBezTo>
                  <a:cubicBezTo>
                    <a:pt x="454270" y="811579"/>
                    <a:pt x="442058" y="809837"/>
                    <a:pt x="429847" y="807225"/>
                  </a:cubicBezTo>
                  <a:cubicBezTo>
                    <a:pt x="388852" y="797646"/>
                    <a:pt x="355707" y="773264"/>
                    <a:pt x="339134" y="740174"/>
                  </a:cubicBezTo>
                  <a:cubicBezTo>
                    <a:pt x="330412" y="723629"/>
                    <a:pt x="330412" y="723629"/>
                    <a:pt x="330412" y="723629"/>
                  </a:cubicBezTo>
                  <a:cubicBezTo>
                    <a:pt x="328667" y="723629"/>
                    <a:pt x="328667" y="723629"/>
                    <a:pt x="328667" y="723629"/>
                  </a:cubicBezTo>
                  <a:cubicBezTo>
                    <a:pt x="328667" y="936102"/>
                    <a:pt x="328667" y="936102"/>
                    <a:pt x="328667" y="936102"/>
                  </a:cubicBezTo>
                  <a:cubicBezTo>
                    <a:pt x="328667" y="959614"/>
                    <a:pt x="309478" y="977900"/>
                    <a:pt x="286800" y="977900"/>
                  </a:cubicBezTo>
                  <a:cubicBezTo>
                    <a:pt x="263249" y="977900"/>
                    <a:pt x="244932" y="959614"/>
                    <a:pt x="244932" y="936102"/>
                  </a:cubicBezTo>
                  <a:cubicBezTo>
                    <a:pt x="244932" y="713179"/>
                    <a:pt x="244932" y="713179"/>
                    <a:pt x="244932" y="713179"/>
                  </a:cubicBezTo>
                  <a:cubicBezTo>
                    <a:pt x="227488" y="706213"/>
                    <a:pt x="212660" y="696634"/>
                    <a:pt x="199576" y="684443"/>
                  </a:cubicBezTo>
                  <a:cubicBezTo>
                    <a:pt x="172537" y="658319"/>
                    <a:pt x="161198" y="623488"/>
                    <a:pt x="167303" y="588656"/>
                  </a:cubicBezTo>
                  <a:cubicBezTo>
                    <a:pt x="170792" y="567757"/>
                    <a:pt x="170792" y="567757"/>
                    <a:pt x="170792" y="567757"/>
                  </a:cubicBezTo>
                  <a:cubicBezTo>
                    <a:pt x="151603" y="557307"/>
                    <a:pt x="151603" y="557307"/>
                    <a:pt x="151603" y="557307"/>
                  </a:cubicBezTo>
                  <a:cubicBezTo>
                    <a:pt x="115841" y="539892"/>
                    <a:pt x="91418" y="509414"/>
                    <a:pt x="85313" y="474582"/>
                  </a:cubicBezTo>
                  <a:cubicBezTo>
                    <a:pt x="79207" y="439750"/>
                    <a:pt x="90546" y="405790"/>
                    <a:pt x="117586" y="379666"/>
                  </a:cubicBezTo>
                  <a:cubicBezTo>
                    <a:pt x="134158" y="363121"/>
                    <a:pt x="134158" y="363121"/>
                    <a:pt x="134158" y="363121"/>
                  </a:cubicBezTo>
                  <a:cubicBezTo>
                    <a:pt x="122819" y="343092"/>
                    <a:pt x="122819" y="343092"/>
                    <a:pt x="122819" y="343092"/>
                  </a:cubicBezTo>
                  <a:cubicBezTo>
                    <a:pt x="121947" y="342222"/>
                    <a:pt x="121947" y="341351"/>
                    <a:pt x="121075" y="340480"/>
                  </a:cubicBezTo>
                  <a:cubicBezTo>
                    <a:pt x="86185" y="380537"/>
                    <a:pt x="49551" y="451942"/>
                    <a:pt x="12045" y="404919"/>
                  </a:cubicBezTo>
                  <a:cubicBezTo>
                    <a:pt x="-31567" y="350059"/>
                    <a:pt x="53040" y="299553"/>
                    <a:pt x="109735" y="274300"/>
                  </a:cubicBezTo>
                  <a:cubicBezTo>
                    <a:pt x="111480" y="264721"/>
                    <a:pt x="114969" y="254271"/>
                    <a:pt x="119330" y="244692"/>
                  </a:cubicBezTo>
                  <a:cubicBezTo>
                    <a:pt x="136775" y="212473"/>
                    <a:pt x="169048" y="188091"/>
                    <a:pt x="210043" y="178512"/>
                  </a:cubicBezTo>
                  <a:cubicBezTo>
                    <a:pt x="230104" y="173287"/>
                    <a:pt x="230104" y="173287"/>
                    <a:pt x="230104" y="173287"/>
                  </a:cubicBezTo>
                  <a:cubicBezTo>
                    <a:pt x="232721" y="153259"/>
                    <a:pt x="232721" y="153259"/>
                    <a:pt x="232721" y="153259"/>
                  </a:cubicBezTo>
                  <a:cubicBezTo>
                    <a:pt x="237082" y="118428"/>
                    <a:pt x="258888" y="87079"/>
                    <a:pt x="293778" y="67051"/>
                  </a:cubicBezTo>
                  <a:cubicBezTo>
                    <a:pt x="316456" y="53989"/>
                    <a:pt x="342623" y="47023"/>
                    <a:pt x="370535" y="47023"/>
                  </a:cubicBezTo>
                  <a:cubicBezTo>
                    <a:pt x="385363" y="47023"/>
                    <a:pt x="400191" y="49635"/>
                    <a:pt x="414147" y="53118"/>
                  </a:cubicBezTo>
                  <a:cubicBezTo>
                    <a:pt x="431591" y="58343"/>
                    <a:pt x="431591" y="58343"/>
                    <a:pt x="431591" y="58343"/>
                  </a:cubicBezTo>
                  <a:cubicBezTo>
                    <a:pt x="444675" y="45281"/>
                    <a:pt x="444675" y="45281"/>
                    <a:pt x="444675" y="45281"/>
                  </a:cubicBezTo>
                  <a:cubicBezTo>
                    <a:pt x="470842" y="16545"/>
                    <a:pt x="510093" y="0"/>
                    <a:pt x="552832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4" name="IconShape"/>
            <p:cNvSpPr>
              <a:spLocks/>
            </p:cNvSpPr>
            <p:nvPr/>
          </p:nvSpPr>
          <p:spPr bwMode="auto">
            <a:xfrm>
              <a:off x="7116891" y="3458409"/>
              <a:ext cx="789648" cy="601113"/>
            </a:xfrm>
            <a:custGeom>
              <a:avLst/>
              <a:gdLst>
                <a:gd name="connsiteX0" fmla="*/ 1059442 w 1284611"/>
                <a:gd name="connsiteY0" fmla="*/ 268287 h 977900"/>
                <a:gd name="connsiteX1" fmla="*/ 1124926 w 1284611"/>
                <a:gd name="connsiteY1" fmla="*/ 293530 h 977900"/>
                <a:gd name="connsiteX2" fmla="*/ 1171202 w 1284611"/>
                <a:gd name="connsiteY2" fmla="*/ 288308 h 977900"/>
                <a:gd name="connsiteX3" fmla="*/ 1248910 w 1284611"/>
                <a:gd name="connsiteY3" fmla="*/ 308328 h 977900"/>
                <a:gd name="connsiteX4" fmla="*/ 1277723 w 1284611"/>
                <a:gd name="connsiteY4" fmla="*/ 381446 h 977900"/>
                <a:gd name="connsiteX5" fmla="*/ 1234067 w 1284611"/>
                <a:gd name="connsiteY5" fmla="*/ 407559 h 977900"/>
                <a:gd name="connsiteX6" fmla="*/ 1199142 w 1284611"/>
                <a:gd name="connsiteY6" fmla="*/ 388409 h 977900"/>
                <a:gd name="connsiteX7" fmla="*/ 1193030 w 1284611"/>
                <a:gd name="connsiteY7" fmla="*/ 379705 h 977900"/>
                <a:gd name="connsiteX8" fmla="*/ 1191284 w 1284611"/>
                <a:gd name="connsiteY8" fmla="*/ 381446 h 977900"/>
                <a:gd name="connsiteX9" fmla="*/ 1189538 w 1284611"/>
                <a:gd name="connsiteY9" fmla="*/ 638228 h 977900"/>
                <a:gd name="connsiteX10" fmla="*/ 1124053 w 1284611"/>
                <a:gd name="connsiteY10" fmla="*/ 655637 h 977900"/>
                <a:gd name="connsiteX11" fmla="*/ 969510 w 1284611"/>
                <a:gd name="connsiteY11" fmla="*/ 569463 h 977900"/>
                <a:gd name="connsiteX12" fmla="*/ 966018 w 1284611"/>
                <a:gd name="connsiteY12" fmla="*/ 569463 h 977900"/>
                <a:gd name="connsiteX13" fmla="*/ 918869 w 1284611"/>
                <a:gd name="connsiteY13" fmla="*/ 632135 h 977900"/>
                <a:gd name="connsiteX14" fmla="*/ 871720 w 1284611"/>
                <a:gd name="connsiteY14" fmla="*/ 569463 h 977900"/>
                <a:gd name="connsiteX15" fmla="*/ 923235 w 1284611"/>
                <a:gd name="connsiteY15" fmla="*/ 457175 h 977900"/>
                <a:gd name="connsiteX16" fmla="*/ 992211 w 1284611"/>
                <a:gd name="connsiteY16" fmla="*/ 289178 h 977900"/>
                <a:gd name="connsiteX17" fmla="*/ 1059442 w 1284611"/>
                <a:gd name="connsiteY17" fmla="*/ 268287 h 977900"/>
                <a:gd name="connsiteX18" fmla="*/ 552832 w 1284611"/>
                <a:gd name="connsiteY18" fmla="*/ 0 h 977900"/>
                <a:gd name="connsiteX19" fmla="*/ 654012 w 1284611"/>
                <a:gd name="connsiteY19" fmla="*/ 37444 h 977900"/>
                <a:gd name="connsiteX20" fmla="*/ 666223 w 1284611"/>
                <a:gd name="connsiteY20" fmla="*/ 47893 h 977900"/>
                <a:gd name="connsiteX21" fmla="*/ 681051 w 1284611"/>
                <a:gd name="connsiteY21" fmla="*/ 44410 h 977900"/>
                <a:gd name="connsiteX22" fmla="*/ 721174 w 1284611"/>
                <a:gd name="connsiteY22" fmla="*/ 39185 h 977900"/>
                <a:gd name="connsiteX23" fmla="*/ 791826 w 1284611"/>
                <a:gd name="connsiteY23" fmla="*/ 55730 h 977900"/>
                <a:gd name="connsiteX24" fmla="*/ 858116 w 1284611"/>
                <a:gd name="connsiteY24" fmla="*/ 139327 h 977900"/>
                <a:gd name="connsiteX25" fmla="*/ 861605 w 1284611"/>
                <a:gd name="connsiteY25" fmla="*/ 159355 h 977900"/>
                <a:gd name="connsiteX26" fmla="*/ 881667 w 1284611"/>
                <a:gd name="connsiteY26" fmla="*/ 162838 h 977900"/>
                <a:gd name="connsiteX27" fmla="*/ 975868 w 1284611"/>
                <a:gd name="connsiteY27" fmla="*/ 225535 h 977900"/>
                <a:gd name="connsiteX28" fmla="*/ 982846 w 1284611"/>
                <a:gd name="connsiteY28" fmla="*/ 238597 h 977900"/>
                <a:gd name="connsiteX29" fmla="*/ 967146 w 1284611"/>
                <a:gd name="connsiteY29" fmla="*/ 246434 h 977900"/>
                <a:gd name="connsiteX30" fmla="*/ 887772 w 1284611"/>
                <a:gd name="connsiteY30" fmla="*/ 340480 h 977900"/>
                <a:gd name="connsiteX31" fmla="*/ 872072 w 1284611"/>
                <a:gd name="connsiteY31" fmla="*/ 441492 h 977900"/>
                <a:gd name="connsiteX32" fmla="*/ 823226 w 1284611"/>
                <a:gd name="connsiteY32" fmla="*/ 569499 h 977900"/>
                <a:gd name="connsiteX33" fmla="*/ 847649 w 1284611"/>
                <a:gd name="connsiteY33" fmla="*/ 648741 h 977900"/>
                <a:gd name="connsiteX34" fmla="*/ 909578 w 1284611"/>
                <a:gd name="connsiteY34" fmla="*/ 680089 h 977900"/>
                <a:gd name="connsiteX35" fmla="*/ 850266 w 1284611"/>
                <a:gd name="connsiteY35" fmla="*/ 708825 h 977900"/>
                <a:gd name="connsiteX36" fmla="*/ 850266 w 1284611"/>
                <a:gd name="connsiteY36" fmla="*/ 936102 h 977900"/>
                <a:gd name="connsiteX37" fmla="*/ 808398 w 1284611"/>
                <a:gd name="connsiteY37" fmla="*/ 977900 h 977900"/>
                <a:gd name="connsiteX38" fmla="*/ 766531 w 1284611"/>
                <a:gd name="connsiteY38" fmla="*/ 936102 h 977900"/>
                <a:gd name="connsiteX39" fmla="*/ 766531 w 1284611"/>
                <a:gd name="connsiteY39" fmla="*/ 761073 h 977900"/>
                <a:gd name="connsiteX40" fmla="*/ 700241 w 1284611"/>
                <a:gd name="connsiteY40" fmla="*/ 801129 h 977900"/>
                <a:gd name="connsiteX41" fmla="*/ 656629 w 1284611"/>
                <a:gd name="connsiteY41" fmla="*/ 807225 h 977900"/>
                <a:gd name="connsiteX42" fmla="*/ 579872 w 1284611"/>
                <a:gd name="connsiteY42" fmla="*/ 787197 h 977900"/>
                <a:gd name="connsiteX43" fmla="*/ 564172 w 1284611"/>
                <a:gd name="connsiteY43" fmla="*/ 778489 h 977900"/>
                <a:gd name="connsiteX44" fmla="*/ 549343 w 1284611"/>
                <a:gd name="connsiteY44" fmla="*/ 788067 h 977900"/>
                <a:gd name="connsiteX45" fmla="*/ 466481 w 1284611"/>
                <a:gd name="connsiteY45" fmla="*/ 811579 h 977900"/>
                <a:gd name="connsiteX46" fmla="*/ 429847 w 1284611"/>
                <a:gd name="connsiteY46" fmla="*/ 807225 h 977900"/>
                <a:gd name="connsiteX47" fmla="*/ 339134 w 1284611"/>
                <a:gd name="connsiteY47" fmla="*/ 740174 h 977900"/>
                <a:gd name="connsiteX48" fmla="*/ 330412 w 1284611"/>
                <a:gd name="connsiteY48" fmla="*/ 723629 h 977900"/>
                <a:gd name="connsiteX49" fmla="*/ 328667 w 1284611"/>
                <a:gd name="connsiteY49" fmla="*/ 723629 h 977900"/>
                <a:gd name="connsiteX50" fmla="*/ 328667 w 1284611"/>
                <a:gd name="connsiteY50" fmla="*/ 936102 h 977900"/>
                <a:gd name="connsiteX51" fmla="*/ 286800 w 1284611"/>
                <a:gd name="connsiteY51" fmla="*/ 977900 h 977900"/>
                <a:gd name="connsiteX52" fmla="*/ 244932 w 1284611"/>
                <a:gd name="connsiteY52" fmla="*/ 936102 h 977900"/>
                <a:gd name="connsiteX53" fmla="*/ 244932 w 1284611"/>
                <a:gd name="connsiteY53" fmla="*/ 713179 h 977900"/>
                <a:gd name="connsiteX54" fmla="*/ 199576 w 1284611"/>
                <a:gd name="connsiteY54" fmla="*/ 684443 h 977900"/>
                <a:gd name="connsiteX55" fmla="*/ 167303 w 1284611"/>
                <a:gd name="connsiteY55" fmla="*/ 588656 h 977900"/>
                <a:gd name="connsiteX56" fmla="*/ 170792 w 1284611"/>
                <a:gd name="connsiteY56" fmla="*/ 567757 h 977900"/>
                <a:gd name="connsiteX57" fmla="*/ 151603 w 1284611"/>
                <a:gd name="connsiteY57" fmla="*/ 557307 h 977900"/>
                <a:gd name="connsiteX58" fmla="*/ 85313 w 1284611"/>
                <a:gd name="connsiteY58" fmla="*/ 474582 h 977900"/>
                <a:gd name="connsiteX59" fmla="*/ 117586 w 1284611"/>
                <a:gd name="connsiteY59" fmla="*/ 379666 h 977900"/>
                <a:gd name="connsiteX60" fmla="*/ 134158 w 1284611"/>
                <a:gd name="connsiteY60" fmla="*/ 363121 h 977900"/>
                <a:gd name="connsiteX61" fmla="*/ 122819 w 1284611"/>
                <a:gd name="connsiteY61" fmla="*/ 343092 h 977900"/>
                <a:gd name="connsiteX62" fmla="*/ 121075 w 1284611"/>
                <a:gd name="connsiteY62" fmla="*/ 340480 h 977900"/>
                <a:gd name="connsiteX63" fmla="*/ 12045 w 1284611"/>
                <a:gd name="connsiteY63" fmla="*/ 404919 h 977900"/>
                <a:gd name="connsiteX64" fmla="*/ 109735 w 1284611"/>
                <a:gd name="connsiteY64" fmla="*/ 274300 h 977900"/>
                <a:gd name="connsiteX65" fmla="*/ 119330 w 1284611"/>
                <a:gd name="connsiteY65" fmla="*/ 244692 h 977900"/>
                <a:gd name="connsiteX66" fmla="*/ 210043 w 1284611"/>
                <a:gd name="connsiteY66" fmla="*/ 178512 h 977900"/>
                <a:gd name="connsiteX67" fmla="*/ 230104 w 1284611"/>
                <a:gd name="connsiteY67" fmla="*/ 173287 h 977900"/>
                <a:gd name="connsiteX68" fmla="*/ 232721 w 1284611"/>
                <a:gd name="connsiteY68" fmla="*/ 153259 h 977900"/>
                <a:gd name="connsiteX69" fmla="*/ 293778 w 1284611"/>
                <a:gd name="connsiteY69" fmla="*/ 67051 h 977900"/>
                <a:gd name="connsiteX70" fmla="*/ 370535 w 1284611"/>
                <a:gd name="connsiteY70" fmla="*/ 47023 h 977900"/>
                <a:gd name="connsiteX71" fmla="*/ 414147 w 1284611"/>
                <a:gd name="connsiteY71" fmla="*/ 53118 h 977900"/>
                <a:gd name="connsiteX72" fmla="*/ 431591 w 1284611"/>
                <a:gd name="connsiteY72" fmla="*/ 58343 h 977900"/>
                <a:gd name="connsiteX73" fmla="*/ 444675 w 1284611"/>
                <a:gd name="connsiteY73" fmla="*/ 45281 h 977900"/>
                <a:gd name="connsiteX74" fmla="*/ 552832 w 1284611"/>
                <a:gd name="connsiteY74" fmla="*/ 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284611" h="977900">
                  <a:moveTo>
                    <a:pt x="1059442" y="268287"/>
                  </a:moveTo>
                  <a:cubicBezTo>
                    <a:pt x="1083016" y="268287"/>
                    <a:pt x="1104845" y="276992"/>
                    <a:pt x="1124926" y="293530"/>
                  </a:cubicBezTo>
                  <a:cubicBezTo>
                    <a:pt x="1136277" y="290919"/>
                    <a:pt x="1152866" y="288308"/>
                    <a:pt x="1171202" y="288308"/>
                  </a:cubicBezTo>
                  <a:cubicBezTo>
                    <a:pt x="1195650" y="288308"/>
                    <a:pt x="1223590" y="292660"/>
                    <a:pt x="1248910" y="308328"/>
                  </a:cubicBezTo>
                  <a:cubicBezTo>
                    <a:pt x="1287328" y="331830"/>
                    <a:pt x="1290820" y="359684"/>
                    <a:pt x="1277723" y="381446"/>
                  </a:cubicBezTo>
                  <a:cubicBezTo>
                    <a:pt x="1268992" y="394502"/>
                    <a:pt x="1252403" y="407559"/>
                    <a:pt x="1234067" y="407559"/>
                  </a:cubicBezTo>
                  <a:cubicBezTo>
                    <a:pt x="1221843" y="407559"/>
                    <a:pt x="1209620" y="402336"/>
                    <a:pt x="1199142" y="388409"/>
                  </a:cubicBezTo>
                  <a:cubicBezTo>
                    <a:pt x="1197396" y="384927"/>
                    <a:pt x="1194776" y="382316"/>
                    <a:pt x="1193030" y="379705"/>
                  </a:cubicBezTo>
                  <a:cubicBezTo>
                    <a:pt x="1192157" y="380575"/>
                    <a:pt x="1192157" y="380575"/>
                    <a:pt x="1191284" y="381446"/>
                  </a:cubicBezTo>
                  <a:cubicBezTo>
                    <a:pt x="1241052" y="476325"/>
                    <a:pt x="1262880" y="597317"/>
                    <a:pt x="1189538" y="638228"/>
                  </a:cubicBezTo>
                  <a:cubicBezTo>
                    <a:pt x="1169456" y="650415"/>
                    <a:pt x="1146755" y="655637"/>
                    <a:pt x="1124053" y="655637"/>
                  </a:cubicBezTo>
                  <a:cubicBezTo>
                    <a:pt x="1069046" y="655637"/>
                    <a:pt x="1010547" y="623431"/>
                    <a:pt x="969510" y="569463"/>
                  </a:cubicBezTo>
                  <a:cubicBezTo>
                    <a:pt x="968637" y="569463"/>
                    <a:pt x="966891" y="569463"/>
                    <a:pt x="966018" y="569463"/>
                  </a:cubicBezTo>
                  <a:cubicBezTo>
                    <a:pt x="981734" y="611244"/>
                    <a:pt x="945063" y="632135"/>
                    <a:pt x="918869" y="632135"/>
                  </a:cubicBezTo>
                  <a:cubicBezTo>
                    <a:pt x="892675" y="632135"/>
                    <a:pt x="871720" y="614726"/>
                    <a:pt x="871720" y="569463"/>
                  </a:cubicBezTo>
                  <a:cubicBezTo>
                    <a:pt x="871720" y="518977"/>
                    <a:pt x="904026" y="478066"/>
                    <a:pt x="923235" y="457175"/>
                  </a:cubicBezTo>
                  <a:cubicBezTo>
                    <a:pt x="912757" y="386668"/>
                    <a:pt x="938078" y="319644"/>
                    <a:pt x="992211" y="289178"/>
                  </a:cubicBezTo>
                  <a:cubicBezTo>
                    <a:pt x="1015786" y="275251"/>
                    <a:pt x="1038487" y="268287"/>
                    <a:pt x="1059442" y="268287"/>
                  </a:cubicBezTo>
                  <a:close/>
                  <a:moveTo>
                    <a:pt x="552832" y="0"/>
                  </a:moveTo>
                  <a:cubicBezTo>
                    <a:pt x="592083" y="0"/>
                    <a:pt x="627845" y="13062"/>
                    <a:pt x="654012" y="37444"/>
                  </a:cubicBezTo>
                  <a:cubicBezTo>
                    <a:pt x="666223" y="47893"/>
                    <a:pt x="666223" y="47893"/>
                    <a:pt x="666223" y="47893"/>
                  </a:cubicBezTo>
                  <a:cubicBezTo>
                    <a:pt x="681051" y="44410"/>
                    <a:pt x="681051" y="44410"/>
                    <a:pt x="681051" y="44410"/>
                  </a:cubicBezTo>
                  <a:cubicBezTo>
                    <a:pt x="694135" y="40927"/>
                    <a:pt x="708091" y="39185"/>
                    <a:pt x="721174" y="39185"/>
                  </a:cubicBezTo>
                  <a:cubicBezTo>
                    <a:pt x="745597" y="39185"/>
                    <a:pt x="770020" y="45281"/>
                    <a:pt x="791826" y="55730"/>
                  </a:cubicBezTo>
                  <a:cubicBezTo>
                    <a:pt x="827587" y="74017"/>
                    <a:pt x="851138" y="104495"/>
                    <a:pt x="858116" y="139327"/>
                  </a:cubicBezTo>
                  <a:cubicBezTo>
                    <a:pt x="861605" y="159355"/>
                    <a:pt x="861605" y="159355"/>
                    <a:pt x="861605" y="159355"/>
                  </a:cubicBezTo>
                  <a:cubicBezTo>
                    <a:pt x="881667" y="162838"/>
                    <a:pt x="881667" y="162838"/>
                    <a:pt x="881667" y="162838"/>
                  </a:cubicBezTo>
                  <a:cubicBezTo>
                    <a:pt x="922662" y="170675"/>
                    <a:pt x="957551" y="193316"/>
                    <a:pt x="975868" y="225535"/>
                  </a:cubicBezTo>
                  <a:cubicBezTo>
                    <a:pt x="978485" y="229889"/>
                    <a:pt x="981102" y="234243"/>
                    <a:pt x="982846" y="238597"/>
                  </a:cubicBezTo>
                  <a:cubicBezTo>
                    <a:pt x="977613" y="241209"/>
                    <a:pt x="972379" y="243822"/>
                    <a:pt x="967146" y="246434"/>
                  </a:cubicBezTo>
                  <a:cubicBezTo>
                    <a:pt x="931384" y="267333"/>
                    <a:pt x="904345" y="299553"/>
                    <a:pt x="887772" y="340480"/>
                  </a:cubicBezTo>
                  <a:cubicBezTo>
                    <a:pt x="875561" y="370958"/>
                    <a:pt x="870327" y="405790"/>
                    <a:pt x="872072" y="441492"/>
                  </a:cubicBezTo>
                  <a:cubicBezTo>
                    <a:pt x="849393" y="470228"/>
                    <a:pt x="823226" y="515509"/>
                    <a:pt x="823226" y="569499"/>
                  </a:cubicBezTo>
                  <a:cubicBezTo>
                    <a:pt x="823226" y="601718"/>
                    <a:pt x="831949" y="628712"/>
                    <a:pt x="847649" y="648741"/>
                  </a:cubicBezTo>
                  <a:cubicBezTo>
                    <a:pt x="863349" y="667027"/>
                    <a:pt x="885155" y="678348"/>
                    <a:pt x="909578" y="680089"/>
                  </a:cubicBezTo>
                  <a:cubicBezTo>
                    <a:pt x="893006" y="694022"/>
                    <a:pt x="872944" y="703601"/>
                    <a:pt x="850266" y="708825"/>
                  </a:cubicBezTo>
                  <a:cubicBezTo>
                    <a:pt x="850266" y="936102"/>
                    <a:pt x="850266" y="936102"/>
                    <a:pt x="850266" y="936102"/>
                  </a:cubicBezTo>
                  <a:cubicBezTo>
                    <a:pt x="850266" y="959614"/>
                    <a:pt x="831949" y="977900"/>
                    <a:pt x="808398" y="977900"/>
                  </a:cubicBezTo>
                  <a:cubicBezTo>
                    <a:pt x="785720" y="977900"/>
                    <a:pt x="766531" y="959614"/>
                    <a:pt x="766531" y="936102"/>
                  </a:cubicBezTo>
                  <a:cubicBezTo>
                    <a:pt x="766531" y="761073"/>
                    <a:pt x="766531" y="761073"/>
                    <a:pt x="766531" y="761073"/>
                  </a:cubicBezTo>
                  <a:cubicBezTo>
                    <a:pt x="749958" y="779360"/>
                    <a:pt x="727280" y="793292"/>
                    <a:pt x="700241" y="801129"/>
                  </a:cubicBezTo>
                  <a:cubicBezTo>
                    <a:pt x="686285" y="805483"/>
                    <a:pt x="671457" y="807225"/>
                    <a:pt x="656629" y="807225"/>
                  </a:cubicBezTo>
                  <a:cubicBezTo>
                    <a:pt x="629589" y="807225"/>
                    <a:pt x="602550" y="800259"/>
                    <a:pt x="579872" y="787197"/>
                  </a:cubicBezTo>
                  <a:cubicBezTo>
                    <a:pt x="564172" y="778489"/>
                    <a:pt x="564172" y="778489"/>
                    <a:pt x="564172" y="778489"/>
                  </a:cubicBezTo>
                  <a:cubicBezTo>
                    <a:pt x="549343" y="788067"/>
                    <a:pt x="549343" y="788067"/>
                    <a:pt x="549343" y="788067"/>
                  </a:cubicBezTo>
                  <a:cubicBezTo>
                    <a:pt x="525793" y="802871"/>
                    <a:pt x="496137" y="811579"/>
                    <a:pt x="466481" y="811579"/>
                  </a:cubicBezTo>
                  <a:cubicBezTo>
                    <a:pt x="454270" y="811579"/>
                    <a:pt x="442058" y="809837"/>
                    <a:pt x="429847" y="807225"/>
                  </a:cubicBezTo>
                  <a:cubicBezTo>
                    <a:pt x="388852" y="797646"/>
                    <a:pt x="355707" y="773264"/>
                    <a:pt x="339134" y="740174"/>
                  </a:cubicBezTo>
                  <a:cubicBezTo>
                    <a:pt x="330412" y="723629"/>
                    <a:pt x="330412" y="723629"/>
                    <a:pt x="330412" y="723629"/>
                  </a:cubicBezTo>
                  <a:cubicBezTo>
                    <a:pt x="328667" y="723629"/>
                    <a:pt x="328667" y="723629"/>
                    <a:pt x="328667" y="723629"/>
                  </a:cubicBezTo>
                  <a:cubicBezTo>
                    <a:pt x="328667" y="936102"/>
                    <a:pt x="328667" y="936102"/>
                    <a:pt x="328667" y="936102"/>
                  </a:cubicBezTo>
                  <a:cubicBezTo>
                    <a:pt x="328667" y="959614"/>
                    <a:pt x="309478" y="977900"/>
                    <a:pt x="286800" y="977900"/>
                  </a:cubicBezTo>
                  <a:cubicBezTo>
                    <a:pt x="263249" y="977900"/>
                    <a:pt x="244932" y="959614"/>
                    <a:pt x="244932" y="936102"/>
                  </a:cubicBezTo>
                  <a:cubicBezTo>
                    <a:pt x="244932" y="713179"/>
                    <a:pt x="244932" y="713179"/>
                    <a:pt x="244932" y="713179"/>
                  </a:cubicBezTo>
                  <a:cubicBezTo>
                    <a:pt x="227488" y="706213"/>
                    <a:pt x="212660" y="696634"/>
                    <a:pt x="199576" y="684443"/>
                  </a:cubicBezTo>
                  <a:cubicBezTo>
                    <a:pt x="172537" y="658319"/>
                    <a:pt x="161198" y="623488"/>
                    <a:pt x="167303" y="588656"/>
                  </a:cubicBezTo>
                  <a:cubicBezTo>
                    <a:pt x="170792" y="567757"/>
                    <a:pt x="170792" y="567757"/>
                    <a:pt x="170792" y="567757"/>
                  </a:cubicBezTo>
                  <a:cubicBezTo>
                    <a:pt x="151603" y="557307"/>
                    <a:pt x="151603" y="557307"/>
                    <a:pt x="151603" y="557307"/>
                  </a:cubicBezTo>
                  <a:cubicBezTo>
                    <a:pt x="115841" y="539892"/>
                    <a:pt x="91418" y="509414"/>
                    <a:pt x="85313" y="474582"/>
                  </a:cubicBezTo>
                  <a:cubicBezTo>
                    <a:pt x="79207" y="439750"/>
                    <a:pt x="90546" y="405790"/>
                    <a:pt x="117586" y="379666"/>
                  </a:cubicBezTo>
                  <a:cubicBezTo>
                    <a:pt x="134158" y="363121"/>
                    <a:pt x="134158" y="363121"/>
                    <a:pt x="134158" y="363121"/>
                  </a:cubicBezTo>
                  <a:cubicBezTo>
                    <a:pt x="122819" y="343092"/>
                    <a:pt x="122819" y="343092"/>
                    <a:pt x="122819" y="343092"/>
                  </a:cubicBezTo>
                  <a:cubicBezTo>
                    <a:pt x="121947" y="342222"/>
                    <a:pt x="121947" y="341351"/>
                    <a:pt x="121075" y="340480"/>
                  </a:cubicBezTo>
                  <a:cubicBezTo>
                    <a:pt x="86185" y="380537"/>
                    <a:pt x="49551" y="451942"/>
                    <a:pt x="12045" y="404919"/>
                  </a:cubicBezTo>
                  <a:cubicBezTo>
                    <a:pt x="-31567" y="350059"/>
                    <a:pt x="53040" y="299553"/>
                    <a:pt x="109735" y="274300"/>
                  </a:cubicBezTo>
                  <a:cubicBezTo>
                    <a:pt x="111480" y="264721"/>
                    <a:pt x="114969" y="254271"/>
                    <a:pt x="119330" y="244692"/>
                  </a:cubicBezTo>
                  <a:cubicBezTo>
                    <a:pt x="136775" y="212473"/>
                    <a:pt x="169048" y="188091"/>
                    <a:pt x="210043" y="178512"/>
                  </a:cubicBezTo>
                  <a:cubicBezTo>
                    <a:pt x="230104" y="173287"/>
                    <a:pt x="230104" y="173287"/>
                    <a:pt x="230104" y="173287"/>
                  </a:cubicBezTo>
                  <a:cubicBezTo>
                    <a:pt x="232721" y="153259"/>
                    <a:pt x="232721" y="153259"/>
                    <a:pt x="232721" y="153259"/>
                  </a:cubicBezTo>
                  <a:cubicBezTo>
                    <a:pt x="237082" y="118428"/>
                    <a:pt x="258888" y="87079"/>
                    <a:pt x="293778" y="67051"/>
                  </a:cubicBezTo>
                  <a:cubicBezTo>
                    <a:pt x="316456" y="53989"/>
                    <a:pt x="342623" y="47023"/>
                    <a:pt x="370535" y="47023"/>
                  </a:cubicBezTo>
                  <a:cubicBezTo>
                    <a:pt x="385363" y="47023"/>
                    <a:pt x="400191" y="49635"/>
                    <a:pt x="414147" y="53118"/>
                  </a:cubicBezTo>
                  <a:cubicBezTo>
                    <a:pt x="431591" y="58343"/>
                    <a:pt x="431591" y="58343"/>
                    <a:pt x="431591" y="58343"/>
                  </a:cubicBezTo>
                  <a:cubicBezTo>
                    <a:pt x="444675" y="45281"/>
                    <a:pt x="444675" y="45281"/>
                    <a:pt x="444675" y="45281"/>
                  </a:cubicBezTo>
                  <a:cubicBezTo>
                    <a:pt x="470842" y="16545"/>
                    <a:pt x="510093" y="0"/>
                    <a:pt x="552832" y="0"/>
                  </a:cubicBezTo>
                  <a:close/>
                </a:path>
              </a:pathLst>
            </a:custGeom>
            <a:solidFill>
              <a:schemeClr val="accent5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5" name="IconShape"/>
            <p:cNvSpPr>
              <a:spLocks/>
            </p:cNvSpPr>
            <p:nvPr/>
          </p:nvSpPr>
          <p:spPr bwMode="auto">
            <a:xfrm>
              <a:off x="8044639" y="3458409"/>
              <a:ext cx="789648" cy="601113"/>
            </a:xfrm>
            <a:custGeom>
              <a:avLst/>
              <a:gdLst>
                <a:gd name="connsiteX0" fmla="*/ 1059442 w 1284611"/>
                <a:gd name="connsiteY0" fmla="*/ 268287 h 977900"/>
                <a:gd name="connsiteX1" fmla="*/ 1124926 w 1284611"/>
                <a:gd name="connsiteY1" fmla="*/ 293530 h 977900"/>
                <a:gd name="connsiteX2" fmla="*/ 1171202 w 1284611"/>
                <a:gd name="connsiteY2" fmla="*/ 288308 h 977900"/>
                <a:gd name="connsiteX3" fmla="*/ 1248910 w 1284611"/>
                <a:gd name="connsiteY3" fmla="*/ 308328 h 977900"/>
                <a:gd name="connsiteX4" fmla="*/ 1277723 w 1284611"/>
                <a:gd name="connsiteY4" fmla="*/ 381446 h 977900"/>
                <a:gd name="connsiteX5" fmla="*/ 1234067 w 1284611"/>
                <a:gd name="connsiteY5" fmla="*/ 407559 h 977900"/>
                <a:gd name="connsiteX6" fmla="*/ 1199142 w 1284611"/>
                <a:gd name="connsiteY6" fmla="*/ 388409 h 977900"/>
                <a:gd name="connsiteX7" fmla="*/ 1193030 w 1284611"/>
                <a:gd name="connsiteY7" fmla="*/ 379705 h 977900"/>
                <a:gd name="connsiteX8" fmla="*/ 1191284 w 1284611"/>
                <a:gd name="connsiteY8" fmla="*/ 381446 h 977900"/>
                <a:gd name="connsiteX9" fmla="*/ 1189538 w 1284611"/>
                <a:gd name="connsiteY9" fmla="*/ 638228 h 977900"/>
                <a:gd name="connsiteX10" fmla="*/ 1124053 w 1284611"/>
                <a:gd name="connsiteY10" fmla="*/ 655637 h 977900"/>
                <a:gd name="connsiteX11" fmla="*/ 969510 w 1284611"/>
                <a:gd name="connsiteY11" fmla="*/ 569463 h 977900"/>
                <a:gd name="connsiteX12" fmla="*/ 966018 w 1284611"/>
                <a:gd name="connsiteY12" fmla="*/ 569463 h 977900"/>
                <a:gd name="connsiteX13" fmla="*/ 918869 w 1284611"/>
                <a:gd name="connsiteY13" fmla="*/ 632135 h 977900"/>
                <a:gd name="connsiteX14" fmla="*/ 871720 w 1284611"/>
                <a:gd name="connsiteY14" fmla="*/ 569463 h 977900"/>
                <a:gd name="connsiteX15" fmla="*/ 923235 w 1284611"/>
                <a:gd name="connsiteY15" fmla="*/ 457175 h 977900"/>
                <a:gd name="connsiteX16" fmla="*/ 992211 w 1284611"/>
                <a:gd name="connsiteY16" fmla="*/ 289178 h 977900"/>
                <a:gd name="connsiteX17" fmla="*/ 1059442 w 1284611"/>
                <a:gd name="connsiteY17" fmla="*/ 268287 h 977900"/>
                <a:gd name="connsiteX18" fmla="*/ 552832 w 1284611"/>
                <a:gd name="connsiteY18" fmla="*/ 0 h 977900"/>
                <a:gd name="connsiteX19" fmla="*/ 654012 w 1284611"/>
                <a:gd name="connsiteY19" fmla="*/ 37444 h 977900"/>
                <a:gd name="connsiteX20" fmla="*/ 666223 w 1284611"/>
                <a:gd name="connsiteY20" fmla="*/ 47893 h 977900"/>
                <a:gd name="connsiteX21" fmla="*/ 681051 w 1284611"/>
                <a:gd name="connsiteY21" fmla="*/ 44410 h 977900"/>
                <a:gd name="connsiteX22" fmla="*/ 721174 w 1284611"/>
                <a:gd name="connsiteY22" fmla="*/ 39185 h 977900"/>
                <a:gd name="connsiteX23" fmla="*/ 791826 w 1284611"/>
                <a:gd name="connsiteY23" fmla="*/ 55730 h 977900"/>
                <a:gd name="connsiteX24" fmla="*/ 858116 w 1284611"/>
                <a:gd name="connsiteY24" fmla="*/ 139327 h 977900"/>
                <a:gd name="connsiteX25" fmla="*/ 861605 w 1284611"/>
                <a:gd name="connsiteY25" fmla="*/ 159355 h 977900"/>
                <a:gd name="connsiteX26" fmla="*/ 881667 w 1284611"/>
                <a:gd name="connsiteY26" fmla="*/ 162838 h 977900"/>
                <a:gd name="connsiteX27" fmla="*/ 975868 w 1284611"/>
                <a:gd name="connsiteY27" fmla="*/ 225535 h 977900"/>
                <a:gd name="connsiteX28" fmla="*/ 982846 w 1284611"/>
                <a:gd name="connsiteY28" fmla="*/ 238597 h 977900"/>
                <a:gd name="connsiteX29" fmla="*/ 967146 w 1284611"/>
                <a:gd name="connsiteY29" fmla="*/ 246434 h 977900"/>
                <a:gd name="connsiteX30" fmla="*/ 887772 w 1284611"/>
                <a:gd name="connsiteY30" fmla="*/ 340480 h 977900"/>
                <a:gd name="connsiteX31" fmla="*/ 872072 w 1284611"/>
                <a:gd name="connsiteY31" fmla="*/ 441492 h 977900"/>
                <a:gd name="connsiteX32" fmla="*/ 823226 w 1284611"/>
                <a:gd name="connsiteY32" fmla="*/ 569499 h 977900"/>
                <a:gd name="connsiteX33" fmla="*/ 847649 w 1284611"/>
                <a:gd name="connsiteY33" fmla="*/ 648741 h 977900"/>
                <a:gd name="connsiteX34" fmla="*/ 909578 w 1284611"/>
                <a:gd name="connsiteY34" fmla="*/ 680089 h 977900"/>
                <a:gd name="connsiteX35" fmla="*/ 850266 w 1284611"/>
                <a:gd name="connsiteY35" fmla="*/ 708825 h 977900"/>
                <a:gd name="connsiteX36" fmla="*/ 850266 w 1284611"/>
                <a:gd name="connsiteY36" fmla="*/ 936102 h 977900"/>
                <a:gd name="connsiteX37" fmla="*/ 808398 w 1284611"/>
                <a:gd name="connsiteY37" fmla="*/ 977900 h 977900"/>
                <a:gd name="connsiteX38" fmla="*/ 766531 w 1284611"/>
                <a:gd name="connsiteY38" fmla="*/ 936102 h 977900"/>
                <a:gd name="connsiteX39" fmla="*/ 766531 w 1284611"/>
                <a:gd name="connsiteY39" fmla="*/ 761073 h 977900"/>
                <a:gd name="connsiteX40" fmla="*/ 700241 w 1284611"/>
                <a:gd name="connsiteY40" fmla="*/ 801129 h 977900"/>
                <a:gd name="connsiteX41" fmla="*/ 656629 w 1284611"/>
                <a:gd name="connsiteY41" fmla="*/ 807225 h 977900"/>
                <a:gd name="connsiteX42" fmla="*/ 579872 w 1284611"/>
                <a:gd name="connsiteY42" fmla="*/ 787197 h 977900"/>
                <a:gd name="connsiteX43" fmla="*/ 564172 w 1284611"/>
                <a:gd name="connsiteY43" fmla="*/ 778489 h 977900"/>
                <a:gd name="connsiteX44" fmla="*/ 549343 w 1284611"/>
                <a:gd name="connsiteY44" fmla="*/ 788067 h 977900"/>
                <a:gd name="connsiteX45" fmla="*/ 466481 w 1284611"/>
                <a:gd name="connsiteY45" fmla="*/ 811579 h 977900"/>
                <a:gd name="connsiteX46" fmla="*/ 429847 w 1284611"/>
                <a:gd name="connsiteY46" fmla="*/ 807225 h 977900"/>
                <a:gd name="connsiteX47" fmla="*/ 339134 w 1284611"/>
                <a:gd name="connsiteY47" fmla="*/ 740174 h 977900"/>
                <a:gd name="connsiteX48" fmla="*/ 330412 w 1284611"/>
                <a:gd name="connsiteY48" fmla="*/ 723629 h 977900"/>
                <a:gd name="connsiteX49" fmla="*/ 328667 w 1284611"/>
                <a:gd name="connsiteY49" fmla="*/ 723629 h 977900"/>
                <a:gd name="connsiteX50" fmla="*/ 328667 w 1284611"/>
                <a:gd name="connsiteY50" fmla="*/ 936102 h 977900"/>
                <a:gd name="connsiteX51" fmla="*/ 286800 w 1284611"/>
                <a:gd name="connsiteY51" fmla="*/ 977900 h 977900"/>
                <a:gd name="connsiteX52" fmla="*/ 244932 w 1284611"/>
                <a:gd name="connsiteY52" fmla="*/ 936102 h 977900"/>
                <a:gd name="connsiteX53" fmla="*/ 244932 w 1284611"/>
                <a:gd name="connsiteY53" fmla="*/ 713179 h 977900"/>
                <a:gd name="connsiteX54" fmla="*/ 199576 w 1284611"/>
                <a:gd name="connsiteY54" fmla="*/ 684443 h 977900"/>
                <a:gd name="connsiteX55" fmla="*/ 167303 w 1284611"/>
                <a:gd name="connsiteY55" fmla="*/ 588656 h 977900"/>
                <a:gd name="connsiteX56" fmla="*/ 170792 w 1284611"/>
                <a:gd name="connsiteY56" fmla="*/ 567757 h 977900"/>
                <a:gd name="connsiteX57" fmla="*/ 151603 w 1284611"/>
                <a:gd name="connsiteY57" fmla="*/ 557307 h 977900"/>
                <a:gd name="connsiteX58" fmla="*/ 85313 w 1284611"/>
                <a:gd name="connsiteY58" fmla="*/ 474582 h 977900"/>
                <a:gd name="connsiteX59" fmla="*/ 117586 w 1284611"/>
                <a:gd name="connsiteY59" fmla="*/ 379666 h 977900"/>
                <a:gd name="connsiteX60" fmla="*/ 134158 w 1284611"/>
                <a:gd name="connsiteY60" fmla="*/ 363121 h 977900"/>
                <a:gd name="connsiteX61" fmla="*/ 122819 w 1284611"/>
                <a:gd name="connsiteY61" fmla="*/ 343092 h 977900"/>
                <a:gd name="connsiteX62" fmla="*/ 121075 w 1284611"/>
                <a:gd name="connsiteY62" fmla="*/ 340480 h 977900"/>
                <a:gd name="connsiteX63" fmla="*/ 12045 w 1284611"/>
                <a:gd name="connsiteY63" fmla="*/ 404919 h 977900"/>
                <a:gd name="connsiteX64" fmla="*/ 109735 w 1284611"/>
                <a:gd name="connsiteY64" fmla="*/ 274300 h 977900"/>
                <a:gd name="connsiteX65" fmla="*/ 119330 w 1284611"/>
                <a:gd name="connsiteY65" fmla="*/ 244692 h 977900"/>
                <a:gd name="connsiteX66" fmla="*/ 210043 w 1284611"/>
                <a:gd name="connsiteY66" fmla="*/ 178512 h 977900"/>
                <a:gd name="connsiteX67" fmla="*/ 230104 w 1284611"/>
                <a:gd name="connsiteY67" fmla="*/ 173287 h 977900"/>
                <a:gd name="connsiteX68" fmla="*/ 232721 w 1284611"/>
                <a:gd name="connsiteY68" fmla="*/ 153259 h 977900"/>
                <a:gd name="connsiteX69" fmla="*/ 293778 w 1284611"/>
                <a:gd name="connsiteY69" fmla="*/ 67051 h 977900"/>
                <a:gd name="connsiteX70" fmla="*/ 370535 w 1284611"/>
                <a:gd name="connsiteY70" fmla="*/ 47023 h 977900"/>
                <a:gd name="connsiteX71" fmla="*/ 414147 w 1284611"/>
                <a:gd name="connsiteY71" fmla="*/ 53118 h 977900"/>
                <a:gd name="connsiteX72" fmla="*/ 431591 w 1284611"/>
                <a:gd name="connsiteY72" fmla="*/ 58343 h 977900"/>
                <a:gd name="connsiteX73" fmla="*/ 444675 w 1284611"/>
                <a:gd name="connsiteY73" fmla="*/ 45281 h 977900"/>
                <a:gd name="connsiteX74" fmla="*/ 552832 w 1284611"/>
                <a:gd name="connsiteY74" fmla="*/ 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284611" h="977900">
                  <a:moveTo>
                    <a:pt x="1059442" y="268287"/>
                  </a:moveTo>
                  <a:cubicBezTo>
                    <a:pt x="1083016" y="268287"/>
                    <a:pt x="1104845" y="276992"/>
                    <a:pt x="1124926" y="293530"/>
                  </a:cubicBezTo>
                  <a:cubicBezTo>
                    <a:pt x="1136277" y="290919"/>
                    <a:pt x="1152866" y="288308"/>
                    <a:pt x="1171202" y="288308"/>
                  </a:cubicBezTo>
                  <a:cubicBezTo>
                    <a:pt x="1195650" y="288308"/>
                    <a:pt x="1223590" y="292660"/>
                    <a:pt x="1248910" y="308328"/>
                  </a:cubicBezTo>
                  <a:cubicBezTo>
                    <a:pt x="1287328" y="331830"/>
                    <a:pt x="1290820" y="359684"/>
                    <a:pt x="1277723" y="381446"/>
                  </a:cubicBezTo>
                  <a:cubicBezTo>
                    <a:pt x="1268992" y="394502"/>
                    <a:pt x="1252403" y="407559"/>
                    <a:pt x="1234067" y="407559"/>
                  </a:cubicBezTo>
                  <a:cubicBezTo>
                    <a:pt x="1221843" y="407559"/>
                    <a:pt x="1209620" y="402336"/>
                    <a:pt x="1199142" y="388409"/>
                  </a:cubicBezTo>
                  <a:cubicBezTo>
                    <a:pt x="1197396" y="384927"/>
                    <a:pt x="1194776" y="382316"/>
                    <a:pt x="1193030" y="379705"/>
                  </a:cubicBezTo>
                  <a:cubicBezTo>
                    <a:pt x="1192157" y="380575"/>
                    <a:pt x="1192157" y="380575"/>
                    <a:pt x="1191284" y="381446"/>
                  </a:cubicBezTo>
                  <a:cubicBezTo>
                    <a:pt x="1241052" y="476325"/>
                    <a:pt x="1262880" y="597317"/>
                    <a:pt x="1189538" y="638228"/>
                  </a:cubicBezTo>
                  <a:cubicBezTo>
                    <a:pt x="1169456" y="650415"/>
                    <a:pt x="1146755" y="655637"/>
                    <a:pt x="1124053" y="655637"/>
                  </a:cubicBezTo>
                  <a:cubicBezTo>
                    <a:pt x="1069046" y="655637"/>
                    <a:pt x="1010547" y="623431"/>
                    <a:pt x="969510" y="569463"/>
                  </a:cubicBezTo>
                  <a:cubicBezTo>
                    <a:pt x="968637" y="569463"/>
                    <a:pt x="966891" y="569463"/>
                    <a:pt x="966018" y="569463"/>
                  </a:cubicBezTo>
                  <a:cubicBezTo>
                    <a:pt x="981734" y="611244"/>
                    <a:pt x="945063" y="632135"/>
                    <a:pt x="918869" y="632135"/>
                  </a:cubicBezTo>
                  <a:cubicBezTo>
                    <a:pt x="892675" y="632135"/>
                    <a:pt x="871720" y="614726"/>
                    <a:pt x="871720" y="569463"/>
                  </a:cubicBezTo>
                  <a:cubicBezTo>
                    <a:pt x="871720" y="518977"/>
                    <a:pt x="904026" y="478066"/>
                    <a:pt x="923235" y="457175"/>
                  </a:cubicBezTo>
                  <a:cubicBezTo>
                    <a:pt x="912757" y="386668"/>
                    <a:pt x="938078" y="319644"/>
                    <a:pt x="992211" y="289178"/>
                  </a:cubicBezTo>
                  <a:cubicBezTo>
                    <a:pt x="1015786" y="275251"/>
                    <a:pt x="1038487" y="268287"/>
                    <a:pt x="1059442" y="268287"/>
                  </a:cubicBezTo>
                  <a:close/>
                  <a:moveTo>
                    <a:pt x="552832" y="0"/>
                  </a:moveTo>
                  <a:cubicBezTo>
                    <a:pt x="592083" y="0"/>
                    <a:pt x="627845" y="13062"/>
                    <a:pt x="654012" y="37444"/>
                  </a:cubicBezTo>
                  <a:cubicBezTo>
                    <a:pt x="666223" y="47893"/>
                    <a:pt x="666223" y="47893"/>
                    <a:pt x="666223" y="47893"/>
                  </a:cubicBezTo>
                  <a:cubicBezTo>
                    <a:pt x="681051" y="44410"/>
                    <a:pt x="681051" y="44410"/>
                    <a:pt x="681051" y="44410"/>
                  </a:cubicBezTo>
                  <a:cubicBezTo>
                    <a:pt x="694135" y="40927"/>
                    <a:pt x="708091" y="39185"/>
                    <a:pt x="721174" y="39185"/>
                  </a:cubicBezTo>
                  <a:cubicBezTo>
                    <a:pt x="745597" y="39185"/>
                    <a:pt x="770020" y="45281"/>
                    <a:pt x="791826" y="55730"/>
                  </a:cubicBezTo>
                  <a:cubicBezTo>
                    <a:pt x="827587" y="74017"/>
                    <a:pt x="851138" y="104495"/>
                    <a:pt x="858116" y="139327"/>
                  </a:cubicBezTo>
                  <a:cubicBezTo>
                    <a:pt x="861605" y="159355"/>
                    <a:pt x="861605" y="159355"/>
                    <a:pt x="861605" y="159355"/>
                  </a:cubicBezTo>
                  <a:cubicBezTo>
                    <a:pt x="881667" y="162838"/>
                    <a:pt x="881667" y="162838"/>
                    <a:pt x="881667" y="162838"/>
                  </a:cubicBezTo>
                  <a:cubicBezTo>
                    <a:pt x="922662" y="170675"/>
                    <a:pt x="957551" y="193316"/>
                    <a:pt x="975868" y="225535"/>
                  </a:cubicBezTo>
                  <a:cubicBezTo>
                    <a:pt x="978485" y="229889"/>
                    <a:pt x="981102" y="234243"/>
                    <a:pt x="982846" y="238597"/>
                  </a:cubicBezTo>
                  <a:cubicBezTo>
                    <a:pt x="977613" y="241209"/>
                    <a:pt x="972379" y="243822"/>
                    <a:pt x="967146" y="246434"/>
                  </a:cubicBezTo>
                  <a:cubicBezTo>
                    <a:pt x="931384" y="267333"/>
                    <a:pt x="904345" y="299553"/>
                    <a:pt x="887772" y="340480"/>
                  </a:cubicBezTo>
                  <a:cubicBezTo>
                    <a:pt x="875561" y="370958"/>
                    <a:pt x="870327" y="405790"/>
                    <a:pt x="872072" y="441492"/>
                  </a:cubicBezTo>
                  <a:cubicBezTo>
                    <a:pt x="849393" y="470228"/>
                    <a:pt x="823226" y="515509"/>
                    <a:pt x="823226" y="569499"/>
                  </a:cubicBezTo>
                  <a:cubicBezTo>
                    <a:pt x="823226" y="601718"/>
                    <a:pt x="831949" y="628712"/>
                    <a:pt x="847649" y="648741"/>
                  </a:cubicBezTo>
                  <a:cubicBezTo>
                    <a:pt x="863349" y="667027"/>
                    <a:pt x="885155" y="678348"/>
                    <a:pt x="909578" y="680089"/>
                  </a:cubicBezTo>
                  <a:cubicBezTo>
                    <a:pt x="893006" y="694022"/>
                    <a:pt x="872944" y="703601"/>
                    <a:pt x="850266" y="708825"/>
                  </a:cubicBezTo>
                  <a:cubicBezTo>
                    <a:pt x="850266" y="936102"/>
                    <a:pt x="850266" y="936102"/>
                    <a:pt x="850266" y="936102"/>
                  </a:cubicBezTo>
                  <a:cubicBezTo>
                    <a:pt x="850266" y="959614"/>
                    <a:pt x="831949" y="977900"/>
                    <a:pt x="808398" y="977900"/>
                  </a:cubicBezTo>
                  <a:cubicBezTo>
                    <a:pt x="785720" y="977900"/>
                    <a:pt x="766531" y="959614"/>
                    <a:pt x="766531" y="936102"/>
                  </a:cubicBezTo>
                  <a:cubicBezTo>
                    <a:pt x="766531" y="761073"/>
                    <a:pt x="766531" y="761073"/>
                    <a:pt x="766531" y="761073"/>
                  </a:cubicBezTo>
                  <a:cubicBezTo>
                    <a:pt x="749958" y="779360"/>
                    <a:pt x="727280" y="793292"/>
                    <a:pt x="700241" y="801129"/>
                  </a:cubicBezTo>
                  <a:cubicBezTo>
                    <a:pt x="686285" y="805483"/>
                    <a:pt x="671457" y="807225"/>
                    <a:pt x="656629" y="807225"/>
                  </a:cubicBezTo>
                  <a:cubicBezTo>
                    <a:pt x="629589" y="807225"/>
                    <a:pt x="602550" y="800259"/>
                    <a:pt x="579872" y="787197"/>
                  </a:cubicBezTo>
                  <a:cubicBezTo>
                    <a:pt x="564172" y="778489"/>
                    <a:pt x="564172" y="778489"/>
                    <a:pt x="564172" y="778489"/>
                  </a:cubicBezTo>
                  <a:cubicBezTo>
                    <a:pt x="549343" y="788067"/>
                    <a:pt x="549343" y="788067"/>
                    <a:pt x="549343" y="788067"/>
                  </a:cubicBezTo>
                  <a:cubicBezTo>
                    <a:pt x="525793" y="802871"/>
                    <a:pt x="496137" y="811579"/>
                    <a:pt x="466481" y="811579"/>
                  </a:cubicBezTo>
                  <a:cubicBezTo>
                    <a:pt x="454270" y="811579"/>
                    <a:pt x="442058" y="809837"/>
                    <a:pt x="429847" y="807225"/>
                  </a:cubicBezTo>
                  <a:cubicBezTo>
                    <a:pt x="388852" y="797646"/>
                    <a:pt x="355707" y="773264"/>
                    <a:pt x="339134" y="740174"/>
                  </a:cubicBezTo>
                  <a:cubicBezTo>
                    <a:pt x="330412" y="723629"/>
                    <a:pt x="330412" y="723629"/>
                    <a:pt x="330412" y="723629"/>
                  </a:cubicBezTo>
                  <a:cubicBezTo>
                    <a:pt x="328667" y="723629"/>
                    <a:pt x="328667" y="723629"/>
                    <a:pt x="328667" y="723629"/>
                  </a:cubicBezTo>
                  <a:cubicBezTo>
                    <a:pt x="328667" y="936102"/>
                    <a:pt x="328667" y="936102"/>
                    <a:pt x="328667" y="936102"/>
                  </a:cubicBezTo>
                  <a:cubicBezTo>
                    <a:pt x="328667" y="959614"/>
                    <a:pt x="309478" y="977900"/>
                    <a:pt x="286800" y="977900"/>
                  </a:cubicBezTo>
                  <a:cubicBezTo>
                    <a:pt x="263249" y="977900"/>
                    <a:pt x="244932" y="959614"/>
                    <a:pt x="244932" y="936102"/>
                  </a:cubicBezTo>
                  <a:cubicBezTo>
                    <a:pt x="244932" y="713179"/>
                    <a:pt x="244932" y="713179"/>
                    <a:pt x="244932" y="713179"/>
                  </a:cubicBezTo>
                  <a:cubicBezTo>
                    <a:pt x="227488" y="706213"/>
                    <a:pt x="212660" y="696634"/>
                    <a:pt x="199576" y="684443"/>
                  </a:cubicBezTo>
                  <a:cubicBezTo>
                    <a:pt x="172537" y="658319"/>
                    <a:pt x="161198" y="623488"/>
                    <a:pt x="167303" y="588656"/>
                  </a:cubicBezTo>
                  <a:cubicBezTo>
                    <a:pt x="170792" y="567757"/>
                    <a:pt x="170792" y="567757"/>
                    <a:pt x="170792" y="567757"/>
                  </a:cubicBezTo>
                  <a:cubicBezTo>
                    <a:pt x="151603" y="557307"/>
                    <a:pt x="151603" y="557307"/>
                    <a:pt x="151603" y="557307"/>
                  </a:cubicBezTo>
                  <a:cubicBezTo>
                    <a:pt x="115841" y="539892"/>
                    <a:pt x="91418" y="509414"/>
                    <a:pt x="85313" y="474582"/>
                  </a:cubicBezTo>
                  <a:cubicBezTo>
                    <a:pt x="79207" y="439750"/>
                    <a:pt x="90546" y="405790"/>
                    <a:pt x="117586" y="379666"/>
                  </a:cubicBezTo>
                  <a:cubicBezTo>
                    <a:pt x="134158" y="363121"/>
                    <a:pt x="134158" y="363121"/>
                    <a:pt x="134158" y="363121"/>
                  </a:cubicBezTo>
                  <a:cubicBezTo>
                    <a:pt x="122819" y="343092"/>
                    <a:pt x="122819" y="343092"/>
                    <a:pt x="122819" y="343092"/>
                  </a:cubicBezTo>
                  <a:cubicBezTo>
                    <a:pt x="121947" y="342222"/>
                    <a:pt x="121947" y="341351"/>
                    <a:pt x="121075" y="340480"/>
                  </a:cubicBezTo>
                  <a:cubicBezTo>
                    <a:pt x="86185" y="380537"/>
                    <a:pt x="49551" y="451942"/>
                    <a:pt x="12045" y="404919"/>
                  </a:cubicBezTo>
                  <a:cubicBezTo>
                    <a:pt x="-31567" y="350059"/>
                    <a:pt x="53040" y="299553"/>
                    <a:pt x="109735" y="274300"/>
                  </a:cubicBezTo>
                  <a:cubicBezTo>
                    <a:pt x="111480" y="264721"/>
                    <a:pt x="114969" y="254271"/>
                    <a:pt x="119330" y="244692"/>
                  </a:cubicBezTo>
                  <a:cubicBezTo>
                    <a:pt x="136775" y="212473"/>
                    <a:pt x="169048" y="188091"/>
                    <a:pt x="210043" y="178512"/>
                  </a:cubicBezTo>
                  <a:cubicBezTo>
                    <a:pt x="230104" y="173287"/>
                    <a:pt x="230104" y="173287"/>
                    <a:pt x="230104" y="173287"/>
                  </a:cubicBezTo>
                  <a:cubicBezTo>
                    <a:pt x="232721" y="153259"/>
                    <a:pt x="232721" y="153259"/>
                    <a:pt x="232721" y="153259"/>
                  </a:cubicBezTo>
                  <a:cubicBezTo>
                    <a:pt x="237082" y="118428"/>
                    <a:pt x="258888" y="87079"/>
                    <a:pt x="293778" y="67051"/>
                  </a:cubicBezTo>
                  <a:cubicBezTo>
                    <a:pt x="316456" y="53989"/>
                    <a:pt x="342623" y="47023"/>
                    <a:pt x="370535" y="47023"/>
                  </a:cubicBezTo>
                  <a:cubicBezTo>
                    <a:pt x="385363" y="47023"/>
                    <a:pt x="400191" y="49635"/>
                    <a:pt x="414147" y="53118"/>
                  </a:cubicBezTo>
                  <a:cubicBezTo>
                    <a:pt x="431591" y="58343"/>
                    <a:pt x="431591" y="58343"/>
                    <a:pt x="431591" y="58343"/>
                  </a:cubicBezTo>
                  <a:cubicBezTo>
                    <a:pt x="444675" y="45281"/>
                    <a:pt x="444675" y="45281"/>
                    <a:pt x="444675" y="45281"/>
                  </a:cubicBezTo>
                  <a:cubicBezTo>
                    <a:pt x="470842" y="16545"/>
                    <a:pt x="510093" y="0"/>
                    <a:pt x="552832" y="0"/>
                  </a:cubicBezTo>
                  <a:close/>
                </a:path>
              </a:pathLst>
            </a:custGeom>
            <a:solidFill>
              <a:schemeClr val="accent5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6" name="IconShape"/>
            <p:cNvSpPr>
              <a:spLocks/>
            </p:cNvSpPr>
            <p:nvPr/>
          </p:nvSpPr>
          <p:spPr bwMode="auto">
            <a:xfrm>
              <a:off x="9007059" y="3458409"/>
              <a:ext cx="789648" cy="601113"/>
            </a:xfrm>
            <a:custGeom>
              <a:avLst/>
              <a:gdLst>
                <a:gd name="connsiteX0" fmla="*/ 1059442 w 1284611"/>
                <a:gd name="connsiteY0" fmla="*/ 268287 h 977900"/>
                <a:gd name="connsiteX1" fmla="*/ 1124926 w 1284611"/>
                <a:gd name="connsiteY1" fmla="*/ 293530 h 977900"/>
                <a:gd name="connsiteX2" fmla="*/ 1171202 w 1284611"/>
                <a:gd name="connsiteY2" fmla="*/ 288308 h 977900"/>
                <a:gd name="connsiteX3" fmla="*/ 1248910 w 1284611"/>
                <a:gd name="connsiteY3" fmla="*/ 308328 h 977900"/>
                <a:gd name="connsiteX4" fmla="*/ 1277723 w 1284611"/>
                <a:gd name="connsiteY4" fmla="*/ 381446 h 977900"/>
                <a:gd name="connsiteX5" fmla="*/ 1234067 w 1284611"/>
                <a:gd name="connsiteY5" fmla="*/ 407559 h 977900"/>
                <a:gd name="connsiteX6" fmla="*/ 1199142 w 1284611"/>
                <a:gd name="connsiteY6" fmla="*/ 388409 h 977900"/>
                <a:gd name="connsiteX7" fmla="*/ 1193030 w 1284611"/>
                <a:gd name="connsiteY7" fmla="*/ 379705 h 977900"/>
                <a:gd name="connsiteX8" fmla="*/ 1191284 w 1284611"/>
                <a:gd name="connsiteY8" fmla="*/ 381446 h 977900"/>
                <a:gd name="connsiteX9" fmla="*/ 1189538 w 1284611"/>
                <a:gd name="connsiteY9" fmla="*/ 638228 h 977900"/>
                <a:gd name="connsiteX10" fmla="*/ 1124053 w 1284611"/>
                <a:gd name="connsiteY10" fmla="*/ 655637 h 977900"/>
                <a:gd name="connsiteX11" fmla="*/ 969510 w 1284611"/>
                <a:gd name="connsiteY11" fmla="*/ 569463 h 977900"/>
                <a:gd name="connsiteX12" fmla="*/ 966018 w 1284611"/>
                <a:gd name="connsiteY12" fmla="*/ 569463 h 977900"/>
                <a:gd name="connsiteX13" fmla="*/ 918869 w 1284611"/>
                <a:gd name="connsiteY13" fmla="*/ 632135 h 977900"/>
                <a:gd name="connsiteX14" fmla="*/ 871720 w 1284611"/>
                <a:gd name="connsiteY14" fmla="*/ 569463 h 977900"/>
                <a:gd name="connsiteX15" fmla="*/ 923235 w 1284611"/>
                <a:gd name="connsiteY15" fmla="*/ 457175 h 977900"/>
                <a:gd name="connsiteX16" fmla="*/ 992211 w 1284611"/>
                <a:gd name="connsiteY16" fmla="*/ 289178 h 977900"/>
                <a:gd name="connsiteX17" fmla="*/ 1059442 w 1284611"/>
                <a:gd name="connsiteY17" fmla="*/ 268287 h 977900"/>
                <a:gd name="connsiteX18" fmla="*/ 552832 w 1284611"/>
                <a:gd name="connsiteY18" fmla="*/ 0 h 977900"/>
                <a:gd name="connsiteX19" fmla="*/ 654012 w 1284611"/>
                <a:gd name="connsiteY19" fmla="*/ 37444 h 977900"/>
                <a:gd name="connsiteX20" fmla="*/ 666223 w 1284611"/>
                <a:gd name="connsiteY20" fmla="*/ 47893 h 977900"/>
                <a:gd name="connsiteX21" fmla="*/ 681051 w 1284611"/>
                <a:gd name="connsiteY21" fmla="*/ 44410 h 977900"/>
                <a:gd name="connsiteX22" fmla="*/ 721174 w 1284611"/>
                <a:gd name="connsiteY22" fmla="*/ 39185 h 977900"/>
                <a:gd name="connsiteX23" fmla="*/ 791826 w 1284611"/>
                <a:gd name="connsiteY23" fmla="*/ 55730 h 977900"/>
                <a:gd name="connsiteX24" fmla="*/ 858116 w 1284611"/>
                <a:gd name="connsiteY24" fmla="*/ 139327 h 977900"/>
                <a:gd name="connsiteX25" fmla="*/ 861605 w 1284611"/>
                <a:gd name="connsiteY25" fmla="*/ 159355 h 977900"/>
                <a:gd name="connsiteX26" fmla="*/ 881667 w 1284611"/>
                <a:gd name="connsiteY26" fmla="*/ 162838 h 977900"/>
                <a:gd name="connsiteX27" fmla="*/ 975868 w 1284611"/>
                <a:gd name="connsiteY27" fmla="*/ 225535 h 977900"/>
                <a:gd name="connsiteX28" fmla="*/ 982846 w 1284611"/>
                <a:gd name="connsiteY28" fmla="*/ 238597 h 977900"/>
                <a:gd name="connsiteX29" fmla="*/ 967146 w 1284611"/>
                <a:gd name="connsiteY29" fmla="*/ 246434 h 977900"/>
                <a:gd name="connsiteX30" fmla="*/ 887772 w 1284611"/>
                <a:gd name="connsiteY30" fmla="*/ 340480 h 977900"/>
                <a:gd name="connsiteX31" fmla="*/ 872072 w 1284611"/>
                <a:gd name="connsiteY31" fmla="*/ 441492 h 977900"/>
                <a:gd name="connsiteX32" fmla="*/ 823226 w 1284611"/>
                <a:gd name="connsiteY32" fmla="*/ 569499 h 977900"/>
                <a:gd name="connsiteX33" fmla="*/ 847649 w 1284611"/>
                <a:gd name="connsiteY33" fmla="*/ 648741 h 977900"/>
                <a:gd name="connsiteX34" fmla="*/ 909578 w 1284611"/>
                <a:gd name="connsiteY34" fmla="*/ 680089 h 977900"/>
                <a:gd name="connsiteX35" fmla="*/ 850266 w 1284611"/>
                <a:gd name="connsiteY35" fmla="*/ 708825 h 977900"/>
                <a:gd name="connsiteX36" fmla="*/ 850266 w 1284611"/>
                <a:gd name="connsiteY36" fmla="*/ 936102 h 977900"/>
                <a:gd name="connsiteX37" fmla="*/ 808398 w 1284611"/>
                <a:gd name="connsiteY37" fmla="*/ 977900 h 977900"/>
                <a:gd name="connsiteX38" fmla="*/ 766531 w 1284611"/>
                <a:gd name="connsiteY38" fmla="*/ 936102 h 977900"/>
                <a:gd name="connsiteX39" fmla="*/ 766531 w 1284611"/>
                <a:gd name="connsiteY39" fmla="*/ 761073 h 977900"/>
                <a:gd name="connsiteX40" fmla="*/ 700241 w 1284611"/>
                <a:gd name="connsiteY40" fmla="*/ 801129 h 977900"/>
                <a:gd name="connsiteX41" fmla="*/ 656629 w 1284611"/>
                <a:gd name="connsiteY41" fmla="*/ 807225 h 977900"/>
                <a:gd name="connsiteX42" fmla="*/ 579872 w 1284611"/>
                <a:gd name="connsiteY42" fmla="*/ 787197 h 977900"/>
                <a:gd name="connsiteX43" fmla="*/ 564172 w 1284611"/>
                <a:gd name="connsiteY43" fmla="*/ 778489 h 977900"/>
                <a:gd name="connsiteX44" fmla="*/ 549343 w 1284611"/>
                <a:gd name="connsiteY44" fmla="*/ 788067 h 977900"/>
                <a:gd name="connsiteX45" fmla="*/ 466481 w 1284611"/>
                <a:gd name="connsiteY45" fmla="*/ 811579 h 977900"/>
                <a:gd name="connsiteX46" fmla="*/ 429847 w 1284611"/>
                <a:gd name="connsiteY46" fmla="*/ 807225 h 977900"/>
                <a:gd name="connsiteX47" fmla="*/ 339134 w 1284611"/>
                <a:gd name="connsiteY47" fmla="*/ 740174 h 977900"/>
                <a:gd name="connsiteX48" fmla="*/ 330412 w 1284611"/>
                <a:gd name="connsiteY48" fmla="*/ 723629 h 977900"/>
                <a:gd name="connsiteX49" fmla="*/ 328667 w 1284611"/>
                <a:gd name="connsiteY49" fmla="*/ 723629 h 977900"/>
                <a:gd name="connsiteX50" fmla="*/ 328667 w 1284611"/>
                <a:gd name="connsiteY50" fmla="*/ 936102 h 977900"/>
                <a:gd name="connsiteX51" fmla="*/ 286800 w 1284611"/>
                <a:gd name="connsiteY51" fmla="*/ 977900 h 977900"/>
                <a:gd name="connsiteX52" fmla="*/ 244932 w 1284611"/>
                <a:gd name="connsiteY52" fmla="*/ 936102 h 977900"/>
                <a:gd name="connsiteX53" fmla="*/ 244932 w 1284611"/>
                <a:gd name="connsiteY53" fmla="*/ 713179 h 977900"/>
                <a:gd name="connsiteX54" fmla="*/ 199576 w 1284611"/>
                <a:gd name="connsiteY54" fmla="*/ 684443 h 977900"/>
                <a:gd name="connsiteX55" fmla="*/ 167303 w 1284611"/>
                <a:gd name="connsiteY55" fmla="*/ 588656 h 977900"/>
                <a:gd name="connsiteX56" fmla="*/ 170792 w 1284611"/>
                <a:gd name="connsiteY56" fmla="*/ 567757 h 977900"/>
                <a:gd name="connsiteX57" fmla="*/ 151603 w 1284611"/>
                <a:gd name="connsiteY57" fmla="*/ 557307 h 977900"/>
                <a:gd name="connsiteX58" fmla="*/ 85313 w 1284611"/>
                <a:gd name="connsiteY58" fmla="*/ 474582 h 977900"/>
                <a:gd name="connsiteX59" fmla="*/ 117586 w 1284611"/>
                <a:gd name="connsiteY59" fmla="*/ 379666 h 977900"/>
                <a:gd name="connsiteX60" fmla="*/ 134158 w 1284611"/>
                <a:gd name="connsiteY60" fmla="*/ 363121 h 977900"/>
                <a:gd name="connsiteX61" fmla="*/ 122819 w 1284611"/>
                <a:gd name="connsiteY61" fmla="*/ 343092 h 977900"/>
                <a:gd name="connsiteX62" fmla="*/ 121075 w 1284611"/>
                <a:gd name="connsiteY62" fmla="*/ 340480 h 977900"/>
                <a:gd name="connsiteX63" fmla="*/ 12045 w 1284611"/>
                <a:gd name="connsiteY63" fmla="*/ 404919 h 977900"/>
                <a:gd name="connsiteX64" fmla="*/ 109735 w 1284611"/>
                <a:gd name="connsiteY64" fmla="*/ 274300 h 977900"/>
                <a:gd name="connsiteX65" fmla="*/ 119330 w 1284611"/>
                <a:gd name="connsiteY65" fmla="*/ 244692 h 977900"/>
                <a:gd name="connsiteX66" fmla="*/ 210043 w 1284611"/>
                <a:gd name="connsiteY66" fmla="*/ 178512 h 977900"/>
                <a:gd name="connsiteX67" fmla="*/ 230104 w 1284611"/>
                <a:gd name="connsiteY67" fmla="*/ 173287 h 977900"/>
                <a:gd name="connsiteX68" fmla="*/ 232721 w 1284611"/>
                <a:gd name="connsiteY68" fmla="*/ 153259 h 977900"/>
                <a:gd name="connsiteX69" fmla="*/ 293778 w 1284611"/>
                <a:gd name="connsiteY69" fmla="*/ 67051 h 977900"/>
                <a:gd name="connsiteX70" fmla="*/ 370535 w 1284611"/>
                <a:gd name="connsiteY70" fmla="*/ 47023 h 977900"/>
                <a:gd name="connsiteX71" fmla="*/ 414147 w 1284611"/>
                <a:gd name="connsiteY71" fmla="*/ 53118 h 977900"/>
                <a:gd name="connsiteX72" fmla="*/ 431591 w 1284611"/>
                <a:gd name="connsiteY72" fmla="*/ 58343 h 977900"/>
                <a:gd name="connsiteX73" fmla="*/ 444675 w 1284611"/>
                <a:gd name="connsiteY73" fmla="*/ 45281 h 977900"/>
                <a:gd name="connsiteX74" fmla="*/ 552832 w 1284611"/>
                <a:gd name="connsiteY74" fmla="*/ 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284611" h="977900">
                  <a:moveTo>
                    <a:pt x="1059442" y="268287"/>
                  </a:moveTo>
                  <a:cubicBezTo>
                    <a:pt x="1083016" y="268287"/>
                    <a:pt x="1104845" y="276992"/>
                    <a:pt x="1124926" y="293530"/>
                  </a:cubicBezTo>
                  <a:cubicBezTo>
                    <a:pt x="1136277" y="290919"/>
                    <a:pt x="1152866" y="288308"/>
                    <a:pt x="1171202" y="288308"/>
                  </a:cubicBezTo>
                  <a:cubicBezTo>
                    <a:pt x="1195650" y="288308"/>
                    <a:pt x="1223590" y="292660"/>
                    <a:pt x="1248910" y="308328"/>
                  </a:cubicBezTo>
                  <a:cubicBezTo>
                    <a:pt x="1287328" y="331830"/>
                    <a:pt x="1290820" y="359684"/>
                    <a:pt x="1277723" y="381446"/>
                  </a:cubicBezTo>
                  <a:cubicBezTo>
                    <a:pt x="1268992" y="394502"/>
                    <a:pt x="1252403" y="407559"/>
                    <a:pt x="1234067" y="407559"/>
                  </a:cubicBezTo>
                  <a:cubicBezTo>
                    <a:pt x="1221843" y="407559"/>
                    <a:pt x="1209620" y="402336"/>
                    <a:pt x="1199142" y="388409"/>
                  </a:cubicBezTo>
                  <a:cubicBezTo>
                    <a:pt x="1197396" y="384927"/>
                    <a:pt x="1194776" y="382316"/>
                    <a:pt x="1193030" y="379705"/>
                  </a:cubicBezTo>
                  <a:cubicBezTo>
                    <a:pt x="1192157" y="380575"/>
                    <a:pt x="1192157" y="380575"/>
                    <a:pt x="1191284" y="381446"/>
                  </a:cubicBezTo>
                  <a:cubicBezTo>
                    <a:pt x="1241052" y="476325"/>
                    <a:pt x="1262880" y="597317"/>
                    <a:pt x="1189538" y="638228"/>
                  </a:cubicBezTo>
                  <a:cubicBezTo>
                    <a:pt x="1169456" y="650415"/>
                    <a:pt x="1146755" y="655637"/>
                    <a:pt x="1124053" y="655637"/>
                  </a:cubicBezTo>
                  <a:cubicBezTo>
                    <a:pt x="1069046" y="655637"/>
                    <a:pt x="1010547" y="623431"/>
                    <a:pt x="969510" y="569463"/>
                  </a:cubicBezTo>
                  <a:cubicBezTo>
                    <a:pt x="968637" y="569463"/>
                    <a:pt x="966891" y="569463"/>
                    <a:pt x="966018" y="569463"/>
                  </a:cubicBezTo>
                  <a:cubicBezTo>
                    <a:pt x="981734" y="611244"/>
                    <a:pt x="945063" y="632135"/>
                    <a:pt x="918869" y="632135"/>
                  </a:cubicBezTo>
                  <a:cubicBezTo>
                    <a:pt x="892675" y="632135"/>
                    <a:pt x="871720" y="614726"/>
                    <a:pt x="871720" y="569463"/>
                  </a:cubicBezTo>
                  <a:cubicBezTo>
                    <a:pt x="871720" y="518977"/>
                    <a:pt x="904026" y="478066"/>
                    <a:pt x="923235" y="457175"/>
                  </a:cubicBezTo>
                  <a:cubicBezTo>
                    <a:pt x="912757" y="386668"/>
                    <a:pt x="938078" y="319644"/>
                    <a:pt x="992211" y="289178"/>
                  </a:cubicBezTo>
                  <a:cubicBezTo>
                    <a:pt x="1015786" y="275251"/>
                    <a:pt x="1038487" y="268287"/>
                    <a:pt x="1059442" y="268287"/>
                  </a:cubicBezTo>
                  <a:close/>
                  <a:moveTo>
                    <a:pt x="552832" y="0"/>
                  </a:moveTo>
                  <a:cubicBezTo>
                    <a:pt x="592083" y="0"/>
                    <a:pt x="627845" y="13062"/>
                    <a:pt x="654012" y="37444"/>
                  </a:cubicBezTo>
                  <a:cubicBezTo>
                    <a:pt x="666223" y="47893"/>
                    <a:pt x="666223" y="47893"/>
                    <a:pt x="666223" y="47893"/>
                  </a:cubicBezTo>
                  <a:cubicBezTo>
                    <a:pt x="681051" y="44410"/>
                    <a:pt x="681051" y="44410"/>
                    <a:pt x="681051" y="44410"/>
                  </a:cubicBezTo>
                  <a:cubicBezTo>
                    <a:pt x="694135" y="40927"/>
                    <a:pt x="708091" y="39185"/>
                    <a:pt x="721174" y="39185"/>
                  </a:cubicBezTo>
                  <a:cubicBezTo>
                    <a:pt x="745597" y="39185"/>
                    <a:pt x="770020" y="45281"/>
                    <a:pt x="791826" y="55730"/>
                  </a:cubicBezTo>
                  <a:cubicBezTo>
                    <a:pt x="827587" y="74017"/>
                    <a:pt x="851138" y="104495"/>
                    <a:pt x="858116" y="139327"/>
                  </a:cubicBezTo>
                  <a:cubicBezTo>
                    <a:pt x="861605" y="159355"/>
                    <a:pt x="861605" y="159355"/>
                    <a:pt x="861605" y="159355"/>
                  </a:cubicBezTo>
                  <a:cubicBezTo>
                    <a:pt x="881667" y="162838"/>
                    <a:pt x="881667" y="162838"/>
                    <a:pt x="881667" y="162838"/>
                  </a:cubicBezTo>
                  <a:cubicBezTo>
                    <a:pt x="922662" y="170675"/>
                    <a:pt x="957551" y="193316"/>
                    <a:pt x="975868" y="225535"/>
                  </a:cubicBezTo>
                  <a:cubicBezTo>
                    <a:pt x="978485" y="229889"/>
                    <a:pt x="981102" y="234243"/>
                    <a:pt x="982846" y="238597"/>
                  </a:cubicBezTo>
                  <a:cubicBezTo>
                    <a:pt x="977613" y="241209"/>
                    <a:pt x="972379" y="243822"/>
                    <a:pt x="967146" y="246434"/>
                  </a:cubicBezTo>
                  <a:cubicBezTo>
                    <a:pt x="931384" y="267333"/>
                    <a:pt x="904345" y="299553"/>
                    <a:pt x="887772" y="340480"/>
                  </a:cubicBezTo>
                  <a:cubicBezTo>
                    <a:pt x="875561" y="370958"/>
                    <a:pt x="870327" y="405790"/>
                    <a:pt x="872072" y="441492"/>
                  </a:cubicBezTo>
                  <a:cubicBezTo>
                    <a:pt x="849393" y="470228"/>
                    <a:pt x="823226" y="515509"/>
                    <a:pt x="823226" y="569499"/>
                  </a:cubicBezTo>
                  <a:cubicBezTo>
                    <a:pt x="823226" y="601718"/>
                    <a:pt x="831949" y="628712"/>
                    <a:pt x="847649" y="648741"/>
                  </a:cubicBezTo>
                  <a:cubicBezTo>
                    <a:pt x="863349" y="667027"/>
                    <a:pt x="885155" y="678348"/>
                    <a:pt x="909578" y="680089"/>
                  </a:cubicBezTo>
                  <a:cubicBezTo>
                    <a:pt x="893006" y="694022"/>
                    <a:pt x="872944" y="703601"/>
                    <a:pt x="850266" y="708825"/>
                  </a:cubicBezTo>
                  <a:cubicBezTo>
                    <a:pt x="850266" y="936102"/>
                    <a:pt x="850266" y="936102"/>
                    <a:pt x="850266" y="936102"/>
                  </a:cubicBezTo>
                  <a:cubicBezTo>
                    <a:pt x="850266" y="959614"/>
                    <a:pt x="831949" y="977900"/>
                    <a:pt x="808398" y="977900"/>
                  </a:cubicBezTo>
                  <a:cubicBezTo>
                    <a:pt x="785720" y="977900"/>
                    <a:pt x="766531" y="959614"/>
                    <a:pt x="766531" y="936102"/>
                  </a:cubicBezTo>
                  <a:cubicBezTo>
                    <a:pt x="766531" y="761073"/>
                    <a:pt x="766531" y="761073"/>
                    <a:pt x="766531" y="761073"/>
                  </a:cubicBezTo>
                  <a:cubicBezTo>
                    <a:pt x="749958" y="779360"/>
                    <a:pt x="727280" y="793292"/>
                    <a:pt x="700241" y="801129"/>
                  </a:cubicBezTo>
                  <a:cubicBezTo>
                    <a:pt x="686285" y="805483"/>
                    <a:pt x="671457" y="807225"/>
                    <a:pt x="656629" y="807225"/>
                  </a:cubicBezTo>
                  <a:cubicBezTo>
                    <a:pt x="629589" y="807225"/>
                    <a:pt x="602550" y="800259"/>
                    <a:pt x="579872" y="787197"/>
                  </a:cubicBezTo>
                  <a:cubicBezTo>
                    <a:pt x="564172" y="778489"/>
                    <a:pt x="564172" y="778489"/>
                    <a:pt x="564172" y="778489"/>
                  </a:cubicBezTo>
                  <a:cubicBezTo>
                    <a:pt x="549343" y="788067"/>
                    <a:pt x="549343" y="788067"/>
                    <a:pt x="549343" y="788067"/>
                  </a:cubicBezTo>
                  <a:cubicBezTo>
                    <a:pt x="525793" y="802871"/>
                    <a:pt x="496137" y="811579"/>
                    <a:pt x="466481" y="811579"/>
                  </a:cubicBezTo>
                  <a:cubicBezTo>
                    <a:pt x="454270" y="811579"/>
                    <a:pt x="442058" y="809837"/>
                    <a:pt x="429847" y="807225"/>
                  </a:cubicBezTo>
                  <a:cubicBezTo>
                    <a:pt x="388852" y="797646"/>
                    <a:pt x="355707" y="773264"/>
                    <a:pt x="339134" y="740174"/>
                  </a:cubicBezTo>
                  <a:cubicBezTo>
                    <a:pt x="330412" y="723629"/>
                    <a:pt x="330412" y="723629"/>
                    <a:pt x="330412" y="723629"/>
                  </a:cubicBezTo>
                  <a:cubicBezTo>
                    <a:pt x="328667" y="723629"/>
                    <a:pt x="328667" y="723629"/>
                    <a:pt x="328667" y="723629"/>
                  </a:cubicBezTo>
                  <a:cubicBezTo>
                    <a:pt x="328667" y="936102"/>
                    <a:pt x="328667" y="936102"/>
                    <a:pt x="328667" y="936102"/>
                  </a:cubicBezTo>
                  <a:cubicBezTo>
                    <a:pt x="328667" y="959614"/>
                    <a:pt x="309478" y="977900"/>
                    <a:pt x="286800" y="977900"/>
                  </a:cubicBezTo>
                  <a:cubicBezTo>
                    <a:pt x="263249" y="977900"/>
                    <a:pt x="244932" y="959614"/>
                    <a:pt x="244932" y="936102"/>
                  </a:cubicBezTo>
                  <a:cubicBezTo>
                    <a:pt x="244932" y="713179"/>
                    <a:pt x="244932" y="713179"/>
                    <a:pt x="244932" y="713179"/>
                  </a:cubicBezTo>
                  <a:cubicBezTo>
                    <a:pt x="227488" y="706213"/>
                    <a:pt x="212660" y="696634"/>
                    <a:pt x="199576" y="684443"/>
                  </a:cubicBezTo>
                  <a:cubicBezTo>
                    <a:pt x="172537" y="658319"/>
                    <a:pt x="161198" y="623488"/>
                    <a:pt x="167303" y="588656"/>
                  </a:cubicBezTo>
                  <a:cubicBezTo>
                    <a:pt x="170792" y="567757"/>
                    <a:pt x="170792" y="567757"/>
                    <a:pt x="170792" y="567757"/>
                  </a:cubicBezTo>
                  <a:cubicBezTo>
                    <a:pt x="151603" y="557307"/>
                    <a:pt x="151603" y="557307"/>
                    <a:pt x="151603" y="557307"/>
                  </a:cubicBezTo>
                  <a:cubicBezTo>
                    <a:pt x="115841" y="539892"/>
                    <a:pt x="91418" y="509414"/>
                    <a:pt x="85313" y="474582"/>
                  </a:cubicBezTo>
                  <a:cubicBezTo>
                    <a:pt x="79207" y="439750"/>
                    <a:pt x="90546" y="405790"/>
                    <a:pt x="117586" y="379666"/>
                  </a:cubicBezTo>
                  <a:cubicBezTo>
                    <a:pt x="134158" y="363121"/>
                    <a:pt x="134158" y="363121"/>
                    <a:pt x="134158" y="363121"/>
                  </a:cubicBezTo>
                  <a:cubicBezTo>
                    <a:pt x="122819" y="343092"/>
                    <a:pt x="122819" y="343092"/>
                    <a:pt x="122819" y="343092"/>
                  </a:cubicBezTo>
                  <a:cubicBezTo>
                    <a:pt x="121947" y="342222"/>
                    <a:pt x="121947" y="341351"/>
                    <a:pt x="121075" y="340480"/>
                  </a:cubicBezTo>
                  <a:cubicBezTo>
                    <a:pt x="86185" y="380537"/>
                    <a:pt x="49551" y="451942"/>
                    <a:pt x="12045" y="404919"/>
                  </a:cubicBezTo>
                  <a:cubicBezTo>
                    <a:pt x="-31567" y="350059"/>
                    <a:pt x="53040" y="299553"/>
                    <a:pt x="109735" y="274300"/>
                  </a:cubicBezTo>
                  <a:cubicBezTo>
                    <a:pt x="111480" y="264721"/>
                    <a:pt x="114969" y="254271"/>
                    <a:pt x="119330" y="244692"/>
                  </a:cubicBezTo>
                  <a:cubicBezTo>
                    <a:pt x="136775" y="212473"/>
                    <a:pt x="169048" y="188091"/>
                    <a:pt x="210043" y="178512"/>
                  </a:cubicBezTo>
                  <a:cubicBezTo>
                    <a:pt x="230104" y="173287"/>
                    <a:pt x="230104" y="173287"/>
                    <a:pt x="230104" y="173287"/>
                  </a:cubicBezTo>
                  <a:cubicBezTo>
                    <a:pt x="232721" y="153259"/>
                    <a:pt x="232721" y="153259"/>
                    <a:pt x="232721" y="153259"/>
                  </a:cubicBezTo>
                  <a:cubicBezTo>
                    <a:pt x="237082" y="118428"/>
                    <a:pt x="258888" y="87079"/>
                    <a:pt x="293778" y="67051"/>
                  </a:cubicBezTo>
                  <a:cubicBezTo>
                    <a:pt x="316456" y="53989"/>
                    <a:pt x="342623" y="47023"/>
                    <a:pt x="370535" y="47023"/>
                  </a:cubicBezTo>
                  <a:cubicBezTo>
                    <a:pt x="385363" y="47023"/>
                    <a:pt x="400191" y="49635"/>
                    <a:pt x="414147" y="53118"/>
                  </a:cubicBezTo>
                  <a:cubicBezTo>
                    <a:pt x="431591" y="58343"/>
                    <a:pt x="431591" y="58343"/>
                    <a:pt x="431591" y="58343"/>
                  </a:cubicBezTo>
                  <a:cubicBezTo>
                    <a:pt x="444675" y="45281"/>
                    <a:pt x="444675" y="45281"/>
                    <a:pt x="444675" y="45281"/>
                  </a:cubicBezTo>
                  <a:cubicBezTo>
                    <a:pt x="470842" y="16545"/>
                    <a:pt x="510093" y="0"/>
                    <a:pt x="552832" y="0"/>
                  </a:cubicBezTo>
                  <a:close/>
                </a:path>
              </a:pathLst>
            </a:custGeom>
            <a:solidFill>
              <a:schemeClr val="accent5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7" name="IconShape"/>
            <p:cNvSpPr>
              <a:spLocks/>
            </p:cNvSpPr>
            <p:nvPr/>
          </p:nvSpPr>
          <p:spPr bwMode="auto">
            <a:xfrm>
              <a:off x="9934807" y="3458409"/>
              <a:ext cx="789648" cy="601113"/>
            </a:xfrm>
            <a:custGeom>
              <a:avLst/>
              <a:gdLst>
                <a:gd name="connsiteX0" fmla="*/ 1059442 w 1284611"/>
                <a:gd name="connsiteY0" fmla="*/ 268287 h 977900"/>
                <a:gd name="connsiteX1" fmla="*/ 1124926 w 1284611"/>
                <a:gd name="connsiteY1" fmla="*/ 293530 h 977900"/>
                <a:gd name="connsiteX2" fmla="*/ 1171202 w 1284611"/>
                <a:gd name="connsiteY2" fmla="*/ 288308 h 977900"/>
                <a:gd name="connsiteX3" fmla="*/ 1248910 w 1284611"/>
                <a:gd name="connsiteY3" fmla="*/ 308328 h 977900"/>
                <a:gd name="connsiteX4" fmla="*/ 1277723 w 1284611"/>
                <a:gd name="connsiteY4" fmla="*/ 381446 h 977900"/>
                <a:gd name="connsiteX5" fmla="*/ 1234067 w 1284611"/>
                <a:gd name="connsiteY5" fmla="*/ 407559 h 977900"/>
                <a:gd name="connsiteX6" fmla="*/ 1199142 w 1284611"/>
                <a:gd name="connsiteY6" fmla="*/ 388409 h 977900"/>
                <a:gd name="connsiteX7" fmla="*/ 1193030 w 1284611"/>
                <a:gd name="connsiteY7" fmla="*/ 379705 h 977900"/>
                <a:gd name="connsiteX8" fmla="*/ 1191284 w 1284611"/>
                <a:gd name="connsiteY8" fmla="*/ 381446 h 977900"/>
                <a:gd name="connsiteX9" fmla="*/ 1189538 w 1284611"/>
                <a:gd name="connsiteY9" fmla="*/ 638228 h 977900"/>
                <a:gd name="connsiteX10" fmla="*/ 1124053 w 1284611"/>
                <a:gd name="connsiteY10" fmla="*/ 655637 h 977900"/>
                <a:gd name="connsiteX11" fmla="*/ 969510 w 1284611"/>
                <a:gd name="connsiteY11" fmla="*/ 569463 h 977900"/>
                <a:gd name="connsiteX12" fmla="*/ 966018 w 1284611"/>
                <a:gd name="connsiteY12" fmla="*/ 569463 h 977900"/>
                <a:gd name="connsiteX13" fmla="*/ 918869 w 1284611"/>
                <a:gd name="connsiteY13" fmla="*/ 632135 h 977900"/>
                <a:gd name="connsiteX14" fmla="*/ 871720 w 1284611"/>
                <a:gd name="connsiteY14" fmla="*/ 569463 h 977900"/>
                <a:gd name="connsiteX15" fmla="*/ 923235 w 1284611"/>
                <a:gd name="connsiteY15" fmla="*/ 457175 h 977900"/>
                <a:gd name="connsiteX16" fmla="*/ 992211 w 1284611"/>
                <a:gd name="connsiteY16" fmla="*/ 289178 h 977900"/>
                <a:gd name="connsiteX17" fmla="*/ 1059442 w 1284611"/>
                <a:gd name="connsiteY17" fmla="*/ 268287 h 977900"/>
                <a:gd name="connsiteX18" fmla="*/ 552832 w 1284611"/>
                <a:gd name="connsiteY18" fmla="*/ 0 h 977900"/>
                <a:gd name="connsiteX19" fmla="*/ 654012 w 1284611"/>
                <a:gd name="connsiteY19" fmla="*/ 37444 h 977900"/>
                <a:gd name="connsiteX20" fmla="*/ 666223 w 1284611"/>
                <a:gd name="connsiteY20" fmla="*/ 47893 h 977900"/>
                <a:gd name="connsiteX21" fmla="*/ 681051 w 1284611"/>
                <a:gd name="connsiteY21" fmla="*/ 44410 h 977900"/>
                <a:gd name="connsiteX22" fmla="*/ 721174 w 1284611"/>
                <a:gd name="connsiteY22" fmla="*/ 39185 h 977900"/>
                <a:gd name="connsiteX23" fmla="*/ 791826 w 1284611"/>
                <a:gd name="connsiteY23" fmla="*/ 55730 h 977900"/>
                <a:gd name="connsiteX24" fmla="*/ 858116 w 1284611"/>
                <a:gd name="connsiteY24" fmla="*/ 139327 h 977900"/>
                <a:gd name="connsiteX25" fmla="*/ 861605 w 1284611"/>
                <a:gd name="connsiteY25" fmla="*/ 159355 h 977900"/>
                <a:gd name="connsiteX26" fmla="*/ 881667 w 1284611"/>
                <a:gd name="connsiteY26" fmla="*/ 162838 h 977900"/>
                <a:gd name="connsiteX27" fmla="*/ 975868 w 1284611"/>
                <a:gd name="connsiteY27" fmla="*/ 225535 h 977900"/>
                <a:gd name="connsiteX28" fmla="*/ 982846 w 1284611"/>
                <a:gd name="connsiteY28" fmla="*/ 238597 h 977900"/>
                <a:gd name="connsiteX29" fmla="*/ 967146 w 1284611"/>
                <a:gd name="connsiteY29" fmla="*/ 246434 h 977900"/>
                <a:gd name="connsiteX30" fmla="*/ 887772 w 1284611"/>
                <a:gd name="connsiteY30" fmla="*/ 340480 h 977900"/>
                <a:gd name="connsiteX31" fmla="*/ 872072 w 1284611"/>
                <a:gd name="connsiteY31" fmla="*/ 441492 h 977900"/>
                <a:gd name="connsiteX32" fmla="*/ 823226 w 1284611"/>
                <a:gd name="connsiteY32" fmla="*/ 569499 h 977900"/>
                <a:gd name="connsiteX33" fmla="*/ 847649 w 1284611"/>
                <a:gd name="connsiteY33" fmla="*/ 648741 h 977900"/>
                <a:gd name="connsiteX34" fmla="*/ 909578 w 1284611"/>
                <a:gd name="connsiteY34" fmla="*/ 680089 h 977900"/>
                <a:gd name="connsiteX35" fmla="*/ 850266 w 1284611"/>
                <a:gd name="connsiteY35" fmla="*/ 708825 h 977900"/>
                <a:gd name="connsiteX36" fmla="*/ 850266 w 1284611"/>
                <a:gd name="connsiteY36" fmla="*/ 936102 h 977900"/>
                <a:gd name="connsiteX37" fmla="*/ 808398 w 1284611"/>
                <a:gd name="connsiteY37" fmla="*/ 977900 h 977900"/>
                <a:gd name="connsiteX38" fmla="*/ 766531 w 1284611"/>
                <a:gd name="connsiteY38" fmla="*/ 936102 h 977900"/>
                <a:gd name="connsiteX39" fmla="*/ 766531 w 1284611"/>
                <a:gd name="connsiteY39" fmla="*/ 761073 h 977900"/>
                <a:gd name="connsiteX40" fmla="*/ 700241 w 1284611"/>
                <a:gd name="connsiteY40" fmla="*/ 801129 h 977900"/>
                <a:gd name="connsiteX41" fmla="*/ 656629 w 1284611"/>
                <a:gd name="connsiteY41" fmla="*/ 807225 h 977900"/>
                <a:gd name="connsiteX42" fmla="*/ 579872 w 1284611"/>
                <a:gd name="connsiteY42" fmla="*/ 787197 h 977900"/>
                <a:gd name="connsiteX43" fmla="*/ 564172 w 1284611"/>
                <a:gd name="connsiteY43" fmla="*/ 778489 h 977900"/>
                <a:gd name="connsiteX44" fmla="*/ 549343 w 1284611"/>
                <a:gd name="connsiteY44" fmla="*/ 788067 h 977900"/>
                <a:gd name="connsiteX45" fmla="*/ 466481 w 1284611"/>
                <a:gd name="connsiteY45" fmla="*/ 811579 h 977900"/>
                <a:gd name="connsiteX46" fmla="*/ 429847 w 1284611"/>
                <a:gd name="connsiteY46" fmla="*/ 807225 h 977900"/>
                <a:gd name="connsiteX47" fmla="*/ 339134 w 1284611"/>
                <a:gd name="connsiteY47" fmla="*/ 740174 h 977900"/>
                <a:gd name="connsiteX48" fmla="*/ 330412 w 1284611"/>
                <a:gd name="connsiteY48" fmla="*/ 723629 h 977900"/>
                <a:gd name="connsiteX49" fmla="*/ 328667 w 1284611"/>
                <a:gd name="connsiteY49" fmla="*/ 723629 h 977900"/>
                <a:gd name="connsiteX50" fmla="*/ 328667 w 1284611"/>
                <a:gd name="connsiteY50" fmla="*/ 936102 h 977900"/>
                <a:gd name="connsiteX51" fmla="*/ 286800 w 1284611"/>
                <a:gd name="connsiteY51" fmla="*/ 977900 h 977900"/>
                <a:gd name="connsiteX52" fmla="*/ 244932 w 1284611"/>
                <a:gd name="connsiteY52" fmla="*/ 936102 h 977900"/>
                <a:gd name="connsiteX53" fmla="*/ 244932 w 1284611"/>
                <a:gd name="connsiteY53" fmla="*/ 713179 h 977900"/>
                <a:gd name="connsiteX54" fmla="*/ 199576 w 1284611"/>
                <a:gd name="connsiteY54" fmla="*/ 684443 h 977900"/>
                <a:gd name="connsiteX55" fmla="*/ 167303 w 1284611"/>
                <a:gd name="connsiteY55" fmla="*/ 588656 h 977900"/>
                <a:gd name="connsiteX56" fmla="*/ 170792 w 1284611"/>
                <a:gd name="connsiteY56" fmla="*/ 567757 h 977900"/>
                <a:gd name="connsiteX57" fmla="*/ 151603 w 1284611"/>
                <a:gd name="connsiteY57" fmla="*/ 557307 h 977900"/>
                <a:gd name="connsiteX58" fmla="*/ 85313 w 1284611"/>
                <a:gd name="connsiteY58" fmla="*/ 474582 h 977900"/>
                <a:gd name="connsiteX59" fmla="*/ 117586 w 1284611"/>
                <a:gd name="connsiteY59" fmla="*/ 379666 h 977900"/>
                <a:gd name="connsiteX60" fmla="*/ 134158 w 1284611"/>
                <a:gd name="connsiteY60" fmla="*/ 363121 h 977900"/>
                <a:gd name="connsiteX61" fmla="*/ 122819 w 1284611"/>
                <a:gd name="connsiteY61" fmla="*/ 343092 h 977900"/>
                <a:gd name="connsiteX62" fmla="*/ 121075 w 1284611"/>
                <a:gd name="connsiteY62" fmla="*/ 340480 h 977900"/>
                <a:gd name="connsiteX63" fmla="*/ 12045 w 1284611"/>
                <a:gd name="connsiteY63" fmla="*/ 404919 h 977900"/>
                <a:gd name="connsiteX64" fmla="*/ 109735 w 1284611"/>
                <a:gd name="connsiteY64" fmla="*/ 274300 h 977900"/>
                <a:gd name="connsiteX65" fmla="*/ 119330 w 1284611"/>
                <a:gd name="connsiteY65" fmla="*/ 244692 h 977900"/>
                <a:gd name="connsiteX66" fmla="*/ 210043 w 1284611"/>
                <a:gd name="connsiteY66" fmla="*/ 178512 h 977900"/>
                <a:gd name="connsiteX67" fmla="*/ 230104 w 1284611"/>
                <a:gd name="connsiteY67" fmla="*/ 173287 h 977900"/>
                <a:gd name="connsiteX68" fmla="*/ 232721 w 1284611"/>
                <a:gd name="connsiteY68" fmla="*/ 153259 h 977900"/>
                <a:gd name="connsiteX69" fmla="*/ 293778 w 1284611"/>
                <a:gd name="connsiteY69" fmla="*/ 67051 h 977900"/>
                <a:gd name="connsiteX70" fmla="*/ 370535 w 1284611"/>
                <a:gd name="connsiteY70" fmla="*/ 47023 h 977900"/>
                <a:gd name="connsiteX71" fmla="*/ 414147 w 1284611"/>
                <a:gd name="connsiteY71" fmla="*/ 53118 h 977900"/>
                <a:gd name="connsiteX72" fmla="*/ 431591 w 1284611"/>
                <a:gd name="connsiteY72" fmla="*/ 58343 h 977900"/>
                <a:gd name="connsiteX73" fmla="*/ 444675 w 1284611"/>
                <a:gd name="connsiteY73" fmla="*/ 45281 h 977900"/>
                <a:gd name="connsiteX74" fmla="*/ 552832 w 1284611"/>
                <a:gd name="connsiteY74" fmla="*/ 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284611" h="977900">
                  <a:moveTo>
                    <a:pt x="1059442" y="268287"/>
                  </a:moveTo>
                  <a:cubicBezTo>
                    <a:pt x="1083016" y="268287"/>
                    <a:pt x="1104845" y="276992"/>
                    <a:pt x="1124926" y="293530"/>
                  </a:cubicBezTo>
                  <a:cubicBezTo>
                    <a:pt x="1136277" y="290919"/>
                    <a:pt x="1152866" y="288308"/>
                    <a:pt x="1171202" y="288308"/>
                  </a:cubicBezTo>
                  <a:cubicBezTo>
                    <a:pt x="1195650" y="288308"/>
                    <a:pt x="1223590" y="292660"/>
                    <a:pt x="1248910" y="308328"/>
                  </a:cubicBezTo>
                  <a:cubicBezTo>
                    <a:pt x="1287328" y="331830"/>
                    <a:pt x="1290820" y="359684"/>
                    <a:pt x="1277723" y="381446"/>
                  </a:cubicBezTo>
                  <a:cubicBezTo>
                    <a:pt x="1268992" y="394502"/>
                    <a:pt x="1252403" y="407559"/>
                    <a:pt x="1234067" y="407559"/>
                  </a:cubicBezTo>
                  <a:cubicBezTo>
                    <a:pt x="1221843" y="407559"/>
                    <a:pt x="1209620" y="402336"/>
                    <a:pt x="1199142" y="388409"/>
                  </a:cubicBezTo>
                  <a:cubicBezTo>
                    <a:pt x="1197396" y="384927"/>
                    <a:pt x="1194776" y="382316"/>
                    <a:pt x="1193030" y="379705"/>
                  </a:cubicBezTo>
                  <a:cubicBezTo>
                    <a:pt x="1192157" y="380575"/>
                    <a:pt x="1192157" y="380575"/>
                    <a:pt x="1191284" y="381446"/>
                  </a:cubicBezTo>
                  <a:cubicBezTo>
                    <a:pt x="1241052" y="476325"/>
                    <a:pt x="1262880" y="597317"/>
                    <a:pt x="1189538" y="638228"/>
                  </a:cubicBezTo>
                  <a:cubicBezTo>
                    <a:pt x="1169456" y="650415"/>
                    <a:pt x="1146755" y="655637"/>
                    <a:pt x="1124053" y="655637"/>
                  </a:cubicBezTo>
                  <a:cubicBezTo>
                    <a:pt x="1069046" y="655637"/>
                    <a:pt x="1010547" y="623431"/>
                    <a:pt x="969510" y="569463"/>
                  </a:cubicBezTo>
                  <a:cubicBezTo>
                    <a:pt x="968637" y="569463"/>
                    <a:pt x="966891" y="569463"/>
                    <a:pt x="966018" y="569463"/>
                  </a:cubicBezTo>
                  <a:cubicBezTo>
                    <a:pt x="981734" y="611244"/>
                    <a:pt x="945063" y="632135"/>
                    <a:pt x="918869" y="632135"/>
                  </a:cubicBezTo>
                  <a:cubicBezTo>
                    <a:pt x="892675" y="632135"/>
                    <a:pt x="871720" y="614726"/>
                    <a:pt x="871720" y="569463"/>
                  </a:cubicBezTo>
                  <a:cubicBezTo>
                    <a:pt x="871720" y="518977"/>
                    <a:pt x="904026" y="478066"/>
                    <a:pt x="923235" y="457175"/>
                  </a:cubicBezTo>
                  <a:cubicBezTo>
                    <a:pt x="912757" y="386668"/>
                    <a:pt x="938078" y="319644"/>
                    <a:pt x="992211" y="289178"/>
                  </a:cubicBezTo>
                  <a:cubicBezTo>
                    <a:pt x="1015786" y="275251"/>
                    <a:pt x="1038487" y="268287"/>
                    <a:pt x="1059442" y="268287"/>
                  </a:cubicBezTo>
                  <a:close/>
                  <a:moveTo>
                    <a:pt x="552832" y="0"/>
                  </a:moveTo>
                  <a:cubicBezTo>
                    <a:pt x="592083" y="0"/>
                    <a:pt x="627845" y="13062"/>
                    <a:pt x="654012" y="37444"/>
                  </a:cubicBezTo>
                  <a:cubicBezTo>
                    <a:pt x="666223" y="47893"/>
                    <a:pt x="666223" y="47893"/>
                    <a:pt x="666223" y="47893"/>
                  </a:cubicBezTo>
                  <a:cubicBezTo>
                    <a:pt x="681051" y="44410"/>
                    <a:pt x="681051" y="44410"/>
                    <a:pt x="681051" y="44410"/>
                  </a:cubicBezTo>
                  <a:cubicBezTo>
                    <a:pt x="694135" y="40927"/>
                    <a:pt x="708091" y="39185"/>
                    <a:pt x="721174" y="39185"/>
                  </a:cubicBezTo>
                  <a:cubicBezTo>
                    <a:pt x="745597" y="39185"/>
                    <a:pt x="770020" y="45281"/>
                    <a:pt x="791826" y="55730"/>
                  </a:cubicBezTo>
                  <a:cubicBezTo>
                    <a:pt x="827587" y="74017"/>
                    <a:pt x="851138" y="104495"/>
                    <a:pt x="858116" y="139327"/>
                  </a:cubicBezTo>
                  <a:cubicBezTo>
                    <a:pt x="861605" y="159355"/>
                    <a:pt x="861605" y="159355"/>
                    <a:pt x="861605" y="159355"/>
                  </a:cubicBezTo>
                  <a:cubicBezTo>
                    <a:pt x="881667" y="162838"/>
                    <a:pt x="881667" y="162838"/>
                    <a:pt x="881667" y="162838"/>
                  </a:cubicBezTo>
                  <a:cubicBezTo>
                    <a:pt x="922662" y="170675"/>
                    <a:pt x="957551" y="193316"/>
                    <a:pt x="975868" y="225535"/>
                  </a:cubicBezTo>
                  <a:cubicBezTo>
                    <a:pt x="978485" y="229889"/>
                    <a:pt x="981102" y="234243"/>
                    <a:pt x="982846" y="238597"/>
                  </a:cubicBezTo>
                  <a:cubicBezTo>
                    <a:pt x="977613" y="241209"/>
                    <a:pt x="972379" y="243822"/>
                    <a:pt x="967146" y="246434"/>
                  </a:cubicBezTo>
                  <a:cubicBezTo>
                    <a:pt x="931384" y="267333"/>
                    <a:pt x="904345" y="299553"/>
                    <a:pt x="887772" y="340480"/>
                  </a:cubicBezTo>
                  <a:cubicBezTo>
                    <a:pt x="875561" y="370958"/>
                    <a:pt x="870327" y="405790"/>
                    <a:pt x="872072" y="441492"/>
                  </a:cubicBezTo>
                  <a:cubicBezTo>
                    <a:pt x="849393" y="470228"/>
                    <a:pt x="823226" y="515509"/>
                    <a:pt x="823226" y="569499"/>
                  </a:cubicBezTo>
                  <a:cubicBezTo>
                    <a:pt x="823226" y="601718"/>
                    <a:pt x="831949" y="628712"/>
                    <a:pt x="847649" y="648741"/>
                  </a:cubicBezTo>
                  <a:cubicBezTo>
                    <a:pt x="863349" y="667027"/>
                    <a:pt x="885155" y="678348"/>
                    <a:pt x="909578" y="680089"/>
                  </a:cubicBezTo>
                  <a:cubicBezTo>
                    <a:pt x="893006" y="694022"/>
                    <a:pt x="872944" y="703601"/>
                    <a:pt x="850266" y="708825"/>
                  </a:cubicBezTo>
                  <a:cubicBezTo>
                    <a:pt x="850266" y="936102"/>
                    <a:pt x="850266" y="936102"/>
                    <a:pt x="850266" y="936102"/>
                  </a:cubicBezTo>
                  <a:cubicBezTo>
                    <a:pt x="850266" y="959614"/>
                    <a:pt x="831949" y="977900"/>
                    <a:pt x="808398" y="977900"/>
                  </a:cubicBezTo>
                  <a:cubicBezTo>
                    <a:pt x="785720" y="977900"/>
                    <a:pt x="766531" y="959614"/>
                    <a:pt x="766531" y="936102"/>
                  </a:cubicBezTo>
                  <a:cubicBezTo>
                    <a:pt x="766531" y="761073"/>
                    <a:pt x="766531" y="761073"/>
                    <a:pt x="766531" y="761073"/>
                  </a:cubicBezTo>
                  <a:cubicBezTo>
                    <a:pt x="749958" y="779360"/>
                    <a:pt x="727280" y="793292"/>
                    <a:pt x="700241" y="801129"/>
                  </a:cubicBezTo>
                  <a:cubicBezTo>
                    <a:pt x="686285" y="805483"/>
                    <a:pt x="671457" y="807225"/>
                    <a:pt x="656629" y="807225"/>
                  </a:cubicBezTo>
                  <a:cubicBezTo>
                    <a:pt x="629589" y="807225"/>
                    <a:pt x="602550" y="800259"/>
                    <a:pt x="579872" y="787197"/>
                  </a:cubicBezTo>
                  <a:cubicBezTo>
                    <a:pt x="564172" y="778489"/>
                    <a:pt x="564172" y="778489"/>
                    <a:pt x="564172" y="778489"/>
                  </a:cubicBezTo>
                  <a:cubicBezTo>
                    <a:pt x="549343" y="788067"/>
                    <a:pt x="549343" y="788067"/>
                    <a:pt x="549343" y="788067"/>
                  </a:cubicBezTo>
                  <a:cubicBezTo>
                    <a:pt x="525793" y="802871"/>
                    <a:pt x="496137" y="811579"/>
                    <a:pt x="466481" y="811579"/>
                  </a:cubicBezTo>
                  <a:cubicBezTo>
                    <a:pt x="454270" y="811579"/>
                    <a:pt x="442058" y="809837"/>
                    <a:pt x="429847" y="807225"/>
                  </a:cubicBezTo>
                  <a:cubicBezTo>
                    <a:pt x="388852" y="797646"/>
                    <a:pt x="355707" y="773264"/>
                    <a:pt x="339134" y="740174"/>
                  </a:cubicBezTo>
                  <a:cubicBezTo>
                    <a:pt x="330412" y="723629"/>
                    <a:pt x="330412" y="723629"/>
                    <a:pt x="330412" y="723629"/>
                  </a:cubicBezTo>
                  <a:cubicBezTo>
                    <a:pt x="328667" y="723629"/>
                    <a:pt x="328667" y="723629"/>
                    <a:pt x="328667" y="723629"/>
                  </a:cubicBezTo>
                  <a:cubicBezTo>
                    <a:pt x="328667" y="936102"/>
                    <a:pt x="328667" y="936102"/>
                    <a:pt x="328667" y="936102"/>
                  </a:cubicBezTo>
                  <a:cubicBezTo>
                    <a:pt x="328667" y="959614"/>
                    <a:pt x="309478" y="977900"/>
                    <a:pt x="286800" y="977900"/>
                  </a:cubicBezTo>
                  <a:cubicBezTo>
                    <a:pt x="263249" y="977900"/>
                    <a:pt x="244932" y="959614"/>
                    <a:pt x="244932" y="936102"/>
                  </a:cubicBezTo>
                  <a:cubicBezTo>
                    <a:pt x="244932" y="713179"/>
                    <a:pt x="244932" y="713179"/>
                    <a:pt x="244932" y="713179"/>
                  </a:cubicBezTo>
                  <a:cubicBezTo>
                    <a:pt x="227488" y="706213"/>
                    <a:pt x="212660" y="696634"/>
                    <a:pt x="199576" y="684443"/>
                  </a:cubicBezTo>
                  <a:cubicBezTo>
                    <a:pt x="172537" y="658319"/>
                    <a:pt x="161198" y="623488"/>
                    <a:pt x="167303" y="588656"/>
                  </a:cubicBezTo>
                  <a:cubicBezTo>
                    <a:pt x="170792" y="567757"/>
                    <a:pt x="170792" y="567757"/>
                    <a:pt x="170792" y="567757"/>
                  </a:cubicBezTo>
                  <a:cubicBezTo>
                    <a:pt x="151603" y="557307"/>
                    <a:pt x="151603" y="557307"/>
                    <a:pt x="151603" y="557307"/>
                  </a:cubicBezTo>
                  <a:cubicBezTo>
                    <a:pt x="115841" y="539892"/>
                    <a:pt x="91418" y="509414"/>
                    <a:pt x="85313" y="474582"/>
                  </a:cubicBezTo>
                  <a:cubicBezTo>
                    <a:pt x="79207" y="439750"/>
                    <a:pt x="90546" y="405790"/>
                    <a:pt x="117586" y="379666"/>
                  </a:cubicBezTo>
                  <a:cubicBezTo>
                    <a:pt x="134158" y="363121"/>
                    <a:pt x="134158" y="363121"/>
                    <a:pt x="134158" y="363121"/>
                  </a:cubicBezTo>
                  <a:cubicBezTo>
                    <a:pt x="122819" y="343092"/>
                    <a:pt x="122819" y="343092"/>
                    <a:pt x="122819" y="343092"/>
                  </a:cubicBezTo>
                  <a:cubicBezTo>
                    <a:pt x="121947" y="342222"/>
                    <a:pt x="121947" y="341351"/>
                    <a:pt x="121075" y="340480"/>
                  </a:cubicBezTo>
                  <a:cubicBezTo>
                    <a:pt x="86185" y="380537"/>
                    <a:pt x="49551" y="451942"/>
                    <a:pt x="12045" y="404919"/>
                  </a:cubicBezTo>
                  <a:cubicBezTo>
                    <a:pt x="-31567" y="350059"/>
                    <a:pt x="53040" y="299553"/>
                    <a:pt x="109735" y="274300"/>
                  </a:cubicBezTo>
                  <a:cubicBezTo>
                    <a:pt x="111480" y="264721"/>
                    <a:pt x="114969" y="254271"/>
                    <a:pt x="119330" y="244692"/>
                  </a:cubicBezTo>
                  <a:cubicBezTo>
                    <a:pt x="136775" y="212473"/>
                    <a:pt x="169048" y="188091"/>
                    <a:pt x="210043" y="178512"/>
                  </a:cubicBezTo>
                  <a:cubicBezTo>
                    <a:pt x="230104" y="173287"/>
                    <a:pt x="230104" y="173287"/>
                    <a:pt x="230104" y="173287"/>
                  </a:cubicBezTo>
                  <a:cubicBezTo>
                    <a:pt x="232721" y="153259"/>
                    <a:pt x="232721" y="153259"/>
                    <a:pt x="232721" y="153259"/>
                  </a:cubicBezTo>
                  <a:cubicBezTo>
                    <a:pt x="237082" y="118428"/>
                    <a:pt x="258888" y="87079"/>
                    <a:pt x="293778" y="67051"/>
                  </a:cubicBezTo>
                  <a:cubicBezTo>
                    <a:pt x="316456" y="53989"/>
                    <a:pt x="342623" y="47023"/>
                    <a:pt x="370535" y="47023"/>
                  </a:cubicBezTo>
                  <a:cubicBezTo>
                    <a:pt x="385363" y="47023"/>
                    <a:pt x="400191" y="49635"/>
                    <a:pt x="414147" y="53118"/>
                  </a:cubicBezTo>
                  <a:cubicBezTo>
                    <a:pt x="431591" y="58343"/>
                    <a:pt x="431591" y="58343"/>
                    <a:pt x="431591" y="58343"/>
                  </a:cubicBezTo>
                  <a:cubicBezTo>
                    <a:pt x="444675" y="45281"/>
                    <a:pt x="444675" y="45281"/>
                    <a:pt x="444675" y="45281"/>
                  </a:cubicBezTo>
                  <a:cubicBezTo>
                    <a:pt x="470842" y="16545"/>
                    <a:pt x="510093" y="0"/>
                    <a:pt x="552832" y="0"/>
                  </a:cubicBezTo>
                  <a:close/>
                </a:path>
              </a:pathLst>
            </a:custGeom>
            <a:solidFill>
              <a:schemeClr val="accent5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8" name="ValueText"/>
            <p:cNvSpPr txBox="1"/>
            <p:nvPr/>
          </p:nvSpPr>
          <p:spPr>
            <a:xfrm>
              <a:off x="6220052" y="2608414"/>
              <a:ext cx="835948" cy="626961"/>
            </a:xfrm>
            <a:prstGeom prst="rect">
              <a:avLst/>
            </a:prstGeom>
          </p:spPr>
          <p:txBody>
            <a:bodyPr wrap="none" lIns="0" tIns="0" rIns="0" bIns="0">
              <a:prstTxWarp prst="textPlain">
                <a:avLst/>
              </a:prstTxWarp>
              <a:normAutofit/>
            </a:bodyPr>
            <a:lstStyle/>
            <a:p>
              <a:r>
                <a:rPr lang="en-US" dirty="0">
                  <a:solidFill>
                    <a:schemeClr val="accent1">
                      <a:lumMod val="50000"/>
                    </a:schemeClr>
                  </a:solidFill>
                  <a:latin typeface="Impact" panose="020B0806030902050204" pitchFamily="34" charset="0"/>
                </a:rPr>
                <a:t>50%</a:t>
              </a:r>
            </a:p>
          </p:txBody>
        </p:sp>
        <p:sp>
          <p:nvSpPr>
            <p:cNvPr id="69" name="CustomText"/>
            <p:cNvSpPr txBox="1"/>
            <p:nvPr/>
          </p:nvSpPr>
          <p:spPr>
            <a:xfrm>
              <a:off x="3531961" y="2799070"/>
              <a:ext cx="2657182" cy="377399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noAutofit/>
            </a:bodyPr>
            <a:lstStyle/>
            <a:p>
              <a:r>
                <a:rPr lang="zh-CN" altLang="en-US" dirty="0">
                  <a:solidFill>
                    <a:schemeClr val="accent1">
                      <a:lumMod val="50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婴儿</a:t>
              </a:r>
              <a:r>
                <a:rPr lang="en-US" altLang="zh-CN" dirty="0">
                  <a:solidFill>
                    <a:schemeClr val="accent1">
                      <a:lumMod val="50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REM</a:t>
              </a:r>
              <a:r>
                <a:rPr lang="zh-CN" altLang="en-US" dirty="0">
                  <a:solidFill>
                    <a:schemeClr val="accent1">
                      <a:lumMod val="50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睡眠阶段占比</a:t>
              </a:r>
            </a:p>
          </p:txBody>
        </p:sp>
        <p:cxnSp>
          <p:nvCxnSpPr>
            <p:cNvPr id="70" name="直接连接符 69"/>
            <p:cNvCxnSpPr>
              <a:cxnSpLocks/>
            </p:cNvCxnSpPr>
            <p:nvPr/>
          </p:nvCxnSpPr>
          <p:spPr>
            <a:xfrm>
              <a:off x="3387545" y="4279391"/>
              <a:ext cx="733691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>
              <a:cxnSpLocks/>
            </p:cNvCxnSpPr>
            <p:nvPr/>
          </p:nvCxnSpPr>
          <p:spPr>
            <a:xfrm>
              <a:off x="7315200" y="2921894"/>
              <a:ext cx="340925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588145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椭圆 103"/>
          <p:cNvSpPr/>
          <p:nvPr/>
        </p:nvSpPr>
        <p:spPr>
          <a:xfrm>
            <a:off x="3727922" y="1206188"/>
            <a:ext cx="4793571" cy="13807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圆角矩形 90"/>
          <p:cNvSpPr/>
          <p:nvPr/>
        </p:nvSpPr>
        <p:spPr>
          <a:xfrm>
            <a:off x="771518" y="2528002"/>
            <a:ext cx="2352945" cy="32512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圆角矩形 3"/>
          <p:cNvSpPr/>
          <p:nvPr/>
        </p:nvSpPr>
        <p:spPr>
          <a:xfrm>
            <a:off x="644188" y="1930400"/>
            <a:ext cx="2607605" cy="32512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圆角矩形 94"/>
          <p:cNvSpPr/>
          <p:nvPr/>
        </p:nvSpPr>
        <p:spPr>
          <a:xfrm>
            <a:off x="3536858" y="2528002"/>
            <a:ext cx="2352945" cy="32512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圆角矩形 95"/>
          <p:cNvSpPr/>
          <p:nvPr/>
        </p:nvSpPr>
        <p:spPr>
          <a:xfrm>
            <a:off x="3409528" y="1930400"/>
            <a:ext cx="2607605" cy="32512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" name="圆角矩形 97"/>
          <p:cNvSpPr/>
          <p:nvPr/>
        </p:nvSpPr>
        <p:spPr>
          <a:xfrm>
            <a:off x="6302198" y="2528002"/>
            <a:ext cx="2352945" cy="32512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9" name="圆角矩形 98"/>
          <p:cNvSpPr/>
          <p:nvPr/>
        </p:nvSpPr>
        <p:spPr>
          <a:xfrm>
            <a:off x="6174868" y="1930400"/>
            <a:ext cx="2607605" cy="32512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1" name="圆角矩形 100"/>
          <p:cNvSpPr/>
          <p:nvPr/>
        </p:nvSpPr>
        <p:spPr>
          <a:xfrm>
            <a:off x="9067538" y="2528002"/>
            <a:ext cx="2352945" cy="32512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" name="圆角矩形 101"/>
          <p:cNvSpPr/>
          <p:nvPr/>
        </p:nvSpPr>
        <p:spPr>
          <a:xfrm>
            <a:off x="8940208" y="1930400"/>
            <a:ext cx="2607605" cy="32512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3922334" y="703875"/>
            <a:ext cx="43473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i="0" u="none" strike="noStrike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影响睡眠的四个因素</a:t>
            </a:r>
            <a:endParaRPr lang="en-US" altLang="zh-CN" sz="3600" b="1" i="0" u="none" strike="noStrike" dirty="0">
              <a:solidFill>
                <a:schemeClr val="bg1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76" name="组合 75"/>
          <p:cNvGrpSpPr/>
          <p:nvPr/>
        </p:nvGrpSpPr>
        <p:grpSpPr>
          <a:xfrm>
            <a:off x="1439766" y="2652713"/>
            <a:ext cx="1457325" cy="2041525"/>
            <a:chOff x="1236663" y="2652713"/>
            <a:chExt cx="1457325" cy="2041525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2249488" y="2768601"/>
              <a:ext cx="444500" cy="133350"/>
            </a:xfrm>
            <a:custGeom>
              <a:avLst/>
              <a:gdLst>
                <a:gd name="T0" fmla="*/ 27 w 181"/>
                <a:gd name="T1" fmla="*/ 54 h 54"/>
                <a:gd name="T2" fmla="*/ 154 w 181"/>
                <a:gd name="T3" fmla="*/ 54 h 54"/>
                <a:gd name="T4" fmla="*/ 181 w 181"/>
                <a:gd name="T5" fmla="*/ 27 h 54"/>
                <a:gd name="T6" fmla="*/ 154 w 181"/>
                <a:gd name="T7" fmla="*/ 0 h 54"/>
                <a:gd name="T8" fmla="*/ 27 w 181"/>
                <a:gd name="T9" fmla="*/ 0 h 54"/>
                <a:gd name="T10" fmla="*/ 0 w 181"/>
                <a:gd name="T11" fmla="*/ 27 h 54"/>
                <a:gd name="T12" fmla="*/ 27 w 181"/>
                <a:gd name="T13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1" h="54">
                  <a:moveTo>
                    <a:pt x="27" y="54"/>
                  </a:moveTo>
                  <a:cubicBezTo>
                    <a:pt x="154" y="54"/>
                    <a:pt x="154" y="54"/>
                    <a:pt x="154" y="54"/>
                  </a:cubicBezTo>
                  <a:cubicBezTo>
                    <a:pt x="168" y="54"/>
                    <a:pt x="181" y="42"/>
                    <a:pt x="181" y="27"/>
                  </a:cubicBezTo>
                  <a:cubicBezTo>
                    <a:pt x="181" y="12"/>
                    <a:pt x="168" y="0"/>
                    <a:pt x="154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0"/>
                    <a:pt x="0" y="12"/>
                    <a:pt x="0" y="27"/>
                  </a:cubicBezTo>
                  <a:cubicBezTo>
                    <a:pt x="0" y="42"/>
                    <a:pt x="13" y="54"/>
                    <a:pt x="27" y="54"/>
                  </a:cubicBezTo>
                  <a:close/>
                </a:path>
              </a:pathLst>
            </a:custGeom>
            <a:solidFill>
              <a:srgbClr val="BA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2249488" y="3081338"/>
              <a:ext cx="444500" cy="130175"/>
            </a:xfrm>
            <a:custGeom>
              <a:avLst/>
              <a:gdLst>
                <a:gd name="T0" fmla="*/ 154 w 181"/>
                <a:gd name="T1" fmla="*/ 0 h 53"/>
                <a:gd name="T2" fmla="*/ 27 w 181"/>
                <a:gd name="T3" fmla="*/ 0 h 53"/>
                <a:gd name="T4" fmla="*/ 0 w 181"/>
                <a:gd name="T5" fmla="*/ 26 h 53"/>
                <a:gd name="T6" fmla="*/ 27 w 181"/>
                <a:gd name="T7" fmla="*/ 53 h 53"/>
                <a:gd name="T8" fmla="*/ 154 w 181"/>
                <a:gd name="T9" fmla="*/ 53 h 53"/>
                <a:gd name="T10" fmla="*/ 181 w 181"/>
                <a:gd name="T11" fmla="*/ 26 h 53"/>
                <a:gd name="T12" fmla="*/ 154 w 181"/>
                <a:gd name="T13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1" h="53">
                  <a:moveTo>
                    <a:pt x="154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3" y="0"/>
                    <a:pt x="0" y="12"/>
                    <a:pt x="0" y="26"/>
                  </a:cubicBezTo>
                  <a:cubicBezTo>
                    <a:pt x="0" y="42"/>
                    <a:pt x="13" y="53"/>
                    <a:pt x="27" y="53"/>
                  </a:cubicBezTo>
                  <a:cubicBezTo>
                    <a:pt x="154" y="53"/>
                    <a:pt x="154" y="53"/>
                    <a:pt x="154" y="53"/>
                  </a:cubicBezTo>
                  <a:cubicBezTo>
                    <a:pt x="168" y="53"/>
                    <a:pt x="181" y="42"/>
                    <a:pt x="181" y="26"/>
                  </a:cubicBezTo>
                  <a:cubicBezTo>
                    <a:pt x="181" y="12"/>
                    <a:pt x="168" y="0"/>
                    <a:pt x="154" y="0"/>
                  </a:cubicBezTo>
                  <a:close/>
                </a:path>
              </a:pathLst>
            </a:custGeom>
            <a:solidFill>
              <a:srgbClr val="BA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2249488" y="3389313"/>
              <a:ext cx="444500" cy="134938"/>
            </a:xfrm>
            <a:custGeom>
              <a:avLst/>
              <a:gdLst>
                <a:gd name="T0" fmla="*/ 154 w 181"/>
                <a:gd name="T1" fmla="*/ 0 h 55"/>
                <a:gd name="T2" fmla="*/ 27 w 181"/>
                <a:gd name="T3" fmla="*/ 0 h 55"/>
                <a:gd name="T4" fmla="*/ 0 w 181"/>
                <a:gd name="T5" fmla="*/ 28 h 55"/>
                <a:gd name="T6" fmla="*/ 27 w 181"/>
                <a:gd name="T7" fmla="*/ 55 h 55"/>
                <a:gd name="T8" fmla="*/ 154 w 181"/>
                <a:gd name="T9" fmla="*/ 55 h 55"/>
                <a:gd name="T10" fmla="*/ 181 w 181"/>
                <a:gd name="T11" fmla="*/ 28 h 55"/>
                <a:gd name="T12" fmla="*/ 154 w 181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1" h="55">
                  <a:moveTo>
                    <a:pt x="154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3" y="0"/>
                    <a:pt x="0" y="13"/>
                    <a:pt x="0" y="28"/>
                  </a:cubicBezTo>
                  <a:cubicBezTo>
                    <a:pt x="0" y="42"/>
                    <a:pt x="13" y="55"/>
                    <a:pt x="27" y="55"/>
                  </a:cubicBezTo>
                  <a:cubicBezTo>
                    <a:pt x="154" y="55"/>
                    <a:pt x="154" y="55"/>
                    <a:pt x="154" y="55"/>
                  </a:cubicBezTo>
                  <a:cubicBezTo>
                    <a:pt x="168" y="55"/>
                    <a:pt x="181" y="42"/>
                    <a:pt x="181" y="28"/>
                  </a:cubicBezTo>
                  <a:cubicBezTo>
                    <a:pt x="181" y="13"/>
                    <a:pt x="168" y="0"/>
                    <a:pt x="154" y="0"/>
                  </a:cubicBezTo>
                  <a:close/>
                </a:path>
              </a:pathLst>
            </a:custGeom>
            <a:solidFill>
              <a:srgbClr val="BA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262188" y="3679826"/>
              <a:ext cx="431800" cy="133350"/>
            </a:xfrm>
            <a:custGeom>
              <a:avLst/>
              <a:gdLst>
                <a:gd name="T0" fmla="*/ 150 w 176"/>
                <a:gd name="T1" fmla="*/ 0 h 54"/>
                <a:gd name="T2" fmla="*/ 27 w 176"/>
                <a:gd name="T3" fmla="*/ 0 h 54"/>
                <a:gd name="T4" fmla="*/ 0 w 176"/>
                <a:gd name="T5" fmla="*/ 27 h 54"/>
                <a:gd name="T6" fmla="*/ 27 w 176"/>
                <a:gd name="T7" fmla="*/ 54 h 54"/>
                <a:gd name="T8" fmla="*/ 150 w 176"/>
                <a:gd name="T9" fmla="*/ 54 h 54"/>
                <a:gd name="T10" fmla="*/ 176 w 176"/>
                <a:gd name="T11" fmla="*/ 27 h 54"/>
                <a:gd name="T12" fmla="*/ 150 w 176"/>
                <a:gd name="T1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54">
                  <a:moveTo>
                    <a:pt x="150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1"/>
                    <a:pt x="0" y="27"/>
                  </a:cubicBezTo>
                  <a:cubicBezTo>
                    <a:pt x="0" y="42"/>
                    <a:pt x="12" y="54"/>
                    <a:pt x="27" y="54"/>
                  </a:cubicBezTo>
                  <a:cubicBezTo>
                    <a:pt x="150" y="54"/>
                    <a:pt x="150" y="54"/>
                    <a:pt x="150" y="54"/>
                  </a:cubicBezTo>
                  <a:cubicBezTo>
                    <a:pt x="165" y="54"/>
                    <a:pt x="176" y="42"/>
                    <a:pt x="176" y="27"/>
                  </a:cubicBezTo>
                  <a:cubicBezTo>
                    <a:pt x="176" y="11"/>
                    <a:pt x="165" y="0"/>
                    <a:pt x="150" y="0"/>
                  </a:cubicBezTo>
                  <a:close/>
                </a:path>
              </a:pathLst>
            </a:custGeom>
            <a:solidFill>
              <a:srgbClr val="BA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236663" y="2652713"/>
              <a:ext cx="990600" cy="2041525"/>
            </a:xfrm>
            <a:custGeom>
              <a:avLst/>
              <a:gdLst>
                <a:gd name="T0" fmla="*/ 354 w 404"/>
                <a:gd name="T1" fmla="*/ 153 h 829"/>
                <a:gd name="T2" fmla="*/ 203 w 404"/>
                <a:gd name="T3" fmla="*/ 0 h 829"/>
                <a:gd name="T4" fmla="*/ 50 w 404"/>
                <a:gd name="T5" fmla="*/ 153 h 829"/>
                <a:gd name="T6" fmla="*/ 50 w 404"/>
                <a:gd name="T7" fmla="*/ 496 h 829"/>
                <a:gd name="T8" fmla="*/ 0 w 404"/>
                <a:gd name="T9" fmla="*/ 628 h 829"/>
                <a:gd name="T10" fmla="*/ 201 w 404"/>
                <a:gd name="T11" fmla="*/ 829 h 829"/>
                <a:gd name="T12" fmla="*/ 404 w 404"/>
                <a:gd name="T13" fmla="*/ 628 h 829"/>
                <a:gd name="T14" fmla="*/ 354 w 404"/>
                <a:gd name="T15" fmla="*/ 496 h 829"/>
                <a:gd name="T16" fmla="*/ 354 w 404"/>
                <a:gd name="T17" fmla="*/ 153 h 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4" h="829">
                  <a:moveTo>
                    <a:pt x="354" y="153"/>
                  </a:moveTo>
                  <a:cubicBezTo>
                    <a:pt x="354" y="69"/>
                    <a:pt x="286" y="0"/>
                    <a:pt x="203" y="0"/>
                  </a:cubicBezTo>
                  <a:cubicBezTo>
                    <a:pt x="118" y="0"/>
                    <a:pt x="50" y="69"/>
                    <a:pt x="50" y="153"/>
                  </a:cubicBezTo>
                  <a:cubicBezTo>
                    <a:pt x="50" y="496"/>
                    <a:pt x="50" y="496"/>
                    <a:pt x="50" y="496"/>
                  </a:cubicBezTo>
                  <a:cubicBezTo>
                    <a:pt x="17" y="532"/>
                    <a:pt x="0" y="579"/>
                    <a:pt x="0" y="628"/>
                  </a:cubicBezTo>
                  <a:cubicBezTo>
                    <a:pt x="0" y="738"/>
                    <a:pt x="91" y="829"/>
                    <a:pt x="201" y="829"/>
                  </a:cubicBezTo>
                  <a:cubicBezTo>
                    <a:pt x="313" y="829"/>
                    <a:pt x="404" y="738"/>
                    <a:pt x="404" y="628"/>
                  </a:cubicBezTo>
                  <a:cubicBezTo>
                    <a:pt x="404" y="579"/>
                    <a:pt x="387" y="532"/>
                    <a:pt x="354" y="496"/>
                  </a:cubicBezTo>
                  <a:lnTo>
                    <a:pt x="354" y="153"/>
                  </a:ln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371601" y="2789238"/>
              <a:ext cx="720725" cy="1771650"/>
            </a:xfrm>
            <a:custGeom>
              <a:avLst/>
              <a:gdLst>
                <a:gd name="T0" fmla="*/ 146 w 294"/>
                <a:gd name="T1" fmla="*/ 720 h 720"/>
                <a:gd name="T2" fmla="*/ 0 w 294"/>
                <a:gd name="T3" fmla="*/ 573 h 720"/>
                <a:gd name="T4" fmla="*/ 40 w 294"/>
                <a:gd name="T5" fmla="*/ 471 h 720"/>
                <a:gd name="T6" fmla="*/ 48 w 294"/>
                <a:gd name="T7" fmla="*/ 451 h 720"/>
                <a:gd name="T8" fmla="*/ 48 w 294"/>
                <a:gd name="T9" fmla="*/ 98 h 720"/>
                <a:gd name="T10" fmla="*/ 146 w 294"/>
                <a:gd name="T11" fmla="*/ 0 h 720"/>
                <a:gd name="T12" fmla="*/ 245 w 294"/>
                <a:gd name="T13" fmla="*/ 98 h 720"/>
                <a:gd name="T14" fmla="*/ 245 w 294"/>
                <a:gd name="T15" fmla="*/ 451 h 720"/>
                <a:gd name="T16" fmla="*/ 253 w 294"/>
                <a:gd name="T17" fmla="*/ 471 h 720"/>
                <a:gd name="T18" fmla="*/ 294 w 294"/>
                <a:gd name="T19" fmla="*/ 573 h 720"/>
                <a:gd name="T20" fmla="*/ 146 w 294"/>
                <a:gd name="T21" fmla="*/ 72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4" h="720">
                  <a:moveTo>
                    <a:pt x="146" y="720"/>
                  </a:moveTo>
                  <a:cubicBezTo>
                    <a:pt x="66" y="720"/>
                    <a:pt x="0" y="653"/>
                    <a:pt x="0" y="573"/>
                  </a:cubicBezTo>
                  <a:cubicBezTo>
                    <a:pt x="0" y="534"/>
                    <a:pt x="14" y="498"/>
                    <a:pt x="40" y="471"/>
                  </a:cubicBezTo>
                  <a:cubicBezTo>
                    <a:pt x="45" y="465"/>
                    <a:pt x="48" y="459"/>
                    <a:pt x="48" y="451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48" y="44"/>
                    <a:pt x="92" y="0"/>
                    <a:pt x="146" y="0"/>
                  </a:cubicBezTo>
                  <a:cubicBezTo>
                    <a:pt x="201" y="0"/>
                    <a:pt x="245" y="44"/>
                    <a:pt x="245" y="98"/>
                  </a:cubicBezTo>
                  <a:cubicBezTo>
                    <a:pt x="245" y="451"/>
                    <a:pt x="245" y="451"/>
                    <a:pt x="245" y="451"/>
                  </a:cubicBezTo>
                  <a:cubicBezTo>
                    <a:pt x="245" y="459"/>
                    <a:pt x="247" y="465"/>
                    <a:pt x="253" y="471"/>
                  </a:cubicBezTo>
                  <a:cubicBezTo>
                    <a:pt x="279" y="498"/>
                    <a:pt x="294" y="534"/>
                    <a:pt x="294" y="573"/>
                  </a:cubicBezTo>
                  <a:cubicBezTo>
                    <a:pt x="294" y="653"/>
                    <a:pt x="228" y="720"/>
                    <a:pt x="146" y="7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498601" y="3276601"/>
              <a:ext cx="466725" cy="1150938"/>
            </a:xfrm>
            <a:custGeom>
              <a:avLst/>
              <a:gdLst>
                <a:gd name="T0" fmla="*/ 141 w 190"/>
                <a:gd name="T1" fmla="*/ 288 h 468"/>
                <a:gd name="T2" fmla="*/ 142 w 190"/>
                <a:gd name="T3" fmla="*/ 46 h 468"/>
                <a:gd name="T4" fmla="*/ 97 w 190"/>
                <a:gd name="T5" fmla="*/ 0 h 468"/>
                <a:gd name="T6" fmla="*/ 52 w 190"/>
                <a:gd name="T7" fmla="*/ 46 h 468"/>
                <a:gd name="T8" fmla="*/ 49 w 190"/>
                <a:gd name="T9" fmla="*/ 288 h 468"/>
                <a:gd name="T10" fmla="*/ 0 w 190"/>
                <a:gd name="T11" fmla="*/ 372 h 468"/>
                <a:gd name="T12" fmla="*/ 94 w 190"/>
                <a:gd name="T13" fmla="*/ 468 h 468"/>
                <a:gd name="T14" fmla="*/ 190 w 190"/>
                <a:gd name="T15" fmla="*/ 372 h 468"/>
                <a:gd name="T16" fmla="*/ 141 w 190"/>
                <a:gd name="T17" fmla="*/ 28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0" h="468">
                  <a:moveTo>
                    <a:pt x="141" y="288"/>
                  </a:moveTo>
                  <a:cubicBezTo>
                    <a:pt x="142" y="46"/>
                    <a:pt x="142" y="46"/>
                    <a:pt x="142" y="46"/>
                  </a:cubicBezTo>
                  <a:cubicBezTo>
                    <a:pt x="142" y="21"/>
                    <a:pt x="122" y="0"/>
                    <a:pt x="97" y="0"/>
                  </a:cubicBezTo>
                  <a:cubicBezTo>
                    <a:pt x="72" y="0"/>
                    <a:pt x="52" y="21"/>
                    <a:pt x="52" y="46"/>
                  </a:cubicBezTo>
                  <a:cubicBezTo>
                    <a:pt x="49" y="288"/>
                    <a:pt x="49" y="288"/>
                    <a:pt x="49" y="288"/>
                  </a:cubicBezTo>
                  <a:cubicBezTo>
                    <a:pt x="20" y="304"/>
                    <a:pt x="0" y="336"/>
                    <a:pt x="0" y="372"/>
                  </a:cubicBezTo>
                  <a:cubicBezTo>
                    <a:pt x="0" y="426"/>
                    <a:pt x="43" y="468"/>
                    <a:pt x="94" y="468"/>
                  </a:cubicBezTo>
                  <a:cubicBezTo>
                    <a:pt x="148" y="468"/>
                    <a:pt x="190" y="426"/>
                    <a:pt x="190" y="372"/>
                  </a:cubicBezTo>
                  <a:cubicBezTo>
                    <a:pt x="190" y="336"/>
                    <a:pt x="170" y="304"/>
                    <a:pt x="141" y="288"/>
                  </a:cubicBezTo>
                  <a:close/>
                </a:path>
              </a:pathLst>
            </a:custGeom>
            <a:solidFill>
              <a:srgbClr val="BA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3727922" y="2468563"/>
            <a:ext cx="1966913" cy="2282826"/>
            <a:chOff x="3700463" y="2468563"/>
            <a:chExt cx="1966913" cy="2282826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4978401" y="2744788"/>
              <a:ext cx="688975" cy="376238"/>
            </a:xfrm>
            <a:custGeom>
              <a:avLst/>
              <a:gdLst>
                <a:gd name="T0" fmla="*/ 0 w 281"/>
                <a:gd name="T1" fmla="*/ 0 h 153"/>
                <a:gd name="T2" fmla="*/ 0 w 281"/>
                <a:gd name="T3" fmla="*/ 133 h 153"/>
                <a:gd name="T4" fmla="*/ 20 w 281"/>
                <a:gd name="T5" fmla="*/ 153 h 153"/>
                <a:gd name="T6" fmla="*/ 260 w 281"/>
                <a:gd name="T7" fmla="*/ 153 h 153"/>
                <a:gd name="T8" fmla="*/ 281 w 281"/>
                <a:gd name="T9" fmla="*/ 133 h 153"/>
                <a:gd name="T10" fmla="*/ 281 w 281"/>
                <a:gd name="T11" fmla="*/ 0 h 153"/>
                <a:gd name="T12" fmla="*/ 0 w 281"/>
                <a:gd name="T13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1" h="153">
                  <a:moveTo>
                    <a:pt x="0" y="0"/>
                  </a:move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9" y="153"/>
                    <a:pt x="20" y="153"/>
                  </a:cubicBezTo>
                  <a:cubicBezTo>
                    <a:pt x="260" y="153"/>
                    <a:pt x="260" y="153"/>
                    <a:pt x="260" y="153"/>
                  </a:cubicBezTo>
                  <a:cubicBezTo>
                    <a:pt x="272" y="153"/>
                    <a:pt x="281" y="144"/>
                    <a:pt x="281" y="133"/>
                  </a:cubicBezTo>
                  <a:cubicBezTo>
                    <a:pt x="281" y="0"/>
                    <a:pt x="281" y="0"/>
                    <a:pt x="28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A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4978401" y="2552701"/>
              <a:ext cx="688975" cy="201613"/>
            </a:xfrm>
            <a:custGeom>
              <a:avLst/>
              <a:gdLst>
                <a:gd name="T0" fmla="*/ 260 w 281"/>
                <a:gd name="T1" fmla="*/ 0 h 82"/>
                <a:gd name="T2" fmla="*/ 20 w 281"/>
                <a:gd name="T3" fmla="*/ 0 h 82"/>
                <a:gd name="T4" fmla="*/ 0 w 281"/>
                <a:gd name="T5" fmla="*/ 20 h 82"/>
                <a:gd name="T6" fmla="*/ 0 w 281"/>
                <a:gd name="T7" fmla="*/ 82 h 82"/>
                <a:gd name="T8" fmla="*/ 281 w 281"/>
                <a:gd name="T9" fmla="*/ 82 h 82"/>
                <a:gd name="T10" fmla="*/ 281 w 281"/>
                <a:gd name="T11" fmla="*/ 20 h 82"/>
                <a:gd name="T12" fmla="*/ 260 w 281"/>
                <a:gd name="T13" fmla="*/ 0 h 82"/>
                <a:gd name="T14" fmla="*/ 68 w 281"/>
                <a:gd name="T15" fmla="*/ 60 h 82"/>
                <a:gd name="T16" fmla="*/ 50 w 281"/>
                <a:gd name="T17" fmla="*/ 41 h 82"/>
                <a:gd name="T18" fmla="*/ 68 w 281"/>
                <a:gd name="T19" fmla="*/ 23 h 82"/>
                <a:gd name="T20" fmla="*/ 87 w 281"/>
                <a:gd name="T21" fmla="*/ 41 h 82"/>
                <a:gd name="T22" fmla="*/ 68 w 281"/>
                <a:gd name="T23" fmla="*/ 60 h 82"/>
                <a:gd name="T24" fmla="*/ 213 w 281"/>
                <a:gd name="T25" fmla="*/ 60 h 82"/>
                <a:gd name="T26" fmla="*/ 194 w 281"/>
                <a:gd name="T27" fmla="*/ 41 h 82"/>
                <a:gd name="T28" fmla="*/ 213 w 281"/>
                <a:gd name="T29" fmla="*/ 23 h 82"/>
                <a:gd name="T30" fmla="*/ 231 w 281"/>
                <a:gd name="T31" fmla="*/ 41 h 82"/>
                <a:gd name="T32" fmla="*/ 213 w 281"/>
                <a:gd name="T33" fmla="*/ 6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1" h="82">
                  <a:moveTo>
                    <a:pt x="260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281" y="82"/>
                    <a:pt x="281" y="82"/>
                    <a:pt x="281" y="82"/>
                  </a:cubicBezTo>
                  <a:cubicBezTo>
                    <a:pt x="281" y="20"/>
                    <a:pt x="281" y="20"/>
                    <a:pt x="281" y="20"/>
                  </a:cubicBezTo>
                  <a:cubicBezTo>
                    <a:pt x="281" y="9"/>
                    <a:pt x="272" y="0"/>
                    <a:pt x="260" y="0"/>
                  </a:cubicBezTo>
                  <a:close/>
                  <a:moveTo>
                    <a:pt x="68" y="60"/>
                  </a:moveTo>
                  <a:cubicBezTo>
                    <a:pt x="58" y="60"/>
                    <a:pt x="50" y="51"/>
                    <a:pt x="50" y="41"/>
                  </a:cubicBezTo>
                  <a:cubicBezTo>
                    <a:pt x="50" y="31"/>
                    <a:pt x="58" y="23"/>
                    <a:pt x="68" y="23"/>
                  </a:cubicBezTo>
                  <a:cubicBezTo>
                    <a:pt x="78" y="23"/>
                    <a:pt x="87" y="31"/>
                    <a:pt x="87" y="41"/>
                  </a:cubicBezTo>
                  <a:cubicBezTo>
                    <a:pt x="87" y="51"/>
                    <a:pt x="78" y="60"/>
                    <a:pt x="68" y="60"/>
                  </a:cubicBezTo>
                  <a:close/>
                  <a:moveTo>
                    <a:pt x="213" y="60"/>
                  </a:moveTo>
                  <a:cubicBezTo>
                    <a:pt x="203" y="60"/>
                    <a:pt x="194" y="51"/>
                    <a:pt x="194" y="41"/>
                  </a:cubicBezTo>
                  <a:cubicBezTo>
                    <a:pt x="194" y="31"/>
                    <a:pt x="203" y="23"/>
                    <a:pt x="213" y="23"/>
                  </a:cubicBezTo>
                  <a:cubicBezTo>
                    <a:pt x="223" y="23"/>
                    <a:pt x="231" y="31"/>
                    <a:pt x="231" y="41"/>
                  </a:cubicBezTo>
                  <a:cubicBezTo>
                    <a:pt x="231" y="51"/>
                    <a:pt x="223" y="60"/>
                    <a:pt x="213" y="60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5476876" y="2468563"/>
              <a:ext cx="46038" cy="200025"/>
            </a:xfrm>
            <a:custGeom>
              <a:avLst/>
              <a:gdLst>
                <a:gd name="T0" fmla="*/ 10 w 19"/>
                <a:gd name="T1" fmla="*/ 81 h 81"/>
                <a:gd name="T2" fmla="*/ 0 w 19"/>
                <a:gd name="T3" fmla="*/ 71 h 81"/>
                <a:gd name="T4" fmla="*/ 0 w 19"/>
                <a:gd name="T5" fmla="*/ 10 h 81"/>
                <a:gd name="T6" fmla="*/ 10 w 19"/>
                <a:gd name="T7" fmla="*/ 0 h 81"/>
                <a:gd name="T8" fmla="*/ 19 w 19"/>
                <a:gd name="T9" fmla="*/ 10 h 81"/>
                <a:gd name="T10" fmla="*/ 19 w 19"/>
                <a:gd name="T11" fmla="*/ 71 h 81"/>
                <a:gd name="T12" fmla="*/ 10 w 19"/>
                <a:gd name="T13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81">
                  <a:moveTo>
                    <a:pt x="10" y="81"/>
                  </a:moveTo>
                  <a:cubicBezTo>
                    <a:pt x="4" y="81"/>
                    <a:pt x="0" y="77"/>
                    <a:pt x="0" y="7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15" y="0"/>
                    <a:pt x="19" y="4"/>
                    <a:pt x="19" y="10"/>
                  </a:cubicBezTo>
                  <a:cubicBezTo>
                    <a:pt x="19" y="71"/>
                    <a:pt x="19" y="71"/>
                    <a:pt x="19" y="71"/>
                  </a:cubicBezTo>
                  <a:cubicBezTo>
                    <a:pt x="19" y="77"/>
                    <a:pt x="15" y="81"/>
                    <a:pt x="10" y="81"/>
                  </a:cubicBezTo>
                  <a:close/>
                </a:path>
              </a:pathLst>
            </a:custGeom>
            <a:solidFill>
              <a:srgbClr val="0404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5121276" y="2468563"/>
              <a:ext cx="47625" cy="200025"/>
            </a:xfrm>
            <a:custGeom>
              <a:avLst/>
              <a:gdLst>
                <a:gd name="T0" fmla="*/ 10 w 20"/>
                <a:gd name="T1" fmla="*/ 81 h 81"/>
                <a:gd name="T2" fmla="*/ 0 w 20"/>
                <a:gd name="T3" fmla="*/ 71 h 81"/>
                <a:gd name="T4" fmla="*/ 0 w 20"/>
                <a:gd name="T5" fmla="*/ 10 h 81"/>
                <a:gd name="T6" fmla="*/ 10 w 20"/>
                <a:gd name="T7" fmla="*/ 0 h 81"/>
                <a:gd name="T8" fmla="*/ 20 w 20"/>
                <a:gd name="T9" fmla="*/ 10 h 81"/>
                <a:gd name="T10" fmla="*/ 20 w 20"/>
                <a:gd name="T11" fmla="*/ 71 h 81"/>
                <a:gd name="T12" fmla="*/ 10 w 20"/>
                <a:gd name="T13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81">
                  <a:moveTo>
                    <a:pt x="10" y="81"/>
                  </a:moveTo>
                  <a:cubicBezTo>
                    <a:pt x="5" y="81"/>
                    <a:pt x="0" y="76"/>
                    <a:pt x="0" y="7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5" y="0"/>
                    <a:pt x="20" y="4"/>
                    <a:pt x="20" y="10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0" y="76"/>
                    <a:pt x="15" y="81"/>
                    <a:pt x="10" y="81"/>
                  </a:cubicBezTo>
                  <a:close/>
                </a:path>
              </a:pathLst>
            </a:custGeom>
            <a:solidFill>
              <a:srgbClr val="0404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145088" y="2767013"/>
              <a:ext cx="48736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22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 Rounded MT Bold" panose="020F0704030504030204" pitchFamily="34" charset="0"/>
                </a:rPr>
                <a:t>30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4937126" y="3348038"/>
              <a:ext cx="254000" cy="608013"/>
            </a:xfrm>
            <a:custGeom>
              <a:avLst/>
              <a:gdLst>
                <a:gd name="T0" fmla="*/ 103 w 104"/>
                <a:gd name="T1" fmla="*/ 69 h 247"/>
                <a:gd name="T2" fmla="*/ 8 w 104"/>
                <a:gd name="T3" fmla="*/ 0 h 247"/>
                <a:gd name="T4" fmla="*/ 0 w 104"/>
                <a:gd name="T5" fmla="*/ 54 h 247"/>
                <a:gd name="T6" fmla="*/ 62 w 104"/>
                <a:gd name="T7" fmla="*/ 72 h 247"/>
                <a:gd name="T8" fmla="*/ 44 w 104"/>
                <a:gd name="T9" fmla="*/ 188 h 247"/>
                <a:gd name="T10" fmla="*/ 28 w 104"/>
                <a:gd name="T11" fmla="*/ 211 h 247"/>
                <a:gd name="T12" fmla="*/ 36 w 104"/>
                <a:gd name="T13" fmla="*/ 219 h 247"/>
                <a:gd name="T14" fmla="*/ 51 w 104"/>
                <a:gd name="T15" fmla="*/ 244 h 247"/>
                <a:gd name="T16" fmla="*/ 76 w 104"/>
                <a:gd name="T17" fmla="*/ 221 h 247"/>
                <a:gd name="T18" fmla="*/ 80 w 104"/>
                <a:gd name="T19" fmla="*/ 198 h 247"/>
                <a:gd name="T20" fmla="*/ 103 w 104"/>
                <a:gd name="T21" fmla="*/ 69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" h="247">
                  <a:moveTo>
                    <a:pt x="103" y="69"/>
                  </a:moveTo>
                  <a:cubicBezTo>
                    <a:pt x="100" y="21"/>
                    <a:pt x="8" y="0"/>
                    <a:pt x="8" y="0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42" y="62"/>
                    <a:pt x="62" y="72"/>
                    <a:pt x="62" y="72"/>
                  </a:cubicBezTo>
                  <a:cubicBezTo>
                    <a:pt x="66" y="91"/>
                    <a:pt x="44" y="188"/>
                    <a:pt x="44" y="188"/>
                  </a:cubicBezTo>
                  <a:cubicBezTo>
                    <a:pt x="44" y="188"/>
                    <a:pt x="25" y="201"/>
                    <a:pt x="28" y="211"/>
                  </a:cubicBezTo>
                  <a:cubicBezTo>
                    <a:pt x="28" y="211"/>
                    <a:pt x="30" y="217"/>
                    <a:pt x="36" y="219"/>
                  </a:cubicBezTo>
                  <a:cubicBezTo>
                    <a:pt x="36" y="219"/>
                    <a:pt x="29" y="241"/>
                    <a:pt x="51" y="244"/>
                  </a:cubicBezTo>
                  <a:cubicBezTo>
                    <a:pt x="70" y="247"/>
                    <a:pt x="75" y="230"/>
                    <a:pt x="76" y="221"/>
                  </a:cubicBezTo>
                  <a:cubicBezTo>
                    <a:pt x="77" y="213"/>
                    <a:pt x="80" y="198"/>
                    <a:pt x="80" y="198"/>
                  </a:cubicBezTo>
                  <a:cubicBezTo>
                    <a:pt x="104" y="122"/>
                    <a:pt x="103" y="69"/>
                    <a:pt x="103" y="69"/>
                  </a:cubicBezTo>
                  <a:close/>
                </a:path>
              </a:pathLst>
            </a:custGeom>
            <a:solidFill>
              <a:srgbClr val="FFC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5045076" y="3741738"/>
              <a:ext cx="107950" cy="88900"/>
            </a:xfrm>
            <a:custGeom>
              <a:avLst/>
              <a:gdLst>
                <a:gd name="T0" fmla="*/ 44 w 44"/>
                <a:gd name="T1" fmla="*/ 10 h 36"/>
                <a:gd name="T2" fmla="*/ 6 w 44"/>
                <a:gd name="T3" fmla="*/ 0 h 36"/>
                <a:gd name="T4" fmla="*/ 0 w 44"/>
                <a:gd name="T5" fmla="*/ 26 h 36"/>
                <a:gd name="T6" fmla="*/ 36 w 44"/>
                <a:gd name="T7" fmla="*/ 36 h 36"/>
                <a:gd name="T8" fmla="*/ 44 w 44"/>
                <a:gd name="T9" fmla="*/ 1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36">
                  <a:moveTo>
                    <a:pt x="44" y="1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13"/>
                    <a:pt x="1" y="23"/>
                    <a:pt x="0" y="26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9" y="27"/>
                    <a:pt x="42" y="19"/>
                    <a:pt x="44" y="10"/>
                  </a:cubicBezTo>
                  <a:close/>
                </a:path>
              </a:pathLst>
            </a:custGeom>
            <a:solidFill>
              <a:srgbClr val="FCF5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3922713" y="3022601"/>
              <a:ext cx="347663" cy="546100"/>
            </a:xfrm>
            <a:custGeom>
              <a:avLst/>
              <a:gdLst>
                <a:gd name="T0" fmla="*/ 133 w 142"/>
                <a:gd name="T1" fmla="*/ 159 h 222"/>
                <a:gd name="T2" fmla="*/ 71 w 142"/>
                <a:gd name="T3" fmla="*/ 167 h 222"/>
                <a:gd name="T4" fmla="*/ 43 w 142"/>
                <a:gd name="T5" fmla="*/ 51 h 222"/>
                <a:gd name="T6" fmla="*/ 55 w 142"/>
                <a:gd name="T7" fmla="*/ 24 h 222"/>
                <a:gd name="T8" fmla="*/ 43 w 142"/>
                <a:gd name="T9" fmla="*/ 24 h 222"/>
                <a:gd name="T10" fmla="*/ 24 w 142"/>
                <a:gd name="T11" fmla="*/ 4 h 222"/>
                <a:gd name="T12" fmla="*/ 4 w 142"/>
                <a:gd name="T13" fmla="*/ 45 h 222"/>
                <a:gd name="T14" fmla="*/ 43 w 142"/>
                <a:gd name="T15" fmla="*/ 204 h 222"/>
                <a:gd name="T16" fmla="*/ 142 w 142"/>
                <a:gd name="T17" fmla="*/ 206 h 222"/>
                <a:gd name="T18" fmla="*/ 133 w 142"/>
                <a:gd name="T19" fmla="*/ 159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2" h="222">
                  <a:moveTo>
                    <a:pt x="133" y="159"/>
                  </a:moveTo>
                  <a:cubicBezTo>
                    <a:pt x="71" y="167"/>
                    <a:pt x="71" y="167"/>
                    <a:pt x="71" y="167"/>
                  </a:cubicBezTo>
                  <a:cubicBezTo>
                    <a:pt x="71" y="167"/>
                    <a:pt x="48" y="95"/>
                    <a:pt x="43" y="51"/>
                  </a:cubicBezTo>
                  <a:cubicBezTo>
                    <a:pt x="43" y="51"/>
                    <a:pt x="61" y="42"/>
                    <a:pt x="55" y="24"/>
                  </a:cubicBezTo>
                  <a:cubicBezTo>
                    <a:pt x="55" y="24"/>
                    <a:pt x="51" y="17"/>
                    <a:pt x="43" y="24"/>
                  </a:cubicBezTo>
                  <a:cubicBezTo>
                    <a:pt x="43" y="24"/>
                    <a:pt x="49" y="0"/>
                    <a:pt x="24" y="4"/>
                  </a:cubicBezTo>
                  <a:cubicBezTo>
                    <a:pt x="0" y="9"/>
                    <a:pt x="1" y="27"/>
                    <a:pt x="4" y="45"/>
                  </a:cubicBezTo>
                  <a:cubicBezTo>
                    <a:pt x="4" y="45"/>
                    <a:pt x="7" y="159"/>
                    <a:pt x="43" y="204"/>
                  </a:cubicBezTo>
                  <a:cubicBezTo>
                    <a:pt x="43" y="204"/>
                    <a:pt x="60" y="222"/>
                    <a:pt x="142" y="206"/>
                  </a:cubicBezTo>
                  <a:lnTo>
                    <a:pt x="133" y="159"/>
                  </a:lnTo>
                  <a:close/>
                </a:path>
              </a:pathLst>
            </a:custGeom>
            <a:solidFill>
              <a:srgbClr val="FFC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4232276" y="3286126"/>
              <a:ext cx="738188" cy="600075"/>
            </a:xfrm>
            <a:custGeom>
              <a:avLst/>
              <a:gdLst>
                <a:gd name="T0" fmla="*/ 465 w 465"/>
                <a:gd name="T1" fmla="*/ 39 h 378"/>
                <a:gd name="T2" fmla="*/ 349 w 465"/>
                <a:gd name="T3" fmla="*/ 0 h 378"/>
                <a:gd name="T4" fmla="*/ 250 w 465"/>
                <a:gd name="T5" fmla="*/ 0 h 378"/>
                <a:gd name="T6" fmla="*/ 168 w 465"/>
                <a:gd name="T7" fmla="*/ 11 h 378"/>
                <a:gd name="T8" fmla="*/ 100 w 465"/>
                <a:gd name="T9" fmla="*/ 32 h 378"/>
                <a:gd name="T10" fmla="*/ 0 w 465"/>
                <a:gd name="T11" fmla="*/ 68 h 378"/>
                <a:gd name="T12" fmla="*/ 20 w 465"/>
                <a:gd name="T13" fmla="*/ 172 h 378"/>
                <a:gd name="T14" fmla="*/ 100 w 465"/>
                <a:gd name="T15" fmla="*/ 163 h 378"/>
                <a:gd name="T16" fmla="*/ 106 w 465"/>
                <a:gd name="T17" fmla="*/ 378 h 378"/>
                <a:gd name="T18" fmla="*/ 365 w 465"/>
                <a:gd name="T19" fmla="*/ 366 h 378"/>
                <a:gd name="T20" fmla="*/ 354 w 465"/>
                <a:gd name="T21" fmla="*/ 116 h 378"/>
                <a:gd name="T22" fmla="*/ 448 w 465"/>
                <a:gd name="T23" fmla="*/ 135 h 378"/>
                <a:gd name="T24" fmla="*/ 465 w 465"/>
                <a:gd name="T25" fmla="*/ 39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5" h="378">
                  <a:moveTo>
                    <a:pt x="465" y="39"/>
                  </a:moveTo>
                  <a:lnTo>
                    <a:pt x="349" y="0"/>
                  </a:lnTo>
                  <a:lnTo>
                    <a:pt x="250" y="0"/>
                  </a:lnTo>
                  <a:lnTo>
                    <a:pt x="168" y="11"/>
                  </a:lnTo>
                  <a:lnTo>
                    <a:pt x="100" y="32"/>
                  </a:lnTo>
                  <a:lnTo>
                    <a:pt x="0" y="68"/>
                  </a:lnTo>
                  <a:lnTo>
                    <a:pt x="20" y="172"/>
                  </a:lnTo>
                  <a:lnTo>
                    <a:pt x="100" y="163"/>
                  </a:lnTo>
                  <a:lnTo>
                    <a:pt x="106" y="378"/>
                  </a:lnTo>
                  <a:lnTo>
                    <a:pt x="365" y="366"/>
                  </a:lnTo>
                  <a:lnTo>
                    <a:pt x="354" y="116"/>
                  </a:lnTo>
                  <a:lnTo>
                    <a:pt x="448" y="135"/>
                  </a:lnTo>
                  <a:lnTo>
                    <a:pt x="465" y="39"/>
                  </a:ln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4344988" y="2800351"/>
              <a:ext cx="395288" cy="473075"/>
            </a:xfrm>
            <a:custGeom>
              <a:avLst/>
              <a:gdLst>
                <a:gd name="T0" fmla="*/ 109 w 161"/>
                <a:gd name="T1" fmla="*/ 15 h 192"/>
                <a:gd name="T2" fmla="*/ 40 w 161"/>
                <a:gd name="T3" fmla="*/ 35 h 192"/>
                <a:gd name="T4" fmla="*/ 20 w 161"/>
                <a:gd name="T5" fmla="*/ 91 h 192"/>
                <a:gd name="T6" fmla="*/ 6 w 161"/>
                <a:gd name="T7" fmla="*/ 122 h 192"/>
                <a:gd name="T8" fmla="*/ 24 w 161"/>
                <a:gd name="T9" fmla="*/ 125 h 192"/>
                <a:gd name="T10" fmla="*/ 36 w 161"/>
                <a:gd name="T11" fmla="*/ 151 h 192"/>
                <a:gd name="T12" fmla="*/ 100 w 161"/>
                <a:gd name="T13" fmla="*/ 179 h 192"/>
                <a:gd name="T14" fmla="*/ 148 w 161"/>
                <a:gd name="T15" fmla="*/ 104 h 192"/>
                <a:gd name="T16" fmla="*/ 109 w 161"/>
                <a:gd name="T17" fmla="*/ 15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1" h="192">
                  <a:moveTo>
                    <a:pt x="109" y="15"/>
                  </a:moveTo>
                  <a:cubicBezTo>
                    <a:pt x="109" y="15"/>
                    <a:pt x="67" y="0"/>
                    <a:pt x="40" y="35"/>
                  </a:cubicBezTo>
                  <a:cubicBezTo>
                    <a:pt x="40" y="35"/>
                    <a:pt x="22" y="58"/>
                    <a:pt x="20" y="91"/>
                  </a:cubicBezTo>
                  <a:cubicBezTo>
                    <a:pt x="12" y="100"/>
                    <a:pt x="0" y="115"/>
                    <a:pt x="6" y="122"/>
                  </a:cubicBezTo>
                  <a:cubicBezTo>
                    <a:pt x="12" y="129"/>
                    <a:pt x="19" y="128"/>
                    <a:pt x="24" y="125"/>
                  </a:cubicBezTo>
                  <a:cubicBezTo>
                    <a:pt x="26" y="134"/>
                    <a:pt x="30" y="142"/>
                    <a:pt x="36" y="151"/>
                  </a:cubicBezTo>
                  <a:cubicBezTo>
                    <a:pt x="36" y="151"/>
                    <a:pt x="63" y="192"/>
                    <a:pt x="100" y="179"/>
                  </a:cubicBezTo>
                  <a:cubicBezTo>
                    <a:pt x="145" y="164"/>
                    <a:pt x="148" y="104"/>
                    <a:pt x="148" y="104"/>
                  </a:cubicBezTo>
                  <a:cubicBezTo>
                    <a:pt x="148" y="104"/>
                    <a:pt x="161" y="36"/>
                    <a:pt x="109" y="15"/>
                  </a:cubicBezTo>
                  <a:close/>
                </a:path>
              </a:pathLst>
            </a:custGeom>
            <a:solidFill>
              <a:srgbClr val="FFC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4498976" y="3157538"/>
              <a:ext cx="130175" cy="190500"/>
            </a:xfrm>
            <a:custGeom>
              <a:avLst/>
              <a:gdLst>
                <a:gd name="T0" fmla="*/ 53 w 53"/>
                <a:gd name="T1" fmla="*/ 59 h 77"/>
                <a:gd name="T2" fmla="*/ 25 w 53"/>
                <a:gd name="T3" fmla="*/ 77 h 77"/>
                <a:gd name="T4" fmla="*/ 0 w 53"/>
                <a:gd name="T5" fmla="*/ 59 h 77"/>
                <a:gd name="T6" fmla="*/ 0 w 53"/>
                <a:gd name="T7" fmla="*/ 0 h 77"/>
                <a:gd name="T8" fmla="*/ 53 w 53"/>
                <a:gd name="T9" fmla="*/ 0 h 77"/>
                <a:gd name="T10" fmla="*/ 53 w 53"/>
                <a:gd name="T11" fmla="*/ 59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53" y="59"/>
                  </a:moveTo>
                  <a:cubicBezTo>
                    <a:pt x="53" y="59"/>
                    <a:pt x="49" y="77"/>
                    <a:pt x="25" y="77"/>
                  </a:cubicBezTo>
                  <a:cubicBezTo>
                    <a:pt x="5" y="77"/>
                    <a:pt x="0" y="59"/>
                    <a:pt x="0" y="5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3" y="0"/>
                    <a:pt x="53" y="0"/>
                    <a:pt x="53" y="0"/>
                  </a:cubicBezTo>
                  <a:lnTo>
                    <a:pt x="53" y="59"/>
                  </a:lnTo>
                  <a:close/>
                </a:path>
              </a:pathLst>
            </a:custGeom>
            <a:solidFill>
              <a:srgbClr val="FFC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4319588" y="2751138"/>
              <a:ext cx="546100" cy="419100"/>
            </a:xfrm>
            <a:custGeom>
              <a:avLst/>
              <a:gdLst>
                <a:gd name="T0" fmla="*/ 146 w 222"/>
                <a:gd name="T1" fmla="*/ 81 h 170"/>
                <a:gd name="T2" fmla="*/ 47 w 222"/>
                <a:gd name="T3" fmla="*/ 30 h 170"/>
                <a:gd name="T4" fmla="*/ 177 w 222"/>
                <a:gd name="T5" fmla="*/ 68 h 170"/>
                <a:gd name="T6" fmla="*/ 146 w 222"/>
                <a:gd name="T7" fmla="*/ 170 h 170"/>
                <a:gd name="T8" fmla="*/ 146 w 222"/>
                <a:gd name="T9" fmla="*/ 8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170">
                  <a:moveTo>
                    <a:pt x="146" y="81"/>
                  </a:moveTo>
                  <a:cubicBezTo>
                    <a:pt x="146" y="81"/>
                    <a:pt x="0" y="59"/>
                    <a:pt x="47" y="30"/>
                  </a:cubicBezTo>
                  <a:cubicBezTo>
                    <a:pt x="94" y="0"/>
                    <a:pt x="179" y="11"/>
                    <a:pt x="177" y="68"/>
                  </a:cubicBezTo>
                  <a:cubicBezTo>
                    <a:pt x="177" y="68"/>
                    <a:pt x="222" y="125"/>
                    <a:pt x="146" y="170"/>
                  </a:cubicBezTo>
                  <a:cubicBezTo>
                    <a:pt x="146" y="170"/>
                    <a:pt x="127" y="122"/>
                    <a:pt x="146" y="81"/>
                  </a:cubicBezTo>
                  <a:close/>
                </a:path>
              </a:pathLst>
            </a:custGeom>
            <a:solidFill>
              <a:srgbClr val="0404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3917951" y="4059238"/>
              <a:ext cx="314325" cy="573088"/>
            </a:xfrm>
            <a:custGeom>
              <a:avLst/>
              <a:gdLst>
                <a:gd name="T0" fmla="*/ 100 w 128"/>
                <a:gd name="T1" fmla="*/ 0 h 233"/>
                <a:gd name="T2" fmla="*/ 55 w 128"/>
                <a:gd name="T3" fmla="*/ 37 h 233"/>
                <a:gd name="T4" fmla="*/ 0 w 128"/>
                <a:gd name="T5" fmla="*/ 223 h 233"/>
                <a:gd name="T6" fmla="*/ 38 w 128"/>
                <a:gd name="T7" fmla="*/ 233 h 233"/>
                <a:gd name="T8" fmla="*/ 98 w 128"/>
                <a:gd name="T9" fmla="*/ 66 h 233"/>
                <a:gd name="T10" fmla="*/ 128 w 128"/>
                <a:gd name="T11" fmla="*/ 49 h 233"/>
                <a:gd name="T12" fmla="*/ 100 w 128"/>
                <a:gd name="T13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8" h="233">
                  <a:moveTo>
                    <a:pt x="100" y="0"/>
                  </a:moveTo>
                  <a:cubicBezTo>
                    <a:pt x="100" y="0"/>
                    <a:pt x="63" y="15"/>
                    <a:pt x="55" y="37"/>
                  </a:cubicBezTo>
                  <a:cubicBezTo>
                    <a:pt x="47" y="58"/>
                    <a:pt x="17" y="170"/>
                    <a:pt x="0" y="223"/>
                  </a:cubicBezTo>
                  <a:cubicBezTo>
                    <a:pt x="38" y="233"/>
                    <a:pt x="38" y="233"/>
                    <a:pt x="38" y="233"/>
                  </a:cubicBezTo>
                  <a:cubicBezTo>
                    <a:pt x="98" y="66"/>
                    <a:pt x="98" y="66"/>
                    <a:pt x="98" y="66"/>
                  </a:cubicBezTo>
                  <a:cubicBezTo>
                    <a:pt x="128" y="49"/>
                    <a:pt x="128" y="49"/>
                    <a:pt x="128" y="49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rgbClr val="FFC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4746626" y="4211638"/>
              <a:ext cx="455613" cy="298450"/>
            </a:xfrm>
            <a:custGeom>
              <a:avLst/>
              <a:gdLst>
                <a:gd name="T0" fmla="*/ 0 w 185"/>
                <a:gd name="T1" fmla="*/ 54 h 121"/>
                <a:gd name="T2" fmla="*/ 62 w 185"/>
                <a:gd name="T3" fmla="*/ 110 h 121"/>
                <a:gd name="T4" fmla="*/ 185 w 185"/>
                <a:gd name="T5" fmla="*/ 29 h 121"/>
                <a:gd name="T6" fmla="*/ 168 w 185"/>
                <a:gd name="T7" fmla="*/ 0 h 121"/>
                <a:gd name="T8" fmla="*/ 55 w 185"/>
                <a:gd name="T9" fmla="*/ 70 h 121"/>
                <a:gd name="T10" fmla="*/ 37 w 185"/>
                <a:gd name="T11" fmla="*/ 33 h 121"/>
                <a:gd name="T12" fmla="*/ 0 w 185"/>
                <a:gd name="T13" fmla="*/ 5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121">
                  <a:moveTo>
                    <a:pt x="0" y="54"/>
                  </a:moveTo>
                  <a:cubicBezTo>
                    <a:pt x="0" y="54"/>
                    <a:pt x="18" y="121"/>
                    <a:pt x="62" y="110"/>
                  </a:cubicBezTo>
                  <a:cubicBezTo>
                    <a:pt x="109" y="98"/>
                    <a:pt x="185" y="29"/>
                    <a:pt x="185" y="29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68" y="0"/>
                    <a:pt x="80" y="63"/>
                    <a:pt x="55" y="70"/>
                  </a:cubicBezTo>
                  <a:cubicBezTo>
                    <a:pt x="37" y="33"/>
                    <a:pt x="37" y="33"/>
                    <a:pt x="37" y="33"/>
                  </a:cubicBezTo>
                  <a:lnTo>
                    <a:pt x="0" y="54"/>
                  </a:lnTo>
                  <a:close/>
                </a:path>
              </a:pathLst>
            </a:custGeom>
            <a:solidFill>
              <a:srgbClr val="FFC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4135438" y="3867151"/>
              <a:ext cx="798513" cy="511175"/>
            </a:xfrm>
            <a:custGeom>
              <a:avLst/>
              <a:gdLst>
                <a:gd name="T0" fmla="*/ 167 w 503"/>
                <a:gd name="T1" fmla="*/ 12 h 322"/>
                <a:gd name="T2" fmla="*/ 0 w 503"/>
                <a:gd name="T3" fmla="*/ 113 h 322"/>
                <a:gd name="T4" fmla="*/ 84 w 503"/>
                <a:gd name="T5" fmla="*/ 245 h 322"/>
                <a:gd name="T6" fmla="*/ 254 w 503"/>
                <a:gd name="T7" fmla="*/ 139 h 322"/>
                <a:gd name="T8" fmla="*/ 293 w 503"/>
                <a:gd name="T9" fmla="*/ 139 h 322"/>
                <a:gd name="T10" fmla="*/ 376 w 503"/>
                <a:gd name="T11" fmla="*/ 322 h 322"/>
                <a:gd name="T12" fmla="*/ 503 w 503"/>
                <a:gd name="T13" fmla="*/ 248 h 322"/>
                <a:gd name="T14" fmla="*/ 427 w 503"/>
                <a:gd name="T15" fmla="*/ 82 h 322"/>
                <a:gd name="T16" fmla="*/ 426 w 503"/>
                <a:gd name="T17" fmla="*/ 0 h 322"/>
                <a:gd name="T18" fmla="*/ 167 w 503"/>
                <a:gd name="T19" fmla="*/ 12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3" h="322">
                  <a:moveTo>
                    <a:pt x="167" y="12"/>
                  </a:moveTo>
                  <a:lnTo>
                    <a:pt x="0" y="113"/>
                  </a:lnTo>
                  <a:lnTo>
                    <a:pt x="84" y="245"/>
                  </a:lnTo>
                  <a:lnTo>
                    <a:pt x="254" y="139"/>
                  </a:lnTo>
                  <a:lnTo>
                    <a:pt x="293" y="139"/>
                  </a:lnTo>
                  <a:lnTo>
                    <a:pt x="376" y="322"/>
                  </a:lnTo>
                  <a:lnTo>
                    <a:pt x="503" y="248"/>
                  </a:lnTo>
                  <a:lnTo>
                    <a:pt x="427" y="82"/>
                  </a:lnTo>
                  <a:lnTo>
                    <a:pt x="426" y="0"/>
                  </a:lnTo>
                  <a:lnTo>
                    <a:pt x="167" y="12"/>
                  </a:lnTo>
                  <a:close/>
                </a:path>
              </a:pathLst>
            </a:custGeom>
            <a:solidFill>
              <a:srgbClr val="0404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3895726" y="4586288"/>
              <a:ext cx="122238" cy="82550"/>
            </a:xfrm>
            <a:custGeom>
              <a:avLst/>
              <a:gdLst>
                <a:gd name="T0" fmla="*/ 68 w 77"/>
                <a:gd name="T1" fmla="*/ 52 h 52"/>
                <a:gd name="T2" fmla="*/ 0 w 77"/>
                <a:gd name="T3" fmla="*/ 34 h 52"/>
                <a:gd name="T4" fmla="*/ 9 w 77"/>
                <a:gd name="T5" fmla="*/ 0 h 52"/>
                <a:gd name="T6" fmla="*/ 77 w 77"/>
                <a:gd name="T7" fmla="*/ 18 h 52"/>
                <a:gd name="T8" fmla="*/ 68 w 77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52">
                  <a:moveTo>
                    <a:pt x="68" y="52"/>
                  </a:moveTo>
                  <a:lnTo>
                    <a:pt x="0" y="34"/>
                  </a:lnTo>
                  <a:lnTo>
                    <a:pt x="9" y="0"/>
                  </a:lnTo>
                  <a:lnTo>
                    <a:pt x="77" y="18"/>
                  </a:lnTo>
                  <a:lnTo>
                    <a:pt x="68" y="52"/>
                  </a:lnTo>
                  <a:close/>
                </a:path>
              </a:pathLst>
            </a:custGeom>
            <a:solidFill>
              <a:srgbClr val="FCF5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3700463" y="4600576"/>
              <a:ext cx="339725" cy="150813"/>
            </a:xfrm>
            <a:custGeom>
              <a:avLst/>
              <a:gdLst>
                <a:gd name="T0" fmla="*/ 0 w 138"/>
                <a:gd name="T1" fmla="*/ 25 h 61"/>
                <a:gd name="T2" fmla="*/ 128 w 138"/>
                <a:gd name="T3" fmla="*/ 61 h 61"/>
                <a:gd name="T4" fmla="*/ 124 w 138"/>
                <a:gd name="T5" fmla="*/ 21 h 61"/>
                <a:gd name="T6" fmla="*/ 90 w 138"/>
                <a:gd name="T7" fmla="*/ 11 h 61"/>
                <a:gd name="T8" fmla="*/ 25 w 138"/>
                <a:gd name="T9" fmla="*/ 2 h 61"/>
                <a:gd name="T10" fmla="*/ 0 w 138"/>
                <a:gd name="T11" fmla="*/ 2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" h="61">
                  <a:moveTo>
                    <a:pt x="0" y="25"/>
                  </a:moveTo>
                  <a:cubicBezTo>
                    <a:pt x="128" y="61"/>
                    <a:pt x="128" y="61"/>
                    <a:pt x="128" y="61"/>
                  </a:cubicBezTo>
                  <a:cubicBezTo>
                    <a:pt x="128" y="61"/>
                    <a:pt x="138" y="31"/>
                    <a:pt x="124" y="21"/>
                  </a:cubicBezTo>
                  <a:cubicBezTo>
                    <a:pt x="90" y="11"/>
                    <a:pt x="90" y="11"/>
                    <a:pt x="90" y="11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4" y="0"/>
                    <a:pt x="0" y="25"/>
                  </a:cubicBezTo>
                  <a:close/>
                </a:path>
              </a:pathLst>
            </a:custGeom>
            <a:solidFill>
              <a:srgbClr val="0404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3700463" y="4637088"/>
              <a:ext cx="322263" cy="114300"/>
            </a:xfrm>
            <a:custGeom>
              <a:avLst/>
              <a:gdLst>
                <a:gd name="T0" fmla="*/ 131 w 131"/>
                <a:gd name="T1" fmla="*/ 36 h 46"/>
                <a:gd name="T2" fmla="*/ 3 w 131"/>
                <a:gd name="T3" fmla="*/ 0 h 46"/>
                <a:gd name="T4" fmla="*/ 0 w 131"/>
                <a:gd name="T5" fmla="*/ 10 h 46"/>
                <a:gd name="T6" fmla="*/ 128 w 131"/>
                <a:gd name="T7" fmla="*/ 46 h 46"/>
                <a:gd name="T8" fmla="*/ 131 w 131"/>
                <a:gd name="T9" fmla="*/ 3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46">
                  <a:moveTo>
                    <a:pt x="131" y="36"/>
                  </a:moveTo>
                  <a:cubicBezTo>
                    <a:pt x="104" y="28"/>
                    <a:pt x="28" y="7"/>
                    <a:pt x="3" y="0"/>
                  </a:cubicBezTo>
                  <a:cubicBezTo>
                    <a:pt x="2" y="3"/>
                    <a:pt x="0" y="6"/>
                    <a:pt x="0" y="10"/>
                  </a:cubicBezTo>
                  <a:cubicBezTo>
                    <a:pt x="128" y="46"/>
                    <a:pt x="128" y="46"/>
                    <a:pt x="128" y="46"/>
                  </a:cubicBezTo>
                  <a:cubicBezTo>
                    <a:pt x="128" y="46"/>
                    <a:pt x="129" y="42"/>
                    <a:pt x="131" y="36"/>
                  </a:cubicBezTo>
                  <a:close/>
                </a:path>
              </a:pathLst>
            </a:custGeom>
            <a:solidFill>
              <a:srgbClr val="C268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5121276" y="4194176"/>
              <a:ext cx="107950" cy="123825"/>
            </a:xfrm>
            <a:custGeom>
              <a:avLst/>
              <a:gdLst>
                <a:gd name="T0" fmla="*/ 27 w 68"/>
                <a:gd name="T1" fmla="*/ 0 h 78"/>
                <a:gd name="T2" fmla="*/ 68 w 68"/>
                <a:gd name="T3" fmla="*/ 57 h 78"/>
                <a:gd name="T4" fmla="*/ 40 w 68"/>
                <a:gd name="T5" fmla="*/ 78 h 78"/>
                <a:gd name="T6" fmla="*/ 0 w 68"/>
                <a:gd name="T7" fmla="*/ 22 h 78"/>
                <a:gd name="T8" fmla="*/ 27 w 68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8">
                  <a:moveTo>
                    <a:pt x="27" y="0"/>
                  </a:moveTo>
                  <a:lnTo>
                    <a:pt x="68" y="57"/>
                  </a:lnTo>
                  <a:lnTo>
                    <a:pt x="40" y="78"/>
                  </a:lnTo>
                  <a:lnTo>
                    <a:pt x="0" y="22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CF5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5137151" y="4122738"/>
              <a:ext cx="260350" cy="307975"/>
            </a:xfrm>
            <a:custGeom>
              <a:avLst/>
              <a:gdLst>
                <a:gd name="T0" fmla="*/ 106 w 106"/>
                <a:gd name="T1" fmla="*/ 107 h 125"/>
                <a:gd name="T2" fmla="*/ 27 w 106"/>
                <a:gd name="T3" fmla="*/ 0 h 125"/>
                <a:gd name="T4" fmla="*/ 5 w 106"/>
                <a:gd name="T5" fmla="*/ 34 h 125"/>
                <a:gd name="T6" fmla="*/ 26 w 106"/>
                <a:gd name="T7" fmla="*/ 63 h 125"/>
                <a:gd name="T8" fmla="*/ 72 w 106"/>
                <a:gd name="T9" fmla="*/ 110 h 125"/>
                <a:gd name="T10" fmla="*/ 106 w 106"/>
                <a:gd name="T11" fmla="*/ 10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" h="125">
                  <a:moveTo>
                    <a:pt x="106" y="107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0" y="17"/>
                    <a:pt x="5" y="34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72" y="110"/>
                    <a:pt x="72" y="110"/>
                    <a:pt x="72" y="110"/>
                  </a:cubicBezTo>
                  <a:cubicBezTo>
                    <a:pt x="72" y="110"/>
                    <a:pt x="87" y="125"/>
                    <a:pt x="106" y="107"/>
                  </a:cubicBezTo>
                  <a:close/>
                </a:path>
              </a:pathLst>
            </a:custGeom>
            <a:solidFill>
              <a:srgbClr val="0404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5184776" y="4122738"/>
              <a:ext cx="212725" cy="277813"/>
            </a:xfrm>
            <a:custGeom>
              <a:avLst/>
              <a:gdLst>
                <a:gd name="T0" fmla="*/ 0 w 87"/>
                <a:gd name="T1" fmla="*/ 7 h 113"/>
                <a:gd name="T2" fmla="*/ 78 w 87"/>
                <a:gd name="T3" fmla="*/ 113 h 113"/>
                <a:gd name="T4" fmla="*/ 87 w 87"/>
                <a:gd name="T5" fmla="*/ 107 h 113"/>
                <a:gd name="T6" fmla="*/ 8 w 87"/>
                <a:gd name="T7" fmla="*/ 0 h 113"/>
                <a:gd name="T8" fmla="*/ 0 w 87"/>
                <a:gd name="T9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13">
                  <a:moveTo>
                    <a:pt x="0" y="7"/>
                  </a:moveTo>
                  <a:cubicBezTo>
                    <a:pt x="16" y="29"/>
                    <a:pt x="63" y="93"/>
                    <a:pt x="78" y="113"/>
                  </a:cubicBezTo>
                  <a:cubicBezTo>
                    <a:pt x="81" y="112"/>
                    <a:pt x="84" y="110"/>
                    <a:pt x="87" y="107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4" y="3"/>
                    <a:pt x="0" y="7"/>
                  </a:cubicBezTo>
                  <a:close/>
                </a:path>
              </a:pathLst>
            </a:custGeom>
            <a:solidFill>
              <a:srgbClr val="C268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4614863" y="3046413"/>
              <a:ext cx="58738" cy="60325"/>
            </a:xfrm>
            <a:prstGeom prst="ellipse">
              <a:avLst/>
            </a:prstGeom>
            <a:solidFill>
              <a:srgbClr val="FFC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6447029" y="2468563"/>
            <a:ext cx="2074464" cy="2112963"/>
            <a:chOff x="6613526" y="2316163"/>
            <a:chExt cx="2224087" cy="2265363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7045326" y="2835276"/>
              <a:ext cx="1323975" cy="1341438"/>
            </a:xfrm>
            <a:custGeom>
              <a:avLst/>
              <a:gdLst>
                <a:gd name="T0" fmla="*/ 31 w 539"/>
                <a:gd name="T1" fmla="*/ 185 h 545"/>
                <a:gd name="T2" fmla="*/ 171 w 539"/>
                <a:gd name="T3" fmla="*/ 34 h 545"/>
                <a:gd name="T4" fmla="*/ 426 w 539"/>
                <a:gd name="T5" fmla="*/ 63 h 545"/>
                <a:gd name="T6" fmla="*/ 502 w 539"/>
                <a:gd name="T7" fmla="*/ 315 h 545"/>
                <a:gd name="T8" fmla="*/ 113 w 539"/>
                <a:gd name="T9" fmla="*/ 449 h 545"/>
                <a:gd name="T10" fmla="*/ 31 w 539"/>
                <a:gd name="T11" fmla="*/ 185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9" h="545">
                  <a:moveTo>
                    <a:pt x="31" y="185"/>
                  </a:moveTo>
                  <a:cubicBezTo>
                    <a:pt x="53" y="119"/>
                    <a:pt x="102" y="62"/>
                    <a:pt x="171" y="34"/>
                  </a:cubicBezTo>
                  <a:cubicBezTo>
                    <a:pt x="254" y="0"/>
                    <a:pt x="354" y="9"/>
                    <a:pt x="426" y="63"/>
                  </a:cubicBezTo>
                  <a:cubicBezTo>
                    <a:pt x="500" y="117"/>
                    <a:pt x="539" y="226"/>
                    <a:pt x="502" y="315"/>
                  </a:cubicBezTo>
                  <a:cubicBezTo>
                    <a:pt x="443" y="458"/>
                    <a:pt x="250" y="545"/>
                    <a:pt x="113" y="449"/>
                  </a:cubicBezTo>
                  <a:cubicBezTo>
                    <a:pt x="22" y="386"/>
                    <a:pt x="0" y="278"/>
                    <a:pt x="31" y="185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6859588" y="3827463"/>
              <a:ext cx="271463" cy="214313"/>
            </a:xfrm>
            <a:custGeom>
              <a:avLst/>
              <a:gdLst>
                <a:gd name="T0" fmla="*/ 88 w 111"/>
                <a:gd name="T1" fmla="*/ 9 h 87"/>
                <a:gd name="T2" fmla="*/ 12 w 111"/>
                <a:gd name="T3" fmla="*/ 59 h 87"/>
                <a:gd name="T4" fmla="*/ 24 w 111"/>
                <a:gd name="T5" fmla="*/ 79 h 87"/>
                <a:gd name="T6" fmla="*/ 99 w 111"/>
                <a:gd name="T7" fmla="*/ 29 h 87"/>
                <a:gd name="T8" fmla="*/ 88 w 111"/>
                <a:gd name="T9" fmla="*/ 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87">
                  <a:moveTo>
                    <a:pt x="88" y="9"/>
                  </a:moveTo>
                  <a:cubicBezTo>
                    <a:pt x="64" y="27"/>
                    <a:pt x="38" y="44"/>
                    <a:pt x="12" y="59"/>
                  </a:cubicBezTo>
                  <a:cubicBezTo>
                    <a:pt x="0" y="67"/>
                    <a:pt x="11" y="87"/>
                    <a:pt x="24" y="79"/>
                  </a:cubicBezTo>
                  <a:cubicBezTo>
                    <a:pt x="50" y="63"/>
                    <a:pt x="75" y="47"/>
                    <a:pt x="99" y="29"/>
                  </a:cubicBezTo>
                  <a:cubicBezTo>
                    <a:pt x="111" y="20"/>
                    <a:pt x="99" y="0"/>
                    <a:pt x="88" y="9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6626226" y="3586163"/>
              <a:ext cx="404813" cy="187325"/>
            </a:xfrm>
            <a:custGeom>
              <a:avLst/>
              <a:gdLst>
                <a:gd name="T0" fmla="*/ 140 w 165"/>
                <a:gd name="T1" fmla="*/ 6 h 76"/>
                <a:gd name="T2" fmla="*/ 14 w 165"/>
                <a:gd name="T3" fmla="*/ 50 h 76"/>
                <a:gd name="T4" fmla="*/ 20 w 165"/>
                <a:gd name="T5" fmla="*/ 72 h 76"/>
                <a:gd name="T6" fmla="*/ 151 w 165"/>
                <a:gd name="T7" fmla="*/ 26 h 76"/>
                <a:gd name="T8" fmla="*/ 140 w 165"/>
                <a:gd name="T9" fmla="*/ 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76">
                  <a:moveTo>
                    <a:pt x="140" y="6"/>
                  </a:moveTo>
                  <a:cubicBezTo>
                    <a:pt x="99" y="24"/>
                    <a:pt x="57" y="38"/>
                    <a:pt x="14" y="50"/>
                  </a:cubicBezTo>
                  <a:cubicBezTo>
                    <a:pt x="0" y="54"/>
                    <a:pt x="6" y="76"/>
                    <a:pt x="20" y="72"/>
                  </a:cubicBezTo>
                  <a:cubicBezTo>
                    <a:pt x="65" y="59"/>
                    <a:pt x="109" y="44"/>
                    <a:pt x="151" y="26"/>
                  </a:cubicBezTo>
                  <a:cubicBezTo>
                    <a:pt x="165" y="20"/>
                    <a:pt x="153" y="0"/>
                    <a:pt x="140" y="6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6694488" y="3363913"/>
              <a:ext cx="323850" cy="104775"/>
            </a:xfrm>
            <a:custGeom>
              <a:avLst/>
              <a:gdLst>
                <a:gd name="T0" fmla="*/ 118 w 132"/>
                <a:gd name="T1" fmla="*/ 17 h 42"/>
                <a:gd name="T2" fmla="*/ 14 w 132"/>
                <a:gd name="T3" fmla="*/ 1 h 42"/>
                <a:gd name="T4" fmla="*/ 14 w 132"/>
                <a:gd name="T5" fmla="*/ 24 h 42"/>
                <a:gd name="T6" fmla="*/ 112 w 132"/>
                <a:gd name="T7" fmla="*/ 39 h 42"/>
                <a:gd name="T8" fmla="*/ 118 w 132"/>
                <a:gd name="T9" fmla="*/ 17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42">
                  <a:moveTo>
                    <a:pt x="118" y="17"/>
                  </a:moveTo>
                  <a:cubicBezTo>
                    <a:pt x="84" y="9"/>
                    <a:pt x="49" y="4"/>
                    <a:pt x="14" y="1"/>
                  </a:cubicBezTo>
                  <a:cubicBezTo>
                    <a:pt x="0" y="0"/>
                    <a:pt x="0" y="23"/>
                    <a:pt x="14" y="24"/>
                  </a:cubicBezTo>
                  <a:cubicBezTo>
                    <a:pt x="47" y="27"/>
                    <a:pt x="80" y="31"/>
                    <a:pt x="112" y="39"/>
                  </a:cubicBezTo>
                  <a:cubicBezTo>
                    <a:pt x="126" y="42"/>
                    <a:pt x="132" y="20"/>
                    <a:pt x="118" y="17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6613526" y="2933701"/>
              <a:ext cx="454025" cy="290513"/>
            </a:xfrm>
            <a:custGeom>
              <a:avLst/>
              <a:gdLst>
                <a:gd name="T0" fmla="*/ 172 w 185"/>
                <a:gd name="T1" fmla="*/ 92 h 118"/>
                <a:gd name="T2" fmla="*/ 23 w 185"/>
                <a:gd name="T3" fmla="*/ 9 h 118"/>
                <a:gd name="T4" fmla="*/ 11 w 185"/>
                <a:gd name="T5" fmla="*/ 28 h 118"/>
                <a:gd name="T6" fmla="*/ 160 w 185"/>
                <a:gd name="T7" fmla="*/ 112 h 118"/>
                <a:gd name="T8" fmla="*/ 172 w 185"/>
                <a:gd name="T9" fmla="*/ 92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" h="118">
                  <a:moveTo>
                    <a:pt x="172" y="92"/>
                  </a:moveTo>
                  <a:cubicBezTo>
                    <a:pt x="120" y="68"/>
                    <a:pt x="68" y="43"/>
                    <a:pt x="23" y="9"/>
                  </a:cubicBezTo>
                  <a:cubicBezTo>
                    <a:pt x="11" y="0"/>
                    <a:pt x="0" y="20"/>
                    <a:pt x="11" y="28"/>
                  </a:cubicBezTo>
                  <a:cubicBezTo>
                    <a:pt x="57" y="63"/>
                    <a:pt x="109" y="87"/>
                    <a:pt x="160" y="112"/>
                  </a:cubicBezTo>
                  <a:cubicBezTo>
                    <a:pt x="173" y="118"/>
                    <a:pt x="185" y="98"/>
                    <a:pt x="172" y="92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6935788" y="2808288"/>
              <a:ext cx="254000" cy="228600"/>
            </a:xfrm>
            <a:custGeom>
              <a:avLst/>
              <a:gdLst>
                <a:gd name="T0" fmla="*/ 93 w 104"/>
                <a:gd name="T1" fmla="*/ 67 h 93"/>
                <a:gd name="T2" fmla="*/ 25 w 104"/>
                <a:gd name="T3" fmla="*/ 11 h 93"/>
                <a:gd name="T4" fmla="*/ 9 w 104"/>
                <a:gd name="T5" fmla="*/ 27 h 93"/>
                <a:gd name="T6" fmla="*/ 77 w 104"/>
                <a:gd name="T7" fmla="*/ 83 h 93"/>
                <a:gd name="T8" fmla="*/ 93 w 104"/>
                <a:gd name="T9" fmla="*/ 6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93">
                  <a:moveTo>
                    <a:pt x="93" y="67"/>
                  </a:moveTo>
                  <a:cubicBezTo>
                    <a:pt x="72" y="46"/>
                    <a:pt x="44" y="34"/>
                    <a:pt x="25" y="11"/>
                  </a:cubicBezTo>
                  <a:cubicBezTo>
                    <a:pt x="16" y="0"/>
                    <a:pt x="0" y="16"/>
                    <a:pt x="9" y="27"/>
                  </a:cubicBezTo>
                  <a:cubicBezTo>
                    <a:pt x="28" y="50"/>
                    <a:pt x="56" y="62"/>
                    <a:pt x="77" y="83"/>
                  </a:cubicBezTo>
                  <a:cubicBezTo>
                    <a:pt x="88" y="93"/>
                    <a:pt x="104" y="77"/>
                    <a:pt x="93" y="67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7000876" y="2487613"/>
              <a:ext cx="358775" cy="388938"/>
            </a:xfrm>
            <a:custGeom>
              <a:avLst/>
              <a:gdLst>
                <a:gd name="T0" fmla="*/ 137 w 146"/>
                <a:gd name="T1" fmla="*/ 131 h 158"/>
                <a:gd name="T2" fmla="*/ 26 w 146"/>
                <a:gd name="T3" fmla="*/ 10 h 158"/>
                <a:gd name="T4" fmla="*/ 10 w 146"/>
                <a:gd name="T5" fmla="*/ 26 h 158"/>
                <a:gd name="T6" fmla="*/ 121 w 146"/>
                <a:gd name="T7" fmla="*/ 147 h 158"/>
                <a:gd name="T8" fmla="*/ 137 w 146"/>
                <a:gd name="T9" fmla="*/ 131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158">
                  <a:moveTo>
                    <a:pt x="137" y="131"/>
                  </a:moveTo>
                  <a:cubicBezTo>
                    <a:pt x="101" y="90"/>
                    <a:pt x="65" y="49"/>
                    <a:pt x="26" y="10"/>
                  </a:cubicBezTo>
                  <a:cubicBezTo>
                    <a:pt x="16" y="0"/>
                    <a:pt x="0" y="16"/>
                    <a:pt x="10" y="26"/>
                  </a:cubicBezTo>
                  <a:cubicBezTo>
                    <a:pt x="48" y="65"/>
                    <a:pt x="85" y="106"/>
                    <a:pt x="121" y="147"/>
                  </a:cubicBezTo>
                  <a:cubicBezTo>
                    <a:pt x="130" y="158"/>
                    <a:pt x="146" y="142"/>
                    <a:pt x="137" y="131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6919913" y="4006851"/>
              <a:ext cx="322263" cy="361950"/>
            </a:xfrm>
            <a:custGeom>
              <a:avLst/>
              <a:gdLst>
                <a:gd name="T0" fmla="*/ 104 w 131"/>
                <a:gd name="T1" fmla="*/ 13 h 147"/>
                <a:gd name="T2" fmla="*/ 8 w 131"/>
                <a:gd name="T3" fmla="*/ 124 h 147"/>
                <a:gd name="T4" fmla="*/ 28 w 131"/>
                <a:gd name="T5" fmla="*/ 136 h 147"/>
                <a:gd name="T6" fmla="*/ 124 w 131"/>
                <a:gd name="T7" fmla="*/ 25 h 147"/>
                <a:gd name="T8" fmla="*/ 104 w 131"/>
                <a:gd name="T9" fmla="*/ 1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47">
                  <a:moveTo>
                    <a:pt x="104" y="13"/>
                  </a:moveTo>
                  <a:cubicBezTo>
                    <a:pt x="79" y="56"/>
                    <a:pt x="38" y="85"/>
                    <a:pt x="8" y="124"/>
                  </a:cubicBezTo>
                  <a:cubicBezTo>
                    <a:pt x="0" y="136"/>
                    <a:pt x="19" y="147"/>
                    <a:pt x="28" y="136"/>
                  </a:cubicBezTo>
                  <a:cubicBezTo>
                    <a:pt x="57" y="96"/>
                    <a:pt x="99" y="67"/>
                    <a:pt x="124" y="25"/>
                  </a:cubicBezTo>
                  <a:cubicBezTo>
                    <a:pt x="131" y="12"/>
                    <a:pt x="111" y="0"/>
                    <a:pt x="104" y="13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7259638" y="4081463"/>
              <a:ext cx="207963" cy="379413"/>
            </a:xfrm>
            <a:custGeom>
              <a:avLst/>
              <a:gdLst>
                <a:gd name="T0" fmla="*/ 59 w 85"/>
                <a:gd name="T1" fmla="*/ 13 h 154"/>
                <a:gd name="T2" fmla="*/ 6 w 85"/>
                <a:gd name="T3" fmla="*/ 129 h 154"/>
                <a:gd name="T4" fmla="*/ 26 w 85"/>
                <a:gd name="T5" fmla="*/ 141 h 154"/>
                <a:gd name="T6" fmla="*/ 79 w 85"/>
                <a:gd name="T7" fmla="*/ 25 h 154"/>
                <a:gd name="T8" fmla="*/ 59 w 85"/>
                <a:gd name="T9" fmla="*/ 1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54">
                  <a:moveTo>
                    <a:pt x="59" y="13"/>
                  </a:moveTo>
                  <a:cubicBezTo>
                    <a:pt x="41" y="52"/>
                    <a:pt x="24" y="91"/>
                    <a:pt x="6" y="129"/>
                  </a:cubicBezTo>
                  <a:cubicBezTo>
                    <a:pt x="0" y="143"/>
                    <a:pt x="20" y="154"/>
                    <a:pt x="26" y="141"/>
                  </a:cubicBezTo>
                  <a:cubicBezTo>
                    <a:pt x="44" y="102"/>
                    <a:pt x="61" y="63"/>
                    <a:pt x="79" y="25"/>
                  </a:cubicBezTo>
                  <a:cubicBezTo>
                    <a:pt x="85" y="12"/>
                    <a:pt x="66" y="0"/>
                    <a:pt x="59" y="13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416801" y="2503488"/>
              <a:ext cx="125413" cy="292100"/>
            </a:xfrm>
            <a:custGeom>
              <a:avLst/>
              <a:gdLst>
                <a:gd name="T0" fmla="*/ 46 w 51"/>
                <a:gd name="T1" fmla="*/ 100 h 119"/>
                <a:gd name="T2" fmla="*/ 24 w 51"/>
                <a:gd name="T3" fmla="*/ 15 h 119"/>
                <a:gd name="T4" fmla="*/ 1 w 51"/>
                <a:gd name="T5" fmla="*/ 15 h 119"/>
                <a:gd name="T6" fmla="*/ 25 w 51"/>
                <a:gd name="T7" fmla="*/ 106 h 119"/>
                <a:gd name="T8" fmla="*/ 46 w 51"/>
                <a:gd name="T9" fmla="*/ 10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19">
                  <a:moveTo>
                    <a:pt x="46" y="100"/>
                  </a:moveTo>
                  <a:cubicBezTo>
                    <a:pt x="36" y="73"/>
                    <a:pt x="27" y="44"/>
                    <a:pt x="24" y="15"/>
                  </a:cubicBezTo>
                  <a:cubicBezTo>
                    <a:pt x="23" y="0"/>
                    <a:pt x="0" y="0"/>
                    <a:pt x="1" y="15"/>
                  </a:cubicBezTo>
                  <a:cubicBezTo>
                    <a:pt x="5" y="46"/>
                    <a:pt x="14" y="77"/>
                    <a:pt x="25" y="106"/>
                  </a:cubicBezTo>
                  <a:cubicBezTo>
                    <a:pt x="30" y="119"/>
                    <a:pt x="51" y="114"/>
                    <a:pt x="46" y="100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710488" y="2316163"/>
              <a:ext cx="65088" cy="482600"/>
            </a:xfrm>
            <a:custGeom>
              <a:avLst/>
              <a:gdLst>
                <a:gd name="T0" fmla="*/ 2 w 26"/>
                <a:gd name="T1" fmla="*/ 15 h 196"/>
                <a:gd name="T2" fmla="*/ 0 w 26"/>
                <a:gd name="T3" fmla="*/ 181 h 196"/>
                <a:gd name="T4" fmla="*/ 23 w 26"/>
                <a:gd name="T5" fmla="*/ 181 h 196"/>
                <a:gd name="T6" fmla="*/ 25 w 26"/>
                <a:gd name="T7" fmla="*/ 15 h 196"/>
                <a:gd name="T8" fmla="*/ 2 w 26"/>
                <a:gd name="T9" fmla="*/ 15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96">
                  <a:moveTo>
                    <a:pt x="2" y="15"/>
                  </a:moveTo>
                  <a:cubicBezTo>
                    <a:pt x="0" y="70"/>
                    <a:pt x="0" y="126"/>
                    <a:pt x="0" y="181"/>
                  </a:cubicBezTo>
                  <a:cubicBezTo>
                    <a:pt x="0" y="196"/>
                    <a:pt x="23" y="196"/>
                    <a:pt x="23" y="181"/>
                  </a:cubicBezTo>
                  <a:cubicBezTo>
                    <a:pt x="23" y="126"/>
                    <a:pt x="23" y="70"/>
                    <a:pt x="25" y="15"/>
                  </a:cubicBezTo>
                  <a:cubicBezTo>
                    <a:pt x="26" y="0"/>
                    <a:pt x="3" y="0"/>
                    <a:pt x="2" y="15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7915276" y="2566988"/>
              <a:ext cx="153988" cy="273050"/>
            </a:xfrm>
            <a:custGeom>
              <a:avLst/>
              <a:gdLst>
                <a:gd name="T0" fmla="*/ 37 w 63"/>
                <a:gd name="T1" fmla="*/ 13 h 111"/>
                <a:gd name="T2" fmla="*/ 6 w 63"/>
                <a:gd name="T3" fmla="*/ 91 h 111"/>
                <a:gd name="T4" fmla="*/ 27 w 63"/>
                <a:gd name="T5" fmla="*/ 98 h 111"/>
                <a:gd name="T6" fmla="*/ 57 w 63"/>
                <a:gd name="T7" fmla="*/ 25 h 111"/>
                <a:gd name="T8" fmla="*/ 37 w 63"/>
                <a:gd name="T9" fmla="*/ 1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111">
                  <a:moveTo>
                    <a:pt x="37" y="13"/>
                  </a:moveTo>
                  <a:cubicBezTo>
                    <a:pt x="25" y="38"/>
                    <a:pt x="16" y="65"/>
                    <a:pt x="6" y="91"/>
                  </a:cubicBezTo>
                  <a:cubicBezTo>
                    <a:pt x="0" y="105"/>
                    <a:pt x="22" y="111"/>
                    <a:pt x="27" y="98"/>
                  </a:cubicBezTo>
                  <a:cubicBezTo>
                    <a:pt x="37" y="73"/>
                    <a:pt x="45" y="48"/>
                    <a:pt x="57" y="25"/>
                  </a:cubicBezTo>
                  <a:cubicBezTo>
                    <a:pt x="63" y="11"/>
                    <a:pt x="43" y="0"/>
                    <a:pt x="37" y="13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8110538" y="2503488"/>
              <a:ext cx="331788" cy="422275"/>
            </a:xfrm>
            <a:custGeom>
              <a:avLst/>
              <a:gdLst>
                <a:gd name="T0" fmla="*/ 110 w 135"/>
                <a:gd name="T1" fmla="*/ 12 h 172"/>
                <a:gd name="T2" fmla="*/ 9 w 135"/>
                <a:gd name="T3" fmla="*/ 145 h 172"/>
                <a:gd name="T4" fmla="*/ 25 w 135"/>
                <a:gd name="T5" fmla="*/ 161 h 172"/>
                <a:gd name="T6" fmla="*/ 126 w 135"/>
                <a:gd name="T7" fmla="*/ 28 h 172"/>
                <a:gd name="T8" fmla="*/ 110 w 135"/>
                <a:gd name="T9" fmla="*/ 1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72">
                  <a:moveTo>
                    <a:pt x="110" y="12"/>
                  </a:moveTo>
                  <a:cubicBezTo>
                    <a:pt x="76" y="56"/>
                    <a:pt x="46" y="103"/>
                    <a:pt x="9" y="145"/>
                  </a:cubicBezTo>
                  <a:cubicBezTo>
                    <a:pt x="0" y="156"/>
                    <a:pt x="16" y="172"/>
                    <a:pt x="25" y="161"/>
                  </a:cubicBezTo>
                  <a:cubicBezTo>
                    <a:pt x="62" y="119"/>
                    <a:pt x="92" y="72"/>
                    <a:pt x="126" y="28"/>
                  </a:cubicBezTo>
                  <a:cubicBezTo>
                    <a:pt x="135" y="16"/>
                    <a:pt x="119" y="0"/>
                    <a:pt x="110" y="12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7650163" y="4122738"/>
              <a:ext cx="85725" cy="458788"/>
            </a:xfrm>
            <a:custGeom>
              <a:avLst/>
              <a:gdLst>
                <a:gd name="T0" fmla="*/ 22 w 35"/>
                <a:gd name="T1" fmla="*/ 15 h 186"/>
                <a:gd name="T2" fmla="*/ 0 w 35"/>
                <a:gd name="T3" fmla="*/ 15 h 186"/>
                <a:gd name="T4" fmla="*/ 12 w 35"/>
                <a:gd name="T5" fmla="*/ 171 h 186"/>
                <a:gd name="T6" fmla="*/ 35 w 35"/>
                <a:gd name="T7" fmla="*/ 171 h 186"/>
                <a:gd name="T8" fmla="*/ 22 w 35"/>
                <a:gd name="T9" fmla="*/ 15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86">
                  <a:moveTo>
                    <a:pt x="22" y="15"/>
                  </a:moveTo>
                  <a:cubicBezTo>
                    <a:pt x="22" y="0"/>
                    <a:pt x="0" y="0"/>
                    <a:pt x="0" y="15"/>
                  </a:cubicBezTo>
                  <a:cubicBezTo>
                    <a:pt x="0" y="67"/>
                    <a:pt x="12" y="119"/>
                    <a:pt x="12" y="171"/>
                  </a:cubicBezTo>
                  <a:cubicBezTo>
                    <a:pt x="12" y="186"/>
                    <a:pt x="35" y="186"/>
                    <a:pt x="35" y="171"/>
                  </a:cubicBezTo>
                  <a:cubicBezTo>
                    <a:pt x="35" y="119"/>
                    <a:pt x="23" y="67"/>
                    <a:pt x="22" y="15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7862888" y="4059238"/>
              <a:ext cx="166688" cy="295275"/>
            </a:xfrm>
            <a:custGeom>
              <a:avLst/>
              <a:gdLst>
                <a:gd name="T0" fmla="*/ 62 w 68"/>
                <a:gd name="T1" fmla="*/ 95 h 120"/>
                <a:gd name="T2" fmla="*/ 27 w 68"/>
                <a:gd name="T3" fmla="*/ 12 h 120"/>
                <a:gd name="T4" fmla="*/ 8 w 68"/>
                <a:gd name="T5" fmla="*/ 24 h 120"/>
                <a:gd name="T6" fmla="*/ 43 w 68"/>
                <a:gd name="T7" fmla="*/ 107 h 120"/>
                <a:gd name="T8" fmla="*/ 62 w 68"/>
                <a:gd name="T9" fmla="*/ 9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20">
                  <a:moveTo>
                    <a:pt x="62" y="95"/>
                  </a:moveTo>
                  <a:cubicBezTo>
                    <a:pt x="50" y="68"/>
                    <a:pt x="42" y="39"/>
                    <a:pt x="27" y="12"/>
                  </a:cubicBezTo>
                  <a:cubicBezTo>
                    <a:pt x="20" y="0"/>
                    <a:pt x="0" y="11"/>
                    <a:pt x="8" y="24"/>
                  </a:cubicBezTo>
                  <a:cubicBezTo>
                    <a:pt x="23" y="50"/>
                    <a:pt x="31" y="79"/>
                    <a:pt x="43" y="107"/>
                  </a:cubicBezTo>
                  <a:cubicBezTo>
                    <a:pt x="49" y="120"/>
                    <a:pt x="68" y="109"/>
                    <a:pt x="62" y="95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8059738" y="3944938"/>
              <a:ext cx="365125" cy="433388"/>
            </a:xfrm>
            <a:custGeom>
              <a:avLst/>
              <a:gdLst>
                <a:gd name="T0" fmla="*/ 140 w 149"/>
                <a:gd name="T1" fmla="*/ 149 h 176"/>
                <a:gd name="T2" fmla="*/ 26 w 149"/>
                <a:gd name="T3" fmla="*/ 11 h 176"/>
                <a:gd name="T4" fmla="*/ 10 w 149"/>
                <a:gd name="T5" fmla="*/ 27 h 176"/>
                <a:gd name="T6" fmla="*/ 123 w 149"/>
                <a:gd name="T7" fmla="*/ 165 h 176"/>
                <a:gd name="T8" fmla="*/ 140 w 149"/>
                <a:gd name="T9" fmla="*/ 14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76">
                  <a:moveTo>
                    <a:pt x="140" y="149"/>
                  </a:moveTo>
                  <a:cubicBezTo>
                    <a:pt x="100" y="104"/>
                    <a:pt x="68" y="53"/>
                    <a:pt x="26" y="11"/>
                  </a:cubicBezTo>
                  <a:cubicBezTo>
                    <a:pt x="16" y="0"/>
                    <a:pt x="0" y="16"/>
                    <a:pt x="10" y="27"/>
                  </a:cubicBezTo>
                  <a:cubicBezTo>
                    <a:pt x="52" y="69"/>
                    <a:pt x="84" y="120"/>
                    <a:pt x="123" y="165"/>
                  </a:cubicBezTo>
                  <a:cubicBezTo>
                    <a:pt x="133" y="176"/>
                    <a:pt x="149" y="160"/>
                    <a:pt x="140" y="149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8278813" y="3849688"/>
              <a:ext cx="292100" cy="222250"/>
            </a:xfrm>
            <a:custGeom>
              <a:avLst/>
              <a:gdLst>
                <a:gd name="T0" fmla="*/ 106 w 119"/>
                <a:gd name="T1" fmla="*/ 63 h 90"/>
                <a:gd name="T2" fmla="*/ 28 w 119"/>
                <a:gd name="T3" fmla="*/ 9 h 90"/>
                <a:gd name="T4" fmla="*/ 12 w 119"/>
                <a:gd name="T5" fmla="*/ 25 h 90"/>
                <a:gd name="T6" fmla="*/ 95 w 119"/>
                <a:gd name="T7" fmla="*/ 83 h 90"/>
                <a:gd name="T8" fmla="*/ 106 w 119"/>
                <a:gd name="T9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90">
                  <a:moveTo>
                    <a:pt x="106" y="63"/>
                  </a:moveTo>
                  <a:cubicBezTo>
                    <a:pt x="80" y="46"/>
                    <a:pt x="53" y="29"/>
                    <a:pt x="28" y="9"/>
                  </a:cubicBezTo>
                  <a:cubicBezTo>
                    <a:pt x="16" y="0"/>
                    <a:pt x="0" y="16"/>
                    <a:pt x="12" y="25"/>
                  </a:cubicBezTo>
                  <a:cubicBezTo>
                    <a:pt x="38" y="46"/>
                    <a:pt x="66" y="64"/>
                    <a:pt x="95" y="83"/>
                  </a:cubicBezTo>
                  <a:cubicBezTo>
                    <a:pt x="107" y="90"/>
                    <a:pt x="119" y="71"/>
                    <a:pt x="106" y="63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8370888" y="3635376"/>
              <a:ext cx="466725" cy="222250"/>
            </a:xfrm>
            <a:custGeom>
              <a:avLst/>
              <a:gdLst>
                <a:gd name="T0" fmla="*/ 176 w 190"/>
                <a:gd name="T1" fmla="*/ 63 h 90"/>
                <a:gd name="T2" fmla="*/ 20 w 190"/>
                <a:gd name="T3" fmla="*/ 5 h 90"/>
                <a:gd name="T4" fmla="*/ 14 w 190"/>
                <a:gd name="T5" fmla="*/ 27 h 90"/>
                <a:gd name="T6" fmla="*/ 170 w 190"/>
                <a:gd name="T7" fmla="*/ 85 h 90"/>
                <a:gd name="T8" fmla="*/ 176 w 190"/>
                <a:gd name="T9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90">
                  <a:moveTo>
                    <a:pt x="176" y="63"/>
                  </a:moveTo>
                  <a:cubicBezTo>
                    <a:pt x="125" y="42"/>
                    <a:pt x="73" y="23"/>
                    <a:pt x="20" y="5"/>
                  </a:cubicBezTo>
                  <a:cubicBezTo>
                    <a:pt x="6" y="0"/>
                    <a:pt x="0" y="22"/>
                    <a:pt x="14" y="27"/>
                  </a:cubicBezTo>
                  <a:cubicBezTo>
                    <a:pt x="67" y="45"/>
                    <a:pt x="119" y="64"/>
                    <a:pt x="170" y="85"/>
                  </a:cubicBezTo>
                  <a:cubicBezTo>
                    <a:pt x="184" y="90"/>
                    <a:pt x="190" y="68"/>
                    <a:pt x="176" y="63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8420101" y="3429001"/>
              <a:ext cx="290513" cy="55563"/>
            </a:xfrm>
            <a:custGeom>
              <a:avLst/>
              <a:gdLst>
                <a:gd name="T0" fmla="*/ 103 w 118"/>
                <a:gd name="T1" fmla="*/ 0 h 23"/>
                <a:gd name="T2" fmla="*/ 15 w 118"/>
                <a:gd name="T3" fmla="*/ 0 h 23"/>
                <a:gd name="T4" fmla="*/ 15 w 118"/>
                <a:gd name="T5" fmla="*/ 23 h 23"/>
                <a:gd name="T6" fmla="*/ 103 w 118"/>
                <a:gd name="T7" fmla="*/ 23 h 23"/>
                <a:gd name="T8" fmla="*/ 103 w 118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23">
                  <a:moveTo>
                    <a:pt x="103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0" y="0"/>
                    <a:pt x="0" y="23"/>
                    <a:pt x="15" y="23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118" y="23"/>
                    <a:pt x="118" y="0"/>
                    <a:pt x="103" y="0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8375651" y="3084513"/>
              <a:ext cx="450850" cy="185738"/>
            </a:xfrm>
            <a:custGeom>
              <a:avLst/>
              <a:gdLst>
                <a:gd name="T0" fmla="*/ 163 w 183"/>
                <a:gd name="T1" fmla="*/ 5 h 76"/>
                <a:gd name="T2" fmla="*/ 15 w 183"/>
                <a:gd name="T3" fmla="*/ 50 h 76"/>
                <a:gd name="T4" fmla="*/ 21 w 183"/>
                <a:gd name="T5" fmla="*/ 72 h 76"/>
                <a:gd name="T6" fmla="*/ 169 w 183"/>
                <a:gd name="T7" fmla="*/ 27 h 76"/>
                <a:gd name="T8" fmla="*/ 163 w 183"/>
                <a:gd name="T9" fmla="*/ 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" h="76">
                  <a:moveTo>
                    <a:pt x="163" y="5"/>
                  </a:moveTo>
                  <a:cubicBezTo>
                    <a:pt x="114" y="20"/>
                    <a:pt x="65" y="37"/>
                    <a:pt x="15" y="50"/>
                  </a:cubicBezTo>
                  <a:cubicBezTo>
                    <a:pt x="0" y="54"/>
                    <a:pt x="6" y="76"/>
                    <a:pt x="21" y="72"/>
                  </a:cubicBezTo>
                  <a:cubicBezTo>
                    <a:pt x="71" y="59"/>
                    <a:pt x="120" y="42"/>
                    <a:pt x="169" y="27"/>
                  </a:cubicBezTo>
                  <a:cubicBezTo>
                    <a:pt x="183" y="22"/>
                    <a:pt x="177" y="0"/>
                    <a:pt x="163" y="5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8288338" y="2906713"/>
              <a:ext cx="215900" cy="173038"/>
            </a:xfrm>
            <a:custGeom>
              <a:avLst/>
              <a:gdLst>
                <a:gd name="T0" fmla="*/ 61 w 88"/>
                <a:gd name="T1" fmla="*/ 9 h 70"/>
                <a:gd name="T2" fmla="*/ 13 w 88"/>
                <a:gd name="T3" fmla="*/ 43 h 70"/>
                <a:gd name="T4" fmla="*/ 24 w 88"/>
                <a:gd name="T5" fmla="*/ 62 h 70"/>
                <a:gd name="T6" fmla="*/ 77 w 88"/>
                <a:gd name="T7" fmla="*/ 25 h 70"/>
                <a:gd name="T8" fmla="*/ 61 w 88"/>
                <a:gd name="T9" fmla="*/ 9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70">
                  <a:moveTo>
                    <a:pt x="61" y="9"/>
                  </a:moveTo>
                  <a:cubicBezTo>
                    <a:pt x="45" y="21"/>
                    <a:pt x="29" y="32"/>
                    <a:pt x="13" y="43"/>
                  </a:cubicBezTo>
                  <a:cubicBezTo>
                    <a:pt x="0" y="51"/>
                    <a:pt x="12" y="70"/>
                    <a:pt x="24" y="62"/>
                  </a:cubicBezTo>
                  <a:cubicBezTo>
                    <a:pt x="42" y="50"/>
                    <a:pt x="60" y="38"/>
                    <a:pt x="77" y="25"/>
                  </a:cubicBezTo>
                  <a:cubicBezTo>
                    <a:pt x="88" y="16"/>
                    <a:pt x="72" y="0"/>
                    <a:pt x="61" y="9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7261226" y="3322638"/>
              <a:ext cx="258763" cy="201613"/>
            </a:xfrm>
            <a:custGeom>
              <a:avLst/>
              <a:gdLst>
                <a:gd name="T0" fmla="*/ 46 w 105"/>
                <a:gd name="T1" fmla="*/ 1 h 82"/>
                <a:gd name="T2" fmla="*/ 57 w 105"/>
                <a:gd name="T3" fmla="*/ 1 h 82"/>
                <a:gd name="T4" fmla="*/ 53 w 105"/>
                <a:gd name="T5" fmla="*/ 77 h 82"/>
                <a:gd name="T6" fmla="*/ 46 w 105"/>
                <a:gd name="T7" fmla="*/ 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5" h="82">
                  <a:moveTo>
                    <a:pt x="46" y="1"/>
                  </a:moveTo>
                  <a:cubicBezTo>
                    <a:pt x="50" y="0"/>
                    <a:pt x="53" y="1"/>
                    <a:pt x="57" y="1"/>
                  </a:cubicBezTo>
                  <a:cubicBezTo>
                    <a:pt x="105" y="9"/>
                    <a:pt x="100" y="73"/>
                    <a:pt x="53" y="77"/>
                  </a:cubicBezTo>
                  <a:cubicBezTo>
                    <a:pt x="0" y="82"/>
                    <a:pt x="1" y="6"/>
                    <a:pt x="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7704138" y="3155951"/>
              <a:ext cx="255588" cy="198438"/>
            </a:xfrm>
            <a:custGeom>
              <a:avLst/>
              <a:gdLst>
                <a:gd name="T0" fmla="*/ 46 w 104"/>
                <a:gd name="T1" fmla="*/ 0 h 81"/>
                <a:gd name="T2" fmla="*/ 57 w 104"/>
                <a:gd name="T3" fmla="*/ 0 h 81"/>
                <a:gd name="T4" fmla="*/ 52 w 104"/>
                <a:gd name="T5" fmla="*/ 77 h 81"/>
                <a:gd name="T6" fmla="*/ 46 w 104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" h="81">
                  <a:moveTo>
                    <a:pt x="46" y="0"/>
                  </a:moveTo>
                  <a:cubicBezTo>
                    <a:pt x="49" y="0"/>
                    <a:pt x="53" y="0"/>
                    <a:pt x="57" y="0"/>
                  </a:cubicBezTo>
                  <a:cubicBezTo>
                    <a:pt x="104" y="8"/>
                    <a:pt x="99" y="73"/>
                    <a:pt x="52" y="77"/>
                  </a:cubicBezTo>
                  <a:cubicBezTo>
                    <a:pt x="0" y="81"/>
                    <a:pt x="1" y="5"/>
                    <a:pt x="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7535863" y="3389313"/>
              <a:ext cx="258763" cy="165100"/>
            </a:xfrm>
            <a:custGeom>
              <a:avLst/>
              <a:gdLst>
                <a:gd name="T0" fmla="*/ 86 w 105"/>
                <a:gd name="T1" fmla="*/ 11 h 67"/>
                <a:gd name="T2" fmla="*/ 21 w 105"/>
                <a:gd name="T3" fmla="*/ 32 h 67"/>
                <a:gd name="T4" fmla="*/ 10 w 105"/>
                <a:gd name="T5" fmla="*/ 46 h 67"/>
                <a:gd name="T6" fmla="*/ 103 w 105"/>
                <a:gd name="T7" fmla="*/ 13 h 67"/>
                <a:gd name="T8" fmla="*/ 86 w 105"/>
                <a:gd name="T9" fmla="*/ 11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67">
                  <a:moveTo>
                    <a:pt x="86" y="11"/>
                  </a:moveTo>
                  <a:cubicBezTo>
                    <a:pt x="79" y="43"/>
                    <a:pt x="45" y="46"/>
                    <a:pt x="21" y="32"/>
                  </a:cubicBezTo>
                  <a:cubicBezTo>
                    <a:pt x="11" y="26"/>
                    <a:pt x="0" y="40"/>
                    <a:pt x="10" y="46"/>
                  </a:cubicBezTo>
                  <a:cubicBezTo>
                    <a:pt x="47" y="67"/>
                    <a:pt x="94" y="59"/>
                    <a:pt x="103" y="13"/>
                  </a:cubicBezTo>
                  <a:cubicBezTo>
                    <a:pt x="105" y="2"/>
                    <a:pt x="88" y="0"/>
                    <a:pt x="86" y="11"/>
                  </a:cubicBezTo>
                  <a:close/>
                </a:path>
              </a:pathLst>
            </a:custGeom>
            <a:solidFill>
              <a:srgbClr val="2D2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7345363" y="3389313"/>
              <a:ext cx="95250" cy="73025"/>
            </a:xfrm>
            <a:custGeom>
              <a:avLst/>
              <a:gdLst>
                <a:gd name="T0" fmla="*/ 19 w 39"/>
                <a:gd name="T1" fmla="*/ 0 h 30"/>
                <a:gd name="T2" fmla="*/ 19 w 39"/>
                <a:gd name="T3" fmla="*/ 30 h 30"/>
                <a:gd name="T4" fmla="*/ 19 w 39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0">
                  <a:moveTo>
                    <a:pt x="19" y="0"/>
                  </a:moveTo>
                  <a:cubicBezTo>
                    <a:pt x="0" y="0"/>
                    <a:pt x="0" y="30"/>
                    <a:pt x="19" y="30"/>
                  </a:cubicBezTo>
                  <a:cubicBezTo>
                    <a:pt x="39" y="30"/>
                    <a:pt x="39" y="0"/>
                    <a:pt x="19" y="0"/>
                  </a:cubicBezTo>
                  <a:close/>
                </a:path>
              </a:pathLst>
            </a:custGeom>
            <a:solidFill>
              <a:srgbClr val="2D2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7789863" y="3209926"/>
              <a:ext cx="95250" cy="73025"/>
            </a:xfrm>
            <a:custGeom>
              <a:avLst/>
              <a:gdLst>
                <a:gd name="T0" fmla="*/ 20 w 39"/>
                <a:gd name="T1" fmla="*/ 0 h 30"/>
                <a:gd name="T2" fmla="*/ 20 w 39"/>
                <a:gd name="T3" fmla="*/ 30 h 30"/>
                <a:gd name="T4" fmla="*/ 20 w 39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0">
                  <a:moveTo>
                    <a:pt x="20" y="0"/>
                  </a:moveTo>
                  <a:cubicBezTo>
                    <a:pt x="0" y="0"/>
                    <a:pt x="0" y="30"/>
                    <a:pt x="20" y="30"/>
                  </a:cubicBezTo>
                  <a:cubicBezTo>
                    <a:pt x="39" y="30"/>
                    <a:pt x="39" y="0"/>
                    <a:pt x="20" y="0"/>
                  </a:cubicBezTo>
                  <a:close/>
                </a:path>
              </a:pathLst>
            </a:custGeom>
            <a:solidFill>
              <a:srgbClr val="2D2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9177445" y="2574926"/>
            <a:ext cx="1677988" cy="1989138"/>
            <a:chOff x="9726613" y="2574926"/>
            <a:chExt cx="1677988" cy="1989138"/>
          </a:xfrm>
        </p:grpSpPr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9726613" y="3370263"/>
              <a:ext cx="539750" cy="787400"/>
            </a:xfrm>
            <a:custGeom>
              <a:avLst/>
              <a:gdLst>
                <a:gd name="T0" fmla="*/ 200 w 220"/>
                <a:gd name="T1" fmla="*/ 217 h 320"/>
                <a:gd name="T2" fmla="*/ 166 w 220"/>
                <a:gd name="T3" fmla="*/ 240 h 320"/>
                <a:gd name="T4" fmla="*/ 117 w 220"/>
                <a:gd name="T5" fmla="*/ 94 h 320"/>
                <a:gd name="T6" fmla="*/ 98 w 220"/>
                <a:gd name="T7" fmla="*/ 15 h 320"/>
                <a:gd name="T8" fmla="*/ 9 w 220"/>
                <a:gd name="T9" fmla="*/ 19 h 320"/>
                <a:gd name="T10" fmla="*/ 61 w 220"/>
                <a:gd name="T11" fmla="*/ 32 h 320"/>
                <a:gd name="T12" fmla="*/ 48 w 220"/>
                <a:gd name="T13" fmla="*/ 37 h 320"/>
                <a:gd name="T14" fmla="*/ 2 w 220"/>
                <a:gd name="T15" fmla="*/ 71 h 320"/>
                <a:gd name="T16" fmla="*/ 13 w 220"/>
                <a:gd name="T17" fmla="*/ 82 h 320"/>
                <a:gd name="T18" fmla="*/ 18 w 220"/>
                <a:gd name="T19" fmla="*/ 101 h 320"/>
                <a:gd name="T20" fmla="*/ 28 w 220"/>
                <a:gd name="T21" fmla="*/ 114 h 320"/>
                <a:gd name="T22" fmla="*/ 60 w 220"/>
                <a:gd name="T23" fmla="*/ 99 h 320"/>
                <a:gd name="T24" fmla="*/ 70 w 220"/>
                <a:gd name="T25" fmla="*/ 113 h 320"/>
                <a:gd name="T26" fmla="*/ 70 w 220"/>
                <a:gd name="T27" fmla="*/ 113 h 320"/>
                <a:gd name="T28" fmla="*/ 154 w 220"/>
                <a:gd name="T29" fmla="*/ 312 h 320"/>
                <a:gd name="T30" fmla="*/ 220 w 220"/>
                <a:gd name="T31" fmla="*/ 290 h 320"/>
                <a:gd name="T32" fmla="*/ 200 w 220"/>
                <a:gd name="T33" fmla="*/ 217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0" h="320">
                  <a:moveTo>
                    <a:pt x="200" y="217"/>
                  </a:moveTo>
                  <a:cubicBezTo>
                    <a:pt x="200" y="217"/>
                    <a:pt x="183" y="244"/>
                    <a:pt x="166" y="240"/>
                  </a:cubicBezTo>
                  <a:cubicBezTo>
                    <a:pt x="152" y="237"/>
                    <a:pt x="117" y="94"/>
                    <a:pt x="117" y="94"/>
                  </a:cubicBezTo>
                  <a:cubicBezTo>
                    <a:pt x="117" y="94"/>
                    <a:pt x="124" y="31"/>
                    <a:pt x="98" y="15"/>
                  </a:cubicBezTo>
                  <a:cubicBezTo>
                    <a:pt x="74" y="0"/>
                    <a:pt x="9" y="19"/>
                    <a:pt x="9" y="19"/>
                  </a:cubicBezTo>
                  <a:cubicBezTo>
                    <a:pt x="9" y="19"/>
                    <a:pt x="1" y="38"/>
                    <a:pt x="61" y="32"/>
                  </a:cubicBezTo>
                  <a:cubicBezTo>
                    <a:pt x="61" y="32"/>
                    <a:pt x="64" y="36"/>
                    <a:pt x="48" y="37"/>
                  </a:cubicBezTo>
                  <a:cubicBezTo>
                    <a:pt x="37" y="39"/>
                    <a:pt x="8" y="38"/>
                    <a:pt x="2" y="71"/>
                  </a:cubicBezTo>
                  <a:cubicBezTo>
                    <a:pt x="2" y="71"/>
                    <a:pt x="0" y="81"/>
                    <a:pt x="13" y="82"/>
                  </a:cubicBezTo>
                  <a:cubicBezTo>
                    <a:pt x="13" y="82"/>
                    <a:pt x="4" y="96"/>
                    <a:pt x="18" y="101"/>
                  </a:cubicBezTo>
                  <a:cubicBezTo>
                    <a:pt x="18" y="101"/>
                    <a:pt x="11" y="110"/>
                    <a:pt x="28" y="114"/>
                  </a:cubicBezTo>
                  <a:cubicBezTo>
                    <a:pt x="44" y="117"/>
                    <a:pt x="60" y="99"/>
                    <a:pt x="60" y="99"/>
                  </a:cubicBezTo>
                  <a:cubicBezTo>
                    <a:pt x="60" y="99"/>
                    <a:pt x="69" y="101"/>
                    <a:pt x="70" y="113"/>
                  </a:cubicBezTo>
                  <a:cubicBezTo>
                    <a:pt x="70" y="113"/>
                    <a:pt x="70" y="113"/>
                    <a:pt x="70" y="113"/>
                  </a:cubicBezTo>
                  <a:cubicBezTo>
                    <a:pt x="70" y="113"/>
                    <a:pt x="85" y="292"/>
                    <a:pt x="154" y="312"/>
                  </a:cubicBezTo>
                  <a:cubicBezTo>
                    <a:pt x="154" y="312"/>
                    <a:pt x="190" y="320"/>
                    <a:pt x="220" y="290"/>
                  </a:cubicBezTo>
                  <a:lnTo>
                    <a:pt x="200" y="217"/>
                  </a:lnTo>
                  <a:close/>
                </a:path>
              </a:pathLst>
            </a:custGeom>
            <a:solidFill>
              <a:srgbClr val="FFC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10169526" y="3460751"/>
              <a:ext cx="1235075" cy="1103313"/>
            </a:xfrm>
            <a:custGeom>
              <a:avLst/>
              <a:gdLst>
                <a:gd name="T0" fmla="*/ 383 w 503"/>
                <a:gd name="T1" fmla="*/ 40 h 448"/>
                <a:gd name="T2" fmla="*/ 282 w 503"/>
                <a:gd name="T3" fmla="*/ 2 h 448"/>
                <a:gd name="T4" fmla="*/ 181 w 503"/>
                <a:gd name="T5" fmla="*/ 0 h 448"/>
                <a:gd name="T6" fmla="*/ 84 w 503"/>
                <a:gd name="T7" fmla="*/ 43 h 448"/>
                <a:gd name="T8" fmla="*/ 0 w 503"/>
                <a:gd name="T9" fmla="*/ 166 h 448"/>
                <a:gd name="T10" fmla="*/ 27 w 503"/>
                <a:gd name="T11" fmla="*/ 274 h 448"/>
                <a:gd name="T12" fmla="*/ 67 w 503"/>
                <a:gd name="T13" fmla="*/ 243 h 448"/>
                <a:gd name="T14" fmla="*/ 67 w 503"/>
                <a:gd name="T15" fmla="*/ 412 h 448"/>
                <a:gd name="T16" fmla="*/ 365 w 503"/>
                <a:gd name="T17" fmla="*/ 412 h 448"/>
                <a:gd name="T18" fmla="*/ 374 w 503"/>
                <a:gd name="T19" fmla="*/ 248 h 448"/>
                <a:gd name="T20" fmla="*/ 415 w 503"/>
                <a:gd name="T21" fmla="*/ 278 h 448"/>
                <a:gd name="T22" fmla="*/ 383 w 503"/>
                <a:gd name="T23" fmla="*/ 4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3" h="448">
                  <a:moveTo>
                    <a:pt x="383" y="40"/>
                  </a:moveTo>
                  <a:cubicBezTo>
                    <a:pt x="282" y="2"/>
                    <a:pt x="282" y="2"/>
                    <a:pt x="282" y="2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84" y="43"/>
                    <a:pt x="84" y="43"/>
                    <a:pt x="84" y="43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27" y="274"/>
                    <a:pt x="27" y="274"/>
                    <a:pt x="27" y="274"/>
                  </a:cubicBezTo>
                  <a:cubicBezTo>
                    <a:pt x="67" y="243"/>
                    <a:pt x="67" y="243"/>
                    <a:pt x="67" y="243"/>
                  </a:cubicBezTo>
                  <a:cubicBezTo>
                    <a:pt x="67" y="412"/>
                    <a:pt x="67" y="412"/>
                    <a:pt x="67" y="412"/>
                  </a:cubicBezTo>
                  <a:cubicBezTo>
                    <a:pt x="221" y="448"/>
                    <a:pt x="365" y="412"/>
                    <a:pt x="365" y="412"/>
                  </a:cubicBezTo>
                  <a:cubicBezTo>
                    <a:pt x="374" y="248"/>
                    <a:pt x="374" y="248"/>
                    <a:pt x="374" y="248"/>
                  </a:cubicBezTo>
                  <a:cubicBezTo>
                    <a:pt x="415" y="278"/>
                    <a:pt x="415" y="278"/>
                    <a:pt x="415" y="278"/>
                  </a:cubicBezTo>
                  <a:cubicBezTo>
                    <a:pt x="503" y="84"/>
                    <a:pt x="383" y="40"/>
                    <a:pt x="383" y="40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10414001" y="2674938"/>
              <a:ext cx="735013" cy="709613"/>
            </a:xfrm>
            <a:custGeom>
              <a:avLst/>
              <a:gdLst>
                <a:gd name="T0" fmla="*/ 221 w 299"/>
                <a:gd name="T1" fmla="*/ 39 h 288"/>
                <a:gd name="T2" fmla="*/ 99 w 299"/>
                <a:gd name="T3" fmla="*/ 43 h 288"/>
                <a:gd name="T4" fmla="*/ 43 w 299"/>
                <a:gd name="T5" fmla="*/ 120 h 288"/>
                <a:gd name="T6" fmla="*/ 8 w 299"/>
                <a:gd name="T7" fmla="*/ 162 h 288"/>
                <a:gd name="T8" fmla="*/ 36 w 299"/>
                <a:gd name="T9" fmla="*/ 173 h 288"/>
                <a:gd name="T10" fmla="*/ 45 w 299"/>
                <a:gd name="T11" fmla="*/ 216 h 288"/>
                <a:gd name="T12" fmla="*/ 141 w 299"/>
                <a:gd name="T13" fmla="*/ 282 h 288"/>
                <a:gd name="T14" fmla="*/ 251 w 299"/>
                <a:gd name="T15" fmla="*/ 186 h 288"/>
                <a:gd name="T16" fmla="*/ 221 w 299"/>
                <a:gd name="T17" fmla="*/ 39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9" h="288">
                  <a:moveTo>
                    <a:pt x="221" y="39"/>
                  </a:moveTo>
                  <a:cubicBezTo>
                    <a:pt x="221" y="39"/>
                    <a:pt x="157" y="0"/>
                    <a:pt x="99" y="43"/>
                  </a:cubicBezTo>
                  <a:cubicBezTo>
                    <a:pt x="99" y="43"/>
                    <a:pt x="60" y="72"/>
                    <a:pt x="43" y="120"/>
                  </a:cubicBezTo>
                  <a:cubicBezTo>
                    <a:pt x="26" y="130"/>
                    <a:pt x="0" y="148"/>
                    <a:pt x="8" y="162"/>
                  </a:cubicBezTo>
                  <a:cubicBezTo>
                    <a:pt x="14" y="174"/>
                    <a:pt x="26" y="175"/>
                    <a:pt x="36" y="173"/>
                  </a:cubicBezTo>
                  <a:cubicBezTo>
                    <a:pt x="37" y="186"/>
                    <a:pt x="39" y="201"/>
                    <a:pt x="45" y="216"/>
                  </a:cubicBezTo>
                  <a:cubicBezTo>
                    <a:pt x="45" y="216"/>
                    <a:pt x="73" y="288"/>
                    <a:pt x="141" y="282"/>
                  </a:cubicBezTo>
                  <a:cubicBezTo>
                    <a:pt x="221" y="275"/>
                    <a:pt x="251" y="186"/>
                    <a:pt x="251" y="186"/>
                  </a:cubicBezTo>
                  <a:cubicBezTo>
                    <a:pt x="251" y="186"/>
                    <a:pt x="299" y="88"/>
                    <a:pt x="221" y="39"/>
                  </a:cubicBezTo>
                  <a:close/>
                </a:path>
              </a:pathLst>
            </a:custGeom>
            <a:solidFill>
              <a:srgbClr val="FFC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10614026" y="3246438"/>
              <a:ext cx="234950" cy="309563"/>
            </a:xfrm>
            <a:custGeom>
              <a:avLst/>
              <a:gdLst>
                <a:gd name="T0" fmla="*/ 96 w 96"/>
                <a:gd name="T1" fmla="*/ 97 h 126"/>
                <a:gd name="T2" fmla="*/ 44 w 96"/>
                <a:gd name="T3" fmla="*/ 126 h 126"/>
                <a:gd name="T4" fmla="*/ 0 w 96"/>
                <a:gd name="T5" fmla="*/ 97 h 126"/>
                <a:gd name="T6" fmla="*/ 0 w 96"/>
                <a:gd name="T7" fmla="*/ 0 h 126"/>
                <a:gd name="T8" fmla="*/ 96 w 96"/>
                <a:gd name="T9" fmla="*/ 0 h 126"/>
                <a:gd name="T10" fmla="*/ 96 w 96"/>
                <a:gd name="T11" fmla="*/ 97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126">
                  <a:moveTo>
                    <a:pt x="96" y="97"/>
                  </a:moveTo>
                  <a:cubicBezTo>
                    <a:pt x="96" y="97"/>
                    <a:pt x="88" y="126"/>
                    <a:pt x="44" y="126"/>
                  </a:cubicBezTo>
                  <a:cubicBezTo>
                    <a:pt x="9" y="126"/>
                    <a:pt x="0" y="97"/>
                    <a:pt x="0" y="9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6" y="0"/>
                    <a:pt x="96" y="0"/>
                    <a:pt x="96" y="0"/>
                  </a:cubicBezTo>
                  <a:lnTo>
                    <a:pt x="96" y="97"/>
                  </a:lnTo>
                  <a:close/>
                </a:path>
              </a:pathLst>
            </a:custGeom>
            <a:solidFill>
              <a:srgbClr val="FFC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10463213" y="2574926"/>
              <a:ext cx="908050" cy="701675"/>
            </a:xfrm>
            <a:custGeom>
              <a:avLst/>
              <a:gdLst>
                <a:gd name="T0" fmla="*/ 223 w 370"/>
                <a:gd name="T1" fmla="*/ 131 h 285"/>
                <a:gd name="T2" fmla="*/ 77 w 370"/>
                <a:gd name="T3" fmla="*/ 48 h 285"/>
                <a:gd name="T4" fmla="*/ 275 w 370"/>
                <a:gd name="T5" fmla="*/ 111 h 285"/>
                <a:gd name="T6" fmla="*/ 196 w 370"/>
                <a:gd name="T7" fmla="*/ 285 h 285"/>
                <a:gd name="T8" fmla="*/ 223 w 370"/>
                <a:gd name="T9" fmla="*/ 131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0" h="285">
                  <a:moveTo>
                    <a:pt x="223" y="131"/>
                  </a:moveTo>
                  <a:cubicBezTo>
                    <a:pt x="223" y="131"/>
                    <a:pt x="0" y="96"/>
                    <a:pt x="77" y="48"/>
                  </a:cubicBezTo>
                  <a:cubicBezTo>
                    <a:pt x="154" y="0"/>
                    <a:pt x="275" y="16"/>
                    <a:pt x="275" y="111"/>
                  </a:cubicBezTo>
                  <a:cubicBezTo>
                    <a:pt x="275" y="111"/>
                    <a:pt x="370" y="207"/>
                    <a:pt x="196" y="285"/>
                  </a:cubicBezTo>
                  <a:cubicBezTo>
                    <a:pt x="196" y="285"/>
                    <a:pt x="193" y="198"/>
                    <a:pt x="223" y="131"/>
                  </a:cubicBezTo>
                  <a:close/>
                </a:path>
              </a:pathLst>
            </a:custGeom>
            <a:solidFill>
              <a:srgbClr val="0404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Oval 65"/>
            <p:cNvSpPr>
              <a:spLocks noChangeArrowheads="1"/>
            </p:cNvSpPr>
            <p:nvPr/>
          </p:nvSpPr>
          <p:spPr bwMode="auto">
            <a:xfrm>
              <a:off x="10912476" y="3001963"/>
              <a:ext cx="106363" cy="96838"/>
            </a:xfrm>
            <a:prstGeom prst="ellipse">
              <a:avLst/>
            </a:prstGeom>
            <a:solidFill>
              <a:srgbClr val="FFC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10291763" y="3706813"/>
              <a:ext cx="250825" cy="130175"/>
            </a:xfrm>
            <a:custGeom>
              <a:avLst/>
              <a:gdLst>
                <a:gd name="T0" fmla="*/ 141 w 158"/>
                <a:gd name="T1" fmla="*/ 82 h 82"/>
                <a:gd name="T2" fmla="*/ 158 w 158"/>
                <a:gd name="T3" fmla="*/ 57 h 82"/>
                <a:gd name="T4" fmla="*/ 17 w 158"/>
                <a:gd name="T5" fmla="*/ 0 h 82"/>
                <a:gd name="T6" fmla="*/ 0 w 158"/>
                <a:gd name="T7" fmla="*/ 25 h 82"/>
                <a:gd name="T8" fmla="*/ 141 w 158"/>
                <a:gd name="T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82">
                  <a:moveTo>
                    <a:pt x="141" y="82"/>
                  </a:moveTo>
                  <a:lnTo>
                    <a:pt x="158" y="57"/>
                  </a:lnTo>
                  <a:lnTo>
                    <a:pt x="17" y="0"/>
                  </a:lnTo>
                  <a:lnTo>
                    <a:pt x="0" y="25"/>
                  </a:lnTo>
                  <a:lnTo>
                    <a:pt x="141" y="82"/>
                  </a:lnTo>
                  <a:close/>
                </a:path>
              </a:pathLst>
            </a:custGeom>
            <a:solidFill>
              <a:srgbClr val="FCF5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10515601" y="3797301"/>
              <a:ext cx="82550" cy="261938"/>
            </a:xfrm>
            <a:custGeom>
              <a:avLst/>
              <a:gdLst>
                <a:gd name="T0" fmla="*/ 35 w 52"/>
                <a:gd name="T1" fmla="*/ 165 h 165"/>
                <a:gd name="T2" fmla="*/ 0 w 52"/>
                <a:gd name="T3" fmla="*/ 25 h 165"/>
                <a:gd name="T4" fmla="*/ 17 w 52"/>
                <a:gd name="T5" fmla="*/ 0 h 165"/>
                <a:gd name="T6" fmla="*/ 52 w 52"/>
                <a:gd name="T7" fmla="*/ 141 h 165"/>
                <a:gd name="T8" fmla="*/ 35 w 52"/>
                <a:gd name="T9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165">
                  <a:moveTo>
                    <a:pt x="35" y="165"/>
                  </a:moveTo>
                  <a:lnTo>
                    <a:pt x="0" y="25"/>
                  </a:lnTo>
                  <a:lnTo>
                    <a:pt x="17" y="0"/>
                  </a:lnTo>
                  <a:lnTo>
                    <a:pt x="52" y="141"/>
                  </a:lnTo>
                  <a:lnTo>
                    <a:pt x="35" y="165"/>
                  </a:lnTo>
                  <a:close/>
                </a:path>
              </a:pathLst>
            </a:custGeom>
            <a:solidFill>
              <a:srgbClr val="FCF5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10291763" y="3746501"/>
              <a:ext cx="279400" cy="312738"/>
            </a:xfrm>
            <a:custGeom>
              <a:avLst/>
              <a:gdLst>
                <a:gd name="T0" fmla="*/ 0 w 176"/>
                <a:gd name="T1" fmla="*/ 0 h 197"/>
                <a:gd name="T2" fmla="*/ 35 w 176"/>
                <a:gd name="T3" fmla="*/ 139 h 197"/>
                <a:gd name="T4" fmla="*/ 176 w 176"/>
                <a:gd name="T5" fmla="*/ 197 h 197"/>
                <a:gd name="T6" fmla="*/ 141 w 176"/>
                <a:gd name="T7" fmla="*/ 57 h 197"/>
                <a:gd name="T8" fmla="*/ 0 w 176"/>
                <a:gd name="T9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197">
                  <a:moveTo>
                    <a:pt x="0" y="0"/>
                  </a:moveTo>
                  <a:lnTo>
                    <a:pt x="35" y="139"/>
                  </a:lnTo>
                  <a:lnTo>
                    <a:pt x="176" y="197"/>
                  </a:lnTo>
                  <a:lnTo>
                    <a:pt x="141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D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10575926" y="3079751"/>
              <a:ext cx="368300" cy="1373188"/>
            </a:xfrm>
            <a:custGeom>
              <a:avLst/>
              <a:gdLst>
                <a:gd name="T0" fmla="*/ 90 w 150"/>
                <a:gd name="T1" fmla="*/ 558 h 558"/>
                <a:gd name="T2" fmla="*/ 61 w 150"/>
                <a:gd name="T3" fmla="*/ 558 h 558"/>
                <a:gd name="T4" fmla="*/ 0 w 150"/>
                <a:gd name="T5" fmla="*/ 503 h 558"/>
                <a:gd name="T6" fmla="*/ 0 w 150"/>
                <a:gd name="T7" fmla="*/ 411 h 558"/>
                <a:gd name="T8" fmla="*/ 8 w 150"/>
                <a:gd name="T9" fmla="*/ 411 h 558"/>
                <a:gd name="T10" fmla="*/ 8 w 150"/>
                <a:gd name="T11" fmla="*/ 503 h 558"/>
                <a:gd name="T12" fmla="*/ 61 w 150"/>
                <a:gd name="T13" fmla="*/ 550 h 558"/>
                <a:gd name="T14" fmla="*/ 90 w 150"/>
                <a:gd name="T15" fmla="*/ 550 h 558"/>
                <a:gd name="T16" fmla="*/ 143 w 150"/>
                <a:gd name="T17" fmla="*/ 503 h 558"/>
                <a:gd name="T18" fmla="*/ 143 w 150"/>
                <a:gd name="T19" fmla="*/ 0 h 558"/>
                <a:gd name="T20" fmla="*/ 150 w 150"/>
                <a:gd name="T21" fmla="*/ 0 h 558"/>
                <a:gd name="T22" fmla="*/ 150 w 150"/>
                <a:gd name="T23" fmla="*/ 503 h 558"/>
                <a:gd name="T24" fmla="*/ 90 w 150"/>
                <a:gd name="T25" fmla="*/ 558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" h="558">
                  <a:moveTo>
                    <a:pt x="90" y="558"/>
                  </a:moveTo>
                  <a:cubicBezTo>
                    <a:pt x="61" y="558"/>
                    <a:pt x="61" y="558"/>
                    <a:pt x="61" y="558"/>
                  </a:cubicBezTo>
                  <a:cubicBezTo>
                    <a:pt x="27" y="558"/>
                    <a:pt x="0" y="533"/>
                    <a:pt x="0" y="503"/>
                  </a:cubicBezTo>
                  <a:cubicBezTo>
                    <a:pt x="0" y="411"/>
                    <a:pt x="0" y="411"/>
                    <a:pt x="0" y="411"/>
                  </a:cubicBezTo>
                  <a:cubicBezTo>
                    <a:pt x="8" y="411"/>
                    <a:pt x="8" y="411"/>
                    <a:pt x="8" y="411"/>
                  </a:cubicBezTo>
                  <a:cubicBezTo>
                    <a:pt x="8" y="503"/>
                    <a:pt x="8" y="503"/>
                    <a:pt x="8" y="503"/>
                  </a:cubicBezTo>
                  <a:cubicBezTo>
                    <a:pt x="8" y="529"/>
                    <a:pt x="32" y="550"/>
                    <a:pt x="61" y="550"/>
                  </a:cubicBezTo>
                  <a:cubicBezTo>
                    <a:pt x="90" y="550"/>
                    <a:pt x="90" y="550"/>
                    <a:pt x="90" y="550"/>
                  </a:cubicBezTo>
                  <a:cubicBezTo>
                    <a:pt x="119" y="550"/>
                    <a:pt x="143" y="529"/>
                    <a:pt x="143" y="503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50" y="0"/>
                    <a:pt x="150" y="0"/>
                    <a:pt x="150" y="0"/>
                  </a:cubicBezTo>
                  <a:cubicBezTo>
                    <a:pt x="150" y="503"/>
                    <a:pt x="150" y="503"/>
                    <a:pt x="150" y="503"/>
                  </a:cubicBezTo>
                  <a:cubicBezTo>
                    <a:pt x="150" y="533"/>
                    <a:pt x="123" y="558"/>
                    <a:pt x="90" y="558"/>
                  </a:cubicBezTo>
                  <a:close/>
                </a:path>
              </a:pathLst>
            </a:custGeom>
            <a:solidFill>
              <a:srgbClr val="FCF5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10872788" y="2928938"/>
              <a:ext cx="231775" cy="196850"/>
            </a:xfrm>
            <a:custGeom>
              <a:avLst/>
              <a:gdLst>
                <a:gd name="T0" fmla="*/ 67 w 94"/>
                <a:gd name="T1" fmla="*/ 69 h 80"/>
                <a:gd name="T2" fmla="*/ 11 w 94"/>
                <a:gd name="T3" fmla="*/ 61 h 80"/>
                <a:gd name="T4" fmla="*/ 27 w 94"/>
                <a:gd name="T5" fmla="*/ 12 h 80"/>
                <a:gd name="T6" fmla="*/ 83 w 94"/>
                <a:gd name="T7" fmla="*/ 19 h 80"/>
                <a:gd name="T8" fmla="*/ 67 w 94"/>
                <a:gd name="T9" fmla="*/ 6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80">
                  <a:moveTo>
                    <a:pt x="67" y="69"/>
                  </a:moveTo>
                  <a:cubicBezTo>
                    <a:pt x="47" y="80"/>
                    <a:pt x="22" y="77"/>
                    <a:pt x="11" y="61"/>
                  </a:cubicBezTo>
                  <a:cubicBezTo>
                    <a:pt x="0" y="45"/>
                    <a:pt x="7" y="23"/>
                    <a:pt x="27" y="12"/>
                  </a:cubicBezTo>
                  <a:cubicBezTo>
                    <a:pt x="47" y="0"/>
                    <a:pt x="72" y="3"/>
                    <a:pt x="83" y="19"/>
                  </a:cubicBezTo>
                  <a:cubicBezTo>
                    <a:pt x="94" y="35"/>
                    <a:pt x="87" y="57"/>
                    <a:pt x="67" y="69"/>
                  </a:cubicBezTo>
                  <a:close/>
                </a:path>
              </a:pathLst>
            </a:custGeom>
            <a:solidFill>
              <a:srgbClr val="FCF5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11001376" y="2684463"/>
              <a:ext cx="288925" cy="366713"/>
            </a:xfrm>
            <a:custGeom>
              <a:avLst/>
              <a:gdLst>
                <a:gd name="T0" fmla="*/ 9 w 118"/>
                <a:gd name="T1" fmla="*/ 18 h 149"/>
                <a:gd name="T2" fmla="*/ 9 w 118"/>
                <a:gd name="T3" fmla="*/ 118 h 149"/>
                <a:gd name="T4" fmla="*/ 26 w 118"/>
                <a:gd name="T5" fmla="*/ 149 h 149"/>
                <a:gd name="T6" fmla="*/ 0 w 118"/>
                <a:gd name="T7" fmla="*/ 0 h 149"/>
                <a:gd name="T8" fmla="*/ 9 w 118"/>
                <a:gd name="T9" fmla="*/ 18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49">
                  <a:moveTo>
                    <a:pt x="9" y="18"/>
                  </a:moveTo>
                  <a:cubicBezTo>
                    <a:pt x="9" y="18"/>
                    <a:pt x="62" y="67"/>
                    <a:pt x="9" y="118"/>
                  </a:cubicBezTo>
                  <a:cubicBezTo>
                    <a:pt x="26" y="149"/>
                    <a:pt x="26" y="149"/>
                    <a:pt x="26" y="149"/>
                  </a:cubicBezTo>
                  <a:cubicBezTo>
                    <a:pt x="26" y="149"/>
                    <a:pt x="118" y="51"/>
                    <a:pt x="0" y="0"/>
                  </a:cubicBezTo>
                  <a:lnTo>
                    <a:pt x="9" y="18"/>
                  </a:lnTo>
                  <a:close/>
                </a:path>
              </a:pathLst>
            </a:custGeom>
            <a:solidFill>
              <a:srgbClr val="FCF5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10287001" y="3868738"/>
              <a:ext cx="900113" cy="669925"/>
            </a:xfrm>
            <a:custGeom>
              <a:avLst/>
              <a:gdLst>
                <a:gd name="T0" fmla="*/ 318 w 367"/>
                <a:gd name="T1" fmla="*/ 76 h 272"/>
                <a:gd name="T2" fmla="*/ 125 w 367"/>
                <a:gd name="T3" fmla="*/ 62 h 272"/>
                <a:gd name="T4" fmla="*/ 130 w 367"/>
                <a:gd name="T5" fmla="*/ 14 h 272"/>
                <a:gd name="T6" fmla="*/ 112 w 367"/>
                <a:gd name="T7" fmla="*/ 13 h 272"/>
                <a:gd name="T8" fmla="*/ 105 w 367"/>
                <a:gd name="T9" fmla="*/ 35 h 272"/>
                <a:gd name="T10" fmla="*/ 16 w 367"/>
                <a:gd name="T11" fmla="*/ 4 h 272"/>
                <a:gd name="T12" fmla="*/ 22 w 367"/>
                <a:gd name="T13" fmla="*/ 41 h 272"/>
                <a:gd name="T14" fmla="*/ 27 w 367"/>
                <a:gd name="T15" fmla="*/ 69 h 272"/>
                <a:gd name="T16" fmla="*/ 97 w 367"/>
                <a:gd name="T17" fmla="*/ 102 h 272"/>
                <a:gd name="T18" fmla="*/ 367 w 367"/>
                <a:gd name="T19" fmla="*/ 112 h 272"/>
                <a:gd name="T20" fmla="*/ 318 w 367"/>
                <a:gd name="T21" fmla="*/ 7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7" h="272">
                  <a:moveTo>
                    <a:pt x="318" y="76"/>
                  </a:moveTo>
                  <a:cubicBezTo>
                    <a:pt x="233" y="188"/>
                    <a:pt x="125" y="62"/>
                    <a:pt x="125" y="62"/>
                  </a:cubicBezTo>
                  <a:cubicBezTo>
                    <a:pt x="150" y="35"/>
                    <a:pt x="130" y="14"/>
                    <a:pt x="130" y="14"/>
                  </a:cubicBezTo>
                  <a:cubicBezTo>
                    <a:pt x="119" y="0"/>
                    <a:pt x="112" y="13"/>
                    <a:pt x="112" y="13"/>
                  </a:cubicBezTo>
                  <a:cubicBezTo>
                    <a:pt x="112" y="13"/>
                    <a:pt x="126" y="31"/>
                    <a:pt x="105" y="35"/>
                  </a:cubicBezTo>
                  <a:cubicBezTo>
                    <a:pt x="85" y="39"/>
                    <a:pt x="16" y="4"/>
                    <a:pt x="16" y="4"/>
                  </a:cubicBezTo>
                  <a:cubicBezTo>
                    <a:pt x="0" y="26"/>
                    <a:pt x="22" y="41"/>
                    <a:pt x="22" y="41"/>
                  </a:cubicBezTo>
                  <a:cubicBezTo>
                    <a:pt x="12" y="62"/>
                    <a:pt x="27" y="69"/>
                    <a:pt x="27" y="69"/>
                  </a:cubicBezTo>
                  <a:cubicBezTo>
                    <a:pt x="28" y="100"/>
                    <a:pt x="97" y="102"/>
                    <a:pt x="97" y="102"/>
                  </a:cubicBezTo>
                  <a:cubicBezTo>
                    <a:pt x="260" y="272"/>
                    <a:pt x="367" y="112"/>
                    <a:pt x="367" y="112"/>
                  </a:cubicBezTo>
                  <a:lnTo>
                    <a:pt x="318" y="76"/>
                  </a:lnTo>
                  <a:close/>
                </a:path>
              </a:pathLst>
            </a:custGeom>
            <a:solidFill>
              <a:srgbClr val="FFC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9758363" y="2973388"/>
              <a:ext cx="242888" cy="263525"/>
            </a:xfrm>
            <a:custGeom>
              <a:avLst/>
              <a:gdLst>
                <a:gd name="T0" fmla="*/ 99 w 99"/>
                <a:gd name="T1" fmla="*/ 0 h 107"/>
                <a:gd name="T2" fmla="*/ 99 w 99"/>
                <a:gd name="T3" fmla="*/ 0 h 107"/>
                <a:gd name="T4" fmla="*/ 30 w 99"/>
                <a:gd name="T5" fmla="*/ 18 h 107"/>
                <a:gd name="T6" fmla="*/ 30 w 99"/>
                <a:gd name="T7" fmla="*/ 18 h 107"/>
                <a:gd name="T8" fmla="*/ 30 w 99"/>
                <a:gd name="T9" fmla="*/ 18 h 107"/>
                <a:gd name="T10" fmla="*/ 30 w 99"/>
                <a:gd name="T11" fmla="*/ 88 h 107"/>
                <a:gd name="T12" fmla="*/ 19 w 99"/>
                <a:gd name="T13" fmla="*/ 87 h 107"/>
                <a:gd name="T14" fmla="*/ 0 w 99"/>
                <a:gd name="T15" fmla="*/ 97 h 107"/>
                <a:gd name="T16" fmla="*/ 19 w 99"/>
                <a:gd name="T17" fmla="*/ 107 h 107"/>
                <a:gd name="T18" fmla="*/ 39 w 99"/>
                <a:gd name="T19" fmla="*/ 97 h 107"/>
                <a:gd name="T20" fmla="*/ 39 w 99"/>
                <a:gd name="T21" fmla="*/ 29 h 107"/>
                <a:gd name="T22" fmla="*/ 90 w 99"/>
                <a:gd name="T23" fmla="*/ 17 h 107"/>
                <a:gd name="T24" fmla="*/ 90 w 99"/>
                <a:gd name="T25" fmla="*/ 73 h 107"/>
                <a:gd name="T26" fmla="*/ 80 w 99"/>
                <a:gd name="T27" fmla="*/ 72 h 107"/>
                <a:gd name="T28" fmla="*/ 60 w 99"/>
                <a:gd name="T29" fmla="*/ 82 h 107"/>
                <a:gd name="T30" fmla="*/ 80 w 99"/>
                <a:gd name="T31" fmla="*/ 92 h 107"/>
                <a:gd name="T32" fmla="*/ 99 w 99"/>
                <a:gd name="T33" fmla="*/ 82 h 107"/>
                <a:gd name="T34" fmla="*/ 99 w 99"/>
                <a:gd name="T35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9" h="107">
                  <a:moveTo>
                    <a:pt x="99" y="0"/>
                  </a:moveTo>
                  <a:cubicBezTo>
                    <a:pt x="99" y="0"/>
                    <a:pt x="99" y="0"/>
                    <a:pt x="99" y="0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0" y="88"/>
                    <a:pt x="30" y="88"/>
                    <a:pt x="30" y="88"/>
                  </a:cubicBezTo>
                  <a:cubicBezTo>
                    <a:pt x="27" y="87"/>
                    <a:pt x="23" y="87"/>
                    <a:pt x="19" y="87"/>
                  </a:cubicBezTo>
                  <a:cubicBezTo>
                    <a:pt x="8" y="87"/>
                    <a:pt x="0" y="91"/>
                    <a:pt x="0" y="97"/>
                  </a:cubicBezTo>
                  <a:cubicBezTo>
                    <a:pt x="0" y="102"/>
                    <a:pt x="8" y="107"/>
                    <a:pt x="19" y="107"/>
                  </a:cubicBezTo>
                  <a:cubicBezTo>
                    <a:pt x="30" y="107"/>
                    <a:pt x="39" y="102"/>
                    <a:pt x="39" y="97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90" y="17"/>
                    <a:pt x="90" y="17"/>
                    <a:pt x="90" y="17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87" y="72"/>
                    <a:pt x="84" y="72"/>
                    <a:pt x="80" y="72"/>
                  </a:cubicBezTo>
                  <a:cubicBezTo>
                    <a:pt x="69" y="72"/>
                    <a:pt x="60" y="76"/>
                    <a:pt x="60" y="82"/>
                  </a:cubicBezTo>
                  <a:cubicBezTo>
                    <a:pt x="60" y="87"/>
                    <a:pt x="69" y="92"/>
                    <a:pt x="80" y="92"/>
                  </a:cubicBezTo>
                  <a:cubicBezTo>
                    <a:pt x="91" y="92"/>
                    <a:pt x="99" y="87"/>
                    <a:pt x="99" y="82"/>
                  </a:cubicBezTo>
                  <a:lnTo>
                    <a:pt x="99" y="0"/>
                  </a:lnTo>
                  <a:close/>
                </a:path>
              </a:pathLst>
            </a:custGeom>
            <a:solidFill>
              <a:srgbClr val="BA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10090151" y="2789238"/>
              <a:ext cx="220663" cy="234950"/>
            </a:xfrm>
            <a:custGeom>
              <a:avLst/>
              <a:gdLst>
                <a:gd name="T0" fmla="*/ 0 w 90"/>
                <a:gd name="T1" fmla="*/ 0 h 96"/>
                <a:gd name="T2" fmla="*/ 0 w 90"/>
                <a:gd name="T3" fmla="*/ 0 h 96"/>
                <a:gd name="T4" fmla="*/ 62 w 90"/>
                <a:gd name="T5" fmla="*/ 16 h 96"/>
                <a:gd name="T6" fmla="*/ 63 w 90"/>
                <a:gd name="T7" fmla="*/ 16 h 96"/>
                <a:gd name="T8" fmla="*/ 63 w 90"/>
                <a:gd name="T9" fmla="*/ 16 h 96"/>
                <a:gd name="T10" fmla="*/ 63 w 90"/>
                <a:gd name="T11" fmla="*/ 80 h 96"/>
                <a:gd name="T12" fmla="*/ 72 w 90"/>
                <a:gd name="T13" fmla="*/ 78 h 96"/>
                <a:gd name="T14" fmla="*/ 90 w 90"/>
                <a:gd name="T15" fmla="*/ 87 h 96"/>
                <a:gd name="T16" fmla="*/ 72 w 90"/>
                <a:gd name="T17" fmla="*/ 96 h 96"/>
                <a:gd name="T18" fmla="*/ 54 w 90"/>
                <a:gd name="T19" fmla="*/ 87 h 96"/>
                <a:gd name="T20" fmla="*/ 54 w 90"/>
                <a:gd name="T21" fmla="*/ 26 h 96"/>
                <a:gd name="T22" fmla="*/ 8 w 90"/>
                <a:gd name="T23" fmla="*/ 15 h 96"/>
                <a:gd name="T24" fmla="*/ 8 w 90"/>
                <a:gd name="T25" fmla="*/ 66 h 96"/>
                <a:gd name="T26" fmla="*/ 17 w 90"/>
                <a:gd name="T27" fmla="*/ 65 h 96"/>
                <a:gd name="T28" fmla="*/ 35 w 90"/>
                <a:gd name="T29" fmla="*/ 74 h 96"/>
                <a:gd name="T30" fmla="*/ 17 w 90"/>
                <a:gd name="T31" fmla="*/ 83 h 96"/>
                <a:gd name="T32" fmla="*/ 0 w 90"/>
                <a:gd name="T33" fmla="*/ 74 h 96"/>
                <a:gd name="T34" fmla="*/ 0 w 90"/>
                <a:gd name="T3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0" h="96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2" y="16"/>
                    <a:pt x="62" y="16"/>
                    <a:pt x="62" y="16"/>
                  </a:cubicBezTo>
                  <a:cubicBezTo>
                    <a:pt x="63" y="16"/>
                    <a:pt x="63" y="16"/>
                    <a:pt x="63" y="16"/>
                  </a:cubicBezTo>
                  <a:cubicBezTo>
                    <a:pt x="63" y="16"/>
                    <a:pt x="63" y="16"/>
                    <a:pt x="63" y="16"/>
                  </a:cubicBezTo>
                  <a:cubicBezTo>
                    <a:pt x="63" y="80"/>
                    <a:pt x="63" y="80"/>
                    <a:pt x="63" y="80"/>
                  </a:cubicBezTo>
                  <a:cubicBezTo>
                    <a:pt x="65" y="79"/>
                    <a:pt x="69" y="78"/>
                    <a:pt x="72" y="78"/>
                  </a:cubicBezTo>
                  <a:cubicBezTo>
                    <a:pt x="82" y="78"/>
                    <a:pt x="90" y="82"/>
                    <a:pt x="90" y="87"/>
                  </a:cubicBezTo>
                  <a:cubicBezTo>
                    <a:pt x="90" y="92"/>
                    <a:pt x="82" y="96"/>
                    <a:pt x="72" y="96"/>
                  </a:cubicBezTo>
                  <a:cubicBezTo>
                    <a:pt x="62" y="96"/>
                    <a:pt x="54" y="92"/>
                    <a:pt x="54" y="87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11" y="65"/>
                    <a:pt x="14" y="65"/>
                    <a:pt x="17" y="65"/>
                  </a:cubicBezTo>
                  <a:cubicBezTo>
                    <a:pt x="27" y="65"/>
                    <a:pt x="35" y="69"/>
                    <a:pt x="35" y="74"/>
                  </a:cubicBezTo>
                  <a:cubicBezTo>
                    <a:pt x="35" y="79"/>
                    <a:pt x="27" y="83"/>
                    <a:pt x="17" y="83"/>
                  </a:cubicBezTo>
                  <a:cubicBezTo>
                    <a:pt x="8" y="83"/>
                    <a:pt x="0" y="79"/>
                    <a:pt x="0" y="7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A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80" name="矩形 79"/>
          <p:cNvSpPr/>
          <p:nvPr/>
        </p:nvSpPr>
        <p:spPr>
          <a:xfrm>
            <a:off x="1358348" y="5234905"/>
            <a:ext cx="11792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i="0" u="none" strike="noStrike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体温节律</a:t>
            </a:r>
            <a:endParaRPr lang="zh-CN" altLang="en-US" b="0" i="0" u="none" strike="noStrike" dirty="0">
              <a:solidFill>
                <a:schemeClr val="bg1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6599672" y="5234905"/>
            <a:ext cx="16245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i="0" u="none" strike="noStrike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褪黑素和阳光</a:t>
            </a:r>
            <a:endParaRPr lang="zh-CN" altLang="en-US" b="0" i="0" u="none" strike="noStrike" dirty="0">
              <a:solidFill>
                <a:schemeClr val="bg1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4270814" y="5234905"/>
            <a:ext cx="885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i="0" u="none" strike="noStrike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运动量</a:t>
            </a:r>
            <a:endParaRPr lang="zh-CN" altLang="en-US" b="0" i="0" u="none" strike="noStrike" dirty="0">
              <a:solidFill>
                <a:schemeClr val="bg1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9573689" y="5234905"/>
            <a:ext cx="13406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i="0" u="none" strike="noStrike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非睡眠时间</a:t>
            </a:r>
            <a:endParaRPr lang="zh-CN" altLang="en-US" b="0" i="0" u="none" strike="noStrike" dirty="0">
              <a:solidFill>
                <a:schemeClr val="bg1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73607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55071" y="1004466"/>
            <a:ext cx="64818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54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如何提升睡眠质量？</a:t>
            </a:r>
            <a:endParaRPr lang="zh-CN" altLang="en-US" sz="5400" b="0" i="0" u="none" strike="noStrike" dirty="0">
              <a:solidFill>
                <a:schemeClr val="accent1">
                  <a:lumMod val="50000"/>
                </a:schemeClr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任意多边形 2"/>
          <p:cNvSpPr/>
          <p:nvPr/>
        </p:nvSpPr>
        <p:spPr>
          <a:xfrm>
            <a:off x="4270771" y="2283776"/>
            <a:ext cx="3589867" cy="609601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471333 w 3589867"/>
              <a:gd name="connsiteY2" fmla="*/ 389467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177800 w 3589867"/>
              <a:gd name="connsiteY5" fmla="*/ 355600 h 609601"/>
              <a:gd name="connsiteX6" fmla="*/ 0 w 3589867"/>
              <a:gd name="connsiteY6" fmla="*/ 101600 h 60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9867" h="609601">
                <a:moveTo>
                  <a:pt x="0" y="101600"/>
                </a:moveTo>
                <a:lnTo>
                  <a:pt x="3547533" y="0"/>
                </a:lnTo>
                <a:lnTo>
                  <a:pt x="3471333" y="389467"/>
                </a:lnTo>
                <a:lnTo>
                  <a:pt x="3589867" y="601133"/>
                </a:lnTo>
                <a:lnTo>
                  <a:pt x="84667" y="609601"/>
                </a:lnTo>
                <a:lnTo>
                  <a:pt x="177800" y="355600"/>
                </a:lnTo>
                <a:lnTo>
                  <a:pt x="0" y="101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chemeClr val="accent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摄取足够的阳光</a:t>
            </a:r>
          </a:p>
        </p:txBody>
      </p:sp>
      <p:sp>
        <p:nvSpPr>
          <p:cNvPr id="5" name="任意多边形 4"/>
          <p:cNvSpPr/>
          <p:nvPr/>
        </p:nvSpPr>
        <p:spPr>
          <a:xfrm>
            <a:off x="4270771" y="3157405"/>
            <a:ext cx="3589867" cy="609601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471333 w 3589867"/>
              <a:gd name="connsiteY2" fmla="*/ 389467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177800 w 3589867"/>
              <a:gd name="connsiteY5" fmla="*/ 355600 h 609601"/>
              <a:gd name="connsiteX6" fmla="*/ 0 w 3589867"/>
              <a:gd name="connsiteY6" fmla="*/ 101600 h 60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9867" h="609601">
                <a:moveTo>
                  <a:pt x="0" y="101600"/>
                </a:moveTo>
                <a:lnTo>
                  <a:pt x="3547533" y="0"/>
                </a:lnTo>
                <a:lnTo>
                  <a:pt x="3471333" y="389467"/>
                </a:lnTo>
                <a:lnTo>
                  <a:pt x="3589867" y="601133"/>
                </a:lnTo>
                <a:lnTo>
                  <a:pt x="84667" y="609601"/>
                </a:lnTo>
                <a:lnTo>
                  <a:pt x="177800" y="355600"/>
                </a:lnTo>
                <a:lnTo>
                  <a:pt x="0" y="10160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增强体育锻炼</a:t>
            </a:r>
            <a:endParaRPr lang="zh-CN" altLang="en-US" sz="32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7" name="任意多边形 6"/>
          <p:cNvSpPr/>
          <p:nvPr/>
        </p:nvSpPr>
        <p:spPr>
          <a:xfrm>
            <a:off x="4270771" y="4077960"/>
            <a:ext cx="3589867" cy="609601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471333 w 3589867"/>
              <a:gd name="connsiteY2" fmla="*/ 389467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177800 w 3589867"/>
              <a:gd name="connsiteY5" fmla="*/ 355600 h 609601"/>
              <a:gd name="connsiteX6" fmla="*/ 0 w 3589867"/>
              <a:gd name="connsiteY6" fmla="*/ 101600 h 60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9867" h="609601">
                <a:moveTo>
                  <a:pt x="0" y="101600"/>
                </a:moveTo>
                <a:lnTo>
                  <a:pt x="3547533" y="0"/>
                </a:lnTo>
                <a:lnTo>
                  <a:pt x="3471333" y="389467"/>
                </a:lnTo>
                <a:lnTo>
                  <a:pt x="3589867" y="601133"/>
                </a:lnTo>
                <a:lnTo>
                  <a:pt x="84667" y="609601"/>
                </a:lnTo>
                <a:lnTo>
                  <a:pt x="177800" y="355600"/>
                </a:lnTo>
                <a:lnTo>
                  <a:pt x="0" y="101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>
                <a:solidFill>
                  <a:schemeClr val="accent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适当的打盹</a:t>
            </a:r>
            <a:endParaRPr lang="zh-CN" altLang="en-US" sz="3200" b="1" dirty="0">
              <a:solidFill>
                <a:schemeClr val="accent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" name="任意多边形 8"/>
          <p:cNvSpPr/>
          <p:nvPr/>
        </p:nvSpPr>
        <p:spPr>
          <a:xfrm>
            <a:off x="4270771" y="4927210"/>
            <a:ext cx="3650458" cy="609601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471333 w 3589867"/>
              <a:gd name="connsiteY2" fmla="*/ 389467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177800 w 3589867"/>
              <a:gd name="connsiteY5" fmla="*/ 355600 h 609601"/>
              <a:gd name="connsiteX6" fmla="*/ 0 w 3589867"/>
              <a:gd name="connsiteY6" fmla="*/ 101600 h 60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9867" h="609601">
                <a:moveTo>
                  <a:pt x="0" y="101600"/>
                </a:moveTo>
                <a:lnTo>
                  <a:pt x="3547533" y="0"/>
                </a:lnTo>
                <a:lnTo>
                  <a:pt x="3471333" y="389467"/>
                </a:lnTo>
                <a:lnTo>
                  <a:pt x="3589867" y="601133"/>
                </a:lnTo>
                <a:lnTo>
                  <a:pt x="84667" y="609601"/>
                </a:lnTo>
                <a:lnTo>
                  <a:pt x="177800" y="355600"/>
                </a:lnTo>
                <a:lnTo>
                  <a:pt x="0" y="10160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减少咖啡因的摄入</a:t>
            </a:r>
          </a:p>
        </p:txBody>
      </p:sp>
      <p:grpSp>
        <p:nvGrpSpPr>
          <p:cNvPr id="11" name="Group 4"/>
          <p:cNvGrpSpPr>
            <a:grpSpLocks noChangeAspect="1"/>
          </p:cNvGrpSpPr>
          <p:nvPr/>
        </p:nvGrpSpPr>
        <p:grpSpPr bwMode="auto">
          <a:xfrm>
            <a:off x="8693101" y="-340053"/>
            <a:ext cx="4886325" cy="4722813"/>
            <a:chOff x="4206" y="891"/>
            <a:chExt cx="3078" cy="2975"/>
          </a:xfrm>
        </p:grpSpPr>
        <p:grpSp>
          <p:nvGrpSpPr>
            <p:cNvPr id="12" name="Group 205"/>
            <p:cNvGrpSpPr>
              <a:grpSpLocks/>
            </p:cNvGrpSpPr>
            <p:nvPr/>
          </p:nvGrpSpPr>
          <p:grpSpPr bwMode="auto">
            <a:xfrm>
              <a:off x="5547" y="891"/>
              <a:ext cx="1737" cy="2972"/>
              <a:chOff x="5547" y="891"/>
              <a:chExt cx="1737" cy="2972"/>
            </a:xfrm>
          </p:grpSpPr>
          <p:sp>
            <p:nvSpPr>
              <p:cNvPr id="2911" name="Freeform 6"/>
              <p:cNvSpPr>
                <a:spLocks/>
              </p:cNvSpPr>
              <p:nvPr/>
            </p:nvSpPr>
            <p:spPr bwMode="auto">
              <a:xfrm>
                <a:off x="7168" y="3098"/>
                <a:ext cx="8" cy="5"/>
              </a:xfrm>
              <a:custGeom>
                <a:avLst/>
                <a:gdLst>
                  <a:gd name="T0" fmla="*/ 1 w 3"/>
                  <a:gd name="T1" fmla="*/ 2 h 2"/>
                  <a:gd name="T2" fmla="*/ 2 w 3"/>
                  <a:gd name="T3" fmla="*/ 0 h 2"/>
                  <a:gd name="T4" fmla="*/ 1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3" y="1"/>
                      <a:pt x="2" y="0"/>
                      <a:pt x="2" y="0"/>
                    </a:cubicBezTo>
                    <a:cubicBezTo>
                      <a:pt x="0" y="1"/>
                      <a:pt x="2" y="2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12" name="Freeform 7"/>
              <p:cNvSpPr>
                <a:spLocks/>
              </p:cNvSpPr>
              <p:nvPr/>
            </p:nvSpPr>
            <p:spPr bwMode="auto">
              <a:xfrm>
                <a:off x="7109" y="3134"/>
                <a:ext cx="10" cy="5"/>
              </a:xfrm>
              <a:custGeom>
                <a:avLst/>
                <a:gdLst>
                  <a:gd name="T0" fmla="*/ 7 w 10"/>
                  <a:gd name="T1" fmla="*/ 0 h 5"/>
                  <a:gd name="T2" fmla="*/ 10 w 10"/>
                  <a:gd name="T3" fmla="*/ 0 h 5"/>
                  <a:gd name="T4" fmla="*/ 0 w 10"/>
                  <a:gd name="T5" fmla="*/ 5 h 5"/>
                  <a:gd name="T6" fmla="*/ 7 w 10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5">
                    <a:moveTo>
                      <a:pt x="7" y="0"/>
                    </a:moveTo>
                    <a:lnTo>
                      <a:pt x="10" y="0"/>
                    </a:lnTo>
                    <a:lnTo>
                      <a:pt x="0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13" name="Freeform 8"/>
              <p:cNvSpPr>
                <a:spLocks/>
              </p:cNvSpPr>
              <p:nvPr/>
            </p:nvSpPr>
            <p:spPr bwMode="auto">
              <a:xfrm>
                <a:off x="7060" y="3139"/>
                <a:ext cx="37" cy="14"/>
              </a:xfrm>
              <a:custGeom>
                <a:avLst/>
                <a:gdLst>
                  <a:gd name="T0" fmla="*/ 0 w 16"/>
                  <a:gd name="T1" fmla="*/ 5 h 6"/>
                  <a:gd name="T2" fmla="*/ 13 w 16"/>
                  <a:gd name="T3" fmla="*/ 2 h 6"/>
                  <a:gd name="T4" fmla="*/ 14 w 16"/>
                  <a:gd name="T5" fmla="*/ 2 h 6"/>
                  <a:gd name="T6" fmla="*/ 16 w 16"/>
                  <a:gd name="T7" fmla="*/ 0 h 6"/>
                  <a:gd name="T8" fmla="*/ 0 w 1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6">
                    <a:moveTo>
                      <a:pt x="0" y="5"/>
                    </a:moveTo>
                    <a:cubicBezTo>
                      <a:pt x="3" y="6"/>
                      <a:pt x="9" y="2"/>
                      <a:pt x="13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1" y="2"/>
                      <a:pt x="4" y="5"/>
                      <a:pt x="0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14" name="Freeform 9"/>
              <p:cNvSpPr>
                <a:spLocks/>
              </p:cNvSpPr>
              <p:nvPr/>
            </p:nvSpPr>
            <p:spPr bwMode="auto">
              <a:xfrm>
                <a:off x="7019" y="3143"/>
                <a:ext cx="15" cy="5"/>
              </a:xfrm>
              <a:custGeom>
                <a:avLst/>
                <a:gdLst>
                  <a:gd name="T0" fmla="*/ 3 w 6"/>
                  <a:gd name="T1" fmla="*/ 0 h 2"/>
                  <a:gd name="T2" fmla="*/ 6 w 6"/>
                  <a:gd name="T3" fmla="*/ 0 h 2"/>
                  <a:gd name="T4" fmla="*/ 6 w 6"/>
                  <a:gd name="T5" fmla="*/ 0 h 2"/>
                  <a:gd name="T6" fmla="*/ 3 w 6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">
                    <a:moveTo>
                      <a:pt x="3" y="0"/>
                    </a:moveTo>
                    <a:cubicBezTo>
                      <a:pt x="4" y="1"/>
                      <a:pt x="0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4" y="0"/>
                      <a:pt x="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15" name="Freeform 10"/>
              <p:cNvSpPr>
                <a:spLocks/>
              </p:cNvSpPr>
              <p:nvPr/>
            </p:nvSpPr>
            <p:spPr bwMode="auto">
              <a:xfrm>
                <a:off x="7029" y="3143"/>
                <a:ext cx="9" cy="0"/>
              </a:xfrm>
              <a:custGeom>
                <a:avLst/>
                <a:gdLst>
                  <a:gd name="T0" fmla="*/ 2 w 4"/>
                  <a:gd name="T1" fmla="*/ 2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4">
                    <a:moveTo>
                      <a:pt x="2" y="0"/>
                    </a:moveTo>
                    <a:cubicBezTo>
                      <a:pt x="4" y="0"/>
                      <a:pt x="0" y="0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16" name="Freeform 11"/>
              <p:cNvSpPr>
                <a:spLocks/>
              </p:cNvSpPr>
              <p:nvPr/>
            </p:nvSpPr>
            <p:spPr bwMode="auto">
              <a:xfrm>
                <a:off x="6998" y="3143"/>
                <a:ext cx="14" cy="5"/>
              </a:xfrm>
              <a:custGeom>
                <a:avLst/>
                <a:gdLst>
                  <a:gd name="T0" fmla="*/ 2 w 6"/>
                  <a:gd name="T1" fmla="*/ 2 h 2"/>
                  <a:gd name="T2" fmla="*/ 6 w 6"/>
                  <a:gd name="T3" fmla="*/ 1 h 2"/>
                  <a:gd name="T4" fmla="*/ 3 w 6"/>
                  <a:gd name="T5" fmla="*/ 0 h 2"/>
                  <a:gd name="T6" fmla="*/ 2 w 6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">
                    <a:moveTo>
                      <a:pt x="2" y="2"/>
                    </a:moveTo>
                    <a:cubicBezTo>
                      <a:pt x="6" y="1"/>
                      <a:pt x="6" y="1"/>
                      <a:pt x="6" y="1"/>
                    </a:cubicBezTo>
                    <a:cubicBezTo>
                      <a:pt x="5" y="1"/>
                      <a:pt x="2" y="1"/>
                      <a:pt x="3" y="0"/>
                    </a:cubicBezTo>
                    <a:cubicBezTo>
                      <a:pt x="0" y="1"/>
                      <a:pt x="0" y="1"/>
                      <a:pt x="2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17" name="Freeform 12"/>
              <p:cNvSpPr>
                <a:spLocks/>
              </p:cNvSpPr>
              <p:nvPr/>
            </p:nvSpPr>
            <p:spPr bwMode="auto">
              <a:xfrm>
                <a:off x="6996" y="3151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18" name="Freeform 13"/>
              <p:cNvSpPr>
                <a:spLocks/>
              </p:cNvSpPr>
              <p:nvPr/>
            </p:nvSpPr>
            <p:spPr bwMode="auto">
              <a:xfrm>
                <a:off x="7000" y="3148"/>
                <a:ext cx="10" cy="5"/>
              </a:xfrm>
              <a:custGeom>
                <a:avLst/>
                <a:gdLst>
                  <a:gd name="T0" fmla="*/ 4 w 4"/>
                  <a:gd name="T1" fmla="*/ 0 h 2"/>
                  <a:gd name="T2" fmla="*/ 0 w 4"/>
                  <a:gd name="T3" fmla="*/ 1 h 2"/>
                  <a:gd name="T4" fmla="*/ 2 w 4"/>
                  <a:gd name="T5" fmla="*/ 1 h 2"/>
                  <a:gd name="T6" fmla="*/ 4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2" y="1"/>
                    </a:cubicBezTo>
                    <a:cubicBezTo>
                      <a:pt x="2" y="2"/>
                      <a:pt x="2" y="1"/>
                      <a:pt x="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19" name="Freeform 14"/>
              <p:cNvSpPr>
                <a:spLocks/>
              </p:cNvSpPr>
              <p:nvPr/>
            </p:nvSpPr>
            <p:spPr bwMode="auto">
              <a:xfrm>
                <a:off x="7015" y="3146"/>
                <a:ext cx="19" cy="7"/>
              </a:xfrm>
              <a:custGeom>
                <a:avLst/>
                <a:gdLst>
                  <a:gd name="T0" fmla="*/ 0 w 8"/>
                  <a:gd name="T1" fmla="*/ 2 h 3"/>
                  <a:gd name="T2" fmla="*/ 1 w 8"/>
                  <a:gd name="T3" fmla="*/ 3 h 3"/>
                  <a:gd name="T4" fmla="*/ 0 w 8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3">
                    <a:moveTo>
                      <a:pt x="0" y="2"/>
                    </a:moveTo>
                    <a:cubicBezTo>
                      <a:pt x="2" y="2"/>
                      <a:pt x="5" y="2"/>
                      <a:pt x="1" y="3"/>
                    </a:cubicBezTo>
                    <a:cubicBezTo>
                      <a:pt x="8" y="2"/>
                      <a:pt x="7" y="0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20" name="Freeform 15"/>
              <p:cNvSpPr>
                <a:spLocks/>
              </p:cNvSpPr>
              <p:nvPr/>
            </p:nvSpPr>
            <p:spPr bwMode="auto">
              <a:xfrm>
                <a:off x="7057" y="3153"/>
                <a:ext cx="12" cy="2"/>
              </a:xfrm>
              <a:custGeom>
                <a:avLst/>
                <a:gdLst>
                  <a:gd name="T0" fmla="*/ 0 w 5"/>
                  <a:gd name="T1" fmla="*/ 1 h 1"/>
                  <a:gd name="T2" fmla="*/ 3 w 5"/>
                  <a:gd name="T3" fmla="*/ 1 h 1"/>
                  <a:gd name="T4" fmla="*/ 5 w 5"/>
                  <a:gd name="T5" fmla="*/ 0 h 1"/>
                  <a:gd name="T6" fmla="*/ 0 w 5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1">
                    <a:moveTo>
                      <a:pt x="0" y="1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21" name="Freeform 16"/>
              <p:cNvSpPr>
                <a:spLocks/>
              </p:cNvSpPr>
              <p:nvPr/>
            </p:nvSpPr>
            <p:spPr bwMode="auto">
              <a:xfrm>
                <a:off x="6951" y="3151"/>
                <a:ext cx="11" cy="2"/>
              </a:xfrm>
              <a:custGeom>
                <a:avLst/>
                <a:gdLst>
                  <a:gd name="T0" fmla="*/ 1 w 5"/>
                  <a:gd name="T1" fmla="*/ 0 h 1"/>
                  <a:gd name="T2" fmla="*/ 2 w 5"/>
                  <a:gd name="T3" fmla="*/ 1 h 1"/>
                  <a:gd name="T4" fmla="*/ 5 w 5"/>
                  <a:gd name="T5" fmla="*/ 1 h 1"/>
                  <a:gd name="T6" fmla="*/ 1 w 5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1">
                    <a:moveTo>
                      <a:pt x="1" y="0"/>
                    </a:moveTo>
                    <a:cubicBezTo>
                      <a:pt x="0" y="0"/>
                      <a:pt x="2" y="1"/>
                      <a:pt x="2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22" name="Freeform 17"/>
              <p:cNvSpPr>
                <a:spLocks/>
              </p:cNvSpPr>
              <p:nvPr/>
            </p:nvSpPr>
            <p:spPr bwMode="auto">
              <a:xfrm>
                <a:off x="6946" y="3153"/>
                <a:ext cx="9" cy="2"/>
              </a:xfrm>
              <a:custGeom>
                <a:avLst/>
                <a:gdLst>
                  <a:gd name="T0" fmla="*/ 4 w 4"/>
                  <a:gd name="T1" fmla="*/ 0 h 1"/>
                  <a:gd name="T2" fmla="*/ 0 w 4"/>
                  <a:gd name="T3" fmla="*/ 1 h 1"/>
                  <a:gd name="T4" fmla="*/ 4 w 4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1">
                    <a:moveTo>
                      <a:pt x="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4" y="1"/>
                      <a:pt x="4" y="1"/>
                      <a:pt x="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23" name="Freeform 18"/>
              <p:cNvSpPr>
                <a:spLocks/>
              </p:cNvSpPr>
              <p:nvPr/>
            </p:nvSpPr>
            <p:spPr bwMode="auto">
              <a:xfrm>
                <a:off x="6993" y="3153"/>
                <a:ext cx="17" cy="7"/>
              </a:xfrm>
              <a:custGeom>
                <a:avLst/>
                <a:gdLst>
                  <a:gd name="T0" fmla="*/ 3 w 17"/>
                  <a:gd name="T1" fmla="*/ 5 h 7"/>
                  <a:gd name="T2" fmla="*/ 17 w 17"/>
                  <a:gd name="T3" fmla="*/ 0 h 7"/>
                  <a:gd name="T4" fmla="*/ 0 w 17"/>
                  <a:gd name="T5" fmla="*/ 7 h 7"/>
                  <a:gd name="T6" fmla="*/ 3 w 17"/>
                  <a:gd name="T7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7">
                    <a:moveTo>
                      <a:pt x="3" y="5"/>
                    </a:moveTo>
                    <a:lnTo>
                      <a:pt x="17" y="0"/>
                    </a:lnTo>
                    <a:lnTo>
                      <a:pt x="0" y="7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24" name="Freeform 19"/>
              <p:cNvSpPr>
                <a:spLocks/>
              </p:cNvSpPr>
              <p:nvPr/>
            </p:nvSpPr>
            <p:spPr bwMode="auto">
              <a:xfrm>
                <a:off x="6913" y="3148"/>
                <a:ext cx="9" cy="5"/>
              </a:xfrm>
              <a:custGeom>
                <a:avLst/>
                <a:gdLst>
                  <a:gd name="T0" fmla="*/ 4 w 9"/>
                  <a:gd name="T1" fmla="*/ 3 h 5"/>
                  <a:gd name="T2" fmla="*/ 9 w 9"/>
                  <a:gd name="T3" fmla="*/ 0 h 5"/>
                  <a:gd name="T4" fmla="*/ 0 w 9"/>
                  <a:gd name="T5" fmla="*/ 5 h 5"/>
                  <a:gd name="T6" fmla="*/ 4 w 9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5">
                    <a:moveTo>
                      <a:pt x="4" y="3"/>
                    </a:moveTo>
                    <a:lnTo>
                      <a:pt x="9" y="0"/>
                    </a:lnTo>
                    <a:lnTo>
                      <a:pt x="0" y="5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25" name="Freeform 20"/>
              <p:cNvSpPr>
                <a:spLocks/>
              </p:cNvSpPr>
              <p:nvPr/>
            </p:nvSpPr>
            <p:spPr bwMode="auto">
              <a:xfrm>
                <a:off x="6875" y="3146"/>
                <a:ext cx="21" cy="5"/>
              </a:xfrm>
              <a:custGeom>
                <a:avLst/>
                <a:gdLst>
                  <a:gd name="T0" fmla="*/ 8 w 9"/>
                  <a:gd name="T1" fmla="*/ 2 h 2"/>
                  <a:gd name="T2" fmla="*/ 7 w 9"/>
                  <a:gd name="T3" fmla="*/ 0 h 2"/>
                  <a:gd name="T4" fmla="*/ 0 w 9"/>
                  <a:gd name="T5" fmla="*/ 2 h 2"/>
                  <a:gd name="T6" fmla="*/ 8 w 9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2">
                    <a:moveTo>
                      <a:pt x="8" y="2"/>
                    </a:moveTo>
                    <a:cubicBezTo>
                      <a:pt x="9" y="2"/>
                      <a:pt x="5" y="1"/>
                      <a:pt x="7" y="0"/>
                    </a:cubicBezTo>
                    <a:cubicBezTo>
                      <a:pt x="4" y="1"/>
                      <a:pt x="2" y="1"/>
                      <a:pt x="0" y="2"/>
                    </a:cubicBezTo>
                    <a:cubicBezTo>
                      <a:pt x="2" y="2"/>
                      <a:pt x="5" y="2"/>
                      <a:pt x="8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26" name="Freeform 21"/>
              <p:cNvSpPr>
                <a:spLocks/>
              </p:cNvSpPr>
              <p:nvPr/>
            </p:nvSpPr>
            <p:spPr bwMode="auto">
              <a:xfrm>
                <a:off x="6865" y="3151"/>
                <a:ext cx="10" cy="2"/>
              </a:xfrm>
              <a:custGeom>
                <a:avLst/>
                <a:gdLst>
                  <a:gd name="T0" fmla="*/ 0 w 4"/>
                  <a:gd name="T1" fmla="*/ 1 h 1"/>
                  <a:gd name="T2" fmla="*/ 4 w 4"/>
                  <a:gd name="T3" fmla="*/ 0 h 1"/>
                  <a:gd name="T4" fmla="*/ 0 w 4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cubicBezTo>
                      <a:pt x="2" y="1"/>
                      <a:pt x="3" y="0"/>
                      <a:pt x="4" y="0"/>
                    </a:cubicBezTo>
                    <a:cubicBezTo>
                      <a:pt x="3" y="0"/>
                      <a:pt x="2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27" name="Freeform 22"/>
              <p:cNvSpPr>
                <a:spLocks/>
              </p:cNvSpPr>
              <p:nvPr/>
            </p:nvSpPr>
            <p:spPr bwMode="auto">
              <a:xfrm>
                <a:off x="6922" y="3153"/>
                <a:ext cx="7" cy="2"/>
              </a:xfrm>
              <a:custGeom>
                <a:avLst/>
                <a:gdLst>
                  <a:gd name="T0" fmla="*/ 3 w 3"/>
                  <a:gd name="T1" fmla="*/ 1 h 1"/>
                  <a:gd name="T2" fmla="*/ 0 w 3"/>
                  <a:gd name="T3" fmla="*/ 0 h 1"/>
                  <a:gd name="T4" fmla="*/ 2 w 3"/>
                  <a:gd name="T5" fmla="*/ 1 h 1"/>
                  <a:gd name="T6" fmla="*/ 3 w 3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3" y="1"/>
                      <a:pt x="3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28" name="Freeform 23"/>
              <p:cNvSpPr>
                <a:spLocks/>
              </p:cNvSpPr>
              <p:nvPr/>
            </p:nvSpPr>
            <p:spPr bwMode="auto">
              <a:xfrm>
                <a:off x="6920" y="3155"/>
                <a:ext cx="7" cy="0"/>
              </a:xfrm>
              <a:custGeom>
                <a:avLst/>
                <a:gdLst>
                  <a:gd name="T0" fmla="*/ 3 w 3"/>
                  <a:gd name="T1" fmla="*/ 3 w 3"/>
                  <a:gd name="T2" fmla="*/ 0 w 3"/>
                  <a:gd name="T3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29" name="Freeform 24"/>
              <p:cNvSpPr>
                <a:spLocks/>
              </p:cNvSpPr>
              <p:nvPr/>
            </p:nvSpPr>
            <p:spPr bwMode="auto">
              <a:xfrm>
                <a:off x="6929" y="3155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30" name="Freeform 25"/>
              <p:cNvSpPr>
                <a:spLocks/>
              </p:cNvSpPr>
              <p:nvPr/>
            </p:nvSpPr>
            <p:spPr bwMode="auto">
              <a:xfrm>
                <a:off x="6955" y="3158"/>
                <a:ext cx="17" cy="7"/>
              </a:xfrm>
              <a:custGeom>
                <a:avLst/>
                <a:gdLst>
                  <a:gd name="T0" fmla="*/ 7 w 7"/>
                  <a:gd name="T1" fmla="*/ 0 h 3"/>
                  <a:gd name="T2" fmla="*/ 4 w 7"/>
                  <a:gd name="T3" fmla="*/ 3 h 3"/>
                  <a:gd name="T4" fmla="*/ 7 w 7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3">
                    <a:moveTo>
                      <a:pt x="7" y="0"/>
                    </a:moveTo>
                    <a:cubicBezTo>
                      <a:pt x="4" y="1"/>
                      <a:pt x="0" y="2"/>
                      <a:pt x="4" y="3"/>
                    </a:cubicBezTo>
                    <a:cubicBezTo>
                      <a:pt x="6" y="2"/>
                      <a:pt x="3" y="1"/>
                      <a:pt x="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31" name="Freeform 26"/>
              <p:cNvSpPr>
                <a:spLocks/>
              </p:cNvSpPr>
              <p:nvPr/>
            </p:nvSpPr>
            <p:spPr bwMode="auto">
              <a:xfrm>
                <a:off x="6936" y="3158"/>
                <a:ext cx="10" cy="2"/>
              </a:xfrm>
              <a:custGeom>
                <a:avLst/>
                <a:gdLst>
                  <a:gd name="T0" fmla="*/ 0 w 4"/>
                  <a:gd name="T1" fmla="*/ 1 h 1"/>
                  <a:gd name="T2" fmla="*/ 4 w 4"/>
                  <a:gd name="T3" fmla="*/ 1 h 1"/>
                  <a:gd name="T4" fmla="*/ 4 w 4"/>
                  <a:gd name="T5" fmla="*/ 0 h 1"/>
                  <a:gd name="T6" fmla="*/ 0 w 4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3" y="0"/>
                      <a:pt x="4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32" name="Freeform 27"/>
              <p:cNvSpPr>
                <a:spLocks/>
              </p:cNvSpPr>
              <p:nvPr/>
            </p:nvSpPr>
            <p:spPr bwMode="auto">
              <a:xfrm>
                <a:off x="6932" y="3160"/>
                <a:ext cx="4" cy="0"/>
              </a:xfrm>
              <a:custGeom>
                <a:avLst/>
                <a:gdLst>
                  <a:gd name="T0" fmla="*/ 0 w 4"/>
                  <a:gd name="T1" fmla="*/ 4 w 4"/>
                  <a:gd name="T2" fmla="*/ 0 w 4"/>
                  <a:gd name="T3" fmla="*/ 0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33" name="Freeform 28"/>
              <p:cNvSpPr>
                <a:spLocks/>
              </p:cNvSpPr>
              <p:nvPr/>
            </p:nvSpPr>
            <p:spPr bwMode="auto">
              <a:xfrm>
                <a:off x="6870" y="3155"/>
                <a:ext cx="19" cy="3"/>
              </a:xfrm>
              <a:custGeom>
                <a:avLst/>
                <a:gdLst>
                  <a:gd name="T0" fmla="*/ 6 w 8"/>
                  <a:gd name="T1" fmla="*/ 0 h 1"/>
                  <a:gd name="T2" fmla="*/ 0 w 8"/>
                  <a:gd name="T3" fmla="*/ 1 h 1"/>
                  <a:gd name="T4" fmla="*/ 7 w 8"/>
                  <a:gd name="T5" fmla="*/ 1 h 1"/>
                  <a:gd name="T6" fmla="*/ 6 w 8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">
                    <a:moveTo>
                      <a:pt x="6" y="0"/>
                    </a:moveTo>
                    <a:cubicBezTo>
                      <a:pt x="4" y="1"/>
                      <a:pt x="2" y="1"/>
                      <a:pt x="0" y="1"/>
                    </a:cubicBezTo>
                    <a:cubicBezTo>
                      <a:pt x="2" y="1"/>
                      <a:pt x="5" y="1"/>
                      <a:pt x="7" y="1"/>
                    </a:cubicBezTo>
                    <a:cubicBezTo>
                      <a:pt x="7" y="1"/>
                      <a:pt x="8" y="0"/>
                      <a:pt x="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34" name="Freeform 29"/>
              <p:cNvSpPr>
                <a:spLocks/>
              </p:cNvSpPr>
              <p:nvPr/>
            </p:nvSpPr>
            <p:spPr bwMode="auto">
              <a:xfrm>
                <a:off x="6903" y="3155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35" name="Rectangle 30"/>
              <p:cNvSpPr>
                <a:spLocks noChangeArrowheads="1"/>
              </p:cNvSpPr>
              <p:nvPr/>
            </p:nvSpPr>
            <p:spPr bwMode="auto">
              <a:xfrm>
                <a:off x="6816" y="3158"/>
                <a:ext cx="2" cy="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36" name="Freeform 31"/>
              <p:cNvSpPr>
                <a:spLocks/>
              </p:cNvSpPr>
              <p:nvPr/>
            </p:nvSpPr>
            <p:spPr bwMode="auto">
              <a:xfrm>
                <a:off x="6887" y="3158"/>
                <a:ext cx="9" cy="2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0 h 1"/>
                  <a:gd name="T4" fmla="*/ 0 w 4"/>
                  <a:gd name="T5" fmla="*/ 0 h 1"/>
                  <a:gd name="T6" fmla="*/ 0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2" y="1"/>
                      <a:pt x="3" y="0"/>
                      <a:pt x="4" y="0"/>
                    </a:cubicBezTo>
                    <a:cubicBezTo>
                      <a:pt x="3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37" name="Freeform 32"/>
              <p:cNvSpPr>
                <a:spLocks/>
              </p:cNvSpPr>
              <p:nvPr/>
            </p:nvSpPr>
            <p:spPr bwMode="auto">
              <a:xfrm>
                <a:off x="6851" y="3153"/>
                <a:ext cx="7" cy="2"/>
              </a:xfrm>
              <a:custGeom>
                <a:avLst/>
                <a:gdLst>
                  <a:gd name="T0" fmla="*/ 0 w 3"/>
                  <a:gd name="T1" fmla="*/ 1 h 1"/>
                  <a:gd name="T2" fmla="*/ 3 w 3"/>
                  <a:gd name="T3" fmla="*/ 1 h 1"/>
                  <a:gd name="T4" fmla="*/ 0 w 3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2" y="1"/>
                      <a:pt x="3" y="1"/>
                    </a:cubicBezTo>
                    <a:cubicBezTo>
                      <a:pt x="2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38" name="Freeform 33"/>
              <p:cNvSpPr>
                <a:spLocks/>
              </p:cNvSpPr>
              <p:nvPr/>
            </p:nvSpPr>
            <p:spPr bwMode="auto">
              <a:xfrm>
                <a:off x="6901" y="3155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39" name="Freeform 34"/>
              <p:cNvSpPr>
                <a:spLocks/>
              </p:cNvSpPr>
              <p:nvPr/>
            </p:nvSpPr>
            <p:spPr bwMode="auto">
              <a:xfrm>
                <a:off x="6896" y="3155"/>
                <a:ext cx="7" cy="3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3 w 3"/>
                  <a:gd name="T5" fmla="*/ 1 h 1"/>
                  <a:gd name="T6" fmla="*/ 3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1" y="1"/>
                      <a:pt x="0" y="1"/>
                    </a:cubicBezTo>
                    <a:cubicBezTo>
                      <a:pt x="1" y="1"/>
                      <a:pt x="2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40" name="Freeform 35"/>
              <p:cNvSpPr>
                <a:spLocks/>
              </p:cNvSpPr>
              <p:nvPr/>
            </p:nvSpPr>
            <p:spPr bwMode="auto">
              <a:xfrm>
                <a:off x="6787" y="3158"/>
                <a:ext cx="45" cy="21"/>
              </a:xfrm>
              <a:custGeom>
                <a:avLst/>
                <a:gdLst>
                  <a:gd name="T0" fmla="*/ 6 w 19"/>
                  <a:gd name="T1" fmla="*/ 9 h 9"/>
                  <a:gd name="T2" fmla="*/ 15 w 19"/>
                  <a:gd name="T3" fmla="*/ 7 h 9"/>
                  <a:gd name="T4" fmla="*/ 13 w 19"/>
                  <a:gd name="T5" fmla="*/ 0 h 9"/>
                  <a:gd name="T6" fmla="*/ 8 w 19"/>
                  <a:gd name="T7" fmla="*/ 2 h 9"/>
                  <a:gd name="T8" fmla="*/ 14 w 19"/>
                  <a:gd name="T9" fmla="*/ 5 h 9"/>
                  <a:gd name="T10" fmla="*/ 7 w 19"/>
                  <a:gd name="T11" fmla="*/ 4 h 9"/>
                  <a:gd name="T12" fmla="*/ 1 w 19"/>
                  <a:gd name="T13" fmla="*/ 8 h 9"/>
                  <a:gd name="T14" fmla="*/ 6 w 19"/>
                  <a:gd name="T15" fmla="*/ 7 h 9"/>
                  <a:gd name="T16" fmla="*/ 6 w 19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" h="9">
                    <a:moveTo>
                      <a:pt x="6" y="9"/>
                    </a:moveTo>
                    <a:cubicBezTo>
                      <a:pt x="6" y="7"/>
                      <a:pt x="11" y="6"/>
                      <a:pt x="15" y="7"/>
                    </a:cubicBezTo>
                    <a:cubicBezTo>
                      <a:pt x="19" y="6"/>
                      <a:pt x="16" y="3"/>
                      <a:pt x="13" y="0"/>
                    </a:cubicBezTo>
                    <a:cubicBezTo>
                      <a:pt x="13" y="1"/>
                      <a:pt x="13" y="1"/>
                      <a:pt x="8" y="2"/>
                    </a:cubicBezTo>
                    <a:cubicBezTo>
                      <a:pt x="10" y="3"/>
                      <a:pt x="18" y="4"/>
                      <a:pt x="14" y="5"/>
                    </a:cubicBezTo>
                    <a:cubicBezTo>
                      <a:pt x="9" y="5"/>
                      <a:pt x="10" y="4"/>
                      <a:pt x="7" y="4"/>
                    </a:cubicBezTo>
                    <a:cubicBezTo>
                      <a:pt x="9" y="5"/>
                      <a:pt x="0" y="6"/>
                      <a:pt x="1" y="8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8"/>
                      <a:pt x="4" y="8"/>
                      <a:pt x="6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41" name="Freeform 36"/>
              <p:cNvSpPr>
                <a:spLocks/>
              </p:cNvSpPr>
              <p:nvPr/>
            </p:nvSpPr>
            <p:spPr bwMode="auto">
              <a:xfrm>
                <a:off x="6818" y="3155"/>
                <a:ext cx="21" cy="3"/>
              </a:xfrm>
              <a:custGeom>
                <a:avLst/>
                <a:gdLst>
                  <a:gd name="T0" fmla="*/ 8 w 9"/>
                  <a:gd name="T1" fmla="*/ 1 h 1"/>
                  <a:gd name="T2" fmla="*/ 9 w 9"/>
                  <a:gd name="T3" fmla="*/ 1 h 1"/>
                  <a:gd name="T4" fmla="*/ 3 w 9"/>
                  <a:gd name="T5" fmla="*/ 0 h 1"/>
                  <a:gd name="T6" fmla="*/ 0 w 9"/>
                  <a:gd name="T7" fmla="*/ 1 h 1"/>
                  <a:gd name="T8" fmla="*/ 8 w 9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">
                    <a:moveTo>
                      <a:pt x="8" y="1"/>
                    </a:moveTo>
                    <a:cubicBezTo>
                      <a:pt x="9" y="1"/>
                      <a:pt x="9" y="1"/>
                      <a:pt x="9" y="1"/>
                    </a:cubicBezTo>
                    <a:cubicBezTo>
                      <a:pt x="7" y="1"/>
                      <a:pt x="6" y="1"/>
                      <a:pt x="3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8" y="1"/>
                      <a:pt x="8" y="1"/>
                      <a:pt x="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42" name="Freeform 37"/>
              <p:cNvSpPr>
                <a:spLocks/>
              </p:cNvSpPr>
              <p:nvPr/>
            </p:nvSpPr>
            <p:spPr bwMode="auto">
              <a:xfrm>
                <a:off x="6839" y="3155"/>
                <a:ext cx="34" cy="10"/>
              </a:xfrm>
              <a:custGeom>
                <a:avLst/>
                <a:gdLst>
                  <a:gd name="T0" fmla="*/ 8 w 14"/>
                  <a:gd name="T1" fmla="*/ 1 h 4"/>
                  <a:gd name="T2" fmla="*/ 5 w 14"/>
                  <a:gd name="T3" fmla="*/ 4 h 4"/>
                  <a:gd name="T4" fmla="*/ 12 w 14"/>
                  <a:gd name="T5" fmla="*/ 3 h 4"/>
                  <a:gd name="T6" fmla="*/ 8 w 14"/>
                  <a:gd name="T7" fmla="*/ 1 h 4"/>
                  <a:gd name="T8" fmla="*/ 13 w 14"/>
                  <a:gd name="T9" fmla="*/ 1 h 4"/>
                  <a:gd name="T10" fmla="*/ 8 w 14"/>
                  <a:gd name="T11" fmla="*/ 0 h 4"/>
                  <a:gd name="T12" fmla="*/ 9 w 14"/>
                  <a:gd name="T13" fmla="*/ 1 h 4"/>
                  <a:gd name="T14" fmla="*/ 9 w 14"/>
                  <a:gd name="T15" fmla="*/ 0 h 4"/>
                  <a:gd name="T16" fmla="*/ 9 w 14"/>
                  <a:gd name="T17" fmla="*/ 1 h 4"/>
                  <a:gd name="T18" fmla="*/ 9 w 14"/>
                  <a:gd name="T19" fmla="*/ 1 h 4"/>
                  <a:gd name="T20" fmla="*/ 9 w 14"/>
                  <a:gd name="T21" fmla="*/ 1 h 4"/>
                  <a:gd name="T22" fmla="*/ 8 w 14"/>
                  <a:gd name="T23" fmla="*/ 1 h 4"/>
                  <a:gd name="T24" fmla="*/ 9 w 14"/>
                  <a:gd name="T25" fmla="*/ 1 h 4"/>
                  <a:gd name="T26" fmla="*/ 9 w 14"/>
                  <a:gd name="T27" fmla="*/ 1 h 4"/>
                  <a:gd name="T28" fmla="*/ 9 w 14"/>
                  <a:gd name="T29" fmla="*/ 1 h 4"/>
                  <a:gd name="T30" fmla="*/ 0 w 14"/>
                  <a:gd name="T31" fmla="*/ 1 h 4"/>
                  <a:gd name="T32" fmla="*/ 8 w 14"/>
                  <a:gd name="T33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4">
                    <a:moveTo>
                      <a:pt x="8" y="1"/>
                    </a:moveTo>
                    <a:cubicBezTo>
                      <a:pt x="7" y="3"/>
                      <a:pt x="3" y="3"/>
                      <a:pt x="5" y="4"/>
                    </a:cubicBezTo>
                    <a:cubicBezTo>
                      <a:pt x="10" y="4"/>
                      <a:pt x="9" y="3"/>
                      <a:pt x="12" y="3"/>
                    </a:cubicBezTo>
                    <a:cubicBezTo>
                      <a:pt x="4" y="3"/>
                      <a:pt x="14" y="2"/>
                      <a:pt x="8" y="1"/>
                    </a:cubicBezTo>
                    <a:cubicBezTo>
                      <a:pt x="10" y="1"/>
                      <a:pt x="11" y="1"/>
                      <a:pt x="13" y="1"/>
                    </a:cubicBezTo>
                    <a:cubicBezTo>
                      <a:pt x="11" y="1"/>
                      <a:pt x="10" y="1"/>
                      <a:pt x="8" y="0"/>
                    </a:cubicBezTo>
                    <a:cubicBezTo>
                      <a:pt x="8" y="0"/>
                      <a:pt x="9" y="0"/>
                      <a:pt x="9" y="1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8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4" y="1"/>
                      <a:pt x="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43" name="Freeform 38"/>
              <p:cNvSpPr>
                <a:spLocks/>
              </p:cNvSpPr>
              <p:nvPr/>
            </p:nvSpPr>
            <p:spPr bwMode="auto">
              <a:xfrm>
                <a:off x="6953" y="317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44" name="Freeform 39"/>
              <p:cNvSpPr>
                <a:spLocks/>
              </p:cNvSpPr>
              <p:nvPr/>
            </p:nvSpPr>
            <p:spPr bwMode="auto">
              <a:xfrm>
                <a:off x="6936" y="3162"/>
                <a:ext cx="29" cy="8"/>
              </a:xfrm>
              <a:custGeom>
                <a:avLst/>
                <a:gdLst>
                  <a:gd name="T0" fmla="*/ 5 w 12"/>
                  <a:gd name="T1" fmla="*/ 3 h 3"/>
                  <a:gd name="T2" fmla="*/ 8 w 12"/>
                  <a:gd name="T3" fmla="*/ 2 h 3"/>
                  <a:gd name="T4" fmla="*/ 8 w 12"/>
                  <a:gd name="T5" fmla="*/ 3 h 3"/>
                  <a:gd name="T6" fmla="*/ 8 w 12"/>
                  <a:gd name="T7" fmla="*/ 2 h 3"/>
                  <a:gd name="T8" fmla="*/ 8 w 12"/>
                  <a:gd name="T9" fmla="*/ 2 h 3"/>
                  <a:gd name="T10" fmla="*/ 1 w 12"/>
                  <a:gd name="T11" fmla="*/ 0 h 3"/>
                  <a:gd name="T12" fmla="*/ 5 w 12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3">
                    <a:moveTo>
                      <a:pt x="5" y="3"/>
                    </a:moveTo>
                    <a:cubicBezTo>
                      <a:pt x="5" y="3"/>
                      <a:pt x="6" y="2"/>
                      <a:pt x="8" y="2"/>
                    </a:cubicBezTo>
                    <a:cubicBezTo>
                      <a:pt x="9" y="3"/>
                      <a:pt x="8" y="3"/>
                      <a:pt x="8" y="3"/>
                    </a:cubicBezTo>
                    <a:cubicBezTo>
                      <a:pt x="9" y="3"/>
                      <a:pt x="12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4" y="2"/>
                      <a:pt x="0" y="0"/>
                      <a:pt x="1" y="0"/>
                    </a:cubicBezTo>
                    <a:cubicBezTo>
                      <a:pt x="2" y="1"/>
                      <a:pt x="2" y="2"/>
                      <a:pt x="5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45" name="Freeform 40"/>
              <p:cNvSpPr>
                <a:spLocks/>
              </p:cNvSpPr>
              <p:nvPr/>
            </p:nvSpPr>
            <p:spPr bwMode="auto">
              <a:xfrm>
                <a:off x="6887" y="3165"/>
                <a:ext cx="16" cy="5"/>
              </a:xfrm>
              <a:custGeom>
                <a:avLst/>
                <a:gdLst>
                  <a:gd name="T0" fmla="*/ 7 w 7"/>
                  <a:gd name="T1" fmla="*/ 0 h 2"/>
                  <a:gd name="T2" fmla="*/ 0 w 7"/>
                  <a:gd name="T3" fmla="*/ 1 h 2"/>
                  <a:gd name="T4" fmla="*/ 3 w 7"/>
                  <a:gd name="T5" fmla="*/ 2 h 2"/>
                  <a:gd name="T6" fmla="*/ 3 w 7"/>
                  <a:gd name="T7" fmla="*/ 1 h 2"/>
                  <a:gd name="T8" fmla="*/ 7 w 7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">
                    <a:moveTo>
                      <a:pt x="7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7" y="1"/>
                      <a:pt x="6" y="1"/>
                      <a:pt x="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46" name="Freeform 41"/>
              <p:cNvSpPr>
                <a:spLocks/>
              </p:cNvSpPr>
              <p:nvPr/>
            </p:nvSpPr>
            <p:spPr bwMode="auto">
              <a:xfrm>
                <a:off x="6809" y="3153"/>
                <a:ext cx="9" cy="5"/>
              </a:xfrm>
              <a:custGeom>
                <a:avLst/>
                <a:gdLst>
                  <a:gd name="T0" fmla="*/ 7 w 9"/>
                  <a:gd name="T1" fmla="*/ 5 h 5"/>
                  <a:gd name="T2" fmla="*/ 9 w 9"/>
                  <a:gd name="T3" fmla="*/ 0 h 5"/>
                  <a:gd name="T4" fmla="*/ 0 w 9"/>
                  <a:gd name="T5" fmla="*/ 5 h 5"/>
                  <a:gd name="T6" fmla="*/ 7 w 9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5">
                    <a:moveTo>
                      <a:pt x="7" y="5"/>
                    </a:moveTo>
                    <a:lnTo>
                      <a:pt x="9" y="0"/>
                    </a:lnTo>
                    <a:lnTo>
                      <a:pt x="0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47" name="Freeform 42"/>
              <p:cNvSpPr>
                <a:spLocks/>
              </p:cNvSpPr>
              <p:nvPr/>
            </p:nvSpPr>
            <p:spPr bwMode="auto">
              <a:xfrm>
                <a:off x="6790" y="3155"/>
                <a:ext cx="4" cy="3"/>
              </a:xfrm>
              <a:custGeom>
                <a:avLst/>
                <a:gdLst>
                  <a:gd name="T0" fmla="*/ 4 w 4"/>
                  <a:gd name="T1" fmla="*/ 3 h 3"/>
                  <a:gd name="T2" fmla="*/ 4 w 4"/>
                  <a:gd name="T3" fmla="*/ 0 h 3"/>
                  <a:gd name="T4" fmla="*/ 0 w 4"/>
                  <a:gd name="T5" fmla="*/ 0 h 3"/>
                  <a:gd name="T6" fmla="*/ 4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48" name="Freeform 43"/>
              <p:cNvSpPr>
                <a:spLocks/>
              </p:cNvSpPr>
              <p:nvPr/>
            </p:nvSpPr>
            <p:spPr bwMode="auto">
              <a:xfrm>
                <a:off x="6780" y="2599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49" name="Freeform 44"/>
              <p:cNvSpPr>
                <a:spLocks/>
              </p:cNvSpPr>
              <p:nvPr/>
            </p:nvSpPr>
            <p:spPr bwMode="auto">
              <a:xfrm>
                <a:off x="6742" y="2596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50" name="Freeform 45"/>
              <p:cNvSpPr>
                <a:spLocks/>
              </p:cNvSpPr>
              <p:nvPr/>
            </p:nvSpPr>
            <p:spPr bwMode="auto">
              <a:xfrm>
                <a:off x="6387" y="2971"/>
                <a:ext cx="7" cy="14"/>
              </a:xfrm>
              <a:custGeom>
                <a:avLst/>
                <a:gdLst>
                  <a:gd name="T0" fmla="*/ 1 w 3"/>
                  <a:gd name="T1" fmla="*/ 6 h 6"/>
                  <a:gd name="T2" fmla="*/ 2 w 3"/>
                  <a:gd name="T3" fmla="*/ 1 h 6"/>
                  <a:gd name="T4" fmla="*/ 0 w 3"/>
                  <a:gd name="T5" fmla="*/ 1 h 6"/>
                  <a:gd name="T6" fmla="*/ 1 w 3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6">
                    <a:moveTo>
                      <a:pt x="1" y="6"/>
                    </a:moveTo>
                    <a:cubicBezTo>
                      <a:pt x="1" y="3"/>
                      <a:pt x="3" y="0"/>
                      <a:pt x="2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5"/>
                      <a:pt x="1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51" name="Freeform 46"/>
              <p:cNvSpPr>
                <a:spLocks/>
              </p:cNvSpPr>
              <p:nvPr/>
            </p:nvSpPr>
            <p:spPr bwMode="auto">
              <a:xfrm>
                <a:off x="6555" y="2795"/>
                <a:ext cx="3" cy="7"/>
              </a:xfrm>
              <a:custGeom>
                <a:avLst/>
                <a:gdLst>
                  <a:gd name="T0" fmla="*/ 1 w 1"/>
                  <a:gd name="T1" fmla="*/ 0 h 3"/>
                  <a:gd name="T2" fmla="*/ 0 w 1"/>
                  <a:gd name="T3" fmla="*/ 0 h 3"/>
                  <a:gd name="T4" fmla="*/ 1 w 1"/>
                  <a:gd name="T5" fmla="*/ 3 h 3"/>
                  <a:gd name="T6" fmla="*/ 1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52" name="Freeform 47"/>
              <p:cNvSpPr>
                <a:spLocks/>
              </p:cNvSpPr>
              <p:nvPr/>
            </p:nvSpPr>
            <p:spPr bwMode="auto">
              <a:xfrm>
                <a:off x="6546" y="2779"/>
                <a:ext cx="2" cy="9"/>
              </a:xfrm>
              <a:custGeom>
                <a:avLst/>
                <a:gdLst>
                  <a:gd name="T0" fmla="*/ 0 w 1"/>
                  <a:gd name="T1" fmla="*/ 4 h 4"/>
                  <a:gd name="T2" fmla="*/ 1 w 1"/>
                  <a:gd name="T3" fmla="*/ 0 h 4"/>
                  <a:gd name="T4" fmla="*/ 0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0" y="4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2"/>
                      <a:pt x="0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53" name="Freeform 48"/>
              <p:cNvSpPr>
                <a:spLocks/>
              </p:cNvSpPr>
              <p:nvPr/>
            </p:nvSpPr>
            <p:spPr bwMode="auto">
              <a:xfrm>
                <a:off x="6873" y="2651"/>
                <a:ext cx="2" cy="5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0"/>
                      <a:pt x="1" y="0"/>
                    </a:cubicBezTo>
                    <a:cubicBezTo>
                      <a:pt x="0" y="0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54" name="Freeform 49"/>
              <p:cNvSpPr>
                <a:spLocks/>
              </p:cNvSpPr>
              <p:nvPr/>
            </p:nvSpPr>
            <p:spPr bwMode="auto">
              <a:xfrm>
                <a:off x="6569" y="3146"/>
                <a:ext cx="15" cy="7"/>
              </a:xfrm>
              <a:custGeom>
                <a:avLst/>
                <a:gdLst>
                  <a:gd name="T0" fmla="*/ 6 w 6"/>
                  <a:gd name="T1" fmla="*/ 2 h 3"/>
                  <a:gd name="T2" fmla="*/ 0 w 6"/>
                  <a:gd name="T3" fmla="*/ 0 h 3"/>
                  <a:gd name="T4" fmla="*/ 6 w 6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3">
                    <a:moveTo>
                      <a:pt x="6" y="2"/>
                    </a:moveTo>
                    <a:cubicBezTo>
                      <a:pt x="4" y="1"/>
                      <a:pt x="2" y="1"/>
                      <a:pt x="0" y="0"/>
                    </a:cubicBezTo>
                    <a:cubicBezTo>
                      <a:pt x="3" y="2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55" name="Freeform 50"/>
              <p:cNvSpPr>
                <a:spLocks/>
              </p:cNvSpPr>
              <p:nvPr/>
            </p:nvSpPr>
            <p:spPr bwMode="auto">
              <a:xfrm>
                <a:off x="6764" y="2627"/>
                <a:ext cx="4" cy="3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56" name="Freeform 51"/>
              <p:cNvSpPr>
                <a:spLocks/>
              </p:cNvSpPr>
              <p:nvPr/>
            </p:nvSpPr>
            <p:spPr bwMode="auto">
              <a:xfrm>
                <a:off x="6555" y="3141"/>
                <a:ext cx="14" cy="5"/>
              </a:xfrm>
              <a:custGeom>
                <a:avLst/>
                <a:gdLst>
                  <a:gd name="T0" fmla="*/ 0 w 6"/>
                  <a:gd name="T1" fmla="*/ 1 h 2"/>
                  <a:gd name="T2" fmla="*/ 1 w 6"/>
                  <a:gd name="T3" fmla="*/ 1 h 2"/>
                  <a:gd name="T4" fmla="*/ 6 w 6"/>
                  <a:gd name="T5" fmla="*/ 2 h 2"/>
                  <a:gd name="T6" fmla="*/ 0 w 6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2" y="2"/>
                      <a:pt x="4" y="2"/>
                      <a:pt x="6" y="2"/>
                    </a:cubicBezTo>
                    <a:cubicBezTo>
                      <a:pt x="4" y="1"/>
                      <a:pt x="2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57" name="Freeform 52"/>
              <p:cNvSpPr>
                <a:spLocks/>
              </p:cNvSpPr>
              <p:nvPr/>
            </p:nvSpPr>
            <p:spPr bwMode="auto">
              <a:xfrm>
                <a:off x="7284" y="2892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58" name="Freeform 53"/>
              <p:cNvSpPr>
                <a:spLocks/>
              </p:cNvSpPr>
              <p:nvPr/>
            </p:nvSpPr>
            <p:spPr bwMode="auto">
              <a:xfrm>
                <a:off x="7218" y="3065"/>
                <a:ext cx="7" cy="5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0 h 2"/>
                  <a:gd name="T4" fmla="*/ 0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cubicBezTo>
                      <a:pt x="1" y="2"/>
                      <a:pt x="2" y="1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59" name="Freeform 54"/>
              <p:cNvSpPr>
                <a:spLocks/>
              </p:cNvSpPr>
              <p:nvPr/>
            </p:nvSpPr>
            <p:spPr bwMode="auto">
              <a:xfrm>
                <a:off x="6709" y="3155"/>
                <a:ext cx="5" cy="3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60" name="Freeform 55"/>
              <p:cNvSpPr>
                <a:spLocks/>
              </p:cNvSpPr>
              <p:nvPr/>
            </p:nvSpPr>
            <p:spPr bwMode="auto">
              <a:xfrm>
                <a:off x="6730" y="317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61" name="Freeform 56"/>
              <p:cNvSpPr>
                <a:spLocks/>
              </p:cNvSpPr>
              <p:nvPr/>
            </p:nvSpPr>
            <p:spPr bwMode="auto">
              <a:xfrm>
                <a:off x="6508" y="314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62" name="Freeform 57"/>
              <p:cNvSpPr>
                <a:spLocks/>
              </p:cNvSpPr>
              <p:nvPr/>
            </p:nvSpPr>
            <p:spPr bwMode="auto">
              <a:xfrm>
                <a:off x="6712" y="3158"/>
                <a:ext cx="4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63" name="Freeform 58"/>
              <p:cNvSpPr>
                <a:spLocks/>
              </p:cNvSpPr>
              <p:nvPr/>
            </p:nvSpPr>
            <p:spPr bwMode="auto">
              <a:xfrm>
                <a:off x="6716" y="3155"/>
                <a:ext cx="5" cy="3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64" name="Freeform 59"/>
              <p:cNvSpPr>
                <a:spLocks/>
              </p:cNvSpPr>
              <p:nvPr/>
            </p:nvSpPr>
            <p:spPr bwMode="auto">
              <a:xfrm>
                <a:off x="6704" y="3158"/>
                <a:ext cx="8" cy="0"/>
              </a:xfrm>
              <a:custGeom>
                <a:avLst/>
                <a:gdLst>
                  <a:gd name="T0" fmla="*/ 0 w 3"/>
                  <a:gd name="T1" fmla="*/ 3 w 3"/>
                  <a:gd name="T2" fmla="*/ 2 w 3"/>
                  <a:gd name="T3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65" name="Freeform 60"/>
              <p:cNvSpPr>
                <a:spLocks/>
              </p:cNvSpPr>
              <p:nvPr/>
            </p:nvSpPr>
            <p:spPr bwMode="auto">
              <a:xfrm>
                <a:off x="7057" y="2795"/>
                <a:ext cx="0" cy="5"/>
              </a:xfrm>
              <a:custGeom>
                <a:avLst/>
                <a:gdLst>
                  <a:gd name="T0" fmla="*/ 0 h 2"/>
                  <a:gd name="T1" fmla="*/ 0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66" name="Freeform 61"/>
              <p:cNvSpPr>
                <a:spLocks/>
              </p:cNvSpPr>
              <p:nvPr/>
            </p:nvSpPr>
            <p:spPr bwMode="auto">
              <a:xfrm>
                <a:off x="6392" y="286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67" name="Freeform 62"/>
              <p:cNvSpPr>
                <a:spLocks/>
              </p:cNvSpPr>
              <p:nvPr/>
            </p:nvSpPr>
            <p:spPr bwMode="auto">
              <a:xfrm>
                <a:off x="6392" y="2855"/>
                <a:ext cx="9" cy="16"/>
              </a:xfrm>
              <a:custGeom>
                <a:avLst/>
                <a:gdLst>
                  <a:gd name="T0" fmla="*/ 4 w 4"/>
                  <a:gd name="T1" fmla="*/ 0 h 7"/>
                  <a:gd name="T2" fmla="*/ 0 w 4"/>
                  <a:gd name="T3" fmla="*/ 6 h 7"/>
                  <a:gd name="T4" fmla="*/ 2 w 4"/>
                  <a:gd name="T5" fmla="*/ 6 h 7"/>
                  <a:gd name="T6" fmla="*/ 4 w 4"/>
                  <a:gd name="T7" fmla="*/ 7 h 7"/>
                  <a:gd name="T8" fmla="*/ 4 w 4"/>
                  <a:gd name="T9" fmla="*/ 3 h 7"/>
                  <a:gd name="T10" fmla="*/ 4 w 4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7">
                    <a:moveTo>
                      <a:pt x="4" y="0"/>
                    </a:moveTo>
                    <a:cubicBezTo>
                      <a:pt x="3" y="3"/>
                      <a:pt x="2" y="4"/>
                      <a:pt x="0" y="6"/>
                    </a:cubicBezTo>
                    <a:cubicBezTo>
                      <a:pt x="0" y="6"/>
                      <a:pt x="1" y="6"/>
                      <a:pt x="2" y="6"/>
                    </a:cubicBezTo>
                    <a:cubicBezTo>
                      <a:pt x="3" y="6"/>
                      <a:pt x="4" y="7"/>
                      <a:pt x="4" y="7"/>
                    </a:cubicBezTo>
                    <a:cubicBezTo>
                      <a:pt x="4" y="7"/>
                      <a:pt x="4" y="5"/>
                      <a:pt x="4" y="3"/>
                    </a:cubicBezTo>
                    <a:cubicBezTo>
                      <a:pt x="4" y="2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69" name="Freeform 64"/>
              <p:cNvSpPr>
                <a:spLocks/>
              </p:cNvSpPr>
              <p:nvPr/>
            </p:nvSpPr>
            <p:spPr bwMode="auto">
              <a:xfrm>
                <a:off x="6546" y="278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70" name="Freeform 65"/>
              <p:cNvSpPr>
                <a:spLocks/>
              </p:cNvSpPr>
              <p:nvPr/>
            </p:nvSpPr>
            <p:spPr bwMode="auto">
              <a:xfrm>
                <a:off x="6875" y="2656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71" name="Freeform 66"/>
              <p:cNvSpPr>
                <a:spLocks/>
              </p:cNvSpPr>
              <p:nvPr/>
            </p:nvSpPr>
            <p:spPr bwMode="auto">
              <a:xfrm>
                <a:off x="6442" y="3125"/>
                <a:ext cx="4" cy="7"/>
              </a:xfrm>
              <a:custGeom>
                <a:avLst/>
                <a:gdLst>
                  <a:gd name="T0" fmla="*/ 2 w 2"/>
                  <a:gd name="T1" fmla="*/ 3 h 3"/>
                  <a:gd name="T2" fmla="*/ 1 w 2"/>
                  <a:gd name="T3" fmla="*/ 0 h 3"/>
                  <a:gd name="T4" fmla="*/ 2 w 2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1" y="2"/>
                      <a:pt x="1" y="1"/>
                      <a:pt x="1" y="0"/>
                    </a:cubicBezTo>
                    <a:cubicBezTo>
                      <a:pt x="0" y="1"/>
                      <a:pt x="1" y="1"/>
                      <a:pt x="2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72" name="Freeform 67"/>
              <p:cNvSpPr>
                <a:spLocks/>
              </p:cNvSpPr>
              <p:nvPr/>
            </p:nvSpPr>
            <p:spPr bwMode="auto">
              <a:xfrm>
                <a:off x="6747" y="3155"/>
                <a:ext cx="9" cy="3"/>
              </a:xfrm>
              <a:custGeom>
                <a:avLst/>
                <a:gdLst>
                  <a:gd name="T0" fmla="*/ 4 w 4"/>
                  <a:gd name="T1" fmla="*/ 0 h 1"/>
                  <a:gd name="T2" fmla="*/ 0 w 4"/>
                  <a:gd name="T3" fmla="*/ 0 h 1"/>
                  <a:gd name="T4" fmla="*/ 3 w 4"/>
                  <a:gd name="T5" fmla="*/ 1 h 1"/>
                  <a:gd name="T6" fmla="*/ 4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4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2" y="0"/>
                      <a:pt x="3" y="1"/>
                    </a:cubicBezTo>
                    <a:cubicBezTo>
                      <a:pt x="3" y="0"/>
                      <a:pt x="2" y="0"/>
                      <a:pt x="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73" name="Freeform 68"/>
              <p:cNvSpPr>
                <a:spLocks/>
              </p:cNvSpPr>
              <p:nvPr/>
            </p:nvSpPr>
            <p:spPr bwMode="auto">
              <a:xfrm>
                <a:off x="6832" y="3172"/>
                <a:ext cx="12" cy="2"/>
              </a:xfrm>
              <a:custGeom>
                <a:avLst/>
                <a:gdLst>
                  <a:gd name="T0" fmla="*/ 3 w 5"/>
                  <a:gd name="T1" fmla="*/ 1 h 1"/>
                  <a:gd name="T2" fmla="*/ 5 w 5"/>
                  <a:gd name="T3" fmla="*/ 1 h 1"/>
                  <a:gd name="T4" fmla="*/ 5 w 5"/>
                  <a:gd name="T5" fmla="*/ 0 h 1"/>
                  <a:gd name="T6" fmla="*/ 3 w 5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1">
                    <a:moveTo>
                      <a:pt x="3" y="1"/>
                    </a:moveTo>
                    <a:cubicBezTo>
                      <a:pt x="4" y="1"/>
                      <a:pt x="4" y="1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1"/>
                      <a:pt x="0" y="1"/>
                      <a:pt x="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74" name="Freeform 69"/>
              <p:cNvSpPr>
                <a:spLocks/>
              </p:cNvSpPr>
              <p:nvPr/>
            </p:nvSpPr>
            <p:spPr bwMode="auto">
              <a:xfrm>
                <a:off x="6764" y="3162"/>
                <a:ext cx="16" cy="8"/>
              </a:xfrm>
              <a:custGeom>
                <a:avLst/>
                <a:gdLst>
                  <a:gd name="T0" fmla="*/ 0 w 7"/>
                  <a:gd name="T1" fmla="*/ 2 h 3"/>
                  <a:gd name="T2" fmla="*/ 6 w 7"/>
                  <a:gd name="T3" fmla="*/ 2 h 3"/>
                  <a:gd name="T4" fmla="*/ 6 w 7"/>
                  <a:gd name="T5" fmla="*/ 2 h 3"/>
                  <a:gd name="T6" fmla="*/ 0 w 7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3">
                    <a:moveTo>
                      <a:pt x="0" y="2"/>
                    </a:moveTo>
                    <a:cubicBezTo>
                      <a:pt x="1" y="3"/>
                      <a:pt x="3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0"/>
                      <a:pt x="3" y="1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75" name="Freeform 70"/>
              <p:cNvSpPr>
                <a:spLocks/>
              </p:cNvSpPr>
              <p:nvPr/>
            </p:nvSpPr>
            <p:spPr bwMode="auto">
              <a:xfrm>
                <a:off x="6780" y="3165"/>
                <a:ext cx="7" cy="2"/>
              </a:xfrm>
              <a:custGeom>
                <a:avLst/>
                <a:gdLst>
                  <a:gd name="T0" fmla="*/ 0 w 3"/>
                  <a:gd name="T1" fmla="*/ 1 h 1"/>
                  <a:gd name="T2" fmla="*/ 2 w 3"/>
                  <a:gd name="T3" fmla="*/ 1 h 1"/>
                  <a:gd name="T4" fmla="*/ 0 w 3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3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76" name="Freeform 71"/>
              <p:cNvSpPr>
                <a:spLocks/>
              </p:cNvSpPr>
              <p:nvPr/>
            </p:nvSpPr>
            <p:spPr bwMode="auto">
              <a:xfrm>
                <a:off x="6678" y="3153"/>
                <a:ext cx="24" cy="7"/>
              </a:xfrm>
              <a:custGeom>
                <a:avLst/>
                <a:gdLst>
                  <a:gd name="T0" fmla="*/ 7 w 10"/>
                  <a:gd name="T1" fmla="*/ 3 h 3"/>
                  <a:gd name="T2" fmla="*/ 9 w 10"/>
                  <a:gd name="T3" fmla="*/ 2 h 3"/>
                  <a:gd name="T4" fmla="*/ 7 w 10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3">
                    <a:moveTo>
                      <a:pt x="7" y="3"/>
                    </a:moveTo>
                    <a:cubicBezTo>
                      <a:pt x="9" y="3"/>
                      <a:pt x="8" y="1"/>
                      <a:pt x="9" y="2"/>
                    </a:cubicBezTo>
                    <a:cubicBezTo>
                      <a:pt x="10" y="0"/>
                      <a:pt x="0" y="3"/>
                      <a:pt x="7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77" name="Freeform 72"/>
              <p:cNvSpPr>
                <a:spLocks/>
              </p:cNvSpPr>
              <p:nvPr/>
            </p:nvSpPr>
            <p:spPr bwMode="auto">
              <a:xfrm>
                <a:off x="6764" y="3172"/>
                <a:ext cx="7" cy="5"/>
              </a:xfrm>
              <a:custGeom>
                <a:avLst/>
                <a:gdLst>
                  <a:gd name="T0" fmla="*/ 7 w 7"/>
                  <a:gd name="T1" fmla="*/ 5 h 5"/>
                  <a:gd name="T2" fmla="*/ 4 w 7"/>
                  <a:gd name="T3" fmla="*/ 0 h 5"/>
                  <a:gd name="T4" fmla="*/ 0 w 7"/>
                  <a:gd name="T5" fmla="*/ 2 h 5"/>
                  <a:gd name="T6" fmla="*/ 7 w 7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78" name="Freeform 73"/>
              <p:cNvSpPr>
                <a:spLocks/>
              </p:cNvSpPr>
              <p:nvPr/>
            </p:nvSpPr>
            <p:spPr bwMode="auto">
              <a:xfrm>
                <a:off x="6716" y="3172"/>
                <a:ext cx="14" cy="2"/>
              </a:xfrm>
              <a:custGeom>
                <a:avLst/>
                <a:gdLst>
                  <a:gd name="T0" fmla="*/ 0 w 6"/>
                  <a:gd name="T1" fmla="*/ 1 h 1"/>
                  <a:gd name="T2" fmla="*/ 5 w 6"/>
                  <a:gd name="T3" fmla="*/ 1 h 1"/>
                  <a:gd name="T4" fmla="*/ 6 w 6"/>
                  <a:gd name="T5" fmla="*/ 1 h 1"/>
                  <a:gd name="T6" fmla="*/ 0 w 6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1">
                    <a:moveTo>
                      <a:pt x="0" y="1"/>
                    </a:move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6" y="1"/>
                    </a:cubicBezTo>
                    <a:cubicBezTo>
                      <a:pt x="3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79" name="Freeform 74"/>
              <p:cNvSpPr>
                <a:spLocks/>
              </p:cNvSpPr>
              <p:nvPr/>
            </p:nvSpPr>
            <p:spPr bwMode="auto">
              <a:xfrm>
                <a:off x="6730" y="3172"/>
                <a:ext cx="10" cy="2"/>
              </a:xfrm>
              <a:custGeom>
                <a:avLst/>
                <a:gdLst>
                  <a:gd name="T0" fmla="*/ 0 w 4"/>
                  <a:gd name="T1" fmla="*/ 1 h 1"/>
                  <a:gd name="T2" fmla="*/ 4 w 4"/>
                  <a:gd name="T3" fmla="*/ 0 h 1"/>
                  <a:gd name="T4" fmla="*/ 0 w 4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cubicBezTo>
                      <a:pt x="2" y="1"/>
                      <a:pt x="3" y="0"/>
                      <a:pt x="4" y="0"/>
                    </a:cubicBezTo>
                    <a:cubicBezTo>
                      <a:pt x="3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80" name="Freeform 75"/>
              <p:cNvSpPr>
                <a:spLocks/>
              </p:cNvSpPr>
              <p:nvPr/>
            </p:nvSpPr>
            <p:spPr bwMode="auto">
              <a:xfrm>
                <a:off x="6745" y="3177"/>
                <a:ext cx="11" cy="0"/>
              </a:xfrm>
              <a:custGeom>
                <a:avLst/>
                <a:gdLst>
                  <a:gd name="T0" fmla="*/ 11 w 11"/>
                  <a:gd name="T1" fmla="*/ 7 w 11"/>
                  <a:gd name="T2" fmla="*/ 0 w 11"/>
                  <a:gd name="T3" fmla="*/ 11 w 1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1">
                    <a:moveTo>
                      <a:pt x="11" y="0"/>
                    </a:moveTo>
                    <a:lnTo>
                      <a:pt x="7" y="0"/>
                    </a:lnTo>
                    <a:lnTo>
                      <a:pt x="0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81" name="Freeform 76"/>
              <p:cNvSpPr>
                <a:spLocks/>
              </p:cNvSpPr>
              <p:nvPr/>
            </p:nvSpPr>
            <p:spPr bwMode="auto">
              <a:xfrm>
                <a:off x="6588" y="3167"/>
                <a:ext cx="17" cy="3"/>
              </a:xfrm>
              <a:custGeom>
                <a:avLst/>
                <a:gdLst>
                  <a:gd name="T0" fmla="*/ 6 w 7"/>
                  <a:gd name="T1" fmla="*/ 0 h 1"/>
                  <a:gd name="T2" fmla="*/ 1 w 7"/>
                  <a:gd name="T3" fmla="*/ 0 h 1"/>
                  <a:gd name="T4" fmla="*/ 4 w 7"/>
                  <a:gd name="T5" fmla="*/ 1 h 1"/>
                  <a:gd name="T6" fmla="*/ 6 w 7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">
                    <a:moveTo>
                      <a:pt x="6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2" y="1"/>
                      <a:pt x="4" y="1"/>
                    </a:cubicBezTo>
                    <a:cubicBezTo>
                      <a:pt x="5" y="1"/>
                      <a:pt x="7" y="1"/>
                      <a:pt x="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82" name="Freeform 77"/>
              <p:cNvSpPr>
                <a:spLocks/>
              </p:cNvSpPr>
              <p:nvPr/>
            </p:nvSpPr>
            <p:spPr bwMode="auto">
              <a:xfrm>
                <a:off x="6631" y="3177"/>
                <a:ext cx="5" cy="4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0 h 2"/>
                  <a:gd name="T4" fmla="*/ 0 w 2"/>
                  <a:gd name="T5" fmla="*/ 2 h 2"/>
                  <a:gd name="T6" fmla="*/ 2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83" name="Freeform 78"/>
              <p:cNvSpPr>
                <a:spLocks/>
              </p:cNvSpPr>
              <p:nvPr/>
            </p:nvSpPr>
            <p:spPr bwMode="auto">
              <a:xfrm>
                <a:off x="6584" y="3179"/>
                <a:ext cx="28" cy="2"/>
              </a:xfrm>
              <a:custGeom>
                <a:avLst/>
                <a:gdLst>
                  <a:gd name="T0" fmla="*/ 8 w 12"/>
                  <a:gd name="T1" fmla="*/ 0 h 1"/>
                  <a:gd name="T2" fmla="*/ 7 w 12"/>
                  <a:gd name="T3" fmla="*/ 1 h 1"/>
                  <a:gd name="T4" fmla="*/ 8 w 1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1">
                    <a:moveTo>
                      <a:pt x="8" y="0"/>
                    </a:moveTo>
                    <a:cubicBezTo>
                      <a:pt x="7" y="0"/>
                      <a:pt x="0" y="0"/>
                      <a:pt x="7" y="1"/>
                    </a:cubicBezTo>
                    <a:cubicBezTo>
                      <a:pt x="7" y="1"/>
                      <a:pt x="12" y="1"/>
                      <a:pt x="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84" name="Freeform 79"/>
              <p:cNvSpPr>
                <a:spLocks/>
              </p:cNvSpPr>
              <p:nvPr/>
            </p:nvSpPr>
            <p:spPr bwMode="auto">
              <a:xfrm>
                <a:off x="6439" y="3106"/>
                <a:ext cx="7" cy="4"/>
              </a:xfrm>
              <a:custGeom>
                <a:avLst/>
                <a:gdLst>
                  <a:gd name="T0" fmla="*/ 0 w 7"/>
                  <a:gd name="T1" fmla="*/ 4 h 4"/>
                  <a:gd name="T2" fmla="*/ 3 w 7"/>
                  <a:gd name="T3" fmla="*/ 4 h 4"/>
                  <a:gd name="T4" fmla="*/ 7 w 7"/>
                  <a:gd name="T5" fmla="*/ 0 h 4"/>
                  <a:gd name="T6" fmla="*/ 0 w 7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4">
                    <a:moveTo>
                      <a:pt x="0" y="4"/>
                    </a:moveTo>
                    <a:lnTo>
                      <a:pt x="3" y="4"/>
                    </a:lnTo>
                    <a:lnTo>
                      <a:pt x="7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85" name="Freeform 80"/>
              <p:cNvSpPr>
                <a:spLocks/>
              </p:cNvSpPr>
              <p:nvPr/>
            </p:nvSpPr>
            <p:spPr bwMode="auto">
              <a:xfrm>
                <a:off x="6349" y="2971"/>
                <a:ext cx="7" cy="26"/>
              </a:xfrm>
              <a:custGeom>
                <a:avLst/>
                <a:gdLst>
                  <a:gd name="T0" fmla="*/ 1 w 3"/>
                  <a:gd name="T1" fmla="*/ 2 h 11"/>
                  <a:gd name="T2" fmla="*/ 2 w 3"/>
                  <a:gd name="T3" fmla="*/ 9 h 11"/>
                  <a:gd name="T4" fmla="*/ 3 w 3"/>
                  <a:gd name="T5" fmla="*/ 6 h 11"/>
                  <a:gd name="T6" fmla="*/ 1 w 3"/>
                  <a:gd name="T7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1">
                    <a:moveTo>
                      <a:pt x="1" y="2"/>
                    </a:moveTo>
                    <a:cubicBezTo>
                      <a:pt x="0" y="9"/>
                      <a:pt x="3" y="4"/>
                      <a:pt x="2" y="9"/>
                    </a:cubicBezTo>
                    <a:cubicBezTo>
                      <a:pt x="3" y="11"/>
                      <a:pt x="2" y="5"/>
                      <a:pt x="3" y="6"/>
                    </a:cubicBezTo>
                    <a:cubicBezTo>
                      <a:pt x="2" y="2"/>
                      <a:pt x="3" y="0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86" name="Freeform 81"/>
              <p:cNvSpPr>
                <a:spLocks/>
              </p:cNvSpPr>
              <p:nvPr/>
            </p:nvSpPr>
            <p:spPr bwMode="auto">
              <a:xfrm>
                <a:off x="6356" y="2985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87" name="Freeform 82"/>
              <p:cNvSpPr>
                <a:spLocks/>
              </p:cNvSpPr>
              <p:nvPr/>
            </p:nvSpPr>
            <p:spPr bwMode="auto">
              <a:xfrm>
                <a:off x="7185" y="3087"/>
                <a:ext cx="7" cy="4"/>
              </a:xfrm>
              <a:custGeom>
                <a:avLst/>
                <a:gdLst>
                  <a:gd name="T0" fmla="*/ 3 w 3"/>
                  <a:gd name="T1" fmla="*/ 0 h 2"/>
                  <a:gd name="T2" fmla="*/ 2 w 3"/>
                  <a:gd name="T3" fmla="*/ 1 h 2"/>
                  <a:gd name="T4" fmla="*/ 0 w 3"/>
                  <a:gd name="T5" fmla="*/ 2 h 2"/>
                  <a:gd name="T6" fmla="*/ 1 w 3"/>
                  <a:gd name="T7" fmla="*/ 2 h 2"/>
                  <a:gd name="T8" fmla="*/ 3 w 3"/>
                  <a:gd name="T9" fmla="*/ 2 h 2"/>
                  <a:gd name="T10" fmla="*/ 3 w 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3" y="0"/>
                      <a:pt x="3" y="1"/>
                      <a:pt x="2" y="1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2" y="2"/>
                      <a:pt x="3" y="2"/>
                      <a:pt x="3" y="2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88" name="Freeform 83"/>
              <p:cNvSpPr>
                <a:spLocks/>
              </p:cNvSpPr>
              <p:nvPr/>
            </p:nvSpPr>
            <p:spPr bwMode="auto">
              <a:xfrm>
                <a:off x="7176" y="3098"/>
                <a:ext cx="7" cy="8"/>
              </a:xfrm>
              <a:custGeom>
                <a:avLst/>
                <a:gdLst>
                  <a:gd name="T0" fmla="*/ 3 w 3"/>
                  <a:gd name="T1" fmla="*/ 1 h 3"/>
                  <a:gd name="T2" fmla="*/ 1 w 3"/>
                  <a:gd name="T3" fmla="*/ 0 h 3"/>
                  <a:gd name="T4" fmla="*/ 0 w 3"/>
                  <a:gd name="T5" fmla="*/ 3 h 3"/>
                  <a:gd name="T6" fmla="*/ 3 w 3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2" y="1"/>
                      <a:pt x="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89" name="Freeform 84"/>
              <p:cNvSpPr>
                <a:spLocks/>
              </p:cNvSpPr>
              <p:nvPr/>
            </p:nvSpPr>
            <p:spPr bwMode="auto">
              <a:xfrm>
                <a:off x="6659" y="2611"/>
                <a:ext cx="10" cy="2"/>
              </a:xfrm>
              <a:custGeom>
                <a:avLst/>
                <a:gdLst>
                  <a:gd name="T0" fmla="*/ 0 w 4"/>
                  <a:gd name="T1" fmla="*/ 1 h 1"/>
                  <a:gd name="T2" fmla="*/ 0 w 4"/>
                  <a:gd name="T3" fmla="*/ 1 h 1"/>
                  <a:gd name="T4" fmla="*/ 4 w 4"/>
                  <a:gd name="T5" fmla="*/ 0 h 1"/>
                  <a:gd name="T6" fmla="*/ 0 w 4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2" y="1"/>
                      <a:pt x="4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90" name="Freeform 85"/>
              <p:cNvSpPr>
                <a:spLocks/>
              </p:cNvSpPr>
              <p:nvPr/>
            </p:nvSpPr>
            <p:spPr bwMode="auto">
              <a:xfrm>
                <a:off x="6792" y="2596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0 w 2"/>
                  <a:gd name="T3" fmla="*/ 0 h 5"/>
                  <a:gd name="T4" fmla="*/ 2 w 2"/>
                  <a:gd name="T5" fmla="*/ 5 h 5"/>
                  <a:gd name="T6" fmla="*/ 2 w 2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lnTo>
                      <a:pt x="0" y="0"/>
                    </a:lnTo>
                    <a:lnTo>
                      <a:pt x="2" y="5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91" name="Freeform 86"/>
              <p:cNvSpPr>
                <a:spLocks/>
              </p:cNvSpPr>
              <p:nvPr/>
            </p:nvSpPr>
            <p:spPr bwMode="auto">
              <a:xfrm>
                <a:off x="6870" y="2646"/>
                <a:ext cx="3" cy="5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1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92" name="Freeform 87"/>
              <p:cNvSpPr>
                <a:spLocks/>
              </p:cNvSpPr>
              <p:nvPr/>
            </p:nvSpPr>
            <p:spPr bwMode="auto">
              <a:xfrm>
                <a:off x="5554" y="891"/>
                <a:ext cx="4" cy="3"/>
              </a:xfrm>
              <a:custGeom>
                <a:avLst/>
                <a:gdLst>
                  <a:gd name="T0" fmla="*/ 1 w 2"/>
                  <a:gd name="T1" fmla="*/ 1 h 1"/>
                  <a:gd name="T2" fmla="*/ 0 w 2"/>
                  <a:gd name="T3" fmla="*/ 1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0"/>
                      <a:pt x="0" y="1"/>
                      <a:pt x="0" y="1"/>
                    </a:cubicBezTo>
                    <a:cubicBezTo>
                      <a:pt x="0" y="1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93" name="Freeform 88"/>
              <p:cNvSpPr>
                <a:spLocks/>
              </p:cNvSpPr>
              <p:nvPr/>
            </p:nvSpPr>
            <p:spPr bwMode="auto">
              <a:xfrm>
                <a:off x="5566" y="908"/>
                <a:ext cx="4" cy="2"/>
              </a:xfrm>
              <a:custGeom>
                <a:avLst/>
                <a:gdLst>
                  <a:gd name="T0" fmla="*/ 0 w 4"/>
                  <a:gd name="T1" fmla="*/ 0 h 2"/>
                  <a:gd name="T2" fmla="*/ 0 w 4"/>
                  <a:gd name="T3" fmla="*/ 0 h 2"/>
                  <a:gd name="T4" fmla="*/ 4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94" name="Freeform 89"/>
              <p:cNvSpPr>
                <a:spLocks/>
              </p:cNvSpPr>
              <p:nvPr/>
            </p:nvSpPr>
            <p:spPr bwMode="auto">
              <a:xfrm>
                <a:off x="5563" y="913"/>
                <a:ext cx="12" cy="9"/>
              </a:xfrm>
              <a:custGeom>
                <a:avLst/>
                <a:gdLst>
                  <a:gd name="T0" fmla="*/ 2 w 5"/>
                  <a:gd name="T1" fmla="*/ 4 h 4"/>
                  <a:gd name="T2" fmla="*/ 2 w 5"/>
                  <a:gd name="T3" fmla="*/ 1 h 4"/>
                  <a:gd name="T4" fmla="*/ 3 w 5"/>
                  <a:gd name="T5" fmla="*/ 1 h 4"/>
                  <a:gd name="T6" fmla="*/ 0 w 5"/>
                  <a:gd name="T7" fmla="*/ 0 h 4"/>
                  <a:gd name="T8" fmla="*/ 2 w 5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2" y="4"/>
                    </a:moveTo>
                    <a:cubicBezTo>
                      <a:pt x="5" y="4"/>
                      <a:pt x="1" y="2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2" y="3"/>
                      <a:pt x="2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95" name="Freeform 90"/>
              <p:cNvSpPr>
                <a:spLocks/>
              </p:cNvSpPr>
              <p:nvPr/>
            </p:nvSpPr>
            <p:spPr bwMode="auto">
              <a:xfrm>
                <a:off x="5554" y="929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96" name="Freeform 91"/>
              <p:cNvSpPr>
                <a:spLocks/>
              </p:cNvSpPr>
              <p:nvPr/>
            </p:nvSpPr>
            <p:spPr bwMode="auto">
              <a:xfrm>
                <a:off x="5551" y="929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97" name="Freeform 92"/>
              <p:cNvSpPr>
                <a:spLocks/>
              </p:cNvSpPr>
              <p:nvPr/>
            </p:nvSpPr>
            <p:spPr bwMode="auto">
              <a:xfrm>
                <a:off x="5549" y="934"/>
                <a:ext cx="5" cy="5"/>
              </a:xfrm>
              <a:custGeom>
                <a:avLst/>
                <a:gdLst>
                  <a:gd name="T0" fmla="*/ 2 w 2"/>
                  <a:gd name="T1" fmla="*/ 1 h 2"/>
                  <a:gd name="T2" fmla="*/ 1 w 2"/>
                  <a:gd name="T3" fmla="*/ 0 h 2"/>
                  <a:gd name="T4" fmla="*/ 0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1" y="2"/>
                      <a:pt x="1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98" name="Freeform 93"/>
              <p:cNvSpPr>
                <a:spLocks/>
              </p:cNvSpPr>
              <p:nvPr/>
            </p:nvSpPr>
            <p:spPr bwMode="auto">
              <a:xfrm>
                <a:off x="5558" y="936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99" name="Freeform 94"/>
              <p:cNvSpPr>
                <a:spLocks/>
              </p:cNvSpPr>
              <p:nvPr/>
            </p:nvSpPr>
            <p:spPr bwMode="auto">
              <a:xfrm>
                <a:off x="5556" y="936"/>
                <a:ext cx="7" cy="0"/>
              </a:xfrm>
              <a:custGeom>
                <a:avLst/>
                <a:gdLst>
                  <a:gd name="T0" fmla="*/ 0 w 3"/>
                  <a:gd name="T1" fmla="*/ 1 w 3"/>
                  <a:gd name="T2" fmla="*/ 1 w 3"/>
                  <a:gd name="T3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3" y="0"/>
                      <a:pt x="1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00" name="Freeform 95"/>
              <p:cNvSpPr>
                <a:spLocks/>
              </p:cNvSpPr>
              <p:nvPr/>
            </p:nvSpPr>
            <p:spPr bwMode="auto">
              <a:xfrm>
                <a:off x="5556" y="929"/>
                <a:ext cx="7" cy="5"/>
              </a:xfrm>
              <a:custGeom>
                <a:avLst/>
                <a:gdLst>
                  <a:gd name="T0" fmla="*/ 1 w 3"/>
                  <a:gd name="T1" fmla="*/ 2 h 2"/>
                  <a:gd name="T2" fmla="*/ 3 w 3"/>
                  <a:gd name="T3" fmla="*/ 2 h 2"/>
                  <a:gd name="T4" fmla="*/ 1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1"/>
                      <a:pt x="2" y="1"/>
                      <a:pt x="3" y="2"/>
                    </a:cubicBezTo>
                    <a:cubicBezTo>
                      <a:pt x="2" y="0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01" name="Freeform 96"/>
              <p:cNvSpPr>
                <a:spLocks/>
              </p:cNvSpPr>
              <p:nvPr/>
            </p:nvSpPr>
            <p:spPr bwMode="auto">
              <a:xfrm>
                <a:off x="5573" y="92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1 w 1"/>
                  <a:gd name="T5" fmla="*/ 0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02" name="Freeform 97"/>
              <p:cNvSpPr>
                <a:spLocks/>
              </p:cNvSpPr>
              <p:nvPr/>
            </p:nvSpPr>
            <p:spPr bwMode="auto">
              <a:xfrm>
                <a:off x="5551" y="946"/>
                <a:ext cx="7" cy="4"/>
              </a:xfrm>
              <a:custGeom>
                <a:avLst/>
                <a:gdLst>
                  <a:gd name="T0" fmla="*/ 0 w 3"/>
                  <a:gd name="T1" fmla="*/ 1 h 2"/>
                  <a:gd name="T2" fmla="*/ 3 w 3"/>
                  <a:gd name="T3" fmla="*/ 1 h 2"/>
                  <a:gd name="T4" fmla="*/ 2 w 3"/>
                  <a:gd name="T5" fmla="*/ 0 h 2"/>
                  <a:gd name="T6" fmla="*/ 0 w 3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2"/>
                      <a:pt x="2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03" name="Freeform 98"/>
              <p:cNvSpPr>
                <a:spLocks/>
              </p:cNvSpPr>
              <p:nvPr/>
            </p:nvSpPr>
            <p:spPr bwMode="auto">
              <a:xfrm>
                <a:off x="5558" y="948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04" name="Freeform 99"/>
              <p:cNvSpPr>
                <a:spLocks/>
              </p:cNvSpPr>
              <p:nvPr/>
            </p:nvSpPr>
            <p:spPr bwMode="auto">
              <a:xfrm>
                <a:off x="5563" y="934"/>
                <a:ext cx="5" cy="5"/>
              </a:xfrm>
              <a:custGeom>
                <a:avLst/>
                <a:gdLst>
                  <a:gd name="T0" fmla="*/ 5 w 5"/>
                  <a:gd name="T1" fmla="*/ 5 h 5"/>
                  <a:gd name="T2" fmla="*/ 0 w 5"/>
                  <a:gd name="T3" fmla="*/ 0 h 5"/>
                  <a:gd name="T4" fmla="*/ 5 w 5"/>
                  <a:gd name="T5" fmla="*/ 5 h 5"/>
                  <a:gd name="T6" fmla="*/ 5 w 5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05" name="Freeform 100"/>
              <p:cNvSpPr>
                <a:spLocks/>
              </p:cNvSpPr>
              <p:nvPr/>
            </p:nvSpPr>
            <p:spPr bwMode="auto">
              <a:xfrm>
                <a:off x="5549" y="958"/>
                <a:ext cx="5" cy="0"/>
              </a:xfrm>
              <a:custGeom>
                <a:avLst/>
                <a:gdLst>
                  <a:gd name="T0" fmla="*/ 2 w 5"/>
                  <a:gd name="T1" fmla="*/ 0 w 5"/>
                  <a:gd name="T2" fmla="*/ 5 w 5"/>
                  <a:gd name="T3" fmla="*/ 2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5">
                    <a:moveTo>
                      <a:pt x="2" y="0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06" name="Freeform 101"/>
              <p:cNvSpPr>
                <a:spLocks/>
              </p:cNvSpPr>
              <p:nvPr/>
            </p:nvSpPr>
            <p:spPr bwMode="auto">
              <a:xfrm>
                <a:off x="5547" y="962"/>
                <a:ext cx="7" cy="5"/>
              </a:xfrm>
              <a:custGeom>
                <a:avLst/>
                <a:gdLst>
                  <a:gd name="T0" fmla="*/ 3 w 3"/>
                  <a:gd name="T1" fmla="*/ 0 h 2"/>
                  <a:gd name="T2" fmla="*/ 0 w 3"/>
                  <a:gd name="T3" fmla="*/ 1 h 2"/>
                  <a:gd name="T4" fmla="*/ 2 w 3"/>
                  <a:gd name="T5" fmla="*/ 2 h 2"/>
                  <a:gd name="T6" fmla="*/ 3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2" y="0"/>
                      <a:pt x="1" y="1"/>
                      <a:pt x="0" y="1"/>
                    </a:cubicBezTo>
                    <a:cubicBezTo>
                      <a:pt x="0" y="1"/>
                      <a:pt x="1" y="2"/>
                      <a:pt x="2" y="2"/>
                    </a:cubicBezTo>
                    <a:cubicBezTo>
                      <a:pt x="2" y="2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07" name="Freeform 102"/>
              <p:cNvSpPr>
                <a:spLocks/>
              </p:cNvSpPr>
              <p:nvPr/>
            </p:nvSpPr>
            <p:spPr bwMode="auto">
              <a:xfrm>
                <a:off x="5551" y="967"/>
                <a:ext cx="5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08" name="Freeform 103"/>
              <p:cNvSpPr>
                <a:spLocks/>
              </p:cNvSpPr>
              <p:nvPr/>
            </p:nvSpPr>
            <p:spPr bwMode="auto">
              <a:xfrm>
                <a:off x="5556" y="955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09" name="Freeform 104"/>
              <p:cNvSpPr>
                <a:spLocks/>
              </p:cNvSpPr>
              <p:nvPr/>
            </p:nvSpPr>
            <p:spPr bwMode="auto">
              <a:xfrm>
                <a:off x="5558" y="955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10" name="Freeform 105"/>
              <p:cNvSpPr>
                <a:spLocks/>
              </p:cNvSpPr>
              <p:nvPr/>
            </p:nvSpPr>
            <p:spPr bwMode="auto">
              <a:xfrm>
                <a:off x="5558" y="953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11" name="Freeform 106"/>
              <p:cNvSpPr>
                <a:spLocks/>
              </p:cNvSpPr>
              <p:nvPr/>
            </p:nvSpPr>
            <p:spPr bwMode="auto">
              <a:xfrm>
                <a:off x="5563" y="943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1 h 2"/>
                  <a:gd name="T4" fmla="*/ 0 w 4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1"/>
                      <a:pt x="2" y="2"/>
                      <a:pt x="4" y="1"/>
                    </a:cubicBezTo>
                    <a:cubicBezTo>
                      <a:pt x="3" y="0"/>
                      <a:pt x="2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12" name="Freeform 107"/>
              <p:cNvSpPr>
                <a:spLocks/>
              </p:cNvSpPr>
              <p:nvPr/>
            </p:nvSpPr>
            <p:spPr bwMode="auto">
              <a:xfrm>
                <a:off x="5561" y="950"/>
                <a:ext cx="5" cy="3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13" name="Freeform 108"/>
              <p:cNvSpPr>
                <a:spLocks/>
              </p:cNvSpPr>
              <p:nvPr/>
            </p:nvSpPr>
            <p:spPr bwMode="auto">
              <a:xfrm>
                <a:off x="5563" y="953"/>
                <a:ext cx="3" cy="0"/>
              </a:xfrm>
              <a:custGeom>
                <a:avLst/>
                <a:gdLst>
                  <a:gd name="T0" fmla="*/ 3 w 3"/>
                  <a:gd name="T1" fmla="*/ 3 w 3"/>
                  <a:gd name="T2" fmla="*/ 0 w 3"/>
                  <a:gd name="T3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14" name="Freeform 109"/>
              <p:cNvSpPr>
                <a:spLocks/>
              </p:cNvSpPr>
              <p:nvPr/>
            </p:nvSpPr>
            <p:spPr bwMode="auto">
              <a:xfrm>
                <a:off x="5558" y="965"/>
                <a:ext cx="5" cy="4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1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15" name="Freeform 110"/>
              <p:cNvSpPr>
                <a:spLocks/>
              </p:cNvSpPr>
              <p:nvPr/>
            </p:nvSpPr>
            <p:spPr bwMode="auto">
              <a:xfrm>
                <a:off x="5558" y="960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16" name="Freeform 111"/>
              <p:cNvSpPr>
                <a:spLocks/>
              </p:cNvSpPr>
              <p:nvPr/>
            </p:nvSpPr>
            <p:spPr bwMode="auto">
              <a:xfrm>
                <a:off x="5561" y="981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17" name="Freeform 112"/>
              <p:cNvSpPr>
                <a:spLocks/>
              </p:cNvSpPr>
              <p:nvPr/>
            </p:nvSpPr>
            <p:spPr bwMode="auto">
              <a:xfrm>
                <a:off x="5561" y="962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18" name="Freeform 113"/>
              <p:cNvSpPr>
                <a:spLocks/>
              </p:cNvSpPr>
              <p:nvPr/>
            </p:nvSpPr>
            <p:spPr bwMode="auto">
              <a:xfrm>
                <a:off x="5556" y="97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19" name="Freeform 114"/>
              <p:cNvSpPr>
                <a:spLocks/>
              </p:cNvSpPr>
              <p:nvPr/>
            </p:nvSpPr>
            <p:spPr bwMode="auto">
              <a:xfrm>
                <a:off x="5558" y="9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20" name="Freeform 115"/>
              <p:cNvSpPr>
                <a:spLocks/>
              </p:cNvSpPr>
              <p:nvPr/>
            </p:nvSpPr>
            <p:spPr bwMode="auto">
              <a:xfrm>
                <a:off x="5558" y="960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21" name="Freeform 116"/>
              <p:cNvSpPr>
                <a:spLocks/>
              </p:cNvSpPr>
              <p:nvPr/>
            </p:nvSpPr>
            <p:spPr bwMode="auto">
              <a:xfrm>
                <a:off x="5563" y="977"/>
                <a:ext cx="24" cy="9"/>
              </a:xfrm>
              <a:custGeom>
                <a:avLst/>
                <a:gdLst>
                  <a:gd name="T0" fmla="*/ 10 w 10"/>
                  <a:gd name="T1" fmla="*/ 3 h 4"/>
                  <a:gd name="T2" fmla="*/ 9 w 10"/>
                  <a:gd name="T3" fmla="*/ 1 h 4"/>
                  <a:gd name="T4" fmla="*/ 0 w 10"/>
                  <a:gd name="T5" fmla="*/ 2 h 4"/>
                  <a:gd name="T6" fmla="*/ 2 w 10"/>
                  <a:gd name="T7" fmla="*/ 3 h 4"/>
                  <a:gd name="T8" fmla="*/ 5 w 10"/>
                  <a:gd name="T9" fmla="*/ 1 h 4"/>
                  <a:gd name="T10" fmla="*/ 4 w 10"/>
                  <a:gd name="T11" fmla="*/ 3 h 4"/>
                  <a:gd name="T12" fmla="*/ 10 w 10"/>
                  <a:gd name="T13" fmla="*/ 4 h 4"/>
                  <a:gd name="T14" fmla="*/ 9 w 10"/>
                  <a:gd name="T15" fmla="*/ 3 h 4"/>
                  <a:gd name="T16" fmla="*/ 10 w 10"/>
                  <a:gd name="T1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4">
                    <a:moveTo>
                      <a:pt x="10" y="3"/>
                    </a:moveTo>
                    <a:cubicBezTo>
                      <a:pt x="9" y="3"/>
                      <a:pt x="7" y="2"/>
                      <a:pt x="9" y="1"/>
                    </a:cubicBezTo>
                    <a:cubicBezTo>
                      <a:pt x="8" y="0"/>
                      <a:pt x="2" y="1"/>
                      <a:pt x="0" y="2"/>
                    </a:cubicBezTo>
                    <a:cubicBezTo>
                      <a:pt x="0" y="2"/>
                      <a:pt x="1" y="2"/>
                      <a:pt x="2" y="3"/>
                    </a:cubicBezTo>
                    <a:cubicBezTo>
                      <a:pt x="3" y="2"/>
                      <a:pt x="4" y="0"/>
                      <a:pt x="5" y="1"/>
                    </a:cubicBezTo>
                    <a:cubicBezTo>
                      <a:pt x="6" y="2"/>
                      <a:pt x="5" y="2"/>
                      <a:pt x="4" y="3"/>
                    </a:cubicBezTo>
                    <a:cubicBezTo>
                      <a:pt x="6" y="2"/>
                      <a:pt x="7" y="4"/>
                      <a:pt x="10" y="4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10" y="3"/>
                      <a:pt x="1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22" name="Freeform 117"/>
              <p:cNvSpPr>
                <a:spLocks/>
              </p:cNvSpPr>
              <p:nvPr/>
            </p:nvSpPr>
            <p:spPr bwMode="auto">
              <a:xfrm>
                <a:off x="5556" y="977"/>
                <a:ext cx="7" cy="4"/>
              </a:xfrm>
              <a:custGeom>
                <a:avLst/>
                <a:gdLst>
                  <a:gd name="T0" fmla="*/ 3 w 3"/>
                  <a:gd name="T1" fmla="*/ 0 h 2"/>
                  <a:gd name="T2" fmla="*/ 2 w 3"/>
                  <a:gd name="T3" fmla="*/ 0 h 2"/>
                  <a:gd name="T4" fmla="*/ 0 w 3"/>
                  <a:gd name="T5" fmla="*/ 1 h 2"/>
                  <a:gd name="T6" fmla="*/ 2 w 3"/>
                  <a:gd name="T7" fmla="*/ 2 h 2"/>
                  <a:gd name="T8" fmla="*/ 2 w 3"/>
                  <a:gd name="T9" fmla="*/ 0 h 2"/>
                  <a:gd name="T10" fmla="*/ 3 w 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0" y="1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23" name="Freeform 118"/>
              <p:cNvSpPr>
                <a:spLocks/>
              </p:cNvSpPr>
              <p:nvPr/>
            </p:nvSpPr>
            <p:spPr bwMode="auto">
              <a:xfrm>
                <a:off x="5558" y="967"/>
                <a:ext cx="15" cy="10"/>
              </a:xfrm>
              <a:custGeom>
                <a:avLst/>
                <a:gdLst>
                  <a:gd name="T0" fmla="*/ 1 w 6"/>
                  <a:gd name="T1" fmla="*/ 2 h 4"/>
                  <a:gd name="T2" fmla="*/ 6 w 6"/>
                  <a:gd name="T3" fmla="*/ 2 h 4"/>
                  <a:gd name="T4" fmla="*/ 3 w 6"/>
                  <a:gd name="T5" fmla="*/ 1 h 4"/>
                  <a:gd name="T6" fmla="*/ 2 w 6"/>
                  <a:gd name="T7" fmla="*/ 2 h 4"/>
                  <a:gd name="T8" fmla="*/ 1 w 6"/>
                  <a:gd name="T9" fmla="*/ 1 h 4"/>
                  <a:gd name="T10" fmla="*/ 0 w 6"/>
                  <a:gd name="T11" fmla="*/ 2 h 4"/>
                  <a:gd name="T12" fmla="*/ 0 w 6"/>
                  <a:gd name="T13" fmla="*/ 2 h 4"/>
                  <a:gd name="T14" fmla="*/ 0 w 6"/>
                  <a:gd name="T15" fmla="*/ 2 h 4"/>
                  <a:gd name="T16" fmla="*/ 0 w 6"/>
                  <a:gd name="T17" fmla="*/ 2 h 4"/>
                  <a:gd name="T18" fmla="*/ 1 w 6"/>
                  <a:gd name="T19" fmla="*/ 2 h 4"/>
                  <a:gd name="T20" fmla="*/ 1 w 6"/>
                  <a:gd name="T21" fmla="*/ 2 h 4"/>
                  <a:gd name="T22" fmla="*/ 1 w 6"/>
                  <a:gd name="T23" fmla="*/ 2 h 4"/>
                  <a:gd name="T24" fmla="*/ 1 w 6"/>
                  <a:gd name="T25" fmla="*/ 2 h 4"/>
                  <a:gd name="T26" fmla="*/ 0 w 6"/>
                  <a:gd name="T27" fmla="*/ 2 h 4"/>
                  <a:gd name="T28" fmla="*/ 0 w 6"/>
                  <a:gd name="T29" fmla="*/ 2 h 4"/>
                  <a:gd name="T30" fmla="*/ 1 w 6"/>
                  <a:gd name="T31" fmla="*/ 4 h 4"/>
                  <a:gd name="T32" fmla="*/ 1 w 6"/>
                  <a:gd name="T33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" h="4">
                    <a:moveTo>
                      <a:pt x="1" y="2"/>
                    </a:moveTo>
                    <a:cubicBezTo>
                      <a:pt x="3" y="2"/>
                      <a:pt x="4" y="3"/>
                      <a:pt x="6" y="2"/>
                    </a:cubicBezTo>
                    <a:cubicBezTo>
                      <a:pt x="6" y="1"/>
                      <a:pt x="4" y="1"/>
                      <a:pt x="3" y="1"/>
                    </a:cubicBezTo>
                    <a:cubicBezTo>
                      <a:pt x="4" y="3"/>
                      <a:pt x="2" y="0"/>
                      <a:pt x="2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2" y="3"/>
                      <a:pt x="2" y="3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24" name="Freeform 119"/>
              <p:cNvSpPr>
                <a:spLocks/>
              </p:cNvSpPr>
              <p:nvPr/>
            </p:nvSpPr>
            <p:spPr bwMode="auto">
              <a:xfrm>
                <a:off x="5580" y="94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25" name="Freeform 120"/>
              <p:cNvSpPr>
                <a:spLocks/>
              </p:cNvSpPr>
              <p:nvPr/>
            </p:nvSpPr>
            <p:spPr bwMode="auto">
              <a:xfrm>
                <a:off x="5568" y="946"/>
                <a:ext cx="12" cy="7"/>
              </a:xfrm>
              <a:custGeom>
                <a:avLst/>
                <a:gdLst>
                  <a:gd name="T0" fmla="*/ 5 w 5"/>
                  <a:gd name="T1" fmla="*/ 2 h 3"/>
                  <a:gd name="T2" fmla="*/ 4 w 5"/>
                  <a:gd name="T3" fmla="*/ 1 h 3"/>
                  <a:gd name="T4" fmla="*/ 5 w 5"/>
                  <a:gd name="T5" fmla="*/ 1 h 3"/>
                  <a:gd name="T6" fmla="*/ 3 w 5"/>
                  <a:gd name="T7" fmla="*/ 1 h 3"/>
                  <a:gd name="T8" fmla="*/ 3 w 5"/>
                  <a:gd name="T9" fmla="*/ 1 h 3"/>
                  <a:gd name="T10" fmla="*/ 0 w 5"/>
                  <a:gd name="T11" fmla="*/ 3 h 3"/>
                  <a:gd name="T12" fmla="*/ 5 w 5"/>
                  <a:gd name="T1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3">
                    <a:moveTo>
                      <a:pt x="5" y="2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5" y="1"/>
                      <a:pt x="5" y="1"/>
                    </a:cubicBezTo>
                    <a:cubicBezTo>
                      <a:pt x="5" y="1"/>
                      <a:pt x="4" y="0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2"/>
                      <a:pt x="1" y="3"/>
                      <a:pt x="0" y="3"/>
                    </a:cubicBezTo>
                    <a:cubicBezTo>
                      <a:pt x="2" y="2"/>
                      <a:pt x="3" y="2"/>
                      <a:pt x="5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26" name="Freeform 121"/>
              <p:cNvSpPr>
                <a:spLocks/>
              </p:cNvSpPr>
              <p:nvPr/>
            </p:nvSpPr>
            <p:spPr bwMode="auto">
              <a:xfrm>
                <a:off x="5570" y="960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1 w 3"/>
                  <a:gd name="T3" fmla="*/ 2 h 2"/>
                  <a:gd name="T4" fmla="*/ 3 w 3"/>
                  <a:gd name="T5" fmla="*/ 1 h 2"/>
                  <a:gd name="T6" fmla="*/ 2 w 3"/>
                  <a:gd name="T7" fmla="*/ 1 h 2"/>
                  <a:gd name="T8" fmla="*/ 0 w 3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27" name="Freeform 122"/>
              <p:cNvSpPr>
                <a:spLocks/>
              </p:cNvSpPr>
              <p:nvPr/>
            </p:nvSpPr>
            <p:spPr bwMode="auto">
              <a:xfrm>
                <a:off x="5556" y="981"/>
                <a:ext cx="5" cy="3"/>
              </a:xfrm>
              <a:custGeom>
                <a:avLst/>
                <a:gdLst>
                  <a:gd name="T0" fmla="*/ 2 w 5"/>
                  <a:gd name="T1" fmla="*/ 0 h 3"/>
                  <a:gd name="T2" fmla="*/ 0 w 5"/>
                  <a:gd name="T3" fmla="*/ 0 h 3"/>
                  <a:gd name="T4" fmla="*/ 5 w 5"/>
                  <a:gd name="T5" fmla="*/ 3 h 3"/>
                  <a:gd name="T6" fmla="*/ 2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2" y="0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28" name="Freeform 123"/>
              <p:cNvSpPr>
                <a:spLocks/>
              </p:cNvSpPr>
              <p:nvPr/>
            </p:nvSpPr>
            <p:spPr bwMode="auto">
              <a:xfrm>
                <a:off x="5556" y="986"/>
                <a:ext cx="5" cy="2"/>
              </a:xfrm>
              <a:custGeom>
                <a:avLst/>
                <a:gdLst>
                  <a:gd name="T0" fmla="*/ 5 w 5"/>
                  <a:gd name="T1" fmla="*/ 0 h 2"/>
                  <a:gd name="T2" fmla="*/ 0 w 5"/>
                  <a:gd name="T3" fmla="*/ 0 h 2"/>
                  <a:gd name="T4" fmla="*/ 2 w 5"/>
                  <a:gd name="T5" fmla="*/ 2 h 2"/>
                  <a:gd name="T6" fmla="*/ 5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5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29" name="Freeform 124"/>
              <p:cNvSpPr>
                <a:spLocks/>
              </p:cNvSpPr>
              <p:nvPr/>
            </p:nvSpPr>
            <p:spPr bwMode="auto">
              <a:xfrm>
                <a:off x="5618" y="1263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30" name="Freeform 125"/>
              <p:cNvSpPr>
                <a:spLocks/>
              </p:cNvSpPr>
              <p:nvPr/>
            </p:nvSpPr>
            <p:spPr bwMode="auto">
              <a:xfrm>
                <a:off x="5618" y="12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31" name="Freeform 126"/>
              <p:cNvSpPr>
                <a:spLocks/>
              </p:cNvSpPr>
              <p:nvPr/>
            </p:nvSpPr>
            <p:spPr bwMode="auto">
              <a:xfrm>
                <a:off x="5558" y="1107"/>
                <a:ext cx="8" cy="5"/>
              </a:xfrm>
              <a:custGeom>
                <a:avLst/>
                <a:gdLst>
                  <a:gd name="T0" fmla="*/ 3 w 3"/>
                  <a:gd name="T1" fmla="*/ 0 h 2"/>
                  <a:gd name="T2" fmla="*/ 1 w 3"/>
                  <a:gd name="T3" fmla="*/ 2 h 2"/>
                  <a:gd name="T4" fmla="*/ 3 w 3"/>
                  <a:gd name="T5" fmla="*/ 1 h 2"/>
                  <a:gd name="T6" fmla="*/ 3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2" y="1"/>
                      <a:pt x="0" y="2"/>
                      <a:pt x="1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32" name="Freeform 127"/>
              <p:cNvSpPr>
                <a:spLocks/>
              </p:cNvSpPr>
              <p:nvPr/>
            </p:nvSpPr>
            <p:spPr bwMode="auto">
              <a:xfrm>
                <a:off x="5592" y="1187"/>
                <a:ext cx="4" cy="3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33" name="Freeform 128"/>
              <p:cNvSpPr>
                <a:spLocks/>
              </p:cNvSpPr>
              <p:nvPr/>
            </p:nvSpPr>
            <p:spPr bwMode="auto">
              <a:xfrm>
                <a:off x="5608" y="1190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34" name="Freeform 129"/>
              <p:cNvSpPr>
                <a:spLocks/>
              </p:cNvSpPr>
              <p:nvPr/>
            </p:nvSpPr>
            <p:spPr bwMode="auto">
              <a:xfrm>
                <a:off x="5625" y="1306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35" name="Freeform 130"/>
              <p:cNvSpPr>
                <a:spLocks/>
              </p:cNvSpPr>
              <p:nvPr/>
            </p:nvSpPr>
            <p:spPr bwMode="auto">
              <a:xfrm>
                <a:off x="5561" y="1036"/>
                <a:ext cx="7" cy="4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1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1"/>
                      <a:pt x="0" y="2"/>
                      <a:pt x="0" y="2"/>
                    </a:cubicBezTo>
                    <a:cubicBezTo>
                      <a:pt x="1" y="1"/>
                      <a:pt x="3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36" name="Freeform 131"/>
              <p:cNvSpPr>
                <a:spLocks/>
              </p:cNvSpPr>
              <p:nvPr/>
            </p:nvSpPr>
            <p:spPr bwMode="auto">
              <a:xfrm>
                <a:off x="5575" y="1261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37" name="Freeform 132"/>
              <p:cNvSpPr>
                <a:spLocks/>
              </p:cNvSpPr>
              <p:nvPr/>
            </p:nvSpPr>
            <p:spPr bwMode="auto">
              <a:xfrm>
                <a:off x="5558" y="1040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1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1" y="0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38" name="Freeform 133"/>
              <p:cNvSpPr>
                <a:spLocks/>
              </p:cNvSpPr>
              <p:nvPr/>
            </p:nvSpPr>
            <p:spPr bwMode="auto">
              <a:xfrm>
                <a:off x="5625" y="146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39" name="Freeform 134"/>
              <p:cNvSpPr>
                <a:spLocks/>
              </p:cNvSpPr>
              <p:nvPr/>
            </p:nvSpPr>
            <p:spPr bwMode="auto">
              <a:xfrm>
                <a:off x="5584" y="151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40" name="Rectangle 135"/>
              <p:cNvSpPr>
                <a:spLocks noChangeArrowheads="1"/>
              </p:cNvSpPr>
              <p:nvPr/>
            </p:nvSpPr>
            <p:spPr bwMode="auto">
              <a:xfrm>
                <a:off x="5558" y="1005"/>
                <a:ext cx="1" cy="2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41" name="Freeform 136"/>
              <p:cNvSpPr>
                <a:spLocks/>
              </p:cNvSpPr>
              <p:nvPr/>
            </p:nvSpPr>
            <p:spPr bwMode="auto">
              <a:xfrm>
                <a:off x="5575" y="1000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42" name="Freeform 137"/>
              <p:cNvSpPr>
                <a:spLocks/>
              </p:cNvSpPr>
              <p:nvPr/>
            </p:nvSpPr>
            <p:spPr bwMode="auto">
              <a:xfrm>
                <a:off x="5587" y="1052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43" name="Freeform 138"/>
              <p:cNvSpPr>
                <a:spLocks/>
              </p:cNvSpPr>
              <p:nvPr/>
            </p:nvSpPr>
            <p:spPr bwMode="auto">
              <a:xfrm>
                <a:off x="5561" y="100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44" name="Freeform 139"/>
              <p:cNvSpPr>
                <a:spLocks/>
              </p:cNvSpPr>
              <p:nvPr/>
            </p:nvSpPr>
            <p:spPr bwMode="auto">
              <a:xfrm>
                <a:off x="5558" y="100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45" name="Freeform 140"/>
              <p:cNvSpPr>
                <a:spLocks/>
              </p:cNvSpPr>
              <p:nvPr/>
            </p:nvSpPr>
            <p:spPr bwMode="auto">
              <a:xfrm>
                <a:off x="5558" y="1005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46" name="Freeform 141"/>
              <p:cNvSpPr>
                <a:spLocks/>
              </p:cNvSpPr>
              <p:nvPr/>
            </p:nvSpPr>
            <p:spPr bwMode="auto">
              <a:xfrm>
                <a:off x="5611" y="1381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47" name="Freeform 142"/>
              <p:cNvSpPr>
                <a:spLocks/>
              </p:cNvSpPr>
              <p:nvPr/>
            </p:nvSpPr>
            <p:spPr bwMode="auto">
              <a:xfrm>
                <a:off x="5611" y="113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48" name="Freeform 143"/>
              <p:cNvSpPr>
                <a:spLocks/>
              </p:cNvSpPr>
              <p:nvPr/>
            </p:nvSpPr>
            <p:spPr bwMode="auto">
              <a:xfrm>
                <a:off x="5599" y="1133"/>
                <a:ext cx="14" cy="2"/>
              </a:xfrm>
              <a:custGeom>
                <a:avLst/>
                <a:gdLst>
                  <a:gd name="T0" fmla="*/ 6 w 6"/>
                  <a:gd name="T1" fmla="*/ 1 h 1"/>
                  <a:gd name="T2" fmla="*/ 5 w 6"/>
                  <a:gd name="T3" fmla="*/ 0 h 1"/>
                  <a:gd name="T4" fmla="*/ 0 w 6"/>
                  <a:gd name="T5" fmla="*/ 1 h 1"/>
                  <a:gd name="T6" fmla="*/ 6 w 6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1">
                    <a:moveTo>
                      <a:pt x="6" y="1"/>
                    </a:moveTo>
                    <a:cubicBezTo>
                      <a:pt x="4" y="1"/>
                      <a:pt x="4" y="0"/>
                      <a:pt x="5" y="0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49" name="Freeform 144"/>
              <p:cNvSpPr>
                <a:spLocks noEditPoints="1"/>
              </p:cNvSpPr>
              <p:nvPr/>
            </p:nvSpPr>
            <p:spPr bwMode="auto">
              <a:xfrm>
                <a:off x="5551" y="988"/>
                <a:ext cx="83" cy="536"/>
              </a:xfrm>
              <a:custGeom>
                <a:avLst/>
                <a:gdLst>
                  <a:gd name="T0" fmla="*/ 30 w 35"/>
                  <a:gd name="T1" fmla="*/ 119 h 226"/>
                  <a:gd name="T2" fmla="*/ 28 w 35"/>
                  <a:gd name="T3" fmla="*/ 112 h 226"/>
                  <a:gd name="T4" fmla="*/ 30 w 35"/>
                  <a:gd name="T5" fmla="*/ 109 h 226"/>
                  <a:gd name="T6" fmla="*/ 27 w 35"/>
                  <a:gd name="T7" fmla="*/ 103 h 226"/>
                  <a:gd name="T8" fmla="*/ 27 w 35"/>
                  <a:gd name="T9" fmla="*/ 95 h 226"/>
                  <a:gd name="T10" fmla="*/ 18 w 35"/>
                  <a:gd name="T11" fmla="*/ 85 h 226"/>
                  <a:gd name="T12" fmla="*/ 19 w 35"/>
                  <a:gd name="T13" fmla="*/ 84 h 226"/>
                  <a:gd name="T14" fmla="*/ 24 w 35"/>
                  <a:gd name="T15" fmla="*/ 83 h 226"/>
                  <a:gd name="T16" fmla="*/ 24 w 35"/>
                  <a:gd name="T17" fmla="*/ 76 h 226"/>
                  <a:gd name="T18" fmla="*/ 23 w 35"/>
                  <a:gd name="T19" fmla="*/ 69 h 226"/>
                  <a:gd name="T20" fmla="*/ 24 w 35"/>
                  <a:gd name="T21" fmla="*/ 59 h 226"/>
                  <a:gd name="T22" fmla="*/ 25 w 35"/>
                  <a:gd name="T23" fmla="*/ 54 h 226"/>
                  <a:gd name="T24" fmla="*/ 12 w 35"/>
                  <a:gd name="T25" fmla="*/ 44 h 226"/>
                  <a:gd name="T26" fmla="*/ 23 w 35"/>
                  <a:gd name="T27" fmla="*/ 42 h 226"/>
                  <a:gd name="T28" fmla="*/ 23 w 35"/>
                  <a:gd name="T29" fmla="*/ 37 h 226"/>
                  <a:gd name="T30" fmla="*/ 22 w 35"/>
                  <a:gd name="T31" fmla="*/ 32 h 226"/>
                  <a:gd name="T32" fmla="*/ 19 w 35"/>
                  <a:gd name="T33" fmla="*/ 22 h 226"/>
                  <a:gd name="T34" fmla="*/ 11 w 35"/>
                  <a:gd name="T35" fmla="*/ 17 h 226"/>
                  <a:gd name="T36" fmla="*/ 16 w 35"/>
                  <a:gd name="T37" fmla="*/ 8 h 226"/>
                  <a:gd name="T38" fmla="*/ 10 w 35"/>
                  <a:gd name="T39" fmla="*/ 5 h 226"/>
                  <a:gd name="T40" fmla="*/ 2 w 35"/>
                  <a:gd name="T41" fmla="*/ 6 h 226"/>
                  <a:gd name="T42" fmla="*/ 5 w 35"/>
                  <a:gd name="T43" fmla="*/ 6 h 226"/>
                  <a:gd name="T44" fmla="*/ 3 w 35"/>
                  <a:gd name="T45" fmla="*/ 14 h 226"/>
                  <a:gd name="T46" fmla="*/ 4 w 35"/>
                  <a:gd name="T47" fmla="*/ 26 h 226"/>
                  <a:gd name="T48" fmla="*/ 7 w 35"/>
                  <a:gd name="T49" fmla="*/ 43 h 226"/>
                  <a:gd name="T50" fmla="*/ 6 w 35"/>
                  <a:gd name="T51" fmla="*/ 50 h 226"/>
                  <a:gd name="T52" fmla="*/ 10 w 35"/>
                  <a:gd name="T53" fmla="*/ 52 h 226"/>
                  <a:gd name="T54" fmla="*/ 13 w 35"/>
                  <a:gd name="T55" fmla="*/ 60 h 226"/>
                  <a:gd name="T56" fmla="*/ 11 w 35"/>
                  <a:gd name="T57" fmla="*/ 78 h 226"/>
                  <a:gd name="T58" fmla="*/ 13 w 35"/>
                  <a:gd name="T59" fmla="*/ 84 h 226"/>
                  <a:gd name="T60" fmla="*/ 13 w 35"/>
                  <a:gd name="T61" fmla="*/ 93 h 226"/>
                  <a:gd name="T62" fmla="*/ 15 w 35"/>
                  <a:gd name="T63" fmla="*/ 101 h 226"/>
                  <a:gd name="T64" fmla="*/ 12 w 35"/>
                  <a:gd name="T65" fmla="*/ 111 h 226"/>
                  <a:gd name="T66" fmla="*/ 11 w 35"/>
                  <a:gd name="T67" fmla="*/ 126 h 226"/>
                  <a:gd name="T68" fmla="*/ 11 w 35"/>
                  <a:gd name="T69" fmla="*/ 140 h 226"/>
                  <a:gd name="T70" fmla="*/ 13 w 35"/>
                  <a:gd name="T71" fmla="*/ 152 h 226"/>
                  <a:gd name="T72" fmla="*/ 11 w 35"/>
                  <a:gd name="T73" fmla="*/ 167 h 226"/>
                  <a:gd name="T74" fmla="*/ 12 w 35"/>
                  <a:gd name="T75" fmla="*/ 173 h 226"/>
                  <a:gd name="T76" fmla="*/ 12 w 35"/>
                  <a:gd name="T77" fmla="*/ 188 h 226"/>
                  <a:gd name="T78" fmla="*/ 14 w 35"/>
                  <a:gd name="T79" fmla="*/ 203 h 226"/>
                  <a:gd name="T80" fmla="*/ 16 w 35"/>
                  <a:gd name="T81" fmla="*/ 226 h 226"/>
                  <a:gd name="T82" fmla="*/ 28 w 35"/>
                  <a:gd name="T83" fmla="*/ 217 h 226"/>
                  <a:gd name="T84" fmla="*/ 28 w 35"/>
                  <a:gd name="T85" fmla="*/ 203 h 226"/>
                  <a:gd name="T86" fmla="*/ 30 w 35"/>
                  <a:gd name="T87" fmla="*/ 200 h 226"/>
                  <a:gd name="T88" fmla="*/ 29 w 35"/>
                  <a:gd name="T89" fmla="*/ 184 h 226"/>
                  <a:gd name="T90" fmla="*/ 26 w 35"/>
                  <a:gd name="T91" fmla="*/ 175 h 226"/>
                  <a:gd name="T92" fmla="*/ 26 w 35"/>
                  <a:gd name="T93" fmla="*/ 168 h 226"/>
                  <a:gd name="T94" fmla="*/ 27 w 35"/>
                  <a:gd name="T95" fmla="*/ 162 h 226"/>
                  <a:gd name="T96" fmla="*/ 31 w 35"/>
                  <a:gd name="T97" fmla="*/ 155 h 226"/>
                  <a:gd name="T98" fmla="*/ 26 w 35"/>
                  <a:gd name="T99" fmla="*/ 149 h 226"/>
                  <a:gd name="T100" fmla="*/ 27 w 35"/>
                  <a:gd name="T101" fmla="*/ 144 h 226"/>
                  <a:gd name="T102" fmla="*/ 29 w 35"/>
                  <a:gd name="T103" fmla="*/ 142 h 226"/>
                  <a:gd name="T104" fmla="*/ 30 w 35"/>
                  <a:gd name="T105" fmla="*/ 133 h 226"/>
                  <a:gd name="T106" fmla="*/ 29 w 35"/>
                  <a:gd name="T107" fmla="*/ 124 h 226"/>
                  <a:gd name="T108" fmla="*/ 22 w 35"/>
                  <a:gd name="T109" fmla="*/ 82 h 226"/>
                  <a:gd name="T110" fmla="*/ 6 w 35"/>
                  <a:gd name="T111" fmla="*/ 12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5" h="226">
                    <a:moveTo>
                      <a:pt x="29" y="124"/>
                    </a:moveTo>
                    <a:cubicBezTo>
                      <a:pt x="31" y="123"/>
                      <a:pt x="31" y="123"/>
                      <a:pt x="31" y="123"/>
                    </a:cubicBezTo>
                    <a:cubicBezTo>
                      <a:pt x="33" y="124"/>
                      <a:pt x="32" y="125"/>
                      <a:pt x="35" y="124"/>
                    </a:cubicBezTo>
                    <a:cubicBezTo>
                      <a:pt x="29" y="124"/>
                      <a:pt x="34" y="119"/>
                      <a:pt x="28" y="119"/>
                    </a:cubicBezTo>
                    <a:cubicBezTo>
                      <a:pt x="30" y="119"/>
                      <a:pt x="30" y="119"/>
                      <a:pt x="30" y="119"/>
                    </a:cubicBezTo>
                    <a:cubicBezTo>
                      <a:pt x="29" y="119"/>
                      <a:pt x="30" y="119"/>
                      <a:pt x="30" y="119"/>
                    </a:cubicBezTo>
                    <a:cubicBezTo>
                      <a:pt x="32" y="118"/>
                      <a:pt x="26" y="118"/>
                      <a:pt x="27" y="116"/>
                    </a:cubicBezTo>
                    <a:cubicBezTo>
                      <a:pt x="27" y="116"/>
                      <a:pt x="28" y="115"/>
                      <a:pt x="28" y="116"/>
                    </a:cubicBezTo>
                    <a:cubicBezTo>
                      <a:pt x="27" y="114"/>
                      <a:pt x="27" y="114"/>
                      <a:pt x="27" y="114"/>
                    </a:cubicBezTo>
                    <a:cubicBezTo>
                      <a:pt x="27" y="114"/>
                      <a:pt x="28" y="114"/>
                      <a:pt x="28" y="114"/>
                    </a:cubicBezTo>
                    <a:cubicBezTo>
                      <a:pt x="27" y="112"/>
                      <a:pt x="27" y="112"/>
                      <a:pt x="27" y="112"/>
                    </a:cubicBezTo>
                    <a:cubicBezTo>
                      <a:pt x="28" y="112"/>
                      <a:pt x="28" y="112"/>
                      <a:pt x="28" y="112"/>
                    </a:cubicBezTo>
                    <a:cubicBezTo>
                      <a:pt x="27" y="112"/>
                      <a:pt x="25" y="111"/>
                      <a:pt x="25" y="111"/>
                    </a:cubicBezTo>
                    <a:cubicBezTo>
                      <a:pt x="26" y="110"/>
                      <a:pt x="25" y="111"/>
                      <a:pt x="26" y="111"/>
                    </a:cubicBezTo>
                    <a:cubicBezTo>
                      <a:pt x="25" y="110"/>
                      <a:pt x="25" y="110"/>
                      <a:pt x="25" y="110"/>
                    </a:cubicBezTo>
                    <a:cubicBezTo>
                      <a:pt x="26" y="109"/>
                      <a:pt x="27" y="110"/>
                      <a:pt x="27" y="111"/>
                    </a:cubicBezTo>
                    <a:cubicBezTo>
                      <a:pt x="33" y="110"/>
                      <a:pt x="26" y="110"/>
                      <a:pt x="29" y="107"/>
                    </a:cubicBezTo>
                    <a:cubicBezTo>
                      <a:pt x="30" y="109"/>
                      <a:pt x="30" y="109"/>
                      <a:pt x="30" y="109"/>
                    </a:cubicBezTo>
                    <a:cubicBezTo>
                      <a:pt x="33" y="108"/>
                      <a:pt x="32" y="107"/>
                      <a:pt x="33" y="106"/>
                    </a:cubicBezTo>
                    <a:cubicBezTo>
                      <a:pt x="32" y="106"/>
                      <a:pt x="29" y="108"/>
                      <a:pt x="27" y="107"/>
                    </a:cubicBezTo>
                    <a:cubicBezTo>
                      <a:pt x="28" y="107"/>
                      <a:pt x="28" y="106"/>
                      <a:pt x="27" y="106"/>
                    </a:cubicBezTo>
                    <a:cubicBezTo>
                      <a:pt x="29" y="105"/>
                      <a:pt x="28" y="105"/>
                      <a:pt x="28" y="104"/>
                    </a:cubicBezTo>
                    <a:cubicBezTo>
                      <a:pt x="31" y="104"/>
                      <a:pt x="31" y="104"/>
                      <a:pt x="31" y="104"/>
                    </a:cubicBezTo>
                    <a:cubicBezTo>
                      <a:pt x="30" y="103"/>
                      <a:pt x="29" y="103"/>
                      <a:pt x="27" y="103"/>
                    </a:cubicBezTo>
                    <a:cubicBezTo>
                      <a:pt x="28" y="102"/>
                      <a:pt x="30" y="101"/>
                      <a:pt x="31" y="101"/>
                    </a:cubicBezTo>
                    <a:cubicBezTo>
                      <a:pt x="32" y="99"/>
                      <a:pt x="28" y="102"/>
                      <a:pt x="28" y="100"/>
                    </a:cubicBezTo>
                    <a:cubicBezTo>
                      <a:pt x="28" y="99"/>
                      <a:pt x="27" y="98"/>
                      <a:pt x="26" y="96"/>
                    </a:cubicBezTo>
                    <a:cubicBezTo>
                      <a:pt x="27" y="95"/>
                      <a:pt x="27" y="96"/>
                      <a:pt x="28" y="96"/>
                    </a:cubicBezTo>
                    <a:cubicBezTo>
                      <a:pt x="26" y="95"/>
                      <a:pt x="26" y="95"/>
                      <a:pt x="26" y="95"/>
                    </a:cubicBezTo>
                    <a:cubicBezTo>
                      <a:pt x="26" y="95"/>
                      <a:pt x="27" y="95"/>
                      <a:pt x="27" y="95"/>
                    </a:cubicBezTo>
                    <a:cubicBezTo>
                      <a:pt x="26" y="94"/>
                      <a:pt x="24" y="95"/>
                      <a:pt x="24" y="94"/>
                    </a:cubicBezTo>
                    <a:cubicBezTo>
                      <a:pt x="21" y="94"/>
                      <a:pt x="28" y="92"/>
                      <a:pt x="24" y="90"/>
                    </a:cubicBezTo>
                    <a:cubicBezTo>
                      <a:pt x="25" y="90"/>
                      <a:pt x="26" y="90"/>
                      <a:pt x="27" y="90"/>
                    </a:cubicBezTo>
                    <a:cubicBezTo>
                      <a:pt x="25" y="88"/>
                      <a:pt x="25" y="89"/>
                      <a:pt x="23" y="87"/>
                    </a:cubicBezTo>
                    <a:cubicBezTo>
                      <a:pt x="24" y="86"/>
                      <a:pt x="24" y="86"/>
                      <a:pt x="24" y="86"/>
                    </a:cubicBezTo>
                    <a:cubicBezTo>
                      <a:pt x="22" y="87"/>
                      <a:pt x="20" y="86"/>
                      <a:pt x="18" y="85"/>
                    </a:cubicBezTo>
                    <a:cubicBezTo>
                      <a:pt x="17" y="85"/>
                      <a:pt x="16" y="85"/>
                      <a:pt x="16" y="86"/>
                    </a:cubicBezTo>
                    <a:cubicBezTo>
                      <a:pt x="15" y="84"/>
                      <a:pt x="15" y="84"/>
                      <a:pt x="15" y="84"/>
                    </a:cubicBezTo>
                    <a:cubicBezTo>
                      <a:pt x="15" y="84"/>
                      <a:pt x="16" y="84"/>
                      <a:pt x="17" y="84"/>
                    </a:cubicBezTo>
                    <a:cubicBezTo>
                      <a:pt x="17" y="84"/>
                      <a:pt x="16" y="84"/>
                      <a:pt x="16" y="84"/>
                    </a:cubicBezTo>
                    <a:cubicBezTo>
                      <a:pt x="17" y="83"/>
                      <a:pt x="19" y="83"/>
                      <a:pt x="20" y="84"/>
                    </a:cubicBezTo>
                    <a:cubicBezTo>
                      <a:pt x="20" y="84"/>
                      <a:pt x="19" y="84"/>
                      <a:pt x="19" y="84"/>
                    </a:cubicBezTo>
                    <a:cubicBezTo>
                      <a:pt x="20" y="85"/>
                      <a:pt x="22" y="85"/>
                      <a:pt x="23" y="85"/>
                    </a:cubicBezTo>
                    <a:cubicBezTo>
                      <a:pt x="23" y="85"/>
                      <a:pt x="23" y="85"/>
                      <a:pt x="23" y="84"/>
                    </a:cubicBezTo>
                    <a:cubicBezTo>
                      <a:pt x="23" y="84"/>
                      <a:pt x="23" y="85"/>
                      <a:pt x="24" y="84"/>
                    </a:cubicBezTo>
                    <a:cubicBezTo>
                      <a:pt x="24" y="84"/>
                      <a:pt x="23" y="84"/>
                      <a:pt x="23" y="84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24" y="83"/>
                      <a:pt x="24" y="83"/>
                      <a:pt x="24" y="83"/>
                    </a:cubicBezTo>
                    <a:cubicBezTo>
                      <a:pt x="26" y="81"/>
                      <a:pt x="26" y="81"/>
                      <a:pt x="26" y="81"/>
                    </a:cubicBezTo>
                    <a:cubicBezTo>
                      <a:pt x="23" y="79"/>
                      <a:pt x="19" y="78"/>
                      <a:pt x="18" y="76"/>
                    </a:cubicBezTo>
                    <a:cubicBezTo>
                      <a:pt x="20" y="76"/>
                      <a:pt x="21" y="76"/>
                      <a:pt x="24" y="76"/>
                    </a:cubicBezTo>
                    <a:cubicBezTo>
                      <a:pt x="21" y="76"/>
                      <a:pt x="25" y="78"/>
                      <a:pt x="24" y="79"/>
                    </a:cubicBezTo>
                    <a:cubicBezTo>
                      <a:pt x="25" y="78"/>
                      <a:pt x="26" y="78"/>
                      <a:pt x="26" y="78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6" y="76"/>
                      <a:pt x="25" y="76"/>
                      <a:pt x="26" y="75"/>
                    </a:cubicBezTo>
                    <a:cubicBezTo>
                      <a:pt x="22" y="76"/>
                      <a:pt x="23" y="73"/>
                      <a:pt x="22" y="72"/>
                    </a:cubicBezTo>
                    <a:cubicBezTo>
                      <a:pt x="23" y="72"/>
                      <a:pt x="25" y="72"/>
                      <a:pt x="24" y="74"/>
                    </a:cubicBezTo>
                    <a:cubicBezTo>
                      <a:pt x="27" y="72"/>
                      <a:pt x="20" y="72"/>
                      <a:pt x="22" y="71"/>
                    </a:cubicBezTo>
                    <a:cubicBezTo>
                      <a:pt x="22" y="71"/>
                      <a:pt x="22" y="71"/>
                      <a:pt x="23" y="71"/>
                    </a:cubicBezTo>
                    <a:cubicBezTo>
                      <a:pt x="21" y="71"/>
                      <a:pt x="22" y="69"/>
                      <a:pt x="23" y="69"/>
                    </a:cubicBezTo>
                    <a:cubicBezTo>
                      <a:pt x="24" y="69"/>
                      <a:pt x="24" y="69"/>
                      <a:pt x="24" y="69"/>
                    </a:cubicBezTo>
                    <a:cubicBezTo>
                      <a:pt x="24" y="67"/>
                      <a:pt x="23" y="63"/>
                      <a:pt x="20" y="63"/>
                    </a:cubicBezTo>
                    <a:cubicBezTo>
                      <a:pt x="20" y="63"/>
                      <a:pt x="24" y="63"/>
                      <a:pt x="25" y="64"/>
                    </a:cubicBezTo>
                    <a:cubicBezTo>
                      <a:pt x="13" y="61"/>
                      <a:pt x="13" y="61"/>
                      <a:pt x="13" y="61"/>
                    </a:cubicBezTo>
                    <a:cubicBezTo>
                      <a:pt x="16" y="61"/>
                      <a:pt x="23" y="59"/>
                      <a:pt x="25" y="61"/>
                    </a:cubicBezTo>
                    <a:cubicBezTo>
                      <a:pt x="25" y="60"/>
                      <a:pt x="25" y="60"/>
                      <a:pt x="24" y="59"/>
                    </a:cubicBezTo>
                    <a:cubicBezTo>
                      <a:pt x="24" y="59"/>
                      <a:pt x="20" y="60"/>
                      <a:pt x="20" y="59"/>
                    </a:cubicBezTo>
                    <a:cubicBezTo>
                      <a:pt x="23" y="58"/>
                      <a:pt x="22" y="58"/>
                      <a:pt x="24" y="57"/>
                    </a:cubicBezTo>
                    <a:cubicBezTo>
                      <a:pt x="24" y="57"/>
                      <a:pt x="19" y="57"/>
                      <a:pt x="19" y="56"/>
                    </a:cubicBezTo>
                    <a:cubicBezTo>
                      <a:pt x="20" y="56"/>
                      <a:pt x="24" y="56"/>
                      <a:pt x="24" y="56"/>
                    </a:cubicBezTo>
                    <a:cubicBezTo>
                      <a:pt x="20" y="55"/>
                      <a:pt x="20" y="55"/>
                      <a:pt x="20" y="55"/>
                    </a:cubicBezTo>
                    <a:cubicBezTo>
                      <a:pt x="21" y="55"/>
                      <a:pt x="24" y="54"/>
                      <a:pt x="25" y="54"/>
                    </a:cubicBezTo>
                    <a:cubicBezTo>
                      <a:pt x="24" y="54"/>
                      <a:pt x="25" y="52"/>
                      <a:pt x="24" y="52"/>
                    </a:cubicBezTo>
                    <a:cubicBezTo>
                      <a:pt x="23" y="53"/>
                      <a:pt x="23" y="53"/>
                      <a:pt x="23" y="53"/>
                    </a:cubicBezTo>
                    <a:cubicBezTo>
                      <a:pt x="24" y="51"/>
                      <a:pt x="17" y="51"/>
                      <a:pt x="17" y="49"/>
                    </a:cubicBezTo>
                    <a:cubicBezTo>
                      <a:pt x="18" y="49"/>
                      <a:pt x="23" y="49"/>
                      <a:pt x="23" y="48"/>
                    </a:cubicBezTo>
                    <a:cubicBezTo>
                      <a:pt x="21" y="48"/>
                      <a:pt x="12" y="46"/>
                      <a:pt x="10" y="45"/>
                    </a:cubicBezTo>
                    <a:cubicBezTo>
                      <a:pt x="12" y="44"/>
                      <a:pt x="12" y="44"/>
                      <a:pt x="12" y="44"/>
                    </a:cubicBezTo>
                    <a:cubicBezTo>
                      <a:pt x="10" y="43"/>
                      <a:pt x="10" y="43"/>
                      <a:pt x="10" y="43"/>
                    </a:cubicBezTo>
                    <a:cubicBezTo>
                      <a:pt x="14" y="44"/>
                      <a:pt x="21" y="46"/>
                      <a:pt x="24" y="47"/>
                    </a:cubicBezTo>
                    <a:cubicBezTo>
                      <a:pt x="25" y="46"/>
                      <a:pt x="25" y="47"/>
                      <a:pt x="25" y="46"/>
                    </a:cubicBezTo>
                    <a:cubicBezTo>
                      <a:pt x="26" y="45"/>
                      <a:pt x="27" y="46"/>
                      <a:pt x="27" y="46"/>
                    </a:cubicBezTo>
                    <a:cubicBezTo>
                      <a:pt x="28" y="44"/>
                      <a:pt x="28" y="44"/>
                      <a:pt x="28" y="44"/>
                    </a:cubicBezTo>
                    <a:cubicBezTo>
                      <a:pt x="25" y="44"/>
                      <a:pt x="25" y="42"/>
                      <a:pt x="23" y="42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3" y="45"/>
                      <a:pt x="18" y="43"/>
                      <a:pt x="18" y="41"/>
                    </a:cubicBezTo>
                    <a:cubicBezTo>
                      <a:pt x="19" y="41"/>
                      <a:pt x="23" y="41"/>
                      <a:pt x="24" y="41"/>
                    </a:cubicBezTo>
                    <a:cubicBezTo>
                      <a:pt x="23" y="41"/>
                      <a:pt x="22" y="40"/>
                      <a:pt x="23" y="39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5" y="39"/>
                      <a:pt x="21" y="39"/>
                      <a:pt x="23" y="37"/>
                    </a:cubicBezTo>
                    <a:cubicBezTo>
                      <a:pt x="23" y="37"/>
                      <a:pt x="27" y="36"/>
                      <a:pt x="25" y="36"/>
                    </a:cubicBezTo>
                    <a:cubicBezTo>
                      <a:pt x="22" y="37"/>
                      <a:pt x="13" y="37"/>
                      <a:pt x="10" y="37"/>
                    </a:cubicBezTo>
                    <a:cubicBezTo>
                      <a:pt x="10" y="37"/>
                      <a:pt x="13" y="34"/>
                      <a:pt x="15" y="34"/>
                    </a:cubicBezTo>
                    <a:cubicBezTo>
                      <a:pt x="17" y="33"/>
                      <a:pt x="20" y="34"/>
                      <a:pt x="22" y="34"/>
                    </a:cubicBezTo>
                    <a:cubicBezTo>
                      <a:pt x="22" y="34"/>
                      <a:pt x="21" y="33"/>
                      <a:pt x="20" y="33"/>
                    </a:cubicBezTo>
                    <a:cubicBezTo>
                      <a:pt x="21" y="33"/>
                      <a:pt x="23" y="33"/>
                      <a:pt x="22" y="32"/>
                    </a:cubicBezTo>
                    <a:cubicBezTo>
                      <a:pt x="20" y="32"/>
                      <a:pt x="22" y="30"/>
                      <a:pt x="20" y="32"/>
                    </a:cubicBezTo>
                    <a:cubicBezTo>
                      <a:pt x="19" y="31"/>
                      <a:pt x="20" y="31"/>
                      <a:pt x="20" y="30"/>
                    </a:cubicBezTo>
                    <a:cubicBezTo>
                      <a:pt x="19" y="30"/>
                      <a:pt x="14" y="29"/>
                      <a:pt x="13" y="28"/>
                    </a:cubicBezTo>
                    <a:cubicBezTo>
                      <a:pt x="14" y="28"/>
                      <a:pt x="15" y="28"/>
                      <a:pt x="15" y="28"/>
                    </a:cubicBezTo>
                    <a:cubicBezTo>
                      <a:pt x="16" y="25"/>
                      <a:pt x="17" y="24"/>
                      <a:pt x="17" y="22"/>
                    </a:cubicBezTo>
                    <a:cubicBezTo>
                      <a:pt x="17" y="22"/>
                      <a:pt x="18" y="21"/>
                      <a:pt x="19" y="22"/>
                    </a:cubicBezTo>
                    <a:cubicBezTo>
                      <a:pt x="19" y="21"/>
                      <a:pt x="18" y="21"/>
                      <a:pt x="18" y="20"/>
                    </a:cubicBezTo>
                    <a:cubicBezTo>
                      <a:pt x="20" y="19"/>
                      <a:pt x="18" y="22"/>
                      <a:pt x="21" y="21"/>
                    </a:cubicBezTo>
                    <a:cubicBezTo>
                      <a:pt x="19" y="21"/>
                      <a:pt x="19" y="19"/>
                      <a:pt x="18" y="19"/>
                    </a:cubicBezTo>
                    <a:cubicBezTo>
                      <a:pt x="15" y="19"/>
                      <a:pt x="17" y="21"/>
                      <a:pt x="18" y="21"/>
                    </a:cubicBezTo>
                    <a:cubicBezTo>
                      <a:pt x="15" y="21"/>
                      <a:pt x="11" y="20"/>
                      <a:pt x="10" y="18"/>
                    </a:cubicBezTo>
                    <a:cubicBezTo>
                      <a:pt x="9" y="17"/>
                      <a:pt x="12" y="17"/>
                      <a:pt x="11" y="17"/>
                    </a:cubicBezTo>
                    <a:cubicBezTo>
                      <a:pt x="12" y="14"/>
                      <a:pt x="5" y="15"/>
                      <a:pt x="8" y="12"/>
                    </a:cubicBezTo>
                    <a:cubicBezTo>
                      <a:pt x="10" y="11"/>
                      <a:pt x="12" y="12"/>
                      <a:pt x="14" y="12"/>
                    </a:cubicBezTo>
                    <a:cubicBezTo>
                      <a:pt x="14" y="13"/>
                      <a:pt x="12" y="14"/>
                      <a:pt x="12" y="15"/>
                    </a:cubicBezTo>
                    <a:cubicBezTo>
                      <a:pt x="13" y="14"/>
                      <a:pt x="13" y="14"/>
                      <a:pt x="13" y="14"/>
                    </a:cubicBezTo>
                    <a:cubicBezTo>
                      <a:pt x="14" y="14"/>
                      <a:pt x="15" y="15"/>
                      <a:pt x="14" y="15"/>
                    </a:cubicBezTo>
                    <a:cubicBezTo>
                      <a:pt x="16" y="14"/>
                      <a:pt x="14" y="10"/>
                      <a:pt x="16" y="8"/>
                    </a:cubicBezTo>
                    <a:cubicBezTo>
                      <a:pt x="15" y="7"/>
                      <a:pt x="14" y="7"/>
                      <a:pt x="14" y="7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2" y="9"/>
                      <a:pt x="11" y="7"/>
                      <a:pt x="11" y="8"/>
                    </a:cubicBezTo>
                    <a:cubicBezTo>
                      <a:pt x="9" y="7"/>
                      <a:pt x="7" y="6"/>
                      <a:pt x="8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0" y="4"/>
                      <a:pt x="9" y="5"/>
                      <a:pt x="10" y="5"/>
                    </a:cubicBezTo>
                    <a:cubicBezTo>
                      <a:pt x="9" y="5"/>
                      <a:pt x="13" y="3"/>
                      <a:pt x="10" y="2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7" y="2"/>
                      <a:pt x="4" y="1"/>
                      <a:pt x="5" y="0"/>
                    </a:cubicBezTo>
                    <a:cubicBezTo>
                      <a:pt x="3" y="1"/>
                      <a:pt x="6" y="0"/>
                      <a:pt x="3" y="1"/>
                    </a:cubicBezTo>
                    <a:cubicBezTo>
                      <a:pt x="6" y="0"/>
                      <a:pt x="3" y="5"/>
                      <a:pt x="6" y="3"/>
                    </a:cubicBezTo>
                    <a:cubicBezTo>
                      <a:pt x="3" y="4"/>
                      <a:pt x="5" y="5"/>
                      <a:pt x="2" y="6"/>
                    </a:cubicBezTo>
                    <a:cubicBezTo>
                      <a:pt x="3" y="6"/>
                      <a:pt x="4" y="6"/>
                      <a:pt x="3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5" y="7"/>
                      <a:pt x="5" y="6"/>
                      <a:pt x="5" y="6"/>
                    </a:cubicBezTo>
                    <a:cubicBezTo>
                      <a:pt x="7" y="7"/>
                      <a:pt x="7" y="8"/>
                      <a:pt x="8" y="9"/>
                    </a:cubicBezTo>
                    <a:cubicBezTo>
                      <a:pt x="8" y="9"/>
                      <a:pt x="7" y="9"/>
                      <a:pt x="7" y="9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6" y="10"/>
                      <a:pt x="5" y="11"/>
                      <a:pt x="4" y="10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3" y="12"/>
                      <a:pt x="3" y="13"/>
                      <a:pt x="3" y="14"/>
                    </a:cubicBezTo>
                    <a:cubicBezTo>
                      <a:pt x="3" y="14"/>
                      <a:pt x="5" y="15"/>
                      <a:pt x="4" y="15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5" y="19"/>
                      <a:pt x="8" y="21"/>
                      <a:pt x="5" y="23"/>
                    </a:cubicBezTo>
                    <a:cubicBezTo>
                      <a:pt x="5" y="24"/>
                      <a:pt x="6" y="25"/>
                      <a:pt x="5" y="26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4" y="27"/>
                      <a:pt x="2" y="29"/>
                      <a:pt x="4" y="29"/>
                    </a:cubicBezTo>
                    <a:cubicBezTo>
                      <a:pt x="0" y="30"/>
                      <a:pt x="3" y="33"/>
                      <a:pt x="3" y="35"/>
                    </a:cubicBezTo>
                    <a:cubicBezTo>
                      <a:pt x="5" y="35"/>
                      <a:pt x="5" y="35"/>
                      <a:pt x="5" y="35"/>
                    </a:cubicBezTo>
                    <a:cubicBezTo>
                      <a:pt x="5" y="36"/>
                      <a:pt x="5" y="37"/>
                      <a:pt x="6" y="38"/>
                    </a:cubicBezTo>
                    <a:cubicBezTo>
                      <a:pt x="8" y="38"/>
                      <a:pt x="8" y="38"/>
                      <a:pt x="8" y="38"/>
                    </a:cubicBezTo>
                    <a:cubicBezTo>
                      <a:pt x="9" y="39"/>
                      <a:pt x="7" y="41"/>
                      <a:pt x="7" y="43"/>
                    </a:cubicBezTo>
                    <a:cubicBezTo>
                      <a:pt x="6" y="43"/>
                      <a:pt x="7" y="42"/>
                      <a:pt x="7" y="42"/>
                    </a:cubicBezTo>
                    <a:cubicBezTo>
                      <a:pt x="3" y="44"/>
                      <a:pt x="10" y="46"/>
                      <a:pt x="7" y="48"/>
                    </a:cubicBezTo>
                    <a:cubicBezTo>
                      <a:pt x="8" y="49"/>
                      <a:pt x="8" y="49"/>
                      <a:pt x="7" y="49"/>
                    </a:cubicBezTo>
                    <a:cubicBezTo>
                      <a:pt x="7" y="49"/>
                      <a:pt x="7" y="49"/>
                      <a:pt x="7" y="49"/>
                    </a:cubicBezTo>
                    <a:cubicBezTo>
                      <a:pt x="7" y="49"/>
                      <a:pt x="7" y="49"/>
                      <a:pt x="7" y="49"/>
                    </a:cubicBezTo>
                    <a:cubicBezTo>
                      <a:pt x="7" y="50"/>
                      <a:pt x="6" y="50"/>
                      <a:pt x="6" y="50"/>
                    </a:cubicBezTo>
                    <a:cubicBezTo>
                      <a:pt x="7" y="50"/>
                      <a:pt x="7" y="50"/>
                      <a:pt x="7" y="50"/>
                    </a:cubicBezTo>
                    <a:cubicBezTo>
                      <a:pt x="7" y="50"/>
                      <a:pt x="7" y="50"/>
                      <a:pt x="8" y="51"/>
                    </a:cubicBezTo>
                    <a:cubicBezTo>
                      <a:pt x="6" y="51"/>
                      <a:pt x="6" y="51"/>
                      <a:pt x="6" y="51"/>
                    </a:cubicBezTo>
                    <a:cubicBezTo>
                      <a:pt x="6" y="51"/>
                      <a:pt x="6" y="51"/>
                      <a:pt x="6" y="51"/>
                    </a:cubicBezTo>
                    <a:cubicBezTo>
                      <a:pt x="5" y="52"/>
                      <a:pt x="7" y="52"/>
                      <a:pt x="8" y="51"/>
                    </a:cubicBezTo>
                    <a:cubicBezTo>
                      <a:pt x="9" y="52"/>
                      <a:pt x="9" y="52"/>
                      <a:pt x="10" y="52"/>
                    </a:cubicBezTo>
                    <a:cubicBezTo>
                      <a:pt x="7" y="53"/>
                      <a:pt x="11" y="54"/>
                      <a:pt x="7" y="54"/>
                    </a:cubicBezTo>
                    <a:cubicBezTo>
                      <a:pt x="9" y="55"/>
                      <a:pt x="9" y="57"/>
                      <a:pt x="12" y="57"/>
                    </a:cubicBezTo>
                    <a:cubicBezTo>
                      <a:pt x="12" y="57"/>
                      <a:pt x="12" y="57"/>
                      <a:pt x="12" y="57"/>
                    </a:cubicBezTo>
                    <a:cubicBezTo>
                      <a:pt x="11" y="58"/>
                      <a:pt x="11" y="58"/>
                      <a:pt x="12" y="59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13" y="60"/>
                      <a:pt x="13" y="60"/>
                      <a:pt x="13" y="60"/>
                    </a:cubicBezTo>
                    <a:cubicBezTo>
                      <a:pt x="11" y="61"/>
                      <a:pt x="10" y="62"/>
                      <a:pt x="8" y="61"/>
                    </a:cubicBezTo>
                    <a:cubicBezTo>
                      <a:pt x="11" y="63"/>
                      <a:pt x="10" y="62"/>
                      <a:pt x="13" y="64"/>
                    </a:cubicBezTo>
                    <a:cubicBezTo>
                      <a:pt x="11" y="64"/>
                      <a:pt x="11" y="64"/>
                      <a:pt x="11" y="64"/>
                    </a:cubicBezTo>
                    <a:cubicBezTo>
                      <a:pt x="11" y="65"/>
                      <a:pt x="13" y="65"/>
                      <a:pt x="12" y="66"/>
                    </a:cubicBezTo>
                    <a:cubicBezTo>
                      <a:pt x="9" y="67"/>
                      <a:pt x="12" y="72"/>
                      <a:pt x="9" y="76"/>
                    </a:cubicBezTo>
                    <a:cubicBezTo>
                      <a:pt x="14" y="75"/>
                      <a:pt x="7" y="78"/>
                      <a:pt x="11" y="78"/>
                    </a:cubicBezTo>
                    <a:cubicBezTo>
                      <a:pt x="10" y="78"/>
                      <a:pt x="9" y="78"/>
                      <a:pt x="8" y="78"/>
                    </a:cubicBezTo>
                    <a:cubicBezTo>
                      <a:pt x="9" y="79"/>
                      <a:pt x="6" y="80"/>
                      <a:pt x="10" y="82"/>
                    </a:cubicBezTo>
                    <a:cubicBezTo>
                      <a:pt x="8" y="82"/>
                      <a:pt x="8" y="81"/>
                      <a:pt x="7" y="81"/>
                    </a:cubicBezTo>
                    <a:cubicBezTo>
                      <a:pt x="7" y="82"/>
                      <a:pt x="8" y="82"/>
                      <a:pt x="8" y="82"/>
                    </a:cubicBezTo>
                    <a:cubicBezTo>
                      <a:pt x="7" y="82"/>
                      <a:pt x="7" y="82"/>
                      <a:pt x="6" y="82"/>
                    </a:cubicBezTo>
                    <a:cubicBezTo>
                      <a:pt x="6" y="83"/>
                      <a:pt x="10" y="84"/>
                      <a:pt x="13" y="84"/>
                    </a:cubicBezTo>
                    <a:cubicBezTo>
                      <a:pt x="12" y="84"/>
                      <a:pt x="12" y="85"/>
                      <a:pt x="14" y="85"/>
                    </a:cubicBezTo>
                    <a:cubicBezTo>
                      <a:pt x="13" y="86"/>
                      <a:pt x="12" y="86"/>
                      <a:pt x="11" y="85"/>
                    </a:cubicBezTo>
                    <a:cubicBezTo>
                      <a:pt x="11" y="86"/>
                      <a:pt x="10" y="89"/>
                      <a:pt x="13" y="89"/>
                    </a:cubicBezTo>
                    <a:cubicBezTo>
                      <a:pt x="12" y="89"/>
                      <a:pt x="12" y="90"/>
                      <a:pt x="13" y="90"/>
                    </a:cubicBezTo>
                    <a:cubicBezTo>
                      <a:pt x="13" y="92"/>
                      <a:pt x="12" y="92"/>
                      <a:pt x="13" y="93"/>
                    </a:cubicBezTo>
                    <a:cubicBezTo>
                      <a:pt x="13" y="93"/>
                      <a:pt x="13" y="93"/>
                      <a:pt x="13" y="93"/>
                    </a:cubicBezTo>
                    <a:cubicBezTo>
                      <a:pt x="16" y="93"/>
                      <a:pt x="14" y="94"/>
                      <a:pt x="14" y="95"/>
                    </a:cubicBezTo>
                    <a:cubicBezTo>
                      <a:pt x="14" y="95"/>
                      <a:pt x="14" y="95"/>
                      <a:pt x="14" y="95"/>
                    </a:cubicBezTo>
                    <a:cubicBezTo>
                      <a:pt x="12" y="97"/>
                      <a:pt x="15" y="96"/>
                      <a:pt x="13" y="98"/>
                    </a:cubicBezTo>
                    <a:cubicBezTo>
                      <a:pt x="14" y="98"/>
                      <a:pt x="14" y="98"/>
                      <a:pt x="14" y="98"/>
                    </a:cubicBezTo>
                    <a:cubicBezTo>
                      <a:pt x="19" y="98"/>
                      <a:pt x="12" y="101"/>
                      <a:pt x="14" y="102"/>
                    </a:cubicBezTo>
                    <a:cubicBezTo>
                      <a:pt x="15" y="101"/>
                      <a:pt x="15" y="101"/>
                      <a:pt x="15" y="101"/>
                    </a:cubicBezTo>
                    <a:cubicBezTo>
                      <a:pt x="16" y="102"/>
                      <a:pt x="9" y="104"/>
                      <a:pt x="9" y="105"/>
                    </a:cubicBezTo>
                    <a:cubicBezTo>
                      <a:pt x="8" y="105"/>
                      <a:pt x="8" y="104"/>
                      <a:pt x="8" y="104"/>
                    </a:cubicBezTo>
                    <a:cubicBezTo>
                      <a:pt x="6" y="106"/>
                      <a:pt x="10" y="104"/>
                      <a:pt x="11" y="106"/>
                    </a:cubicBezTo>
                    <a:cubicBezTo>
                      <a:pt x="10" y="106"/>
                      <a:pt x="8" y="106"/>
                      <a:pt x="7" y="107"/>
                    </a:cubicBezTo>
                    <a:cubicBezTo>
                      <a:pt x="6" y="107"/>
                      <a:pt x="12" y="109"/>
                      <a:pt x="9" y="111"/>
                    </a:cubicBezTo>
                    <a:cubicBezTo>
                      <a:pt x="10" y="111"/>
                      <a:pt x="11" y="110"/>
                      <a:pt x="12" y="111"/>
                    </a:cubicBezTo>
                    <a:cubicBezTo>
                      <a:pt x="13" y="112"/>
                      <a:pt x="8" y="114"/>
                      <a:pt x="12" y="115"/>
                    </a:cubicBezTo>
                    <a:cubicBezTo>
                      <a:pt x="11" y="115"/>
                      <a:pt x="11" y="115"/>
                      <a:pt x="11" y="115"/>
                    </a:cubicBezTo>
                    <a:cubicBezTo>
                      <a:pt x="12" y="116"/>
                      <a:pt x="12" y="118"/>
                      <a:pt x="14" y="118"/>
                    </a:cubicBezTo>
                    <a:cubicBezTo>
                      <a:pt x="8" y="119"/>
                      <a:pt x="18" y="123"/>
                      <a:pt x="12" y="124"/>
                    </a:cubicBezTo>
                    <a:cubicBezTo>
                      <a:pt x="12" y="126"/>
                      <a:pt x="12" y="126"/>
                      <a:pt x="12" y="126"/>
                    </a:cubicBezTo>
                    <a:cubicBezTo>
                      <a:pt x="11" y="126"/>
                      <a:pt x="11" y="126"/>
                      <a:pt x="11" y="126"/>
                    </a:cubicBezTo>
                    <a:cubicBezTo>
                      <a:pt x="11" y="128"/>
                      <a:pt x="12" y="128"/>
                      <a:pt x="14" y="129"/>
                    </a:cubicBezTo>
                    <a:cubicBezTo>
                      <a:pt x="14" y="129"/>
                      <a:pt x="13" y="129"/>
                      <a:pt x="13" y="129"/>
                    </a:cubicBezTo>
                    <a:cubicBezTo>
                      <a:pt x="11" y="131"/>
                      <a:pt x="12" y="132"/>
                      <a:pt x="15" y="134"/>
                    </a:cubicBezTo>
                    <a:cubicBezTo>
                      <a:pt x="13" y="134"/>
                      <a:pt x="13" y="134"/>
                      <a:pt x="13" y="134"/>
                    </a:cubicBezTo>
                    <a:cubicBezTo>
                      <a:pt x="14" y="134"/>
                      <a:pt x="10" y="138"/>
                      <a:pt x="12" y="140"/>
                    </a:cubicBezTo>
                    <a:cubicBezTo>
                      <a:pt x="12" y="140"/>
                      <a:pt x="12" y="140"/>
                      <a:pt x="11" y="140"/>
                    </a:cubicBezTo>
                    <a:cubicBezTo>
                      <a:pt x="14" y="142"/>
                      <a:pt x="6" y="146"/>
                      <a:pt x="13" y="147"/>
                    </a:cubicBezTo>
                    <a:cubicBezTo>
                      <a:pt x="15" y="149"/>
                      <a:pt x="15" y="149"/>
                      <a:pt x="15" y="149"/>
                    </a:cubicBezTo>
                    <a:cubicBezTo>
                      <a:pt x="16" y="146"/>
                      <a:pt x="18" y="149"/>
                      <a:pt x="19" y="148"/>
                    </a:cubicBezTo>
                    <a:cubicBezTo>
                      <a:pt x="20" y="149"/>
                      <a:pt x="17" y="150"/>
                      <a:pt x="17" y="149"/>
                    </a:cubicBezTo>
                    <a:cubicBezTo>
                      <a:pt x="17" y="149"/>
                      <a:pt x="17" y="149"/>
                      <a:pt x="17" y="149"/>
                    </a:cubicBezTo>
                    <a:cubicBezTo>
                      <a:pt x="14" y="149"/>
                      <a:pt x="16" y="152"/>
                      <a:pt x="13" y="152"/>
                    </a:cubicBezTo>
                    <a:cubicBezTo>
                      <a:pt x="14" y="156"/>
                      <a:pt x="12" y="161"/>
                      <a:pt x="12" y="165"/>
                    </a:cubicBezTo>
                    <a:cubicBezTo>
                      <a:pt x="15" y="164"/>
                      <a:pt x="15" y="164"/>
                      <a:pt x="15" y="164"/>
                    </a:cubicBezTo>
                    <a:cubicBezTo>
                      <a:pt x="15" y="166"/>
                      <a:pt x="15" y="166"/>
                      <a:pt x="15" y="166"/>
                    </a:cubicBezTo>
                    <a:cubicBezTo>
                      <a:pt x="14" y="166"/>
                      <a:pt x="12" y="166"/>
                      <a:pt x="12" y="165"/>
                    </a:cubicBezTo>
                    <a:cubicBezTo>
                      <a:pt x="11" y="166"/>
                      <a:pt x="14" y="167"/>
                      <a:pt x="14" y="167"/>
                    </a:cubicBezTo>
                    <a:cubicBezTo>
                      <a:pt x="13" y="169"/>
                      <a:pt x="11" y="166"/>
                      <a:pt x="11" y="167"/>
                    </a:cubicBezTo>
                    <a:cubicBezTo>
                      <a:pt x="11" y="168"/>
                      <a:pt x="11" y="168"/>
                      <a:pt x="11" y="168"/>
                    </a:cubicBezTo>
                    <a:cubicBezTo>
                      <a:pt x="12" y="168"/>
                      <a:pt x="12" y="168"/>
                      <a:pt x="12" y="168"/>
                    </a:cubicBezTo>
                    <a:cubicBezTo>
                      <a:pt x="13" y="168"/>
                      <a:pt x="14" y="168"/>
                      <a:pt x="14" y="170"/>
                    </a:cubicBezTo>
                    <a:cubicBezTo>
                      <a:pt x="13" y="170"/>
                      <a:pt x="12" y="170"/>
                      <a:pt x="12" y="170"/>
                    </a:cubicBezTo>
                    <a:cubicBezTo>
                      <a:pt x="12" y="170"/>
                      <a:pt x="12" y="171"/>
                      <a:pt x="12" y="171"/>
                    </a:cubicBezTo>
                    <a:cubicBezTo>
                      <a:pt x="12" y="173"/>
                      <a:pt x="12" y="173"/>
                      <a:pt x="12" y="173"/>
                    </a:cubicBezTo>
                    <a:cubicBezTo>
                      <a:pt x="14" y="172"/>
                      <a:pt x="14" y="172"/>
                      <a:pt x="14" y="172"/>
                    </a:cubicBezTo>
                    <a:cubicBezTo>
                      <a:pt x="15" y="173"/>
                      <a:pt x="14" y="174"/>
                      <a:pt x="17" y="173"/>
                    </a:cubicBezTo>
                    <a:cubicBezTo>
                      <a:pt x="13" y="174"/>
                      <a:pt x="15" y="180"/>
                      <a:pt x="14" y="181"/>
                    </a:cubicBezTo>
                    <a:cubicBezTo>
                      <a:pt x="16" y="182"/>
                      <a:pt x="16" y="183"/>
                      <a:pt x="16" y="184"/>
                    </a:cubicBezTo>
                    <a:cubicBezTo>
                      <a:pt x="16" y="184"/>
                      <a:pt x="19" y="184"/>
                      <a:pt x="18" y="185"/>
                    </a:cubicBezTo>
                    <a:cubicBezTo>
                      <a:pt x="13" y="184"/>
                      <a:pt x="16" y="187"/>
                      <a:pt x="12" y="188"/>
                    </a:cubicBezTo>
                    <a:cubicBezTo>
                      <a:pt x="15" y="187"/>
                      <a:pt x="13" y="192"/>
                      <a:pt x="16" y="190"/>
                    </a:cubicBezTo>
                    <a:cubicBezTo>
                      <a:pt x="16" y="191"/>
                      <a:pt x="14" y="190"/>
                      <a:pt x="13" y="191"/>
                    </a:cubicBezTo>
                    <a:cubicBezTo>
                      <a:pt x="15" y="193"/>
                      <a:pt x="12" y="196"/>
                      <a:pt x="13" y="199"/>
                    </a:cubicBezTo>
                    <a:cubicBezTo>
                      <a:pt x="13" y="199"/>
                      <a:pt x="15" y="199"/>
                      <a:pt x="16" y="199"/>
                    </a:cubicBezTo>
                    <a:cubicBezTo>
                      <a:pt x="12" y="201"/>
                      <a:pt x="12" y="201"/>
                      <a:pt x="12" y="201"/>
                    </a:cubicBezTo>
                    <a:cubicBezTo>
                      <a:pt x="12" y="202"/>
                      <a:pt x="16" y="201"/>
                      <a:pt x="14" y="203"/>
                    </a:cubicBezTo>
                    <a:cubicBezTo>
                      <a:pt x="14" y="202"/>
                      <a:pt x="15" y="202"/>
                      <a:pt x="15" y="203"/>
                    </a:cubicBezTo>
                    <a:cubicBezTo>
                      <a:pt x="12" y="208"/>
                      <a:pt x="18" y="214"/>
                      <a:pt x="12" y="220"/>
                    </a:cubicBezTo>
                    <a:cubicBezTo>
                      <a:pt x="13" y="220"/>
                      <a:pt x="14" y="220"/>
                      <a:pt x="14" y="221"/>
                    </a:cubicBezTo>
                    <a:cubicBezTo>
                      <a:pt x="14" y="220"/>
                      <a:pt x="15" y="221"/>
                      <a:pt x="16" y="221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6" y="224"/>
                      <a:pt x="14" y="226"/>
                      <a:pt x="16" y="226"/>
                    </a:cubicBezTo>
                    <a:cubicBezTo>
                      <a:pt x="16" y="225"/>
                      <a:pt x="16" y="225"/>
                      <a:pt x="16" y="225"/>
                    </a:cubicBezTo>
                    <a:cubicBezTo>
                      <a:pt x="19" y="226"/>
                      <a:pt x="23" y="224"/>
                      <a:pt x="26" y="224"/>
                    </a:cubicBezTo>
                    <a:cubicBezTo>
                      <a:pt x="23" y="223"/>
                      <a:pt x="31" y="221"/>
                      <a:pt x="27" y="219"/>
                    </a:cubicBezTo>
                    <a:cubicBezTo>
                      <a:pt x="27" y="218"/>
                      <a:pt x="28" y="219"/>
                      <a:pt x="29" y="219"/>
                    </a:cubicBezTo>
                    <a:cubicBezTo>
                      <a:pt x="27" y="218"/>
                      <a:pt x="27" y="218"/>
                      <a:pt x="27" y="217"/>
                    </a:cubicBezTo>
                    <a:cubicBezTo>
                      <a:pt x="28" y="217"/>
                      <a:pt x="28" y="217"/>
                      <a:pt x="28" y="217"/>
                    </a:cubicBezTo>
                    <a:cubicBezTo>
                      <a:pt x="27" y="214"/>
                      <a:pt x="29" y="212"/>
                      <a:pt x="30" y="209"/>
                    </a:cubicBezTo>
                    <a:cubicBezTo>
                      <a:pt x="28" y="209"/>
                      <a:pt x="28" y="209"/>
                      <a:pt x="28" y="209"/>
                    </a:cubicBezTo>
                    <a:cubicBezTo>
                      <a:pt x="28" y="209"/>
                      <a:pt x="29" y="208"/>
                      <a:pt x="29" y="208"/>
                    </a:cubicBezTo>
                    <a:cubicBezTo>
                      <a:pt x="27" y="207"/>
                      <a:pt x="29" y="210"/>
                      <a:pt x="26" y="209"/>
                    </a:cubicBezTo>
                    <a:cubicBezTo>
                      <a:pt x="30" y="208"/>
                      <a:pt x="26" y="204"/>
                      <a:pt x="30" y="203"/>
                    </a:cubicBezTo>
                    <a:cubicBezTo>
                      <a:pt x="30" y="202"/>
                      <a:pt x="28" y="204"/>
                      <a:pt x="28" y="203"/>
                    </a:cubicBezTo>
                    <a:cubicBezTo>
                      <a:pt x="29" y="202"/>
                      <a:pt x="29" y="202"/>
                      <a:pt x="29" y="202"/>
                    </a:cubicBezTo>
                    <a:cubicBezTo>
                      <a:pt x="28" y="202"/>
                      <a:pt x="28" y="202"/>
                      <a:pt x="28" y="202"/>
                    </a:cubicBezTo>
                    <a:cubicBezTo>
                      <a:pt x="28" y="201"/>
                      <a:pt x="30" y="201"/>
                      <a:pt x="31" y="201"/>
                    </a:cubicBezTo>
                    <a:cubicBezTo>
                      <a:pt x="30" y="201"/>
                      <a:pt x="31" y="201"/>
                      <a:pt x="31" y="202"/>
                    </a:cubicBezTo>
                    <a:cubicBezTo>
                      <a:pt x="32" y="201"/>
                      <a:pt x="30" y="199"/>
                      <a:pt x="31" y="199"/>
                    </a:cubicBezTo>
                    <a:cubicBezTo>
                      <a:pt x="30" y="200"/>
                      <a:pt x="30" y="200"/>
                      <a:pt x="30" y="200"/>
                    </a:cubicBezTo>
                    <a:cubicBezTo>
                      <a:pt x="29" y="197"/>
                      <a:pt x="31" y="193"/>
                      <a:pt x="28" y="190"/>
                    </a:cubicBezTo>
                    <a:cubicBezTo>
                      <a:pt x="27" y="190"/>
                      <a:pt x="27" y="190"/>
                      <a:pt x="27" y="190"/>
                    </a:cubicBezTo>
                    <a:cubicBezTo>
                      <a:pt x="25" y="188"/>
                      <a:pt x="28" y="188"/>
                      <a:pt x="27" y="186"/>
                    </a:cubicBezTo>
                    <a:cubicBezTo>
                      <a:pt x="28" y="186"/>
                      <a:pt x="28" y="186"/>
                      <a:pt x="28" y="186"/>
                    </a:cubicBezTo>
                    <a:cubicBezTo>
                      <a:pt x="27" y="185"/>
                      <a:pt x="26" y="185"/>
                      <a:pt x="26" y="184"/>
                    </a:cubicBezTo>
                    <a:cubicBezTo>
                      <a:pt x="27" y="185"/>
                      <a:pt x="28" y="183"/>
                      <a:pt x="29" y="184"/>
                    </a:cubicBezTo>
                    <a:cubicBezTo>
                      <a:pt x="28" y="181"/>
                      <a:pt x="28" y="182"/>
                      <a:pt x="25" y="181"/>
                    </a:cubicBezTo>
                    <a:cubicBezTo>
                      <a:pt x="26" y="180"/>
                      <a:pt x="26" y="180"/>
                      <a:pt x="26" y="180"/>
                    </a:cubicBezTo>
                    <a:cubicBezTo>
                      <a:pt x="25" y="180"/>
                      <a:pt x="24" y="180"/>
                      <a:pt x="24" y="179"/>
                    </a:cubicBezTo>
                    <a:cubicBezTo>
                      <a:pt x="25" y="180"/>
                      <a:pt x="26" y="178"/>
                      <a:pt x="28" y="179"/>
                    </a:cubicBezTo>
                    <a:cubicBezTo>
                      <a:pt x="31" y="176"/>
                      <a:pt x="24" y="175"/>
                      <a:pt x="29" y="174"/>
                    </a:cubicBezTo>
                    <a:cubicBezTo>
                      <a:pt x="25" y="173"/>
                      <a:pt x="27" y="176"/>
                      <a:pt x="26" y="175"/>
                    </a:cubicBezTo>
                    <a:cubicBezTo>
                      <a:pt x="24" y="176"/>
                      <a:pt x="23" y="174"/>
                      <a:pt x="23" y="174"/>
                    </a:cubicBezTo>
                    <a:cubicBezTo>
                      <a:pt x="23" y="173"/>
                      <a:pt x="28" y="172"/>
                      <a:pt x="28" y="170"/>
                    </a:cubicBezTo>
                    <a:cubicBezTo>
                      <a:pt x="28" y="170"/>
                      <a:pt x="29" y="170"/>
                      <a:pt x="29" y="170"/>
                    </a:cubicBezTo>
                    <a:cubicBezTo>
                      <a:pt x="30" y="170"/>
                      <a:pt x="27" y="169"/>
                      <a:pt x="29" y="168"/>
                    </a:cubicBezTo>
                    <a:cubicBezTo>
                      <a:pt x="26" y="167"/>
                      <a:pt x="29" y="167"/>
                      <a:pt x="26" y="167"/>
                    </a:cubicBezTo>
                    <a:cubicBezTo>
                      <a:pt x="26" y="168"/>
                      <a:pt x="26" y="168"/>
                      <a:pt x="26" y="168"/>
                    </a:cubicBezTo>
                    <a:cubicBezTo>
                      <a:pt x="26" y="167"/>
                      <a:pt x="22" y="166"/>
                      <a:pt x="24" y="165"/>
                    </a:cubicBezTo>
                    <a:cubicBezTo>
                      <a:pt x="24" y="165"/>
                      <a:pt x="25" y="165"/>
                      <a:pt x="26" y="166"/>
                    </a:cubicBezTo>
                    <a:cubicBezTo>
                      <a:pt x="27" y="165"/>
                      <a:pt x="25" y="165"/>
                      <a:pt x="26" y="164"/>
                    </a:cubicBezTo>
                    <a:cubicBezTo>
                      <a:pt x="29" y="164"/>
                      <a:pt x="27" y="166"/>
                      <a:pt x="29" y="167"/>
                    </a:cubicBezTo>
                    <a:cubicBezTo>
                      <a:pt x="30" y="167"/>
                      <a:pt x="27" y="165"/>
                      <a:pt x="30" y="166"/>
                    </a:cubicBezTo>
                    <a:cubicBezTo>
                      <a:pt x="26" y="165"/>
                      <a:pt x="31" y="164"/>
                      <a:pt x="27" y="162"/>
                    </a:cubicBezTo>
                    <a:cubicBezTo>
                      <a:pt x="29" y="162"/>
                      <a:pt x="29" y="162"/>
                      <a:pt x="29" y="162"/>
                    </a:cubicBezTo>
                    <a:cubicBezTo>
                      <a:pt x="29" y="162"/>
                      <a:pt x="28" y="162"/>
                      <a:pt x="28" y="161"/>
                    </a:cubicBezTo>
                    <a:cubicBezTo>
                      <a:pt x="31" y="162"/>
                      <a:pt x="31" y="162"/>
                      <a:pt x="31" y="162"/>
                    </a:cubicBezTo>
                    <a:cubicBezTo>
                      <a:pt x="28" y="161"/>
                      <a:pt x="32" y="160"/>
                      <a:pt x="31" y="159"/>
                    </a:cubicBezTo>
                    <a:cubicBezTo>
                      <a:pt x="31" y="161"/>
                      <a:pt x="29" y="159"/>
                      <a:pt x="27" y="160"/>
                    </a:cubicBezTo>
                    <a:cubicBezTo>
                      <a:pt x="25" y="157"/>
                      <a:pt x="32" y="158"/>
                      <a:pt x="31" y="155"/>
                    </a:cubicBezTo>
                    <a:cubicBezTo>
                      <a:pt x="32" y="156"/>
                      <a:pt x="30" y="157"/>
                      <a:pt x="29" y="156"/>
                    </a:cubicBezTo>
                    <a:cubicBezTo>
                      <a:pt x="30" y="156"/>
                      <a:pt x="31" y="155"/>
                      <a:pt x="31" y="154"/>
                    </a:cubicBezTo>
                    <a:cubicBezTo>
                      <a:pt x="31" y="152"/>
                      <a:pt x="30" y="155"/>
                      <a:pt x="28" y="154"/>
                    </a:cubicBezTo>
                    <a:cubicBezTo>
                      <a:pt x="31" y="153"/>
                      <a:pt x="27" y="153"/>
                      <a:pt x="27" y="152"/>
                    </a:cubicBezTo>
                    <a:cubicBezTo>
                      <a:pt x="29" y="152"/>
                      <a:pt x="29" y="152"/>
                      <a:pt x="29" y="152"/>
                    </a:cubicBezTo>
                    <a:cubicBezTo>
                      <a:pt x="30" y="149"/>
                      <a:pt x="25" y="151"/>
                      <a:pt x="26" y="149"/>
                    </a:cubicBezTo>
                    <a:cubicBezTo>
                      <a:pt x="29" y="150"/>
                      <a:pt x="29" y="150"/>
                      <a:pt x="29" y="150"/>
                    </a:cubicBezTo>
                    <a:cubicBezTo>
                      <a:pt x="28" y="149"/>
                      <a:pt x="28" y="149"/>
                      <a:pt x="28" y="149"/>
                    </a:cubicBezTo>
                    <a:cubicBezTo>
                      <a:pt x="30" y="149"/>
                      <a:pt x="30" y="149"/>
                      <a:pt x="30" y="149"/>
                    </a:cubicBezTo>
                    <a:cubicBezTo>
                      <a:pt x="28" y="148"/>
                      <a:pt x="29" y="147"/>
                      <a:pt x="29" y="146"/>
                    </a:cubicBezTo>
                    <a:cubicBezTo>
                      <a:pt x="28" y="147"/>
                      <a:pt x="26" y="146"/>
                      <a:pt x="26" y="145"/>
                    </a:cubicBezTo>
                    <a:cubicBezTo>
                      <a:pt x="27" y="144"/>
                      <a:pt x="28" y="145"/>
                      <a:pt x="27" y="144"/>
                    </a:cubicBezTo>
                    <a:cubicBezTo>
                      <a:pt x="29" y="144"/>
                      <a:pt x="30" y="145"/>
                      <a:pt x="28" y="145"/>
                    </a:cubicBezTo>
                    <a:cubicBezTo>
                      <a:pt x="29" y="145"/>
                      <a:pt x="30" y="146"/>
                      <a:pt x="30" y="146"/>
                    </a:cubicBezTo>
                    <a:cubicBezTo>
                      <a:pt x="32" y="145"/>
                      <a:pt x="30" y="144"/>
                      <a:pt x="30" y="143"/>
                    </a:cubicBezTo>
                    <a:cubicBezTo>
                      <a:pt x="30" y="143"/>
                      <a:pt x="30" y="144"/>
                      <a:pt x="30" y="144"/>
                    </a:cubicBezTo>
                    <a:cubicBezTo>
                      <a:pt x="27" y="142"/>
                      <a:pt x="27" y="142"/>
                      <a:pt x="27" y="142"/>
                    </a:cubicBezTo>
                    <a:cubicBezTo>
                      <a:pt x="28" y="141"/>
                      <a:pt x="29" y="142"/>
                      <a:pt x="29" y="142"/>
                    </a:cubicBezTo>
                    <a:cubicBezTo>
                      <a:pt x="29" y="141"/>
                      <a:pt x="28" y="141"/>
                      <a:pt x="28" y="140"/>
                    </a:cubicBezTo>
                    <a:cubicBezTo>
                      <a:pt x="29" y="141"/>
                      <a:pt x="31" y="140"/>
                      <a:pt x="32" y="141"/>
                    </a:cubicBezTo>
                    <a:cubicBezTo>
                      <a:pt x="30" y="139"/>
                      <a:pt x="30" y="139"/>
                      <a:pt x="30" y="139"/>
                    </a:cubicBezTo>
                    <a:cubicBezTo>
                      <a:pt x="31" y="139"/>
                      <a:pt x="32" y="138"/>
                      <a:pt x="32" y="138"/>
                    </a:cubicBezTo>
                    <a:cubicBezTo>
                      <a:pt x="33" y="137"/>
                      <a:pt x="29" y="136"/>
                      <a:pt x="30" y="134"/>
                    </a:cubicBezTo>
                    <a:cubicBezTo>
                      <a:pt x="30" y="134"/>
                      <a:pt x="30" y="134"/>
                      <a:pt x="30" y="133"/>
                    </a:cubicBezTo>
                    <a:cubicBezTo>
                      <a:pt x="30" y="132"/>
                      <a:pt x="32" y="131"/>
                      <a:pt x="30" y="129"/>
                    </a:cubicBezTo>
                    <a:cubicBezTo>
                      <a:pt x="32" y="128"/>
                      <a:pt x="32" y="128"/>
                      <a:pt x="32" y="128"/>
                    </a:cubicBezTo>
                    <a:cubicBezTo>
                      <a:pt x="32" y="127"/>
                      <a:pt x="29" y="129"/>
                      <a:pt x="28" y="127"/>
                    </a:cubicBezTo>
                    <a:cubicBezTo>
                      <a:pt x="27" y="126"/>
                      <a:pt x="30" y="127"/>
                      <a:pt x="31" y="126"/>
                    </a:cubicBezTo>
                    <a:cubicBezTo>
                      <a:pt x="29" y="125"/>
                      <a:pt x="27" y="124"/>
                      <a:pt x="29" y="122"/>
                    </a:cubicBezTo>
                    <a:cubicBezTo>
                      <a:pt x="29" y="123"/>
                      <a:pt x="29" y="123"/>
                      <a:pt x="29" y="124"/>
                    </a:cubicBezTo>
                    <a:close/>
                    <a:moveTo>
                      <a:pt x="27" y="107"/>
                    </a:moveTo>
                    <a:cubicBezTo>
                      <a:pt x="28" y="107"/>
                      <a:pt x="29" y="108"/>
                      <a:pt x="28" y="108"/>
                    </a:cubicBezTo>
                    <a:cubicBezTo>
                      <a:pt x="26" y="108"/>
                      <a:pt x="27" y="108"/>
                      <a:pt x="27" y="107"/>
                    </a:cubicBezTo>
                    <a:close/>
                    <a:moveTo>
                      <a:pt x="22" y="82"/>
                    </a:moveTo>
                    <a:cubicBezTo>
                      <a:pt x="22" y="82"/>
                      <a:pt x="22" y="83"/>
                      <a:pt x="21" y="83"/>
                    </a:cubicBezTo>
                    <a:cubicBezTo>
                      <a:pt x="21" y="83"/>
                      <a:pt x="21" y="82"/>
                      <a:pt x="22" y="82"/>
                    </a:cubicBezTo>
                    <a:close/>
                    <a:moveTo>
                      <a:pt x="5" y="12"/>
                    </a:moveTo>
                    <a:cubicBezTo>
                      <a:pt x="5" y="12"/>
                      <a:pt x="5" y="12"/>
                      <a:pt x="5" y="12"/>
                    </a:cubicBezTo>
                    <a:cubicBezTo>
                      <a:pt x="5" y="13"/>
                      <a:pt x="5" y="13"/>
                      <a:pt x="5" y="12"/>
                    </a:cubicBezTo>
                    <a:close/>
                    <a:moveTo>
                      <a:pt x="6" y="11"/>
                    </a:moveTo>
                    <a:cubicBezTo>
                      <a:pt x="6" y="11"/>
                      <a:pt x="5" y="11"/>
                      <a:pt x="5" y="11"/>
                    </a:cubicBezTo>
                    <a:cubicBezTo>
                      <a:pt x="6" y="11"/>
                      <a:pt x="6" y="11"/>
                      <a:pt x="6" y="12"/>
                    </a:cubicBezTo>
                    <a:cubicBezTo>
                      <a:pt x="6" y="11"/>
                      <a:pt x="6" y="11"/>
                      <a:pt x="6" y="11"/>
                    </a:cubicBezTo>
                    <a:close/>
                    <a:moveTo>
                      <a:pt x="13" y="171"/>
                    </a:moveTo>
                    <a:cubicBezTo>
                      <a:pt x="13" y="170"/>
                      <a:pt x="13" y="170"/>
                      <a:pt x="13" y="170"/>
                    </a:cubicBezTo>
                    <a:cubicBezTo>
                      <a:pt x="14" y="171"/>
                      <a:pt x="13" y="171"/>
                      <a:pt x="13" y="17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50" name="Freeform 145"/>
              <p:cNvSpPr>
                <a:spLocks/>
              </p:cNvSpPr>
              <p:nvPr/>
            </p:nvSpPr>
            <p:spPr bwMode="auto">
              <a:xfrm>
                <a:off x="5606" y="119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51" name="Freeform 146"/>
              <p:cNvSpPr>
                <a:spLocks/>
              </p:cNvSpPr>
              <p:nvPr/>
            </p:nvSpPr>
            <p:spPr bwMode="auto">
              <a:xfrm>
                <a:off x="5622" y="1306"/>
                <a:ext cx="3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52" name="Freeform 147"/>
              <p:cNvSpPr>
                <a:spLocks/>
              </p:cNvSpPr>
              <p:nvPr/>
            </p:nvSpPr>
            <p:spPr bwMode="auto">
              <a:xfrm>
                <a:off x="5603" y="1067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53" name="Freeform 148"/>
              <p:cNvSpPr>
                <a:spLocks/>
              </p:cNvSpPr>
              <p:nvPr/>
            </p:nvSpPr>
            <p:spPr bwMode="auto">
              <a:xfrm>
                <a:off x="5556" y="995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54" name="Freeform 149"/>
              <p:cNvSpPr>
                <a:spLocks/>
              </p:cNvSpPr>
              <p:nvPr/>
            </p:nvSpPr>
            <p:spPr bwMode="auto">
              <a:xfrm>
                <a:off x="5582" y="974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55" name="Freeform 150"/>
              <p:cNvSpPr>
                <a:spLocks/>
              </p:cNvSpPr>
              <p:nvPr/>
            </p:nvSpPr>
            <p:spPr bwMode="auto">
              <a:xfrm>
                <a:off x="5568" y="988"/>
                <a:ext cx="7" cy="5"/>
              </a:xfrm>
              <a:custGeom>
                <a:avLst/>
                <a:gdLst>
                  <a:gd name="T0" fmla="*/ 2 w 3"/>
                  <a:gd name="T1" fmla="*/ 2 h 2"/>
                  <a:gd name="T2" fmla="*/ 2 w 3"/>
                  <a:gd name="T3" fmla="*/ 0 h 2"/>
                  <a:gd name="T4" fmla="*/ 2 w 3"/>
                  <a:gd name="T5" fmla="*/ 1 h 2"/>
                  <a:gd name="T6" fmla="*/ 2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0" y="1"/>
                      <a:pt x="1" y="1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56" name="Freeform 151"/>
              <p:cNvSpPr>
                <a:spLocks/>
              </p:cNvSpPr>
              <p:nvPr/>
            </p:nvSpPr>
            <p:spPr bwMode="auto">
              <a:xfrm>
                <a:off x="5570" y="988"/>
                <a:ext cx="3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57" name="Freeform 152"/>
              <p:cNvSpPr>
                <a:spLocks/>
              </p:cNvSpPr>
              <p:nvPr/>
            </p:nvSpPr>
            <p:spPr bwMode="auto">
              <a:xfrm>
                <a:off x="5554" y="1007"/>
                <a:ext cx="12" cy="7"/>
              </a:xfrm>
              <a:custGeom>
                <a:avLst/>
                <a:gdLst>
                  <a:gd name="T0" fmla="*/ 4 w 5"/>
                  <a:gd name="T1" fmla="*/ 1 h 3"/>
                  <a:gd name="T2" fmla="*/ 2 w 5"/>
                  <a:gd name="T3" fmla="*/ 1 h 3"/>
                  <a:gd name="T4" fmla="*/ 4 w 5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4" y="1"/>
                    </a:moveTo>
                    <a:cubicBezTo>
                      <a:pt x="4" y="1"/>
                      <a:pt x="2" y="1"/>
                      <a:pt x="2" y="1"/>
                    </a:cubicBezTo>
                    <a:cubicBezTo>
                      <a:pt x="0" y="0"/>
                      <a:pt x="5" y="3"/>
                      <a:pt x="4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58" name="Freeform 153"/>
              <p:cNvSpPr>
                <a:spLocks/>
              </p:cNvSpPr>
              <p:nvPr/>
            </p:nvSpPr>
            <p:spPr bwMode="auto">
              <a:xfrm>
                <a:off x="5580" y="991"/>
                <a:ext cx="4" cy="2"/>
              </a:xfrm>
              <a:custGeom>
                <a:avLst/>
                <a:gdLst>
                  <a:gd name="T0" fmla="*/ 4 w 4"/>
                  <a:gd name="T1" fmla="*/ 0 h 2"/>
                  <a:gd name="T2" fmla="*/ 0 w 4"/>
                  <a:gd name="T3" fmla="*/ 0 h 2"/>
                  <a:gd name="T4" fmla="*/ 4 w 4"/>
                  <a:gd name="T5" fmla="*/ 2 h 2"/>
                  <a:gd name="T6" fmla="*/ 4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59" name="Freeform 154"/>
              <p:cNvSpPr>
                <a:spLocks/>
              </p:cNvSpPr>
              <p:nvPr/>
            </p:nvSpPr>
            <p:spPr bwMode="auto">
              <a:xfrm>
                <a:off x="5580" y="1000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60" name="Freeform 155"/>
              <p:cNvSpPr>
                <a:spLocks/>
              </p:cNvSpPr>
              <p:nvPr/>
            </p:nvSpPr>
            <p:spPr bwMode="auto">
              <a:xfrm>
                <a:off x="5580" y="99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61" name="Freeform 156"/>
              <p:cNvSpPr>
                <a:spLocks/>
              </p:cNvSpPr>
              <p:nvPr/>
            </p:nvSpPr>
            <p:spPr bwMode="auto">
              <a:xfrm>
                <a:off x="5584" y="995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0 w 3"/>
                  <a:gd name="T3" fmla="*/ 0 h 3"/>
                  <a:gd name="T4" fmla="*/ 0 w 3"/>
                  <a:gd name="T5" fmla="*/ 3 h 3"/>
                  <a:gd name="T6" fmla="*/ 3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62" name="Freeform 157"/>
              <p:cNvSpPr>
                <a:spLocks/>
              </p:cNvSpPr>
              <p:nvPr/>
            </p:nvSpPr>
            <p:spPr bwMode="auto">
              <a:xfrm>
                <a:off x="5582" y="1031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1 w 2"/>
                  <a:gd name="T5" fmla="*/ 0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63" name="Freeform 158"/>
              <p:cNvSpPr>
                <a:spLocks/>
              </p:cNvSpPr>
              <p:nvPr/>
            </p:nvSpPr>
            <p:spPr bwMode="auto">
              <a:xfrm>
                <a:off x="5592" y="1022"/>
                <a:ext cx="4" cy="2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2" y="1"/>
                      <a:pt x="2" y="1"/>
                      <a:pt x="2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64" name="Freeform 159"/>
              <p:cNvSpPr>
                <a:spLocks/>
              </p:cNvSpPr>
              <p:nvPr/>
            </p:nvSpPr>
            <p:spPr bwMode="auto">
              <a:xfrm>
                <a:off x="5596" y="1026"/>
                <a:ext cx="5" cy="7"/>
              </a:xfrm>
              <a:custGeom>
                <a:avLst/>
                <a:gdLst>
                  <a:gd name="T0" fmla="*/ 0 w 2"/>
                  <a:gd name="T1" fmla="*/ 2 h 3"/>
                  <a:gd name="T2" fmla="*/ 2 w 2"/>
                  <a:gd name="T3" fmla="*/ 2 h 3"/>
                  <a:gd name="T4" fmla="*/ 0 w 2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2" y="3"/>
                      <a:pt x="2" y="2"/>
                    </a:cubicBezTo>
                    <a:cubicBezTo>
                      <a:pt x="1" y="2"/>
                      <a:pt x="0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65" name="Freeform 160"/>
              <p:cNvSpPr>
                <a:spLocks/>
              </p:cNvSpPr>
              <p:nvPr/>
            </p:nvSpPr>
            <p:spPr bwMode="auto">
              <a:xfrm>
                <a:off x="5580" y="1071"/>
                <a:ext cx="12" cy="0"/>
              </a:xfrm>
              <a:custGeom>
                <a:avLst/>
                <a:gdLst>
                  <a:gd name="T0" fmla="*/ 12 w 12"/>
                  <a:gd name="T1" fmla="*/ 12 w 12"/>
                  <a:gd name="T2" fmla="*/ 0 w 12"/>
                  <a:gd name="T3" fmla="*/ 12 w 1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2">
                    <a:moveTo>
                      <a:pt x="12" y="0"/>
                    </a:moveTo>
                    <a:lnTo>
                      <a:pt x="12" y="0"/>
                    </a:lnTo>
                    <a:lnTo>
                      <a:pt x="0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66" name="Freeform 161"/>
              <p:cNvSpPr>
                <a:spLocks/>
              </p:cNvSpPr>
              <p:nvPr/>
            </p:nvSpPr>
            <p:spPr bwMode="auto">
              <a:xfrm>
                <a:off x="5608" y="1102"/>
                <a:ext cx="10" cy="7"/>
              </a:xfrm>
              <a:custGeom>
                <a:avLst/>
                <a:gdLst>
                  <a:gd name="T0" fmla="*/ 3 w 4"/>
                  <a:gd name="T1" fmla="*/ 2 h 3"/>
                  <a:gd name="T2" fmla="*/ 2 w 4"/>
                  <a:gd name="T3" fmla="*/ 1 h 3"/>
                  <a:gd name="T4" fmla="*/ 0 w 4"/>
                  <a:gd name="T5" fmla="*/ 2 h 3"/>
                  <a:gd name="T6" fmla="*/ 3 w 4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2"/>
                    </a:moveTo>
                    <a:cubicBezTo>
                      <a:pt x="4" y="1"/>
                      <a:pt x="0" y="2"/>
                      <a:pt x="2" y="1"/>
                    </a:cubicBezTo>
                    <a:cubicBezTo>
                      <a:pt x="1" y="0"/>
                      <a:pt x="1" y="2"/>
                      <a:pt x="0" y="2"/>
                    </a:cubicBezTo>
                    <a:cubicBezTo>
                      <a:pt x="1" y="2"/>
                      <a:pt x="0" y="3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67" name="Freeform 162"/>
              <p:cNvSpPr>
                <a:spLocks/>
              </p:cNvSpPr>
              <p:nvPr/>
            </p:nvSpPr>
            <p:spPr bwMode="auto">
              <a:xfrm>
                <a:off x="5606" y="1104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68" name="Freeform 163"/>
              <p:cNvSpPr>
                <a:spLocks/>
              </p:cNvSpPr>
              <p:nvPr/>
            </p:nvSpPr>
            <p:spPr bwMode="auto">
              <a:xfrm>
                <a:off x="5577" y="1521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69" name="Freeform 164"/>
              <p:cNvSpPr>
                <a:spLocks/>
              </p:cNvSpPr>
              <p:nvPr/>
            </p:nvSpPr>
            <p:spPr bwMode="auto">
              <a:xfrm>
                <a:off x="5580" y="1524"/>
                <a:ext cx="7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2 w 3"/>
                  <a:gd name="T5" fmla="*/ 1 h 1"/>
                  <a:gd name="T6" fmla="*/ 3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70" name="Freeform 165"/>
              <p:cNvSpPr>
                <a:spLocks/>
              </p:cNvSpPr>
              <p:nvPr/>
            </p:nvSpPr>
            <p:spPr bwMode="auto">
              <a:xfrm>
                <a:off x="5625" y="1235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71" name="Freeform 166"/>
              <p:cNvSpPr>
                <a:spLocks/>
              </p:cNvSpPr>
              <p:nvPr/>
            </p:nvSpPr>
            <p:spPr bwMode="auto">
              <a:xfrm>
                <a:off x="5620" y="1263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0 h 2"/>
                  <a:gd name="T4" fmla="*/ 0 w 5"/>
                  <a:gd name="T5" fmla="*/ 2 h 2"/>
                  <a:gd name="T6" fmla="*/ 5 w 5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0"/>
                    </a:lnTo>
                    <a:lnTo>
                      <a:pt x="0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72" name="Freeform 167"/>
              <p:cNvSpPr>
                <a:spLocks/>
              </p:cNvSpPr>
              <p:nvPr/>
            </p:nvSpPr>
            <p:spPr bwMode="auto">
              <a:xfrm>
                <a:off x="5625" y="1284"/>
                <a:ext cx="7" cy="5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0 h 2"/>
                  <a:gd name="T4" fmla="*/ 3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cubicBezTo>
                      <a:pt x="3" y="1"/>
                      <a:pt x="3" y="1"/>
                      <a:pt x="3" y="0"/>
                    </a:cubicBezTo>
                    <a:cubicBezTo>
                      <a:pt x="3" y="1"/>
                      <a:pt x="0" y="2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73" name="Freeform 168"/>
              <p:cNvSpPr>
                <a:spLocks/>
              </p:cNvSpPr>
              <p:nvPr/>
            </p:nvSpPr>
            <p:spPr bwMode="auto">
              <a:xfrm>
                <a:off x="5622" y="3804"/>
                <a:ext cx="5" cy="3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0" y="0"/>
                      <a:pt x="0" y="0"/>
                    </a:cubicBezTo>
                    <a:cubicBezTo>
                      <a:pt x="0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74" name="Freeform 169"/>
              <p:cNvSpPr>
                <a:spLocks/>
              </p:cNvSpPr>
              <p:nvPr/>
            </p:nvSpPr>
            <p:spPr bwMode="auto">
              <a:xfrm>
                <a:off x="5629" y="3826"/>
                <a:ext cx="5" cy="2"/>
              </a:xfrm>
              <a:custGeom>
                <a:avLst/>
                <a:gdLst>
                  <a:gd name="T0" fmla="*/ 3 w 5"/>
                  <a:gd name="T1" fmla="*/ 0 h 2"/>
                  <a:gd name="T2" fmla="*/ 0 w 5"/>
                  <a:gd name="T3" fmla="*/ 0 h 2"/>
                  <a:gd name="T4" fmla="*/ 5 w 5"/>
                  <a:gd name="T5" fmla="*/ 2 h 2"/>
                  <a:gd name="T6" fmla="*/ 3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3" y="0"/>
                    </a:moveTo>
                    <a:lnTo>
                      <a:pt x="0" y="0"/>
                    </a:lnTo>
                    <a:lnTo>
                      <a:pt x="5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75" name="Freeform 170"/>
              <p:cNvSpPr>
                <a:spLocks/>
              </p:cNvSpPr>
              <p:nvPr/>
            </p:nvSpPr>
            <p:spPr bwMode="auto">
              <a:xfrm>
                <a:off x="5629" y="3830"/>
                <a:ext cx="8" cy="12"/>
              </a:xfrm>
              <a:custGeom>
                <a:avLst/>
                <a:gdLst>
                  <a:gd name="T0" fmla="*/ 0 w 3"/>
                  <a:gd name="T1" fmla="*/ 5 h 5"/>
                  <a:gd name="T2" fmla="*/ 1 w 3"/>
                  <a:gd name="T3" fmla="*/ 1 h 5"/>
                  <a:gd name="T4" fmla="*/ 2 w 3"/>
                  <a:gd name="T5" fmla="*/ 1 h 5"/>
                  <a:gd name="T6" fmla="*/ 0 w 3"/>
                  <a:gd name="T7" fmla="*/ 0 h 5"/>
                  <a:gd name="T8" fmla="*/ 0 w 3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5"/>
                    </a:moveTo>
                    <a:cubicBezTo>
                      <a:pt x="3" y="5"/>
                      <a:pt x="0" y="3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4"/>
                      <a:pt x="0" y="5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76" name="Freeform 171"/>
              <p:cNvSpPr>
                <a:spLocks/>
              </p:cNvSpPr>
              <p:nvPr/>
            </p:nvSpPr>
            <p:spPr bwMode="auto">
              <a:xfrm>
                <a:off x="5613" y="3847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0 h 2"/>
                  <a:gd name="T4" fmla="*/ 0 w 1"/>
                  <a:gd name="T5" fmla="*/ 0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1"/>
                      <a:pt x="1" y="2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77" name="Freeform 172"/>
              <p:cNvSpPr>
                <a:spLocks/>
              </p:cNvSpPr>
              <p:nvPr/>
            </p:nvSpPr>
            <p:spPr bwMode="auto">
              <a:xfrm>
                <a:off x="5611" y="3844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78" name="Freeform 173"/>
              <p:cNvSpPr>
                <a:spLocks/>
              </p:cNvSpPr>
              <p:nvPr/>
            </p:nvSpPr>
            <p:spPr bwMode="auto">
              <a:xfrm>
                <a:off x="5608" y="3854"/>
                <a:ext cx="5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0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79" name="Freeform 174"/>
              <p:cNvSpPr>
                <a:spLocks/>
              </p:cNvSpPr>
              <p:nvPr/>
            </p:nvSpPr>
            <p:spPr bwMode="auto">
              <a:xfrm>
                <a:off x="5615" y="3856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80" name="Freeform 175"/>
              <p:cNvSpPr>
                <a:spLocks/>
              </p:cNvSpPr>
              <p:nvPr/>
            </p:nvSpPr>
            <p:spPr bwMode="auto">
              <a:xfrm>
                <a:off x="5615" y="3854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1 h 2"/>
                  <a:gd name="T4" fmla="*/ 0 w 2"/>
                  <a:gd name="T5" fmla="*/ 1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2"/>
                      <a:pt x="0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81" name="Freeform 176"/>
              <p:cNvSpPr>
                <a:spLocks/>
              </p:cNvSpPr>
              <p:nvPr/>
            </p:nvSpPr>
            <p:spPr bwMode="auto">
              <a:xfrm>
                <a:off x="5615" y="3849"/>
                <a:ext cx="7" cy="5"/>
              </a:xfrm>
              <a:custGeom>
                <a:avLst/>
                <a:gdLst>
                  <a:gd name="T0" fmla="*/ 1 w 3"/>
                  <a:gd name="T1" fmla="*/ 2 h 2"/>
                  <a:gd name="T2" fmla="*/ 3 w 3"/>
                  <a:gd name="T3" fmla="*/ 2 h 2"/>
                  <a:gd name="T4" fmla="*/ 1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1"/>
                      <a:pt x="2" y="1"/>
                      <a:pt x="3" y="2"/>
                    </a:cubicBezTo>
                    <a:cubicBezTo>
                      <a:pt x="3" y="0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82" name="Freeform 177"/>
              <p:cNvSpPr>
                <a:spLocks/>
              </p:cNvSpPr>
              <p:nvPr/>
            </p:nvSpPr>
            <p:spPr bwMode="auto">
              <a:xfrm>
                <a:off x="5634" y="3842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83" name="Freeform 178"/>
              <p:cNvSpPr>
                <a:spLocks/>
              </p:cNvSpPr>
              <p:nvPr/>
            </p:nvSpPr>
            <p:spPr bwMode="auto">
              <a:xfrm>
                <a:off x="5665" y="3861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0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84" name="Freeform 179"/>
              <p:cNvSpPr>
                <a:spLocks/>
              </p:cNvSpPr>
              <p:nvPr/>
            </p:nvSpPr>
            <p:spPr bwMode="auto">
              <a:xfrm>
                <a:off x="5663" y="3859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85" name="Freeform 180"/>
              <p:cNvSpPr>
                <a:spLocks/>
              </p:cNvSpPr>
              <p:nvPr/>
            </p:nvSpPr>
            <p:spPr bwMode="auto">
              <a:xfrm>
                <a:off x="5620" y="3856"/>
                <a:ext cx="5" cy="5"/>
              </a:xfrm>
              <a:custGeom>
                <a:avLst/>
                <a:gdLst>
                  <a:gd name="T0" fmla="*/ 5 w 5"/>
                  <a:gd name="T1" fmla="*/ 5 h 5"/>
                  <a:gd name="T2" fmla="*/ 0 w 5"/>
                  <a:gd name="T3" fmla="*/ 0 h 5"/>
                  <a:gd name="T4" fmla="*/ 5 w 5"/>
                  <a:gd name="T5" fmla="*/ 5 h 5"/>
                  <a:gd name="T6" fmla="*/ 5 w 5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86" name="Freeform 181"/>
              <p:cNvSpPr>
                <a:spLocks/>
              </p:cNvSpPr>
              <p:nvPr/>
            </p:nvSpPr>
            <p:spPr bwMode="auto">
              <a:xfrm>
                <a:off x="5672" y="3849"/>
                <a:ext cx="2" cy="5"/>
              </a:xfrm>
              <a:custGeom>
                <a:avLst/>
                <a:gdLst>
                  <a:gd name="T0" fmla="*/ 0 w 2"/>
                  <a:gd name="T1" fmla="*/ 3 h 5"/>
                  <a:gd name="T2" fmla="*/ 2 w 2"/>
                  <a:gd name="T3" fmla="*/ 5 h 5"/>
                  <a:gd name="T4" fmla="*/ 0 w 2"/>
                  <a:gd name="T5" fmla="*/ 0 h 5"/>
                  <a:gd name="T6" fmla="*/ 0 w 2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3"/>
                    </a:moveTo>
                    <a:lnTo>
                      <a:pt x="2" y="5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87" name="Freeform 182"/>
              <p:cNvSpPr>
                <a:spLocks/>
              </p:cNvSpPr>
              <p:nvPr/>
            </p:nvSpPr>
            <p:spPr bwMode="auto">
              <a:xfrm>
                <a:off x="5672" y="3840"/>
                <a:ext cx="7" cy="7"/>
              </a:xfrm>
              <a:custGeom>
                <a:avLst/>
                <a:gdLst>
                  <a:gd name="T0" fmla="*/ 0 w 3"/>
                  <a:gd name="T1" fmla="*/ 2 h 3"/>
                  <a:gd name="T2" fmla="*/ 3 w 3"/>
                  <a:gd name="T3" fmla="*/ 2 h 3"/>
                  <a:gd name="T4" fmla="*/ 1 w 3"/>
                  <a:gd name="T5" fmla="*/ 0 h 3"/>
                  <a:gd name="T6" fmla="*/ 0 w 3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1" y="3"/>
                      <a:pt x="2" y="2"/>
                      <a:pt x="3" y="2"/>
                    </a:cubicBezTo>
                    <a:cubicBezTo>
                      <a:pt x="3" y="2"/>
                      <a:pt x="2" y="1"/>
                      <a:pt x="1" y="0"/>
                    </a:cubicBezTo>
                    <a:cubicBezTo>
                      <a:pt x="2" y="1"/>
                      <a:pt x="2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88" name="Freeform 183"/>
              <p:cNvSpPr>
                <a:spLocks/>
              </p:cNvSpPr>
              <p:nvPr/>
            </p:nvSpPr>
            <p:spPr bwMode="auto">
              <a:xfrm>
                <a:off x="5672" y="3837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89" name="Freeform 184"/>
              <p:cNvSpPr>
                <a:spLocks/>
              </p:cNvSpPr>
              <p:nvPr/>
            </p:nvSpPr>
            <p:spPr bwMode="auto">
              <a:xfrm>
                <a:off x="5665" y="3852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1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90" name="Freeform 185"/>
              <p:cNvSpPr>
                <a:spLocks/>
              </p:cNvSpPr>
              <p:nvPr/>
            </p:nvSpPr>
            <p:spPr bwMode="auto">
              <a:xfrm>
                <a:off x="5665" y="385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91" name="Freeform 186"/>
              <p:cNvSpPr>
                <a:spLocks/>
              </p:cNvSpPr>
              <p:nvPr/>
            </p:nvSpPr>
            <p:spPr bwMode="auto">
              <a:xfrm>
                <a:off x="5663" y="385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92" name="Freeform 187"/>
              <p:cNvSpPr>
                <a:spLocks/>
              </p:cNvSpPr>
              <p:nvPr/>
            </p:nvSpPr>
            <p:spPr bwMode="auto">
              <a:xfrm>
                <a:off x="5651" y="3859"/>
                <a:ext cx="7" cy="4"/>
              </a:xfrm>
              <a:custGeom>
                <a:avLst/>
                <a:gdLst>
                  <a:gd name="T0" fmla="*/ 3 w 3"/>
                  <a:gd name="T1" fmla="*/ 2 h 2"/>
                  <a:gd name="T2" fmla="*/ 0 w 3"/>
                  <a:gd name="T3" fmla="*/ 1 h 2"/>
                  <a:gd name="T4" fmla="*/ 3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cubicBezTo>
                      <a:pt x="2" y="2"/>
                      <a:pt x="1" y="0"/>
                      <a:pt x="0" y="1"/>
                    </a:cubicBezTo>
                    <a:cubicBezTo>
                      <a:pt x="1" y="2"/>
                      <a:pt x="2" y="1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93" name="Freeform 188"/>
              <p:cNvSpPr>
                <a:spLocks/>
              </p:cNvSpPr>
              <p:nvPr/>
            </p:nvSpPr>
            <p:spPr bwMode="auto">
              <a:xfrm>
                <a:off x="5658" y="3854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94" name="Freeform 189"/>
              <p:cNvSpPr>
                <a:spLocks/>
              </p:cNvSpPr>
              <p:nvPr/>
            </p:nvSpPr>
            <p:spPr bwMode="auto">
              <a:xfrm>
                <a:off x="5658" y="3854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95" name="Freeform 190"/>
              <p:cNvSpPr>
                <a:spLocks/>
              </p:cNvSpPr>
              <p:nvPr/>
            </p:nvSpPr>
            <p:spPr bwMode="auto">
              <a:xfrm>
                <a:off x="5665" y="3837"/>
                <a:ext cx="2" cy="5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2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96" name="Freeform 191"/>
              <p:cNvSpPr>
                <a:spLocks/>
              </p:cNvSpPr>
              <p:nvPr/>
            </p:nvSpPr>
            <p:spPr bwMode="auto">
              <a:xfrm>
                <a:off x="5665" y="384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97" name="Freeform 192"/>
              <p:cNvSpPr>
                <a:spLocks/>
              </p:cNvSpPr>
              <p:nvPr/>
            </p:nvSpPr>
            <p:spPr bwMode="auto">
              <a:xfrm>
                <a:off x="5667" y="3823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98" name="Freeform 193"/>
              <p:cNvSpPr>
                <a:spLocks/>
              </p:cNvSpPr>
              <p:nvPr/>
            </p:nvSpPr>
            <p:spPr bwMode="auto">
              <a:xfrm>
                <a:off x="5663" y="384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99" name="Freeform 194"/>
              <p:cNvSpPr>
                <a:spLocks/>
              </p:cNvSpPr>
              <p:nvPr/>
            </p:nvSpPr>
            <p:spPr bwMode="auto">
              <a:xfrm>
                <a:off x="5670" y="3833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00" name="Freeform 195"/>
              <p:cNvSpPr>
                <a:spLocks/>
              </p:cNvSpPr>
              <p:nvPr/>
            </p:nvSpPr>
            <p:spPr bwMode="auto">
              <a:xfrm>
                <a:off x="5667" y="384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01" name="Freeform 196"/>
              <p:cNvSpPr>
                <a:spLocks/>
              </p:cNvSpPr>
              <p:nvPr/>
            </p:nvSpPr>
            <p:spPr bwMode="auto">
              <a:xfrm>
                <a:off x="5665" y="3844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02" name="Freeform 197"/>
              <p:cNvSpPr>
                <a:spLocks/>
              </p:cNvSpPr>
              <p:nvPr/>
            </p:nvSpPr>
            <p:spPr bwMode="auto">
              <a:xfrm>
                <a:off x="5644" y="3811"/>
                <a:ext cx="23" cy="12"/>
              </a:xfrm>
              <a:custGeom>
                <a:avLst/>
                <a:gdLst>
                  <a:gd name="T0" fmla="*/ 0 w 10"/>
                  <a:gd name="T1" fmla="*/ 1 h 5"/>
                  <a:gd name="T2" fmla="*/ 1 w 10"/>
                  <a:gd name="T3" fmla="*/ 4 h 5"/>
                  <a:gd name="T4" fmla="*/ 10 w 10"/>
                  <a:gd name="T5" fmla="*/ 5 h 5"/>
                  <a:gd name="T6" fmla="*/ 8 w 10"/>
                  <a:gd name="T7" fmla="*/ 3 h 5"/>
                  <a:gd name="T8" fmla="*/ 5 w 10"/>
                  <a:gd name="T9" fmla="*/ 4 h 5"/>
                  <a:gd name="T10" fmla="*/ 7 w 10"/>
                  <a:gd name="T11" fmla="*/ 2 h 5"/>
                  <a:gd name="T12" fmla="*/ 1 w 10"/>
                  <a:gd name="T13" fmla="*/ 0 h 5"/>
                  <a:gd name="T14" fmla="*/ 2 w 10"/>
                  <a:gd name="T15" fmla="*/ 1 h 5"/>
                  <a:gd name="T16" fmla="*/ 0 w 10"/>
                  <a:gd name="T17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5">
                    <a:moveTo>
                      <a:pt x="0" y="1"/>
                    </a:moveTo>
                    <a:cubicBezTo>
                      <a:pt x="2" y="1"/>
                      <a:pt x="3" y="3"/>
                      <a:pt x="1" y="4"/>
                    </a:cubicBezTo>
                    <a:cubicBezTo>
                      <a:pt x="2" y="5"/>
                      <a:pt x="7" y="5"/>
                      <a:pt x="10" y="5"/>
                    </a:cubicBezTo>
                    <a:cubicBezTo>
                      <a:pt x="10" y="4"/>
                      <a:pt x="9" y="4"/>
                      <a:pt x="8" y="3"/>
                    </a:cubicBezTo>
                    <a:cubicBezTo>
                      <a:pt x="8" y="3"/>
                      <a:pt x="6" y="5"/>
                      <a:pt x="5" y="4"/>
                    </a:cubicBezTo>
                    <a:cubicBezTo>
                      <a:pt x="4" y="2"/>
                      <a:pt x="6" y="3"/>
                      <a:pt x="7" y="2"/>
                    </a:cubicBezTo>
                    <a:cubicBezTo>
                      <a:pt x="4" y="3"/>
                      <a:pt x="4" y="0"/>
                      <a:pt x="1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03" name="Freeform 198"/>
              <p:cNvSpPr>
                <a:spLocks/>
              </p:cNvSpPr>
              <p:nvPr/>
            </p:nvSpPr>
            <p:spPr bwMode="auto">
              <a:xfrm>
                <a:off x="5667" y="3823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2 w 2"/>
                  <a:gd name="T5" fmla="*/ 1 h 2"/>
                  <a:gd name="T6" fmla="*/ 1 w 2"/>
                  <a:gd name="T7" fmla="*/ 0 h 2"/>
                  <a:gd name="T8" fmla="*/ 0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04" name="Freeform 199"/>
              <p:cNvSpPr>
                <a:spLocks/>
              </p:cNvSpPr>
              <p:nvPr/>
            </p:nvSpPr>
            <p:spPr bwMode="auto">
              <a:xfrm>
                <a:off x="5655" y="3828"/>
                <a:ext cx="15" cy="9"/>
              </a:xfrm>
              <a:custGeom>
                <a:avLst/>
                <a:gdLst>
                  <a:gd name="T0" fmla="*/ 5 w 6"/>
                  <a:gd name="T1" fmla="*/ 2 h 4"/>
                  <a:gd name="T2" fmla="*/ 1 w 6"/>
                  <a:gd name="T3" fmla="*/ 1 h 4"/>
                  <a:gd name="T4" fmla="*/ 2 w 6"/>
                  <a:gd name="T5" fmla="*/ 3 h 4"/>
                  <a:gd name="T6" fmla="*/ 4 w 6"/>
                  <a:gd name="T7" fmla="*/ 2 h 4"/>
                  <a:gd name="T8" fmla="*/ 5 w 6"/>
                  <a:gd name="T9" fmla="*/ 4 h 4"/>
                  <a:gd name="T10" fmla="*/ 6 w 6"/>
                  <a:gd name="T11" fmla="*/ 3 h 4"/>
                  <a:gd name="T12" fmla="*/ 6 w 6"/>
                  <a:gd name="T13" fmla="*/ 3 h 4"/>
                  <a:gd name="T14" fmla="*/ 6 w 6"/>
                  <a:gd name="T15" fmla="*/ 3 h 4"/>
                  <a:gd name="T16" fmla="*/ 6 w 6"/>
                  <a:gd name="T17" fmla="*/ 3 h 4"/>
                  <a:gd name="T18" fmla="*/ 5 w 6"/>
                  <a:gd name="T19" fmla="*/ 3 h 4"/>
                  <a:gd name="T20" fmla="*/ 5 w 6"/>
                  <a:gd name="T21" fmla="*/ 3 h 4"/>
                  <a:gd name="T22" fmla="*/ 5 w 6"/>
                  <a:gd name="T23" fmla="*/ 2 h 4"/>
                  <a:gd name="T24" fmla="*/ 5 w 6"/>
                  <a:gd name="T25" fmla="*/ 3 h 4"/>
                  <a:gd name="T26" fmla="*/ 6 w 6"/>
                  <a:gd name="T27" fmla="*/ 3 h 4"/>
                  <a:gd name="T28" fmla="*/ 6 w 6"/>
                  <a:gd name="T29" fmla="*/ 3 h 4"/>
                  <a:gd name="T30" fmla="*/ 5 w 6"/>
                  <a:gd name="T31" fmla="*/ 0 h 4"/>
                  <a:gd name="T32" fmla="*/ 5 w 6"/>
                  <a:gd name="T33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" h="4">
                    <a:moveTo>
                      <a:pt x="5" y="2"/>
                    </a:moveTo>
                    <a:cubicBezTo>
                      <a:pt x="3" y="2"/>
                      <a:pt x="3" y="0"/>
                      <a:pt x="1" y="1"/>
                    </a:cubicBezTo>
                    <a:cubicBezTo>
                      <a:pt x="0" y="2"/>
                      <a:pt x="2" y="2"/>
                      <a:pt x="2" y="3"/>
                    </a:cubicBezTo>
                    <a:cubicBezTo>
                      <a:pt x="2" y="1"/>
                      <a:pt x="3" y="4"/>
                      <a:pt x="4" y="2"/>
                    </a:cubicBezTo>
                    <a:cubicBezTo>
                      <a:pt x="5" y="3"/>
                      <a:pt x="5" y="3"/>
                      <a:pt x="5" y="4"/>
                    </a:cubicBezTo>
                    <a:cubicBezTo>
                      <a:pt x="5" y="3"/>
                      <a:pt x="5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2"/>
                    </a:cubicBezTo>
                    <a:cubicBezTo>
                      <a:pt x="5" y="2"/>
                      <a:pt x="5" y="2"/>
                      <a:pt x="5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"/>
                      <a:pt x="5" y="1"/>
                      <a:pt x="5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05" name="Freeform 200"/>
              <p:cNvSpPr>
                <a:spLocks/>
              </p:cNvSpPr>
              <p:nvPr/>
            </p:nvSpPr>
            <p:spPr bwMode="auto">
              <a:xfrm>
                <a:off x="5641" y="3856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06" name="Freeform 201"/>
              <p:cNvSpPr>
                <a:spLocks/>
              </p:cNvSpPr>
              <p:nvPr/>
            </p:nvSpPr>
            <p:spPr bwMode="auto">
              <a:xfrm>
                <a:off x="5644" y="3854"/>
                <a:ext cx="11" cy="7"/>
              </a:xfrm>
              <a:custGeom>
                <a:avLst/>
                <a:gdLst>
                  <a:gd name="T0" fmla="*/ 0 w 5"/>
                  <a:gd name="T1" fmla="*/ 1 h 3"/>
                  <a:gd name="T2" fmla="*/ 1 w 5"/>
                  <a:gd name="T3" fmla="*/ 2 h 3"/>
                  <a:gd name="T4" fmla="*/ 0 w 5"/>
                  <a:gd name="T5" fmla="*/ 1 h 3"/>
                  <a:gd name="T6" fmla="*/ 2 w 5"/>
                  <a:gd name="T7" fmla="*/ 2 h 3"/>
                  <a:gd name="T8" fmla="*/ 1 w 5"/>
                  <a:gd name="T9" fmla="*/ 2 h 3"/>
                  <a:gd name="T10" fmla="*/ 5 w 5"/>
                  <a:gd name="T11" fmla="*/ 0 h 3"/>
                  <a:gd name="T12" fmla="*/ 0 w 5"/>
                  <a:gd name="T13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3">
                    <a:moveTo>
                      <a:pt x="0" y="1"/>
                    </a:moveTo>
                    <a:cubicBezTo>
                      <a:pt x="1" y="1"/>
                      <a:pt x="1" y="1"/>
                      <a:pt x="1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4" y="0"/>
                      <a:pt x="5" y="0"/>
                    </a:cubicBezTo>
                    <a:cubicBezTo>
                      <a:pt x="3" y="0"/>
                      <a:pt x="2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07" name="Freeform 202"/>
              <p:cNvSpPr>
                <a:spLocks/>
              </p:cNvSpPr>
              <p:nvPr/>
            </p:nvSpPr>
            <p:spPr bwMode="auto">
              <a:xfrm>
                <a:off x="5648" y="3840"/>
                <a:ext cx="7" cy="4"/>
              </a:xfrm>
              <a:custGeom>
                <a:avLst/>
                <a:gdLst>
                  <a:gd name="T0" fmla="*/ 3 w 3"/>
                  <a:gd name="T1" fmla="*/ 2 h 2"/>
                  <a:gd name="T2" fmla="*/ 2 w 3"/>
                  <a:gd name="T3" fmla="*/ 0 h 2"/>
                  <a:gd name="T4" fmla="*/ 0 w 3"/>
                  <a:gd name="T5" fmla="*/ 1 h 2"/>
                  <a:gd name="T6" fmla="*/ 1 w 3"/>
                  <a:gd name="T7" fmla="*/ 1 h 2"/>
                  <a:gd name="T8" fmla="*/ 3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2" y="2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08" name="Freeform 203"/>
              <p:cNvSpPr>
                <a:spLocks/>
              </p:cNvSpPr>
              <p:nvPr/>
            </p:nvSpPr>
            <p:spPr bwMode="auto">
              <a:xfrm>
                <a:off x="5670" y="3821"/>
                <a:ext cx="4" cy="2"/>
              </a:xfrm>
              <a:custGeom>
                <a:avLst/>
                <a:gdLst>
                  <a:gd name="T0" fmla="*/ 2 w 4"/>
                  <a:gd name="T1" fmla="*/ 0 h 2"/>
                  <a:gd name="T2" fmla="*/ 4 w 4"/>
                  <a:gd name="T3" fmla="*/ 2 h 2"/>
                  <a:gd name="T4" fmla="*/ 0 w 4"/>
                  <a:gd name="T5" fmla="*/ 0 h 2"/>
                  <a:gd name="T6" fmla="*/ 2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2" y="0"/>
                    </a:moveTo>
                    <a:lnTo>
                      <a:pt x="4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09" name="Rectangle 204"/>
              <p:cNvSpPr>
                <a:spLocks noChangeArrowheads="1"/>
              </p:cNvSpPr>
              <p:nvPr/>
            </p:nvSpPr>
            <p:spPr bwMode="auto">
              <a:xfrm>
                <a:off x="5672" y="3816"/>
                <a:ext cx="2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3" name="Group 406"/>
            <p:cNvGrpSpPr>
              <a:grpSpLocks/>
            </p:cNvGrpSpPr>
            <p:nvPr/>
          </p:nvGrpSpPr>
          <p:grpSpPr bwMode="auto">
            <a:xfrm>
              <a:off x="4216" y="2383"/>
              <a:ext cx="2922" cy="1443"/>
              <a:chOff x="4216" y="2383"/>
              <a:chExt cx="2922" cy="1443"/>
            </a:xfrm>
          </p:grpSpPr>
          <p:sp>
            <p:nvSpPr>
              <p:cNvPr id="2710" name="Freeform 206"/>
              <p:cNvSpPr>
                <a:spLocks/>
              </p:cNvSpPr>
              <p:nvPr/>
            </p:nvSpPr>
            <p:spPr bwMode="auto">
              <a:xfrm>
                <a:off x="5672" y="348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11" name="Freeform 207"/>
              <p:cNvSpPr>
                <a:spLocks/>
              </p:cNvSpPr>
              <p:nvPr/>
            </p:nvSpPr>
            <p:spPr bwMode="auto">
              <a:xfrm>
                <a:off x="5672" y="3489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12" name="Freeform 208"/>
              <p:cNvSpPr>
                <a:spLocks/>
              </p:cNvSpPr>
              <p:nvPr/>
            </p:nvSpPr>
            <p:spPr bwMode="auto">
              <a:xfrm>
                <a:off x="5696" y="3669"/>
                <a:ext cx="9" cy="5"/>
              </a:xfrm>
              <a:custGeom>
                <a:avLst/>
                <a:gdLst>
                  <a:gd name="T0" fmla="*/ 0 w 4"/>
                  <a:gd name="T1" fmla="*/ 2 h 2"/>
                  <a:gd name="T2" fmla="*/ 2 w 4"/>
                  <a:gd name="T3" fmla="*/ 0 h 2"/>
                  <a:gd name="T4" fmla="*/ 0 w 4"/>
                  <a:gd name="T5" fmla="*/ 0 h 2"/>
                  <a:gd name="T6" fmla="*/ 0 w 4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2"/>
                    </a:moveTo>
                    <a:cubicBezTo>
                      <a:pt x="1" y="1"/>
                      <a:pt x="4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13" name="Freeform 209"/>
              <p:cNvSpPr>
                <a:spLocks/>
              </p:cNvSpPr>
              <p:nvPr/>
            </p:nvSpPr>
            <p:spPr bwMode="auto">
              <a:xfrm>
                <a:off x="5684" y="357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14" name="Freeform 210"/>
              <p:cNvSpPr>
                <a:spLocks/>
              </p:cNvSpPr>
              <p:nvPr/>
            </p:nvSpPr>
            <p:spPr bwMode="auto">
              <a:xfrm>
                <a:off x="5667" y="3565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15" name="Freeform 211"/>
              <p:cNvSpPr>
                <a:spLocks/>
              </p:cNvSpPr>
              <p:nvPr/>
            </p:nvSpPr>
            <p:spPr bwMode="auto">
              <a:xfrm>
                <a:off x="5670" y="3428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16" name="Freeform 212"/>
              <p:cNvSpPr>
                <a:spLocks/>
              </p:cNvSpPr>
              <p:nvPr/>
            </p:nvSpPr>
            <p:spPr bwMode="auto">
              <a:xfrm>
                <a:off x="5677" y="3752"/>
                <a:ext cx="7" cy="5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0 h 2"/>
                  <a:gd name="T4" fmla="*/ 2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1"/>
                      <a:pt x="3" y="1"/>
                      <a:pt x="3" y="0"/>
                    </a:cubicBezTo>
                    <a:cubicBezTo>
                      <a:pt x="2" y="1"/>
                      <a:pt x="0" y="1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17" name="Freeform 213"/>
              <p:cNvSpPr>
                <a:spLocks/>
              </p:cNvSpPr>
              <p:nvPr/>
            </p:nvSpPr>
            <p:spPr bwMode="auto">
              <a:xfrm>
                <a:off x="5715" y="3489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18" name="Freeform 214"/>
              <p:cNvSpPr>
                <a:spLocks/>
              </p:cNvSpPr>
              <p:nvPr/>
            </p:nvSpPr>
            <p:spPr bwMode="auto">
              <a:xfrm>
                <a:off x="5684" y="3747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0 h 2"/>
                  <a:gd name="T4" fmla="*/ 0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19" name="Freeform 215"/>
              <p:cNvSpPr>
                <a:spLocks/>
              </p:cNvSpPr>
              <p:nvPr/>
            </p:nvSpPr>
            <p:spPr bwMode="auto">
              <a:xfrm>
                <a:off x="5693" y="3238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20" name="Freeform 216"/>
              <p:cNvSpPr>
                <a:spLocks/>
              </p:cNvSpPr>
              <p:nvPr/>
            </p:nvSpPr>
            <p:spPr bwMode="auto">
              <a:xfrm>
                <a:off x="5734" y="3177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0"/>
                      <a:pt x="1" y="1"/>
                      <a:pt x="1" y="2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21" name="Freeform 217"/>
              <p:cNvSpPr>
                <a:spLocks/>
              </p:cNvSpPr>
              <p:nvPr/>
            </p:nvSpPr>
            <p:spPr bwMode="auto">
              <a:xfrm>
                <a:off x="5677" y="3792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22" name="Freeform 218"/>
              <p:cNvSpPr>
                <a:spLocks/>
              </p:cNvSpPr>
              <p:nvPr/>
            </p:nvSpPr>
            <p:spPr bwMode="auto">
              <a:xfrm>
                <a:off x="5658" y="3795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23" name="Freeform 219"/>
              <p:cNvSpPr>
                <a:spLocks/>
              </p:cNvSpPr>
              <p:nvPr/>
            </p:nvSpPr>
            <p:spPr bwMode="auto">
              <a:xfrm>
                <a:off x="5660" y="373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24" name="Freeform 220"/>
              <p:cNvSpPr>
                <a:spLocks/>
              </p:cNvSpPr>
              <p:nvPr/>
            </p:nvSpPr>
            <p:spPr bwMode="auto">
              <a:xfrm>
                <a:off x="5674" y="3792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25" name="Freeform 221"/>
              <p:cNvSpPr>
                <a:spLocks/>
              </p:cNvSpPr>
              <p:nvPr/>
            </p:nvSpPr>
            <p:spPr bwMode="auto">
              <a:xfrm>
                <a:off x="5677" y="379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26" name="Freeform 222"/>
              <p:cNvSpPr>
                <a:spLocks/>
              </p:cNvSpPr>
              <p:nvPr/>
            </p:nvSpPr>
            <p:spPr bwMode="auto">
              <a:xfrm>
                <a:off x="5677" y="37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27" name="Freeform 223"/>
              <p:cNvSpPr>
                <a:spLocks/>
              </p:cNvSpPr>
              <p:nvPr/>
            </p:nvSpPr>
            <p:spPr bwMode="auto">
              <a:xfrm>
                <a:off x="5696" y="334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28" name="Freeform 224"/>
              <p:cNvSpPr>
                <a:spLocks/>
              </p:cNvSpPr>
              <p:nvPr/>
            </p:nvSpPr>
            <p:spPr bwMode="auto">
              <a:xfrm>
                <a:off x="5658" y="36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29" name="Freeform 225"/>
              <p:cNvSpPr>
                <a:spLocks/>
              </p:cNvSpPr>
              <p:nvPr/>
            </p:nvSpPr>
            <p:spPr bwMode="auto">
              <a:xfrm>
                <a:off x="5655" y="3629"/>
                <a:ext cx="15" cy="5"/>
              </a:xfrm>
              <a:custGeom>
                <a:avLst/>
                <a:gdLst>
                  <a:gd name="T0" fmla="*/ 0 w 6"/>
                  <a:gd name="T1" fmla="*/ 0 h 2"/>
                  <a:gd name="T2" fmla="*/ 1 w 6"/>
                  <a:gd name="T3" fmla="*/ 2 h 2"/>
                  <a:gd name="T4" fmla="*/ 6 w 6"/>
                  <a:gd name="T5" fmla="*/ 2 h 2"/>
                  <a:gd name="T6" fmla="*/ 0 w 6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">
                    <a:moveTo>
                      <a:pt x="0" y="0"/>
                    </a:moveTo>
                    <a:cubicBezTo>
                      <a:pt x="2" y="1"/>
                      <a:pt x="2" y="2"/>
                      <a:pt x="1" y="2"/>
                    </a:cubicBezTo>
                    <a:cubicBezTo>
                      <a:pt x="6" y="2"/>
                      <a:pt x="6" y="2"/>
                      <a:pt x="6" y="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30" name="Freeform 226"/>
              <p:cNvSpPr>
                <a:spLocks noEditPoints="1"/>
              </p:cNvSpPr>
              <p:nvPr/>
            </p:nvSpPr>
            <p:spPr bwMode="auto">
              <a:xfrm>
                <a:off x="5639" y="3165"/>
                <a:ext cx="102" cy="649"/>
              </a:xfrm>
              <a:custGeom>
                <a:avLst/>
                <a:gdLst>
                  <a:gd name="T0" fmla="*/ 14 w 43"/>
                  <a:gd name="T1" fmla="*/ 129 h 274"/>
                  <a:gd name="T2" fmla="*/ 15 w 43"/>
                  <a:gd name="T3" fmla="*/ 138 h 274"/>
                  <a:gd name="T4" fmla="*/ 12 w 43"/>
                  <a:gd name="T5" fmla="*/ 142 h 274"/>
                  <a:gd name="T6" fmla="*/ 14 w 43"/>
                  <a:gd name="T7" fmla="*/ 149 h 274"/>
                  <a:gd name="T8" fmla="*/ 13 w 43"/>
                  <a:gd name="T9" fmla="*/ 158 h 274"/>
                  <a:gd name="T10" fmla="*/ 19 w 43"/>
                  <a:gd name="T11" fmla="*/ 172 h 274"/>
                  <a:gd name="T12" fmla="*/ 19 w 43"/>
                  <a:gd name="T13" fmla="*/ 172 h 274"/>
                  <a:gd name="T14" fmla="*/ 13 w 43"/>
                  <a:gd name="T15" fmla="*/ 172 h 274"/>
                  <a:gd name="T16" fmla="*/ 12 w 43"/>
                  <a:gd name="T17" fmla="*/ 181 h 274"/>
                  <a:gd name="T18" fmla="*/ 11 w 43"/>
                  <a:gd name="T19" fmla="*/ 189 h 274"/>
                  <a:gd name="T20" fmla="*/ 8 w 43"/>
                  <a:gd name="T21" fmla="*/ 201 h 274"/>
                  <a:gd name="T22" fmla="*/ 6 w 43"/>
                  <a:gd name="T23" fmla="*/ 206 h 274"/>
                  <a:gd name="T24" fmla="*/ 17 w 43"/>
                  <a:gd name="T25" fmla="*/ 220 h 274"/>
                  <a:gd name="T26" fmla="*/ 6 w 43"/>
                  <a:gd name="T27" fmla="*/ 221 h 274"/>
                  <a:gd name="T28" fmla="*/ 4 w 43"/>
                  <a:gd name="T29" fmla="*/ 226 h 274"/>
                  <a:gd name="T30" fmla="*/ 4 w 43"/>
                  <a:gd name="T31" fmla="*/ 232 h 274"/>
                  <a:gd name="T32" fmla="*/ 4 w 43"/>
                  <a:gd name="T33" fmla="*/ 245 h 274"/>
                  <a:gd name="T34" fmla="*/ 11 w 43"/>
                  <a:gd name="T35" fmla="*/ 252 h 274"/>
                  <a:gd name="T36" fmla="*/ 4 w 43"/>
                  <a:gd name="T37" fmla="*/ 262 h 274"/>
                  <a:gd name="T38" fmla="*/ 9 w 43"/>
                  <a:gd name="T39" fmla="*/ 267 h 274"/>
                  <a:gd name="T40" fmla="*/ 17 w 43"/>
                  <a:gd name="T41" fmla="*/ 267 h 274"/>
                  <a:gd name="T42" fmla="*/ 14 w 43"/>
                  <a:gd name="T43" fmla="*/ 266 h 274"/>
                  <a:gd name="T44" fmla="*/ 18 w 43"/>
                  <a:gd name="T45" fmla="*/ 258 h 274"/>
                  <a:gd name="T46" fmla="*/ 20 w 43"/>
                  <a:gd name="T47" fmla="*/ 243 h 274"/>
                  <a:gd name="T48" fmla="*/ 21 w 43"/>
                  <a:gd name="T49" fmla="*/ 223 h 274"/>
                  <a:gd name="T50" fmla="*/ 24 w 43"/>
                  <a:gd name="T51" fmla="*/ 215 h 274"/>
                  <a:gd name="T52" fmla="*/ 21 w 43"/>
                  <a:gd name="T53" fmla="*/ 212 h 274"/>
                  <a:gd name="T54" fmla="*/ 20 w 43"/>
                  <a:gd name="T55" fmla="*/ 201 h 274"/>
                  <a:gd name="T56" fmla="*/ 25 w 43"/>
                  <a:gd name="T57" fmla="*/ 181 h 274"/>
                  <a:gd name="T58" fmla="*/ 24 w 43"/>
                  <a:gd name="T59" fmla="*/ 174 h 274"/>
                  <a:gd name="T60" fmla="*/ 26 w 43"/>
                  <a:gd name="T61" fmla="*/ 163 h 274"/>
                  <a:gd name="T62" fmla="*/ 26 w 43"/>
                  <a:gd name="T63" fmla="*/ 152 h 274"/>
                  <a:gd name="T64" fmla="*/ 30 w 43"/>
                  <a:gd name="T65" fmla="*/ 141 h 274"/>
                  <a:gd name="T66" fmla="*/ 33 w 43"/>
                  <a:gd name="T67" fmla="*/ 123 h 274"/>
                  <a:gd name="T68" fmla="*/ 35 w 43"/>
                  <a:gd name="T69" fmla="*/ 107 h 274"/>
                  <a:gd name="T70" fmla="*/ 35 w 43"/>
                  <a:gd name="T71" fmla="*/ 93 h 274"/>
                  <a:gd name="T72" fmla="*/ 39 w 43"/>
                  <a:gd name="T73" fmla="*/ 75 h 274"/>
                  <a:gd name="T74" fmla="*/ 39 w 43"/>
                  <a:gd name="T75" fmla="*/ 68 h 274"/>
                  <a:gd name="T76" fmla="*/ 41 w 43"/>
                  <a:gd name="T77" fmla="*/ 50 h 274"/>
                  <a:gd name="T78" fmla="*/ 41 w 43"/>
                  <a:gd name="T79" fmla="*/ 32 h 274"/>
                  <a:gd name="T80" fmla="*/ 43 w 43"/>
                  <a:gd name="T81" fmla="*/ 12 h 274"/>
                  <a:gd name="T82" fmla="*/ 38 w 43"/>
                  <a:gd name="T83" fmla="*/ 2 h 274"/>
                  <a:gd name="T84" fmla="*/ 29 w 43"/>
                  <a:gd name="T85" fmla="*/ 1 h 274"/>
                  <a:gd name="T86" fmla="*/ 29 w 43"/>
                  <a:gd name="T87" fmla="*/ 13 h 274"/>
                  <a:gd name="T88" fmla="*/ 31 w 43"/>
                  <a:gd name="T89" fmla="*/ 12 h 274"/>
                  <a:gd name="T90" fmla="*/ 29 w 43"/>
                  <a:gd name="T91" fmla="*/ 12 h 274"/>
                  <a:gd name="T92" fmla="*/ 27 w 43"/>
                  <a:gd name="T93" fmla="*/ 23 h 274"/>
                  <a:gd name="T94" fmla="*/ 27 w 43"/>
                  <a:gd name="T95" fmla="*/ 31 h 274"/>
                  <a:gd name="T96" fmla="*/ 26 w 43"/>
                  <a:gd name="T97" fmla="*/ 46 h 274"/>
                  <a:gd name="T98" fmla="*/ 26 w 43"/>
                  <a:gd name="T99" fmla="*/ 57 h 274"/>
                  <a:gd name="T100" fmla="*/ 23 w 43"/>
                  <a:gd name="T101" fmla="*/ 69 h 274"/>
                  <a:gd name="T102" fmla="*/ 25 w 43"/>
                  <a:gd name="T103" fmla="*/ 75 h 274"/>
                  <a:gd name="T104" fmla="*/ 22 w 43"/>
                  <a:gd name="T105" fmla="*/ 80 h 274"/>
                  <a:gd name="T106" fmla="*/ 17 w 43"/>
                  <a:gd name="T107" fmla="*/ 87 h 274"/>
                  <a:gd name="T108" fmla="*/ 20 w 43"/>
                  <a:gd name="T109" fmla="*/ 94 h 274"/>
                  <a:gd name="T110" fmla="*/ 17 w 43"/>
                  <a:gd name="T111" fmla="*/ 98 h 274"/>
                  <a:gd name="T112" fmla="*/ 15 w 43"/>
                  <a:gd name="T113" fmla="*/ 103 h 274"/>
                  <a:gd name="T114" fmla="*/ 13 w 43"/>
                  <a:gd name="T115" fmla="*/ 118 h 274"/>
                  <a:gd name="T116" fmla="*/ 14 w 43"/>
                  <a:gd name="T117" fmla="*/ 142 h 274"/>
                  <a:gd name="T118" fmla="*/ 16 w 43"/>
                  <a:gd name="T119" fmla="*/ 259 h 274"/>
                  <a:gd name="T120" fmla="*/ 38 w 43"/>
                  <a:gd name="T121" fmla="*/ 7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3" h="274">
                    <a:moveTo>
                      <a:pt x="15" y="124"/>
                    </a:moveTo>
                    <a:cubicBezTo>
                      <a:pt x="14" y="125"/>
                      <a:pt x="14" y="125"/>
                      <a:pt x="14" y="125"/>
                    </a:cubicBezTo>
                    <a:cubicBezTo>
                      <a:pt x="11" y="123"/>
                      <a:pt x="12" y="122"/>
                      <a:pt x="10" y="123"/>
                    </a:cubicBezTo>
                    <a:cubicBezTo>
                      <a:pt x="15" y="124"/>
                      <a:pt x="10" y="128"/>
                      <a:pt x="15" y="129"/>
                    </a:cubicBezTo>
                    <a:cubicBezTo>
                      <a:pt x="14" y="130"/>
                      <a:pt x="14" y="130"/>
                      <a:pt x="14" y="130"/>
                    </a:cubicBezTo>
                    <a:cubicBezTo>
                      <a:pt x="14" y="130"/>
                      <a:pt x="14" y="130"/>
                      <a:pt x="14" y="129"/>
                    </a:cubicBezTo>
                    <a:cubicBezTo>
                      <a:pt x="11" y="131"/>
                      <a:pt x="18" y="131"/>
                      <a:pt x="17" y="133"/>
                    </a:cubicBezTo>
                    <a:cubicBezTo>
                      <a:pt x="16" y="134"/>
                      <a:pt x="15" y="134"/>
                      <a:pt x="15" y="134"/>
                    </a:cubicBezTo>
                    <a:cubicBezTo>
                      <a:pt x="16" y="135"/>
                      <a:pt x="16" y="135"/>
                      <a:pt x="16" y="135"/>
                    </a:cubicBezTo>
                    <a:cubicBezTo>
                      <a:pt x="16" y="136"/>
                      <a:pt x="15" y="136"/>
                      <a:pt x="15" y="135"/>
                    </a:cubicBezTo>
                    <a:cubicBezTo>
                      <a:pt x="15" y="138"/>
                      <a:pt x="15" y="138"/>
                      <a:pt x="15" y="138"/>
                    </a:cubicBezTo>
                    <a:cubicBezTo>
                      <a:pt x="15" y="138"/>
                      <a:pt x="15" y="138"/>
                      <a:pt x="15" y="138"/>
                    </a:cubicBezTo>
                    <a:cubicBezTo>
                      <a:pt x="16" y="138"/>
                      <a:pt x="17" y="139"/>
                      <a:pt x="18" y="140"/>
                    </a:cubicBezTo>
                    <a:cubicBezTo>
                      <a:pt x="17" y="140"/>
                      <a:pt x="17" y="139"/>
                      <a:pt x="16" y="139"/>
                    </a:cubicBezTo>
                    <a:cubicBezTo>
                      <a:pt x="17" y="141"/>
                      <a:pt x="17" y="141"/>
                      <a:pt x="17" y="141"/>
                    </a:cubicBezTo>
                    <a:cubicBezTo>
                      <a:pt x="16" y="141"/>
                      <a:pt x="15" y="140"/>
                      <a:pt x="15" y="139"/>
                    </a:cubicBezTo>
                    <a:cubicBezTo>
                      <a:pt x="10" y="140"/>
                      <a:pt x="16" y="140"/>
                      <a:pt x="13" y="143"/>
                    </a:cubicBezTo>
                    <a:cubicBezTo>
                      <a:pt x="12" y="142"/>
                      <a:pt x="12" y="142"/>
                      <a:pt x="12" y="142"/>
                    </a:cubicBezTo>
                    <a:cubicBezTo>
                      <a:pt x="9" y="142"/>
                      <a:pt x="10" y="143"/>
                      <a:pt x="8" y="144"/>
                    </a:cubicBezTo>
                    <a:cubicBezTo>
                      <a:pt x="9" y="144"/>
                      <a:pt x="13" y="142"/>
                      <a:pt x="14" y="144"/>
                    </a:cubicBezTo>
                    <a:cubicBezTo>
                      <a:pt x="14" y="144"/>
                      <a:pt x="14" y="145"/>
                      <a:pt x="15" y="146"/>
                    </a:cubicBezTo>
                    <a:cubicBezTo>
                      <a:pt x="13" y="145"/>
                      <a:pt x="13" y="146"/>
                      <a:pt x="13" y="147"/>
                    </a:cubicBezTo>
                    <a:cubicBezTo>
                      <a:pt x="11" y="147"/>
                      <a:pt x="11" y="147"/>
                      <a:pt x="11" y="147"/>
                    </a:cubicBezTo>
                    <a:cubicBezTo>
                      <a:pt x="11" y="148"/>
                      <a:pt x="12" y="148"/>
                      <a:pt x="14" y="149"/>
                    </a:cubicBezTo>
                    <a:cubicBezTo>
                      <a:pt x="13" y="150"/>
                      <a:pt x="11" y="150"/>
                      <a:pt x="9" y="150"/>
                    </a:cubicBezTo>
                    <a:cubicBezTo>
                      <a:pt x="9" y="152"/>
                      <a:pt x="13" y="149"/>
                      <a:pt x="13" y="152"/>
                    </a:cubicBezTo>
                    <a:cubicBezTo>
                      <a:pt x="12" y="153"/>
                      <a:pt x="13" y="154"/>
                      <a:pt x="14" y="157"/>
                    </a:cubicBezTo>
                    <a:cubicBezTo>
                      <a:pt x="13" y="158"/>
                      <a:pt x="12" y="156"/>
                      <a:pt x="12" y="157"/>
                    </a:cubicBezTo>
                    <a:cubicBezTo>
                      <a:pt x="14" y="158"/>
                      <a:pt x="14" y="158"/>
                      <a:pt x="14" y="158"/>
                    </a:cubicBezTo>
                    <a:cubicBezTo>
                      <a:pt x="14" y="158"/>
                      <a:pt x="13" y="158"/>
                      <a:pt x="13" y="158"/>
                    </a:cubicBezTo>
                    <a:cubicBezTo>
                      <a:pt x="13" y="159"/>
                      <a:pt x="15" y="158"/>
                      <a:pt x="16" y="160"/>
                    </a:cubicBezTo>
                    <a:cubicBezTo>
                      <a:pt x="18" y="160"/>
                      <a:pt x="11" y="162"/>
                      <a:pt x="14" y="164"/>
                    </a:cubicBezTo>
                    <a:cubicBezTo>
                      <a:pt x="13" y="164"/>
                      <a:pt x="13" y="164"/>
                      <a:pt x="12" y="164"/>
                    </a:cubicBezTo>
                    <a:cubicBezTo>
                      <a:pt x="13" y="166"/>
                      <a:pt x="13" y="166"/>
                      <a:pt x="15" y="168"/>
                    </a:cubicBezTo>
                    <a:cubicBezTo>
                      <a:pt x="14" y="169"/>
                      <a:pt x="14" y="169"/>
                      <a:pt x="14" y="169"/>
                    </a:cubicBezTo>
                    <a:cubicBezTo>
                      <a:pt x="16" y="168"/>
                      <a:pt x="18" y="170"/>
                      <a:pt x="19" y="172"/>
                    </a:cubicBezTo>
                    <a:cubicBezTo>
                      <a:pt x="20" y="171"/>
                      <a:pt x="21" y="171"/>
                      <a:pt x="22" y="171"/>
                    </a:cubicBezTo>
                    <a:cubicBezTo>
                      <a:pt x="23" y="173"/>
                      <a:pt x="23" y="173"/>
                      <a:pt x="23" y="173"/>
                    </a:cubicBezTo>
                    <a:cubicBezTo>
                      <a:pt x="22" y="173"/>
                      <a:pt x="21" y="173"/>
                      <a:pt x="20" y="173"/>
                    </a:cubicBezTo>
                    <a:cubicBezTo>
                      <a:pt x="21" y="173"/>
                      <a:pt x="21" y="173"/>
                      <a:pt x="21" y="173"/>
                    </a:cubicBezTo>
                    <a:cubicBezTo>
                      <a:pt x="20" y="174"/>
                      <a:pt x="19" y="173"/>
                      <a:pt x="17" y="172"/>
                    </a:cubicBezTo>
                    <a:cubicBezTo>
                      <a:pt x="18" y="172"/>
                      <a:pt x="18" y="172"/>
                      <a:pt x="19" y="172"/>
                    </a:cubicBezTo>
                    <a:cubicBezTo>
                      <a:pt x="17" y="171"/>
                      <a:pt x="16" y="170"/>
                      <a:pt x="14" y="170"/>
                    </a:cubicBezTo>
                    <a:cubicBezTo>
                      <a:pt x="15" y="171"/>
                      <a:pt x="15" y="171"/>
                      <a:pt x="15" y="171"/>
                    </a:cubicBezTo>
                    <a:cubicBezTo>
                      <a:pt x="14" y="171"/>
                      <a:pt x="14" y="171"/>
                      <a:pt x="14" y="171"/>
                    </a:cubicBezTo>
                    <a:cubicBezTo>
                      <a:pt x="14" y="171"/>
                      <a:pt x="14" y="171"/>
                      <a:pt x="15" y="172"/>
                    </a:cubicBezTo>
                    <a:cubicBezTo>
                      <a:pt x="12" y="172"/>
                      <a:pt x="12" y="172"/>
                      <a:pt x="12" y="172"/>
                    </a:cubicBezTo>
                    <a:cubicBezTo>
                      <a:pt x="13" y="172"/>
                      <a:pt x="13" y="172"/>
                      <a:pt x="13" y="172"/>
                    </a:cubicBezTo>
                    <a:cubicBezTo>
                      <a:pt x="11" y="174"/>
                      <a:pt x="11" y="174"/>
                      <a:pt x="11" y="174"/>
                    </a:cubicBezTo>
                    <a:cubicBezTo>
                      <a:pt x="13" y="177"/>
                      <a:pt x="17" y="179"/>
                      <a:pt x="18" y="182"/>
                    </a:cubicBezTo>
                    <a:cubicBezTo>
                      <a:pt x="16" y="181"/>
                      <a:pt x="15" y="182"/>
                      <a:pt x="12" y="181"/>
                    </a:cubicBezTo>
                    <a:cubicBezTo>
                      <a:pt x="15" y="181"/>
                      <a:pt x="11" y="179"/>
                      <a:pt x="12" y="177"/>
                    </a:cubicBezTo>
                    <a:cubicBezTo>
                      <a:pt x="12" y="178"/>
                      <a:pt x="11" y="178"/>
                      <a:pt x="10" y="177"/>
                    </a:cubicBezTo>
                    <a:cubicBezTo>
                      <a:pt x="12" y="181"/>
                      <a:pt x="12" y="181"/>
                      <a:pt x="12" y="181"/>
                    </a:cubicBezTo>
                    <a:cubicBezTo>
                      <a:pt x="10" y="180"/>
                      <a:pt x="11" y="181"/>
                      <a:pt x="10" y="182"/>
                    </a:cubicBezTo>
                    <a:cubicBezTo>
                      <a:pt x="14" y="182"/>
                      <a:pt x="12" y="184"/>
                      <a:pt x="13" y="185"/>
                    </a:cubicBezTo>
                    <a:cubicBezTo>
                      <a:pt x="12" y="185"/>
                      <a:pt x="10" y="185"/>
                      <a:pt x="11" y="184"/>
                    </a:cubicBezTo>
                    <a:cubicBezTo>
                      <a:pt x="8" y="185"/>
                      <a:pt x="15" y="186"/>
                      <a:pt x="13" y="187"/>
                    </a:cubicBezTo>
                    <a:cubicBezTo>
                      <a:pt x="13" y="187"/>
                      <a:pt x="13" y="187"/>
                      <a:pt x="12" y="187"/>
                    </a:cubicBezTo>
                    <a:cubicBezTo>
                      <a:pt x="13" y="188"/>
                      <a:pt x="12" y="189"/>
                      <a:pt x="11" y="189"/>
                    </a:cubicBezTo>
                    <a:cubicBezTo>
                      <a:pt x="11" y="188"/>
                      <a:pt x="11" y="188"/>
                      <a:pt x="11" y="188"/>
                    </a:cubicBezTo>
                    <a:cubicBezTo>
                      <a:pt x="10" y="191"/>
                      <a:pt x="10" y="196"/>
                      <a:pt x="13" y="196"/>
                    </a:cubicBezTo>
                    <a:cubicBezTo>
                      <a:pt x="13" y="196"/>
                      <a:pt x="9" y="195"/>
                      <a:pt x="9" y="195"/>
                    </a:cubicBezTo>
                    <a:cubicBezTo>
                      <a:pt x="19" y="201"/>
                      <a:pt x="19" y="201"/>
                      <a:pt x="19" y="201"/>
                    </a:cubicBezTo>
                    <a:cubicBezTo>
                      <a:pt x="16" y="200"/>
                      <a:pt x="9" y="201"/>
                      <a:pt x="8" y="198"/>
                    </a:cubicBezTo>
                    <a:cubicBezTo>
                      <a:pt x="8" y="199"/>
                      <a:pt x="7" y="200"/>
                      <a:pt x="8" y="201"/>
                    </a:cubicBezTo>
                    <a:cubicBezTo>
                      <a:pt x="8" y="201"/>
                      <a:pt x="12" y="201"/>
                      <a:pt x="12" y="201"/>
                    </a:cubicBezTo>
                    <a:cubicBezTo>
                      <a:pt x="9" y="202"/>
                      <a:pt x="10" y="202"/>
                      <a:pt x="7" y="203"/>
                    </a:cubicBezTo>
                    <a:cubicBezTo>
                      <a:pt x="8" y="203"/>
                      <a:pt x="13" y="204"/>
                      <a:pt x="12" y="205"/>
                    </a:cubicBezTo>
                    <a:cubicBezTo>
                      <a:pt x="12" y="205"/>
                      <a:pt x="8" y="204"/>
                      <a:pt x="7" y="204"/>
                    </a:cubicBezTo>
                    <a:cubicBezTo>
                      <a:pt x="12" y="207"/>
                      <a:pt x="12" y="207"/>
                      <a:pt x="12" y="207"/>
                    </a:cubicBezTo>
                    <a:cubicBezTo>
                      <a:pt x="11" y="206"/>
                      <a:pt x="8" y="206"/>
                      <a:pt x="6" y="206"/>
                    </a:cubicBezTo>
                    <a:cubicBezTo>
                      <a:pt x="7" y="206"/>
                      <a:pt x="6" y="208"/>
                      <a:pt x="6" y="209"/>
                    </a:cubicBezTo>
                    <a:cubicBezTo>
                      <a:pt x="8" y="208"/>
                      <a:pt x="8" y="208"/>
                      <a:pt x="8" y="208"/>
                    </a:cubicBezTo>
                    <a:cubicBezTo>
                      <a:pt x="7" y="210"/>
                      <a:pt x="13" y="212"/>
                      <a:pt x="13" y="214"/>
                    </a:cubicBezTo>
                    <a:cubicBezTo>
                      <a:pt x="12" y="214"/>
                      <a:pt x="7" y="212"/>
                      <a:pt x="7" y="214"/>
                    </a:cubicBezTo>
                    <a:cubicBezTo>
                      <a:pt x="9" y="214"/>
                      <a:pt x="17" y="218"/>
                      <a:pt x="19" y="220"/>
                    </a:cubicBezTo>
                    <a:cubicBezTo>
                      <a:pt x="17" y="220"/>
                      <a:pt x="17" y="220"/>
                      <a:pt x="17" y="220"/>
                    </a:cubicBezTo>
                    <a:cubicBezTo>
                      <a:pt x="18" y="222"/>
                      <a:pt x="18" y="222"/>
                      <a:pt x="18" y="222"/>
                    </a:cubicBezTo>
                    <a:cubicBezTo>
                      <a:pt x="15" y="221"/>
                      <a:pt x="8" y="217"/>
                      <a:pt x="6" y="215"/>
                    </a:cubicBezTo>
                    <a:cubicBezTo>
                      <a:pt x="5" y="215"/>
                      <a:pt x="4" y="215"/>
                      <a:pt x="4" y="216"/>
                    </a:cubicBezTo>
                    <a:cubicBezTo>
                      <a:pt x="3" y="216"/>
                      <a:pt x="2" y="215"/>
                      <a:pt x="2" y="215"/>
                    </a:cubicBezTo>
                    <a:cubicBezTo>
                      <a:pt x="1" y="218"/>
                      <a:pt x="1" y="218"/>
                      <a:pt x="1" y="218"/>
                    </a:cubicBezTo>
                    <a:cubicBezTo>
                      <a:pt x="4" y="218"/>
                      <a:pt x="3" y="221"/>
                      <a:pt x="6" y="221"/>
                    </a:cubicBezTo>
                    <a:cubicBezTo>
                      <a:pt x="3" y="217"/>
                      <a:pt x="3" y="217"/>
                      <a:pt x="3" y="217"/>
                    </a:cubicBezTo>
                    <a:cubicBezTo>
                      <a:pt x="6" y="217"/>
                      <a:pt x="11" y="220"/>
                      <a:pt x="10" y="222"/>
                    </a:cubicBezTo>
                    <a:cubicBezTo>
                      <a:pt x="9" y="223"/>
                      <a:pt x="5" y="221"/>
                      <a:pt x="4" y="221"/>
                    </a:cubicBezTo>
                    <a:cubicBezTo>
                      <a:pt x="5" y="222"/>
                      <a:pt x="6" y="224"/>
                      <a:pt x="5" y="224"/>
                    </a:cubicBezTo>
                    <a:cubicBezTo>
                      <a:pt x="4" y="223"/>
                      <a:pt x="4" y="223"/>
                      <a:pt x="4" y="223"/>
                    </a:cubicBezTo>
                    <a:cubicBezTo>
                      <a:pt x="2" y="224"/>
                      <a:pt x="7" y="225"/>
                      <a:pt x="4" y="226"/>
                    </a:cubicBezTo>
                    <a:cubicBezTo>
                      <a:pt x="4" y="227"/>
                      <a:pt x="0" y="227"/>
                      <a:pt x="2" y="228"/>
                    </a:cubicBezTo>
                    <a:cubicBezTo>
                      <a:pt x="5" y="227"/>
                      <a:pt x="15" y="229"/>
                      <a:pt x="17" y="230"/>
                    </a:cubicBezTo>
                    <a:cubicBezTo>
                      <a:pt x="16" y="230"/>
                      <a:pt x="13" y="232"/>
                      <a:pt x="12" y="232"/>
                    </a:cubicBezTo>
                    <a:cubicBezTo>
                      <a:pt x="9" y="233"/>
                      <a:pt x="6" y="230"/>
                      <a:pt x="4" y="230"/>
                    </a:cubicBezTo>
                    <a:cubicBezTo>
                      <a:pt x="5" y="231"/>
                      <a:pt x="6" y="231"/>
                      <a:pt x="6" y="231"/>
                    </a:cubicBezTo>
                    <a:cubicBezTo>
                      <a:pt x="5" y="232"/>
                      <a:pt x="4" y="231"/>
                      <a:pt x="4" y="232"/>
                    </a:cubicBezTo>
                    <a:cubicBezTo>
                      <a:pt x="7" y="233"/>
                      <a:pt x="3" y="235"/>
                      <a:pt x="6" y="233"/>
                    </a:cubicBezTo>
                    <a:cubicBezTo>
                      <a:pt x="7" y="234"/>
                      <a:pt x="5" y="234"/>
                      <a:pt x="5" y="236"/>
                    </a:cubicBezTo>
                    <a:cubicBezTo>
                      <a:pt x="7" y="236"/>
                      <a:pt x="11" y="238"/>
                      <a:pt x="11" y="239"/>
                    </a:cubicBezTo>
                    <a:cubicBezTo>
                      <a:pt x="11" y="239"/>
                      <a:pt x="10" y="239"/>
                      <a:pt x="9" y="239"/>
                    </a:cubicBezTo>
                    <a:cubicBezTo>
                      <a:pt x="9" y="242"/>
                      <a:pt x="7" y="243"/>
                      <a:pt x="7" y="245"/>
                    </a:cubicBezTo>
                    <a:cubicBezTo>
                      <a:pt x="6" y="245"/>
                      <a:pt x="5" y="246"/>
                      <a:pt x="4" y="245"/>
                    </a:cubicBezTo>
                    <a:cubicBezTo>
                      <a:pt x="5" y="246"/>
                      <a:pt x="6" y="246"/>
                      <a:pt x="5" y="247"/>
                    </a:cubicBezTo>
                    <a:cubicBezTo>
                      <a:pt x="3" y="248"/>
                      <a:pt x="5" y="245"/>
                      <a:pt x="2" y="246"/>
                    </a:cubicBezTo>
                    <a:cubicBezTo>
                      <a:pt x="4" y="246"/>
                      <a:pt x="4" y="248"/>
                      <a:pt x="5" y="249"/>
                    </a:cubicBezTo>
                    <a:cubicBezTo>
                      <a:pt x="8" y="249"/>
                      <a:pt x="6" y="247"/>
                      <a:pt x="5" y="246"/>
                    </a:cubicBezTo>
                    <a:cubicBezTo>
                      <a:pt x="8" y="246"/>
                      <a:pt x="12" y="249"/>
                      <a:pt x="13" y="251"/>
                    </a:cubicBezTo>
                    <a:cubicBezTo>
                      <a:pt x="13" y="253"/>
                      <a:pt x="10" y="252"/>
                      <a:pt x="11" y="252"/>
                    </a:cubicBezTo>
                    <a:cubicBezTo>
                      <a:pt x="10" y="256"/>
                      <a:pt x="16" y="256"/>
                      <a:pt x="13" y="259"/>
                    </a:cubicBezTo>
                    <a:cubicBezTo>
                      <a:pt x="11" y="260"/>
                      <a:pt x="9" y="258"/>
                      <a:pt x="7" y="258"/>
                    </a:cubicBezTo>
                    <a:cubicBezTo>
                      <a:pt x="7" y="256"/>
                      <a:pt x="9" y="256"/>
                      <a:pt x="9" y="255"/>
                    </a:cubicBezTo>
                    <a:cubicBezTo>
                      <a:pt x="8" y="256"/>
                      <a:pt x="8" y="256"/>
                      <a:pt x="8" y="256"/>
                    </a:cubicBezTo>
                    <a:cubicBezTo>
                      <a:pt x="7" y="255"/>
                      <a:pt x="7" y="254"/>
                      <a:pt x="8" y="254"/>
                    </a:cubicBezTo>
                    <a:cubicBezTo>
                      <a:pt x="6" y="255"/>
                      <a:pt x="6" y="260"/>
                      <a:pt x="4" y="262"/>
                    </a:cubicBezTo>
                    <a:cubicBezTo>
                      <a:pt x="5" y="263"/>
                      <a:pt x="5" y="264"/>
                      <a:pt x="6" y="264"/>
                    </a:cubicBezTo>
                    <a:cubicBezTo>
                      <a:pt x="6" y="263"/>
                      <a:pt x="6" y="263"/>
                      <a:pt x="6" y="263"/>
                    </a:cubicBezTo>
                    <a:cubicBezTo>
                      <a:pt x="8" y="262"/>
                      <a:pt x="8" y="265"/>
                      <a:pt x="9" y="264"/>
                    </a:cubicBezTo>
                    <a:cubicBezTo>
                      <a:pt x="10" y="265"/>
                      <a:pt x="12" y="267"/>
                      <a:pt x="11" y="268"/>
                    </a:cubicBezTo>
                    <a:cubicBezTo>
                      <a:pt x="8" y="268"/>
                      <a:pt x="8" y="268"/>
                      <a:pt x="8" y="268"/>
                    </a:cubicBezTo>
                    <a:cubicBezTo>
                      <a:pt x="9" y="268"/>
                      <a:pt x="10" y="267"/>
                      <a:pt x="9" y="267"/>
                    </a:cubicBezTo>
                    <a:cubicBezTo>
                      <a:pt x="10" y="268"/>
                      <a:pt x="5" y="269"/>
                      <a:pt x="9" y="270"/>
                    </a:cubicBezTo>
                    <a:cubicBezTo>
                      <a:pt x="10" y="269"/>
                      <a:pt x="10" y="269"/>
                      <a:pt x="10" y="269"/>
                    </a:cubicBezTo>
                    <a:cubicBezTo>
                      <a:pt x="11" y="270"/>
                      <a:pt x="14" y="272"/>
                      <a:pt x="13" y="274"/>
                    </a:cubicBezTo>
                    <a:cubicBezTo>
                      <a:pt x="15" y="273"/>
                      <a:pt x="12" y="273"/>
                      <a:pt x="15" y="273"/>
                    </a:cubicBezTo>
                    <a:cubicBezTo>
                      <a:pt x="12" y="273"/>
                      <a:pt x="16" y="269"/>
                      <a:pt x="12" y="270"/>
                    </a:cubicBezTo>
                    <a:cubicBezTo>
                      <a:pt x="16" y="269"/>
                      <a:pt x="14" y="268"/>
                      <a:pt x="17" y="267"/>
                    </a:cubicBezTo>
                    <a:cubicBezTo>
                      <a:pt x="16" y="267"/>
                      <a:pt x="15" y="268"/>
                      <a:pt x="16" y="266"/>
                    </a:cubicBezTo>
                    <a:cubicBezTo>
                      <a:pt x="16" y="266"/>
                      <a:pt x="16" y="266"/>
                      <a:pt x="15" y="266"/>
                    </a:cubicBezTo>
                    <a:cubicBezTo>
                      <a:pt x="15" y="266"/>
                      <a:pt x="15" y="266"/>
                      <a:pt x="15" y="266"/>
                    </a:cubicBezTo>
                    <a:cubicBezTo>
                      <a:pt x="15" y="266"/>
                      <a:pt x="15" y="266"/>
                      <a:pt x="15" y="266"/>
                    </a:cubicBezTo>
                    <a:cubicBezTo>
                      <a:pt x="15" y="266"/>
                      <a:pt x="15" y="266"/>
                      <a:pt x="15" y="266"/>
                    </a:cubicBezTo>
                    <a:cubicBezTo>
                      <a:pt x="15" y="266"/>
                      <a:pt x="14" y="266"/>
                      <a:pt x="14" y="266"/>
                    </a:cubicBezTo>
                    <a:cubicBezTo>
                      <a:pt x="12" y="265"/>
                      <a:pt x="13" y="264"/>
                      <a:pt x="12" y="263"/>
                    </a:cubicBezTo>
                    <a:cubicBezTo>
                      <a:pt x="12" y="262"/>
                      <a:pt x="13" y="263"/>
                      <a:pt x="14" y="263"/>
                    </a:cubicBezTo>
                    <a:cubicBezTo>
                      <a:pt x="12" y="262"/>
                      <a:pt x="12" y="262"/>
                      <a:pt x="12" y="262"/>
                    </a:cubicBezTo>
                    <a:cubicBezTo>
                      <a:pt x="14" y="262"/>
                      <a:pt x="16" y="260"/>
                      <a:pt x="16" y="262"/>
                    </a:cubicBezTo>
                    <a:cubicBezTo>
                      <a:pt x="17" y="261"/>
                      <a:pt x="17" y="261"/>
                      <a:pt x="17" y="261"/>
                    </a:cubicBezTo>
                    <a:cubicBezTo>
                      <a:pt x="18" y="260"/>
                      <a:pt x="18" y="259"/>
                      <a:pt x="18" y="258"/>
                    </a:cubicBezTo>
                    <a:cubicBezTo>
                      <a:pt x="18" y="257"/>
                      <a:pt x="16" y="256"/>
                      <a:pt x="17" y="257"/>
                    </a:cubicBezTo>
                    <a:cubicBezTo>
                      <a:pt x="17" y="254"/>
                      <a:pt x="17" y="254"/>
                      <a:pt x="17" y="254"/>
                    </a:cubicBezTo>
                    <a:cubicBezTo>
                      <a:pt x="17" y="254"/>
                      <a:pt x="17" y="254"/>
                      <a:pt x="17" y="254"/>
                    </a:cubicBezTo>
                    <a:cubicBezTo>
                      <a:pt x="18" y="252"/>
                      <a:pt x="15" y="249"/>
                      <a:pt x="19" y="246"/>
                    </a:cubicBezTo>
                    <a:cubicBezTo>
                      <a:pt x="18" y="246"/>
                      <a:pt x="18" y="245"/>
                      <a:pt x="19" y="243"/>
                    </a:cubicBezTo>
                    <a:cubicBezTo>
                      <a:pt x="20" y="243"/>
                      <a:pt x="20" y="243"/>
                      <a:pt x="20" y="243"/>
                    </a:cubicBezTo>
                    <a:cubicBezTo>
                      <a:pt x="20" y="242"/>
                      <a:pt x="22" y="241"/>
                      <a:pt x="21" y="240"/>
                    </a:cubicBezTo>
                    <a:cubicBezTo>
                      <a:pt x="25" y="239"/>
                      <a:pt x="23" y="235"/>
                      <a:pt x="24" y="233"/>
                    </a:cubicBezTo>
                    <a:cubicBezTo>
                      <a:pt x="22" y="233"/>
                      <a:pt x="22" y="233"/>
                      <a:pt x="22" y="233"/>
                    </a:cubicBezTo>
                    <a:cubicBezTo>
                      <a:pt x="22" y="232"/>
                      <a:pt x="22" y="230"/>
                      <a:pt x="21" y="229"/>
                    </a:cubicBezTo>
                    <a:cubicBezTo>
                      <a:pt x="19" y="229"/>
                      <a:pt x="19" y="229"/>
                      <a:pt x="19" y="229"/>
                    </a:cubicBezTo>
                    <a:cubicBezTo>
                      <a:pt x="18" y="227"/>
                      <a:pt x="21" y="225"/>
                      <a:pt x="21" y="223"/>
                    </a:cubicBezTo>
                    <a:cubicBezTo>
                      <a:pt x="22" y="223"/>
                      <a:pt x="22" y="224"/>
                      <a:pt x="21" y="224"/>
                    </a:cubicBezTo>
                    <a:cubicBezTo>
                      <a:pt x="26" y="222"/>
                      <a:pt x="19" y="219"/>
                      <a:pt x="22" y="217"/>
                    </a:cubicBezTo>
                    <a:cubicBezTo>
                      <a:pt x="22" y="216"/>
                      <a:pt x="22" y="216"/>
                      <a:pt x="23" y="215"/>
                    </a:cubicBezTo>
                    <a:cubicBezTo>
                      <a:pt x="23" y="215"/>
                      <a:pt x="23" y="215"/>
                      <a:pt x="23" y="215"/>
                    </a:cubicBezTo>
                    <a:cubicBezTo>
                      <a:pt x="23" y="215"/>
                      <a:pt x="23" y="215"/>
                      <a:pt x="23" y="215"/>
                    </a:cubicBezTo>
                    <a:cubicBezTo>
                      <a:pt x="23" y="215"/>
                      <a:pt x="23" y="215"/>
                      <a:pt x="24" y="215"/>
                    </a:cubicBezTo>
                    <a:cubicBezTo>
                      <a:pt x="23" y="215"/>
                      <a:pt x="23" y="215"/>
                      <a:pt x="23" y="215"/>
                    </a:cubicBezTo>
                    <a:cubicBezTo>
                      <a:pt x="23" y="215"/>
                      <a:pt x="23" y="214"/>
                      <a:pt x="22" y="213"/>
                    </a:cubicBezTo>
                    <a:cubicBezTo>
                      <a:pt x="24" y="213"/>
                      <a:pt x="24" y="213"/>
                      <a:pt x="24" y="213"/>
                    </a:cubicBezTo>
                    <a:cubicBezTo>
                      <a:pt x="24" y="213"/>
                      <a:pt x="24" y="213"/>
                      <a:pt x="24" y="213"/>
                    </a:cubicBezTo>
                    <a:cubicBezTo>
                      <a:pt x="25" y="213"/>
                      <a:pt x="23" y="212"/>
                      <a:pt x="22" y="213"/>
                    </a:cubicBezTo>
                    <a:cubicBezTo>
                      <a:pt x="22" y="212"/>
                      <a:pt x="21" y="212"/>
                      <a:pt x="21" y="212"/>
                    </a:cubicBezTo>
                    <a:cubicBezTo>
                      <a:pt x="24" y="211"/>
                      <a:pt x="20" y="210"/>
                      <a:pt x="23" y="209"/>
                    </a:cubicBezTo>
                    <a:cubicBezTo>
                      <a:pt x="22" y="209"/>
                      <a:pt x="23" y="206"/>
                      <a:pt x="19" y="205"/>
                    </a:cubicBezTo>
                    <a:cubicBezTo>
                      <a:pt x="20" y="205"/>
                      <a:pt x="20" y="205"/>
                      <a:pt x="20" y="205"/>
                    </a:cubicBezTo>
                    <a:cubicBezTo>
                      <a:pt x="21" y="205"/>
                      <a:pt x="21" y="204"/>
                      <a:pt x="20" y="203"/>
                    </a:cubicBezTo>
                    <a:cubicBezTo>
                      <a:pt x="23" y="203"/>
                      <a:pt x="23" y="203"/>
                      <a:pt x="23" y="203"/>
                    </a:cubicBezTo>
                    <a:cubicBezTo>
                      <a:pt x="20" y="201"/>
                      <a:pt x="20" y="201"/>
                      <a:pt x="20" y="201"/>
                    </a:cubicBezTo>
                    <a:cubicBezTo>
                      <a:pt x="21" y="200"/>
                      <a:pt x="22" y="200"/>
                      <a:pt x="24" y="201"/>
                    </a:cubicBezTo>
                    <a:cubicBezTo>
                      <a:pt x="21" y="199"/>
                      <a:pt x="23" y="199"/>
                      <a:pt x="21" y="197"/>
                    </a:cubicBezTo>
                    <a:cubicBezTo>
                      <a:pt x="22" y="197"/>
                      <a:pt x="22" y="197"/>
                      <a:pt x="22" y="197"/>
                    </a:cubicBezTo>
                    <a:cubicBezTo>
                      <a:pt x="22" y="197"/>
                      <a:pt x="20" y="195"/>
                      <a:pt x="22" y="195"/>
                    </a:cubicBezTo>
                    <a:cubicBezTo>
                      <a:pt x="25" y="194"/>
                      <a:pt x="23" y="187"/>
                      <a:pt x="26" y="184"/>
                    </a:cubicBezTo>
                    <a:cubicBezTo>
                      <a:pt x="22" y="184"/>
                      <a:pt x="29" y="182"/>
                      <a:pt x="25" y="181"/>
                    </a:cubicBezTo>
                    <a:cubicBezTo>
                      <a:pt x="26" y="181"/>
                      <a:pt x="27" y="181"/>
                      <a:pt x="28" y="182"/>
                    </a:cubicBezTo>
                    <a:cubicBezTo>
                      <a:pt x="27" y="179"/>
                      <a:pt x="30" y="179"/>
                      <a:pt x="27" y="177"/>
                    </a:cubicBezTo>
                    <a:cubicBezTo>
                      <a:pt x="28" y="177"/>
                      <a:pt x="29" y="177"/>
                      <a:pt x="29" y="177"/>
                    </a:cubicBezTo>
                    <a:cubicBezTo>
                      <a:pt x="29" y="177"/>
                      <a:pt x="29" y="177"/>
                      <a:pt x="29" y="176"/>
                    </a:cubicBezTo>
                    <a:cubicBezTo>
                      <a:pt x="30" y="176"/>
                      <a:pt x="30" y="177"/>
                      <a:pt x="31" y="177"/>
                    </a:cubicBezTo>
                    <a:cubicBezTo>
                      <a:pt x="31" y="175"/>
                      <a:pt x="27" y="174"/>
                      <a:pt x="24" y="174"/>
                    </a:cubicBezTo>
                    <a:cubicBezTo>
                      <a:pt x="26" y="173"/>
                      <a:pt x="26" y="172"/>
                      <a:pt x="24" y="171"/>
                    </a:cubicBezTo>
                    <a:cubicBezTo>
                      <a:pt x="25" y="171"/>
                      <a:pt x="26" y="171"/>
                      <a:pt x="26" y="172"/>
                    </a:cubicBezTo>
                    <a:cubicBezTo>
                      <a:pt x="26" y="171"/>
                      <a:pt x="28" y="168"/>
                      <a:pt x="26" y="167"/>
                    </a:cubicBezTo>
                    <a:cubicBezTo>
                      <a:pt x="26" y="167"/>
                      <a:pt x="26" y="166"/>
                      <a:pt x="26" y="166"/>
                    </a:cubicBezTo>
                    <a:cubicBezTo>
                      <a:pt x="26" y="164"/>
                      <a:pt x="26" y="164"/>
                      <a:pt x="26" y="163"/>
                    </a:cubicBezTo>
                    <a:cubicBezTo>
                      <a:pt x="26" y="163"/>
                      <a:pt x="26" y="163"/>
                      <a:pt x="26" y="163"/>
                    </a:cubicBezTo>
                    <a:cubicBezTo>
                      <a:pt x="23" y="162"/>
                      <a:pt x="25" y="162"/>
                      <a:pt x="25" y="160"/>
                    </a:cubicBezTo>
                    <a:cubicBezTo>
                      <a:pt x="25" y="160"/>
                      <a:pt x="25" y="160"/>
                      <a:pt x="25" y="160"/>
                    </a:cubicBezTo>
                    <a:cubicBezTo>
                      <a:pt x="28" y="158"/>
                      <a:pt x="25" y="159"/>
                      <a:pt x="27" y="156"/>
                    </a:cubicBezTo>
                    <a:cubicBezTo>
                      <a:pt x="26" y="156"/>
                      <a:pt x="26" y="156"/>
                      <a:pt x="26" y="156"/>
                    </a:cubicBezTo>
                    <a:cubicBezTo>
                      <a:pt x="21" y="155"/>
                      <a:pt x="28" y="154"/>
                      <a:pt x="27" y="152"/>
                    </a:cubicBezTo>
                    <a:cubicBezTo>
                      <a:pt x="26" y="152"/>
                      <a:pt x="26" y="152"/>
                      <a:pt x="26" y="152"/>
                    </a:cubicBezTo>
                    <a:cubicBezTo>
                      <a:pt x="24" y="151"/>
                      <a:pt x="32" y="150"/>
                      <a:pt x="32" y="150"/>
                    </a:cubicBezTo>
                    <a:cubicBezTo>
                      <a:pt x="33" y="149"/>
                      <a:pt x="33" y="150"/>
                      <a:pt x="33" y="150"/>
                    </a:cubicBezTo>
                    <a:cubicBezTo>
                      <a:pt x="36" y="148"/>
                      <a:pt x="31" y="150"/>
                      <a:pt x="30" y="148"/>
                    </a:cubicBezTo>
                    <a:cubicBezTo>
                      <a:pt x="32" y="148"/>
                      <a:pt x="34" y="149"/>
                      <a:pt x="34" y="147"/>
                    </a:cubicBezTo>
                    <a:cubicBezTo>
                      <a:pt x="35" y="147"/>
                      <a:pt x="30" y="143"/>
                      <a:pt x="33" y="142"/>
                    </a:cubicBezTo>
                    <a:cubicBezTo>
                      <a:pt x="32" y="142"/>
                      <a:pt x="31" y="142"/>
                      <a:pt x="30" y="141"/>
                    </a:cubicBezTo>
                    <a:cubicBezTo>
                      <a:pt x="30" y="140"/>
                      <a:pt x="34" y="138"/>
                      <a:pt x="31" y="137"/>
                    </a:cubicBezTo>
                    <a:cubicBezTo>
                      <a:pt x="31" y="137"/>
                      <a:pt x="32" y="137"/>
                      <a:pt x="32" y="137"/>
                    </a:cubicBezTo>
                    <a:cubicBezTo>
                      <a:pt x="31" y="135"/>
                      <a:pt x="31" y="133"/>
                      <a:pt x="29" y="132"/>
                    </a:cubicBezTo>
                    <a:cubicBezTo>
                      <a:pt x="36" y="132"/>
                      <a:pt x="27" y="126"/>
                      <a:pt x="33" y="126"/>
                    </a:cubicBezTo>
                    <a:cubicBezTo>
                      <a:pt x="33" y="123"/>
                      <a:pt x="33" y="123"/>
                      <a:pt x="33" y="123"/>
                    </a:cubicBezTo>
                    <a:cubicBezTo>
                      <a:pt x="33" y="123"/>
                      <a:pt x="33" y="123"/>
                      <a:pt x="33" y="123"/>
                    </a:cubicBezTo>
                    <a:cubicBezTo>
                      <a:pt x="34" y="122"/>
                      <a:pt x="33" y="121"/>
                      <a:pt x="31" y="120"/>
                    </a:cubicBezTo>
                    <a:cubicBezTo>
                      <a:pt x="32" y="119"/>
                      <a:pt x="32" y="120"/>
                      <a:pt x="32" y="120"/>
                    </a:cubicBezTo>
                    <a:cubicBezTo>
                      <a:pt x="34" y="117"/>
                      <a:pt x="34" y="117"/>
                      <a:pt x="31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2" y="113"/>
                      <a:pt x="36" y="110"/>
                      <a:pt x="34" y="107"/>
                    </a:cubicBezTo>
                    <a:cubicBezTo>
                      <a:pt x="35" y="107"/>
                      <a:pt x="35" y="107"/>
                      <a:pt x="35" y="107"/>
                    </a:cubicBezTo>
                    <a:cubicBezTo>
                      <a:pt x="33" y="104"/>
                      <a:pt x="41" y="100"/>
                      <a:pt x="34" y="99"/>
                    </a:cubicBezTo>
                    <a:cubicBezTo>
                      <a:pt x="33" y="96"/>
                      <a:pt x="33" y="96"/>
                      <a:pt x="33" y="96"/>
                    </a:cubicBezTo>
                    <a:cubicBezTo>
                      <a:pt x="32" y="99"/>
                      <a:pt x="30" y="96"/>
                      <a:pt x="28" y="97"/>
                    </a:cubicBezTo>
                    <a:cubicBezTo>
                      <a:pt x="28" y="95"/>
                      <a:pt x="31" y="94"/>
                      <a:pt x="31" y="95"/>
                    </a:cubicBezTo>
                    <a:cubicBezTo>
                      <a:pt x="31" y="96"/>
                      <a:pt x="31" y="96"/>
                      <a:pt x="31" y="96"/>
                    </a:cubicBezTo>
                    <a:cubicBezTo>
                      <a:pt x="34" y="96"/>
                      <a:pt x="32" y="92"/>
                      <a:pt x="35" y="93"/>
                    </a:cubicBezTo>
                    <a:cubicBezTo>
                      <a:pt x="35" y="87"/>
                      <a:pt x="38" y="82"/>
                      <a:pt x="38" y="77"/>
                    </a:cubicBezTo>
                    <a:cubicBezTo>
                      <a:pt x="35" y="77"/>
                      <a:pt x="35" y="77"/>
                      <a:pt x="35" y="77"/>
                    </a:cubicBezTo>
                    <a:cubicBezTo>
                      <a:pt x="36" y="76"/>
                      <a:pt x="36" y="76"/>
                      <a:pt x="36" y="76"/>
                    </a:cubicBezTo>
                    <a:cubicBezTo>
                      <a:pt x="36" y="75"/>
                      <a:pt x="38" y="75"/>
                      <a:pt x="38" y="77"/>
                    </a:cubicBezTo>
                    <a:cubicBezTo>
                      <a:pt x="39" y="76"/>
                      <a:pt x="37" y="74"/>
                      <a:pt x="36" y="74"/>
                    </a:cubicBezTo>
                    <a:cubicBezTo>
                      <a:pt x="37" y="72"/>
                      <a:pt x="39" y="75"/>
                      <a:pt x="39" y="75"/>
                    </a:cubicBezTo>
                    <a:cubicBezTo>
                      <a:pt x="39" y="74"/>
                      <a:pt x="39" y="74"/>
                      <a:pt x="39" y="74"/>
                    </a:cubicBezTo>
                    <a:cubicBezTo>
                      <a:pt x="39" y="74"/>
                      <a:pt x="39" y="74"/>
                      <a:pt x="39" y="74"/>
                    </a:cubicBezTo>
                    <a:cubicBezTo>
                      <a:pt x="38" y="73"/>
                      <a:pt x="37" y="73"/>
                      <a:pt x="37" y="71"/>
                    </a:cubicBezTo>
                    <a:cubicBezTo>
                      <a:pt x="37" y="70"/>
                      <a:pt x="39" y="71"/>
                      <a:pt x="39" y="71"/>
                    </a:cubicBezTo>
                    <a:cubicBezTo>
                      <a:pt x="39" y="71"/>
                      <a:pt x="39" y="71"/>
                      <a:pt x="39" y="70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7" y="69"/>
                      <a:pt x="37" y="69"/>
                      <a:pt x="37" y="69"/>
                    </a:cubicBezTo>
                    <a:cubicBezTo>
                      <a:pt x="36" y="67"/>
                      <a:pt x="37" y="66"/>
                      <a:pt x="35" y="67"/>
                    </a:cubicBezTo>
                    <a:cubicBezTo>
                      <a:pt x="39" y="66"/>
                      <a:pt x="37" y="59"/>
                      <a:pt x="38" y="58"/>
                    </a:cubicBezTo>
                    <a:cubicBezTo>
                      <a:pt x="36" y="57"/>
                      <a:pt x="37" y="56"/>
                      <a:pt x="37" y="54"/>
                    </a:cubicBezTo>
                    <a:cubicBezTo>
                      <a:pt x="36" y="54"/>
                      <a:pt x="34" y="54"/>
                      <a:pt x="34" y="53"/>
                    </a:cubicBezTo>
                    <a:cubicBezTo>
                      <a:pt x="40" y="54"/>
                      <a:pt x="37" y="50"/>
                      <a:pt x="41" y="50"/>
                    </a:cubicBezTo>
                    <a:cubicBezTo>
                      <a:pt x="38" y="50"/>
                      <a:pt x="40" y="45"/>
                      <a:pt x="37" y="47"/>
                    </a:cubicBezTo>
                    <a:cubicBezTo>
                      <a:pt x="37" y="46"/>
                      <a:pt x="39" y="47"/>
                      <a:pt x="40" y="46"/>
                    </a:cubicBezTo>
                    <a:cubicBezTo>
                      <a:pt x="38" y="43"/>
                      <a:pt x="42" y="40"/>
                      <a:pt x="41" y="36"/>
                    </a:cubicBezTo>
                    <a:cubicBezTo>
                      <a:pt x="41" y="36"/>
                      <a:pt x="40" y="37"/>
                      <a:pt x="39" y="36"/>
                    </a:cubicBezTo>
                    <a:cubicBezTo>
                      <a:pt x="42" y="34"/>
                      <a:pt x="42" y="34"/>
                      <a:pt x="42" y="34"/>
                    </a:cubicBezTo>
                    <a:cubicBezTo>
                      <a:pt x="42" y="33"/>
                      <a:pt x="38" y="33"/>
                      <a:pt x="41" y="32"/>
                    </a:cubicBezTo>
                    <a:cubicBezTo>
                      <a:pt x="40" y="32"/>
                      <a:pt x="39" y="32"/>
                      <a:pt x="39" y="32"/>
                    </a:cubicBezTo>
                    <a:cubicBezTo>
                      <a:pt x="41" y="29"/>
                      <a:pt x="41" y="25"/>
                      <a:pt x="41" y="21"/>
                    </a:cubicBezTo>
                    <a:cubicBezTo>
                      <a:pt x="41" y="20"/>
                      <a:pt x="41" y="18"/>
                      <a:pt x="41" y="16"/>
                    </a:cubicBezTo>
                    <a:cubicBezTo>
                      <a:pt x="41" y="15"/>
                      <a:pt x="42" y="14"/>
                      <a:pt x="42" y="14"/>
                    </a:cubicBezTo>
                    <a:cubicBezTo>
                      <a:pt x="42" y="13"/>
                      <a:pt x="42" y="13"/>
                      <a:pt x="42" y="13"/>
                    </a:cubicBezTo>
                    <a:cubicBezTo>
                      <a:pt x="43" y="13"/>
                      <a:pt x="43" y="13"/>
                      <a:pt x="43" y="12"/>
                    </a:cubicBezTo>
                    <a:cubicBezTo>
                      <a:pt x="43" y="12"/>
                      <a:pt x="43" y="11"/>
                      <a:pt x="43" y="10"/>
                    </a:cubicBezTo>
                    <a:cubicBezTo>
                      <a:pt x="43" y="9"/>
                      <a:pt x="43" y="8"/>
                      <a:pt x="43" y="7"/>
                    </a:cubicBezTo>
                    <a:cubicBezTo>
                      <a:pt x="43" y="10"/>
                      <a:pt x="42" y="8"/>
                      <a:pt x="41" y="7"/>
                    </a:cubicBezTo>
                    <a:cubicBezTo>
                      <a:pt x="41" y="8"/>
                      <a:pt x="40" y="7"/>
                      <a:pt x="39" y="8"/>
                    </a:cubicBezTo>
                    <a:cubicBezTo>
                      <a:pt x="39" y="8"/>
                      <a:pt x="39" y="6"/>
                      <a:pt x="39" y="5"/>
                    </a:cubicBezTo>
                    <a:cubicBezTo>
                      <a:pt x="38" y="4"/>
                      <a:pt x="38" y="2"/>
                      <a:pt x="38" y="2"/>
                    </a:cubicBezTo>
                    <a:cubicBezTo>
                      <a:pt x="37" y="3"/>
                      <a:pt x="36" y="2"/>
                      <a:pt x="34" y="1"/>
                    </a:cubicBezTo>
                    <a:cubicBezTo>
                      <a:pt x="33" y="0"/>
                      <a:pt x="31" y="0"/>
                      <a:pt x="30" y="0"/>
                    </a:cubicBezTo>
                    <a:cubicBezTo>
                      <a:pt x="29" y="0"/>
                      <a:pt x="28" y="1"/>
                      <a:pt x="27" y="1"/>
                    </a:cubicBezTo>
                    <a:cubicBezTo>
                      <a:pt x="26" y="2"/>
                      <a:pt x="26" y="2"/>
                      <a:pt x="26" y="3"/>
                    </a:cubicBezTo>
                    <a:cubicBezTo>
                      <a:pt x="26" y="3"/>
                      <a:pt x="27" y="3"/>
                      <a:pt x="27" y="2"/>
                    </a:cubicBezTo>
                    <a:cubicBezTo>
                      <a:pt x="27" y="2"/>
                      <a:pt x="28" y="1"/>
                      <a:pt x="29" y="1"/>
                    </a:cubicBezTo>
                    <a:cubicBezTo>
                      <a:pt x="30" y="1"/>
                      <a:pt x="30" y="1"/>
                      <a:pt x="31" y="1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28" y="2"/>
                      <a:pt x="31" y="4"/>
                      <a:pt x="31" y="6"/>
                    </a:cubicBezTo>
                    <a:cubicBezTo>
                      <a:pt x="31" y="8"/>
                      <a:pt x="30" y="10"/>
                      <a:pt x="29" y="11"/>
                    </a:cubicBezTo>
                    <a:cubicBezTo>
                      <a:pt x="30" y="10"/>
                      <a:pt x="30" y="11"/>
                      <a:pt x="29" y="12"/>
                    </a:cubicBezTo>
                    <a:cubicBezTo>
                      <a:pt x="29" y="12"/>
                      <a:pt x="29" y="13"/>
                      <a:pt x="29" y="13"/>
                    </a:cubicBezTo>
                    <a:cubicBezTo>
                      <a:pt x="28" y="13"/>
                      <a:pt x="28" y="13"/>
                      <a:pt x="28" y="13"/>
                    </a:cubicBezTo>
                    <a:cubicBezTo>
                      <a:pt x="29" y="13"/>
                      <a:pt x="30" y="12"/>
                      <a:pt x="31" y="12"/>
                    </a:cubicBezTo>
                    <a:cubicBezTo>
                      <a:pt x="31" y="12"/>
                      <a:pt x="30" y="12"/>
                      <a:pt x="30" y="12"/>
                    </a:cubicBezTo>
                    <a:cubicBezTo>
                      <a:pt x="31" y="12"/>
                      <a:pt x="31" y="12"/>
                      <a:pt x="31" y="12"/>
                    </a:cubicBezTo>
                    <a:cubicBezTo>
                      <a:pt x="31" y="12"/>
                      <a:pt x="31" y="12"/>
                      <a:pt x="31" y="12"/>
                    </a:cubicBezTo>
                    <a:cubicBezTo>
                      <a:pt x="31" y="12"/>
                      <a:pt x="31" y="12"/>
                      <a:pt x="31" y="12"/>
                    </a:cubicBezTo>
                    <a:cubicBezTo>
                      <a:pt x="31" y="12"/>
                      <a:pt x="31" y="12"/>
                      <a:pt x="31" y="12"/>
                    </a:cubicBezTo>
                    <a:cubicBezTo>
                      <a:pt x="31" y="12"/>
                      <a:pt x="31" y="12"/>
                      <a:pt x="31" y="12"/>
                    </a:cubicBezTo>
                    <a:cubicBezTo>
                      <a:pt x="31" y="12"/>
                      <a:pt x="31" y="12"/>
                      <a:pt x="31" y="12"/>
                    </a:cubicBezTo>
                    <a:cubicBezTo>
                      <a:pt x="29" y="12"/>
                      <a:pt x="29" y="12"/>
                      <a:pt x="29" y="12"/>
                    </a:cubicBezTo>
                    <a:cubicBezTo>
                      <a:pt x="29" y="12"/>
                      <a:pt x="29" y="12"/>
                      <a:pt x="29" y="12"/>
                    </a:cubicBezTo>
                    <a:cubicBezTo>
                      <a:pt x="29" y="12"/>
                      <a:pt x="29" y="12"/>
                      <a:pt x="29" y="12"/>
                    </a:cubicBezTo>
                    <a:cubicBezTo>
                      <a:pt x="29" y="12"/>
                      <a:pt x="29" y="12"/>
                      <a:pt x="29" y="12"/>
                    </a:cubicBezTo>
                    <a:cubicBezTo>
                      <a:pt x="29" y="12"/>
                      <a:pt x="29" y="12"/>
                      <a:pt x="29" y="12"/>
                    </a:cubicBezTo>
                    <a:cubicBezTo>
                      <a:pt x="29" y="13"/>
                      <a:pt x="29" y="13"/>
                      <a:pt x="29" y="14"/>
                    </a:cubicBezTo>
                    <a:cubicBezTo>
                      <a:pt x="28" y="14"/>
                      <a:pt x="28" y="14"/>
                      <a:pt x="28" y="14"/>
                    </a:cubicBezTo>
                    <a:cubicBezTo>
                      <a:pt x="28" y="17"/>
                      <a:pt x="27" y="19"/>
                      <a:pt x="25" y="23"/>
                    </a:cubicBezTo>
                    <a:cubicBezTo>
                      <a:pt x="27" y="23"/>
                      <a:pt x="27" y="23"/>
                      <a:pt x="27" y="23"/>
                    </a:cubicBezTo>
                    <a:cubicBezTo>
                      <a:pt x="27" y="24"/>
                      <a:pt x="26" y="24"/>
                      <a:pt x="26" y="24"/>
                    </a:cubicBezTo>
                    <a:cubicBezTo>
                      <a:pt x="29" y="25"/>
                      <a:pt x="26" y="22"/>
                      <a:pt x="29" y="23"/>
                    </a:cubicBezTo>
                    <a:cubicBezTo>
                      <a:pt x="25" y="24"/>
                      <a:pt x="29" y="29"/>
                      <a:pt x="24" y="29"/>
                    </a:cubicBezTo>
                    <a:cubicBezTo>
                      <a:pt x="24" y="31"/>
                      <a:pt x="26" y="29"/>
                      <a:pt x="26" y="31"/>
                    </a:cubicBezTo>
                    <a:cubicBezTo>
                      <a:pt x="25" y="31"/>
                      <a:pt x="25" y="31"/>
                      <a:pt x="25" y="31"/>
                    </a:cubicBezTo>
                    <a:cubicBezTo>
                      <a:pt x="27" y="31"/>
                      <a:pt x="27" y="31"/>
                      <a:pt x="27" y="31"/>
                    </a:cubicBezTo>
                    <a:cubicBezTo>
                      <a:pt x="26" y="32"/>
                      <a:pt x="25" y="32"/>
                      <a:pt x="24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2" y="33"/>
                      <a:pt x="24" y="35"/>
                      <a:pt x="23" y="35"/>
                    </a:cubicBezTo>
                    <a:cubicBezTo>
                      <a:pt x="24" y="34"/>
                      <a:pt x="24" y="34"/>
                      <a:pt x="24" y="34"/>
                    </a:cubicBezTo>
                    <a:cubicBezTo>
                      <a:pt x="25" y="38"/>
                      <a:pt x="23" y="42"/>
                      <a:pt x="25" y="46"/>
                    </a:cubicBezTo>
                    <a:cubicBezTo>
                      <a:pt x="26" y="46"/>
                      <a:pt x="26" y="46"/>
                      <a:pt x="26" y="46"/>
                    </a:cubicBezTo>
                    <a:cubicBezTo>
                      <a:pt x="27" y="48"/>
                      <a:pt x="25" y="48"/>
                      <a:pt x="25" y="51"/>
                    </a:cubicBezTo>
                    <a:cubicBezTo>
                      <a:pt x="25" y="51"/>
                      <a:pt x="25" y="51"/>
                      <a:pt x="25" y="51"/>
                    </a:cubicBezTo>
                    <a:cubicBezTo>
                      <a:pt x="26" y="51"/>
                      <a:pt x="26" y="52"/>
                      <a:pt x="26" y="53"/>
                    </a:cubicBezTo>
                    <a:cubicBezTo>
                      <a:pt x="25" y="52"/>
                      <a:pt x="24" y="54"/>
                      <a:pt x="23" y="53"/>
                    </a:cubicBezTo>
                    <a:cubicBezTo>
                      <a:pt x="25" y="56"/>
                      <a:pt x="24" y="55"/>
                      <a:pt x="27" y="57"/>
                    </a:cubicBezTo>
                    <a:cubicBezTo>
                      <a:pt x="26" y="57"/>
                      <a:pt x="26" y="57"/>
                      <a:pt x="26" y="57"/>
                    </a:cubicBezTo>
                    <a:cubicBezTo>
                      <a:pt x="27" y="58"/>
                      <a:pt x="28" y="58"/>
                      <a:pt x="28" y="60"/>
                    </a:cubicBezTo>
                    <a:cubicBezTo>
                      <a:pt x="27" y="58"/>
                      <a:pt x="26" y="60"/>
                      <a:pt x="24" y="59"/>
                    </a:cubicBezTo>
                    <a:cubicBezTo>
                      <a:pt x="21" y="62"/>
                      <a:pt x="27" y="64"/>
                      <a:pt x="22" y="65"/>
                    </a:cubicBezTo>
                    <a:cubicBezTo>
                      <a:pt x="26" y="67"/>
                      <a:pt x="25" y="62"/>
                      <a:pt x="26" y="63"/>
                    </a:cubicBezTo>
                    <a:cubicBezTo>
                      <a:pt x="27" y="63"/>
                      <a:pt x="29" y="65"/>
                      <a:pt x="28" y="66"/>
                    </a:cubicBezTo>
                    <a:cubicBezTo>
                      <a:pt x="28" y="67"/>
                      <a:pt x="23" y="67"/>
                      <a:pt x="23" y="69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21" y="70"/>
                      <a:pt x="24" y="71"/>
                      <a:pt x="22" y="72"/>
                    </a:cubicBezTo>
                    <a:cubicBezTo>
                      <a:pt x="24" y="73"/>
                      <a:pt x="22" y="73"/>
                      <a:pt x="25" y="74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5" y="73"/>
                      <a:pt x="28" y="74"/>
                      <a:pt x="27" y="76"/>
                    </a:cubicBezTo>
                    <a:cubicBezTo>
                      <a:pt x="26" y="76"/>
                      <a:pt x="25" y="75"/>
                      <a:pt x="25" y="75"/>
                    </a:cubicBezTo>
                    <a:cubicBezTo>
                      <a:pt x="24" y="75"/>
                      <a:pt x="25" y="76"/>
                      <a:pt x="24" y="77"/>
                    </a:cubicBezTo>
                    <a:cubicBezTo>
                      <a:pt x="21" y="76"/>
                      <a:pt x="24" y="74"/>
                      <a:pt x="21" y="72"/>
                    </a:cubicBezTo>
                    <a:cubicBezTo>
                      <a:pt x="20" y="73"/>
                      <a:pt x="24" y="75"/>
                      <a:pt x="20" y="74"/>
                    </a:cubicBezTo>
                    <a:cubicBezTo>
                      <a:pt x="24" y="75"/>
                      <a:pt x="19" y="77"/>
                      <a:pt x="23" y="78"/>
                    </a:cubicBezTo>
                    <a:cubicBezTo>
                      <a:pt x="21" y="78"/>
                      <a:pt x="21" y="78"/>
                      <a:pt x="21" y="78"/>
                    </a:cubicBezTo>
                    <a:cubicBezTo>
                      <a:pt x="21" y="79"/>
                      <a:pt x="22" y="79"/>
                      <a:pt x="22" y="80"/>
                    </a:cubicBezTo>
                    <a:cubicBezTo>
                      <a:pt x="19" y="79"/>
                      <a:pt x="19" y="79"/>
                      <a:pt x="19" y="79"/>
                    </a:cubicBezTo>
                    <a:cubicBezTo>
                      <a:pt x="21" y="80"/>
                      <a:pt x="17" y="81"/>
                      <a:pt x="18" y="82"/>
                    </a:cubicBezTo>
                    <a:cubicBezTo>
                      <a:pt x="18" y="80"/>
                      <a:pt x="21" y="82"/>
                      <a:pt x="22" y="81"/>
                    </a:cubicBezTo>
                    <a:cubicBezTo>
                      <a:pt x="24" y="85"/>
                      <a:pt x="17" y="82"/>
                      <a:pt x="18" y="86"/>
                    </a:cubicBezTo>
                    <a:cubicBezTo>
                      <a:pt x="17" y="86"/>
                      <a:pt x="19" y="85"/>
                      <a:pt x="20" y="85"/>
                    </a:cubicBezTo>
                    <a:cubicBezTo>
                      <a:pt x="19" y="86"/>
                      <a:pt x="18" y="87"/>
                      <a:pt x="17" y="87"/>
                    </a:cubicBezTo>
                    <a:cubicBezTo>
                      <a:pt x="18" y="90"/>
                      <a:pt x="19" y="87"/>
                      <a:pt x="20" y="88"/>
                    </a:cubicBezTo>
                    <a:cubicBezTo>
                      <a:pt x="18" y="89"/>
                      <a:pt x="21" y="90"/>
                      <a:pt x="22" y="91"/>
                    </a:cubicBezTo>
                    <a:cubicBezTo>
                      <a:pt x="20" y="91"/>
                      <a:pt x="20" y="91"/>
                      <a:pt x="20" y="91"/>
                    </a:cubicBezTo>
                    <a:cubicBezTo>
                      <a:pt x="18" y="93"/>
                      <a:pt x="24" y="92"/>
                      <a:pt x="22" y="94"/>
                    </a:cubicBezTo>
                    <a:cubicBezTo>
                      <a:pt x="20" y="93"/>
                      <a:pt x="20" y="93"/>
                      <a:pt x="20" y="93"/>
                    </a:cubicBezTo>
                    <a:cubicBezTo>
                      <a:pt x="20" y="94"/>
                      <a:pt x="20" y="94"/>
                      <a:pt x="20" y="94"/>
                    </a:cubicBezTo>
                    <a:cubicBezTo>
                      <a:pt x="18" y="94"/>
                      <a:pt x="18" y="94"/>
                      <a:pt x="18" y="94"/>
                    </a:cubicBezTo>
                    <a:cubicBezTo>
                      <a:pt x="20" y="95"/>
                      <a:pt x="19" y="96"/>
                      <a:pt x="18" y="97"/>
                    </a:cubicBezTo>
                    <a:cubicBezTo>
                      <a:pt x="20" y="97"/>
                      <a:pt x="22" y="98"/>
                      <a:pt x="22" y="99"/>
                    </a:cubicBezTo>
                    <a:cubicBezTo>
                      <a:pt x="20" y="100"/>
                      <a:pt x="20" y="98"/>
                      <a:pt x="20" y="100"/>
                    </a:cubicBezTo>
                    <a:cubicBezTo>
                      <a:pt x="19" y="100"/>
                      <a:pt x="17" y="99"/>
                      <a:pt x="19" y="98"/>
                    </a:cubicBezTo>
                    <a:cubicBezTo>
                      <a:pt x="19" y="98"/>
                      <a:pt x="18" y="98"/>
                      <a:pt x="17" y="98"/>
                    </a:cubicBezTo>
                    <a:cubicBezTo>
                      <a:pt x="16" y="99"/>
                      <a:pt x="17" y="100"/>
                      <a:pt x="17" y="101"/>
                    </a:cubicBezTo>
                    <a:cubicBezTo>
                      <a:pt x="17" y="101"/>
                      <a:pt x="17" y="100"/>
                      <a:pt x="17" y="100"/>
                    </a:cubicBezTo>
                    <a:cubicBezTo>
                      <a:pt x="20" y="103"/>
                      <a:pt x="20" y="103"/>
                      <a:pt x="20" y="103"/>
                    </a:cubicBezTo>
                    <a:cubicBezTo>
                      <a:pt x="19" y="103"/>
                      <a:pt x="19" y="103"/>
                      <a:pt x="18" y="103"/>
                    </a:cubicBezTo>
                    <a:cubicBezTo>
                      <a:pt x="18" y="103"/>
                      <a:pt x="19" y="104"/>
                      <a:pt x="19" y="104"/>
                    </a:cubicBezTo>
                    <a:cubicBezTo>
                      <a:pt x="18" y="104"/>
                      <a:pt x="16" y="104"/>
                      <a:pt x="15" y="103"/>
                    </a:cubicBezTo>
                    <a:cubicBezTo>
                      <a:pt x="17" y="105"/>
                      <a:pt x="17" y="105"/>
                      <a:pt x="17" y="105"/>
                    </a:cubicBezTo>
                    <a:cubicBezTo>
                      <a:pt x="16" y="106"/>
                      <a:pt x="15" y="107"/>
                      <a:pt x="14" y="106"/>
                    </a:cubicBezTo>
                    <a:cubicBezTo>
                      <a:pt x="13" y="107"/>
                      <a:pt x="17" y="110"/>
                      <a:pt x="16" y="112"/>
                    </a:cubicBezTo>
                    <a:cubicBezTo>
                      <a:pt x="16" y="112"/>
                      <a:pt x="16" y="112"/>
                      <a:pt x="16" y="112"/>
                    </a:cubicBezTo>
                    <a:cubicBezTo>
                      <a:pt x="16" y="114"/>
                      <a:pt x="14" y="115"/>
                      <a:pt x="16" y="118"/>
                    </a:cubicBezTo>
                    <a:cubicBezTo>
                      <a:pt x="13" y="118"/>
                      <a:pt x="13" y="118"/>
                      <a:pt x="13" y="118"/>
                    </a:cubicBezTo>
                    <a:cubicBezTo>
                      <a:pt x="13" y="120"/>
                      <a:pt x="16" y="117"/>
                      <a:pt x="17" y="120"/>
                    </a:cubicBezTo>
                    <a:cubicBezTo>
                      <a:pt x="18" y="122"/>
                      <a:pt x="15" y="120"/>
                      <a:pt x="14" y="121"/>
                    </a:cubicBezTo>
                    <a:cubicBezTo>
                      <a:pt x="15" y="122"/>
                      <a:pt x="18" y="124"/>
                      <a:pt x="15" y="125"/>
                    </a:cubicBezTo>
                    <a:cubicBezTo>
                      <a:pt x="15" y="125"/>
                      <a:pt x="15" y="124"/>
                      <a:pt x="15" y="124"/>
                    </a:cubicBezTo>
                    <a:close/>
                    <a:moveTo>
                      <a:pt x="14" y="144"/>
                    </a:moveTo>
                    <a:cubicBezTo>
                      <a:pt x="14" y="143"/>
                      <a:pt x="13" y="142"/>
                      <a:pt x="14" y="142"/>
                    </a:cubicBezTo>
                    <a:cubicBezTo>
                      <a:pt x="16" y="143"/>
                      <a:pt x="15" y="143"/>
                      <a:pt x="14" y="144"/>
                    </a:cubicBezTo>
                    <a:close/>
                    <a:moveTo>
                      <a:pt x="15" y="174"/>
                    </a:moveTo>
                    <a:cubicBezTo>
                      <a:pt x="15" y="174"/>
                      <a:pt x="15" y="173"/>
                      <a:pt x="16" y="173"/>
                    </a:cubicBezTo>
                    <a:cubicBezTo>
                      <a:pt x="16" y="173"/>
                      <a:pt x="16" y="174"/>
                      <a:pt x="15" y="174"/>
                    </a:cubicBezTo>
                    <a:close/>
                    <a:moveTo>
                      <a:pt x="16" y="259"/>
                    </a:moveTo>
                    <a:cubicBezTo>
                      <a:pt x="16" y="259"/>
                      <a:pt x="16" y="259"/>
                      <a:pt x="16" y="259"/>
                    </a:cubicBezTo>
                    <a:cubicBezTo>
                      <a:pt x="17" y="259"/>
                      <a:pt x="16" y="259"/>
                      <a:pt x="16" y="259"/>
                    </a:cubicBezTo>
                    <a:close/>
                    <a:moveTo>
                      <a:pt x="15" y="261"/>
                    </a:moveTo>
                    <a:cubicBezTo>
                      <a:pt x="15" y="261"/>
                      <a:pt x="15" y="261"/>
                      <a:pt x="15" y="261"/>
                    </a:cubicBezTo>
                    <a:cubicBezTo>
                      <a:pt x="15" y="261"/>
                      <a:pt x="15" y="261"/>
                      <a:pt x="15" y="260"/>
                    </a:cubicBezTo>
                    <a:cubicBezTo>
                      <a:pt x="15" y="260"/>
                      <a:pt x="14" y="260"/>
                      <a:pt x="15" y="261"/>
                    </a:cubicBezTo>
                    <a:close/>
                    <a:moveTo>
                      <a:pt x="38" y="70"/>
                    </a:moveTo>
                    <a:cubicBezTo>
                      <a:pt x="38" y="71"/>
                      <a:pt x="38" y="71"/>
                      <a:pt x="38" y="71"/>
                    </a:cubicBezTo>
                    <a:cubicBezTo>
                      <a:pt x="37" y="70"/>
                      <a:pt x="38" y="70"/>
                      <a:pt x="38" y="7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31" name="Freeform 227"/>
              <p:cNvSpPr>
                <a:spLocks/>
              </p:cNvSpPr>
              <p:nvPr/>
            </p:nvSpPr>
            <p:spPr bwMode="auto">
              <a:xfrm>
                <a:off x="5670" y="3567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32" name="Freeform 228"/>
              <p:cNvSpPr>
                <a:spLocks/>
              </p:cNvSpPr>
              <p:nvPr/>
            </p:nvSpPr>
            <p:spPr bwMode="auto">
              <a:xfrm>
                <a:off x="5674" y="3428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33" name="Freeform 229"/>
              <p:cNvSpPr>
                <a:spLocks/>
              </p:cNvSpPr>
              <p:nvPr/>
            </p:nvSpPr>
            <p:spPr bwMode="auto">
              <a:xfrm>
                <a:off x="5646" y="3709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34" name="Freeform 230"/>
              <p:cNvSpPr>
                <a:spLocks/>
              </p:cNvSpPr>
              <p:nvPr/>
            </p:nvSpPr>
            <p:spPr bwMode="auto">
              <a:xfrm>
                <a:off x="5674" y="3804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35" name="Freeform 231"/>
              <p:cNvSpPr>
                <a:spLocks/>
              </p:cNvSpPr>
              <p:nvPr/>
            </p:nvSpPr>
            <p:spPr bwMode="auto">
              <a:xfrm>
                <a:off x="5646" y="3823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36" name="Freeform 232"/>
              <p:cNvSpPr>
                <a:spLocks/>
              </p:cNvSpPr>
              <p:nvPr/>
            </p:nvSpPr>
            <p:spPr bwMode="auto">
              <a:xfrm>
                <a:off x="5658" y="3807"/>
                <a:ext cx="7" cy="4"/>
              </a:xfrm>
              <a:custGeom>
                <a:avLst/>
                <a:gdLst>
                  <a:gd name="T0" fmla="*/ 2 w 3"/>
                  <a:gd name="T1" fmla="*/ 0 h 2"/>
                  <a:gd name="T2" fmla="*/ 1 w 3"/>
                  <a:gd name="T3" fmla="*/ 1 h 2"/>
                  <a:gd name="T4" fmla="*/ 1 w 3"/>
                  <a:gd name="T5" fmla="*/ 1 h 2"/>
                  <a:gd name="T6" fmla="*/ 2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2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37" name="Freeform 233"/>
              <p:cNvSpPr>
                <a:spLocks/>
              </p:cNvSpPr>
              <p:nvPr/>
            </p:nvSpPr>
            <p:spPr bwMode="auto">
              <a:xfrm>
                <a:off x="5660" y="3809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38" name="Freeform 234"/>
              <p:cNvSpPr>
                <a:spLocks/>
              </p:cNvSpPr>
              <p:nvPr/>
            </p:nvSpPr>
            <p:spPr bwMode="auto">
              <a:xfrm>
                <a:off x="5674" y="3783"/>
                <a:ext cx="10" cy="9"/>
              </a:xfrm>
              <a:custGeom>
                <a:avLst/>
                <a:gdLst>
                  <a:gd name="T0" fmla="*/ 0 w 4"/>
                  <a:gd name="T1" fmla="*/ 2 h 4"/>
                  <a:gd name="T2" fmla="*/ 2 w 4"/>
                  <a:gd name="T3" fmla="*/ 3 h 4"/>
                  <a:gd name="T4" fmla="*/ 0 w 4"/>
                  <a:gd name="T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4">
                    <a:moveTo>
                      <a:pt x="0" y="2"/>
                    </a:moveTo>
                    <a:cubicBezTo>
                      <a:pt x="0" y="3"/>
                      <a:pt x="2" y="3"/>
                      <a:pt x="2" y="3"/>
                    </a:cubicBezTo>
                    <a:cubicBezTo>
                      <a:pt x="4" y="4"/>
                      <a:pt x="0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39" name="Freeform 235"/>
              <p:cNvSpPr>
                <a:spLocks/>
              </p:cNvSpPr>
              <p:nvPr/>
            </p:nvSpPr>
            <p:spPr bwMode="auto">
              <a:xfrm>
                <a:off x="5648" y="3804"/>
                <a:ext cx="5" cy="3"/>
              </a:xfrm>
              <a:custGeom>
                <a:avLst/>
                <a:gdLst>
                  <a:gd name="T0" fmla="*/ 0 w 5"/>
                  <a:gd name="T1" fmla="*/ 0 h 3"/>
                  <a:gd name="T2" fmla="*/ 5 w 5"/>
                  <a:gd name="T3" fmla="*/ 3 h 3"/>
                  <a:gd name="T4" fmla="*/ 3 w 5"/>
                  <a:gd name="T5" fmla="*/ 0 h 3"/>
                  <a:gd name="T6" fmla="*/ 0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lnTo>
                      <a:pt x="5" y="3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40" name="Freeform 236"/>
              <p:cNvSpPr>
                <a:spLocks/>
              </p:cNvSpPr>
              <p:nvPr/>
            </p:nvSpPr>
            <p:spPr bwMode="auto">
              <a:xfrm>
                <a:off x="5653" y="3790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2 h 2"/>
                  <a:gd name="T4" fmla="*/ 1 w 2"/>
                  <a:gd name="T5" fmla="*/ 2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41" name="Freeform 237"/>
              <p:cNvSpPr>
                <a:spLocks/>
              </p:cNvSpPr>
              <p:nvPr/>
            </p:nvSpPr>
            <p:spPr bwMode="auto">
              <a:xfrm>
                <a:off x="5655" y="3795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42" name="Freeform 238"/>
              <p:cNvSpPr>
                <a:spLocks/>
              </p:cNvSpPr>
              <p:nvPr/>
            </p:nvSpPr>
            <p:spPr bwMode="auto">
              <a:xfrm>
                <a:off x="5648" y="3797"/>
                <a:ext cx="3" cy="5"/>
              </a:xfrm>
              <a:custGeom>
                <a:avLst/>
                <a:gdLst>
                  <a:gd name="T0" fmla="*/ 0 w 3"/>
                  <a:gd name="T1" fmla="*/ 5 h 5"/>
                  <a:gd name="T2" fmla="*/ 3 w 3"/>
                  <a:gd name="T3" fmla="*/ 2 h 5"/>
                  <a:gd name="T4" fmla="*/ 3 w 3"/>
                  <a:gd name="T5" fmla="*/ 0 h 5"/>
                  <a:gd name="T6" fmla="*/ 0 w 3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0" y="5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43" name="Freeform 239"/>
              <p:cNvSpPr>
                <a:spLocks/>
              </p:cNvSpPr>
              <p:nvPr/>
            </p:nvSpPr>
            <p:spPr bwMode="auto">
              <a:xfrm>
                <a:off x="5658" y="3754"/>
                <a:ext cx="5" cy="5"/>
              </a:xfrm>
              <a:custGeom>
                <a:avLst/>
                <a:gdLst>
                  <a:gd name="T0" fmla="*/ 2 w 2"/>
                  <a:gd name="T1" fmla="*/ 2 h 2"/>
                  <a:gd name="T2" fmla="*/ 1 w 2"/>
                  <a:gd name="T3" fmla="*/ 1 h 2"/>
                  <a:gd name="T4" fmla="*/ 0 w 2"/>
                  <a:gd name="T5" fmla="*/ 1 h 2"/>
                  <a:gd name="T6" fmla="*/ 2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44" name="Freeform 240"/>
              <p:cNvSpPr>
                <a:spLocks/>
              </p:cNvSpPr>
              <p:nvPr/>
            </p:nvSpPr>
            <p:spPr bwMode="auto">
              <a:xfrm>
                <a:off x="5646" y="3764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1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45" name="Freeform 241"/>
              <p:cNvSpPr>
                <a:spLocks/>
              </p:cNvSpPr>
              <p:nvPr/>
            </p:nvSpPr>
            <p:spPr bwMode="auto">
              <a:xfrm>
                <a:off x="5644" y="3752"/>
                <a:ext cx="4" cy="7"/>
              </a:xfrm>
              <a:custGeom>
                <a:avLst/>
                <a:gdLst>
                  <a:gd name="T0" fmla="*/ 2 w 2"/>
                  <a:gd name="T1" fmla="*/ 2 h 3"/>
                  <a:gd name="T2" fmla="*/ 0 w 2"/>
                  <a:gd name="T3" fmla="*/ 2 h 3"/>
                  <a:gd name="T4" fmla="*/ 2 w 2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1" y="2"/>
                      <a:pt x="0" y="0"/>
                      <a:pt x="0" y="2"/>
                    </a:cubicBezTo>
                    <a:cubicBezTo>
                      <a:pt x="1" y="2"/>
                      <a:pt x="1" y="3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46" name="Freeform 242"/>
              <p:cNvSpPr>
                <a:spLocks/>
              </p:cNvSpPr>
              <p:nvPr/>
            </p:nvSpPr>
            <p:spPr bwMode="auto">
              <a:xfrm>
                <a:off x="5663" y="3709"/>
                <a:ext cx="9" cy="3"/>
              </a:xfrm>
              <a:custGeom>
                <a:avLst/>
                <a:gdLst>
                  <a:gd name="T0" fmla="*/ 0 w 9"/>
                  <a:gd name="T1" fmla="*/ 0 h 3"/>
                  <a:gd name="T2" fmla="*/ 0 w 9"/>
                  <a:gd name="T3" fmla="*/ 0 h 3"/>
                  <a:gd name="T4" fmla="*/ 9 w 9"/>
                  <a:gd name="T5" fmla="*/ 3 h 3"/>
                  <a:gd name="T6" fmla="*/ 0 w 9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3">
                    <a:moveTo>
                      <a:pt x="0" y="0"/>
                    </a:moveTo>
                    <a:lnTo>
                      <a:pt x="0" y="0"/>
                    </a:lnTo>
                    <a:lnTo>
                      <a:pt x="9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47" name="Freeform 243"/>
              <p:cNvSpPr>
                <a:spLocks/>
              </p:cNvSpPr>
              <p:nvPr/>
            </p:nvSpPr>
            <p:spPr bwMode="auto">
              <a:xfrm>
                <a:off x="5644" y="3662"/>
                <a:ext cx="9" cy="7"/>
              </a:xfrm>
              <a:custGeom>
                <a:avLst/>
                <a:gdLst>
                  <a:gd name="T0" fmla="*/ 1 w 4"/>
                  <a:gd name="T1" fmla="*/ 0 h 3"/>
                  <a:gd name="T2" fmla="*/ 2 w 4"/>
                  <a:gd name="T3" fmla="*/ 2 h 3"/>
                  <a:gd name="T4" fmla="*/ 4 w 4"/>
                  <a:gd name="T5" fmla="*/ 2 h 3"/>
                  <a:gd name="T6" fmla="*/ 1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1" y="0"/>
                    </a:moveTo>
                    <a:cubicBezTo>
                      <a:pt x="0" y="2"/>
                      <a:pt x="4" y="1"/>
                      <a:pt x="2" y="2"/>
                    </a:cubicBezTo>
                    <a:cubicBezTo>
                      <a:pt x="3" y="3"/>
                      <a:pt x="4" y="1"/>
                      <a:pt x="4" y="2"/>
                    </a:cubicBezTo>
                    <a:cubicBezTo>
                      <a:pt x="3" y="1"/>
                      <a:pt x="4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48" name="Freeform 244"/>
              <p:cNvSpPr>
                <a:spLocks/>
              </p:cNvSpPr>
              <p:nvPr/>
            </p:nvSpPr>
            <p:spPr bwMode="auto">
              <a:xfrm>
                <a:off x="5653" y="3667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49" name="Freeform 245"/>
              <p:cNvSpPr>
                <a:spLocks/>
              </p:cNvSpPr>
              <p:nvPr/>
            </p:nvSpPr>
            <p:spPr bwMode="auto">
              <a:xfrm>
                <a:off x="5703" y="3155"/>
                <a:ext cx="19" cy="5"/>
              </a:xfrm>
              <a:custGeom>
                <a:avLst/>
                <a:gdLst>
                  <a:gd name="T0" fmla="*/ 8 w 8"/>
                  <a:gd name="T1" fmla="*/ 2 h 2"/>
                  <a:gd name="T2" fmla="*/ 5 w 8"/>
                  <a:gd name="T3" fmla="*/ 0 h 2"/>
                  <a:gd name="T4" fmla="*/ 2 w 8"/>
                  <a:gd name="T5" fmla="*/ 0 h 2"/>
                  <a:gd name="T6" fmla="*/ 1 w 8"/>
                  <a:gd name="T7" fmla="*/ 0 h 2"/>
                  <a:gd name="T8" fmla="*/ 2 w 8"/>
                  <a:gd name="T9" fmla="*/ 0 h 2"/>
                  <a:gd name="T10" fmla="*/ 4 w 8"/>
                  <a:gd name="T11" fmla="*/ 0 h 2"/>
                  <a:gd name="T12" fmla="*/ 6 w 8"/>
                  <a:gd name="T13" fmla="*/ 1 h 2"/>
                  <a:gd name="T14" fmla="*/ 8 w 8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2">
                    <a:moveTo>
                      <a:pt x="8" y="2"/>
                    </a:moveTo>
                    <a:cubicBezTo>
                      <a:pt x="8" y="2"/>
                      <a:pt x="7" y="1"/>
                      <a:pt x="5" y="0"/>
                    </a:cubicBezTo>
                    <a:cubicBezTo>
                      <a:pt x="4" y="0"/>
                      <a:pt x="3" y="0"/>
                      <a:pt x="2" y="0"/>
                    </a:cubicBezTo>
                    <a:cubicBezTo>
                      <a:pt x="2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5" y="1"/>
                      <a:pt x="6" y="1"/>
                      <a:pt x="6" y="1"/>
                    </a:cubicBezTo>
                    <a:cubicBezTo>
                      <a:pt x="6" y="1"/>
                      <a:pt x="8" y="2"/>
                      <a:pt x="8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50" name="Freeform 246"/>
              <p:cNvSpPr>
                <a:spLocks/>
              </p:cNvSpPr>
              <p:nvPr/>
            </p:nvSpPr>
            <p:spPr bwMode="auto">
              <a:xfrm>
                <a:off x="5686" y="3177"/>
                <a:ext cx="7" cy="4"/>
              </a:xfrm>
              <a:custGeom>
                <a:avLst/>
                <a:gdLst>
                  <a:gd name="T0" fmla="*/ 3 w 3"/>
                  <a:gd name="T1" fmla="*/ 0 h 2"/>
                  <a:gd name="T2" fmla="*/ 1 w 3"/>
                  <a:gd name="T3" fmla="*/ 1 h 2"/>
                  <a:gd name="T4" fmla="*/ 0 w 3"/>
                  <a:gd name="T5" fmla="*/ 2 h 2"/>
                  <a:gd name="T6" fmla="*/ 2 w 3"/>
                  <a:gd name="T7" fmla="*/ 2 h 2"/>
                  <a:gd name="T8" fmla="*/ 2 w 3"/>
                  <a:gd name="T9" fmla="*/ 2 h 2"/>
                  <a:gd name="T10" fmla="*/ 2 w 3"/>
                  <a:gd name="T11" fmla="*/ 2 h 2"/>
                  <a:gd name="T12" fmla="*/ 2 w 3"/>
                  <a:gd name="T13" fmla="*/ 1 h 2"/>
                  <a:gd name="T14" fmla="*/ 3 w 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3" y="0"/>
                      <a:pt x="2" y="0"/>
                      <a:pt x="1" y="1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51" name="Freeform 247"/>
              <p:cNvSpPr>
                <a:spLocks/>
              </p:cNvSpPr>
              <p:nvPr/>
            </p:nvSpPr>
            <p:spPr bwMode="auto">
              <a:xfrm>
                <a:off x="5660" y="3508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52" name="Freeform 248"/>
              <p:cNvSpPr>
                <a:spLocks/>
              </p:cNvSpPr>
              <p:nvPr/>
            </p:nvSpPr>
            <p:spPr bwMode="auto">
              <a:xfrm>
                <a:off x="5667" y="3477"/>
                <a:ext cx="7" cy="0"/>
              </a:xfrm>
              <a:custGeom>
                <a:avLst/>
                <a:gdLst>
                  <a:gd name="T0" fmla="*/ 0 w 7"/>
                  <a:gd name="T1" fmla="*/ 0 w 7"/>
                  <a:gd name="T2" fmla="*/ 7 w 7"/>
                  <a:gd name="T3" fmla="*/ 0 w 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53" name="Freeform 249"/>
              <p:cNvSpPr>
                <a:spLocks/>
              </p:cNvSpPr>
              <p:nvPr/>
            </p:nvSpPr>
            <p:spPr bwMode="auto">
              <a:xfrm>
                <a:off x="5665" y="3449"/>
                <a:ext cx="7" cy="2"/>
              </a:xfrm>
              <a:custGeom>
                <a:avLst/>
                <a:gdLst>
                  <a:gd name="T0" fmla="*/ 0 w 3"/>
                  <a:gd name="T1" fmla="*/ 0 h 1"/>
                  <a:gd name="T2" fmla="*/ 0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3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54" name="Freeform 250"/>
              <p:cNvSpPr>
                <a:spLocks/>
              </p:cNvSpPr>
              <p:nvPr/>
            </p:nvSpPr>
            <p:spPr bwMode="auto">
              <a:xfrm>
                <a:off x="7135" y="2480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0" y="0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55" name="Freeform 251"/>
              <p:cNvSpPr>
                <a:spLocks/>
              </p:cNvSpPr>
              <p:nvPr/>
            </p:nvSpPr>
            <p:spPr bwMode="auto">
              <a:xfrm>
                <a:off x="7119" y="2495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2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56" name="Freeform 252"/>
              <p:cNvSpPr>
                <a:spLocks/>
              </p:cNvSpPr>
              <p:nvPr/>
            </p:nvSpPr>
            <p:spPr bwMode="auto">
              <a:xfrm>
                <a:off x="7107" y="2492"/>
                <a:ext cx="9" cy="10"/>
              </a:xfrm>
              <a:custGeom>
                <a:avLst/>
                <a:gdLst>
                  <a:gd name="T0" fmla="*/ 0 w 4"/>
                  <a:gd name="T1" fmla="*/ 2 h 4"/>
                  <a:gd name="T2" fmla="*/ 3 w 4"/>
                  <a:gd name="T3" fmla="*/ 2 h 4"/>
                  <a:gd name="T4" fmla="*/ 4 w 4"/>
                  <a:gd name="T5" fmla="*/ 3 h 4"/>
                  <a:gd name="T6" fmla="*/ 4 w 4"/>
                  <a:gd name="T7" fmla="*/ 0 h 4"/>
                  <a:gd name="T8" fmla="*/ 0 w 4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2"/>
                    </a:moveTo>
                    <a:cubicBezTo>
                      <a:pt x="1" y="4"/>
                      <a:pt x="2" y="1"/>
                      <a:pt x="3" y="2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1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57" name="Freeform 253"/>
              <p:cNvSpPr>
                <a:spLocks/>
              </p:cNvSpPr>
              <p:nvPr/>
            </p:nvSpPr>
            <p:spPr bwMode="auto">
              <a:xfrm>
                <a:off x="7097" y="2483"/>
                <a:ext cx="5" cy="2"/>
              </a:xfrm>
              <a:custGeom>
                <a:avLst/>
                <a:gdLst>
                  <a:gd name="T0" fmla="*/ 1 w 2"/>
                  <a:gd name="T1" fmla="*/ 0 h 1"/>
                  <a:gd name="T2" fmla="*/ 2 w 2"/>
                  <a:gd name="T3" fmla="*/ 0 h 1"/>
                  <a:gd name="T4" fmla="*/ 1 w 2"/>
                  <a:gd name="T5" fmla="*/ 0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1"/>
                      <a:pt x="0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58" name="Freeform 254"/>
              <p:cNvSpPr>
                <a:spLocks/>
              </p:cNvSpPr>
              <p:nvPr/>
            </p:nvSpPr>
            <p:spPr bwMode="auto">
              <a:xfrm>
                <a:off x="7100" y="2480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59" name="Freeform 255"/>
              <p:cNvSpPr>
                <a:spLocks/>
              </p:cNvSpPr>
              <p:nvPr/>
            </p:nvSpPr>
            <p:spPr bwMode="auto">
              <a:xfrm>
                <a:off x="7093" y="2478"/>
                <a:ext cx="2" cy="7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1 h 3"/>
                  <a:gd name="T4" fmla="*/ 1 w 1"/>
                  <a:gd name="T5" fmla="*/ 0 h 3"/>
                  <a:gd name="T6" fmla="*/ 1 w 1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1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60" name="Freeform 256"/>
              <p:cNvSpPr>
                <a:spLocks/>
              </p:cNvSpPr>
              <p:nvPr/>
            </p:nvSpPr>
            <p:spPr bwMode="auto">
              <a:xfrm>
                <a:off x="7093" y="2487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61" name="Freeform 257"/>
              <p:cNvSpPr>
                <a:spLocks/>
              </p:cNvSpPr>
              <p:nvPr/>
            </p:nvSpPr>
            <p:spPr bwMode="auto">
              <a:xfrm>
                <a:off x="7093" y="2485"/>
                <a:ext cx="2" cy="7"/>
              </a:xfrm>
              <a:custGeom>
                <a:avLst/>
                <a:gdLst>
                  <a:gd name="T0" fmla="*/ 1 w 1"/>
                  <a:gd name="T1" fmla="*/ 0 h 3"/>
                  <a:gd name="T2" fmla="*/ 0 w 1"/>
                  <a:gd name="T3" fmla="*/ 1 h 3"/>
                  <a:gd name="T4" fmla="*/ 1 w 1"/>
                  <a:gd name="T5" fmla="*/ 1 h 3"/>
                  <a:gd name="T6" fmla="*/ 1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1" y="1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62" name="Freeform 258"/>
              <p:cNvSpPr>
                <a:spLocks/>
              </p:cNvSpPr>
              <p:nvPr/>
            </p:nvSpPr>
            <p:spPr bwMode="auto">
              <a:xfrm>
                <a:off x="7097" y="2485"/>
                <a:ext cx="5" cy="7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3 h 3"/>
                  <a:gd name="T4" fmla="*/ 0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1" y="2"/>
                      <a:pt x="0" y="3"/>
                    </a:cubicBezTo>
                    <a:cubicBezTo>
                      <a:pt x="2" y="2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63" name="Freeform 259"/>
              <p:cNvSpPr>
                <a:spLocks/>
              </p:cNvSpPr>
              <p:nvPr/>
            </p:nvSpPr>
            <p:spPr bwMode="auto">
              <a:xfrm>
                <a:off x="7107" y="250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64" name="Freeform 260"/>
              <p:cNvSpPr>
                <a:spLocks/>
              </p:cNvSpPr>
              <p:nvPr/>
            </p:nvSpPr>
            <p:spPr bwMode="auto">
              <a:xfrm>
                <a:off x="7081" y="2480"/>
                <a:ext cx="2" cy="7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3 h 3"/>
                  <a:gd name="T4" fmla="*/ 1 w 1"/>
                  <a:gd name="T5" fmla="*/ 2 h 3"/>
                  <a:gd name="T6" fmla="*/ 0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1" y="2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65" name="Freeform 261"/>
              <p:cNvSpPr>
                <a:spLocks/>
              </p:cNvSpPr>
              <p:nvPr/>
            </p:nvSpPr>
            <p:spPr bwMode="auto">
              <a:xfrm>
                <a:off x="7081" y="2487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66" name="Freeform 262"/>
              <p:cNvSpPr>
                <a:spLocks/>
              </p:cNvSpPr>
              <p:nvPr/>
            </p:nvSpPr>
            <p:spPr bwMode="auto">
              <a:xfrm>
                <a:off x="7093" y="2492"/>
                <a:ext cx="2" cy="5"/>
              </a:xfrm>
              <a:custGeom>
                <a:avLst/>
                <a:gdLst>
                  <a:gd name="T0" fmla="*/ 0 w 2"/>
                  <a:gd name="T1" fmla="*/ 5 h 5"/>
                  <a:gd name="T2" fmla="*/ 2 w 2"/>
                  <a:gd name="T3" fmla="*/ 0 h 5"/>
                  <a:gd name="T4" fmla="*/ 0 w 2"/>
                  <a:gd name="T5" fmla="*/ 5 h 5"/>
                  <a:gd name="T6" fmla="*/ 0 w 2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5"/>
                    </a:moveTo>
                    <a:lnTo>
                      <a:pt x="2" y="0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67" name="Freeform 263"/>
              <p:cNvSpPr>
                <a:spLocks/>
              </p:cNvSpPr>
              <p:nvPr/>
            </p:nvSpPr>
            <p:spPr bwMode="auto">
              <a:xfrm>
                <a:off x="7074" y="2478"/>
                <a:ext cx="2" cy="5"/>
              </a:xfrm>
              <a:custGeom>
                <a:avLst/>
                <a:gdLst>
                  <a:gd name="T0" fmla="*/ 0 w 2"/>
                  <a:gd name="T1" fmla="*/ 2 h 5"/>
                  <a:gd name="T2" fmla="*/ 2 w 2"/>
                  <a:gd name="T3" fmla="*/ 0 h 5"/>
                  <a:gd name="T4" fmla="*/ 0 w 2"/>
                  <a:gd name="T5" fmla="*/ 5 h 5"/>
                  <a:gd name="T6" fmla="*/ 0 w 2"/>
                  <a:gd name="T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2"/>
                    </a:moveTo>
                    <a:lnTo>
                      <a:pt x="2" y="0"/>
                    </a:lnTo>
                    <a:lnTo>
                      <a:pt x="0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68" name="Freeform 264"/>
              <p:cNvSpPr>
                <a:spLocks/>
              </p:cNvSpPr>
              <p:nvPr/>
            </p:nvSpPr>
            <p:spPr bwMode="auto">
              <a:xfrm>
                <a:off x="7064" y="2476"/>
                <a:ext cx="5" cy="7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0 h 3"/>
                  <a:gd name="T4" fmla="*/ 0 w 2"/>
                  <a:gd name="T5" fmla="*/ 2 h 3"/>
                  <a:gd name="T6" fmla="*/ 2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2"/>
                      <a:pt x="1" y="1"/>
                      <a:pt x="2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1" y="2"/>
                      <a:pt x="1" y="2"/>
                      <a:pt x="2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69" name="Freeform 265"/>
              <p:cNvSpPr>
                <a:spLocks/>
              </p:cNvSpPr>
              <p:nvPr/>
            </p:nvSpPr>
            <p:spPr bwMode="auto">
              <a:xfrm>
                <a:off x="7062" y="2480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70" name="Freeform 266"/>
              <p:cNvSpPr>
                <a:spLocks/>
              </p:cNvSpPr>
              <p:nvPr/>
            </p:nvSpPr>
            <p:spPr bwMode="auto">
              <a:xfrm>
                <a:off x="7076" y="2485"/>
                <a:ext cx="3" cy="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0 w 1"/>
                  <a:gd name="T5" fmla="*/ 2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71" name="Freeform 267"/>
              <p:cNvSpPr>
                <a:spLocks/>
              </p:cNvSpPr>
              <p:nvPr/>
            </p:nvSpPr>
            <p:spPr bwMode="auto">
              <a:xfrm>
                <a:off x="7074" y="2487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72" name="Freeform 268"/>
              <p:cNvSpPr>
                <a:spLocks/>
              </p:cNvSpPr>
              <p:nvPr/>
            </p:nvSpPr>
            <p:spPr bwMode="auto">
              <a:xfrm>
                <a:off x="7079" y="24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73" name="Freeform 269"/>
              <p:cNvSpPr>
                <a:spLocks/>
              </p:cNvSpPr>
              <p:nvPr/>
            </p:nvSpPr>
            <p:spPr bwMode="auto">
              <a:xfrm>
                <a:off x="7083" y="2492"/>
                <a:ext cx="3" cy="10"/>
              </a:xfrm>
              <a:custGeom>
                <a:avLst/>
                <a:gdLst>
                  <a:gd name="T0" fmla="*/ 1 w 1"/>
                  <a:gd name="T1" fmla="*/ 0 h 4"/>
                  <a:gd name="T2" fmla="*/ 1 w 1"/>
                  <a:gd name="T3" fmla="*/ 4 h 4"/>
                  <a:gd name="T4" fmla="*/ 1 w 1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1" y="1"/>
                      <a:pt x="0" y="2"/>
                      <a:pt x="1" y="4"/>
                    </a:cubicBezTo>
                    <a:cubicBezTo>
                      <a:pt x="1" y="3"/>
                      <a:pt x="1" y="2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74" name="Freeform 270"/>
              <p:cNvSpPr>
                <a:spLocks/>
              </p:cNvSpPr>
              <p:nvPr/>
            </p:nvSpPr>
            <p:spPr bwMode="auto">
              <a:xfrm>
                <a:off x="7079" y="2490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1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1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75" name="Rectangle 271"/>
              <p:cNvSpPr>
                <a:spLocks noChangeArrowheads="1"/>
              </p:cNvSpPr>
              <p:nvPr/>
            </p:nvSpPr>
            <p:spPr bwMode="auto">
              <a:xfrm>
                <a:off x="7079" y="2495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76" name="Freeform 272"/>
              <p:cNvSpPr>
                <a:spLocks/>
              </p:cNvSpPr>
              <p:nvPr/>
            </p:nvSpPr>
            <p:spPr bwMode="auto">
              <a:xfrm>
                <a:off x="7064" y="2487"/>
                <a:ext cx="5" cy="3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1 h 1"/>
                  <a:gd name="T4" fmla="*/ 1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77" name="Freeform 273"/>
              <p:cNvSpPr>
                <a:spLocks/>
              </p:cNvSpPr>
              <p:nvPr/>
            </p:nvSpPr>
            <p:spPr bwMode="auto">
              <a:xfrm>
                <a:off x="7071" y="2487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78" name="Freeform 274"/>
              <p:cNvSpPr>
                <a:spLocks/>
              </p:cNvSpPr>
              <p:nvPr/>
            </p:nvSpPr>
            <p:spPr bwMode="auto">
              <a:xfrm>
                <a:off x="7052" y="24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79" name="Freeform 275"/>
              <p:cNvSpPr>
                <a:spLocks/>
              </p:cNvSpPr>
              <p:nvPr/>
            </p:nvSpPr>
            <p:spPr bwMode="auto">
              <a:xfrm>
                <a:off x="7067" y="24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80" name="Freeform 276"/>
              <p:cNvSpPr>
                <a:spLocks/>
              </p:cNvSpPr>
              <p:nvPr/>
            </p:nvSpPr>
            <p:spPr bwMode="auto">
              <a:xfrm>
                <a:off x="7060" y="2485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81" name="Freeform 277"/>
              <p:cNvSpPr>
                <a:spLocks/>
              </p:cNvSpPr>
              <p:nvPr/>
            </p:nvSpPr>
            <p:spPr bwMode="auto">
              <a:xfrm>
                <a:off x="7071" y="248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82" name="Freeform 278"/>
              <p:cNvSpPr>
                <a:spLocks/>
              </p:cNvSpPr>
              <p:nvPr/>
            </p:nvSpPr>
            <p:spPr bwMode="auto">
              <a:xfrm>
                <a:off x="7069" y="2487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83" name="Freeform 279"/>
              <p:cNvSpPr>
                <a:spLocks/>
              </p:cNvSpPr>
              <p:nvPr/>
            </p:nvSpPr>
            <p:spPr bwMode="auto">
              <a:xfrm>
                <a:off x="7045" y="2490"/>
                <a:ext cx="10" cy="26"/>
              </a:xfrm>
              <a:custGeom>
                <a:avLst/>
                <a:gdLst>
                  <a:gd name="T0" fmla="*/ 1 w 4"/>
                  <a:gd name="T1" fmla="*/ 11 h 11"/>
                  <a:gd name="T2" fmla="*/ 3 w 4"/>
                  <a:gd name="T3" fmla="*/ 10 h 11"/>
                  <a:gd name="T4" fmla="*/ 3 w 4"/>
                  <a:gd name="T5" fmla="*/ 0 h 11"/>
                  <a:gd name="T6" fmla="*/ 2 w 4"/>
                  <a:gd name="T7" fmla="*/ 3 h 11"/>
                  <a:gd name="T8" fmla="*/ 3 w 4"/>
                  <a:gd name="T9" fmla="*/ 6 h 11"/>
                  <a:gd name="T10" fmla="*/ 2 w 4"/>
                  <a:gd name="T11" fmla="*/ 5 h 11"/>
                  <a:gd name="T12" fmla="*/ 0 w 4"/>
                  <a:gd name="T13" fmla="*/ 11 h 11"/>
                  <a:gd name="T14" fmla="*/ 1 w 4"/>
                  <a:gd name="T15" fmla="*/ 10 h 11"/>
                  <a:gd name="T16" fmla="*/ 1 w 4"/>
                  <a:gd name="T1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11">
                    <a:moveTo>
                      <a:pt x="1" y="11"/>
                    </a:moveTo>
                    <a:cubicBezTo>
                      <a:pt x="1" y="10"/>
                      <a:pt x="2" y="8"/>
                      <a:pt x="3" y="10"/>
                    </a:cubicBezTo>
                    <a:cubicBezTo>
                      <a:pt x="4" y="9"/>
                      <a:pt x="4" y="3"/>
                      <a:pt x="3" y="0"/>
                    </a:cubicBezTo>
                    <a:cubicBezTo>
                      <a:pt x="3" y="1"/>
                      <a:pt x="3" y="2"/>
                      <a:pt x="2" y="3"/>
                    </a:cubicBezTo>
                    <a:cubicBezTo>
                      <a:pt x="2" y="4"/>
                      <a:pt x="4" y="5"/>
                      <a:pt x="3" y="6"/>
                    </a:cubicBezTo>
                    <a:cubicBezTo>
                      <a:pt x="2" y="7"/>
                      <a:pt x="2" y="6"/>
                      <a:pt x="2" y="5"/>
                    </a:cubicBezTo>
                    <a:cubicBezTo>
                      <a:pt x="2" y="7"/>
                      <a:pt x="0" y="8"/>
                      <a:pt x="0" y="11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1"/>
                      <a:pt x="1" y="1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84" name="Freeform 280"/>
              <p:cNvSpPr>
                <a:spLocks/>
              </p:cNvSpPr>
              <p:nvPr/>
            </p:nvSpPr>
            <p:spPr bwMode="auto">
              <a:xfrm>
                <a:off x="7052" y="2485"/>
                <a:ext cx="5" cy="7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1 w 2"/>
                  <a:gd name="T5" fmla="*/ 0 h 3"/>
                  <a:gd name="T6" fmla="*/ 0 w 2"/>
                  <a:gd name="T7" fmla="*/ 2 h 3"/>
                  <a:gd name="T8" fmla="*/ 2 w 2"/>
                  <a:gd name="T9" fmla="*/ 2 h 3"/>
                  <a:gd name="T10" fmla="*/ 2 w 2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2" y="2"/>
                      <a:pt x="2" y="2"/>
                      <a:pt x="2" y="2"/>
                    </a:cubicBez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85" name="Freeform 281"/>
              <p:cNvSpPr>
                <a:spLocks/>
              </p:cNvSpPr>
              <p:nvPr/>
            </p:nvSpPr>
            <p:spPr bwMode="auto">
              <a:xfrm>
                <a:off x="7057" y="2487"/>
                <a:ext cx="7" cy="15"/>
              </a:xfrm>
              <a:custGeom>
                <a:avLst/>
                <a:gdLst>
                  <a:gd name="T0" fmla="*/ 2 w 3"/>
                  <a:gd name="T1" fmla="*/ 1 h 6"/>
                  <a:gd name="T2" fmla="*/ 1 w 3"/>
                  <a:gd name="T3" fmla="*/ 6 h 6"/>
                  <a:gd name="T4" fmla="*/ 3 w 3"/>
                  <a:gd name="T5" fmla="*/ 3 h 6"/>
                  <a:gd name="T6" fmla="*/ 2 w 3"/>
                  <a:gd name="T7" fmla="*/ 1 h 6"/>
                  <a:gd name="T8" fmla="*/ 3 w 3"/>
                  <a:gd name="T9" fmla="*/ 1 h 6"/>
                  <a:gd name="T10" fmla="*/ 2 w 3"/>
                  <a:gd name="T11" fmla="*/ 0 h 6"/>
                  <a:gd name="T12" fmla="*/ 2 w 3"/>
                  <a:gd name="T13" fmla="*/ 0 h 6"/>
                  <a:gd name="T14" fmla="*/ 2 w 3"/>
                  <a:gd name="T15" fmla="*/ 0 h 6"/>
                  <a:gd name="T16" fmla="*/ 2 w 3"/>
                  <a:gd name="T17" fmla="*/ 0 h 6"/>
                  <a:gd name="T18" fmla="*/ 2 w 3"/>
                  <a:gd name="T19" fmla="*/ 1 h 6"/>
                  <a:gd name="T20" fmla="*/ 2 w 3"/>
                  <a:gd name="T21" fmla="*/ 1 h 6"/>
                  <a:gd name="T22" fmla="*/ 2 w 3"/>
                  <a:gd name="T23" fmla="*/ 1 h 6"/>
                  <a:gd name="T24" fmla="*/ 2 w 3"/>
                  <a:gd name="T25" fmla="*/ 1 h 6"/>
                  <a:gd name="T26" fmla="*/ 2 w 3"/>
                  <a:gd name="T27" fmla="*/ 0 h 6"/>
                  <a:gd name="T28" fmla="*/ 2 w 3"/>
                  <a:gd name="T29" fmla="*/ 0 h 6"/>
                  <a:gd name="T30" fmla="*/ 0 w 3"/>
                  <a:gd name="T31" fmla="*/ 1 h 6"/>
                  <a:gd name="T32" fmla="*/ 2 w 3"/>
                  <a:gd name="T33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" h="6">
                    <a:moveTo>
                      <a:pt x="2" y="1"/>
                    </a:moveTo>
                    <a:cubicBezTo>
                      <a:pt x="1" y="3"/>
                      <a:pt x="1" y="4"/>
                      <a:pt x="1" y="6"/>
                    </a:cubicBezTo>
                    <a:cubicBezTo>
                      <a:pt x="2" y="5"/>
                      <a:pt x="2" y="4"/>
                      <a:pt x="3" y="3"/>
                    </a:cubicBezTo>
                    <a:cubicBezTo>
                      <a:pt x="1" y="4"/>
                      <a:pt x="3" y="2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86" name="Freeform 282"/>
              <p:cNvSpPr>
                <a:spLocks/>
              </p:cNvSpPr>
              <p:nvPr/>
            </p:nvSpPr>
            <p:spPr bwMode="auto">
              <a:xfrm>
                <a:off x="7083" y="2509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87" name="Freeform 283"/>
              <p:cNvSpPr>
                <a:spLocks/>
              </p:cNvSpPr>
              <p:nvPr/>
            </p:nvSpPr>
            <p:spPr bwMode="auto">
              <a:xfrm>
                <a:off x="7079" y="2497"/>
                <a:ext cx="7" cy="12"/>
              </a:xfrm>
              <a:custGeom>
                <a:avLst/>
                <a:gdLst>
                  <a:gd name="T0" fmla="*/ 1 w 3"/>
                  <a:gd name="T1" fmla="*/ 5 h 5"/>
                  <a:gd name="T2" fmla="*/ 2 w 3"/>
                  <a:gd name="T3" fmla="*/ 4 h 5"/>
                  <a:gd name="T4" fmla="*/ 2 w 3"/>
                  <a:gd name="T5" fmla="*/ 5 h 5"/>
                  <a:gd name="T6" fmla="*/ 2 w 3"/>
                  <a:gd name="T7" fmla="*/ 3 h 5"/>
                  <a:gd name="T8" fmla="*/ 2 w 3"/>
                  <a:gd name="T9" fmla="*/ 3 h 5"/>
                  <a:gd name="T10" fmla="*/ 0 w 3"/>
                  <a:gd name="T11" fmla="*/ 0 h 5"/>
                  <a:gd name="T12" fmla="*/ 1 w 3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1" y="5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3" y="4"/>
                      <a:pt x="2" y="5"/>
                      <a:pt x="2" y="5"/>
                    </a:cubicBezTo>
                    <a:cubicBezTo>
                      <a:pt x="2" y="5"/>
                      <a:pt x="3" y="4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3"/>
                      <a:pt x="0" y="1"/>
                      <a:pt x="0" y="0"/>
                    </a:cubicBezTo>
                    <a:cubicBezTo>
                      <a:pt x="1" y="2"/>
                      <a:pt x="1" y="3"/>
                      <a:pt x="1" y="5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88" name="Freeform 284"/>
              <p:cNvSpPr>
                <a:spLocks/>
              </p:cNvSpPr>
              <p:nvPr/>
            </p:nvSpPr>
            <p:spPr bwMode="auto">
              <a:xfrm>
                <a:off x="7067" y="2499"/>
                <a:ext cx="4" cy="7"/>
              </a:xfrm>
              <a:custGeom>
                <a:avLst/>
                <a:gdLst>
                  <a:gd name="T0" fmla="*/ 2 w 2"/>
                  <a:gd name="T1" fmla="*/ 0 h 3"/>
                  <a:gd name="T2" fmla="*/ 0 w 2"/>
                  <a:gd name="T3" fmla="*/ 1 h 3"/>
                  <a:gd name="T4" fmla="*/ 1 w 2"/>
                  <a:gd name="T5" fmla="*/ 3 h 3"/>
                  <a:gd name="T6" fmla="*/ 1 w 2"/>
                  <a:gd name="T7" fmla="*/ 2 h 3"/>
                  <a:gd name="T8" fmla="*/ 2 w 2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89" name="Freeform 285"/>
              <p:cNvSpPr>
                <a:spLocks/>
              </p:cNvSpPr>
              <p:nvPr/>
            </p:nvSpPr>
            <p:spPr bwMode="auto">
              <a:xfrm>
                <a:off x="7050" y="2483"/>
                <a:ext cx="2" cy="7"/>
              </a:xfrm>
              <a:custGeom>
                <a:avLst/>
                <a:gdLst>
                  <a:gd name="T0" fmla="*/ 2 w 2"/>
                  <a:gd name="T1" fmla="*/ 4 h 7"/>
                  <a:gd name="T2" fmla="*/ 2 w 2"/>
                  <a:gd name="T3" fmla="*/ 0 h 7"/>
                  <a:gd name="T4" fmla="*/ 0 w 2"/>
                  <a:gd name="T5" fmla="*/ 7 h 7"/>
                  <a:gd name="T6" fmla="*/ 2 w 2"/>
                  <a:gd name="T7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7">
                    <a:moveTo>
                      <a:pt x="2" y="4"/>
                    </a:moveTo>
                    <a:lnTo>
                      <a:pt x="2" y="0"/>
                    </a:lnTo>
                    <a:lnTo>
                      <a:pt x="0" y="7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90" name="Freeform 286"/>
              <p:cNvSpPr>
                <a:spLocks/>
              </p:cNvSpPr>
              <p:nvPr/>
            </p:nvSpPr>
            <p:spPr bwMode="auto">
              <a:xfrm>
                <a:off x="7045" y="2485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0 h 2"/>
                  <a:gd name="T4" fmla="*/ 0 w 3"/>
                  <a:gd name="T5" fmla="*/ 2 h 2"/>
                  <a:gd name="T6" fmla="*/ 3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91" name="Freeform 287"/>
              <p:cNvSpPr>
                <a:spLocks/>
              </p:cNvSpPr>
              <p:nvPr/>
            </p:nvSpPr>
            <p:spPr bwMode="auto">
              <a:xfrm>
                <a:off x="6775" y="25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92" name="Freeform 288"/>
              <p:cNvSpPr>
                <a:spLocks/>
              </p:cNvSpPr>
              <p:nvPr/>
            </p:nvSpPr>
            <p:spPr bwMode="auto">
              <a:xfrm>
                <a:off x="6783" y="25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93" name="Freeform 289"/>
              <p:cNvSpPr>
                <a:spLocks/>
              </p:cNvSpPr>
              <p:nvPr/>
            </p:nvSpPr>
            <p:spPr bwMode="auto">
              <a:xfrm>
                <a:off x="6929" y="2473"/>
                <a:ext cx="3" cy="10"/>
              </a:xfrm>
              <a:custGeom>
                <a:avLst/>
                <a:gdLst>
                  <a:gd name="T0" fmla="*/ 1 w 1"/>
                  <a:gd name="T1" fmla="*/ 4 h 4"/>
                  <a:gd name="T2" fmla="*/ 0 w 1"/>
                  <a:gd name="T3" fmla="*/ 2 h 4"/>
                  <a:gd name="T4" fmla="*/ 0 w 1"/>
                  <a:gd name="T5" fmla="*/ 4 h 4"/>
                  <a:gd name="T6" fmla="*/ 1 w 1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0" y="3"/>
                      <a:pt x="0" y="0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1" y="4"/>
                      <a:pt x="1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94" name="Freeform 290"/>
              <p:cNvSpPr>
                <a:spLocks/>
              </p:cNvSpPr>
              <p:nvPr/>
            </p:nvSpPr>
            <p:spPr bwMode="auto">
              <a:xfrm>
                <a:off x="6849" y="2497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95" name="Freeform 291"/>
              <p:cNvSpPr>
                <a:spLocks/>
              </p:cNvSpPr>
              <p:nvPr/>
            </p:nvSpPr>
            <p:spPr bwMode="auto">
              <a:xfrm>
                <a:off x="6844" y="251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96" name="Freeform 292"/>
              <p:cNvSpPr>
                <a:spLocks/>
              </p:cNvSpPr>
              <p:nvPr/>
            </p:nvSpPr>
            <p:spPr bwMode="auto">
              <a:xfrm>
                <a:off x="6730" y="2518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97" name="Freeform 293"/>
              <p:cNvSpPr>
                <a:spLocks/>
              </p:cNvSpPr>
              <p:nvPr/>
            </p:nvSpPr>
            <p:spPr bwMode="auto">
              <a:xfrm>
                <a:off x="6996" y="2487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98" name="Freeform 294"/>
              <p:cNvSpPr>
                <a:spLocks/>
              </p:cNvSpPr>
              <p:nvPr/>
            </p:nvSpPr>
            <p:spPr bwMode="auto">
              <a:xfrm>
                <a:off x="6780" y="2473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99" name="Freeform 295"/>
              <p:cNvSpPr>
                <a:spLocks/>
              </p:cNvSpPr>
              <p:nvPr/>
            </p:nvSpPr>
            <p:spPr bwMode="auto">
              <a:xfrm>
                <a:off x="6991" y="2483"/>
                <a:ext cx="5" cy="4"/>
              </a:xfrm>
              <a:custGeom>
                <a:avLst/>
                <a:gdLst>
                  <a:gd name="T0" fmla="*/ 0 w 2"/>
                  <a:gd name="T1" fmla="*/ 2 h 2"/>
                  <a:gd name="T2" fmla="*/ 1 w 2"/>
                  <a:gd name="T3" fmla="*/ 2 h 2"/>
                  <a:gd name="T4" fmla="*/ 2 w 2"/>
                  <a:gd name="T5" fmla="*/ 2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1"/>
                      <a:pt x="2" y="2"/>
                    </a:cubicBezTo>
                    <a:cubicBezTo>
                      <a:pt x="2" y="1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00" name="Freeform 296"/>
              <p:cNvSpPr>
                <a:spLocks/>
              </p:cNvSpPr>
              <p:nvPr/>
            </p:nvSpPr>
            <p:spPr bwMode="auto">
              <a:xfrm>
                <a:off x="6577" y="250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01" name="Freeform 297"/>
              <p:cNvSpPr>
                <a:spLocks/>
              </p:cNvSpPr>
              <p:nvPr/>
            </p:nvSpPr>
            <p:spPr bwMode="auto">
              <a:xfrm>
                <a:off x="6536" y="2457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02" name="Rectangle 298"/>
              <p:cNvSpPr>
                <a:spLocks noChangeArrowheads="1"/>
              </p:cNvSpPr>
              <p:nvPr/>
            </p:nvSpPr>
            <p:spPr bwMode="auto">
              <a:xfrm>
                <a:off x="7029" y="2487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03" name="Freeform 299"/>
              <p:cNvSpPr>
                <a:spLocks/>
              </p:cNvSpPr>
              <p:nvPr/>
            </p:nvSpPr>
            <p:spPr bwMode="auto">
              <a:xfrm>
                <a:off x="7031" y="2504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04" name="Freeform 300"/>
              <p:cNvSpPr>
                <a:spLocks/>
              </p:cNvSpPr>
              <p:nvPr/>
            </p:nvSpPr>
            <p:spPr bwMode="auto">
              <a:xfrm>
                <a:off x="6981" y="251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05" name="Freeform 301"/>
              <p:cNvSpPr>
                <a:spLocks/>
              </p:cNvSpPr>
              <p:nvPr/>
            </p:nvSpPr>
            <p:spPr bwMode="auto">
              <a:xfrm>
                <a:off x="7029" y="2487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06" name="Freeform 302"/>
              <p:cNvSpPr>
                <a:spLocks/>
              </p:cNvSpPr>
              <p:nvPr/>
            </p:nvSpPr>
            <p:spPr bwMode="auto">
              <a:xfrm>
                <a:off x="7029" y="2485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07" name="Freeform 303"/>
              <p:cNvSpPr>
                <a:spLocks/>
              </p:cNvSpPr>
              <p:nvPr/>
            </p:nvSpPr>
            <p:spPr bwMode="auto">
              <a:xfrm>
                <a:off x="7026" y="2487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08" name="Freeform 304"/>
              <p:cNvSpPr>
                <a:spLocks/>
              </p:cNvSpPr>
              <p:nvPr/>
            </p:nvSpPr>
            <p:spPr bwMode="auto">
              <a:xfrm>
                <a:off x="6659" y="2497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09" name="Freeform 305"/>
              <p:cNvSpPr>
                <a:spLocks/>
              </p:cNvSpPr>
              <p:nvPr/>
            </p:nvSpPr>
            <p:spPr bwMode="auto">
              <a:xfrm>
                <a:off x="6901" y="252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10" name="Freeform 306"/>
              <p:cNvSpPr>
                <a:spLocks/>
              </p:cNvSpPr>
              <p:nvPr/>
            </p:nvSpPr>
            <p:spPr bwMode="auto">
              <a:xfrm>
                <a:off x="6899" y="2511"/>
                <a:ext cx="2" cy="14"/>
              </a:xfrm>
              <a:custGeom>
                <a:avLst/>
                <a:gdLst>
                  <a:gd name="T0" fmla="*/ 0 w 1"/>
                  <a:gd name="T1" fmla="*/ 6 h 6"/>
                  <a:gd name="T2" fmla="*/ 1 w 1"/>
                  <a:gd name="T3" fmla="*/ 5 h 6"/>
                  <a:gd name="T4" fmla="*/ 1 w 1"/>
                  <a:gd name="T5" fmla="*/ 0 h 6"/>
                  <a:gd name="T6" fmla="*/ 0 w 1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6">
                    <a:moveTo>
                      <a:pt x="0" y="6"/>
                    </a:moveTo>
                    <a:cubicBezTo>
                      <a:pt x="0" y="4"/>
                      <a:pt x="1" y="4"/>
                      <a:pt x="1" y="5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11" name="Freeform 307"/>
              <p:cNvSpPr>
                <a:spLocks noEditPoints="1"/>
              </p:cNvSpPr>
              <p:nvPr/>
            </p:nvSpPr>
            <p:spPr bwMode="auto">
              <a:xfrm>
                <a:off x="6524" y="2452"/>
                <a:ext cx="521" cy="83"/>
              </a:xfrm>
              <a:custGeom>
                <a:avLst/>
                <a:gdLst>
                  <a:gd name="T0" fmla="*/ 103 w 220"/>
                  <a:gd name="T1" fmla="*/ 28 h 35"/>
                  <a:gd name="T2" fmla="*/ 109 w 220"/>
                  <a:gd name="T3" fmla="*/ 27 h 35"/>
                  <a:gd name="T4" fmla="*/ 113 w 220"/>
                  <a:gd name="T5" fmla="*/ 29 h 35"/>
                  <a:gd name="T6" fmla="*/ 119 w 220"/>
                  <a:gd name="T7" fmla="*/ 28 h 35"/>
                  <a:gd name="T8" fmla="*/ 126 w 220"/>
                  <a:gd name="T9" fmla="*/ 28 h 35"/>
                  <a:gd name="T10" fmla="*/ 137 w 220"/>
                  <a:gd name="T11" fmla="*/ 20 h 35"/>
                  <a:gd name="T12" fmla="*/ 137 w 220"/>
                  <a:gd name="T13" fmla="*/ 21 h 35"/>
                  <a:gd name="T14" fmla="*/ 137 w 220"/>
                  <a:gd name="T15" fmla="*/ 27 h 35"/>
                  <a:gd name="T16" fmla="*/ 145 w 220"/>
                  <a:gd name="T17" fmla="*/ 27 h 35"/>
                  <a:gd name="T18" fmla="*/ 151 w 220"/>
                  <a:gd name="T19" fmla="*/ 28 h 35"/>
                  <a:gd name="T20" fmla="*/ 161 w 220"/>
                  <a:gd name="T21" fmla="*/ 30 h 35"/>
                  <a:gd name="T22" fmla="*/ 166 w 220"/>
                  <a:gd name="T23" fmla="*/ 31 h 35"/>
                  <a:gd name="T24" fmla="*/ 177 w 220"/>
                  <a:gd name="T25" fmla="*/ 19 h 35"/>
                  <a:gd name="T26" fmla="*/ 178 w 220"/>
                  <a:gd name="T27" fmla="*/ 31 h 35"/>
                  <a:gd name="T28" fmla="*/ 182 w 220"/>
                  <a:gd name="T29" fmla="*/ 32 h 35"/>
                  <a:gd name="T30" fmla="*/ 187 w 220"/>
                  <a:gd name="T31" fmla="*/ 31 h 35"/>
                  <a:gd name="T32" fmla="*/ 198 w 220"/>
                  <a:gd name="T33" fmla="*/ 30 h 35"/>
                  <a:gd name="T34" fmla="*/ 203 w 220"/>
                  <a:gd name="T35" fmla="*/ 22 h 35"/>
                  <a:gd name="T36" fmla="*/ 212 w 220"/>
                  <a:gd name="T37" fmla="*/ 27 h 35"/>
                  <a:gd name="T38" fmla="*/ 215 w 220"/>
                  <a:gd name="T39" fmla="*/ 22 h 35"/>
                  <a:gd name="T40" fmla="*/ 214 w 220"/>
                  <a:gd name="T41" fmla="*/ 14 h 35"/>
                  <a:gd name="T42" fmla="*/ 214 w 220"/>
                  <a:gd name="T43" fmla="*/ 17 h 35"/>
                  <a:gd name="T44" fmla="*/ 207 w 220"/>
                  <a:gd name="T45" fmla="*/ 14 h 35"/>
                  <a:gd name="T46" fmla="*/ 195 w 220"/>
                  <a:gd name="T47" fmla="*/ 14 h 35"/>
                  <a:gd name="T48" fmla="*/ 179 w 220"/>
                  <a:gd name="T49" fmla="*/ 15 h 35"/>
                  <a:gd name="T50" fmla="*/ 172 w 220"/>
                  <a:gd name="T51" fmla="*/ 13 h 35"/>
                  <a:gd name="T52" fmla="*/ 170 w 220"/>
                  <a:gd name="T53" fmla="*/ 16 h 35"/>
                  <a:gd name="T54" fmla="*/ 161 w 220"/>
                  <a:gd name="T55" fmla="*/ 18 h 35"/>
                  <a:gd name="T56" fmla="*/ 145 w 220"/>
                  <a:gd name="T57" fmla="*/ 14 h 35"/>
                  <a:gd name="T58" fmla="*/ 139 w 220"/>
                  <a:gd name="T59" fmla="*/ 15 h 35"/>
                  <a:gd name="T60" fmla="*/ 130 w 220"/>
                  <a:gd name="T61" fmla="*/ 14 h 35"/>
                  <a:gd name="T62" fmla="*/ 121 w 220"/>
                  <a:gd name="T63" fmla="*/ 15 h 35"/>
                  <a:gd name="T64" fmla="*/ 112 w 220"/>
                  <a:gd name="T65" fmla="*/ 12 h 35"/>
                  <a:gd name="T66" fmla="*/ 98 w 220"/>
                  <a:gd name="T67" fmla="*/ 9 h 35"/>
                  <a:gd name="T68" fmla="*/ 85 w 220"/>
                  <a:gd name="T69" fmla="*/ 8 h 35"/>
                  <a:gd name="T70" fmla="*/ 72 w 220"/>
                  <a:gd name="T71" fmla="*/ 8 h 35"/>
                  <a:gd name="T72" fmla="*/ 58 w 220"/>
                  <a:gd name="T73" fmla="*/ 4 h 35"/>
                  <a:gd name="T74" fmla="*/ 52 w 220"/>
                  <a:gd name="T75" fmla="*/ 5 h 35"/>
                  <a:gd name="T76" fmla="*/ 37 w 220"/>
                  <a:gd name="T77" fmla="*/ 4 h 35"/>
                  <a:gd name="T78" fmla="*/ 23 w 220"/>
                  <a:gd name="T79" fmla="*/ 4 h 35"/>
                  <a:gd name="T80" fmla="*/ 0 w 220"/>
                  <a:gd name="T81" fmla="*/ 4 h 35"/>
                  <a:gd name="T82" fmla="*/ 8 w 220"/>
                  <a:gd name="T83" fmla="*/ 16 h 35"/>
                  <a:gd name="T84" fmla="*/ 22 w 220"/>
                  <a:gd name="T85" fmla="*/ 18 h 35"/>
                  <a:gd name="T86" fmla="*/ 25 w 220"/>
                  <a:gd name="T87" fmla="*/ 20 h 35"/>
                  <a:gd name="T88" fmla="*/ 40 w 220"/>
                  <a:gd name="T89" fmla="*/ 21 h 35"/>
                  <a:gd name="T90" fmla="*/ 48 w 220"/>
                  <a:gd name="T91" fmla="*/ 18 h 35"/>
                  <a:gd name="T92" fmla="*/ 55 w 220"/>
                  <a:gd name="T93" fmla="*/ 20 h 35"/>
                  <a:gd name="T94" fmla="*/ 61 w 220"/>
                  <a:gd name="T95" fmla="*/ 21 h 35"/>
                  <a:gd name="T96" fmla="*/ 67 w 220"/>
                  <a:gd name="T97" fmla="*/ 26 h 35"/>
                  <a:gd name="T98" fmla="*/ 74 w 220"/>
                  <a:gd name="T99" fmla="*/ 21 h 35"/>
                  <a:gd name="T100" fmla="*/ 79 w 220"/>
                  <a:gd name="T101" fmla="*/ 23 h 35"/>
                  <a:gd name="T102" fmla="*/ 81 w 220"/>
                  <a:gd name="T103" fmla="*/ 25 h 35"/>
                  <a:gd name="T104" fmla="*/ 89 w 220"/>
                  <a:gd name="T105" fmla="*/ 26 h 35"/>
                  <a:gd name="T106" fmla="*/ 98 w 220"/>
                  <a:gd name="T107" fmla="*/ 27 h 35"/>
                  <a:gd name="T108" fmla="*/ 139 w 220"/>
                  <a:gd name="T109" fmla="*/ 24 h 35"/>
                  <a:gd name="T110" fmla="*/ 209 w 220"/>
                  <a:gd name="T111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20" h="35">
                    <a:moveTo>
                      <a:pt x="98" y="27"/>
                    </a:moveTo>
                    <a:cubicBezTo>
                      <a:pt x="99" y="29"/>
                      <a:pt x="99" y="29"/>
                      <a:pt x="99" y="29"/>
                    </a:cubicBezTo>
                    <a:cubicBezTo>
                      <a:pt x="98" y="31"/>
                      <a:pt x="97" y="30"/>
                      <a:pt x="98" y="32"/>
                    </a:cubicBezTo>
                    <a:cubicBezTo>
                      <a:pt x="98" y="27"/>
                      <a:pt x="102" y="32"/>
                      <a:pt x="102" y="27"/>
                    </a:cubicBezTo>
                    <a:cubicBezTo>
                      <a:pt x="103" y="28"/>
                      <a:pt x="103" y="28"/>
                      <a:pt x="103" y="28"/>
                    </a:cubicBezTo>
                    <a:cubicBezTo>
                      <a:pt x="103" y="28"/>
                      <a:pt x="103" y="28"/>
                      <a:pt x="103" y="28"/>
                    </a:cubicBezTo>
                    <a:cubicBezTo>
                      <a:pt x="104" y="31"/>
                      <a:pt x="104" y="24"/>
                      <a:pt x="106" y="25"/>
                    </a:cubicBezTo>
                    <a:cubicBezTo>
                      <a:pt x="106" y="26"/>
                      <a:pt x="107" y="26"/>
                      <a:pt x="106" y="27"/>
                    </a:cubicBezTo>
                    <a:cubicBezTo>
                      <a:pt x="108" y="26"/>
                      <a:pt x="108" y="26"/>
                      <a:pt x="108" y="26"/>
                    </a:cubicBezTo>
                    <a:cubicBezTo>
                      <a:pt x="108" y="26"/>
                      <a:pt x="108" y="27"/>
                      <a:pt x="107" y="27"/>
                    </a:cubicBezTo>
                    <a:cubicBezTo>
                      <a:pt x="110" y="27"/>
                      <a:pt x="110" y="27"/>
                      <a:pt x="110" y="27"/>
                    </a:cubicBezTo>
                    <a:cubicBezTo>
                      <a:pt x="109" y="27"/>
                      <a:pt x="109" y="27"/>
                      <a:pt x="109" y="27"/>
                    </a:cubicBezTo>
                    <a:cubicBezTo>
                      <a:pt x="110" y="26"/>
                      <a:pt x="111" y="25"/>
                      <a:pt x="111" y="24"/>
                    </a:cubicBezTo>
                    <a:cubicBezTo>
                      <a:pt x="111" y="25"/>
                      <a:pt x="111" y="25"/>
                      <a:pt x="111" y="25"/>
                    </a:cubicBezTo>
                    <a:cubicBezTo>
                      <a:pt x="112" y="24"/>
                      <a:pt x="112" y="24"/>
                      <a:pt x="112" y="24"/>
                    </a:cubicBezTo>
                    <a:cubicBezTo>
                      <a:pt x="112" y="26"/>
                      <a:pt x="111" y="27"/>
                      <a:pt x="111" y="27"/>
                    </a:cubicBezTo>
                    <a:cubicBezTo>
                      <a:pt x="111" y="32"/>
                      <a:pt x="112" y="25"/>
                      <a:pt x="114" y="29"/>
                    </a:cubicBezTo>
                    <a:cubicBezTo>
                      <a:pt x="113" y="29"/>
                      <a:pt x="113" y="29"/>
                      <a:pt x="113" y="29"/>
                    </a:cubicBezTo>
                    <a:cubicBezTo>
                      <a:pt x="113" y="32"/>
                      <a:pt x="114" y="31"/>
                      <a:pt x="115" y="33"/>
                    </a:cubicBezTo>
                    <a:cubicBezTo>
                      <a:pt x="115" y="32"/>
                      <a:pt x="113" y="28"/>
                      <a:pt x="114" y="27"/>
                    </a:cubicBezTo>
                    <a:cubicBezTo>
                      <a:pt x="115" y="27"/>
                      <a:pt x="115" y="28"/>
                      <a:pt x="116" y="27"/>
                    </a:cubicBezTo>
                    <a:cubicBezTo>
                      <a:pt x="116" y="29"/>
                      <a:pt x="116" y="28"/>
                      <a:pt x="117" y="28"/>
                    </a:cubicBezTo>
                    <a:cubicBezTo>
                      <a:pt x="117" y="31"/>
                      <a:pt x="117" y="31"/>
                      <a:pt x="117" y="31"/>
                    </a:cubicBezTo>
                    <a:cubicBezTo>
                      <a:pt x="118" y="30"/>
                      <a:pt x="118" y="29"/>
                      <a:pt x="119" y="28"/>
                    </a:cubicBezTo>
                    <a:cubicBezTo>
                      <a:pt x="120" y="28"/>
                      <a:pt x="120" y="30"/>
                      <a:pt x="120" y="32"/>
                    </a:cubicBezTo>
                    <a:cubicBezTo>
                      <a:pt x="121" y="32"/>
                      <a:pt x="119" y="28"/>
                      <a:pt x="121" y="28"/>
                    </a:cubicBezTo>
                    <a:cubicBezTo>
                      <a:pt x="122" y="29"/>
                      <a:pt x="123" y="28"/>
                      <a:pt x="125" y="27"/>
                    </a:cubicBezTo>
                    <a:cubicBezTo>
                      <a:pt x="126" y="28"/>
                      <a:pt x="125" y="28"/>
                      <a:pt x="125" y="29"/>
                    </a:cubicBezTo>
                    <a:cubicBezTo>
                      <a:pt x="126" y="27"/>
                      <a:pt x="126" y="27"/>
                      <a:pt x="126" y="27"/>
                    </a:cubicBezTo>
                    <a:cubicBezTo>
                      <a:pt x="126" y="27"/>
                      <a:pt x="126" y="28"/>
                      <a:pt x="126" y="28"/>
                    </a:cubicBezTo>
                    <a:cubicBezTo>
                      <a:pt x="127" y="27"/>
                      <a:pt x="126" y="25"/>
                      <a:pt x="127" y="25"/>
                    </a:cubicBezTo>
                    <a:cubicBezTo>
                      <a:pt x="128" y="22"/>
                      <a:pt x="129" y="29"/>
                      <a:pt x="131" y="26"/>
                    </a:cubicBezTo>
                    <a:cubicBezTo>
                      <a:pt x="131" y="27"/>
                      <a:pt x="131" y="28"/>
                      <a:pt x="131" y="29"/>
                    </a:cubicBezTo>
                    <a:cubicBezTo>
                      <a:pt x="133" y="27"/>
                      <a:pt x="132" y="27"/>
                      <a:pt x="134" y="25"/>
                    </a:cubicBezTo>
                    <a:cubicBezTo>
                      <a:pt x="135" y="26"/>
                      <a:pt x="135" y="26"/>
                      <a:pt x="135" y="26"/>
                    </a:cubicBezTo>
                    <a:cubicBezTo>
                      <a:pt x="134" y="24"/>
                      <a:pt x="136" y="22"/>
                      <a:pt x="137" y="20"/>
                    </a:cubicBezTo>
                    <a:cubicBezTo>
                      <a:pt x="137" y="19"/>
                      <a:pt x="137" y="19"/>
                      <a:pt x="136" y="18"/>
                    </a:cubicBezTo>
                    <a:cubicBezTo>
                      <a:pt x="138" y="17"/>
                      <a:pt x="138" y="17"/>
                      <a:pt x="138" y="17"/>
                    </a:cubicBezTo>
                    <a:cubicBezTo>
                      <a:pt x="138" y="17"/>
                      <a:pt x="138" y="18"/>
                      <a:pt x="138" y="19"/>
                    </a:cubicBezTo>
                    <a:cubicBezTo>
                      <a:pt x="138" y="19"/>
                      <a:pt x="138" y="19"/>
                      <a:pt x="138" y="19"/>
                    </a:cubicBezTo>
                    <a:cubicBezTo>
                      <a:pt x="139" y="20"/>
                      <a:pt x="138" y="21"/>
                      <a:pt x="138" y="23"/>
                    </a:cubicBezTo>
                    <a:cubicBezTo>
                      <a:pt x="138" y="22"/>
                      <a:pt x="137" y="21"/>
                      <a:pt x="137" y="21"/>
                    </a:cubicBezTo>
                    <a:cubicBezTo>
                      <a:pt x="137" y="22"/>
                      <a:pt x="136" y="24"/>
                      <a:pt x="136" y="26"/>
                    </a:cubicBezTo>
                    <a:cubicBezTo>
                      <a:pt x="136" y="25"/>
                      <a:pt x="137" y="25"/>
                      <a:pt x="137" y="25"/>
                    </a:cubicBezTo>
                    <a:cubicBezTo>
                      <a:pt x="137" y="25"/>
                      <a:pt x="137" y="26"/>
                      <a:pt x="137" y="26"/>
                    </a:cubicBezTo>
                    <a:cubicBezTo>
                      <a:pt x="137" y="26"/>
                      <a:pt x="137" y="26"/>
                      <a:pt x="137" y="25"/>
                    </a:cubicBezTo>
                    <a:cubicBezTo>
                      <a:pt x="137" y="28"/>
                      <a:pt x="137" y="28"/>
                      <a:pt x="137" y="28"/>
                    </a:cubicBezTo>
                    <a:cubicBezTo>
                      <a:pt x="137" y="27"/>
                      <a:pt x="137" y="27"/>
                      <a:pt x="137" y="27"/>
                    </a:cubicBezTo>
                    <a:cubicBezTo>
                      <a:pt x="140" y="29"/>
                      <a:pt x="140" y="29"/>
                      <a:pt x="140" y="29"/>
                    </a:cubicBezTo>
                    <a:cubicBezTo>
                      <a:pt x="141" y="26"/>
                      <a:pt x="143" y="22"/>
                      <a:pt x="146" y="21"/>
                    </a:cubicBezTo>
                    <a:cubicBezTo>
                      <a:pt x="145" y="23"/>
                      <a:pt x="145" y="24"/>
                      <a:pt x="145" y="27"/>
                    </a:cubicBezTo>
                    <a:cubicBezTo>
                      <a:pt x="145" y="24"/>
                      <a:pt x="143" y="28"/>
                      <a:pt x="142" y="27"/>
                    </a:cubicBezTo>
                    <a:cubicBezTo>
                      <a:pt x="142" y="28"/>
                      <a:pt x="142" y="29"/>
                      <a:pt x="142" y="29"/>
                    </a:cubicBezTo>
                    <a:cubicBezTo>
                      <a:pt x="145" y="27"/>
                      <a:pt x="145" y="27"/>
                      <a:pt x="145" y="27"/>
                    </a:cubicBezTo>
                    <a:cubicBezTo>
                      <a:pt x="144" y="29"/>
                      <a:pt x="145" y="28"/>
                      <a:pt x="145" y="29"/>
                    </a:cubicBezTo>
                    <a:cubicBezTo>
                      <a:pt x="145" y="25"/>
                      <a:pt x="147" y="27"/>
                      <a:pt x="149" y="26"/>
                    </a:cubicBezTo>
                    <a:cubicBezTo>
                      <a:pt x="148" y="27"/>
                      <a:pt x="148" y="28"/>
                      <a:pt x="147" y="28"/>
                    </a:cubicBezTo>
                    <a:cubicBezTo>
                      <a:pt x="148" y="31"/>
                      <a:pt x="149" y="23"/>
                      <a:pt x="150" y="26"/>
                    </a:cubicBezTo>
                    <a:cubicBezTo>
                      <a:pt x="150" y="26"/>
                      <a:pt x="150" y="26"/>
                      <a:pt x="150" y="27"/>
                    </a:cubicBezTo>
                    <a:cubicBezTo>
                      <a:pt x="150" y="25"/>
                      <a:pt x="152" y="27"/>
                      <a:pt x="151" y="28"/>
                    </a:cubicBezTo>
                    <a:cubicBezTo>
                      <a:pt x="151" y="28"/>
                      <a:pt x="151" y="28"/>
                      <a:pt x="151" y="28"/>
                    </a:cubicBezTo>
                    <a:cubicBezTo>
                      <a:pt x="153" y="28"/>
                      <a:pt x="157" y="28"/>
                      <a:pt x="157" y="25"/>
                    </a:cubicBezTo>
                    <a:cubicBezTo>
                      <a:pt x="157" y="25"/>
                      <a:pt x="157" y="29"/>
                      <a:pt x="157" y="30"/>
                    </a:cubicBezTo>
                    <a:cubicBezTo>
                      <a:pt x="161" y="19"/>
                      <a:pt x="161" y="19"/>
                      <a:pt x="161" y="19"/>
                    </a:cubicBezTo>
                    <a:cubicBezTo>
                      <a:pt x="160" y="21"/>
                      <a:pt x="161" y="28"/>
                      <a:pt x="159" y="30"/>
                    </a:cubicBezTo>
                    <a:cubicBezTo>
                      <a:pt x="160" y="30"/>
                      <a:pt x="160" y="31"/>
                      <a:pt x="161" y="30"/>
                    </a:cubicBezTo>
                    <a:cubicBezTo>
                      <a:pt x="161" y="30"/>
                      <a:pt x="161" y="26"/>
                      <a:pt x="161" y="25"/>
                    </a:cubicBezTo>
                    <a:cubicBezTo>
                      <a:pt x="162" y="29"/>
                      <a:pt x="162" y="27"/>
                      <a:pt x="163" y="30"/>
                    </a:cubicBezTo>
                    <a:cubicBezTo>
                      <a:pt x="163" y="30"/>
                      <a:pt x="164" y="25"/>
                      <a:pt x="164" y="25"/>
                    </a:cubicBezTo>
                    <a:cubicBezTo>
                      <a:pt x="164" y="26"/>
                      <a:pt x="164" y="30"/>
                      <a:pt x="164" y="30"/>
                    </a:cubicBezTo>
                    <a:cubicBezTo>
                      <a:pt x="166" y="26"/>
                      <a:pt x="166" y="26"/>
                      <a:pt x="166" y="26"/>
                    </a:cubicBezTo>
                    <a:cubicBezTo>
                      <a:pt x="165" y="27"/>
                      <a:pt x="165" y="30"/>
                      <a:pt x="166" y="31"/>
                    </a:cubicBezTo>
                    <a:cubicBezTo>
                      <a:pt x="166" y="30"/>
                      <a:pt x="167" y="31"/>
                      <a:pt x="168" y="31"/>
                    </a:cubicBezTo>
                    <a:cubicBezTo>
                      <a:pt x="167" y="30"/>
                      <a:pt x="167" y="30"/>
                      <a:pt x="167" y="30"/>
                    </a:cubicBezTo>
                    <a:cubicBezTo>
                      <a:pt x="169" y="31"/>
                      <a:pt x="170" y="24"/>
                      <a:pt x="172" y="24"/>
                    </a:cubicBezTo>
                    <a:cubicBezTo>
                      <a:pt x="171" y="25"/>
                      <a:pt x="171" y="30"/>
                      <a:pt x="172" y="30"/>
                    </a:cubicBezTo>
                    <a:cubicBezTo>
                      <a:pt x="172" y="28"/>
                      <a:pt x="175" y="19"/>
                      <a:pt x="177" y="18"/>
                    </a:cubicBezTo>
                    <a:cubicBezTo>
                      <a:pt x="177" y="19"/>
                      <a:pt x="177" y="19"/>
                      <a:pt x="177" y="19"/>
                    </a:cubicBezTo>
                    <a:cubicBezTo>
                      <a:pt x="178" y="18"/>
                      <a:pt x="178" y="18"/>
                      <a:pt x="178" y="18"/>
                    </a:cubicBezTo>
                    <a:cubicBezTo>
                      <a:pt x="177" y="21"/>
                      <a:pt x="174" y="28"/>
                      <a:pt x="173" y="31"/>
                    </a:cubicBezTo>
                    <a:cubicBezTo>
                      <a:pt x="173" y="32"/>
                      <a:pt x="173" y="32"/>
                      <a:pt x="174" y="32"/>
                    </a:cubicBezTo>
                    <a:cubicBezTo>
                      <a:pt x="174" y="34"/>
                      <a:pt x="173" y="34"/>
                      <a:pt x="173" y="34"/>
                    </a:cubicBezTo>
                    <a:cubicBezTo>
                      <a:pt x="175" y="35"/>
                      <a:pt x="175" y="35"/>
                      <a:pt x="175" y="35"/>
                    </a:cubicBezTo>
                    <a:cubicBezTo>
                      <a:pt x="175" y="33"/>
                      <a:pt x="178" y="33"/>
                      <a:pt x="178" y="31"/>
                    </a:cubicBezTo>
                    <a:cubicBezTo>
                      <a:pt x="175" y="33"/>
                      <a:pt x="175" y="33"/>
                      <a:pt x="175" y="33"/>
                    </a:cubicBezTo>
                    <a:cubicBezTo>
                      <a:pt x="175" y="30"/>
                      <a:pt x="177" y="26"/>
                      <a:pt x="179" y="26"/>
                    </a:cubicBezTo>
                    <a:cubicBezTo>
                      <a:pt x="179" y="27"/>
                      <a:pt x="178" y="31"/>
                      <a:pt x="178" y="32"/>
                    </a:cubicBezTo>
                    <a:cubicBezTo>
                      <a:pt x="178" y="31"/>
                      <a:pt x="180" y="30"/>
                      <a:pt x="180" y="31"/>
                    </a:cubicBezTo>
                    <a:cubicBezTo>
                      <a:pt x="179" y="32"/>
                      <a:pt x="179" y="32"/>
                      <a:pt x="179" y="32"/>
                    </a:cubicBezTo>
                    <a:cubicBezTo>
                      <a:pt x="180" y="33"/>
                      <a:pt x="181" y="29"/>
                      <a:pt x="182" y="32"/>
                    </a:cubicBezTo>
                    <a:cubicBezTo>
                      <a:pt x="183" y="32"/>
                      <a:pt x="183" y="35"/>
                      <a:pt x="184" y="34"/>
                    </a:cubicBezTo>
                    <a:cubicBezTo>
                      <a:pt x="183" y="31"/>
                      <a:pt x="184" y="21"/>
                      <a:pt x="184" y="19"/>
                    </a:cubicBezTo>
                    <a:cubicBezTo>
                      <a:pt x="184" y="19"/>
                      <a:pt x="186" y="22"/>
                      <a:pt x="187" y="23"/>
                    </a:cubicBezTo>
                    <a:cubicBezTo>
                      <a:pt x="187" y="26"/>
                      <a:pt x="185" y="29"/>
                      <a:pt x="186" y="31"/>
                    </a:cubicBezTo>
                    <a:cubicBezTo>
                      <a:pt x="186" y="30"/>
                      <a:pt x="186" y="30"/>
                      <a:pt x="186" y="29"/>
                    </a:cubicBezTo>
                    <a:cubicBezTo>
                      <a:pt x="187" y="30"/>
                      <a:pt x="186" y="32"/>
                      <a:pt x="187" y="31"/>
                    </a:cubicBezTo>
                    <a:cubicBezTo>
                      <a:pt x="187" y="29"/>
                      <a:pt x="189" y="32"/>
                      <a:pt x="188" y="29"/>
                    </a:cubicBezTo>
                    <a:cubicBezTo>
                      <a:pt x="189" y="28"/>
                      <a:pt x="189" y="30"/>
                      <a:pt x="190" y="30"/>
                    </a:cubicBezTo>
                    <a:cubicBezTo>
                      <a:pt x="190" y="28"/>
                      <a:pt x="191" y="24"/>
                      <a:pt x="192" y="23"/>
                    </a:cubicBezTo>
                    <a:cubicBezTo>
                      <a:pt x="192" y="24"/>
                      <a:pt x="192" y="25"/>
                      <a:pt x="193" y="25"/>
                    </a:cubicBezTo>
                    <a:cubicBezTo>
                      <a:pt x="195" y="25"/>
                      <a:pt x="196" y="27"/>
                      <a:pt x="197" y="27"/>
                    </a:cubicBezTo>
                    <a:cubicBezTo>
                      <a:pt x="198" y="28"/>
                      <a:pt x="198" y="28"/>
                      <a:pt x="198" y="30"/>
                    </a:cubicBezTo>
                    <a:cubicBezTo>
                      <a:pt x="198" y="29"/>
                      <a:pt x="199" y="28"/>
                      <a:pt x="199" y="28"/>
                    </a:cubicBezTo>
                    <a:cubicBezTo>
                      <a:pt x="200" y="31"/>
                      <a:pt x="198" y="28"/>
                      <a:pt x="199" y="31"/>
                    </a:cubicBezTo>
                    <a:cubicBezTo>
                      <a:pt x="199" y="30"/>
                      <a:pt x="200" y="29"/>
                      <a:pt x="201" y="28"/>
                    </a:cubicBezTo>
                    <a:cubicBezTo>
                      <a:pt x="201" y="26"/>
                      <a:pt x="199" y="28"/>
                      <a:pt x="198" y="29"/>
                    </a:cubicBezTo>
                    <a:cubicBezTo>
                      <a:pt x="198" y="25"/>
                      <a:pt x="200" y="22"/>
                      <a:pt x="202" y="20"/>
                    </a:cubicBezTo>
                    <a:cubicBezTo>
                      <a:pt x="204" y="20"/>
                      <a:pt x="203" y="23"/>
                      <a:pt x="203" y="22"/>
                    </a:cubicBezTo>
                    <a:cubicBezTo>
                      <a:pt x="206" y="23"/>
                      <a:pt x="206" y="16"/>
                      <a:pt x="208" y="19"/>
                    </a:cubicBezTo>
                    <a:cubicBezTo>
                      <a:pt x="209" y="21"/>
                      <a:pt x="208" y="23"/>
                      <a:pt x="208" y="25"/>
                    </a:cubicBezTo>
                    <a:cubicBezTo>
                      <a:pt x="207" y="25"/>
                      <a:pt x="206" y="23"/>
                      <a:pt x="205" y="23"/>
                    </a:cubicBezTo>
                    <a:cubicBezTo>
                      <a:pt x="206" y="24"/>
                      <a:pt x="206" y="24"/>
                      <a:pt x="206" y="24"/>
                    </a:cubicBezTo>
                    <a:cubicBezTo>
                      <a:pt x="206" y="25"/>
                      <a:pt x="205" y="25"/>
                      <a:pt x="205" y="25"/>
                    </a:cubicBezTo>
                    <a:cubicBezTo>
                      <a:pt x="205" y="27"/>
                      <a:pt x="209" y="25"/>
                      <a:pt x="212" y="27"/>
                    </a:cubicBezTo>
                    <a:cubicBezTo>
                      <a:pt x="212" y="26"/>
                      <a:pt x="213" y="26"/>
                      <a:pt x="213" y="25"/>
                    </a:cubicBezTo>
                    <a:cubicBezTo>
                      <a:pt x="212" y="25"/>
                      <a:pt x="212" y="25"/>
                      <a:pt x="212" y="25"/>
                    </a:cubicBezTo>
                    <a:cubicBezTo>
                      <a:pt x="211" y="23"/>
                      <a:pt x="213" y="23"/>
                      <a:pt x="212" y="22"/>
                    </a:cubicBezTo>
                    <a:cubicBezTo>
                      <a:pt x="213" y="21"/>
                      <a:pt x="214" y="19"/>
                      <a:pt x="216" y="20"/>
                    </a:cubicBezTo>
                    <a:cubicBezTo>
                      <a:pt x="216" y="22"/>
                      <a:pt x="216" y="22"/>
                      <a:pt x="216" y="22"/>
                    </a:cubicBezTo>
                    <a:cubicBezTo>
                      <a:pt x="216" y="22"/>
                      <a:pt x="215" y="21"/>
                      <a:pt x="215" y="22"/>
                    </a:cubicBezTo>
                    <a:cubicBezTo>
                      <a:pt x="215" y="20"/>
                      <a:pt x="217" y="25"/>
                      <a:pt x="217" y="22"/>
                    </a:cubicBezTo>
                    <a:cubicBezTo>
                      <a:pt x="216" y="20"/>
                      <a:pt x="216" y="20"/>
                      <a:pt x="216" y="20"/>
                    </a:cubicBezTo>
                    <a:cubicBezTo>
                      <a:pt x="217" y="19"/>
                      <a:pt x="218" y="16"/>
                      <a:pt x="220" y="17"/>
                    </a:cubicBezTo>
                    <a:cubicBezTo>
                      <a:pt x="219" y="15"/>
                      <a:pt x="219" y="17"/>
                      <a:pt x="219" y="14"/>
                    </a:cubicBezTo>
                    <a:cubicBezTo>
                      <a:pt x="219" y="18"/>
                      <a:pt x="216" y="14"/>
                      <a:pt x="217" y="18"/>
                    </a:cubicBezTo>
                    <a:cubicBezTo>
                      <a:pt x="216" y="15"/>
                      <a:pt x="215" y="17"/>
                      <a:pt x="214" y="14"/>
                    </a:cubicBezTo>
                    <a:cubicBezTo>
                      <a:pt x="214" y="15"/>
                      <a:pt x="215" y="15"/>
                      <a:pt x="214" y="15"/>
                    </a:cubicBezTo>
                    <a:cubicBezTo>
                      <a:pt x="214" y="15"/>
                      <a:pt x="213" y="15"/>
                      <a:pt x="213" y="16"/>
                    </a:cubicBezTo>
                    <a:cubicBezTo>
                      <a:pt x="213" y="16"/>
                      <a:pt x="213" y="16"/>
                      <a:pt x="213" y="16"/>
                    </a:cubicBezTo>
                    <a:cubicBezTo>
                      <a:pt x="213" y="16"/>
                      <a:pt x="213" y="16"/>
                      <a:pt x="213" y="16"/>
                    </a:cubicBezTo>
                    <a:cubicBezTo>
                      <a:pt x="213" y="16"/>
                      <a:pt x="213" y="16"/>
                      <a:pt x="213" y="16"/>
                    </a:cubicBezTo>
                    <a:cubicBezTo>
                      <a:pt x="214" y="16"/>
                      <a:pt x="214" y="16"/>
                      <a:pt x="214" y="17"/>
                    </a:cubicBezTo>
                    <a:cubicBezTo>
                      <a:pt x="213" y="19"/>
                      <a:pt x="212" y="19"/>
                      <a:pt x="211" y="20"/>
                    </a:cubicBezTo>
                    <a:cubicBezTo>
                      <a:pt x="211" y="19"/>
                      <a:pt x="211" y="19"/>
                      <a:pt x="211" y="18"/>
                    </a:cubicBezTo>
                    <a:cubicBezTo>
                      <a:pt x="210" y="19"/>
                      <a:pt x="210" y="19"/>
                      <a:pt x="210" y="19"/>
                    </a:cubicBezTo>
                    <a:cubicBezTo>
                      <a:pt x="210" y="17"/>
                      <a:pt x="209" y="16"/>
                      <a:pt x="210" y="15"/>
                    </a:cubicBezTo>
                    <a:cubicBezTo>
                      <a:pt x="209" y="15"/>
                      <a:pt x="209" y="15"/>
                      <a:pt x="209" y="15"/>
                    </a:cubicBezTo>
                    <a:cubicBezTo>
                      <a:pt x="208" y="14"/>
                      <a:pt x="207" y="14"/>
                      <a:pt x="207" y="14"/>
                    </a:cubicBezTo>
                    <a:cubicBezTo>
                      <a:pt x="206" y="14"/>
                      <a:pt x="205" y="16"/>
                      <a:pt x="206" y="15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202" y="15"/>
                      <a:pt x="200" y="18"/>
                      <a:pt x="198" y="15"/>
                    </a:cubicBezTo>
                    <a:cubicBezTo>
                      <a:pt x="197" y="15"/>
                      <a:pt x="196" y="16"/>
                      <a:pt x="195" y="15"/>
                    </a:cubicBezTo>
                    <a:cubicBezTo>
                      <a:pt x="195" y="14"/>
                      <a:pt x="195" y="14"/>
                      <a:pt x="195" y="14"/>
                    </a:cubicBezTo>
                    <a:cubicBezTo>
                      <a:pt x="194" y="14"/>
                      <a:pt x="193" y="12"/>
                      <a:pt x="192" y="14"/>
                    </a:cubicBezTo>
                    <a:cubicBezTo>
                      <a:pt x="192" y="9"/>
                      <a:pt x="188" y="12"/>
                      <a:pt x="187" y="12"/>
                    </a:cubicBezTo>
                    <a:cubicBezTo>
                      <a:pt x="187" y="14"/>
                      <a:pt x="187" y="14"/>
                      <a:pt x="187" y="14"/>
                    </a:cubicBezTo>
                    <a:cubicBezTo>
                      <a:pt x="186" y="13"/>
                      <a:pt x="185" y="14"/>
                      <a:pt x="183" y="15"/>
                    </a:cubicBezTo>
                    <a:cubicBezTo>
                      <a:pt x="183" y="16"/>
                      <a:pt x="183" y="16"/>
                      <a:pt x="183" y="16"/>
                    </a:cubicBezTo>
                    <a:cubicBezTo>
                      <a:pt x="182" y="18"/>
                      <a:pt x="181" y="15"/>
                      <a:pt x="179" y="15"/>
                    </a:cubicBezTo>
                    <a:cubicBezTo>
                      <a:pt x="179" y="14"/>
                      <a:pt x="180" y="14"/>
                      <a:pt x="180" y="15"/>
                    </a:cubicBezTo>
                    <a:cubicBezTo>
                      <a:pt x="178" y="11"/>
                      <a:pt x="175" y="17"/>
                      <a:pt x="174" y="14"/>
                    </a:cubicBezTo>
                    <a:cubicBezTo>
                      <a:pt x="173" y="15"/>
                      <a:pt x="173" y="15"/>
                      <a:pt x="173" y="14"/>
                    </a:cubicBezTo>
                    <a:cubicBezTo>
                      <a:pt x="173" y="14"/>
                      <a:pt x="173" y="14"/>
                      <a:pt x="173" y="14"/>
                    </a:cubicBezTo>
                    <a:cubicBezTo>
                      <a:pt x="173" y="14"/>
                      <a:pt x="173" y="14"/>
                      <a:pt x="173" y="14"/>
                    </a:cubicBezTo>
                    <a:cubicBezTo>
                      <a:pt x="172" y="14"/>
                      <a:pt x="172" y="13"/>
                      <a:pt x="172" y="13"/>
                    </a:cubicBezTo>
                    <a:cubicBezTo>
                      <a:pt x="172" y="14"/>
                      <a:pt x="172" y="14"/>
                      <a:pt x="172" y="14"/>
                    </a:cubicBezTo>
                    <a:cubicBezTo>
                      <a:pt x="172" y="14"/>
                      <a:pt x="171" y="14"/>
                      <a:pt x="171" y="15"/>
                    </a:cubicBezTo>
                    <a:cubicBezTo>
                      <a:pt x="171" y="13"/>
                      <a:pt x="171" y="13"/>
                      <a:pt x="171" y="13"/>
                    </a:cubicBezTo>
                    <a:cubicBezTo>
                      <a:pt x="171" y="13"/>
                      <a:pt x="171" y="13"/>
                      <a:pt x="171" y="13"/>
                    </a:cubicBezTo>
                    <a:cubicBezTo>
                      <a:pt x="170" y="12"/>
                      <a:pt x="170" y="14"/>
                      <a:pt x="170" y="15"/>
                    </a:cubicBezTo>
                    <a:cubicBezTo>
                      <a:pt x="170" y="15"/>
                      <a:pt x="170" y="16"/>
                      <a:pt x="170" y="16"/>
                    </a:cubicBezTo>
                    <a:cubicBezTo>
                      <a:pt x="169" y="13"/>
                      <a:pt x="168" y="17"/>
                      <a:pt x="168" y="14"/>
                    </a:cubicBezTo>
                    <a:cubicBezTo>
                      <a:pt x="167" y="15"/>
                      <a:pt x="165" y="15"/>
                      <a:pt x="164" y="18"/>
                    </a:cubicBezTo>
                    <a:cubicBezTo>
                      <a:pt x="164" y="18"/>
                      <a:pt x="164" y="17"/>
                      <a:pt x="165" y="17"/>
                    </a:cubicBezTo>
                    <a:cubicBezTo>
                      <a:pt x="164" y="17"/>
                      <a:pt x="163" y="17"/>
                      <a:pt x="163" y="17"/>
                    </a:cubicBezTo>
                    <a:cubicBezTo>
                      <a:pt x="163" y="15"/>
                      <a:pt x="163" y="15"/>
                      <a:pt x="163" y="15"/>
                    </a:cubicBezTo>
                    <a:cubicBezTo>
                      <a:pt x="161" y="18"/>
                      <a:pt x="161" y="18"/>
                      <a:pt x="161" y="18"/>
                    </a:cubicBezTo>
                    <a:cubicBezTo>
                      <a:pt x="161" y="17"/>
                      <a:pt x="160" y="16"/>
                      <a:pt x="161" y="14"/>
                    </a:cubicBezTo>
                    <a:cubicBezTo>
                      <a:pt x="159" y="17"/>
                      <a:pt x="160" y="15"/>
                      <a:pt x="158" y="18"/>
                    </a:cubicBezTo>
                    <a:cubicBezTo>
                      <a:pt x="158" y="16"/>
                      <a:pt x="158" y="16"/>
                      <a:pt x="158" y="16"/>
                    </a:cubicBezTo>
                    <a:cubicBezTo>
                      <a:pt x="157" y="16"/>
                      <a:pt x="156" y="18"/>
                      <a:pt x="156" y="17"/>
                    </a:cubicBezTo>
                    <a:cubicBezTo>
                      <a:pt x="155" y="14"/>
                      <a:pt x="150" y="16"/>
                      <a:pt x="147" y="13"/>
                    </a:cubicBezTo>
                    <a:cubicBezTo>
                      <a:pt x="147" y="17"/>
                      <a:pt x="145" y="10"/>
                      <a:pt x="145" y="14"/>
                    </a:cubicBezTo>
                    <a:cubicBezTo>
                      <a:pt x="145" y="13"/>
                      <a:pt x="144" y="12"/>
                      <a:pt x="145" y="11"/>
                    </a:cubicBezTo>
                    <a:cubicBezTo>
                      <a:pt x="143" y="12"/>
                      <a:pt x="143" y="9"/>
                      <a:pt x="141" y="12"/>
                    </a:cubicBezTo>
                    <a:cubicBezTo>
                      <a:pt x="141" y="11"/>
                      <a:pt x="142" y="11"/>
                      <a:pt x="141" y="10"/>
                    </a:cubicBezTo>
                    <a:cubicBezTo>
                      <a:pt x="141" y="10"/>
                      <a:pt x="141" y="11"/>
                      <a:pt x="141" y="10"/>
                    </a:cubicBezTo>
                    <a:cubicBezTo>
                      <a:pt x="141" y="10"/>
                      <a:pt x="141" y="9"/>
                      <a:pt x="141" y="9"/>
                    </a:cubicBezTo>
                    <a:cubicBezTo>
                      <a:pt x="140" y="9"/>
                      <a:pt x="139" y="12"/>
                      <a:pt x="139" y="15"/>
                    </a:cubicBezTo>
                    <a:cubicBezTo>
                      <a:pt x="138" y="14"/>
                      <a:pt x="138" y="14"/>
                      <a:pt x="137" y="16"/>
                    </a:cubicBezTo>
                    <a:cubicBezTo>
                      <a:pt x="137" y="15"/>
                      <a:pt x="136" y="14"/>
                      <a:pt x="137" y="14"/>
                    </a:cubicBezTo>
                    <a:cubicBezTo>
                      <a:pt x="137" y="13"/>
                      <a:pt x="134" y="12"/>
                      <a:pt x="133" y="14"/>
                    </a:cubicBezTo>
                    <a:cubicBezTo>
                      <a:pt x="133" y="14"/>
                      <a:pt x="133" y="14"/>
                      <a:pt x="132" y="14"/>
                    </a:cubicBezTo>
                    <a:cubicBezTo>
                      <a:pt x="131" y="14"/>
                      <a:pt x="131" y="14"/>
                      <a:pt x="130" y="14"/>
                    </a:cubicBezTo>
                    <a:cubicBezTo>
                      <a:pt x="130" y="14"/>
                      <a:pt x="130" y="14"/>
                      <a:pt x="130" y="14"/>
                    </a:cubicBezTo>
                    <a:cubicBezTo>
                      <a:pt x="129" y="18"/>
                      <a:pt x="129" y="15"/>
                      <a:pt x="128" y="15"/>
                    </a:cubicBezTo>
                    <a:cubicBezTo>
                      <a:pt x="128" y="15"/>
                      <a:pt x="128" y="15"/>
                      <a:pt x="128" y="15"/>
                    </a:cubicBezTo>
                    <a:cubicBezTo>
                      <a:pt x="125" y="13"/>
                      <a:pt x="127" y="16"/>
                      <a:pt x="124" y="13"/>
                    </a:cubicBezTo>
                    <a:cubicBezTo>
                      <a:pt x="124" y="15"/>
                      <a:pt x="124" y="15"/>
                      <a:pt x="124" y="15"/>
                    </a:cubicBezTo>
                    <a:cubicBezTo>
                      <a:pt x="124" y="19"/>
                      <a:pt x="122" y="13"/>
                      <a:pt x="121" y="14"/>
                    </a:cubicBezTo>
                    <a:cubicBezTo>
                      <a:pt x="121" y="15"/>
                      <a:pt x="121" y="15"/>
                      <a:pt x="121" y="15"/>
                    </a:cubicBezTo>
                    <a:cubicBezTo>
                      <a:pt x="120" y="17"/>
                      <a:pt x="120" y="9"/>
                      <a:pt x="119" y="9"/>
                    </a:cubicBezTo>
                    <a:cubicBezTo>
                      <a:pt x="119" y="9"/>
                      <a:pt x="119" y="8"/>
                      <a:pt x="119" y="8"/>
                    </a:cubicBezTo>
                    <a:cubicBezTo>
                      <a:pt x="118" y="6"/>
                      <a:pt x="119" y="11"/>
                      <a:pt x="117" y="11"/>
                    </a:cubicBezTo>
                    <a:cubicBezTo>
                      <a:pt x="117" y="10"/>
                      <a:pt x="118" y="8"/>
                      <a:pt x="117" y="7"/>
                    </a:cubicBezTo>
                    <a:cubicBezTo>
                      <a:pt x="117" y="6"/>
                      <a:pt x="114" y="11"/>
                      <a:pt x="113" y="9"/>
                    </a:cubicBezTo>
                    <a:cubicBezTo>
                      <a:pt x="113" y="10"/>
                      <a:pt x="113" y="11"/>
                      <a:pt x="112" y="12"/>
                    </a:cubicBezTo>
                    <a:cubicBezTo>
                      <a:pt x="111" y="12"/>
                      <a:pt x="110" y="7"/>
                      <a:pt x="108" y="11"/>
                    </a:cubicBezTo>
                    <a:cubicBezTo>
                      <a:pt x="108" y="10"/>
                      <a:pt x="108" y="10"/>
                      <a:pt x="108" y="10"/>
                    </a:cubicBezTo>
                    <a:cubicBezTo>
                      <a:pt x="107" y="11"/>
                      <a:pt x="106" y="11"/>
                      <a:pt x="105" y="13"/>
                    </a:cubicBezTo>
                    <a:cubicBezTo>
                      <a:pt x="105" y="6"/>
                      <a:pt x="100" y="16"/>
                      <a:pt x="100" y="10"/>
                    </a:cubicBezTo>
                    <a:cubicBezTo>
                      <a:pt x="98" y="10"/>
                      <a:pt x="98" y="10"/>
                      <a:pt x="98" y="10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96" y="8"/>
                      <a:pt x="95" y="10"/>
                      <a:pt x="95" y="11"/>
                    </a:cubicBezTo>
                    <a:cubicBezTo>
                      <a:pt x="94" y="11"/>
                      <a:pt x="95" y="10"/>
                      <a:pt x="95" y="10"/>
                    </a:cubicBezTo>
                    <a:cubicBezTo>
                      <a:pt x="92" y="9"/>
                      <a:pt x="92" y="9"/>
                      <a:pt x="90" y="12"/>
                    </a:cubicBezTo>
                    <a:cubicBezTo>
                      <a:pt x="90" y="10"/>
                      <a:pt x="90" y="10"/>
                      <a:pt x="90" y="10"/>
                    </a:cubicBezTo>
                    <a:cubicBezTo>
                      <a:pt x="89" y="11"/>
                      <a:pt x="87" y="6"/>
                      <a:pt x="84" y="8"/>
                    </a:cubicBezTo>
                    <a:cubicBezTo>
                      <a:pt x="84" y="8"/>
                      <a:pt x="84" y="8"/>
                      <a:pt x="85" y="8"/>
                    </a:cubicBezTo>
                    <a:cubicBezTo>
                      <a:pt x="82" y="10"/>
                      <a:pt x="79" y="2"/>
                      <a:pt x="77" y="9"/>
                    </a:cubicBezTo>
                    <a:cubicBezTo>
                      <a:pt x="75" y="10"/>
                      <a:pt x="75" y="10"/>
                      <a:pt x="75" y="10"/>
                    </a:cubicBezTo>
                    <a:cubicBezTo>
                      <a:pt x="78" y="11"/>
                      <a:pt x="75" y="14"/>
                      <a:pt x="76" y="15"/>
                    </a:cubicBezTo>
                    <a:cubicBezTo>
                      <a:pt x="75" y="15"/>
                      <a:pt x="74" y="12"/>
                      <a:pt x="75" y="12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6" y="9"/>
                      <a:pt x="72" y="11"/>
                      <a:pt x="72" y="8"/>
                    </a:cubicBezTo>
                    <a:cubicBezTo>
                      <a:pt x="68" y="8"/>
                      <a:pt x="64" y="6"/>
                      <a:pt x="60" y="5"/>
                    </a:cubicBezTo>
                    <a:cubicBezTo>
                      <a:pt x="60" y="8"/>
                      <a:pt x="60" y="8"/>
                      <a:pt x="60" y="8"/>
                    </a:cubicBezTo>
                    <a:cubicBezTo>
                      <a:pt x="59" y="8"/>
                      <a:pt x="59" y="8"/>
                      <a:pt x="59" y="8"/>
                    </a:cubicBezTo>
                    <a:cubicBezTo>
                      <a:pt x="58" y="7"/>
                      <a:pt x="58" y="6"/>
                      <a:pt x="59" y="6"/>
                    </a:cubicBezTo>
                    <a:cubicBezTo>
                      <a:pt x="59" y="4"/>
                      <a:pt x="58" y="7"/>
                      <a:pt x="58" y="8"/>
                    </a:cubicBezTo>
                    <a:cubicBezTo>
                      <a:pt x="56" y="6"/>
                      <a:pt x="59" y="4"/>
                      <a:pt x="58" y="4"/>
                    </a:cubicBezTo>
                    <a:cubicBezTo>
                      <a:pt x="57" y="5"/>
                      <a:pt x="57" y="5"/>
                      <a:pt x="57" y="5"/>
                    </a:cubicBezTo>
                    <a:cubicBezTo>
                      <a:pt x="57" y="5"/>
                      <a:pt x="57" y="5"/>
                      <a:pt x="57" y="5"/>
                    </a:cubicBezTo>
                    <a:cubicBezTo>
                      <a:pt x="57" y="6"/>
                      <a:pt x="56" y="7"/>
                      <a:pt x="55" y="7"/>
                    </a:cubicBezTo>
                    <a:cubicBezTo>
                      <a:pt x="54" y="6"/>
                      <a:pt x="55" y="5"/>
                      <a:pt x="55" y="5"/>
                    </a:cubicBezTo>
                    <a:cubicBezTo>
                      <a:pt x="55" y="5"/>
                      <a:pt x="55" y="5"/>
                      <a:pt x="54" y="5"/>
                    </a:cubicBezTo>
                    <a:cubicBezTo>
                      <a:pt x="52" y="5"/>
                      <a:pt x="52" y="5"/>
                      <a:pt x="52" y="5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52" y="8"/>
                      <a:pt x="51" y="7"/>
                      <a:pt x="52" y="9"/>
                    </a:cubicBezTo>
                    <a:cubicBezTo>
                      <a:pt x="51" y="5"/>
                      <a:pt x="45" y="7"/>
                      <a:pt x="45" y="6"/>
                    </a:cubicBezTo>
                    <a:cubicBezTo>
                      <a:pt x="43" y="8"/>
                      <a:pt x="42" y="8"/>
                      <a:pt x="41" y="7"/>
                    </a:cubicBezTo>
                    <a:cubicBezTo>
                      <a:pt x="41" y="8"/>
                      <a:pt x="41" y="10"/>
                      <a:pt x="40" y="10"/>
                    </a:cubicBezTo>
                    <a:cubicBezTo>
                      <a:pt x="41" y="5"/>
                      <a:pt x="38" y="7"/>
                      <a:pt x="37" y="4"/>
                    </a:cubicBezTo>
                    <a:cubicBezTo>
                      <a:pt x="38" y="6"/>
                      <a:pt x="34" y="4"/>
                      <a:pt x="35" y="8"/>
                    </a:cubicBezTo>
                    <a:cubicBezTo>
                      <a:pt x="34" y="7"/>
                      <a:pt x="35" y="6"/>
                      <a:pt x="35" y="4"/>
                    </a:cubicBezTo>
                    <a:cubicBezTo>
                      <a:pt x="32" y="6"/>
                      <a:pt x="30" y="3"/>
                      <a:pt x="27" y="3"/>
                    </a:cubicBezTo>
                    <a:cubicBezTo>
                      <a:pt x="27" y="4"/>
                      <a:pt x="27" y="5"/>
                      <a:pt x="26" y="6"/>
                    </a:cubicBezTo>
                    <a:cubicBezTo>
                      <a:pt x="25" y="2"/>
                      <a:pt x="25" y="2"/>
                      <a:pt x="25" y="2"/>
                    </a:cubicBezTo>
                    <a:cubicBezTo>
                      <a:pt x="24" y="3"/>
                      <a:pt x="24" y="6"/>
                      <a:pt x="23" y="4"/>
                    </a:cubicBezTo>
                    <a:cubicBezTo>
                      <a:pt x="23" y="4"/>
                      <a:pt x="24" y="5"/>
                      <a:pt x="23" y="5"/>
                    </a:cubicBezTo>
                    <a:cubicBezTo>
                      <a:pt x="18" y="2"/>
                      <a:pt x="11" y="7"/>
                      <a:pt x="6" y="0"/>
                    </a:cubicBezTo>
                    <a:cubicBezTo>
                      <a:pt x="7" y="2"/>
                      <a:pt x="6" y="2"/>
                      <a:pt x="6" y="2"/>
                    </a:cubicBezTo>
                    <a:cubicBezTo>
                      <a:pt x="6" y="2"/>
                      <a:pt x="6" y="4"/>
                      <a:pt x="6" y="5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4"/>
                      <a:pt x="1" y="2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7"/>
                      <a:pt x="2" y="11"/>
                      <a:pt x="2" y="14"/>
                    </a:cubicBezTo>
                    <a:cubicBezTo>
                      <a:pt x="3" y="11"/>
                      <a:pt x="4" y="20"/>
                      <a:pt x="6" y="15"/>
                    </a:cubicBezTo>
                    <a:cubicBezTo>
                      <a:pt x="7" y="16"/>
                      <a:pt x="6" y="16"/>
                      <a:pt x="6" y="17"/>
                    </a:cubicBezTo>
                    <a:cubicBezTo>
                      <a:pt x="7" y="15"/>
                      <a:pt x="7" y="15"/>
                      <a:pt x="8" y="16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11" y="16"/>
                      <a:pt x="12" y="18"/>
                      <a:pt x="16" y="19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6" y="18"/>
                      <a:pt x="16" y="18"/>
                      <a:pt x="17" y="19"/>
                    </a:cubicBezTo>
                    <a:cubicBezTo>
                      <a:pt x="18" y="16"/>
                      <a:pt x="15" y="18"/>
                      <a:pt x="16" y="15"/>
                    </a:cubicBezTo>
                    <a:cubicBezTo>
                      <a:pt x="16" y="19"/>
                      <a:pt x="21" y="16"/>
                      <a:pt x="21" y="20"/>
                    </a:cubicBezTo>
                    <a:cubicBezTo>
                      <a:pt x="22" y="20"/>
                      <a:pt x="21" y="18"/>
                      <a:pt x="22" y="18"/>
                    </a:cubicBezTo>
                    <a:cubicBezTo>
                      <a:pt x="22" y="19"/>
                      <a:pt x="22" y="19"/>
                      <a:pt x="22" y="19"/>
                    </a:cubicBezTo>
                    <a:cubicBezTo>
                      <a:pt x="22" y="18"/>
                      <a:pt x="22" y="18"/>
                      <a:pt x="22" y="18"/>
                    </a:cubicBezTo>
                    <a:cubicBezTo>
                      <a:pt x="23" y="18"/>
                      <a:pt x="23" y="20"/>
                      <a:pt x="23" y="21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3" y="22"/>
                      <a:pt x="25" y="21"/>
                      <a:pt x="26" y="21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8" y="19"/>
                      <a:pt x="31" y="21"/>
                      <a:pt x="34" y="19"/>
                    </a:cubicBezTo>
                    <a:cubicBezTo>
                      <a:pt x="34" y="18"/>
                      <a:pt x="34" y="18"/>
                      <a:pt x="34" y="18"/>
                    </a:cubicBezTo>
                    <a:cubicBezTo>
                      <a:pt x="36" y="17"/>
                      <a:pt x="36" y="19"/>
                      <a:pt x="38" y="19"/>
                    </a:cubicBezTo>
                    <a:cubicBezTo>
                      <a:pt x="38" y="19"/>
                      <a:pt x="38" y="19"/>
                      <a:pt x="38" y="19"/>
                    </a:cubicBezTo>
                    <a:cubicBezTo>
                      <a:pt x="39" y="18"/>
                      <a:pt x="39" y="18"/>
                      <a:pt x="40" y="18"/>
                    </a:cubicBezTo>
                    <a:cubicBezTo>
                      <a:pt x="39" y="19"/>
                      <a:pt x="41" y="20"/>
                      <a:pt x="40" y="21"/>
                    </a:cubicBezTo>
                    <a:cubicBezTo>
                      <a:pt x="43" y="20"/>
                      <a:pt x="41" y="20"/>
                      <a:pt x="43" y="17"/>
                    </a:cubicBezTo>
                    <a:cubicBezTo>
                      <a:pt x="44" y="18"/>
                      <a:pt x="44" y="18"/>
                      <a:pt x="44" y="18"/>
                    </a:cubicBezTo>
                    <a:cubicBezTo>
                      <a:pt x="44" y="17"/>
                      <a:pt x="44" y="16"/>
                      <a:pt x="46" y="16"/>
                    </a:cubicBezTo>
                    <a:cubicBezTo>
                      <a:pt x="44" y="17"/>
                      <a:pt x="46" y="18"/>
                      <a:pt x="45" y="20"/>
                    </a:cubicBezTo>
                    <a:cubicBezTo>
                      <a:pt x="47" y="23"/>
                      <a:pt x="49" y="17"/>
                      <a:pt x="50" y="22"/>
                    </a:cubicBezTo>
                    <a:cubicBezTo>
                      <a:pt x="51" y="18"/>
                      <a:pt x="48" y="19"/>
                      <a:pt x="48" y="18"/>
                    </a:cubicBezTo>
                    <a:cubicBezTo>
                      <a:pt x="48" y="17"/>
                      <a:pt x="50" y="15"/>
                      <a:pt x="50" y="16"/>
                    </a:cubicBezTo>
                    <a:cubicBezTo>
                      <a:pt x="51" y="16"/>
                      <a:pt x="51" y="21"/>
                      <a:pt x="53" y="21"/>
                    </a:cubicBezTo>
                    <a:cubicBezTo>
                      <a:pt x="53" y="21"/>
                      <a:pt x="53" y="22"/>
                      <a:pt x="53" y="21"/>
                    </a:cubicBezTo>
                    <a:cubicBezTo>
                      <a:pt x="54" y="23"/>
                      <a:pt x="55" y="20"/>
                      <a:pt x="55" y="22"/>
                    </a:cubicBezTo>
                    <a:cubicBezTo>
                      <a:pt x="56" y="20"/>
                      <a:pt x="57" y="22"/>
                      <a:pt x="57" y="19"/>
                    </a:cubicBezTo>
                    <a:cubicBezTo>
                      <a:pt x="55" y="20"/>
                      <a:pt x="55" y="20"/>
                      <a:pt x="55" y="20"/>
                    </a:cubicBezTo>
                    <a:cubicBezTo>
                      <a:pt x="56" y="19"/>
                      <a:pt x="58" y="15"/>
                      <a:pt x="59" y="17"/>
                    </a:cubicBezTo>
                    <a:cubicBezTo>
                      <a:pt x="59" y="18"/>
                      <a:pt x="58" y="19"/>
                      <a:pt x="58" y="19"/>
                    </a:cubicBezTo>
                    <a:cubicBezTo>
                      <a:pt x="58" y="20"/>
                      <a:pt x="59" y="19"/>
                      <a:pt x="59" y="20"/>
                    </a:cubicBezTo>
                    <a:cubicBezTo>
                      <a:pt x="59" y="23"/>
                      <a:pt x="57" y="20"/>
                      <a:pt x="56" y="22"/>
                    </a:cubicBezTo>
                    <a:cubicBezTo>
                      <a:pt x="56" y="24"/>
                      <a:pt x="58" y="20"/>
                      <a:pt x="57" y="24"/>
                    </a:cubicBezTo>
                    <a:cubicBezTo>
                      <a:pt x="58" y="19"/>
                      <a:pt x="59" y="24"/>
                      <a:pt x="61" y="21"/>
                    </a:cubicBezTo>
                    <a:cubicBezTo>
                      <a:pt x="61" y="23"/>
                      <a:pt x="61" y="23"/>
                      <a:pt x="61" y="23"/>
                    </a:cubicBezTo>
                    <a:cubicBezTo>
                      <a:pt x="61" y="23"/>
                      <a:pt x="61" y="22"/>
                      <a:pt x="62" y="22"/>
                    </a:cubicBezTo>
                    <a:cubicBezTo>
                      <a:pt x="61" y="24"/>
                      <a:pt x="61" y="24"/>
                      <a:pt x="61" y="24"/>
                    </a:cubicBezTo>
                    <a:cubicBezTo>
                      <a:pt x="62" y="22"/>
                      <a:pt x="63" y="26"/>
                      <a:pt x="64" y="25"/>
                    </a:cubicBezTo>
                    <a:cubicBezTo>
                      <a:pt x="62" y="25"/>
                      <a:pt x="64" y="23"/>
                      <a:pt x="63" y="22"/>
                    </a:cubicBezTo>
                    <a:cubicBezTo>
                      <a:pt x="66" y="19"/>
                      <a:pt x="64" y="27"/>
                      <a:pt x="67" y="26"/>
                    </a:cubicBezTo>
                    <a:cubicBezTo>
                      <a:pt x="67" y="26"/>
                      <a:pt x="66" y="25"/>
                      <a:pt x="67" y="24"/>
                    </a:cubicBezTo>
                    <a:cubicBezTo>
                      <a:pt x="67" y="24"/>
                      <a:pt x="68" y="25"/>
                      <a:pt x="68" y="26"/>
                    </a:cubicBezTo>
                    <a:cubicBezTo>
                      <a:pt x="70" y="26"/>
                      <a:pt x="68" y="24"/>
                      <a:pt x="69" y="23"/>
                    </a:cubicBezTo>
                    <a:cubicBezTo>
                      <a:pt x="69" y="25"/>
                      <a:pt x="70" y="22"/>
                      <a:pt x="71" y="21"/>
                    </a:cubicBezTo>
                    <a:cubicBezTo>
                      <a:pt x="71" y="23"/>
                      <a:pt x="71" y="23"/>
                      <a:pt x="71" y="23"/>
                    </a:cubicBezTo>
                    <a:cubicBezTo>
                      <a:pt x="73" y="25"/>
                      <a:pt x="72" y="19"/>
                      <a:pt x="74" y="21"/>
                    </a:cubicBezTo>
                    <a:cubicBezTo>
                      <a:pt x="73" y="24"/>
                      <a:pt x="73" y="24"/>
                      <a:pt x="73" y="24"/>
                    </a:cubicBezTo>
                    <a:cubicBezTo>
                      <a:pt x="74" y="23"/>
                      <a:pt x="74" y="23"/>
                      <a:pt x="74" y="23"/>
                    </a:cubicBezTo>
                    <a:cubicBezTo>
                      <a:pt x="73" y="25"/>
                      <a:pt x="73" y="25"/>
                      <a:pt x="73" y="25"/>
                    </a:cubicBezTo>
                    <a:cubicBezTo>
                      <a:pt x="75" y="24"/>
                      <a:pt x="75" y="24"/>
                      <a:pt x="76" y="25"/>
                    </a:cubicBezTo>
                    <a:cubicBezTo>
                      <a:pt x="76" y="24"/>
                      <a:pt x="77" y="21"/>
                      <a:pt x="78" y="21"/>
                    </a:cubicBezTo>
                    <a:cubicBezTo>
                      <a:pt x="78" y="23"/>
                      <a:pt x="77" y="23"/>
                      <a:pt x="79" y="23"/>
                    </a:cubicBezTo>
                    <a:cubicBezTo>
                      <a:pt x="78" y="24"/>
                      <a:pt x="78" y="26"/>
                      <a:pt x="77" y="24"/>
                    </a:cubicBezTo>
                    <a:cubicBezTo>
                      <a:pt x="77" y="25"/>
                      <a:pt x="77" y="25"/>
                      <a:pt x="77" y="26"/>
                    </a:cubicBezTo>
                    <a:cubicBezTo>
                      <a:pt x="77" y="27"/>
                      <a:pt x="79" y="26"/>
                      <a:pt x="79" y="26"/>
                    </a:cubicBezTo>
                    <a:cubicBezTo>
                      <a:pt x="79" y="26"/>
                      <a:pt x="79" y="26"/>
                      <a:pt x="79" y="26"/>
                    </a:cubicBezTo>
                    <a:cubicBezTo>
                      <a:pt x="81" y="23"/>
                      <a:pt x="81" y="23"/>
                      <a:pt x="81" y="23"/>
                    </a:cubicBezTo>
                    <a:cubicBezTo>
                      <a:pt x="81" y="24"/>
                      <a:pt x="81" y="24"/>
                      <a:pt x="81" y="25"/>
                    </a:cubicBezTo>
                    <a:cubicBezTo>
                      <a:pt x="81" y="25"/>
                      <a:pt x="81" y="24"/>
                      <a:pt x="82" y="24"/>
                    </a:cubicBezTo>
                    <a:cubicBezTo>
                      <a:pt x="82" y="25"/>
                      <a:pt x="82" y="27"/>
                      <a:pt x="81" y="28"/>
                    </a:cubicBezTo>
                    <a:cubicBezTo>
                      <a:pt x="83" y="26"/>
                      <a:pt x="83" y="26"/>
                      <a:pt x="83" y="26"/>
                    </a:cubicBezTo>
                    <a:cubicBezTo>
                      <a:pt x="83" y="27"/>
                      <a:pt x="84" y="28"/>
                      <a:pt x="84" y="29"/>
                    </a:cubicBezTo>
                    <a:cubicBezTo>
                      <a:pt x="85" y="30"/>
                      <a:pt x="87" y="26"/>
                      <a:pt x="88" y="27"/>
                    </a:cubicBezTo>
                    <a:cubicBezTo>
                      <a:pt x="88" y="27"/>
                      <a:pt x="88" y="27"/>
                      <a:pt x="89" y="26"/>
                    </a:cubicBezTo>
                    <a:cubicBezTo>
                      <a:pt x="90" y="27"/>
                      <a:pt x="91" y="29"/>
                      <a:pt x="93" y="27"/>
                    </a:cubicBezTo>
                    <a:cubicBezTo>
                      <a:pt x="94" y="30"/>
                      <a:pt x="94" y="30"/>
                      <a:pt x="94" y="30"/>
                    </a:cubicBezTo>
                    <a:cubicBezTo>
                      <a:pt x="95" y="29"/>
                      <a:pt x="93" y="26"/>
                      <a:pt x="95" y="25"/>
                    </a:cubicBezTo>
                    <a:cubicBezTo>
                      <a:pt x="96" y="24"/>
                      <a:pt x="95" y="28"/>
                      <a:pt x="96" y="28"/>
                    </a:cubicBezTo>
                    <a:cubicBezTo>
                      <a:pt x="97" y="27"/>
                      <a:pt x="98" y="24"/>
                      <a:pt x="99" y="27"/>
                    </a:cubicBezTo>
                    <a:cubicBezTo>
                      <a:pt x="99" y="27"/>
                      <a:pt x="99" y="27"/>
                      <a:pt x="98" y="27"/>
                    </a:cubicBezTo>
                    <a:close/>
                    <a:moveTo>
                      <a:pt x="114" y="27"/>
                    </a:moveTo>
                    <a:cubicBezTo>
                      <a:pt x="114" y="27"/>
                      <a:pt x="113" y="29"/>
                      <a:pt x="113" y="27"/>
                    </a:cubicBezTo>
                    <a:cubicBezTo>
                      <a:pt x="114" y="25"/>
                      <a:pt x="114" y="26"/>
                      <a:pt x="114" y="27"/>
                    </a:cubicBezTo>
                    <a:close/>
                    <a:moveTo>
                      <a:pt x="139" y="24"/>
                    </a:moveTo>
                    <a:cubicBezTo>
                      <a:pt x="139" y="25"/>
                      <a:pt x="139" y="25"/>
                      <a:pt x="138" y="24"/>
                    </a:cubicBezTo>
                    <a:cubicBezTo>
                      <a:pt x="139" y="24"/>
                      <a:pt x="139" y="24"/>
                      <a:pt x="139" y="24"/>
                    </a:cubicBezTo>
                    <a:close/>
                    <a:moveTo>
                      <a:pt x="208" y="16"/>
                    </a:moveTo>
                    <a:cubicBezTo>
                      <a:pt x="208" y="16"/>
                      <a:pt x="208" y="16"/>
                      <a:pt x="208" y="16"/>
                    </a:cubicBezTo>
                    <a:cubicBezTo>
                      <a:pt x="207" y="16"/>
                      <a:pt x="208" y="16"/>
                      <a:pt x="208" y="16"/>
                    </a:cubicBezTo>
                    <a:close/>
                    <a:moveTo>
                      <a:pt x="209" y="17"/>
                    </a:moveTo>
                    <a:cubicBezTo>
                      <a:pt x="210" y="17"/>
                      <a:pt x="210" y="17"/>
                      <a:pt x="210" y="16"/>
                    </a:cubicBezTo>
                    <a:cubicBezTo>
                      <a:pt x="209" y="17"/>
                      <a:pt x="209" y="17"/>
                      <a:pt x="209" y="17"/>
                    </a:cubicBezTo>
                    <a:cubicBezTo>
                      <a:pt x="209" y="17"/>
                      <a:pt x="209" y="17"/>
                      <a:pt x="209" y="17"/>
                    </a:cubicBezTo>
                    <a:close/>
                    <a:moveTo>
                      <a:pt x="54" y="6"/>
                    </a:moveTo>
                    <a:cubicBezTo>
                      <a:pt x="55" y="6"/>
                      <a:pt x="55" y="6"/>
                      <a:pt x="55" y="6"/>
                    </a:cubicBezTo>
                    <a:cubicBezTo>
                      <a:pt x="54" y="7"/>
                      <a:pt x="54" y="6"/>
                      <a:pt x="54" y="6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12" name="Freeform 308"/>
              <p:cNvSpPr>
                <a:spLocks/>
              </p:cNvSpPr>
              <p:nvPr/>
            </p:nvSpPr>
            <p:spPr bwMode="auto">
              <a:xfrm>
                <a:off x="6846" y="251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13" name="Freeform 309"/>
              <p:cNvSpPr>
                <a:spLocks/>
              </p:cNvSpPr>
              <p:nvPr/>
            </p:nvSpPr>
            <p:spPr bwMode="auto">
              <a:xfrm>
                <a:off x="6733" y="251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14" name="Freeform 310"/>
              <p:cNvSpPr>
                <a:spLocks/>
              </p:cNvSpPr>
              <p:nvPr/>
            </p:nvSpPr>
            <p:spPr bwMode="auto">
              <a:xfrm>
                <a:off x="6965" y="2525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15" name="Freeform 311"/>
              <p:cNvSpPr>
                <a:spLocks/>
              </p:cNvSpPr>
              <p:nvPr/>
            </p:nvSpPr>
            <p:spPr bwMode="auto">
              <a:xfrm>
                <a:off x="7036" y="2485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16" name="Freeform 312"/>
              <p:cNvSpPr>
                <a:spLocks/>
              </p:cNvSpPr>
              <p:nvPr/>
            </p:nvSpPr>
            <p:spPr bwMode="auto">
              <a:xfrm>
                <a:off x="7055" y="2511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17" name="Freeform 313"/>
              <p:cNvSpPr>
                <a:spLocks/>
              </p:cNvSpPr>
              <p:nvPr/>
            </p:nvSpPr>
            <p:spPr bwMode="auto">
              <a:xfrm>
                <a:off x="7041" y="2497"/>
                <a:ext cx="2" cy="7"/>
              </a:xfrm>
              <a:custGeom>
                <a:avLst/>
                <a:gdLst>
                  <a:gd name="T0" fmla="*/ 0 w 1"/>
                  <a:gd name="T1" fmla="*/ 1 h 3"/>
                  <a:gd name="T2" fmla="*/ 1 w 1"/>
                  <a:gd name="T3" fmla="*/ 2 h 3"/>
                  <a:gd name="T4" fmla="*/ 1 w 1"/>
                  <a:gd name="T5" fmla="*/ 2 h 3"/>
                  <a:gd name="T6" fmla="*/ 0 w 1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3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18" name="Freeform 314"/>
              <p:cNvSpPr>
                <a:spLocks/>
              </p:cNvSpPr>
              <p:nvPr/>
            </p:nvSpPr>
            <p:spPr bwMode="auto">
              <a:xfrm>
                <a:off x="7043" y="2499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19" name="Freeform 315"/>
              <p:cNvSpPr>
                <a:spLocks/>
              </p:cNvSpPr>
              <p:nvPr/>
            </p:nvSpPr>
            <p:spPr bwMode="auto">
              <a:xfrm>
                <a:off x="7022" y="2483"/>
                <a:ext cx="4" cy="9"/>
              </a:xfrm>
              <a:custGeom>
                <a:avLst/>
                <a:gdLst>
                  <a:gd name="T0" fmla="*/ 1 w 2"/>
                  <a:gd name="T1" fmla="*/ 3 h 4"/>
                  <a:gd name="T2" fmla="*/ 2 w 2"/>
                  <a:gd name="T3" fmla="*/ 2 h 4"/>
                  <a:gd name="T4" fmla="*/ 1 w 2"/>
                  <a:gd name="T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3"/>
                      <a:pt x="2" y="1"/>
                      <a:pt x="2" y="2"/>
                    </a:cubicBezTo>
                    <a:cubicBezTo>
                      <a:pt x="2" y="0"/>
                      <a:pt x="0" y="4"/>
                      <a:pt x="1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20" name="Freeform 316"/>
              <p:cNvSpPr>
                <a:spLocks/>
              </p:cNvSpPr>
              <p:nvPr/>
            </p:nvSpPr>
            <p:spPr bwMode="auto">
              <a:xfrm>
                <a:off x="7041" y="2509"/>
                <a:ext cx="0" cy="5"/>
              </a:xfrm>
              <a:custGeom>
                <a:avLst/>
                <a:gdLst>
                  <a:gd name="T0" fmla="*/ 5 h 5"/>
                  <a:gd name="T1" fmla="*/ 0 h 5"/>
                  <a:gd name="T2" fmla="*/ 2 h 5"/>
                  <a:gd name="T3" fmla="*/ 5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5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21" name="Freeform 317"/>
              <p:cNvSpPr>
                <a:spLocks/>
              </p:cNvSpPr>
              <p:nvPr/>
            </p:nvSpPr>
            <p:spPr bwMode="auto">
              <a:xfrm>
                <a:off x="7029" y="2509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0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22" name="Freeform 318"/>
              <p:cNvSpPr>
                <a:spLocks/>
              </p:cNvSpPr>
              <p:nvPr/>
            </p:nvSpPr>
            <p:spPr bwMode="auto">
              <a:xfrm>
                <a:off x="7034" y="250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23" name="Freeform 319"/>
              <p:cNvSpPr>
                <a:spLocks/>
              </p:cNvSpPr>
              <p:nvPr/>
            </p:nvSpPr>
            <p:spPr bwMode="auto">
              <a:xfrm>
                <a:off x="7036" y="2514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0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24" name="Freeform 320"/>
              <p:cNvSpPr>
                <a:spLocks/>
              </p:cNvSpPr>
              <p:nvPr/>
            </p:nvSpPr>
            <p:spPr bwMode="auto">
              <a:xfrm>
                <a:off x="7000" y="2506"/>
                <a:ext cx="3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25" name="Freeform 321"/>
              <p:cNvSpPr>
                <a:spLocks/>
              </p:cNvSpPr>
              <p:nvPr/>
            </p:nvSpPr>
            <p:spPr bwMode="auto">
              <a:xfrm>
                <a:off x="7010" y="2518"/>
                <a:ext cx="0" cy="5"/>
              </a:xfrm>
              <a:custGeom>
                <a:avLst/>
                <a:gdLst>
                  <a:gd name="T0" fmla="*/ 1 h 2"/>
                  <a:gd name="T1" fmla="*/ 0 h 2"/>
                  <a:gd name="T2" fmla="*/ 2 h 2"/>
                  <a:gd name="T3" fmla="*/ 1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26" name="Freeform 322"/>
              <p:cNvSpPr>
                <a:spLocks/>
              </p:cNvSpPr>
              <p:nvPr/>
            </p:nvSpPr>
            <p:spPr bwMode="auto">
              <a:xfrm>
                <a:off x="6998" y="2523"/>
                <a:ext cx="7" cy="2"/>
              </a:xfrm>
              <a:custGeom>
                <a:avLst/>
                <a:gdLst>
                  <a:gd name="T0" fmla="*/ 2 w 3"/>
                  <a:gd name="T1" fmla="*/ 0 h 1"/>
                  <a:gd name="T2" fmla="*/ 2 w 3"/>
                  <a:gd name="T3" fmla="*/ 1 h 1"/>
                  <a:gd name="T4" fmla="*/ 2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0" y="1"/>
                      <a:pt x="2" y="1"/>
                    </a:cubicBezTo>
                    <a:cubicBezTo>
                      <a:pt x="2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27" name="Freeform 323"/>
              <p:cNvSpPr>
                <a:spLocks/>
              </p:cNvSpPr>
              <p:nvPr/>
            </p:nvSpPr>
            <p:spPr bwMode="auto">
              <a:xfrm>
                <a:off x="6962" y="2502"/>
                <a:ext cx="3" cy="9"/>
              </a:xfrm>
              <a:custGeom>
                <a:avLst/>
                <a:gdLst>
                  <a:gd name="T0" fmla="*/ 0 w 3"/>
                  <a:gd name="T1" fmla="*/ 9 h 9"/>
                  <a:gd name="T2" fmla="*/ 0 w 3"/>
                  <a:gd name="T3" fmla="*/ 9 h 9"/>
                  <a:gd name="T4" fmla="*/ 3 w 3"/>
                  <a:gd name="T5" fmla="*/ 0 h 9"/>
                  <a:gd name="T6" fmla="*/ 0 w 3"/>
                  <a:gd name="T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9">
                    <a:moveTo>
                      <a:pt x="0" y="9"/>
                    </a:moveTo>
                    <a:lnTo>
                      <a:pt x="0" y="9"/>
                    </a:lnTo>
                    <a:lnTo>
                      <a:pt x="3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28" name="Freeform 324"/>
              <p:cNvSpPr>
                <a:spLocks/>
              </p:cNvSpPr>
              <p:nvPr/>
            </p:nvSpPr>
            <p:spPr bwMode="auto">
              <a:xfrm>
                <a:off x="6925" y="2525"/>
                <a:ext cx="4" cy="10"/>
              </a:xfrm>
              <a:custGeom>
                <a:avLst/>
                <a:gdLst>
                  <a:gd name="T0" fmla="*/ 0 w 2"/>
                  <a:gd name="T1" fmla="*/ 3 h 4"/>
                  <a:gd name="T2" fmla="*/ 2 w 2"/>
                  <a:gd name="T3" fmla="*/ 2 h 4"/>
                  <a:gd name="T4" fmla="*/ 1 w 2"/>
                  <a:gd name="T5" fmla="*/ 0 h 4"/>
                  <a:gd name="T6" fmla="*/ 0 w 2"/>
                  <a:gd name="T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0" y="3"/>
                    </a:moveTo>
                    <a:cubicBezTo>
                      <a:pt x="1" y="4"/>
                      <a:pt x="1" y="0"/>
                      <a:pt x="2" y="2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0" y="1"/>
                      <a:pt x="0" y="0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29" name="Freeform 325"/>
              <p:cNvSpPr>
                <a:spLocks/>
              </p:cNvSpPr>
              <p:nvPr/>
            </p:nvSpPr>
            <p:spPr bwMode="auto">
              <a:xfrm>
                <a:off x="6927" y="2523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30" name="Freeform 326"/>
              <p:cNvSpPr>
                <a:spLocks/>
              </p:cNvSpPr>
              <p:nvPr/>
            </p:nvSpPr>
            <p:spPr bwMode="auto">
              <a:xfrm>
                <a:off x="6527" y="2450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0 h 2"/>
                  <a:gd name="T4" fmla="*/ 2 w 2"/>
                  <a:gd name="T5" fmla="*/ 2 h 2"/>
                  <a:gd name="T6" fmla="*/ 2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31" name="Freeform 327"/>
              <p:cNvSpPr>
                <a:spLocks/>
              </p:cNvSpPr>
              <p:nvPr/>
            </p:nvSpPr>
            <p:spPr bwMode="auto">
              <a:xfrm>
                <a:off x="6522" y="2452"/>
                <a:ext cx="2" cy="5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2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32" name="Freeform 328"/>
              <p:cNvSpPr>
                <a:spLocks/>
              </p:cNvSpPr>
              <p:nvPr/>
            </p:nvSpPr>
            <p:spPr bwMode="auto">
              <a:xfrm>
                <a:off x="6799" y="2525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33" name="Freeform 329"/>
              <p:cNvSpPr>
                <a:spLocks/>
              </p:cNvSpPr>
              <p:nvPr/>
            </p:nvSpPr>
            <p:spPr bwMode="auto">
              <a:xfrm>
                <a:off x="6773" y="2516"/>
                <a:ext cx="0" cy="7"/>
              </a:xfrm>
              <a:custGeom>
                <a:avLst/>
                <a:gdLst>
                  <a:gd name="T0" fmla="*/ 7 h 7"/>
                  <a:gd name="T1" fmla="*/ 7 h 7"/>
                  <a:gd name="T2" fmla="*/ 0 h 7"/>
                  <a:gd name="T3" fmla="*/ 7 h 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7">
                    <a:moveTo>
                      <a:pt x="0" y="7"/>
                    </a:moveTo>
                    <a:lnTo>
                      <a:pt x="0" y="7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34" name="Freeform 330"/>
              <p:cNvSpPr>
                <a:spLocks/>
              </p:cNvSpPr>
              <p:nvPr/>
            </p:nvSpPr>
            <p:spPr bwMode="auto">
              <a:xfrm>
                <a:off x="6749" y="2521"/>
                <a:ext cx="3" cy="7"/>
              </a:xfrm>
              <a:custGeom>
                <a:avLst/>
                <a:gdLst>
                  <a:gd name="T0" fmla="*/ 0 w 1"/>
                  <a:gd name="T1" fmla="*/ 3 h 3"/>
                  <a:gd name="T2" fmla="*/ 1 w 1"/>
                  <a:gd name="T3" fmla="*/ 3 h 3"/>
                  <a:gd name="T4" fmla="*/ 0 w 1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1" y="2"/>
                      <a:pt x="1" y="3"/>
                    </a:cubicBezTo>
                    <a:cubicBezTo>
                      <a:pt x="0" y="3"/>
                      <a:pt x="0" y="0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35" name="Freeform 331"/>
              <p:cNvSpPr>
                <a:spLocks/>
              </p:cNvSpPr>
              <p:nvPr/>
            </p:nvSpPr>
            <p:spPr bwMode="auto">
              <a:xfrm>
                <a:off x="4216" y="2426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2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1" y="2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36" name="Freeform 332"/>
              <p:cNvSpPr>
                <a:spLocks/>
              </p:cNvSpPr>
              <p:nvPr/>
            </p:nvSpPr>
            <p:spPr bwMode="auto">
              <a:xfrm>
                <a:off x="4235" y="2419"/>
                <a:ext cx="2" cy="5"/>
              </a:xfrm>
              <a:custGeom>
                <a:avLst/>
                <a:gdLst>
                  <a:gd name="T0" fmla="*/ 0 w 2"/>
                  <a:gd name="T1" fmla="*/ 2 h 5"/>
                  <a:gd name="T2" fmla="*/ 0 w 2"/>
                  <a:gd name="T3" fmla="*/ 5 h 5"/>
                  <a:gd name="T4" fmla="*/ 2 w 2"/>
                  <a:gd name="T5" fmla="*/ 0 h 5"/>
                  <a:gd name="T6" fmla="*/ 0 w 2"/>
                  <a:gd name="T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2"/>
                    </a:moveTo>
                    <a:lnTo>
                      <a:pt x="0" y="5"/>
                    </a:lnTo>
                    <a:lnTo>
                      <a:pt x="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37" name="Freeform 333"/>
              <p:cNvSpPr>
                <a:spLocks/>
              </p:cNvSpPr>
              <p:nvPr/>
            </p:nvSpPr>
            <p:spPr bwMode="auto">
              <a:xfrm>
                <a:off x="4240" y="2416"/>
                <a:ext cx="11" cy="8"/>
              </a:xfrm>
              <a:custGeom>
                <a:avLst/>
                <a:gdLst>
                  <a:gd name="T0" fmla="*/ 5 w 5"/>
                  <a:gd name="T1" fmla="*/ 3 h 3"/>
                  <a:gd name="T2" fmla="*/ 1 w 5"/>
                  <a:gd name="T3" fmla="*/ 2 h 3"/>
                  <a:gd name="T4" fmla="*/ 1 w 5"/>
                  <a:gd name="T5" fmla="*/ 1 h 3"/>
                  <a:gd name="T6" fmla="*/ 0 w 5"/>
                  <a:gd name="T7" fmla="*/ 3 h 3"/>
                  <a:gd name="T8" fmla="*/ 5 w 5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cubicBezTo>
                      <a:pt x="4" y="0"/>
                      <a:pt x="2" y="3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2" y="3"/>
                      <a:pt x="4" y="2"/>
                      <a:pt x="5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38" name="Freeform 334"/>
              <p:cNvSpPr>
                <a:spLocks/>
              </p:cNvSpPr>
              <p:nvPr/>
            </p:nvSpPr>
            <p:spPr bwMode="auto">
              <a:xfrm>
                <a:off x="4256" y="2435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39" name="Freeform 335"/>
              <p:cNvSpPr>
                <a:spLocks/>
              </p:cNvSpPr>
              <p:nvPr/>
            </p:nvSpPr>
            <p:spPr bwMode="auto">
              <a:xfrm>
                <a:off x="4254" y="243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40" name="Freeform 336"/>
              <p:cNvSpPr>
                <a:spLocks/>
              </p:cNvSpPr>
              <p:nvPr/>
            </p:nvSpPr>
            <p:spPr bwMode="auto">
              <a:xfrm>
                <a:off x="4261" y="2438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0" y="2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41" name="Freeform 337"/>
              <p:cNvSpPr>
                <a:spLocks/>
              </p:cNvSpPr>
              <p:nvPr/>
            </p:nvSpPr>
            <p:spPr bwMode="auto">
              <a:xfrm>
                <a:off x="4263" y="2433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42" name="Freeform 338"/>
              <p:cNvSpPr>
                <a:spLocks/>
              </p:cNvSpPr>
              <p:nvPr/>
            </p:nvSpPr>
            <p:spPr bwMode="auto">
              <a:xfrm>
                <a:off x="4261" y="2431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1 w 1"/>
                  <a:gd name="T5" fmla="*/ 2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2"/>
                    </a:cubicBezTo>
                    <a:cubicBezTo>
                      <a:pt x="1" y="1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43" name="Freeform 339"/>
              <p:cNvSpPr>
                <a:spLocks/>
              </p:cNvSpPr>
              <p:nvPr/>
            </p:nvSpPr>
            <p:spPr bwMode="auto">
              <a:xfrm>
                <a:off x="4256" y="2431"/>
                <a:ext cx="5" cy="4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0 h 2"/>
                  <a:gd name="T4" fmla="*/ 2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1" y="1"/>
                      <a:pt x="1" y="1"/>
                      <a:pt x="2" y="0"/>
                    </a:cubicBezTo>
                    <a:cubicBezTo>
                      <a:pt x="0" y="0"/>
                      <a:pt x="0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44" name="Freeform 340"/>
              <p:cNvSpPr>
                <a:spLocks/>
              </p:cNvSpPr>
              <p:nvPr/>
            </p:nvSpPr>
            <p:spPr bwMode="auto">
              <a:xfrm>
                <a:off x="4249" y="2414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45" name="Freeform 341"/>
              <p:cNvSpPr>
                <a:spLocks/>
              </p:cNvSpPr>
              <p:nvPr/>
            </p:nvSpPr>
            <p:spPr bwMode="auto">
              <a:xfrm>
                <a:off x="4273" y="2438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46" name="Freeform 342"/>
              <p:cNvSpPr>
                <a:spLocks/>
              </p:cNvSpPr>
              <p:nvPr/>
            </p:nvSpPr>
            <p:spPr bwMode="auto">
              <a:xfrm>
                <a:off x="4275" y="2435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47" name="Freeform 343"/>
              <p:cNvSpPr>
                <a:spLocks/>
              </p:cNvSpPr>
              <p:nvPr/>
            </p:nvSpPr>
            <p:spPr bwMode="auto">
              <a:xfrm>
                <a:off x="4263" y="2426"/>
                <a:ext cx="5" cy="5"/>
              </a:xfrm>
              <a:custGeom>
                <a:avLst/>
                <a:gdLst>
                  <a:gd name="T0" fmla="*/ 5 w 5"/>
                  <a:gd name="T1" fmla="*/ 0 h 5"/>
                  <a:gd name="T2" fmla="*/ 0 w 5"/>
                  <a:gd name="T3" fmla="*/ 5 h 5"/>
                  <a:gd name="T4" fmla="*/ 5 w 5"/>
                  <a:gd name="T5" fmla="*/ 0 h 5"/>
                  <a:gd name="T6" fmla="*/ 5 w 5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5" y="0"/>
                    </a:moveTo>
                    <a:lnTo>
                      <a:pt x="0" y="5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48" name="Freeform 344"/>
              <p:cNvSpPr>
                <a:spLocks/>
              </p:cNvSpPr>
              <p:nvPr/>
            </p:nvSpPr>
            <p:spPr bwMode="auto">
              <a:xfrm>
                <a:off x="4282" y="2442"/>
                <a:ext cx="3" cy="5"/>
              </a:xfrm>
              <a:custGeom>
                <a:avLst/>
                <a:gdLst>
                  <a:gd name="T0" fmla="*/ 3 w 3"/>
                  <a:gd name="T1" fmla="*/ 3 h 5"/>
                  <a:gd name="T2" fmla="*/ 0 w 3"/>
                  <a:gd name="T3" fmla="*/ 5 h 5"/>
                  <a:gd name="T4" fmla="*/ 3 w 3"/>
                  <a:gd name="T5" fmla="*/ 0 h 5"/>
                  <a:gd name="T6" fmla="*/ 3 w 3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3" y="3"/>
                    </a:moveTo>
                    <a:lnTo>
                      <a:pt x="0" y="5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49" name="Freeform 345"/>
              <p:cNvSpPr>
                <a:spLocks/>
              </p:cNvSpPr>
              <p:nvPr/>
            </p:nvSpPr>
            <p:spPr bwMode="auto">
              <a:xfrm>
                <a:off x="4289" y="2445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2 h 2"/>
                  <a:gd name="T4" fmla="*/ 2 w 2"/>
                  <a:gd name="T5" fmla="*/ 1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1"/>
                      <a:pt x="1" y="2"/>
                      <a:pt x="0" y="2"/>
                    </a:cubicBezTo>
                    <a:cubicBezTo>
                      <a:pt x="1" y="2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50" name="Freeform 346"/>
              <p:cNvSpPr>
                <a:spLocks/>
              </p:cNvSpPr>
              <p:nvPr/>
            </p:nvSpPr>
            <p:spPr bwMode="auto">
              <a:xfrm>
                <a:off x="4294" y="2442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1"/>
                      <a:pt x="1" y="1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51" name="Freeform 347"/>
              <p:cNvSpPr>
                <a:spLocks/>
              </p:cNvSpPr>
              <p:nvPr/>
            </p:nvSpPr>
            <p:spPr bwMode="auto">
              <a:xfrm>
                <a:off x="4282" y="2435"/>
                <a:ext cx="0" cy="5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52" name="Freeform 348"/>
              <p:cNvSpPr>
                <a:spLocks/>
              </p:cNvSpPr>
              <p:nvPr/>
            </p:nvSpPr>
            <p:spPr bwMode="auto">
              <a:xfrm>
                <a:off x="4282" y="2435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53" name="Freeform 349"/>
              <p:cNvSpPr>
                <a:spLocks/>
              </p:cNvSpPr>
              <p:nvPr/>
            </p:nvSpPr>
            <p:spPr bwMode="auto">
              <a:xfrm>
                <a:off x="4282" y="243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54" name="Freeform 350"/>
              <p:cNvSpPr>
                <a:spLocks/>
              </p:cNvSpPr>
              <p:nvPr/>
            </p:nvSpPr>
            <p:spPr bwMode="auto">
              <a:xfrm>
                <a:off x="4273" y="2421"/>
                <a:ext cx="4" cy="10"/>
              </a:xfrm>
              <a:custGeom>
                <a:avLst/>
                <a:gdLst>
                  <a:gd name="T0" fmla="*/ 0 w 2"/>
                  <a:gd name="T1" fmla="*/ 4 h 4"/>
                  <a:gd name="T2" fmla="*/ 1 w 2"/>
                  <a:gd name="T3" fmla="*/ 0 h 4"/>
                  <a:gd name="T4" fmla="*/ 0 w 2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cubicBezTo>
                      <a:pt x="1" y="3"/>
                      <a:pt x="2" y="2"/>
                      <a:pt x="1" y="0"/>
                    </a:cubicBezTo>
                    <a:cubicBezTo>
                      <a:pt x="0" y="2"/>
                      <a:pt x="1" y="2"/>
                      <a:pt x="0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55" name="Freeform 351"/>
              <p:cNvSpPr>
                <a:spLocks/>
              </p:cNvSpPr>
              <p:nvPr/>
            </p:nvSpPr>
            <p:spPr bwMode="auto">
              <a:xfrm>
                <a:off x="4277" y="2431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56" name="Rectangle 352"/>
              <p:cNvSpPr>
                <a:spLocks noChangeArrowheads="1"/>
              </p:cNvSpPr>
              <p:nvPr/>
            </p:nvSpPr>
            <p:spPr bwMode="auto">
              <a:xfrm>
                <a:off x="4282" y="2431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57" name="Freeform 353"/>
              <p:cNvSpPr>
                <a:spLocks/>
              </p:cNvSpPr>
              <p:nvPr/>
            </p:nvSpPr>
            <p:spPr bwMode="auto">
              <a:xfrm>
                <a:off x="4292" y="2435"/>
                <a:ext cx="4" cy="5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1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58" name="Freeform 354"/>
              <p:cNvSpPr>
                <a:spLocks/>
              </p:cNvSpPr>
              <p:nvPr/>
            </p:nvSpPr>
            <p:spPr bwMode="auto">
              <a:xfrm>
                <a:off x="4289" y="24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59" name="Freeform 355"/>
              <p:cNvSpPr>
                <a:spLocks/>
              </p:cNvSpPr>
              <p:nvPr/>
            </p:nvSpPr>
            <p:spPr bwMode="auto">
              <a:xfrm>
                <a:off x="4311" y="24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60" name="Freeform 356"/>
              <p:cNvSpPr>
                <a:spLocks/>
              </p:cNvSpPr>
              <p:nvPr/>
            </p:nvSpPr>
            <p:spPr bwMode="auto">
              <a:xfrm>
                <a:off x="4292" y="2433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61" name="Freeform 357"/>
              <p:cNvSpPr>
                <a:spLocks/>
              </p:cNvSpPr>
              <p:nvPr/>
            </p:nvSpPr>
            <p:spPr bwMode="auto">
              <a:xfrm>
                <a:off x="4299" y="244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62" name="Freeform 358"/>
              <p:cNvSpPr>
                <a:spLocks/>
              </p:cNvSpPr>
              <p:nvPr/>
            </p:nvSpPr>
            <p:spPr bwMode="auto">
              <a:xfrm>
                <a:off x="4289" y="243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63" name="Freeform 359"/>
              <p:cNvSpPr>
                <a:spLocks/>
              </p:cNvSpPr>
              <p:nvPr/>
            </p:nvSpPr>
            <p:spPr bwMode="auto">
              <a:xfrm>
                <a:off x="4289" y="2435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64" name="Freeform 360"/>
              <p:cNvSpPr>
                <a:spLocks/>
              </p:cNvSpPr>
              <p:nvPr/>
            </p:nvSpPr>
            <p:spPr bwMode="auto">
              <a:xfrm>
                <a:off x="4308" y="2414"/>
                <a:ext cx="12" cy="24"/>
              </a:xfrm>
              <a:custGeom>
                <a:avLst/>
                <a:gdLst>
                  <a:gd name="T0" fmla="*/ 4 w 5"/>
                  <a:gd name="T1" fmla="*/ 0 h 10"/>
                  <a:gd name="T2" fmla="*/ 1 w 5"/>
                  <a:gd name="T3" fmla="*/ 1 h 10"/>
                  <a:gd name="T4" fmla="*/ 1 w 5"/>
                  <a:gd name="T5" fmla="*/ 10 h 10"/>
                  <a:gd name="T6" fmla="*/ 2 w 5"/>
                  <a:gd name="T7" fmla="*/ 8 h 10"/>
                  <a:gd name="T8" fmla="*/ 1 w 5"/>
                  <a:gd name="T9" fmla="*/ 4 h 10"/>
                  <a:gd name="T10" fmla="*/ 3 w 5"/>
                  <a:gd name="T11" fmla="*/ 6 h 10"/>
                  <a:gd name="T12" fmla="*/ 5 w 5"/>
                  <a:gd name="T13" fmla="*/ 0 h 10"/>
                  <a:gd name="T14" fmla="*/ 3 w 5"/>
                  <a:gd name="T15" fmla="*/ 1 h 10"/>
                  <a:gd name="T16" fmla="*/ 4 w 5"/>
                  <a:gd name="T1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10">
                    <a:moveTo>
                      <a:pt x="4" y="0"/>
                    </a:moveTo>
                    <a:cubicBezTo>
                      <a:pt x="3" y="1"/>
                      <a:pt x="2" y="3"/>
                      <a:pt x="1" y="1"/>
                    </a:cubicBezTo>
                    <a:cubicBezTo>
                      <a:pt x="0" y="2"/>
                      <a:pt x="0" y="7"/>
                      <a:pt x="1" y="10"/>
                    </a:cubicBezTo>
                    <a:cubicBezTo>
                      <a:pt x="1" y="9"/>
                      <a:pt x="1" y="9"/>
                      <a:pt x="2" y="8"/>
                    </a:cubicBezTo>
                    <a:cubicBezTo>
                      <a:pt x="2" y="7"/>
                      <a:pt x="0" y="6"/>
                      <a:pt x="1" y="4"/>
                    </a:cubicBezTo>
                    <a:cubicBezTo>
                      <a:pt x="3" y="4"/>
                      <a:pt x="2" y="5"/>
                      <a:pt x="3" y="6"/>
                    </a:cubicBezTo>
                    <a:cubicBezTo>
                      <a:pt x="2" y="4"/>
                      <a:pt x="5" y="3"/>
                      <a:pt x="5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1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65" name="Freeform 361"/>
              <p:cNvSpPr>
                <a:spLocks/>
              </p:cNvSpPr>
              <p:nvPr/>
            </p:nvSpPr>
            <p:spPr bwMode="auto">
              <a:xfrm>
                <a:off x="4304" y="2438"/>
                <a:ext cx="7" cy="4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0 h 2"/>
                  <a:gd name="T4" fmla="*/ 2 w 3"/>
                  <a:gd name="T5" fmla="*/ 2 h 2"/>
                  <a:gd name="T6" fmla="*/ 3 w 3"/>
                  <a:gd name="T7" fmla="*/ 0 h 2"/>
                  <a:gd name="T8" fmla="*/ 1 w 3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1"/>
                      <a:pt x="2" y="2"/>
                    </a:cubicBezTo>
                    <a:cubicBezTo>
                      <a:pt x="2" y="2"/>
                      <a:pt x="3" y="1"/>
                      <a:pt x="3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66" name="Freeform 362"/>
              <p:cNvSpPr>
                <a:spLocks/>
              </p:cNvSpPr>
              <p:nvPr/>
            </p:nvSpPr>
            <p:spPr bwMode="auto">
              <a:xfrm>
                <a:off x="4296" y="2428"/>
                <a:ext cx="8" cy="12"/>
              </a:xfrm>
              <a:custGeom>
                <a:avLst/>
                <a:gdLst>
                  <a:gd name="T0" fmla="*/ 2 w 3"/>
                  <a:gd name="T1" fmla="*/ 4 h 5"/>
                  <a:gd name="T2" fmla="*/ 3 w 3"/>
                  <a:gd name="T3" fmla="*/ 0 h 5"/>
                  <a:gd name="T4" fmla="*/ 1 w 3"/>
                  <a:gd name="T5" fmla="*/ 2 h 5"/>
                  <a:gd name="T6" fmla="*/ 2 w 3"/>
                  <a:gd name="T7" fmla="*/ 4 h 5"/>
                  <a:gd name="T8" fmla="*/ 0 w 3"/>
                  <a:gd name="T9" fmla="*/ 4 h 5"/>
                  <a:gd name="T10" fmla="*/ 1 w 3"/>
                  <a:gd name="T11" fmla="*/ 5 h 5"/>
                  <a:gd name="T12" fmla="*/ 1 w 3"/>
                  <a:gd name="T13" fmla="*/ 5 h 5"/>
                  <a:gd name="T14" fmla="*/ 1 w 3"/>
                  <a:gd name="T15" fmla="*/ 5 h 5"/>
                  <a:gd name="T16" fmla="*/ 1 w 3"/>
                  <a:gd name="T17" fmla="*/ 5 h 5"/>
                  <a:gd name="T18" fmla="*/ 1 w 3"/>
                  <a:gd name="T19" fmla="*/ 4 h 5"/>
                  <a:gd name="T20" fmla="*/ 1 w 3"/>
                  <a:gd name="T21" fmla="*/ 4 h 5"/>
                  <a:gd name="T22" fmla="*/ 2 w 3"/>
                  <a:gd name="T23" fmla="*/ 4 h 5"/>
                  <a:gd name="T24" fmla="*/ 1 w 3"/>
                  <a:gd name="T25" fmla="*/ 4 h 5"/>
                  <a:gd name="T26" fmla="*/ 1 w 3"/>
                  <a:gd name="T27" fmla="*/ 5 h 5"/>
                  <a:gd name="T28" fmla="*/ 1 w 3"/>
                  <a:gd name="T29" fmla="*/ 5 h 5"/>
                  <a:gd name="T30" fmla="*/ 3 w 3"/>
                  <a:gd name="T31" fmla="*/ 4 h 5"/>
                  <a:gd name="T32" fmla="*/ 2 w 3"/>
                  <a:gd name="T3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" h="5">
                    <a:moveTo>
                      <a:pt x="2" y="4"/>
                    </a:moveTo>
                    <a:cubicBezTo>
                      <a:pt x="2" y="2"/>
                      <a:pt x="3" y="1"/>
                      <a:pt x="3" y="0"/>
                    </a:cubicBezTo>
                    <a:cubicBezTo>
                      <a:pt x="1" y="0"/>
                      <a:pt x="2" y="1"/>
                      <a:pt x="1" y="2"/>
                    </a:cubicBezTo>
                    <a:cubicBezTo>
                      <a:pt x="3" y="1"/>
                      <a:pt x="0" y="2"/>
                      <a:pt x="2" y="4"/>
                    </a:cubicBezTo>
                    <a:cubicBezTo>
                      <a:pt x="1" y="4"/>
                      <a:pt x="1" y="4"/>
                      <a:pt x="0" y="4"/>
                    </a:cubicBezTo>
                    <a:cubicBezTo>
                      <a:pt x="1" y="4"/>
                      <a:pt x="1" y="4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2" y="4"/>
                    </a:cubicBezTo>
                    <a:cubicBezTo>
                      <a:pt x="2" y="4"/>
                      <a:pt x="2" y="4"/>
                      <a:pt x="1" y="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67" name="Freeform 363"/>
              <p:cNvSpPr>
                <a:spLocks/>
              </p:cNvSpPr>
              <p:nvPr/>
            </p:nvSpPr>
            <p:spPr bwMode="auto">
              <a:xfrm>
                <a:off x="4277" y="2414"/>
                <a:ext cx="3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68" name="Freeform 364"/>
              <p:cNvSpPr>
                <a:spLocks/>
              </p:cNvSpPr>
              <p:nvPr/>
            </p:nvSpPr>
            <p:spPr bwMode="auto">
              <a:xfrm>
                <a:off x="4275" y="2414"/>
                <a:ext cx="7" cy="12"/>
              </a:xfrm>
              <a:custGeom>
                <a:avLst/>
                <a:gdLst>
                  <a:gd name="T0" fmla="*/ 2 w 3"/>
                  <a:gd name="T1" fmla="*/ 1 h 5"/>
                  <a:gd name="T2" fmla="*/ 1 w 3"/>
                  <a:gd name="T3" fmla="*/ 2 h 5"/>
                  <a:gd name="T4" fmla="*/ 1 w 3"/>
                  <a:gd name="T5" fmla="*/ 0 h 5"/>
                  <a:gd name="T6" fmla="*/ 1 w 3"/>
                  <a:gd name="T7" fmla="*/ 2 h 5"/>
                  <a:gd name="T8" fmla="*/ 1 w 3"/>
                  <a:gd name="T9" fmla="*/ 2 h 5"/>
                  <a:gd name="T10" fmla="*/ 3 w 3"/>
                  <a:gd name="T11" fmla="*/ 5 h 5"/>
                  <a:gd name="T12" fmla="*/ 2 w 3"/>
                  <a:gd name="T1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2" y="1"/>
                    </a:moveTo>
                    <a:cubicBezTo>
                      <a:pt x="2" y="1"/>
                      <a:pt x="2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3" y="5"/>
                      <a:pt x="3" y="5"/>
                    </a:cubicBezTo>
                    <a:cubicBezTo>
                      <a:pt x="3" y="4"/>
                      <a:pt x="3" y="3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69" name="Freeform 365"/>
              <p:cNvSpPr>
                <a:spLocks/>
              </p:cNvSpPr>
              <p:nvPr/>
            </p:nvSpPr>
            <p:spPr bwMode="auto">
              <a:xfrm>
                <a:off x="4289" y="2421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1 h 2"/>
                  <a:gd name="T4" fmla="*/ 2 w 2"/>
                  <a:gd name="T5" fmla="*/ 0 h 2"/>
                  <a:gd name="T6" fmla="*/ 1 w 2"/>
                  <a:gd name="T7" fmla="*/ 1 h 2"/>
                  <a:gd name="T8" fmla="*/ 0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70" name="Freeform 366"/>
              <p:cNvSpPr>
                <a:spLocks/>
              </p:cNvSpPr>
              <p:nvPr/>
            </p:nvSpPr>
            <p:spPr bwMode="auto">
              <a:xfrm>
                <a:off x="4311" y="2440"/>
                <a:ext cx="2" cy="5"/>
              </a:xfrm>
              <a:custGeom>
                <a:avLst/>
                <a:gdLst>
                  <a:gd name="T0" fmla="*/ 0 w 2"/>
                  <a:gd name="T1" fmla="*/ 0 h 5"/>
                  <a:gd name="T2" fmla="*/ 0 w 2"/>
                  <a:gd name="T3" fmla="*/ 5 h 5"/>
                  <a:gd name="T4" fmla="*/ 2 w 2"/>
                  <a:gd name="T5" fmla="*/ 0 h 5"/>
                  <a:gd name="T6" fmla="*/ 0 w 2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0"/>
                    </a:moveTo>
                    <a:lnTo>
                      <a:pt x="0" y="5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71" name="Freeform 367"/>
              <p:cNvSpPr>
                <a:spLocks/>
              </p:cNvSpPr>
              <p:nvPr/>
            </p:nvSpPr>
            <p:spPr bwMode="auto">
              <a:xfrm>
                <a:off x="4315" y="2440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5 h 5"/>
                  <a:gd name="T4" fmla="*/ 3 w 3"/>
                  <a:gd name="T5" fmla="*/ 2 h 5"/>
                  <a:gd name="T6" fmla="*/ 0 w 3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5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72" name="Freeform 368"/>
              <p:cNvSpPr>
                <a:spLocks/>
              </p:cNvSpPr>
              <p:nvPr/>
            </p:nvSpPr>
            <p:spPr bwMode="auto">
              <a:xfrm>
                <a:off x="4609" y="2405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73" name="Freeform 369"/>
              <p:cNvSpPr>
                <a:spLocks/>
              </p:cNvSpPr>
              <p:nvPr/>
            </p:nvSpPr>
            <p:spPr bwMode="auto">
              <a:xfrm>
                <a:off x="4599" y="2407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74" name="Freeform 370"/>
              <p:cNvSpPr>
                <a:spLocks/>
              </p:cNvSpPr>
              <p:nvPr/>
            </p:nvSpPr>
            <p:spPr bwMode="auto">
              <a:xfrm>
                <a:off x="4443" y="2450"/>
                <a:ext cx="5" cy="9"/>
              </a:xfrm>
              <a:custGeom>
                <a:avLst/>
                <a:gdLst>
                  <a:gd name="T0" fmla="*/ 0 w 2"/>
                  <a:gd name="T1" fmla="*/ 0 h 4"/>
                  <a:gd name="T2" fmla="*/ 2 w 2"/>
                  <a:gd name="T3" fmla="*/ 2 h 4"/>
                  <a:gd name="T4" fmla="*/ 1 w 2"/>
                  <a:gd name="T5" fmla="*/ 1 h 4"/>
                  <a:gd name="T6" fmla="*/ 0 w 2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0" y="0"/>
                    </a:moveTo>
                    <a:cubicBezTo>
                      <a:pt x="1" y="2"/>
                      <a:pt x="2" y="4"/>
                      <a:pt x="2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75" name="Freeform 371"/>
              <p:cNvSpPr>
                <a:spLocks/>
              </p:cNvSpPr>
              <p:nvPr/>
            </p:nvSpPr>
            <p:spPr bwMode="auto">
              <a:xfrm>
                <a:off x="4531" y="2428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76" name="Freeform 372"/>
              <p:cNvSpPr>
                <a:spLocks/>
              </p:cNvSpPr>
              <p:nvPr/>
            </p:nvSpPr>
            <p:spPr bwMode="auto">
              <a:xfrm>
                <a:off x="4533" y="2412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77" name="Freeform 373"/>
              <p:cNvSpPr>
                <a:spLocks/>
              </p:cNvSpPr>
              <p:nvPr/>
            </p:nvSpPr>
            <p:spPr bwMode="auto">
              <a:xfrm>
                <a:off x="4654" y="2397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78" name="Freeform 374"/>
              <p:cNvSpPr>
                <a:spLocks/>
              </p:cNvSpPr>
              <p:nvPr/>
            </p:nvSpPr>
            <p:spPr bwMode="auto">
              <a:xfrm>
                <a:off x="4370" y="2440"/>
                <a:ext cx="2" cy="7"/>
              </a:xfrm>
              <a:custGeom>
                <a:avLst/>
                <a:gdLst>
                  <a:gd name="T0" fmla="*/ 0 w 1"/>
                  <a:gd name="T1" fmla="*/ 2 h 3"/>
                  <a:gd name="T2" fmla="*/ 1 w 1"/>
                  <a:gd name="T3" fmla="*/ 3 h 3"/>
                  <a:gd name="T4" fmla="*/ 0 w 1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2"/>
                    </a:moveTo>
                    <a:cubicBezTo>
                      <a:pt x="0" y="3"/>
                      <a:pt x="1" y="3"/>
                      <a:pt x="1" y="3"/>
                    </a:cubicBezTo>
                    <a:cubicBezTo>
                      <a:pt x="1" y="2"/>
                      <a:pt x="0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79" name="Freeform 375"/>
              <p:cNvSpPr>
                <a:spLocks/>
              </p:cNvSpPr>
              <p:nvPr/>
            </p:nvSpPr>
            <p:spPr bwMode="auto">
              <a:xfrm>
                <a:off x="4607" y="2447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80" name="Freeform 376"/>
              <p:cNvSpPr>
                <a:spLocks/>
              </p:cNvSpPr>
              <p:nvPr/>
            </p:nvSpPr>
            <p:spPr bwMode="auto">
              <a:xfrm>
                <a:off x="4372" y="2447"/>
                <a:ext cx="5" cy="3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81" name="Freeform 377"/>
              <p:cNvSpPr>
                <a:spLocks/>
              </p:cNvSpPr>
              <p:nvPr/>
            </p:nvSpPr>
            <p:spPr bwMode="auto">
              <a:xfrm>
                <a:off x="4820" y="23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82" name="Freeform 378"/>
              <p:cNvSpPr>
                <a:spLocks/>
              </p:cNvSpPr>
              <p:nvPr/>
            </p:nvSpPr>
            <p:spPr bwMode="auto">
              <a:xfrm>
                <a:off x="4872" y="24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83" name="Freeform 379"/>
              <p:cNvSpPr>
                <a:spLocks/>
              </p:cNvSpPr>
              <p:nvPr/>
            </p:nvSpPr>
            <p:spPr bwMode="auto">
              <a:xfrm>
                <a:off x="4334" y="2445"/>
                <a:ext cx="3" cy="0"/>
              </a:xfrm>
              <a:custGeom>
                <a:avLst/>
                <a:gdLst>
                  <a:gd name="T0" fmla="*/ 1 w 1"/>
                  <a:gd name="T1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84" name="Freeform 380"/>
              <p:cNvSpPr>
                <a:spLocks/>
              </p:cNvSpPr>
              <p:nvPr/>
            </p:nvSpPr>
            <p:spPr bwMode="auto">
              <a:xfrm>
                <a:off x="4332" y="242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85" name="Freeform 381"/>
              <p:cNvSpPr>
                <a:spLocks/>
              </p:cNvSpPr>
              <p:nvPr/>
            </p:nvSpPr>
            <p:spPr bwMode="auto">
              <a:xfrm>
                <a:off x="4389" y="2421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86" name="Freeform 382"/>
              <p:cNvSpPr>
                <a:spLocks/>
              </p:cNvSpPr>
              <p:nvPr/>
            </p:nvSpPr>
            <p:spPr bwMode="auto">
              <a:xfrm>
                <a:off x="4334" y="2442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87" name="Freeform 383"/>
              <p:cNvSpPr>
                <a:spLocks/>
              </p:cNvSpPr>
              <p:nvPr/>
            </p:nvSpPr>
            <p:spPr bwMode="auto">
              <a:xfrm>
                <a:off x="4334" y="244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88" name="Freeform 384"/>
              <p:cNvSpPr>
                <a:spLocks/>
              </p:cNvSpPr>
              <p:nvPr/>
            </p:nvSpPr>
            <p:spPr bwMode="auto">
              <a:xfrm>
                <a:off x="4337" y="2445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89" name="Freeform 385"/>
              <p:cNvSpPr>
                <a:spLocks/>
              </p:cNvSpPr>
              <p:nvPr/>
            </p:nvSpPr>
            <p:spPr bwMode="auto">
              <a:xfrm>
                <a:off x="4732" y="2409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90" name="Freeform 386"/>
              <p:cNvSpPr>
                <a:spLocks/>
              </p:cNvSpPr>
              <p:nvPr/>
            </p:nvSpPr>
            <p:spPr bwMode="auto">
              <a:xfrm>
                <a:off x="4474" y="240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91" name="Freeform 387"/>
              <p:cNvSpPr>
                <a:spLocks/>
              </p:cNvSpPr>
              <p:nvPr/>
            </p:nvSpPr>
            <p:spPr bwMode="auto">
              <a:xfrm>
                <a:off x="4474" y="2407"/>
                <a:ext cx="5" cy="14"/>
              </a:xfrm>
              <a:custGeom>
                <a:avLst/>
                <a:gdLst>
                  <a:gd name="T0" fmla="*/ 2 w 2"/>
                  <a:gd name="T1" fmla="*/ 0 h 6"/>
                  <a:gd name="T2" fmla="*/ 0 w 2"/>
                  <a:gd name="T3" fmla="*/ 1 h 6"/>
                  <a:gd name="T4" fmla="*/ 0 w 2"/>
                  <a:gd name="T5" fmla="*/ 6 h 6"/>
                  <a:gd name="T6" fmla="*/ 2 w 2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6">
                    <a:moveTo>
                      <a:pt x="2" y="0"/>
                    </a:moveTo>
                    <a:cubicBezTo>
                      <a:pt x="1" y="2"/>
                      <a:pt x="0" y="2"/>
                      <a:pt x="0" y="1"/>
                    </a:cubicBezTo>
                    <a:cubicBezTo>
                      <a:pt x="0" y="6"/>
                      <a:pt x="0" y="6"/>
                      <a:pt x="0" y="6"/>
                    </a:cubicBez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92" name="Freeform 388"/>
              <p:cNvSpPr>
                <a:spLocks noEditPoints="1"/>
              </p:cNvSpPr>
              <p:nvPr/>
            </p:nvSpPr>
            <p:spPr bwMode="auto">
              <a:xfrm>
                <a:off x="4318" y="2383"/>
                <a:ext cx="566" cy="76"/>
              </a:xfrm>
              <a:custGeom>
                <a:avLst/>
                <a:gdLst>
                  <a:gd name="T0" fmla="*/ 127 w 239"/>
                  <a:gd name="T1" fmla="*/ 8 h 32"/>
                  <a:gd name="T2" fmla="*/ 119 w 239"/>
                  <a:gd name="T3" fmla="*/ 11 h 32"/>
                  <a:gd name="T4" fmla="*/ 116 w 239"/>
                  <a:gd name="T5" fmla="*/ 8 h 32"/>
                  <a:gd name="T6" fmla="*/ 109 w 239"/>
                  <a:gd name="T7" fmla="*/ 11 h 32"/>
                  <a:gd name="T8" fmla="*/ 102 w 239"/>
                  <a:gd name="T9" fmla="*/ 11 h 32"/>
                  <a:gd name="T10" fmla="*/ 90 w 239"/>
                  <a:gd name="T11" fmla="*/ 19 h 32"/>
                  <a:gd name="T12" fmla="*/ 90 w 239"/>
                  <a:gd name="T13" fmla="*/ 19 h 32"/>
                  <a:gd name="T14" fmla="*/ 89 w 239"/>
                  <a:gd name="T15" fmla="*/ 13 h 32"/>
                  <a:gd name="T16" fmla="*/ 82 w 239"/>
                  <a:gd name="T17" fmla="*/ 13 h 32"/>
                  <a:gd name="T18" fmla="*/ 75 w 239"/>
                  <a:gd name="T19" fmla="*/ 13 h 32"/>
                  <a:gd name="T20" fmla="*/ 64 w 239"/>
                  <a:gd name="T21" fmla="*/ 11 h 32"/>
                  <a:gd name="T22" fmla="*/ 59 w 239"/>
                  <a:gd name="T23" fmla="*/ 10 h 32"/>
                  <a:gd name="T24" fmla="*/ 47 w 239"/>
                  <a:gd name="T25" fmla="*/ 23 h 32"/>
                  <a:gd name="T26" fmla="*/ 46 w 239"/>
                  <a:gd name="T27" fmla="*/ 11 h 32"/>
                  <a:gd name="T28" fmla="*/ 41 w 239"/>
                  <a:gd name="T29" fmla="*/ 10 h 32"/>
                  <a:gd name="T30" fmla="*/ 36 w 239"/>
                  <a:gd name="T31" fmla="*/ 11 h 32"/>
                  <a:gd name="T32" fmla="*/ 25 w 239"/>
                  <a:gd name="T33" fmla="*/ 12 h 32"/>
                  <a:gd name="T34" fmla="*/ 19 w 239"/>
                  <a:gd name="T35" fmla="*/ 19 h 32"/>
                  <a:gd name="T36" fmla="*/ 10 w 239"/>
                  <a:gd name="T37" fmla="*/ 14 h 32"/>
                  <a:gd name="T38" fmla="*/ 6 w 239"/>
                  <a:gd name="T39" fmla="*/ 19 h 32"/>
                  <a:gd name="T40" fmla="*/ 6 w 239"/>
                  <a:gd name="T41" fmla="*/ 27 h 32"/>
                  <a:gd name="T42" fmla="*/ 7 w 239"/>
                  <a:gd name="T43" fmla="*/ 24 h 32"/>
                  <a:gd name="T44" fmla="*/ 15 w 239"/>
                  <a:gd name="T45" fmla="*/ 27 h 32"/>
                  <a:gd name="T46" fmla="*/ 27 w 239"/>
                  <a:gd name="T47" fmla="*/ 28 h 32"/>
                  <a:gd name="T48" fmla="*/ 45 w 239"/>
                  <a:gd name="T49" fmla="*/ 27 h 32"/>
                  <a:gd name="T50" fmla="*/ 53 w 239"/>
                  <a:gd name="T51" fmla="*/ 28 h 32"/>
                  <a:gd name="T52" fmla="*/ 56 w 239"/>
                  <a:gd name="T53" fmla="*/ 25 h 32"/>
                  <a:gd name="T54" fmla="*/ 65 w 239"/>
                  <a:gd name="T55" fmla="*/ 23 h 32"/>
                  <a:gd name="T56" fmla="*/ 82 w 239"/>
                  <a:gd name="T57" fmla="*/ 26 h 32"/>
                  <a:gd name="T58" fmla="*/ 89 w 239"/>
                  <a:gd name="T59" fmla="*/ 24 h 32"/>
                  <a:gd name="T60" fmla="*/ 98 w 239"/>
                  <a:gd name="T61" fmla="*/ 25 h 32"/>
                  <a:gd name="T62" fmla="*/ 108 w 239"/>
                  <a:gd name="T63" fmla="*/ 23 h 32"/>
                  <a:gd name="T64" fmla="*/ 118 w 239"/>
                  <a:gd name="T65" fmla="*/ 26 h 32"/>
                  <a:gd name="T66" fmla="*/ 134 w 239"/>
                  <a:gd name="T67" fmla="*/ 27 h 32"/>
                  <a:gd name="T68" fmla="*/ 148 w 239"/>
                  <a:gd name="T69" fmla="*/ 27 h 32"/>
                  <a:gd name="T70" fmla="*/ 161 w 239"/>
                  <a:gd name="T71" fmla="*/ 24 h 32"/>
                  <a:gd name="T72" fmla="*/ 177 w 239"/>
                  <a:gd name="T73" fmla="*/ 26 h 32"/>
                  <a:gd name="T74" fmla="*/ 183 w 239"/>
                  <a:gd name="T75" fmla="*/ 25 h 32"/>
                  <a:gd name="T76" fmla="*/ 199 w 239"/>
                  <a:gd name="T77" fmla="*/ 23 h 32"/>
                  <a:gd name="T78" fmla="*/ 215 w 239"/>
                  <a:gd name="T79" fmla="*/ 20 h 32"/>
                  <a:gd name="T80" fmla="*/ 239 w 239"/>
                  <a:gd name="T81" fmla="*/ 15 h 32"/>
                  <a:gd name="T82" fmla="*/ 228 w 239"/>
                  <a:gd name="T83" fmla="*/ 4 h 32"/>
                  <a:gd name="T84" fmla="*/ 213 w 239"/>
                  <a:gd name="T85" fmla="*/ 6 h 32"/>
                  <a:gd name="T86" fmla="*/ 210 w 239"/>
                  <a:gd name="T87" fmla="*/ 4 h 32"/>
                  <a:gd name="T88" fmla="*/ 193 w 239"/>
                  <a:gd name="T89" fmla="*/ 6 h 32"/>
                  <a:gd name="T90" fmla="*/ 185 w 239"/>
                  <a:gd name="T91" fmla="*/ 11 h 32"/>
                  <a:gd name="T92" fmla="*/ 178 w 239"/>
                  <a:gd name="T93" fmla="*/ 10 h 32"/>
                  <a:gd name="T94" fmla="*/ 171 w 239"/>
                  <a:gd name="T95" fmla="*/ 10 h 32"/>
                  <a:gd name="T96" fmla="*/ 164 w 239"/>
                  <a:gd name="T97" fmla="*/ 6 h 32"/>
                  <a:gd name="T98" fmla="*/ 158 w 239"/>
                  <a:gd name="T99" fmla="*/ 12 h 32"/>
                  <a:gd name="T100" fmla="*/ 152 w 239"/>
                  <a:gd name="T101" fmla="*/ 11 h 32"/>
                  <a:gd name="T102" fmla="*/ 150 w 239"/>
                  <a:gd name="T103" fmla="*/ 9 h 32"/>
                  <a:gd name="T104" fmla="*/ 141 w 239"/>
                  <a:gd name="T105" fmla="*/ 9 h 32"/>
                  <a:gd name="T106" fmla="*/ 131 w 239"/>
                  <a:gd name="T107" fmla="*/ 9 h 32"/>
                  <a:gd name="T108" fmla="*/ 88 w 239"/>
                  <a:gd name="T109" fmla="*/ 15 h 32"/>
                  <a:gd name="T110" fmla="*/ 12 w 239"/>
                  <a:gd name="T111" fmla="*/ 24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39" h="32">
                    <a:moveTo>
                      <a:pt x="131" y="9"/>
                    </a:moveTo>
                    <a:cubicBezTo>
                      <a:pt x="130" y="8"/>
                      <a:pt x="130" y="8"/>
                      <a:pt x="130" y="8"/>
                    </a:cubicBezTo>
                    <a:cubicBezTo>
                      <a:pt x="131" y="5"/>
                      <a:pt x="132" y="6"/>
                      <a:pt x="131" y="4"/>
                    </a:cubicBezTo>
                    <a:cubicBezTo>
                      <a:pt x="131" y="9"/>
                      <a:pt x="127" y="4"/>
                      <a:pt x="127" y="10"/>
                    </a:cubicBezTo>
                    <a:cubicBezTo>
                      <a:pt x="126" y="9"/>
                      <a:pt x="126" y="9"/>
                      <a:pt x="126" y="9"/>
                    </a:cubicBezTo>
                    <a:cubicBezTo>
                      <a:pt x="126" y="9"/>
                      <a:pt x="126" y="8"/>
                      <a:pt x="127" y="8"/>
                    </a:cubicBezTo>
                    <a:cubicBezTo>
                      <a:pt x="125" y="6"/>
                      <a:pt x="126" y="12"/>
                      <a:pt x="124" y="12"/>
                    </a:cubicBezTo>
                    <a:cubicBezTo>
                      <a:pt x="123" y="11"/>
                      <a:pt x="122" y="11"/>
                      <a:pt x="123" y="10"/>
                    </a:cubicBezTo>
                    <a:cubicBezTo>
                      <a:pt x="121" y="11"/>
                      <a:pt x="121" y="11"/>
                      <a:pt x="121" y="11"/>
                    </a:cubicBezTo>
                    <a:cubicBezTo>
                      <a:pt x="121" y="11"/>
                      <a:pt x="121" y="10"/>
                      <a:pt x="121" y="10"/>
                    </a:cubicBezTo>
                    <a:cubicBezTo>
                      <a:pt x="119" y="11"/>
                      <a:pt x="119" y="11"/>
                      <a:pt x="119" y="11"/>
                    </a:cubicBezTo>
                    <a:cubicBezTo>
                      <a:pt x="119" y="11"/>
                      <a:pt x="119" y="11"/>
                      <a:pt x="119" y="11"/>
                    </a:cubicBezTo>
                    <a:cubicBezTo>
                      <a:pt x="119" y="12"/>
                      <a:pt x="118" y="13"/>
                      <a:pt x="118" y="13"/>
                    </a:cubicBezTo>
                    <a:cubicBezTo>
                      <a:pt x="117" y="13"/>
                      <a:pt x="118" y="13"/>
                      <a:pt x="118" y="12"/>
                    </a:cubicBezTo>
                    <a:cubicBezTo>
                      <a:pt x="117" y="13"/>
                      <a:pt x="117" y="13"/>
                      <a:pt x="117" y="13"/>
                    </a:cubicBezTo>
                    <a:cubicBezTo>
                      <a:pt x="116" y="12"/>
                      <a:pt x="117" y="11"/>
                      <a:pt x="118" y="11"/>
                    </a:cubicBezTo>
                    <a:cubicBezTo>
                      <a:pt x="117" y="5"/>
                      <a:pt x="117" y="12"/>
                      <a:pt x="115" y="9"/>
                    </a:cubicBezTo>
                    <a:cubicBezTo>
                      <a:pt x="116" y="8"/>
                      <a:pt x="116" y="8"/>
                      <a:pt x="116" y="8"/>
                    </a:cubicBezTo>
                    <a:cubicBezTo>
                      <a:pt x="115" y="5"/>
                      <a:pt x="114" y="6"/>
                      <a:pt x="113" y="5"/>
                    </a:cubicBezTo>
                    <a:cubicBezTo>
                      <a:pt x="113" y="6"/>
                      <a:pt x="115" y="9"/>
                      <a:pt x="114" y="11"/>
                    </a:cubicBezTo>
                    <a:cubicBezTo>
                      <a:pt x="114" y="10"/>
                      <a:pt x="113" y="10"/>
                      <a:pt x="112" y="11"/>
                    </a:cubicBezTo>
                    <a:cubicBezTo>
                      <a:pt x="112" y="9"/>
                      <a:pt x="112" y="10"/>
                      <a:pt x="111" y="10"/>
                    </a:cubicBezTo>
                    <a:cubicBezTo>
                      <a:pt x="111" y="7"/>
                      <a:pt x="111" y="7"/>
                      <a:pt x="111" y="7"/>
                    </a:cubicBezTo>
                    <a:cubicBezTo>
                      <a:pt x="110" y="8"/>
                      <a:pt x="110" y="9"/>
                      <a:pt x="109" y="11"/>
                    </a:cubicBezTo>
                    <a:cubicBezTo>
                      <a:pt x="108" y="10"/>
                      <a:pt x="108" y="8"/>
                      <a:pt x="108" y="7"/>
                    </a:cubicBezTo>
                    <a:cubicBezTo>
                      <a:pt x="106" y="6"/>
                      <a:pt x="109" y="10"/>
                      <a:pt x="107" y="10"/>
                    </a:cubicBezTo>
                    <a:cubicBezTo>
                      <a:pt x="106" y="9"/>
                      <a:pt x="105" y="10"/>
                      <a:pt x="103" y="12"/>
                    </a:cubicBezTo>
                    <a:cubicBezTo>
                      <a:pt x="102" y="11"/>
                      <a:pt x="103" y="10"/>
                      <a:pt x="103" y="10"/>
                    </a:cubicBezTo>
                    <a:cubicBezTo>
                      <a:pt x="102" y="12"/>
                      <a:pt x="102" y="12"/>
                      <a:pt x="102" y="12"/>
                    </a:cubicBezTo>
                    <a:cubicBezTo>
                      <a:pt x="102" y="12"/>
                      <a:pt x="102" y="11"/>
                      <a:pt x="102" y="11"/>
                    </a:cubicBezTo>
                    <a:cubicBezTo>
                      <a:pt x="101" y="12"/>
                      <a:pt x="102" y="13"/>
                      <a:pt x="100" y="14"/>
                    </a:cubicBezTo>
                    <a:cubicBezTo>
                      <a:pt x="100" y="17"/>
                      <a:pt x="98" y="10"/>
                      <a:pt x="97" y="13"/>
                    </a:cubicBezTo>
                    <a:cubicBezTo>
                      <a:pt x="96" y="12"/>
                      <a:pt x="97" y="12"/>
                      <a:pt x="97" y="11"/>
                    </a:cubicBezTo>
                    <a:cubicBezTo>
                      <a:pt x="95" y="13"/>
                      <a:pt x="95" y="12"/>
                      <a:pt x="93" y="15"/>
                    </a:cubicBezTo>
                    <a:cubicBezTo>
                      <a:pt x="92" y="13"/>
                      <a:pt x="92" y="13"/>
                      <a:pt x="92" y="13"/>
                    </a:cubicBezTo>
                    <a:cubicBezTo>
                      <a:pt x="93" y="15"/>
                      <a:pt x="91" y="17"/>
                      <a:pt x="90" y="19"/>
                    </a:cubicBezTo>
                    <a:cubicBezTo>
                      <a:pt x="91" y="20"/>
                      <a:pt x="91" y="21"/>
                      <a:pt x="91" y="21"/>
                    </a:cubicBezTo>
                    <a:cubicBezTo>
                      <a:pt x="89" y="23"/>
                      <a:pt x="89" y="23"/>
                      <a:pt x="89" y="23"/>
                    </a:cubicBezTo>
                    <a:cubicBezTo>
                      <a:pt x="89" y="22"/>
                      <a:pt x="89" y="21"/>
                      <a:pt x="90" y="20"/>
                    </a:cubicBezTo>
                    <a:cubicBezTo>
                      <a:pt x="89" y="21"/>
                      <a:pt x="89" y="21"/>
                      <a:pt x="89" y="21"/>
                    </a:cubicBezTo>
                    <a:cubicBezTo>
                      <a:pt x="89" y="20"/>
                      <a:pt x="89" y="18"/>
                      <a:pt x="89" y="17"/>
                    </a:cubicBezTo>
                    <a:cubicBezTo>
                      <a:pt x="90" y="18"/>
                      <a:pt x="90" y="18"/>
                      <a:pt x="90" y="19"/>
                    </a:cubicBezTo>
                    <a:cubicBezTo>
                      <a:pt x="91" y="17"/>
                      <a:pt x="91" y="15"/>
                      <a:pt x="91" y="14"/>
                    </a:cubicBezTo>
                    <a:cubicBezTo>
                      <a:pt x="91" y="14"/>
                      <a:pt x="91" y="14"/>
                      <a:pt x="90" y="15"/>
                    </a:cubicBezTo>
                    <a:cubicBezTo>
                      <a:pt x="90" y="14"/>
                      <a:pt x="91" y="14"/>
                      <a:pt x="90" y="14"/>
                    </a:cubicBezTo>
                    <a:cubicBezTo>
                      <a:pt x="90" y="13"/>
                      <a:pt x="90" y="14"/>
                      <a:pt x="90" y="14"/>
                    </a:cubicBezTo>
                    <a:cubicBezTo>
                      <a:pt x="90" y="12"/>
                      <a:pt x="90" y="12"/>
                      <a:pt x="90" y="12"/>
                    </a:cubicBezTo>
                    <a:cubicBezTo>
                      <a:pt x="89" y="13"/>
                      <a:pt x="89" y="13"/>
                      <a:pt x="89" y="13"/>
                    </a:cubicBezTo>
                    <a:cubicBezTo>
                      <a:pt x="87" y="11"/>
                      <a:pt x="87" y="11"/>
                      <a:pt x="87" y="11"/>
                    </a:cubicBezTo>
                    <a:cubicBezTo>
                      <a:pt x="85" y="14"/>
                      <a:pt x="84" y="18"/>
                      <a:pt x="81" y="19"/>
                    </a:cubicBezTo>
                    <a:cubicBezTo>
                      <a:pt x="82" y="17"/>
                      <a:pt x="81" y="16"/>
                      <a:pt x="81" y="13"/>
                    </a:cubicBezTo>
                    <a:cubicBezTo>
                      <a:pt x="82" y="16"/>
                      <a:pt x="83" y="12"/>
                      <a:pt x="85" y="13"/>
                    </a:cubicBezTo>
                    <a:cubicBezTo>
                      <a:pt x="84" y="12"/>
                      <a:pt x="84" y="11"/>
                      <a:pt x="84" y="11"/>
                    </a:cubicBezTo>
                    <a:cubicBezTo>
                      <a:pt x="82" y="13"/>
                      <a:pt x="82" y="13"/>
                      <a:pt x="82" y="13"/>
                    </a:cubicBezTo>
                    <a:cubicBezTo>
                      <a:pt x="82" y="11"/>
                      <a:pt x="81" y="12"/>
                      <a:pt x="81" y="11"/>
                    </a:cubicBezTo>
                    <a:cubicBezTo>
                      <a:pt x="81" y="15"/>
                      <a:pt x="79" y="13"/>
                      <a:pt x="78" y="15"/>
                    </a:cubicBezTo>
                    <a:cubicBezTo>
                      <a:pt x="78" y="13"/>
                      <a:pt x="78" y="12"/>
                      <a:pt x="79" y="12"/>
                    </a:cubicBezTo>
                    <a:cubicBezTo>
                      <a:pt x="78" y="9"/>
                      <a:pt x="77" y="17"/>
                      <a:pt x="76" y="14"/>
                    </a:cubicBezTo>
                    <a:cubicBezTo>
                      <a:pt x="76" y="14"/>
                      <a:pt x="76" y="14"/>
                      <a:pt x="77" y="14"/>
                    </a:cubicBezTo>
                    <a:cubicBezTo>
                      <a:pt x="76" y="15"/>
                      <a:pt x="74" y="14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3" y="12"/>
                      <a:pt x="69" y="13"/>
                      <a:pt x="68" y="16"/>
                    </a:cubicBezTo>
                    <a:cubicBezTo>
                      <a:pt x="68" y="16"/>
                      <a:pt x="69" y="12"/>
                      <a:pt x="69" y="11"/>
                    </a:cubicBezTo>
                    <a:cubicBezTo>
                      <a:pt x="65" y="23"/>
                      <a:pt x="65" y="23"/>
                      <a:pt x="65" y="23"/>
                    </a:cubicBezTo>
                    <a:cubicBezTo>
                      <a:pt x="65" y="20"/>
                      <a:pt x="64" y="13"/>
                      <a:pt x="66" y="11"/>
                    </a:cubicBezTo>
                    <a:cubicBezTo>
                      <a:pt x="65" y="11"/>
                      <a:pt x="65" y="10"/>
                      <a:pt x="64" y="11"/>
                    </a:cubicBezTo>
                    <a:cubicBezTo>
                      <a:pt x="64" y="12"/>
                      <a:pt x="64" y="15"/>
                      <a:pt x="64" y="16"/>
                    </a:cubicBezTo>
                    <a:cubicBezTo>
                      <a:pt x="63" y="12"/>
                      <a:pt x="63" y="14"/>
                      <a:pt x="62" y="11"/>
                    </a:cubicBezTo>
                    <a:cubicBezTo>
                      <a:pt x="62" y="12"/>
                      <a:pt x="62" y="16"/>
                      <a:pt x="61" y="16"/>
                    </a:cubicBezTo>
                    <a:cubicBezTo>
                      <a:pt x="61" y="15"/>
                      <a:pt x="61" y="11"/>
                      <a:pt x="61" y="11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60" y="15"/>
                      <a:pt x="59" y="12"/>
                      <a:pt x="59" y="10"/>
                    </a:cubicBezTo>
                    <a:cubicBezTo>
                      <a:pt x="59" y="11"/>
                      <a:pt x="57" y="10"/>
                      <a:pt x="57" y="11"/>
                    </a:cubicBezTo>
                    <a:cubicBezTo>
                      <a:pt x="57" y="12"/>
                      <a:pt x="57" y="12"/>
                      <a:pt x="57" y="12"/>
                    </a:cubicBezTo>
                    <a:cubicBezTo>
                      <a:pt x="55" y="11"/>
                      <a:pt x="55" y="18"/>
                      <a:pt x="53" y="18"/>
                    </a:cubicBezTo>
                    <a:cubicBezTo>
                      <a:pt x="53" y="17"/>
                      <a:pt x="54" y="12"/>
                      <a:pt x="53" y="11"/>
                    </a:cubicBezTo>
                    <a:cubicBezTo>
                      <a:pt x="52" y="14"/>
                      <a:pt x="50" y="22"/>
                      <a:pt x="48" y="24"/>
                    </a:cubicBezTo>
                    <a:cubicBezTo>
                      <a:pt x="47" y="23"/>
                      <a:pt x="47" y="23"/>
                      <a:pt x="47" y="23"/>
                    </a:cubicBezTo>
                    <a:cubicBezTo>
                      <a:pt x="46" y="24"/>
                      <a:pt x="46" y="24"/>
                      <a:pt x="46" y="24"/>
                    </a:cubicBezTo>
                    <a:cubicBezTo>
                      <a:pt x="47" y="21"/>
                      <a:pt x="50" y="13"/>
                      <a:pt x="52" y="11"/>
                    </a:cubicBezTo>
                    <a:cubicBezTo>
                      <a:pt x="51" y="10"/>
                      <a:pt x="51" y="9"/>
                      <a:pt x="50" y="9"/>
                    </a:cubicBezTo>
                    <a:cubicBezTo>
                      <a:pt x="50" y="8"/>
                      <a:pt x="51" y="7"/>
                      <a:pt x="51" y="7"/>
                    </a:cubicBezTo>
                    <a:cubicBezTo>
                      <a:pt x="49" y="6"/>
                      <a:pt x="49" y="6"/>
                      <a:pt x="49" y="6"/>
                    </a:cubicBezTo>
                    <a:cubicBezTo>
                      <a:pt x="48" y="9"/>
                      <a:pt x="46" y="9"/>
                      <a:pt x="46" y="11"/>
                    </a:cubicBezTo>
                    <a:cubicBezTo>
                      <a:pt x="49" y="8"/>
                      <a:pt x="49" y="8"/>
                      <a:pt x="49" y="8"/>
                    </a:cubicBezTo>
                    <a:cubicBezTo>
                      <a:pt x="49" y="11"/>
                      <a:pt x="47" y="16"/>
                      <a:pt x="45" y="15"/>
                    </a:cubicBezTo>
                    <a:cubicBezTo>
                      <a:pt x="45" y="14"/>
                      <a:pt x="46" y="11"/>
                      <a:pt x="46" y="10"/>
                    </a:cubicBezTo>
                    <a:cubicBezTo>
                      <a:pt x="46" y="11"/>
                      <a:pt x="44" y="11"/>
                      <a:pt x="44" y="11"/>
                    </a:cubicBezTo>
                    <a:cubicBezTo>
                      <a:pt x="45" y="9"/>
                      <a:pt x="45" y="9"/>
                      <a:pt x="45" y="9"/>
                    </a:cubicBezTo>
                    <a:cubicBezTo>
                      <a:pt x="44" y="8"/>
                      <a:pt x="43" y="13"/>
                      <a:pt x="41" y="10"/>
                    </a:cubicBezTo>
                    <a:cubicBezTo>
                      <a:pt x="41" y="10"/>
                      <a:pt x="40" y="7"/>
                      <a:pt x="40" y="8"/>
                    </a:cubicBezTo>
                    <a:cubicBezTo>
                      <a:pt x="41" y="11"/>
                      <a:pt x="40" y="21"/>
                      <a:pt x="39" y="23"/>
                    </a:cubicBezTo>
                    <a:cubicBezTo>
                      <a:pt x="39" y="23"/>
                      <a:pt x="37" y="20"/>
                      <a:pt x="37" y="18"/>
                    </a:cubicBezTo>
                    <a:cubicBezTo>
                      <a:pt x="36" y="16"/>
                      <a:pt x="38" y="13"/>
                      <a:pt x="38" y="11"/>
                    </a:cubicBezTo>
                    <a:cubicBezTo>
                      <a:pt x="38" y="11"/>
                      <a:pt x="37" y="12"/>
                      <a:pt x="37" y="13"/>
                    </a:cubicBezTo>
                    <a:cubicBezTo>
                      <a:pt x="37" y="12"/>
                      <a:pt x="37" y="10"/>
                      <a:pt x="36" y="11"/>
                    </a:cubicBezTo>
                    <a:cubicBezTo>
                      <a:pt x="36" y="13"/>
                      <a:pt x="34" y="10"/>
                      <a:pt x="36" y="13"/>
                    </a:cubicBezTo>
                    <a:cubicBezTo>
                      <a:pt x="34" y="14"/>
                      <a:pt x="34" y="12"/>
                      <a:pt x="33" y="12"/>
                    </a:cubicBezTo>
                    <a:cubicBezTo>
                      <a:pt x="34" y="14"/>
                      <a:pt x="32" y="18"/>
                      <a:pt x="31" y="19"/>
                    </a:cubicBezTo>
                    <a:cubicBezTo>
                      <a:pt x="31" y="18"/>
                      <a:pt x="31" y="17"/>
                      <a:pt x="30" y="17"/>
                    </a:cubicBezTo>
                    <a:cubicBezTo>
                      <a:pt x="28" y="16"/>
                      <a:pt x="27" y="15"/>
                      <a:pt x="25" y="15"/>
                    </a:cubicBezTo>
                    <a:cubicBezTo>
                      <a:pt x="25" y="14"/>
                      <a:pt x="24" y="13"/>
                      <a:pt x="25" y="12"/>
                    </a:cubicBezTo>
                    <a:cubicBezTo>
                      <a:pt x="24" y="13"/>
                      <a:pt x="24" y="14"/>
                      <a:pt x="23" y="14"/>
                    </a:cubicBezTo>
                    <a:cubicBezTo>
                      <a:pt x="22" y="11"/>
                      <a:pt x="25" y="13"/>
                      <a:pt x="24" y="10"/>
                    </a:cubicBezTo>
                    <a:cubicBezTo>
                      <a:pt x="24" y="12"/>
                      <a:pt x="22" y="12"/>
                      <a:pt x="21" y="13"/>
                    </a:cubicBezTo>
                    <a:cubicBezTo>
                      <a:pt x="21" y="16"/>
                      <a:pt x="23" y="14"/>
                      <a:pt x="24" y="13"/>
                    </a:cubicBezTo>
                    <a:cubicBezTo>
                      <a:pt x="24" y="16"/>
                      <a:pt x="22" y="20"/>
                      <a:pt x="20" y="21"/>
                    </a:cubicBezTo>
                    <a:cubicBezTo>
                      <a:pt x="18" y="22"/>
                      <a:pt x="19" y="19"/>
                      <a:pt x="19" y="19"/>
                    </a:cubicBezTo>
                    <a:cubicBezTo>
                      <a:pt x="16" y="19"/>
                      <a:pt x="16" y="25"/>
                      <a:pt x="14" y="22"/>
                    </a:cubicBezTo>
                    <a:cubicBezTo>
                      <a:pt x="13" y="20"/>
                      <a:pt x="14" y="18"/>
                      <a:pt x="14" y="17"/>
                    </a:cubicBezTo>
                    <a:cubicBezTo>
                      <a:pt x="15" y="16"/>
                      <a:pt x="16" y="18"/>
                      <a:pt x="17" y="18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6"/>
                      <a:pt x="17" y="16"/>
                      <a:pt x="18" y="17"/>
                    </a:cubicBezTo>
                    <a:cubicBezTo>
                      <a:pt x="17" y="15"/>
                      <a:pt x="12" y="16"/>
                      <a:pt x="10" y="14"/>
                    </a:cubicBezTo>
                    <a:cubicBezTo>
                      <a:pt x="9" y="14"/>
                      <a:pt x="9" y="15"/>
                      <a:pt x="9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8"/>
                      <a:pt x="8" y="18"/>
                      <a:pt x="9" y="19"/>
                    </a:cubicBezTo>
                    <a:cubicBezTo>
                      <a:pt x="8" y="20"/>
                      <a:pt x="6" y="22"/>
                      <a:pt x="5" y="21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19"/>
                      <a:pt x="6" y="20"/>
                      <a:pt x="6" y="19"/>
                    </a:cubicBezTo>
                    <a:cubicBezTo>
                      <a:pt x="6" y="20"/>
                      <a:pt x="4" y="15"/>
                      <a:pt x="3" y="19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3" y="22"/>
                      <a:pt x="2" y="24"/>
                      <a:pt x="0" y="23"/>
                    </a:cubicBezTo>
                    <a:cubicBezTo>
                      <a:pt x="1" y="26"/>
                      <a:pt x="1" y="23"/>
                      <a:pt x="1" y="26"/>
                    </a:cubicBezTo>
                    <a:cubicBezTo>
                      <a:pt x="1" y="22"/>
                      <a:pt x="5" y="26"/>
                      <a:pt x="4" y="22"/>
                    </a:cubicBezTo>
                    <a:cubicBezTo>
                      <a:pt x="4" y="26"/>
                      <a:pt x="5" y="24"/>
                      <a:pt x="6" y="27"/>
                    </a:cubicBezTo>
                    <a:cubicBezTo>
                      <a:pt x="6" y="26"/>
                      <a:pt x="6" y="25"/>
                      <a:pt x="7" y="26"/>
                    </a:cubicBezTo>
                    <a:cubicBezTo>
                      <a:pt x="7" y="26"/>
                      <a:pt x="7" y="25"/>
                      <a:pt x="7" y="25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5"/>
                      <a:pt x="7" y="24"/>
                      <a:pt x="7" y="24"/>
                    </a:cubicBezTo>
                    <a:cubicBezTo>
                      <a:pt x="8" y="22"/>
                      <a:pt x="9" y="22"/>
                      <a:pt x="10" y="21"/>
                    </a:cubicBezTo>
                    <a:cubicBezTo>
                      <a:pt x="11" y="22"/>
                      <a:pt x="10" y="22"/>
                      <a:pt x="10" y="23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4"/>
                      <a:pt x="12" y="25"/>
                      <a:pt x="11" y="26"/>
                    </a:cubicBezTo>
                    <a:cubicBezTo>
                      <a:pt x="12" y="26"/>
                      <a:pt x="12" y="26"/>
                      <a:pt x="12" y="26"/>
                    </a:cubicBezTo>
                    <a:cubicBezTo>
                      <a:pt x="13" y="27"/>
                      <a:pt x="14" y="28"/>
                      <a:pt x="15" y="27"/>
                    </a:cubicBezTo>
                    <a:cubicBezTo>
                      <a:pt x="15" y="27"/>
                      <a:pt x="16" y="25"/>
                      <a:pt x="16" y="26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20" y="26"/>
                      <a:pt x="23" y="23"/>
                      <a:pt x="25" y="27"/>
                    </a:cubicBezTo>
                    <a:cubicBezTo>
                      <a:pt x="25" y="26"/>
                      <a:pt x="26" y="26"/>
                      <a:pt x="27" y="26"/>
                    </a:cubicBezTo>
                    <a:cubicBezTo>
                      <a:pt x="27" y="28"/>
                      <a:pt x="27" y="28"/>
                      <a:pt x="27" y="28"/>
                    </a:cubicBezTo>
                    <a:cubicBezTo>
                      <a:pt x="28" y="28"/>
                      <a:pt x="30" y="30"/>
                      <a:pt x="31" y="28"/>
                    </a:cubicBezTo>
                    <a:cubicBezTo>
                      <a:pt x="31" y="32"/>
                      <a:pt x="35" y="29"/>
                      <a:pt x="37" y="30"/>
                    </a:cubicBezTo>
                    <a:cubicBezTo>
                      <a:pt x="37" y="28"/>
                      <a:pt x="37" y="28"/>
                      <a:pt x="37" y="28"/>
                    </a:cubicBezTo>
                    <a:cubicBezTo>
                      <a:pt x="38" y="28"/>
                      <a:pt x="39" y="28"/>
                      <a:pt x="40" y="27"/>
                    </a:cubicBezTo>
                    <a:cubicBezTo>
                      <a:pt x="40" y="25"/>
                      <a:pt x="40" y="25"/>
                      <a:pt x="40" y="25"/>
                    </a:cubicBezTo>
                    <a:cubicBezTo>
                      <a:pt x="42" y="24"/>
                      <a:pt x="43" y="27"/>
                      <a:pt x="45" y="27"/>
                    </a:cubicBezTo>
                    <a:cubicBezTo>
                      <a:pt x="45" y="28"/>
                      <a:pt x="45" y="27"/>
                      <a:pt x="44" y="27"/>
                    </a:cubicBezTo>
                    <a:cubicBezTo>
                      <a:pt x="46" y="31"/>
                      <a:pt x="49" y="24"/>
                      <a:pt x="51" y="27"/>
                    </a:cubicBezTo>
                    <a:cubicBezTo>
                      <a:pt x="52" y="27"/>
                      <a:pt x="52" y="27"/>
                      <a:pt x="52" y="27"/>
                    </a:cubicBezTo>
                    <a:cubicBezTo>
                      <a:pt x="52" y="27"/>
                      <a:pt x="52" y="27"/>
                      <a:pt x="52" y="27"/>
                    </a:cubicBezTo>
                    <a:cubicBezTo>
                      <a:pt x="52" y="27"/>
                      <a:pt x="52" y="27"/>
                      <a:pt x="52" y="27"/>
                    </a:cubicBezTo>
                    <a:cubicBezTo>
                      <a:pt x="53" y="28"/>
                      <a:pt x="53" y="28"/>
                      <a:pt x="53" y="28"/>
                    </a:cubicBezTo>
                    <a:cubicBezTo>
                      <a:pt x="53" y="28"/>
                      <a:pt x="53" y="28"/>
                      <a:pt x="53" y="27"/>
                    </a:cubicBezTo>
                    <a:cubicBezTo>
                      <a:pt x="53" y="27"/>
                      <a:pt x="54" y="27"/>
                      <a:pt x="54" y="27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55" y="29"/>
                      <a:pt x="55" y="28"/>
                      <a:pt x="55" y="26"/>
                    </a:cubicBezTo>
                    <a:cubicBezTo>
                      <a:pt x="55" y="26"/>
                      <a:pt x="55" y="26"/>
                      <a:pt x="56" y="25"/>
                    </a:cubicBezTo>
                    <a:cubicBezTo>
                      <a:pt x="56" y="28"/>
                      <a:pt x="57" y="24"/>
                      <a:pt x="58" y="28"/>
                    </a:cubicBezTo>
                    <a:cubicBezTo>
                      <a:pt x="58" y="26"/>
                      <a:pt x="61" y="27"/>
                      <a:pt x="61" y="23"/>
                    </a:cubicBezTo>
                    <a:cubicBezTo>
                      <a:pt x="61" y="24"/>
                      <a:pt x="61" y="24"/>
                      <a:pt x="61" y="24"/>
                    </a:cubicBezTo>
                    <a:cubicBezTo>
                      <a:pt x="62" y="24"/>
                      <a:pt x="62" y="25"/>
                      <a:pt x="63" y="24"/>
                    </a:cubicBezTo>
                    <a:cubicBezTo>
                      <a:pt x="63" y="26"/>
                      <a:pt x="63" y="26"/>
                      <a:pt x="63" y="26"/>
                    </a:cubicBezTo>
                    <a:cubicBezTo>
                      <a:pt x="65" y="23"/>
                      <a:pt x="65" y="23"/>
                      <a:pt x="65" y="23"/>
                    </a:cubicBezTo>
                    <a:cubicBezTo>
                      <a:pt x="65" y="24"/>
                      <a:pt x="66" y="25"/>
                      <a:pt x="65" y="27"/>
                    </a:cubicBezTo>
                    <a:cubicBezTo>
                      <a:pt x="67" y="24"/>
                      <a:pt x="66" y="26"/>
                      <a:pt x="68" y="23"/>
                    </a:cubicBezTo>
                    <a:cubicBezTo>
                      <a:pt x="68" y="25"/>
                      <a:pt x="68" y="25"/>
                      <a:pt x="68" y="25"/>
                    </a:cubicBezTo>
                    <a:cubicBezTo>
                      <a:pt x="69" y="25"/>
                      <a:pt x="70" y="23"/>
                      <a:pt x="70" y="24"/>
                    </a:cubicBezTo>
                    <a:cubicBezTo>
                      <a:pt x="71" y="27"/>
                      <a:pt x="77" y="25"/>
                      <a:pt x="81" y="28"/>
                    </a:cubicBezTo>
                    <a:cubicBezTo>
                      <a:pt x="80" y="23"/>
                      <a:pt x="82" y="30"/>
                      <a:pt x="82" y="26"/>
                    </a:cubicBezTo>
                    <a:cubicBezTo>
                      <a:pt x="83" y="27"/>
                      <a:pt x="83" y="28"/>
                      <a:pt x="83" y="29"/>
                    </a:cubicBezTo>
                    <a:cubicBezTo>
                      <a:pt x="84" y="28"/>
                      <a:pt x="85" y="31"/>
                      <a:pt x="87" y="28"/>
                    </a:cubicBezTo>
                    <a:cubicBezTo>
                      <a:pt x="87" y="29"/>
                      <a:pt x="86" y="29"/>
                      <a:pt x="86" y="30"/>
                    </a:cubicBezTo>
                    <a:cubicBezTo>
                      <a:pt x="87" y="30"/>
                      <a:pt x="87" y="29"/>
                      <a:pt x="87" y="30"/>
                    </a:cubicBezTo>
                    <a:cubicBezTo>
                      <a:pt x="87" y="30"/>
                      <a:pt x="87" y="30"/>
                      <a:pt x="87" y="31"/>
                    </a:cubicBezTo>
                    <a:cubicBezTo>
                      <a:pt x="88" y="31"/>
                      <a:pt x="89" y="27"/>
                      <a:pt x="89" y="24"/>
                    </a:cubicBezTo>
                    <a:cubicBezTo>
                      <a:pt x="90" y="26"/>
                      <a:pt x="90" y="25"/>
                      <a:pt x="91" y="23"/>
                    </a:cubicBezTo>
                    <a:cubicBezTo>
                      <a:pt x="91" y="24"/>
                      <a:pt x="92" y="26"/>
                      <a:pt x="91" y="26"/>
                    </a:cubicBezTo>
                    <a:cubicBezTo>
                      <a:pt x="91" y="26"/>
                      <a:pt x="95" y="27"/>
                      <a:pt x="95" y="25"/>
                    </a:cubicBezTo>
                    <a:cubicBezTo>
                      <a:pt x="95" y="26"/>
                      <a:pt x="96" y="25"/>
                      <a:pt x="96" y="25"/>
                    </a:cubicBezTo>
                    <a:cubicBezTo>
                      <a:pt x="97" y="25"/>
                      <a:pt x="97" y="25"/>
                      <a:pt x="99" y="25"/>
                    </a:cubicBezTo>
                    <a:cubicBezTo>
                      <a:pt x="98" y="25"/>
                      <a:pt x="98" y="25"/>
                      <a:pt x="98" y="25"/>
                    </a:cubicBezTo>
                    <a:cubicBezTo>
                      <a:pt x="99" y="22"/>
                      <a:pt x="100" y="24"/>
                      <a:pt x="101" y="24"/>
                    </a:cubicBezTo>
                    <a:cubicBezTo>
                      <a:pt x="101" y="24"/>
                      <a:pt x="101" y="24"/>
                      <a:pt x="101" y="24"/>
                    </a:cubicBezTo>
                    <a:cubicBezTo>
                      <a:pt x="103" y="26"/>
                      <a:pt x="102" y="23"/>
                      <a:pt x="105" y="25"/>
                    </a:cubicBezTo>
                    <a:cubicBezTo>
                      <a:pt x="104" y="23"/>
                      <a:pt x="104" y="23"/>
                      <a:pt x="104" y="23"/>
                    </a:cubicBezTo>
                    <a:cubicBezTo>
                      <a:pt x="105" y="19"/>
                      <a:pt x="107" y="26"/>
                      <a:pt x="108" y="24"/>
                    </a:cubicBezTo>
                    <a:cubicBezTo>
                      <a:pt x="108" y="23"/>
                      <a:pt x="108" y="23"/>
                      <a:pt x="108" y="23"/>
                    </a:cubicBezTo>
                    <a:cubicBezTo>
                      <a:pt x="109" y="22"/>
                      <a:pt x="110" y="29"/>
                      <a:pt x="111" y="29"/>
                    </a:cubicBezTo>
                    <a:cubicBezTo>
                      <a:pt x="111" y="30"/>
                      <a:pt x="111" y="30"/>
                      <a:pt x="110" y="30"/>
                    </a:cubicBezTo>
                    <a:cubicBezTo>
                      <a:pt x="113" y="32"/>
                      <a:pt x="111" y="28"/>
                      <a:pt x="112" y="27"/>
                    </a:cubicBezTo>
                    <a:cubicBezTo>
                      <a:pt x="113" y="28"/>
                      <a:pt x="112" y="30"/>
                      <a:pt x="113" y="31"/>
                    </a:cubicBezTo>
                    <a:cubicBezTo>
                      <a:pt x="114" y="32"/>
                      <a:pt x="116" y="26"/>
                      <a:pt x="118" y="29"/>
                    </a:cubicBezTo>
                    <a:cubicBezTo>
                      <a:pt x="117" y="28"/>
                      <a:pt x="117" y="27"/>
                      <a:pt x="118" y="26"/>
                    </a:cubicBezTo>
                    <a:cubicBezTo>
                      <a:pt x="119" y="25"/>
                      <a:pt x="121" y="30"/>
                      <a:pt x="122" y="26"/>
                    </a:cubicBezTo>
                    <a:cubicBezTo>
                      <a:pt x="122" y="27"/>
                      <a:pt x="122" y="27"/>
                      <a:pt x="122" y="27"/>
                    </a:cubicBezTo>
                    <a:cubicBezTo>
                      <a:pt x="123" y="26"/>
                      <a:pt x="125" y="26"/>
                      <a:pt x="126" y="24"/>
                    </a:cubicBezTo>
                    <a:cubicBezTo>
                      <a:pt x="127" y="31"/>
                      <a:pt x="131" y="21"/>
                      <a:pt x="131" y="27"/>
                    </a:cubicBezTo>
                    <a:cubicBezTo>
                      <a:pt x="134" y="26"/>
                      <a:pt x="134" y="26"/>
                      <a:pt x="134" y="26"/>
                    </a:cubicBezTo>
                    <a:cubicBezTo>
                      <a:pt x="134" y="27"/>
                      <a:pt x="134" y="27"/>
                      <a:pt x="134" y="27"/>
                    </a:cubicBezTo>
                    <a:cubicBezTo>
                      <a:pt x="136" y="27"/>
                      <a:pt x="136" y="26"/>
                      <a:pt x="137" y="24"/>
                    </a:cubicBezTo>
                    <a:cubicBezTo>
                      <a:pt x="137" y="25"/>
                      <a:pt x="137" y="25"/>
                      <a:pt x="137" y="26"/>
                    </a:cubicBezTo>
                    <a:cubicBezTo>
                      <a:pt x="140" y="27"/>
                      <a:pt x="140" y="26"/>
                      <a:pt x="142" y="23"/>
                    </a:cubicBezTo>
                    <a:cubicBezTo>
                      <a:pt x="142" y="25"/>
                      <a:pt x="142" y="25"/>
                      <a:pt x="142" y="25"/>
                    </a:cubicBezTo>
                    <a:cubicBezTo>
                      <a:pt x="143" y="24"/>
                      <a:pt x="146" y="28"/>
                      <a:pt x="148" y="26"/>
                    </a:cubicBezTo>
                    <a:cubicBezTo>
                      <a:pt x="148" y="26"/>
                      <a:pt x="148" y="26"/>
                      <a:pt x="148" y="27"/>
                    </a:cubicBezTo>
                    <a:cubicBezTo>
                      <a:pt x="151" y="24"/>
                      <a:pt x="155" y="32"/>
                      <a:pt x="156" y="25"/>
                    </a:cubicBezTo>
                    <a:cubicBezTo>
                      <a:pt x="158" y="23"/>
                      <a:pt x="158" y="23"/>
                      <a:pt x="158" y="23"/>
                    </a:cubicBezTo>
                    <a:cubicBezTo>
                      <a:pt x="155" y="22"/>
                      <a:pt x="158" y="19"/>
                      <a:pt x="157" y="18"/>
                    </a:cubicBezTo>
                    <a:cubicBezTo>
                      <a:pt x="158" y="18"/>
                      <a:pt x="159" y="20"/>
                      <a:pt x="158" y="21"/>
                    </a:cubicBezTo>
                    <a:cubicBezTo>
                      <a:pt x="158" y="20"/>
                      <a:pt x="158" y="20"/>
                      <a:pt x="158" y="20"/>
                    </a:cubicBezTo>
                    <a:cubicBezTo>
                      <a:pt x="158" y="24"/>
                      <a:pt x="161" y="22"/>
                      <a:pt x="161" y="24"/>
                    </a:cubicBezTo>
                    <a:cubicBezTo>
                      <a:pt x="166" y="24"/>
                      <a:pt x="171" y="26"/>
                      <a:pt x="175" y="25"/>
                    </a:cubicBezTo>
                    <a:cubicBezTo>
                      <a:pt x="174" y="22"/>
                      <a:pt x="174" y="22"/>
                      <a:pt x="174" y="22"/>
                    </a:cubicBezTo>
                    <a:cubicBezTo>
                      <a:pt x="176" y="22"/>
                      <a:pt x="176" y="22"/>
                      <a:pt x="176" y="22"/>
                    </a:cubicBezTo>
                    <a:cubicBezTo>
                      <a:pt x="176" y="23"/>
                      <a:pt x="177" y="25"/>
                      <a:pt x="175" y="25"/>
                    </a:cubicBezTo>
                    <a:cubicBezTo>
                      <a:pt x="176" y="26"/>
                      <a:pt x="177" y="23"/>
                      <a:pt x="177" y="22"/>
                    </a:cubicBezTo>
                    <a:cubicBezTo>
                      <a:pt x="179" y="23"/>
                      <a:pt x="177" y="26"/>
                      <a:pt x="177" y="26"/>
                    </a:cubicBezTo>
                    <a:cubicBezTo>
                      <a:pt x="178" y="26"/>
                      <a:pt x="178" y="26"/>
                      <a:pt x="178" y="26"/>
                    </a:cubicBezTo>
                    <a:cubicBezTo>
                      <a:pt x="178" y="25"/>
                      <a:pt x="178" y="25"/>
                      <a:pt x="178" y="25"/>
                    </a:cubicBezTo>
                    <a:cubicBezTo>
                      <a:pt x="179" y="24"/>
                      <a:pt x="179" y="23"/>
                      <a:pt x="180" y="23"/>
                    </a:cubicBezTo>
                    <a:cubicBezTo>
                      <a:pt x="181" y="23"/>
                      <a:pt x="180" y="25"/>
                      <a:pt x="181" y="25"/>
                    </a:cubicBezTo>
                    <a:cubicBezTo>
                      <a:pt x="181" y="25"/>
                      <a:pt x="181" y="25"/>
                      <a:pt x="181" y="25"/>
                    </a:cubicBezTo>
                    <a:cubicBezTo>
                      <a:pt x="183" y="25"/>
                      <a:pt x="183" y="25"/>
                      <a:pt x="183" y="25"/>
                    </a:cubicBezTo>
                    <a:cubicBezTo>
                      <a:pt x="182" y="23"/>
                      <a:pt x="182" y="23"/>
                      <a:pt x="182" y="23"/>
                    </a:cubicBezTo>
                    <a:cubicBezTo>
                      <a:pt x="183" y="21"/>
                      <a:pt x="184" y="23"/>
                      <a:pt x="183" y="20"/>
                    </a:cubicBezTo>
                    <a:cubicBezTo>
                      <a:pt x="185" y="24"/>
                      <a:pt x="190" y="21"/>
                      <a:pt x="191" y="22"/>
                    </a:cubicBezTo>
                    <a:cubicBezTo>
                      <a:pt x="192" y="20"/>
                      <a:pt x="194" y="20"/>
                      <a:pt x="195" y="20"/>
                    </a:cubicBezTo>
                    <a:cubicBezTo>
                      <a:pt x="195" y="20"/>
                      <a:pt x="194" y="17"/>
                      <a:pt x="195" y="17"/>
                    </a:cubicBezTo>
                    <a:cubicBezTo>
                      <a:pt x="195" y="23"/>
                      <a:pt x="198" y="19"/>
                      <a:pt x="199" y="23"/>
                    </a:cubicBezTo>
                    <a:cubicBezTo>
                      <a:pt x="198" y="21"/>
                      <a:pt x="203" y="22"/>
                      <a:pt x="201" y="19"/>
                    </a:cubicBezTo>
                    <a:cubicBezTo>
                      <a:pt x="202" y="19"/>
                      <a:pt x="201" y="21"/>
                      <a:pt x="202" y="22"/>
                    </a:cubicBezTo>
                    <a:cubicBezTo>
                      <a:pt x="205" y="20"/>
                      <a:pt x="208" y="23"/>
                      <a:pt x="211" y="21"/>
                    </a:cubicBezTo>
                    <a:cubicBezTo>
                      <a:pt x="211" y="21"/>
                      <a:pt x="210" y="20"/>
                      <a:pt x="211" y="19"/>
                    </a:cubicBezTo>
                    <a:cubicBezTo>
                      <a:pt x="213" y="22"/>
                      <a:pt x="213" y="22"/>
                      <a:pt x="213" y="22"/>
                    </a:cubicBezTo>
                    <a:cubicBezTo>
                      <a:pt x="214" y="22"/>
                      <a:pt x="213" y="18"/>
                      <a:pt x="215" y="20"/>
                    </a:cubicBezTo>
                    <a:cubicBezTo>
                      <a:pt x="214" y="20"/>
                      <a:pt x="214" y="19"/>
                      <a:pt x="214" y="18"/>
                    </a:cubicBezTo>
                    <a:cubicBezTo>
                      <a:pt x="221" y="21"/>
                      <a:pt x="226" y="14"/>
                      <a:pt x="233" y="20"/>
                    </a:cubicBezTo>
                    <a:cubicBezTo>
                      <a:pt x="232" y="18"/>
                      <a:pt x="233" y="18"/>
                      <a:pt x="234" y="18"/>
                    </a:cubicBezTo>
                    <a:cubicBezTo>
                      <a:pt x="233" y="18"/>
                      <a:pt x="233" y="16"/>
                      <a:pt x="233" y="15"/>
                    </a:cubicBezTo>
                    <a:cubicBezTo>
                      <a:pt x="236" y="18"/>
                      <a:pt x="236" y="18"/>
                      <a:pt x="236" y="18"/>
                    </a:cubicBezTo>
                    <a:cubicBezTo>
                      <a:pt x="236" y="15"/>
                      <a:pt x="239" y="17"/>
                      <a:pt x="239" y="15"/>
                    </a:cubicBezTo>
                    <a:cubicBezTo>
                      <a:pt x="238" y="15"/>
                      <a:pt x="238" y="15"/>
                      <a:pt x="238" y="15"/>
                    </a:cubicBezTo>
                    <a:cubicBezTo>
                      <a:pt x="239" y="12"/>
                      <a:pt x="236" y="9"/>
                      <a:pt x="235" y="5"/>
                    </a:cubicBezTo>
                    <a:cubicBezTo>
                      <a:pt x="234" y="8"/>
                      <a:pt x="231" y="0"/>
                      <a:pt x="230" y="5"/>
                    </a:cubicBezTo>
                    <a:cubicBezTo>
                      <a:pt x="229" y="5"/>
                      <a:pt x="230" y="4"/>
                      <a:pt x="230" y="3"/>
                    </a:cubicBezTo>
                    <a:cubicBezTo>
                      <a:pt x="230" y="5"/>
                      <a:pt x="229" y="5"/>
                      <a:pt x="228" y="5"/>
                    </a:cubicBezTo>
                    <a:cubicBezTo>
                      <a:pt x="228" y="4"/>
                      <a:pt x="228" y="4"/>
                      <a:pt x="228" y="4"/>
                    </a:cubicBezTo>
                    <a:cubicBezTo>
                      <a:pt x="225" y="5"/>
                      <a:pt x="223" y="4"/>
                      <a:pt x="220" y="3"/>
                    </a:cubicBezTo>
                    <a:cubicBezTo>
                      <a:pt x="220" y="5"/>
                      <a:pt x="220" y="5"/>
                      <a:pt x="220" y="5"/>
                    </a:cubicBezTo>
                    <a:cubicBezTo>
                      <a:pt x="219" y="5"/>
                      <a:pt x="219" y="4"/>
                      <a:pt x="219" y="4"/>
                    </a:cubicBezTo>
                    <a:cubicBezTo>
                      <a:pt x="218" y="7"/>
                      <a:pt x="221" y="4"/>
                      <a:pt x="220" y="7"/>
                    </a:cubicBezTo>
                    <a:cubicBezTo>
                      <a:pt x="219" y="3"/>
                      <a:pt x="215" y="8"/>
                      <a:pt x="214" y="3"/>
                    </a:cubicBezTo>
                    <a:cubicBezTo>
                      <a:pt x="213" y="4"/>
                      <a:pt x="214" y="6"/>
                      <a:pt x="213" y="6"/>
                    </a:cubicBezTo>
                    <a:cubicBezTo>
                      <a:pt x="213" y="5"/>
                      <a:pt x="213" y="5"/>
                      <a:pt x="213" y="5"/>
                    </a:cubicBezTo>
                    <a:cubicBezTo>
                      <a:pt x="213" y="6"/>
                      <a:pt x="213" y="6"/>
                      <a:pt x="213" y="6"/>
                    </a:cubicBezTo>
                    <a:cubicBezTo>
                      <a:pt x="212" y="6"/>
                      <a:pt x="211" y="5"/>
                      <a:pt x="211" y="4"/>
                    </a:cubicBezTo>
                    <a:cubicBezTo>
                      <a:pt x="211" y="4"/>
                      <a:pt x="212" y="3"/>
                      <a:pt x="212" y="3"/>
                    </a:cubicBezTo>
                    <a:cubicBezTo>
                      <a:pt x="211" y="2"/>
                      <a:pt x="209" y="4"/>
                      <a:pt x="209" y="3"/>
                    </a:cubicBezTo>
                    <a:cubicBezTo>
                      <a:pt x="210" y="4"/>
                      <a:pt x="210" y="4"/>
                      <a:pt x="210" y="4"/>
                    </a:cubicBezTo>
                    <a:cubicBezTo>
                      <a:pt x="207" y="6"/>
                      <a:pt x="203" y="4"/>
                      <a:pt x="200" y="7"/>
                    </a:cubicBezTo>
                    <a:cubicBezTo>
                      <a:pt x="200" y="8"/>
                      <a:pt x="200" y="8"/>
                      <a:pt x="200" y="8"/>
                    </a:cubicBezTo>
                    <a:cubicBezTo>
                      <a:pt x="198" y="10"/>
                      <a:pt x="198" y="7"/>
                      <a:pt x="196" y="8"/>
                    </a:cubicBezTo>
                    <a:cubicBezTo>
                      <a:pt x="196" y="8"/>
                      <a:pt x="196" y="8"/>
                      <a:pt x="196" y="8"/>
                    </a:cubicBezTo>
                    <a:cubicBezTo>
                      <a:pt x="195" y="9"/>
                      <a:pt x="195" y="10"/>
                      <a:pt x="194" y="9"/>
                    </a:cubicBezTo>
                    <a:cubicBezTo>
                      <a:pt x="195" y="8"/>
                      <a:pt x="193" y="8"/>
                      <a:pt x="193" y="6"/>
                    </a:cubicBezTo>
                    <a:cubicBezTo>
                      <a:pt x="191" y="8"/>
                      <a:pt x="192" y="8"/>
                      <a:pt x="191" y="11"/>
                    </a:cubicBezTo>
                    <a:cubicBezTo>
                      <a:pt x="190" y="10"/>
                      <a:pt x="190" y="10"/>
                      <a:pt x="190" y="10"/>
                    </a:cubicBezTo>
                    <a:cubicBezTo>
                      <a:pt x="190" y="11"/>
                      <a:pt x="190" y="12"/>
                      <a:pt x="189" y="13"/>
                    </a:cubicBezTo>
                    <a:cubicBezTo>
                      <a:pt x="190" y="11"/>
                      <a:pt x="188" y="10"/>
                      <a:pt x="189" y="9"/>
                    </a:cubicBezTo>
                    <a:cubicBezTo>
                      <a:pt x="186" y="6"/>
                      <a:pt x="185" y="12"/>
                      <a:pt x="183" y="8"/>
                    </a:cubicBezTo>
                    <a:cubicBezTo>
                      <a:pt x="182" y="12"/>
                      <a:pt x="186" y="10"/>
                      <a:pt x="185" y="11"/>
                    </a:cubicBezTo>
                    <a:cubicBezTo>
                      <a:pt x="186" y="12"/>
                      <a:pt x="184" y="14"/>
                      <a:pt x="183" y="13"/>
                    </a:cubicBezTo>
                    <a:cubicBezTo>
                      <a:pt x="183" y="13"/>
                      <a:pt x="181" y="8"/>
                      <a:pt x="179" y="9"/>
                    </a:cubicBezTo>
                    <a:cubicBezTo>
                      <a:pt x="180" y="9"/>
                      <a:pt x="180" y="8"/>
                      <a:pt x="180" y="8"/>
                    </a:cubicBezTo>
                    <a:cubicBezTo>
                      <a:pt x="179" y="7"/>
                      <a:pt x="178" y="10"/>
                      <a:pt x="177" y="8"/>
                    </a:cubicBezTo>
                    <a:cubicBezTo>
                      <a:pt x="177" y="11"/>
                      <a:pt x="176" y="8"/>
                      <a:pt x="176" y="11"/>
                    </a:cubicBezTo>
                    <a:cubicBezTo>
                      <a:pt x="178" y="10"/>
                      <a:pt x="178" y="10"/>
                      <a:pt x="178" y="10"/>
                    </a:cubicBezTo>
                    <a:cubicBezTo>
                      <a:pt x="177" y="11"/>
                      <a:pt x="176" y="15"/>
                      <a:pt x="174" y="13"/>
                    </a:cubicBezTo>
                    <a:cubicBezTo>
                      <a:pt x="174" y="13"/>
                      <a:pt x="175" y="12"/>
                      <a:pt x="175" y="11"/>
                    </a:cubicBezTo>
                    <a:cubicBezTo>
                      <a:pt x="174" y="11"/>
                      <a:pt x="174" y="12"/>
                      <a:pt x="173" y="11"/>
                    </a:cubicBezTo>
                    <a:cubicBezTo>
                      <a:pt x="173" y="8"/>
                      <a:pt x="176" y="10"/>
                      <a:pt x="177" y="8"/>
                    </a:cubicBezTo>
                    <a:cubicBezTo>
                      <a:pt x="176" y="7"/>
                      <a:pt x="175" y="10"/>
                      <a:pt x="175" y="7"/>
                    </a:cubicBezTo>
                    <a:cubicBezTo>
                      <a:pt x="174" y="11"/>
                      <a:pt x="173" y="6"/>
                      <a:pt x="171" y="10"/>
                    </a:cubicBezTo>
                    <a:cubicBezTo>
                      <a:pt x="171" y="8"/>
                      <a:pt x="171" y="8"/>
                      <a:pt x="171" y="8"/>
                    </a:cubicBezTo>
                    <a:cubicBezTo>
                      <a:pt x="171" y="8"/>
                      <a:pt x="171" y="9"/>
                      <a:pt x="170" y="9"/>
                    </a:cubicBezTo>
                    <a:cubicBezTo>
                      <a:pt x="171" y="7"/>
                      <a:pt x="171" y="7"/>
                      <a:pt x="171" y="7"/>
                    </a:cubicBezTo>
                    <a:cubicBezTo>
                      <a:pt x="170" y="9"/>
                      <a:pt x="168" y="5"/>
                      <a:pt x="167" y="6"/>
                    </a:cubicBezTo>
                    <a:cubicBezTo>
                      <a:pt x="170" y="6"/>
                      <a:pt x="168" y="9"/>
                      <a:pt x="169" y="10"/>
                    </a:cubicBezTo>
                    <a:cubicBezTo>
                      <a:pt x="166" y="13"/>
                      <a:pt x="167" y="5"/>
                      <a:pt x="164" y="6"/>
                    </a:cubicBezTo>
                    <a:cubicBezTo>
                      <a:pt x="164" y="6"/>
                      <a:pt x="166" y="7"/>
                      <a:pt x="165" y="8"/>
                    </a:cubicBezTo>
                    <a:cubicBezTo>
                      <a:pt x="164" y="8"/>
                      <a:pt x="164" y="7"/>
                      <a:pt x="163" y="6"/>
                    </a:cubicBezTo>
                    <a:cubicBezTo>
                      <a:pt x="161" y="7"/>
                      <a:pt x="164" y="8"/>
                      <a:pt x="163" y="9"/>
                    </a:cubicBezTo>
                    <a:cubicBezTo>
                      <a:pt x="162" y="7"/>
                      <a:pt x="162" y="10"/>
                      <a:pt x="161" y="11"/>
                    </a:cubicBezTo>
                    <a:cubicBezTo>
                      <a:pt x="161" y="9"/>
                      <a:pt x="161" y="9"/>
                      <a:pt x="161" y="9"/>
                    </a:cubicBezTo>
                    <a:cubicBezTo>
                      <a:pt x="158" y="8"/>
                      <a:pt x="160" y="13"/>
                      <a:pt x="158" y="12"/>
                    </a:cubicBezTo>
                    <a:cubicBezTo>
                      <a:pt x="159" y="9"/>
                      <a:pt x="159" y="9"/>
                      <a:pt x="159" y="9"/>
                    </a:cubicBezTo>
                    <a:cubicBezTo>
                      <a:pt x="157" y="10"/>
                      <a:pt x="157" y="10"/>
                      <a:pt x="157" y="10"/>
                    </a:cubicBezTo>
                    <a:cubicBezTo>
                      <a:pt x="158" y="8"/>
                      <a:pt x="158" y="8"/>
                      <a:pt x="158" y="8"/>
                    </a:cubicBezTo>
                    <a:cubicBezTo>
                      <a:pt x="156" y="9"/>
                      <a:pt x="156" y="9"/>
                      <a:pt x="155" y="8"/>
                    </a:cubicBezTo>
                    <a:cubicBezTo>
                      <a:pt x="155" y="10"/>
                      <a:pt x="155" y="12"/>
                      <a:pt x="154" y="12"/>
                    </a:cubicBezTo>
                    <a:cubicBezTo>
                      <a:pt x="153" y="11"/>
                      <a:pt x="154" y="10"/>
                      <a:pt x="152" y="11"/>
                    </a:cubicBezTo>
                    <a:cubicBezTo>
                      <a:pt x="153" y="9"/>
                      <a:pt x="153" y="8"/>
                      <a:pt x="154" y="10"/>
                    </a:cubicBezTo>
                    <a:cubicBezTo>
                      <a:pt x="154" y="9"/>
                      <a:pt x="154" y="8"/>
                      <a:pt x="154" y="8"/>
                    </a:cubicBezTo>
                    <a:cubicBezTo>
                      <a:pt x="153" y="6"/>
                      <a:pt x="152" y="8"/>
                      <a:pt x="151" y="8"/>
                    </a:cubicBezTo>
                    <a:cubicBezTo>
                      <a:pt x="152" y="8"/>
                      <a:pt x="152" y="8"/>
                      <a:pt x="152" y="8"/>
                    </a:cubicBezTo>
                    <a:cubicBezTo>
                      <a:pt x="150" y="11"/>
                      <a:pt x="150" y="11"/>
                      <a:pt x="150" y="11"/>
                    </a:cubicBezTo>
                    <a:cubicBezTo>
                      <a:pt x="150" y="10"/>
                      <a:pt x="150" y="9"/>
                      <a:pt x="150" y="9"/>
                    </a:cubicBezTo>
                    <a:cubicBezTo>
                      <a:pt x="150" y="9"/>
                      <a:pt x="149" y="10"/>
                      <a:pt x="149" y="10"/>
                    </a:cubicBezTo>
                    <a:cubicBezTo>
                      <a:pt x="149" y="9"/>
                      <a:pt x="149" y="7"/>
                      <a:pt x="150" y="6"/>
                    </a:cubicBezTo>
                    <a:cubicBezTo>
                      <a:pt x="147" y="8"/>
                      <a:pt x="147" y="8"/>
                      <a:pt x="147" y="8"/>
                    </a:cubicBezTo>
                    <a:cubicBezTo>
                      <a:pt x="147" y="7"/>
                      <a:pt x="146" y="6"/>
                      <a:pt x="146" y="6"/>
                    </a:cubicBezTo>
                    <a:cubicBezTo>
                      <a:pt x="145" y="5"/>
                      <a:pt x="144" y="9"/>
                      <a:pt x="142" y="8"/>
                    </a:cubicBezTo>
                    <a:cubicBezTo>
                      <a:pt x="142" y="8"/>
                      <a:pt x="142" y="8"/>
                      <a:pt x="141" y="9"/>
                    </a:cubicBezTo>
                    <a:cubicBezTo>
                      <a:pt x="140" y="8"/>
                      <a:pt x="139" y="6"/>
                      <a:pt x="137" y="9"/>
                    </a:cubicBezTo>
                    <a:cubicBezTo>
                      <a:pt x="136" y="6"/>
                      <a:pt x="136" y="6"/>
                      <a:pt x="136" y="6"/>
                    </a:cubicBezTo>
                    <a:cubicBezTo>
                      <a:pt x="134" y="7"/>
                      <a:pt x="137" y="9"/>
                      <a:pt x="135" y="11"/>
                    </a:cubicBezTo>
                    <a:cubicBezTo>
                      <a:pt x="133" y="11"/>
                      <a:pt x="134" y="8"/>
                      <a:pt x="134" y="7"/>
                    </a:cubicBezTo>
                    <a:cubicBezTo>
                      <a:pt x="133" y="9"/>
                      <a:pt x="132" y="12"/>
                      <a:pt x="130" y="10"/>
                    </a:cubicBezTo>
                    <a:cubicBezTo>
                      <a:pt x="130" y="9"/>
                      <a:pt x="131" y="9"/>
                      <a:pt x="131" y="9"/>
                    </a:cubicBezTo>
                    <a:close/>
                    <a:moveTo>
                      <a:pt x="114" y="11"/>
                    </a:moveTo>
                    <a:cubicBezTo>
                      <a:pt x="114" y="10"/>
                      <a:pt x="115" y="9"/>
                      <a:pt x="115" y="10"/>
                    </a:cubicBezTo>
                    <a:cubicBezTo>
                      <a:pt x="115" y="12"/>
                      <a:pt x="115" y="11"/>
                      <a:pt x="114" y="11"/>
                    </a:cubicBezTo>
                    <a:close/>
                    <a:moveTo>
                      <a:pt x="88" y="15"/>
                    </a:moveTo>
                    <a:cubicBezTo>
                      <a:pt x="88" y="15"/>
                      <a:pt x="88" y="15"/>
                      <a:pt x="89" y="16"/>
                    </a:cubicBezTo>
                    <a:cubicBezTo>
                      <a:pt x="89" y="16"/>
                      <a:pt x="88" y="16"/>
                      <a:pt x="88" y="15"/>
                    </a:cubicBezTo>
                    <a:close/>
                    <a:moveTo>
                      <a:pt x="13" y="25"/>
                    </a:moveTo>
                    <a:cubicBezTo>
                      <a:pt x="13" y="25"/>
                      <a:pt x="13" y="25"/>
                      <a:pt x="13" y="25"/>
                    </a:cubicBezTo>
                    <a:cubicBezTo>
                      <a:pt x="14" y="26"/>
                      <a:pt x="14" y="25"/>
                      <a:pt x="13" y="25"/>
                    </a:cubicBezTo>
                    <a:close/>
                    <a:moveTo>
                      <a:pt x="12" y="24"/>
                    </a:moveTo>
                    <a:cubicBezTo>
                      <a:pt x="12" y="24"/>
                      <a:pt x="12" y="25"/>
                      <a:pt x="12" y="25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4"/>
                      <a:pt x="12" y="24"/>
                    </a:cubicBezTo>
                    <a:close/>
                    <a:moveTo>
                      <a:pt x="181" y="24"/>
                    </a:moveTo>
                    <a:cubicBezTo>
                      <a:pt x="181" y="23"/>
                      <a:pt x="181" y="23"/>
                      <a:pt x="181" y="23"/>
                    </a:cubicBezTo>
                    <a:cubicBezTo>
                      <a:pt x="181" y="23"/>
                      <a:pt x="181" y="23"/>
                      <a:pt x="181" y="2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93" name="Freeform 389"/>
              <p:cNvSpPr>
                <a:spLocks/>
              </p:cNvSpPr>
              <p:nvPr/>
            </p:nvSpPr>
            <p:spPr bwMode="auto">
              <a:xfrm>
                <a:off x="4533" y="241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94" name="Freeform 390"/>
              <p:cNvSpPr>
                <a:spLocks/>
              </p:cNvSpPr>
              <p:nvPr/>
            </p:nvSpPr>
            <p:spPr bwMode="auto">
              <a:xfrm>
                <a:off x="4654" y="240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95" name="Freeform 391"/>
              <p:cNvSpPr>
                <a:spLocks/>
              </p:cNvSpPr>
              <p:nvPr/>
            </p:nvSpPr>
            <p:spPr bwMode="auto">
              <a:xfrm>
                <a:off x="4405" y="2407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96" name="Freeform 392"/>
              <p:cNvSpPr>
                <a:spLocks/>
              </p:cNvSpPr>
              <p:nvPr/>
            </p:nvSpPr>
            <p:spPr bwMode="auto">
              <a:xfrm>
                <a:off x="4325" y="2442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97" name="Freeform 393"/>
              <p:cNvSpPr>
                <a:spLocks/>
              </p:cNvSpPr>
              <p:nvPr/>
            </p:nvSpPr>
            <p:spPr bwMode="auto">
              <a:xfrm>
                <a:off x="4306" y="2416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98" name="Freeform 394"/>
              <p:cNvSpPr>
                <a:spLocks/>
              </p:cNvSpPr>
              <p:nvPr/>
            </p:nvSpPr>
            <p:spPr bwMode="auto">
              <a:xfrm>
                <a:off x="4320" y="2426"/>
                <a:ext cx="5" cy="7"/>
              </a:xfrm>
              <a:custGeom>
                <a:avLst/>
                <a:gdLst>
                  <a:gd name="T0" fmla="*/ 2 w 2"/>
                  <a:gd name="T1" fmla="*/ 2 h 3"/>
                  <a:gd name="T2" fmla="*/ 0 w 2"/>
                  <a:gd name="T3" fmla="*/ 1 h 3"/>
                  <a:gd name="T4" fmla="*/ 1 w 2"/>
                  <a:gd name="T5" fmla="*/ 1 h 3"/>
                  <a:gd name="T6" fmla="*/ 2 w 2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2" y="0"/>
                      <a:pt x="1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0" y="3"/>
                      <a:pt x="1" y="3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99" name="Freeform 395"/>
              <p:cNvSpPr>
                <a:spLocks/>
              </p:cNvSpPr>
              <p:nvPr/>
            </p:nvSpPr>
            <p:spPr bwMode="auto">
              <a:xfrm>
                <a:off x="4318" y="2428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00" name="Freeform 396"/>
              <p:cNvSpPr>
                <a:spLocks/>
              </p:cNvSpPr>
              <p:nvPr/>
            </p:nvSpPr>
            <p:spPr bwMode="auto">
              <a:xfrm>
                <a:off x="4339" y="2440"/>
                <a:ext cx="7" cy="10"/>
              </a:xfrm>
              <a:custGeom>
                <a:avLst/>
                <a:gdLst>
                  <a:gd name="T0" fmla="*/ 1 w 3"/>
                  <a:gd name="T1" fmla="*/ 1 h 4"/>
                  <a:gd name="T2" fmla="*/ 0 w 3"/>
                  <a:gd name="T3" fmla="*/ 2 h 4"/>
                  <a:gd name="T4" fmla="*/ 1 w 3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4">
                    <a:moveTo>
                      <a:pt x="1" y="1"/>
                    </a:moveTo>
                    <a:cubicBezTo>
                      <a:pt x="0" y="0"/>
                      <a:pt x="0" y="3"/>
                      <a:pt x="0" y="2"/>
                    </a:cubicBezTo>
                    <a:cubicBezTo>
                      <a:pt x="0" y="4"/>
                      <a:pt x="3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01" name="Freeform 397"/>
              <p:cNvSpPr>
                <a:spLocks/>
              </p:cNvSpPr>
              <p:nvPr/>
            </p:nvSpPr>
            <p:spPr bwMode="auto">
              <a:xfrm>
                <a:off x="4325" y="2419"/>
                <a:ext cx="0" cy="5"/>
              </a:xfrm>
              <a:custGeom>
                <a:avLst/>
                <a:gdLst>
                  <a:gd name="T0" fmla="*/ 0 h 5"/>
                  <a:gd name="T1" fmla="*/ 5 h 5"/>
                  <a:gd name="T2" fmla="*/ 0 h 5"/>
                  <a:gd name="T3" fmla="*/ 0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0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02" name="Freeform 398"/>
              <p:cNvSpPr>
                <a:spLocks/>
              </p:cNvSpPr>
              <p:nvPr/>
            </p:nvSpPr>
            <p:spPr bwMode="auto">
              <a:xfrm>
                <a:off x="4334" y="2421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03" name="Freeform 399"/>
              <p:cNvSpPr>
                <a:spLocks/>
              </p:cNvSpPr>
              <p:nvPr/>
            </p:nvSpPr>
            <p:spPr bwMode="auto">
              <a:xfrm>
                <a:off x="4332" y="242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04" name="Freeform 400"/>
              <p:cNvSpPr>
                <a:spLocks/>
              </p:cNvSpPr>
              <p:nvPr/>
            </p:nvSpPr>
            <p:spPr bwMode="auto">
              <a:xfrm>
                <a:off x="4327" y="2416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3" y="3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05" name="Freeform 401"/>
              <p:cNvSpPr>
                <a:spLocks/>
              </p:cNvSpPr>
              <p:nvPr/>
            </p:nvSpPr>
            <p:spPr bwMode="auto">
              <a:xfrm>
                <a:off x="4365" y="2421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1 w 2"/>
                  <a:gd name="T3" fmla="*/ 2 h 2"/>
                  <a:gd name="T4" fmla="*/ 1 w 2"/>
                  <a:gd name="T5" fmla="*/ 1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06" name="Freeform 402"/>
              <p:cNvSpPr>
                <a:spLocks/>
              </p:cNvSpPr>
              <p:nvPr/>
            </p:nvSpPr>
            <p:spPr bwMode="auto">
              <a:xfrm>
                <a:off x="4358" y="2409"/>
                <a:ext cx="2" cy="7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1 w 1"/>
                  <a:gd name="T5" fmla="*/ 0 h 3"/>
                  <a:gd name="T6" fmla="*/ 0 w 1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2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07" name="Freeform 403"/>
              <p:cNvSpPr>
                <a:spLocks/>
              </p:cNvSpPr>
              <p:nvPr/>
            </p:nvSpPr>
            <p:spPr bwMode="auto">
              <a:xfrm>
                <a:off x="4363" y="2407"/>
                <a:ext cx="7" cy="5"/>
              </a:xfrm>
              <a:custGeom>
                <a:avLst/>
                <a:gdLst>
                  <a:gd name="T0" fmla="*/ 2 w 3"/>
                  <a:gd name="T1" fmla="*/ 2 h 2"/>
                  <a:gd name="T2" fmla="*/ 2 w 3"/>
                  <a:gd name="T3" fmla="*/ 0 h 2"/>
                  <a:gd name="T4" fmla="*/ 2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1"/>
                      <a:pt x="3" y="0"/>
                      <a:pt x="2" y="0"/>
                    </a:cubicBezTo>
                    <a:cubicBezTo>
                      <a:pt x="2" y="1"/>
                      <a:pt x="0" y="1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08" name="Freeform 404"/>
              <p:cNvSpPr>
                <a:spLocks/>
              </p:cNvSpPr>
              <p:nvPr/>
            </p:nvSpPr>
            <p:spPr bwMode="auto">
              <a:xfrm>
                <a:off x="4408" y="2424"/>
                <a:ext cx="2" cy="9"/>
              </a:xfrm>
              <a:custGeom>
                <a:avLst/>
                <a:gdLst>
                  <a:gd name="T0" fmla="*/ 2 w 2"/>
                  <a:gd name="T1" fmla="*/ 0 h 9"/>
                  <a:gd name="T2" fmla="*/ 0 w 2"/>
                  <a:gd name="T3" fmla="*/ 0 h 9"/>
                  <a:gd name="T4" fmla="*/ 0 w 2"/>
                  <a:gd name="T5" fmla="*/ 9 h 9"/>
                  <a:gd name="T6" fmla="*/ 2 w 2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9">
                    <a:moveTo>
                      <a:pt x="2" y="0"/>
                    </a:moveTo>
                    <a:lnTo>
                      <a:pt x="0" y="0"/>
                    </a:lnTo>
                    <a:lnTo>
                      <a:pt x="0" y="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09" name="Freeform 405"/>
              <p:cNvSpPr>
                <a:spLocks/>
              </p:cNvSpPr>
              <p:nvPr/>
            </p:nvSpPr>
            <p:spPr bwMode="auto">
              <a:xfrm>
                <a:off x="4443" y="2400"/>
                <a:ext cx="7" cy="9"/>
              </a:xfrm>
              <a:custGeom>
                <a:avLst/>
                <a:gdLst>
                  <a:gd name="T0" fmla="*/ 2 w 3"/>
                  <a:gd name="T1" fmla="*/ 1 h 4"/>
                  <a:gd name="T2" fmla="*/ 1 w 3"/>
                  <a:gd name="T3" fmla="*/ 2 h 4"/>
                  <a:gd name="T4" fmla="*/ 1 w 3"/>
                  <a:gd name="T5" fmla="*/ 4 h 4"/>
                  <a:gd name="T6" fmla="*/ 2 w 3"/>
                  <a:gd name="T7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2" y="1"/>
                    </a:moveTo>
                    <a:cubicBezTo>
                      <a:pt x="1" y="0"/>
                      <a:pt x="2" y="3"/>
                      <a:pt x="1" y="2"/>
                    </a:cubicBezTo>
                    <a:cubicBezTo>
                      <a:pt x="0" y="3"/>
                      <a:pt x="2" y="3"/>
                      <a:pt x="1" y="4"/>
                    </a:cubicBezTo>
                    <a:cubicBezTo>
                      <a:pt x="2" y="3"/>
                      <a:pt x="3" y="3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4" name="Group 607"/>
            <p:cNvGrpSpPr>
              <a:grpSpLocks/>
            </p:cNvGrpSpPr>
            <p:nvPr/>
          </p:nvGrpSpPr>
          <p:grpSpPr bwMode="auto">
            <a:xfrm>
              <a:off x="4446" y="1358"/>
              <a:ext cx="2301" cy="2098"/>
              <a:chOff x="4446" y="1358"/>
              <a:chExt cx="2301" cy="2098"/>
            </a:xfrm>
          </p:grpSpPr>
          <p:sp>
            <p:nvSpPr>
              <p:cNvPr id="2510" name="Freeform 407"/>
              <p:cNvSpPr>
                <a:spLocks/>
              </p:cNvSpPr>
              <p:nvPr/>
            </p:nvSpPr>
            <p:spPr bwMode="auto">
              <a:xfrm>
                <a:off x="4446" y="240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11" name="Freeform 408"/>
              <p:cNvSpPr>
                <a:spLocks/>
              </p:cNvSpPr>
              <p:nvPr/>
            </p:nvSpPr>
            <p:spPr bwMode="auto">
              <a:xfrm>
                <a:off x="4881" y="2428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3 h 3"/>
                  <a:gd name="T4" fmla="*/ 0 w 3"/>
                  <a:gd name="T5" fmla="*/ 0 h 3"/>
                  <a:gd name="T6" fmla="*/ 0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3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12" name="Freeform 409"/>
              <p:cNvSpPr>
                <a:spLocks/>
              </p:cNvSpPr>
              <p:nvPr/>
            </p:nvSpPr>
            <p:spPr bwMode="auto">
              <a:xfrm>
                <a:off x="4886" y="2421"/>
                <a:ext cx="0" cy="7"/>
              </a:xfrm>
              <a:custGeom>
                <a:avLst/>
                <a:gdLst>
                  <a:gd name="T0" fmla="*/ 0 h 3"/>
                  <a:gd name="T1" fmla="*/ 3 h 3"/>
                  <a:gd name="T2" fmla="*/ 0 h 3"/>
                  <a:gd name="T3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13" name="Freeform 410"/>
              <p:cNvSpPr>
                <a:spLocks/>
              </p:cNvSpPr>
              <p:nvPr/>
            </p:nvSpPr>
            <p:spPr bwMode="auto">
              <a:xfrm>
                <a:off x="4581" y="2397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14" name="Freeform 411"/>
              <p:cNvSpPr>
                <a:spLocks/>
              </p:cNvSpPr>
              <p:nvPr/>
            </p:nvSpPr>
            <p:spPr bwMode="auto">
              <a:xfrm>
                <a:off x="4611" y="2400"/>
                <a:ext cx="0" cy="7"/>
              </a:xfrm>
              <a:custGeom>
                <a:avLst/>
                <a:gdLst>
                  <a:gd name="T0" fmla="*/ 0 h 7"/>
                  <a:gd name="T1" fmla="*/ 0 h 7"/>
                  <a:gd name="T2" fmla="*/ 7 h 7"/>
                  <a:gd name="T3" fmla="*/ 0 h 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15" name="Freeform 412"/>
              <p:cNvSpPr>
                <a:spLocks/>
              </p:cNvSpPr>
              <p:nvPr/>
            </p:nvSpPr>
            <p:spPr bwMode="auto">
              <a:xfrm>
                <a:off x="4633" y="2393"/>
                <a:ext cx="4" cy="7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0 h 3"/>
                  <a:gd name="T4" fmla="*/ 1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2" y="3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16" name="Freeform 413"/>
              <p:cNvSpPr>
                <a:spLocks/>
              </p:cNvSpPr>
              <p:nvPr/>
            </p:nvSpPr>
            <p:spPr bwMode="auto">
              <a:xfrm>
                <a:off x="4495" y="1412"/>
                <a:ext cx="3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17" name="Freeform 414"/>
              <p:cNvSpPr>
                <a:spLocks/>
              </p:cNvSpPr>
              <p:nvPr/>
            </p:nvSpPr>
            <p:spPr bwMode="auto">
              <a:xfrm>
                <a:off x="4514" y="1417"/>
                <a:ext cx="5" cy="2"/>
              </a:xfrm>
              <a:custGeom>
                <a:avLst/>
                <a:gdLst>
                  <a:gd name="T0" fmla="*/ 3 w 5"/>
                  <a:gd name="T1" fmla="*/ 0 h 2"/>
                  <a:gd name="T2" fmla="*/ 0 w 5"/>
                  <a:gd name="T3" fmla="*/ 2 h 2"/>
                  <a:gd name="T4" fmla="*/ 5 w 5"/>
                  <a:gd name="T5" fmla="*/ 0 h 2"/>
                  <a:gd name="T6" fmla="*/ 3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3" y="0"/>
                    </a:moveTo>
                    <a:lnTo>
                      <a:pt x="0" y="2"/>
                    </a:lnTo>
                    <a:lnTo>
                      <a:pt x="5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18" name="Freeform 415"/>
              <p:cNvSpPr>
                <a:spLocks/>
              </p:cNvSpPr>
              <p:nvPr/>
            </p:nvSpPr>
            <p:spPr bwMode="auto">
              <a:xfrm>
                <a:off x="4519" y="1419"/>
                <a:ext cx="12" cy="7"/>
              </a:xfrm>
              <a:custGeom>
                <a:avLst/>
                <a:gdLst>
                  <a:gd name="T0" fmla="*/ 4 w 5"/>
                  <a:gd name="T1" fmla="*/ 3 h 3"/>
                  <a:gd name="T2" fmla="*/ 1 w 5"/>
                  <a:gd name="T3" fmla="*/ 1 h 3"/>
                  <a:gd name="T4" fmla="*/ 2 w 5"/>
                  <a:gd name="T5" fmla="*/ 0 h 3"/>
                  <a:gd name="T6" fmla="*/ 0 w 5"/>
                  <a:gd name="T7" fmla="*/ 1 h 3"/>
                  <a:gd name="T8" fmla="*/ 4 w 5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">
                    <a:moveTo>
                      <a:pt x="4" y="3"/>
                    </a:moveTo>
                    <a:cubicBezTo>
                      <a:pt x="5" y="1"/>
                      <a:pt x="2" y="2"/>
                      <a:pt x="1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3" y="2"/>
                      <a:pt x="4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19" name="Freeform 416"/>
              <p:cNvSpPr>
                <a:spLocks/>
              </p:cNvSpPr>
              <p:nvPr/>
            </p:nvSpPr>
            <p:spPr bwMode="auto">
              <a:xfrm>
                <a:off x="4524" y="1441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20" name="Freeform 417"/>
              <p:cNvSpPr>
                <a:spLocks/>
              </p:cNvSpPr>
              <p:nvPr/>
            </p:nvSpPr>
            <p:spPr bwMode="auto">
              <a:xfrm>
                <a:off x="4521" y="1441"/>
                <a:ext cx="3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0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21" name="Freeform 418"/>
              <p:cNvSpPr>
                <a:spLocks/>
              </p:cNvSpPr>
              <p:nvPr/>
            </p:nvSpPr>
            <p:spPr bwMode="auto">
              <a:xfrm>
                <a:off x="4526" y="1445"/>
                <a:ext cx="5" cy="5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1 h 2"/>
                  <a:gd name="T4" fmla="*/ 0 w 2"/>
                  <a:gd name="T5" fmla="*/ 2 h 2"/>
                  <a:gd name="T6" fmla="*/ 2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0" y="2"/>
                    </a:cubicBezTo>
                    <a:cubicBezTo>
                      <a:pt x="1" y="2"/>
                      <a:pt x="1" y="2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22" name="Freeform 419"/>
              <p:cNvSpPr>
                <a:spLocks/>
              </p:cNvSpPr>
              <p:nvPr/>
            </p:nvSpPr>
            <p:spPr bwMode="auto">
              <a:xfrm>
                <a:off x="4533" y="1443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23" name="Freeform 420"/>
              <p:cNvSpPr>
                <a:spLocks/>
              </p:cNvSpPr>
              <p:nvPr/>
            </p:nvSpPr>
            <p:spPr bwMode="auto">
              <a:xfrm>
                <a:off x="4531" y="1441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0 w 2"/>
                  <a:gd name="T5" fmla="*/ 1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0"/>
                      <a:pt x="0" y="1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24" name="Freeform 421"/>
              <p:cNvSpPr>
                <a:spLocks/>
              </p:cNvSpPr>
              <p:nvPr/>
            </p:nvSpPr>
            <p:spPr bwMode="auto">
              <a:xfrm>
                <a:off x="4526" y="1436"/>
                <a:ext cx="7" cy="7"/>
              </a:xfrm>
              <a:custGeom>
                <a:avLst/>
                <a:gdLst>
                  <a:gd name="T0" fmla="*/ 2 w 3"/>
                  <a:gd name="T1" fmla="*/ 3 h 3"/>
                  <a:gd name="T2" fmla="*/ 3 w 3"/>
                  <a:gd name="T3" fmla="*/ 1 h 3"/>
                  <a:gd name="T4" fmla="*/ 2 w 3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2"/>
                      <a:pt x="1" y="1"/>
                      <a:pt x="3" y="1"/>
                    </a:cubicBezTo>
                    <a:cubicBezTo>
                      <a:pt x="1" y="0"/>
                      <a:pt x="0" y="2"/>
                      <a:pt x="2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25" name="Freeform 422"/>
              <p:cNvSpPr>
                <a:spLocks/>
              </p:cNvSpPr>
              <p:nvPr/>
            </p:nvSpPr>
            <p:spPr bwMode="auto">
              <a:xfrm>
                <a:off x="4531" y="1419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26" name="Freeform 423"/>
              <p:cNvSpPr>
                <a:spLocks/>
              </p:cNvSpPr>
              <p:nvPr/>
            </p:nvSpPr>
            <p:spPr bwMode="auto">
              <a:xfrm>
                <a:off x="4538" y="1453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27" name="Freeform 424"/>
              <p:cNvSpPr>
                <a:spLocks/>
              </p:cNvSpPr>
              <p:nvPr/>
            </p:nvSpPr>
            <p:spPr bwMode="auto">
              <a:xfrm>
                <a:off x="4540" y="1450"/>
                <a:ext cx="5" cy="3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28" name="Freeform 425"/>
              <p:cNvSpPr>
                <a:spLocks/>
              </p:cNvSpPr>
              <p:nvPr/>
            </p:nvSpPr>
            <p:spPr bwMode="auto">
              <a:xfrm>
                <a:off x="4533" y="1438"/>
                <a:ext cx="7" cy="3"/>
              </a:xfrm>
              <a:custGeom>
                <a:avLst/>
                <a:gdLst>
                  <a:gd name="T0" fmla="*/ 7 w 7"/>
                  <a:gd name="T1" fmla="*/ 0 h 3"/>
                  <a:gd name="T2" fmla="*/ 0 w 7"/>
                  <a:gd name="T3" fmla="*/ 3 h 3"/>
                  <a:gd name="T4" fmla="*/ 7 w 7"/>
                  <a:gd name="T5" fmla="*/ 0 h 3"/>
                  <a:gd name="T6" fmla="*/ 7 w 7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3">
                    <a:moveTo>
                      <a:pt x="7" y="0"/>
                    </a:moveTo>
                    <a:lnTo>
                      <a:pt x="0" y="3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29" name="Freeform 426"/>
              <p:cNvSpPr>
                <a:spLocks/>
              </p:cNvSpPr>
              <p:nvPr/>
            </p:nvSpPr>
            <p:spPr bwMode="auto">
              <a:xfrm>
                <a:off x="4540" y="1462"/>
                <a:ext cx="7" cy="2"/>
              </a:xfrm>
              <a:custGeom>
                <a:avLst/>
                <a:gdLst>
                  <a:gd name="T0" fmla="*/ 5 w 7"/>
                  <a:gd name="T1" fmla="*/ 2 h 2"/>
                  <a:gd name="T2" fmla="*/ 0 w 7"/>
                  <a:gd name="T3" fmla="*/ 2 h 2"/>
                  <a:gd name="T4" fmla="*/ 7 w 7"/>
                  <a:gd name="T5" fmla="*/ 0 h 2"/>
                  <a:gd name="T6" fmla="*/ 5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5" y="2"/>
                    </a:moveTo>
                    <a:lnTo>
                      <a:pt x="0" y="2"/>
                    </a:lnTo>
                    <a:lnTo>
                      <a:pt x="7" y="0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30" name="Freeform 427"/>
              <p:cNvSpPr>
                <a:spLocks/>
              </p:cNvSpPr>
              <p:nvPr/>
            </p:nvSpPr>
            <p:spPr bwMode="auto">
              <a:xfrm>
                <a:off x="4545" y="1467"/>
                <a:ext cx="7" cy="4"/>
              </a:xfrm>
              <a:custGeom>
                <a:avLst/>
                <a:gdLst>
                  <a:gd name="T0" fmla="*/ 2 w 3"/>
                  <a:gd name="T1" fmla="*/ 0 h 2"/>
                  <a:gd name="T2" fmla="*/ 0 w 3"/>
                  <a:gd name="T3" fmla="*/ 2 h 2"/>
                  <a:gd name="T4" fmla="*/ 3 w 3"/>
                  <a:gd name="T5" fmla="*/ 2 h 2"/>
                  <a:gd name="T6" fmla="*/ 2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1" y="1"/>
                      <a:pt x="1" y="2"/>
                      <a:pt x="0" y="2"/>
                    </a:cubicBezTo>
                    <a:cubicBezTo>
                      <a:pt x="1" y="2"/>
                      <a:pt x="2" y="2"/>
                      <a:pt x="3" y="2"/>
                    </a:cubicBezTo>
                    <a:cubicBezTo>
                      <a:pt x="2" y="2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31" name="Freeform 428"/>
              <p:cNvSpPr>
                <a:spLocks/>
              </p:cNvSpPr>
              <p:nvPr/>
            </p:nvSpPr>
            <p:spPr bwMode="auto">
              <a:xfrm>
                <a:off x="4552" y="1469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32" name="Freeform 429"/>
              <p:cNvSpPr>
                <a:spLocks/>
              </p:cNvSpPr>
              <p:nvPr/>
            </p:nvSpPr>
            <p:spPr bwMode="auto">
              <a:xfrm>
                <a:off x="4545" y="1455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33" name="Freeform 430"/>
              <p:cNvSpPr>
                <a:spLocks/>
              </p:cNvSpPr>
              <p:nvPr/>
            </p:nvSpPr>
            <p:spPr bwMode="auto">
              <a:xfrm>
                <a:off x="4547" y="1455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34" name="Freeform 431"/>
              <p:cNvSpPr>
                <a:spLocks/>
              </p:cNvSpPr>
              <p:nvPr/>
            </p:nvSpPr>
            <p:spPr bwMode="auto">
              <a:xfrm>
                <a:off x="4547" y="145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35" name="Freeform 432"/>
              <p:cNvSpPr>
                <a:spLocks/>
              </p:cNvSpPr>
              <p:nvPr/>
            </p:nvSpPr>
            <p:spPr bwMode="auto">
              <a:xfrm>
                <a:off x="4543" y="1441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2"/>
                      <a:pt x="2" y="2"/>
                      <a:pt x="2" y="0"/>
                    </a:cubicBezTo>
                    <a:cubicBezTo>
                      <a:pt x="1" y="0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36" name="Freeform 433"/>
              <p:cNvSpPr>
                <a:spLocks/>
              </p:cNvSpPr>
              <p:nvPr/>
            </p:nvSpPr>
            <p:spPr bwMode="auto">
              <a:xfrm>
                <a:off x="4545" y="1448"/>
                <a:ext cx="5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37" name="Freeform 434"/>
              <p:cNvSpPr>
                <a:spLocks/>
              </p:cNvSpPr>
              <p:nvPr/>
            </p:nvSpPr>
            <p:spPr bwMode="auto">
              <a:xfrm>
                <a:off x="4550" y="1450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3 h 3"/>
                  <a:gd name="T3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38" name="Freeform 435"/>
              <p:cNvSpPr>
                <a:spLocks/>
              </p:cNvSpPr>
              <p:nvPr/>
            </p:nvSpPr>
            <p:spPr bwMode="auto">
              <a:xfrm>
                <a:off x="4554" y="1462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39" name="Freeform 436"/>
              <p:cNvSpPr>
                <a:spLocks/>
              </p:cNvSpPr>
              <p:nvPr/>
            </p:nvSpPr>
            <p:spPr bwMode="auto">
              <a:xfrm>
                <a:off x="4552" y="14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40" name="Freeform 437"/>
              <p:cNvSpPr>
                <a:spLocks/>
              </p:cNvSpPr>
              <p:nvPr/>
            </p:nvSpPr>
            <p:spPr bwMode="auto">
              <a:xfrm>
                <a:off x="4569" y="1471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41" name="Freeform 438"/>
              <p:cNvSpPr>
                <a:spLocks/>
              </p:cNvSpPr>
              <p:nvPr/>
            </p:nvSpPr>
            <p:spPr bwMode="auto">
              <a:xfrm>
                <a:off x="4554" y="1460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42" name="Freeform 439"/>
              <p:cNvSpPr>
                <a:spLocks/>
              </p:cNvSpPr>
              <p:nvPr/>
            </p:nvSpPr>
            <p:spPr bwMode="auto">
              <a:xfrm>
                <a:off x="4559" y="1467"/>
                <a:ext cx="0" cy="4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43" name="Freeform 440"/>
              <p:cNvSpPr>
                <a:spLocks/>
              </p:cNvSpPr>
              <p:nvPr/>
            </p:nvSpPr>
            <p:spPr bwMode="auto">
              <a:xfrm>
                <a:off x="4550" y="146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44" name="Freeform 441"/>
              <p:cNvSpPr>
                <a:spLocks/>
              </p:cNvSpPr>
              <p:nvPr/>
            </p:nvSpPr>
            <p:spPr bwMode="auto">
              <a:xfrm>
                <a:off x="4552" y="146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45" name="Freeform 442"/>
              <p:cNvSpPr>
                <a:spLocks/>
              </p:cNvSpPr>
              <p:nvPr/>
            </p:nvSpPr>
            <p:spPr bwMode="auto">
              <a:xfrm>
                <a:off x="4569" y="1455"/>
                <a:ext cx="21" cy="16"/>
              </a:xfrm>
              <a:custGeom>
                <a:avLst/>
                <a:gdLst>
                  <a:gd name="T0" fmla="*/ 8 w 9"/>
                  <a:gd name="T1" fmla="*/ 0 h 7"/>
                  <a:gd name="T2" fmla="*/ 6 w 9"/>
                  <a:gd name="T3" fmla="*/ 0 h 7"/>
                  <a:gd name="T4" fmla="*/ 0 w 9"/>
                  <a:gd name="T5" fmla="*/ 7 h 7"/>
                  <a:gd name="T6" fmla="*/ 2 w 9"/>
                  <a:gd name="T7" fmla="*/ 6 h 7"/>
                  <a:gd name="T8" fmla="*/ 4 w 9"/>
                  <a:gd name="T9" fmla="*/ 3 h 7"/>
                  <a:gd name="T10" fmla="*/ 4 w 9"/>
                  <a:gd name="T11" fmla="*/ 5 h 7"/>
                  <a:gd name="T12" fmla="*/ 9 w 9"/>
                  <a:gd name="T13" fmla="*/ 2 h 7"/>
                  <a:gd name="T14" fmla="*/ 7 w 9"/>
                  <a:gd name="T15" fmla="*/ 2 h 7"/>
                  <a:gd name="T16" fmla="*/ 8 w 9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7">
                    <a:moveTo>
                      <a:pt x="8" y="0"/>
                    </a:moveTo>
                    <a:cubicBezTo>
                      <a:pt x="7" y="2"/>
                      <a:pt x="5" y="2"/>
                      <a:pt x="6" y="0"/>
                    </a:cubicBezTo>
                    <a:cubicBezTo>
                      <a:pt x="4" y="0"/>
                      <a:pt x="1" y="5"/>
                      <a:pt x="0" y="7"/>
                    </a:cubicBezTo>
                    <a:cubicBezTo>
                      <a:pt x="1" y="7"/>
                      <a:pt x="1" y="6"/>
                      <a:pt x="2" y="6"/>
                    </a:cubicBezTo>
                    <a:cubicBezTo>
                      <a:pt x="3" y="6"/>
                      <a:pt x="2" y="3"/>
                      <a:pt x="4" y="3"/>
                    </a:cubicBezTo>
                    <a:cubicBezTo>
                      <a:pt x="5" y="3"/>
                      <a:pt x="4" y="4"/>
                      <a:pt x="4" y="5"/>
                    </a:cubicBezTo>
                    <a:cubicBezTo>
                      <a:pt x="5" y="3"/>
                      <a:pt x="7" y="4"/>
                      <a:pt x="9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8" y="1"/>
                      <a:pt x="8" y="1"/>
                      <a:pt x="8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46" name="Freeform 443"/>
              <p:cNvSpPr>
                <a:spLocks/>
              </p:cNvSpPr>
              <p:nvPr/>
            </p:nvSpPr>
            <p:spPr bwMode="auto">
              <a:xfrm>
                <a:off x="4564" y="1469"/>
                <a:ext cx="5" cy="7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2 w 2"/>
                  <a:gd name="T7" fmla="*/ 2 h 3"/>
                  <a:gd name="T8" fmla="*/ 1 w 2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47" name="Freeform 444"/>
              <p:cNvSpPr>
                <a:spLocks/>
              </p:cNvSpPr>
              <p:nvPr/>
            </p:nvSpPr>
            <p:spPr bwMode="auto">
              <a:xfrm>
                <a:off x="4559" y="1457"/>
                <a:ext cx="10" cy="12"/>
              </a:xfrm>
              <a:custGeom>
                <a:avLst/>
                <a:gdLst>
                  <a:gd name="T0" fmla="*/ 1 w 4"/>
                  <a:gd name="T1" fmla="*/ 4 h 5"/>
                  <a:gd name="T2" fmla="*/ 4 w 4"/>
                  <a:gd name="T3" fmla="*/ 1 h 5"/>
                  <a:gd name="T4" fmla="*/ 2 w 4"/>
                  <a:gd name="T5" fmla="*/ 2 h 5"/>
                  <a:gd name="T6" fmla="*/ 1 w 4"/>
                  <a:gd name="T7" fmla="*/ 4 h 5"/>
                  <a:gd name="T8" fmla="*/ 0 w 4"/>
                  <a:gd name="T9" fmla="*/ 3 h 5"/>
                  <a:gd name="T10" fmla="*/ 0 w 4"/>
                  <a:gd name="T11" fmla="*/ 4 h 5"/>
                  <a:gd name="T12" fmla="*/ 0 w 4"/>
                  <a:gd name="T13" fmla="*/ 4 h 5"/>
                  <a:gd name="T14" fmla="*/ 0 w 4"/>
                  <a:gd name="T15" fmla="*/ 4 h 5"/>
                  <a:gd name="T16" fmla="*/ 0 w 4"/>
                  <a:gd name="T17" fmla="*/ 4 h 5"/>
                  <a:gd name="T18" fmla="*/ 0 w 4"/>
                  <a:gd name="T19" fmla="*/ 4 h 5"/>
                  <a:gd name="T20" fmla="*/ 0 w 4"/>
                  <a:gd name="T21" fmla="*/ 4 h 5"/>
                  <a:gd name="T22" fmla="*/ 1 w 4"/>
                  <a:gd name="T23" fmla="*/ 4 h 5"/>
                  <a:gd name="T24" fmla="*/ 0 w 4"/>
                  <a:gd name="T25" fmla="*/ 4 h 5"/>
                  <a:gd name="T26" fmla="*/ 0 w 4"/>
                  <a:gd name="T27" fmla="*/ 4 h 5"/>
                  <a:gd name="T28" fmla="*/ 0 w 4"/>
                  <a:gd name="T29" fmla="*/ 4 h 5"/>
                  <a:gd name="T30" fmla="*/ 2 w 4"/>
                  <a:gd name="T31" fmla="*/ 5 h 5"/>
                  <a:gd name="T32" fmla="*/ 1 w 4"/>
                  <a:gd name="T3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5">
                    <a:moveTo>
                      <a:pt x="1" y="4"/>
                    </a:moveTo>
                    <a:cubicBezTo>
                      <a:pt x="2" y="3"/>
                      <a:pt x="3" y="3"/>
                      <a:pt x="4" y="1"/>
                    </a:cubicBezTo>
                    <a:cubicBezTo>
                      <a:pt x="3" y="0"/>
                      <a:pt x="3" y="1"/>
                      <a:pt x="2" y="2"/>
                    </a:cubicBezTo>
                    <a:cubicBezTo>
                      <a:pt x="3" y="2"/>
                      <a:pt x="0" y="2"/>
                      <a:pt x="1" y="4"/>
                    </a:cubicBezTo>
                    <a:cubicBezTo>
                      <a:pt x="0" y="4"/>
                      <a:pt x="0" y="3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4"/>
                      <a:pt x="2" y="4"/>
                      <a:pt x="1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48" name="Freeform 445"/>
              <p:cNvSpPr>
                <a:spLocks/>
              </p:cNvSpPr>
              <p:nvPr/>
            </p:nvSpPr>
            <p:spPr bwMode="auto">
              <a:xfrm>
                <a:off x="4557" y="143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49" name="Freeform 446"/>
              <p:cNvSpPr>
                <a:spLocks/>
              </p:cNvSpPr>
              <p:nvPr/>
            </p:nvSpPr>
            <p:spPr bwMode="auto">
              <a:xfrm>
                <a:off x="4552" y="1436"/>
                <a:ext cx="5" cy="12"/>
              </a:xfrm>
              <a:custGeom>
                <a:avLst/>
                <a:gdLst>
                  <a:gd name="T0" fmla="*/ 2 w 2"/>
                  <a:gd name="T1" fmla="*/ 1 h 5"/>
                  <a:gd name="T2" fmla="*/ 1 w 2"/>
                  <a:gd name="T3" fmla="*/ 1 h 5"/>
                  <a:gd name="T4" fmla="*/ 2 w 2"/>
                  <a:gd name="T5" fmla="*/ 0 h 5"/>
                  <a:gd name="T6" fmla="*/ 0 w 2"/>
                  <a:gd name="T7" fmla="*/ 1 h 5"/>
                  <a:gd name="T8" fmla="*/ 0 w 2"/>
                  <a:gd name="T9" fmla="*/ 1 h 5"/>
                  <a:gd name="T10" fmla="*/ 0 w 2"/>
                  <a:gd name="T11" fmla="*/ 5 h 5"/>
                  <a:gd name="T12" fmla="*/ 2 w 2"/>
                  <a:gd name="T1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5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0" y="5"/>
                      <a:pt x="0" y="5"/>
                    </a:cubicBezTo>
                    <a:cubicBezTo>
                      <a:pt x="1" y="3"/>
                      <a:pt x="1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50" name="Freeform 447"/>
              <p:cNvSpPr>
                <a:spLocks/>
              </p:cNvSpPr>
              <p:nvPr/>
            </p:nvSpPr>
            <p:spPr bwMode="auto">
              <a:xfrm>
                <a:off x="4559" y="1448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2 w 2"/>
                  <a:gd name="T7" fmla="*/ 1 h 2"/>
                  <a:gd name="T8" fmla="*/ 0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51" name="Freeform 448"/>
              <p:cNvSpPr>
                <a:spLocks/>
              </p:cNvSpPr>
              <p:nvPr/>
            </p:nvSpPr>
            <p:spPr bwMode="auto">
              <a:xfrm>
                <a:off x="4564" y="1474"/>
                <a:ext cx="7" cy="5"/>
              </a:xfrm>
              <a:custGeom>
                <a:avLst/>
                <a:gdLst>
                  <a:gd name="T0" fmla="*/ 5 w 7"/>
                  <a:gd name="T1" fmla="*/ 2 h 5"/>
                  <a:gd name="T2" fmla="*/ 0 w 7"/>
                  <a:gd name="T3" fmla="*/ 5 h 5"/>
                  <a:gd name="T4" fmla="*/ 7 w 7"/>
                  <a:gd name="T5" fmla="*/ 0 h 5"/>
                  <a:gd name="T6" fmla="*/ 5 w 7"/>
                  <a:gd name="T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5">
                    <a:moveTo>
                      <a:pt x="5" y="2"/>
                    </a:moveTo>
                    <a:lnTo>
                      <a:pt x="0" y="5"/>
                    </a:lnTo>
                    <a:lnTo>
                      <a:pt x="7" y="0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52" name="Freeform 449"/>
              <p:cNvSpPr>
                <a:spLocks/>
              </p:cNvSpPr>
              <p:nvPr/>
            </p:nvSpPr>
            <p:spPr bwMode="auto">
              <a:xfrm>
                <a:off x="4569" y="1479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2 h 2"/>
                  <a:gd name="T4" fmla="*/ 2 w 2"/>
                  <a:gd name="T5" fmla="*/ 2 h 2"/>
                  <a:gd name="T6" fmla="*/ 2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53" name="Freeform 450"/>
              <p:cNvSpPr>
                <a:spLocks/>
              </p:cNvSpPr>
              <p:nvPr/>
            </p:nvSpPr>
            <p:spPr bwMode="auto">
              <a:xfrm>
                <a:off x="4829" y="1623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54" name="Freeform 451"/>
              <p:cNvSpPr>
                <a:spLocks/>
              </p:cNvSpPr>
              <p:nvPr/>
            </p:nvSpPr>
            <p:spPr bwMode="auto">
              <a:xfrm>
                <a:off x="4822" y="1618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55" name="Freeform 452"/>
              <p:cNvSpPr>
                <a:spLocks/>
              </p:cNvSpPr>
              <p:nvPr/>
            </p:nvSpPr>
            <p:spPr bwMode="auto">
              <a:xfrm>
                <a:off x="4668" y="1559"/>
                <a:ext cx="5" cy="10"/>
              </a:xfrm>
              <a:custGeom>
                <a:avLst/>
                <a:gdLst>
                  <a:gd name="T0" fmla="*/ 1 w 2"/>
                  <a:gd name="T1" fmla="*/ 0 h 4"/>
                  <a:gd name="T2" fmla="*/ 1 w 2"/>
                  <a:gd name="T3" fmla="*/ 2 h 4"/>
                  <a:gd name="T4" fmla="*/ 2 w 2"/>
                  <a:gd name="T5" fmla="*/ 1 h 4"/>
                  <a:gd name="T6" fmla="*/ 1 w 2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1" y="1"/>
                      <a:pt x="0" y="4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56" name="Freeform 453"/>
              <p:cNvSpPr>
                <a:spLocks/>
              </p:cNvSpPr>
              <p:nvPr/>
            </p:nvSpPr>
            <p:spPr bwMode="auto">
              <a:xfrm>
                <a:off x="4751" y="1592"/>
                <a:ext cx="5" cy="3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57" name="Freeform 454"/>
              <p:cNvSpPr>
                <a:spLocks/>
              </p:cNvSpPr>
              <p:nvPr/>
            </p:nvSpPr>
            <p:spPr bwMode="auto">
              <a:xfrm>
                <a:off x="4765" y="1580"/>
                <a:ext cx="0" cy="5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58" name="Freeform 455"/>
              <p:cNvSpPr>
                <a:spLocks/>
              </p:cNvSpPr>
              <p:nvPr/>
            </p:nvSpPr>
            <p:spPr bwMode="auto">
              <a:xfrm>
                <a:off x="4869" y="1644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59" name="Freeform 456"/>
              <p:cNvSpPr>
                <a:spLocks/>
              </p:cNvSpPr>
              <p:nvPr/>
            </p:nvSpPr>
            <p:spPr bwMode="auto">
              <a:xfrm>
                <a:off x="4614" y="1509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2 h 2"/>
                  <a:gd name="T4" fmla="*/ 0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2"/>
                      <a:pt x="0" y="2"/>
                      <a:pt x="1" y="2"/>
                    </a:cubicBezTo>
                    <a:cubicBezTo>
                      <a:pt x="1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60" name="Freeform 457"/>
              <p:cNvSpPr>
                <a:spLocks/>
              </p:cNvSpPr>
              <p:nvPr/>
            </p:nvSpPr>
            <p:spPr bwMode="auto">
              <a:xfrm>
                <a:off x="4801" y="165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61" name="Freeform 458"/>
              <p:cNvSpPr>
                <a:spLocks/>
              </p:cNvSpPr>
              <p:nvPr/>
            </p:nvSpPr>
            <p:spPr bwMode="auto">
              <a:xfrm>
                <a:off x="4616" y="1514"/>
                <a:ext cx="2" cy="5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62" name="Freeform 459"/>
              <p:cNvSpPr>
                <a:spLocks/>
              </p:cNvSpPr>
              <p:nvPr/>
            </p:nvSpPr>
            <p:spPr bwMode="auto">
              <a:xfrm>
                <a:off x="5002" y="174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63" name="Freeform 460"/>
              <p:cNvSpPr>
                <a:spLocks/>
              </p:cNvSpPr>
              <p:nvPr/>
            </p:nvSpPr>
            <p:spPr bwMode="auto">
              <a:xfrm>
                <a:off x="5016" y="1801"/>
                <a:ext cx="5" cy="4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2 h 2"/>
                  <a:gd name="T4" fmla="*/ 2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1"/>
                      <a:pt x="0" y="2"/>
                    </a:cubicBezTo>
                    <a:cubicBezTo>
                      <a:pt x="0" y="1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64" name="Freeform 461"/>
              <p:cNvSpPr>
                <a:spLocks/>
              </p:cNvSpPr>
              <p:nvPr/>
            </p:nvSpPr>
            <p:spPr bwMode="auto">
              <a:xfrm>
                <a:off x="4585" y="1493"/>
                <a:ext cx="3" cy="0"/>
              </a:xfrm>
              <a:custGeom>
                <a:avLst/>
                <a:gdLst>
                  <a:gd name="T0" fmla="*/ 1 w 1"/>
                  <a:gd name="T1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65" name="Freeform 462"/>
              <p:cNvSpPr>
                <a:spLocks/>
              </p:cNvSpPr>
              <p:nvPr/>
            </p:nvSpPr>
            <p:spPr bwMode="auto">
              <a:xfrm>
                <a:off x="4592" y="1476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66" name="Freeform 463"/>
              <p:cNvSpPr>
                <a:spLocks/>
              </p:cNvSpPr>
              <p:nvPr/>
            </p:nvSpPr>
            <p:spPr bwMode="auto">
              <a:xfrm>
                <a:off x="4644" y="150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67" name="Freeform 464"/>
              <p:cNvSpPr>
                <a:spLocks/>
              </p:cNvSpPr>
              <p:nvPr/>
            </p:nvSpPr>
            <p:spPr bwMode="auto">
              <a:xfrm>
                <a:off x="4588" y="1490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68" name="Freeform 465"/>
              <p:cNvSpPr>
                <a:spLocks/>
              </p:cNvSpPr>
              <p:nvPr/>
            </p:nvSpPr>
            <p:spPr bwMode="auto">
              <a:xfrm>
                <a:off x="4585" y="1490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69" name="Freeform 466"/>
              <p:cNvSpPr>
                <a:spLocks/>
              </p:cNvSpPr>
              <p:nvPr/>
            </p:nvSpPr>
            <p:spPr bwMode="auto">
              <a:xfrm>
                <a:off x="4588" y="149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70" name="Freeform 467"/>
              <p:cNvSpPr>
                <a:spLocks/>
              </p:cNvSpPr>
              <p:nvPr/>
            </p:nvSpPr>
            <p:spPr bwMode="auto">
              <a:xfrm>
                <a:off x="4924" y="170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71" name="Freeform 468"/>
              <p:cNvSpPr>
                <a:spLocks/>
              </p:cNvSpPr>
              <p:nvPr/>
            </p:nvSpPr>
            <p:spPr bwMode="auto">
              <a:xfrm>
                <a:off x="4720" y="154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72" name="Freeform 469"/>
              <p:cNvSpPr>
                <a:spLocks/>
              </p:cNvSpPr>
              <p:nvPr/>
            </p:nvSpPr>
            <p:spPr bwMode="auto">
              <a:xfrm>
                <a:off x="4713" y="1543"/>
                <a:ext cx="12" cy="11"/>
              </a:xfrm>
              <a:custGeom>
                <a:avLst/>
                <a:gdLst>
                  <a:gd name="T0" fmla="*/ 5 w 5"/>
                  <a:gd name="T1" fmla="*/ 0 h 5"/>
                  <a:gd name="T2" fmla="*/ 3 w 5"/>
                  <a:gd name="T3" fmla="*/ 0 h 5"/>
                  <a:gd name="T4" fmla="*/ 0 w 5"/>
                  <a:gd name="T5" fmla="*/ 5 h 5"/>
                  <a:gd name="T6" fmla="*/ 5 w 5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5" y="0"/>
                    </a:moveTo>
                    <a:cubicBezTo>
                      <a:pt x="3" y="2"/>
                      <a:pt x="3" y="1"/>
                      <a:pt x="3" y="0"/>
                    </a:cubicBezTo>
                    <a:cubicBezTo>
                      <a:pt x="0" y="5"/>
                      <a:pt x="0" y="5"/>
                      <a:pt x="0" y="5"/>
                    </a:cubicBez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73" name="Freeform 470"/>
              <p:cNvSpPr>
                <a:spLocks noEditPoints="1"/>
              </p:cNvSpPr>
              <p:nvPr/>
            </p:nvSpPr>
            <p:spPr bwMode="auto">
              <a:xfrm>
                <a:off x="4573" y="1467"/>
                <a:ext cx="467" cy="343"/>
              </a:xfrm>
              <a:custGeom>
                <a:avLst/>
                <a:gdLst>
                  <a:gd name="T0" fmla="*/ 112 w 197"/>
                  <a:gd name="T1" fmla="*/ 68 h 145"/>
                  <a:gd name="T2" fmla="*/ 105 w 197"/>
                  <a:gd name="T3" fmla="*/ 65 h 145"/>
                  <a:gd name="T4" fmla="*/ 103 w 197"/>
                  <a:gd name="T5" fmla="*/ 61 h 145"/>
                  <a:gd name="T6" fmla="*/ 97 w 197"/>
                  <a:gd name="T7" fmla="*/ 59 h 145"/>
                  <a:gd name="T8" fmla="*/ 91 w 197"/>
                  <a:gd name="T9" fmla="*/ 54 h 145"/>
                  <a:gd name="T10" fmla="*/ 77 w 197"/>
                  <a:gd name="T11" fmla="*/ 54 h 145"/>
                  <a:gd name="T12" fmla="*/ 77 w 197"/>
                  <a:gd name="T13" fmla="*/ 53 h 145"/>
                  <a:gd name="T14" fmla="*/ 80 w 197"/>
                  <a:gd name="T15" fmla="*/ 48 h 145"/>
                  <a:gd name="T16" fmla="*/ 73 w 197"/>
                  <a:gd name="T17" fmla="*/ 44 h 145"/>
                  <a:gd name="T18" fmla="*/ 68 w 197"/>
                  <a:gd name="T19" fmla="*/ 39 h 145"/>
                  <a:gd name="T20" fmla="*/ 60 w 197"/>
                  <a:gd name="T21" fmla="*/ 31 h 145"/>
                  <a:gd name="T22" fmla="*/ 57 w 197"/>
                  <a:gd name="T23" fmla="*/ 28 h 145"/>
                  <a:gd name="T24" fmla="*/ 40 w 197"/>
                  <a:gd name="T25" fmla="*/ 31 h 145"/>
                  <a:gd name="T26" fmla="*/ 46 w 197"/>
                  <a:gd name="T27" fmla="*/ 21 h 145"/>
                  <a:gd name="T28" fmla="*/ 42 w 197"/>
                  <a:gd name="T29" fmla="*/ 17 h 145"/>
                  <a:gd name="T30" fmla="*/ 38 w 197"/>
                  <a:gd name="T31" fmla="*/ 14 h 145"/>
                  <a:gd name="T32" fmla="*/ 27 w 197"/>
                  <a:gd name="T33" fmla="*/ 9 h 145"/>
                  <a:gd name="T34" fmla="*/ 19 w 197"/>
                  <a:gd name="T35" fmla="*/ 12 h 145"/>
                  <a:gd name="T36" fmla="*/ 14 w 197"/>
                  <a:gd name="T37" fmla="*/ 2 h 145"/>
                  <a:gd name="T38" fmla="*/ 8 w 197"/>
                  <a:gd name="T39" fmla="*/ 4 h 145"/>
                  <a:gd name="T40" fmla="*/ 4 w 197"/>
                  <a:gd name="T41" fmla="*/ 11 h 145"/>
                  <a:gd name="T42" fmla="*/ 6 w 197"/>
                  <a:gd name="T43" fmla="*/ 9 h 145"/>
                  <a:gd name="T44" fmla="*/ 11 w 197"/>
                  <a:gd name="T45" fmla="*/ 15 h 145"/>
                  <a:gd name="T46" fmla="*/ 21 w 197"/>
                  <a:gd name="T47" fmla="*/ 24 h 145"/>
                  <a:gd name="T48" fmla="*/ 36 w 197"/>
                  <a:gd name="T49" fmla="*/ 33 h 145"/>
                  <a:gd name="T50" fmla="*/ 41 w 197"/>
                  <a:gd name="T51" fmla="*/ 39 h 145"/>
                  <a:gd name="T52" fmla="*/ 45 w 197"/>
                  <a:gd name="T53" fmla="*/ 38 h 145"/>
                  <a:gd name="T54" fmla="*/ 54 w 197"/>
                  <a:gd name="T55" fmla="*/ 41 h 145"/>
                  <a:gd name="T56" fmla="*/ 66 w 197"/>
                  <a:gd name="T57" fmla="*/ 54 h 145"/>
                  <a:gd name="T58" fmla="*/ 72 w 197"/>
                  <a:gd name="T59" fmla="*/ 57 h 145"/>
                  <a:gd name="T60" fmla="*/ 80 w 197"/>
                  <a:gd name="T61" fmla="*/ 63 h 145"/>
                  <a:gd name="T62" fmla="*/ 88 w 197"/>
                  <a:gd name="T63" fmla="*/ 67 h 145"/>
                  <a:gd name="T64" fmla="*/ 94 w 197"/>
                  <a:gd name="T65" fmla="*/ 76 h 145"/>
                  <a:gd name="T66" fmla="*/ 106 w 197"/>
                  <a:gd name="T67" fmla="*/ 87 h 145"/>
                  <a:gd name="T68" fmla="*/ 117 w 197"/>
                  <a:gd name="T69" fmla="*/ 95 h 145"/>
                  <a:gd name="T70" fmla="*/ 129 w 197"/>
                  <a:gd name="T71" fmla="*/ 102 h 145"/>
                  <a:gd name="T72" fmla="*/ 140 w 197"/>
                  <a:gd name="T73" fmla="*/ 113 h 145"/>
                  <a:gd name="T74" fmla="*/ 145 w 197"/>
                  <a:gd name="T75" fmla="*/ 116 h 145"/>
                  <a:gd name="T76" fmla="*/ 159 w 197"/>
                  <a:gd name="T77" fmla="*/ 126 h 145"/>
                  <a:gd name="T78" fmla="*/ 172 w 197"/>
                  <a:gd name="T79" fmla="*/ 134 h 145"/>
                  <a:gd name="T80" fmla="*/ 185 w 197"/>
                  <a:gd name="T81" fmla="*/ 144 h 145"/>
                  <a:gd name="T82" fmla="*/ 188 w 197"/>
                  <a:gd name="T83" fmla="*/ 142 h 145"/>
                  <a:gd name="T84" fmla="*/ 191 w 197"/>
                  <a:gd name="T85" fmla="*/ 140 h 145"/>
                  <a:gd name="T86" fmla="*/ 192 w 197"/>
                  <a:gd name="T87" fmla="*/ 140 h 145"/>
                  <a:gd name="T88" fmla="*/ 196 w 197"/>
                  <a:gd name="T89" fmla="*/ 145 h 145"/>
                  <a:gd name="T90" fmla="*/ 196 w 197"/>
                  <a:gd name="T91" fmla="*/ 143 h 145"/>
                  <a:gd name="T92" fmla="*/ 197 w 197"/>
                  <a:gd name="T93" fmla="*/ 141 h 145"/>
                  <a:gd name="T94" fmla="*/ 192 w 197"/>
                  <a:gd name="T95" fmla="*/ 131 h 145"/>
                  <a:gd name="T96" fmla="*/ 180 w 197"/>
                  <a:gd name="T97" fmla="*/ 122 h 145"/>
                  <a:gd name="T98" fmla="*/ 179 w 197"/>
                  <a:gd name="T99" fmla="*/ 118 h 145"/>
                  <a:gd name="T100" fmla="*/ 165 w 197"/>
                  <a:gd name="T101" fmla="*/ 109 h 145"/>
                  <a:gd name="T102" fmla="*/ 156 w 197"/>
                  <a:gd name="T103" fmla="*/ 107 h 145"/>
                  <a:gd name="T104" fmla="*/ 150 w 197"/>
                  <a:gd name="T105" fmla="*/ 102 h 145"/>
                  <a:gd name="T106" fmla="*/ 146 w 197"/>
                  <a:gd name="T107" fmla="*/ 97 h 145"/>
                  <a:gd name="T108" fmla="*/ 143 w 197"/>
                  <a:gd name="T109" fmla="*/ 90 h 145"/>
                  <a:gd name="T110" fmla="*/ 134 w 197"/>
                  <a:gd name="T111" fmla="*/ 90 h 145"/>
                  <a:gd name="T112" fmla="*/ 131 w 197"/>
                  <a:gd name="T113" fmla="*/ 86 h 145"/>
                  <a:gd name="T114" fmla="*/ 130 w 197"/>
                  <a:gd name="T115" fmla="*/ 83 h 145"/>
                  <a:gd name="T116" fmla="*/ 124 w 197"/>
                  <a:gd name="T117" fmla="*/ 77 h 145"/>
                  <a:gd name="T118" fmla="*/ 115 w 197"/>
                  <a:gd name="T119" fmla="*/ 71 h 145"/>
                  <a:gd name="T120" fmla="*/ 77 w 197"/>
                  <a:gd name="T121" fmla="*/ 49 h 145"/>
                  <a:gd name="T122" fmla="*/ 10 w 197"/>
                  <a:gd name="T123" fmla="*/ 12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97" h="145">
                    <a:moveTo>
                      <a:pt x="115" y="71"/>
                    </a:moveTo>
                    <a:cubicBezTo>
                      <a:pt x="115" y="69"/>
                      <a:pt x="115" y="69"/>
                      <a:pt x="115" y="69"/>
                    </a:cubicBezTo>
                    <a:cubicBezTo>
                      <a:pt x="118" y="68"/>
                      <a:pt x="118" y="69"/>
                      <a:pt x="119" y="67"/>
                    </a:cubicBezTo>
                    <a:cubicBezTo>
                      <a:pt x="115" y="71"/>
                      <a:pt x="115" y="65"/>
                      <a:pt x="111" y="69"/>
                    </a:cubicBezTo>
                    <a:cubicBezTo>
                      <a:pt x="111" y="67"/>
                      <a:pt x="111" y="67"/>
                      <a:pt x="111" y="67"/>
                    </a:cubicBezTo>
                    <a:cubicBezTo>
                      <a:pt x="111" y="68"/>
                      <a:pt x="112" y="67"/>
                      <a:pt x="112" y="68"/>
                    </a:cubicBezTo>
                    <a:cubicBezTo>
                      <a:pt x="112" y="65"/>
                      <a:pt x="109" y="70"/>
                      <a:pt x="108" y="68"/>
                    </a:cubicBezTo>
                    <a:cubicBezTo>
                      <a:pt x="107" y="67"/>
                      <a:pt x="107" y="67"/>
                      <a:pt x="108" y="66"/>
                    </a:cubicBezTo>
                    <a:cubicBezTo>
                      <a:pt x="106" y="67"/>
                      <a:pt x="106" y="67"/>
                      <a:pt x="106" y="67"/>
                    </a:cubicBezTo>
                    <a:cubicBezTo>
                      <a:pt x="106" y="66"/>
                      <a:pt x="106" y="65"/>
                      <a:pt x="107" y="66"/>
                    </a:cubicBezTo>
                    <a:cubicBezTo>
                      <a:pt x="105" y="65"/>
                      <a:pt x="105" y="65"/>
                      <a:pt x="105" y="65"/>
                    </a:cubicBezTo>
                    <a:cubicBezTo>
                      <a:pt x="105" y="65"/>
                      <a:pt x="105" y="65"/>
                      <a:pt x="105" y="65"/>
                    </a:cubicBezTo>
                    <a:cubicBezTo>
                      <a:pt x="104" y="65"/>
                      <a:pt x="103" y="66"/>
                      <a:pt x="102" y="66"/>
                    </a:cubicBezTo>
                    <a:cubicBezTo>
                      <a:pt x="102" y="65"/>
                      <a:pt x="103" y="66"/>
                      <a:pt x="103" y="65"/>
                    </a:cubicBezTo>
                    <a:cubicBezTo>
                      <a:pt x="101" y="65"/>
                      <a:pt x="101" y="65"/>
                      <a:pt x="101" y="65"/>
                    </a:cubicBezTo>
                    <a:cubicBezTo>
                      <a:pt x="102" y="64"/>
                      <a:pt x="103" y="63"/>
                      <a:pt x="104" y="64"/>
                    </a:cubicBezTo>
                    <a:cubicBezTo>
                      <a:pt x="106" y="59"/>
                      <a:pt x="102" y="65"/>
                      <a:pt x="102" y="61"/>
                    </a:cubicBezTo>
                    <a:cubicBezTo>
                      <a:pt x="103" y="61"/>
                      <a:pt x="103" y="61"/>
                      <a:pt x="103" y="61"/>
                    </a:cubicBezTo>
                    <a:cubicBezTo>
                      <a:pt x="105" y="58"/>
                      <a:pt x="103" y="58"/>
                      <a:pt x="103" y="56"/>
                    </a:cubicBezTo>
                    <a:cubicBezTo>
                      <a:pt x="103" y="57"/>
                      <a:pt x="102" y="61"/>
                      <a:pt x="101" y="62"/>
                    </a:cubicBezTo>
                    <a:cubicBezTo>
                      <a:pt x="101" y="61"/>
                      <a:pt x="100" y="60"/>
                      <a:pt x="99" y="61"/>
                    </a:cubicBezTo>
                    <a:cubicBezTo>
                      <a:pt x="100" y="59"/>
                      <a:pt x="99" y="59"/>
                      <a:pt x="98" y="59"/>
                    </a:cubicBezTo>
                    <a:cubicBezTo>
                      <a:pt x="100" y="57"/>
                      <a:pt x="100" y="57"/>
                      <a:pt x="100" y="57"/>
                    </a:cubicBezTo>
                    <a:cubicBezTo>
                      <a:pt x="99" y="57"/>
                      <a:pt x="98" y="58"/>
                      <a:pt x="97" y="59"/>
                    </a:cubicBezTo>
                    <a:cubicBezTo>
                      <a:pt x="96" y="58"/>
                      <a:pt x="97" y="56"/>
                      <a:pt x="98" y="54"/>
                    </a:cubicBezTo>
                    <a:cubicBezTo>
                      <a:pt x="97" y="53"/>
                      <a:pt x="97" y="58"/>
                      <a:pt x="95" y="57"/>
                    </a:cubicBezTo>
                    <a:cubicBezTo>
                      <a:pt x="95" y="55"/>
                      <a:pt x="93" y="55"/>
                      <a:pt x="91" y="56"/>
                    </a:cubicBezTo>
                    <a:cubicBezTo>
                      <a:pt x="91" y="54"/>
                      <a:pt x="92" y="54"/>
                      <a:pt x="92" y="54"/>
                    </a:cubicBezTo>
                    <a:cubicBezTo>
                      <a:pt x="90" y="55"/>
                      <a:pt x="90" y="55"/>
                      <a:pt x="90" y="55"/>
                    </a:cubicBezTo>
                    <a:cubicBezTo>
                      <a:pt x="90" y="55"/>
                      <a:pt x="91" y="54"/>
                      <a:pt x="91" y="54"/>
                    </a:cubicBezTo>
                    <a:cubicBezTo>
                      <a:pt x="90" y="54"/>
                      <a:pt x="89" y="56"/>
                      <a:pt x="88" y="56"/>
                    </a:cubicBezTo>
                    <a:cubicBezTo>
                      <a:pt x="86" y="58"/>
                      <a:pt x="88" y="51"/>
                      <a:pt x="85" y="53"/>
                    </a:cubicBezTo>
                    <a:cubicBezTo>
                      <a:pt x="85" y="52"/>
                      <a:pt x="86" y="51"/>
                      <a:pt x="87" y="51"/>
                    </a:cubicBezTo>
                    <a:cubicBezTo>
                      <a:pt x="84" y="51"/>
                      <a:pt x="85" y="51"/>
                      <a:pt x="81" y="52"/>
                    </a:cubicBezTo>
                    <a:cubicBezTo>
                      <a:pt x="81" y="50"/>
                      <a:pt x="81" y="50"/>
                      <a:pt x="81" y="50"/>
                    </a:cubicBezTo>
                    <a:cubicBezTo>
                      <a:pt x="81" y="52"/>
                      <a:pt x="79" y="53"/>
                      <a:pt x="77" y="54"/>
                    </a:cubicBezTo>
                    <a:cubicBezTo>
                      <a:pt x="76" y="55"/>
                      <a:pt x="76" y="55"/>
                      <a:pt x="76" y="56"/>
                    </a:cubicBezTo>
                    <a:cubicBezTo>
                      <a:pt x="74" y="56"/>
                      <a:pt x="74" y="56"/>
                      <a:pt x="74" y="56"/>
                    </a:cubicBezTo>
                    <a:cubicBezTo>
                      <a:pt x="74" y="55"/>
                      <a:pt x="74" y="55"/>
                      <a:pt x="75" y="54"/>
                    </a:cubicBezTo>
                    <a:cubicBezTo>
                      <a:pt x="75" y="54"/>
                      <a:pt x="75" y="54"/>
                      <a:pt x="75" y="54"/>
                    </a:cubicBezTo>
                    <a:cubicBezTo>
                      <a:pt x="75" y="53"/>
                      <a:pt x="76" y="52"/>
                      <a:pt x="77" y="51"/>
                    </a:cubicBezTo>
                    <a:cubicBezTo>
                      <a:pt x="77" y="52"/>
                      <a:pt x="77" y="52"/>
                      <a:pt x="77" y="53"/>
                    </a:cubicBezTo>
                    <a:cubicBezTo>
                      <a:pt x="78" y="52"/>
                      <a:pt x="79" y="51"/>
                      <a:pt x="80" y="50"/>
                    </a:cubicBezTo>
                    <a:cubicBezTo>
                      <a:pt x="80" y="50"/>
                      <a:pt x="80" y="50"/>
                      <a:pt x="79" y="50"/>
                    </a:cubicBezTo>
                    <a:cubicBezTo>
                      <a:pt x="80" y="50"/>
                      <a:pt x="80" y="49"/>
                      <a:pt x="80" y="49"/>
                    </a:cubicBezTo>
                    <a:cubicBezTo>
                      <a:pt x="80" y="49"/>
                      <a:pt x="80" y="49"/>
                      <a:pt x="79" y="50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79" y="45"/>
                      <a:pt x="79" y="45"/>
                      <a:pt x="79" y="45"/>
                    </a:cubicBezTo>
                    <a:cubicBezTo>
                      <a:pt x="76" y="46"/>
                      <a:pt x="72" y="49"/>
                      <a:pt x="69" y="48"/>
                    </a:cubicBezTo>
                    <a:cubicBezTo>
                      <a:pt x="71" y="47"/>
                      <a:pt x="71" y="45"/>
                      <a:pt x="73" y="43"/>
                    </a:cubicBezTo>
                    <a:cubicBezTo>
                      <a:pt x="72" y="46"/>
                      <a:pt x="75" y="44"/>
                      <a:pt x="76" y="45"/>
                    </a:cubicBezTo>
                    <a:cubicBezTo>
                      <a:pt x="76" y="44"/>
                      <a:pt x="76" y="44"/>
                      <a:pt x="77" y="43"/>
                    </a:cubicBezTo>
                    <a:cubicBezTo>
                      <a:pt x="73" y="44"/>
                      <a:pt x="73" y="44"/>
                      <a:pt x="73" y="44"/>
                    </a:cubicBezTo>
                    <a:cubicBezTo>
                      <a:pt x="75" y="42"/>
                      <a:pt x="74" y="42"/>
                      <a:pt x="74" y="41"/>
                    </a:cubicBezTo>
                    <a:cubicBezTo>
                      <a:pt x="72" y="44"/>
                      <a:pt x="71" y="42"/>
                      <a:pt x="69" y="42"/>
                    </a:cubicBezTo>
                    <a:cubicBezTo>
                      <a:pt x="70" y="41"/>
                      <a:pt x="71" y="40"/>
                      <a:pt x="72" y="41"/>
                    </a:cubicBezTo>
                    <a:cubicBezTo>
                      <a:pt x="73" y="38"/>
                      <a:pt x="67" y="44"/>
                      <a:pt x="68" y="41"/>
                    </a:cubicBezTo>
                    <a:cubicBezTo>
                      <a:pt x="68" y="41"/>
                      <a:pt x="68" y="41"/>
                      <a:pt x="69" y="41"/>
                    </a:cubicBezTo>
                    <a:cubicBezTo>
                      <a:pt x="67" y="41"/>
                      <a:pt x="67" y="40"/>
                      <a:pt x="68" y="39"/>
                    </a:cubicBezTo>
                    <a:cubicBezTo>
                      <a:pt x="68" y="39"/>
                      <a:pt x="68" y="39"/>
                      <a:pt x="68" y="39"/>
                    </a:cubicBezTo>
                    <a:cubicBezTo>
                      <a:pt x="67" y="37"/>
                      <a:pt x="63" y="35"/>
                      <a:pt x="61" y="38"/>
                    </a:cubicBezTo>
                    <a:cubicBezTo>
                      <a:pt x="61" y="37"/>
                      <a:pt x="63" y="35"/>
                      <a:pt x="64" y="34"/>
                    </a:cubicBezTo>
                    <a:cubicBezTo>
                      <a:pt x="54" y="41"/>
                      <a:pt x="54" y="41"/>
                      <a:pt x="54" y="41"/>
                    </a:cubicBezTo>
                    <a:cubicBezTo>
                      <a:pt x="56" y="39"/>
                      <a:pt x="59" y="33"/>
                      <a:pt x="62" y="32"/>
                    </a:cubicBezTo>
                    <a:cubicBezTo>
                      <a:pt x="62" y="32"/>
                      <a:pt x="61" y="31"/>
                      <a:pt x="60" y="31"/>
                    </a:cubicBezTo>
                    <a:cubicBezTo>
                      <a:pt x="60" y="32"/>
                      <a:pt x="58" y="35"/>
                      <a:pt x="58" y="35"/>
                    </a:cubicBezTo>
                    <a:cubicBezTo>
                      <a:pt x="59" y="32"/>
                      <a:pt x="58" y="33"/>
                      <a:pt x="58" y="30"/>
                    </a:cubicBezTo>
                    <a:cubicBezTo>
                      <a:pt x="58" y="31"/>
                      <a:pt x="55" y="34"/>
                      <a:pt x="55" y="33"/>
                    </a:cubicBezTo>
                    <a:cubicBezTo>
                      <a:pt x="55" y="33"/>
                      <a:pt x="57" y="30"/>
                      <a:pt x="58" y="30"/>
                    </a:cubicBezTo>
                    <a:cubicBezTo>
                      <a:pt x="54" y="32"/>
                      <a:pt x="54" y="32"/>
                      <a:pt x="54" y="32"/>
                    </a:cubicBezTo>
                    <a:cubicBezTo>
                      <a:pt x="54" y="31"/>
                      <a:pt x="56" y="29"/>
                      <a:pt x="57" y="28"/>
                    </a:cubicBezTo>
                    <a:cubicBezTo>
                      <a:pt x="56" y="28"/>
                      <a:pt x="55" y="26"/>
                      <a:pt x="55" y="27"/>
                    </a:cubicBezTo>
                    <a:cubicBezTo>
                      <a:pt x="55" y="28"/>
                      <a:pt x="55" y="28"/>
                      <a:pt x="55" y="28"/>
                    </a:cubicBezTo>
                    <a:cubicBezTo>
                      <a:pt x="53" y="26"/>
                      <a:pt x="49" y="31"/>
                      <a:pt x="47" y="30"/>
                    </a:cubicBezTo>
                    <a:cubicBezTo>
                      <a:pt x="48" y="29"/>
                      <a:pt x="51" y="26"/>
                      <a:pt x="51" y="25"/>
                    </a:cubicBezTo>
                    <a:cubicBezTo>
                      <a:pt x="49" y="26"/>
                      <a:pt x="42" y="32"/>
                      <a:pt x="40" y="32"/>
                    </a:cubicBezTo>
                    <a:cubicBezTo>
                      <a:pt x="40" y="31"/>
                      <a:pt x="40" y="31"/>
                      <a:pt x="40" y="31"/>
                    </a:cubicBezTo>
                    <a:cubicBezTo>
                      <a:pt x="38" y="31"/>
                      <a:pt x="38" y="31"/>
                      <a:pt x="38" y="31"/>
                    </a:cubicBezTo>
                    <a:cubicBezTo>
                      <a:pt x="41" y="29"/>
                      <a:pt x="47" y="25"/>
                      <a:pt x="50" y="24"/>
                    </a:cubicBezTo>
                    <a:cubicBezTo>
                      <a:pt x="50" y="22"/>
                      <a:pt x="51" y="22"/>
                      <a:pt x="50" y="21"/>
                    </a:cubicBezTo>
                    <a:cubicBezTo>
                      <a:pt x="51" y="20"/>
                      <a:pt x="52" y="20"/>
                      <a:pt x="52" y="21"/>
                    </a:cubicBezTo>
                    <a:cubicBezTo>
                      <a:pt x="50" y="18"/>
                      <a:pt x="50" y="18"/>
                      <a:pt x="50" y="18"/>
                    </a:cubicBezTo>
                    <a:cubicBezTo>
                      <a:pt x="49" y="20"/>
                      <a:pt x="47" y="19"/>
                      <a:pt x="46" y="21"/>
                    </a:cubicBezTo>
                    <a:cubicBezTo>
                      <a:pt x="50" y="21"/>
                      <a:pt x="50" y="21"/>
                      <a:pt x="50" y="21"/>
                    </a:cubicBezTo>
                    <a:cubicBezTo>
                      <a:pt x="48" y="23"/>
                      <a:pt x="44" y="25"/>
                      <a:pt x="42" y="24"/>
                    </a:cubicBezTo>
                    <a:cubicBezTo>
                      <a:pt x="43" y="22"/>
                      <a:pt x="46" y="20"/>
                      <a:pt x="46" y="19"/>
                    </a:cubicBezTo>
                    <a:cubicBezTo>
                      <a:pt x="45" y="20"/>
                      <a:pt x="44" y="20"/>
                      <a:pt x="44" y="19"/>
                    </a:cubicBezTo>
                    <a:cubicBezTo>
                      <a:pt x="45" y="18"/>
                      <a:pt x="45" y="18"/>
                      <a:pt x="45" y="18"/>
                    </a:cubicBezTo>
                    <a:cubicBezTo>
                      <a:pt x="45" y="17"/>
                      <a:pt x="42" y="20"/>
                      <a:pt x="42" y="17"/>
                    </a:cubicBezTo>
                    <a:cubicBezTo>
                      <a:pt x="42" y="17"/>
                      <a:pt x="43" y="14"/>
                      <a:pt x="42" y="15"/>
                    </a:cubicBezTo>
                    <a:cubicBezTo>
                      <a:pt x="41" y="18"/>
                      <a:pt x="35" y="25"/>
                      <a:pt x="33" y="27"/>
                    </a:cubicBezTo>
                    <a:cubicBezTo>
                      <a:pt x="33" y="26"/>
                      <a:pt x="33" y="23"/>
                      <a:pt x="34" y="21"/>
                    </a:cubicBezTo>
                    <a:cubicBezTo>
                      <a:pt x="35" y="19"/>
                      <a:pt x="38" y="17"/>
                      <a:pt x="39" y="15"/>
                    </a:cubicBezTo>
                    <a:cubicBezTo>
                      <a:pt x="39" y="16"/>
                      <a:pt x="38" y="16"/>
                      <a:pt x="37" y="17"/>
                    </a:cubicBezTo>
                    <a:cubicBezTo>
                      <a:pt x="37" y="16"/>
                      <a:pt x="39" y="15"/>
                      <a:pt x="38" y="14"/>
                    </a:cubicBezTo>
                    <a:cubicBezTo>
                      <a:pt x="36" y="16"/>
                      <a:pt x="36" y="13"/>
                      <a:pt x="36" y="16"/>
                    </a:cubicBezTo>
                    <a:cubicBezTo>
                      <a:pt x="35" y="16"/>
                      <a:pt x="35" y="15"/>
                      <a:pt x="34" y="14"/>
                    </a:cubicBezTo>
                    <a:cubicBezTo>
                      <a:pt x="34" y="16"/>
                      <a:pt x="30" y="18"/>
                      <a:pt x="28" y="18"/>
                    </a:cubicBezTo>
                    <a:cubicBezTo>
                      <a:pt x="29" y="17"/>
                      <a:pt x="29" y="17"/>
                      <a:pt x="30" y="16"/>
                    </a:cubicBezTo>
                    <a:cubicBezTo>
                      <a:pt x="28" y="15"/>
                      <a:pt x="28" y="13"/>
                      <a:pt x="26" y="12"/>
                    </a:cubicBezTo>
                    <a:cubicBezTo>
                      <a:pt x="27" y="11"/>
                      <a:pt x="26" y="10"/>
                      <a:pt x="27" y="9"/>
                    </a:cubicBezTo>
                    <a:cubicBezTo>
                      <a:pt x="27" y="9"/>
                      <a:pt x="26" y="10"/>
                      <a:pt x="26" y="10"/>
                    </a:cubicBezTo>
                    <a:cubicBezTo>
                      <a:pt x="26" y="7"/>
                      <a:pt x="27" y="10"/>
                      <a:pt x="28" y="7"/>
                    </a:cubicBezTo>
                    <a:cubicBezTo>
                      <a:pt x="27" y="9"/>
                      <a:pt x="25" y="8"/>
                      <a:pt x="24" y="8"/>
                    </a:cubicBezTo>
                    <a:cubicBezTo>
                      <a:pt x="23" y="10"/>
                      <a:pt x="25" y="10"/>
                      <a:pt x="27" y="10"/>
                    </a:cubicBezTo>
                    <a:cubicBezTo>
                      <a:pt x="24" y="12"/>
                      <a:pt x="21" y="14"/>
                      <a:pt x="18" y="14"/>
                    </a:cubicBezTo>
                    <a:cubicBezTo>
                      <a:pt x="17" y="13"/>
                      <a:pt x="19" y="12"/>
                      <a:pt x="19" y="12"/>
                    </a:cubicBezTo>
                    <a:cubicBezTo>
                      <a:pt x="17" y="9"/>
                      <a:pt x="13" y="15"/>
                      <a:pt x="12" y="11"/>
                    </a:cubicBezTo>
                    <a:cubicBezTo>
                      <a:pt x="13" y="9"/>
                      <a:pt x="15" y="8"/>
                      <a:pt x="16" y="7"/>
                    </a:cubicBezTo>
                    <a:cubicBezTo>
                      <a:pt x="17" y="7"/>
                      <a:pt x="17" y="9"/>
                      <a:pt x="17" y="9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8" y="8"/>
                      <a:pt x="19" y="8"/>
                      <a:pt x="19" y="9"/>
                    </a:cubicBezTo>
                    <a:cubicBezTo>
                      <a:pt x="20" y="7"/>
                      <a:pt x="15" y="5"/>
                      <a:pt x="14" y="2"/>
                    </a:cubicBezTo>
                    <a:cubicBezTo>
                      <a:pt x="14" y="2"/>
                      <a:pt x="13" y="2"/>
                      <a:pt x="12" y="3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2" y="5"/>
                      <a:pt x="10" y="4"/>
                      <a:pt x="11" y="6"/>
                    </a:cubicBezTo>
                    <a:cubicBezTo>
                      <a:pt x="9" y="6"/>
                      <a:pt x="7" y="7"/>
                      <a:pt x="6" y="5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7" y="3"/>
                      <a:pt x="8" y="5"/>
                      <a:pt x="8" y="4"/>
                    </a:cubicBezTo>
                    <a:cubicBezTo>
                      <a:pt x="7" y="5"/>
                      <a:pt x="9" y="0"/>
                      <a:pt x="6" y="2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4" y="5"/>
                      <a:pt x="2" y="6"/>
                      <a:pt x="1" y="4"/>
                    </a:cubicBezTo>
                    <a:cubicBezTo>
                      <a:pt x="0" y="7"/>
                      <a:pt x="2" y="4"/>
                      <a:pt x="0" y="7"/>
                    </a:cubicBezTo>
                    <a:cubicBezTo>
                      <a:pt x="2" y="4"/>
                      <a:pt x="3" y="9"/>
                      <a:pt x="4" y="6"/>
                    </a:cubicBezTo>
                    <a:cubicBezTo>
                      <a:pt x="3" y="9"/>
                      <a:pt x="5" y="8"/>
                      <a:pt x="4" y="11"/>
                    </a:cubicBezTo>
                    <a:cubicBezTo>
                      <a:pt x="4" y="10"/>
                      <a:pt x="4" y="9"/>
                      <a:pt x="5" y="10"/>
                    </a:cubicBezTo>
                    <a:cubicBezTo>
                      <a:pt x="5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8" y="7"/>
                      <a:pt x="9" y="9"/>
                      <a:pt x="10" y="8"/>
                    </a:cubicBezTo>
                    <a:cubicBezTo>
                      <a:pt x="10" y="9"/>
                      <a:pt x="9" y="9"/>
                      <a:pt x="9" y="10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9" y="11"/>
                      <a:pt x="10" y="13"/>
                      <a:pt x="8" y="12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9" y="15"/>
                      <a:pt x="10" y="16"/>
                      <a:pt x="11" y="15"/>
                    </a:cubicBezTo>
                    <a:cubicBezTo>
                      <a:pt x="11" y="16"/>
                      <a:pt x="13" y="15"/>
                      <a:pt x="12" y="16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6" y="18"/>
                      <a:pt x="19" y="17"/>
                      <a:pt x="19" y="21"/>
                    </a:cubicBezTo>
                    <a:cubicBezTo>
                      <a:pt x="20" y="21"/>
                      <a:pt x="21" y="21"/>
                      <a:pt x="21" y="22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2" y="24"/>
                      <a:pt x="22" y="27"/>
                      <a:pt x="23" y="26"/>
                    </a:cubicBezTo>
                    <a:cubicBezTo>
                      <a:pt x="21" y="30"/>
                      <a:pt x="26" y="29"/>
                      <a:pt x="27" y="31"/>
                    </a:cubicBezTo>
                    <a:cubicBezTo>
                      <a:pt x="28" y="29"/>
                      <a:pt x="28" y="29"/>
                      <a:pt x="28" y="29"/>
                    </a:cubicBezTo>
                    <a:cubicBezTo>
                      <a:pt x="29" y="30"/>
                      <a:pt x="30" y="30"/>
                      <a:pt x="32" y="31"/>
                    </a:cubicBezTo>
                    <a:cubicBezTo>
                      <a:pt x="33" y="29"/>
                      <a:pt x="33" y="29"/>
                      <a:pt x="33" y="29"/>
                    </a:cubicBezTo>
                    <a:cubicBezTo>
                      <a:pt x="35" y="29"/>
                      <a:pt x="34" y="32"/>
                      <a:pt x="36" y="33"/>
                    </a:cubicBezTo>
                    <a:cubicBezTo>
                      <a:pt x="35" y="33"/>
                      <a:pt x="35" y="33"/>
                      <a:pt x="35" y="33"/>
                    </a:cubicBezTo>
                    <a:cubicBezTo>
                      <a:pt x="34" y="37"/>
                      <a:pt x="41" y="33"/>
                      <a:pt x="40" y="37"/>
                    </a:cubicBezTo>
                    <a:cubicBezTo>
                      <a:pt x="41" y="37"/>
                      <a:pt x="41" y="37"/>
                      <a:pt x="41" y="38"/>
                    </a:cubicBezTo>
                    <a:cubicBezTo>
                      <a:pt x="41" y="38"/>
                      <a:pt x="41" y="38"/>
                      <a:pt x="41" y="38"/>
                    </a:cubicBezTo>
                    <a:cubicBezTo>
                      <a:pt x="41" y="38"/>
                      <a:pt x="41" y="38"/>
                      <a:pt x="41" y="38"/>
                    </a:cubicBezTo>
                    <a:cubicBezTo>
                      <a:pt x="41" y="38"/>
                      <a:pt x="41" y="38"/>
                      <a:pt x="41" y="39"/>
                    </a:cubicBezTo>
                    <a:cubicBezTo>
                      <a:pt x="41" y="38"/>
                      <a:pt x="41" y="38"/>
                      <a:pt x="41" y="38"/>
                    </a:cubicBezTo>
                    <a:cubicBezTo>
                      <a:pt x="42" y="38"/>
                      <a:pt x="42" y="38"/>
                      <a:pt x="43" y="38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41"/>
                      <a:pt x="43" y="39"/>
                      <a:pt x="44" y="38"/>
                    </a:cubicBezTo>
                    <a:cubicBezTo>
                      <a:pt x="44" y="38"/>
                      <a:pt x="45" y="38"/>
                      <a:pt x="45" y="38"/>
                    </a:cubicBezTo>
                    <a:cubicBezTo>
                      <a:pt x="43" y="40"/>
                      <a:pt x="47" y="38"/>
                      <a:pt x="45" y="41"/>
                    </a:cubicBezTo>
                    <a:cubicBezTo>
                      <a:pt x="47" y="40"/>
                      <a:pt x="48" y="42"/>
                      <a:pt x="51" y="39"/>
                    </a:cubicBezTo>
                    <a:cubicBezTo>
                      <a:pt x="50" y="40"/>
                      <a:pt x="50" y="40"/>
                      <a:pt x="50" y="40"/>
                    </a:cubicBezTo>
                    <a:cubicBezTo>
                      <a:pt x="50" y="40"/>
                      <a:pt x="51" y="41"/>
                      <a:pt x="52" y="41"/>
                    </a:cubicBezTo>
                    <a:cubicBezTo>
                      <a:pt x="50" y="43"/>
                      <a:pt x="50" y="43"/>
                      <a:pt x="50" y="43"/>
                    </a:cubicBezTo>
                    <a:cubicBezTo>
                      <a:pt x="54" y="41"/>
                      <a:pt x="54" y="41"/>
                      <a:pt x="54" y="41"/>
                    </a:cubicBezTo>
                    <a:cubicBezTo>
                      <a:pt x="53" y="43"/>
                      <a:pt x="53" y="44"/>
                      <a:pt x="51" y="45"/>
                    </a:cubicBezTo>
                    <a:cubicBezTo>
                      <a:pt x="55" y="44"/>
                      <a:pt x="53" y="45"/>
                      <a:pt x="56" y="44"/>
                    </a:cubicBezTo>
                    <a:cubicBezTo>
                      <a:pt x="55" y="45"/>
                      <a:pt x="55" y="45"/>
                      <a:pt x="55" y="45"/>
                    </a:cubicBezTo>
                    <a:cubicBezTo>
                      <a:pt x="56" y="45"/>
                      <a:pt x="58" y="44"/>
                      <a:pt x="57" y="45"/>
                    </a:cubicBezTo>
                    <a:cubicBezTo>
                      <a:pt x="57" y="49"/>
                      <a:pt x="63" y="50"/>
                      <a:pt x="64" y="54"/>
                    </a:cubicBezTo>
                    <a:cubicBezTo>
                      <a:pt x="66" y="50"/>
                      <a:pt x="64" y="57"/>
                      <a:pt x="66" y="54"/>
                    </a:cubicBezTo>
                    <a:cubicBezTo>
                      <a:pt x="66" y="55"/>
                      <a:pt x="66" y="56"/>
                      <a:pt x="65" y="57"/>
                    </a:cubicBezTo>
                    <a:cubicBezTo>
                      <a:pt x="67" y="57"/>
                      <a:pt x="66" y="60"/>
                      <a:pt x="69" y="58"/>
                    </a:cubicBezTo>
                    <a:cubicBezTo>
                      <a:pt x="68" y="59"/>
                      <a:pt x="67" y="59"/>
                      <a:pt x="67" y="60"/>
                    </a:cubicBezTo>
                    <a:cubicBezTo>
                      <a:pt x="67" y="60"/>
                      <a:pt x="68" y="59"/>
                      <a:pt x="68" y="60"/>
                    </a:cubicBezTo>
                    <a:cubicBezTo>
                      <a:pt x="68" y="61"/>
                      <a:pt x="67" y="60"/>
                      <a:pt x="66" y="61"/>
                    </a:cubicBezTo>
                    <a:cubicBezTo>
                      <a:pt x="68" y="62"/>
                      <a:pt x="70" y="59"/>
                      <a:pt x="72" y="57"/>
                    </a:cubicBezTo>
                    <a:cubicBezTo>
                      <a:pt x="72" y="58"/>
                      <a:pt x="73" y="59"/>
                      <a:pt x="75" y="57"/>
                    </a:cubicBezTo>
                    <a:cubicBezTo>
                      <a:pt x="74" y="58"/>
                      <a:pt x="74" y="60"/>
                      <a:pt x="73" y="59"/>
                    </a:cubicBezTo>
                    <a:cubicBezTo>
                      <a:pt x="73" y="60"/>
                      <a:pt x="75" y="63"/>
                      <a:pt x="77" y="61"/>
                    </a:cubicBezTo>
                    <a:cubicBezTo>
                      <a:pt x="76" y="62"/>
                      <a:pt x="77" y="62"/>
                      <a:pt x="78" y="61"/>
                    </a:cubicBezTo>
                    <a:cubicBezTo>
                      <a:pt x="79" y="62"/>
                      <a:pt x="79" y="63"/>
                      <a:pt x="80" y="63"/>
                    </a:cubicBezTo>
                    <a:cubicBezTo>
                      <a:pt x="80" y="63"/>
                      <a:pt x="80" y="63"/>
                      <a:pt x="80" y="63"/>
                    </a:cubicBezTo>
                    <a:cubicBezTo>
                      <a:pt x="82" y="61"/>
                      <a:pt x="81" y="63"/>
                      <a:pt x="82" y="63"/>
                    </a:cubicBezTo>
                    <a:cubicBezTo>
                      <a:pt x="82" y="64"/>
                      <a:pt x="82" y="64"/>
                      <a:pt x="82" y="64"/>
                    </a:cubicBezTo>
                    <a:cubicBezTo>
                      <a:pt x="83" y="67"/>
                      <a:pt x="84" y="64"/>
                      <a:pt x="84" y="67"/>
                    </a:cubicBezTo>
                    <a:cubicBezTo>
                      <a:pt x="85" y="66"/>
                      <a:pt x="85" y="66"/>
                      <a:pt x="85" y="66"/>
                    </a:cubicBezTo>
                    <a:cubicBezTo>
                      <a:pt x="88" y="62"/>
                      <a:pt x="86" y="69"/>
                      <a:pt x="88" y="69"/>
                    </a:cubicBezTo>
                    <a:cubicBezTo>
                      <a:pt x="88" y="67"/>
                      <a:pt x="88" y="67"/>
                      <a:pt x="88" y="67"/>
                    </a:cubicBezTo>
                    <a:cubicBezTo>
                      <a:pt x="90" y="67"/>
                      <a:pt x="86" y="73"/>
                      <a:pt x="87" y="74"/>
                    </a:cubicBezTo>
                    <a:cubicBezTo>
                      <a:pt x="87" y="75"/>
                      <a:pt x="86" y="74"/>
                      <a:pt x="86" y="74"/>
                    </a:cubicBezTo>
                    <a:cubicBezTo>
                      <a:pt x="86" y="78"/>
                      <a:pt x="88" y="73"/>
                      <a:pt x="89" y="73"/>
                    </a:cubicBezTo>
                    <a:cubicBezTo>
                      <a:pt x="89" y="74"/>
                      <a:pt x="87" y="76"/>
                      <a:pt x="88" y="77"/>
                    </a:cubicBezTo>
                    <a:cubicBezTo>
                      <a:pt x="87" y="78"/>
                      <a:pt x="93" y="75"/>
                      <a:pt x="92" y="78"/>
                    </a:cubicBezTo>
                    <a:cubicBezTo>
                      <a:pt x="93" y="77"/>
                      <a:pt x="93" y="76"/>
                      <a:pt x="94" y="76"/>
                    </a:cubicBezTo>
                    <a:cubicBezTo>
                      <a:pt x="95" y="76"/>
                      <a:pt x="94" y="81"/>
                      <a:pt x="97" y="79"/>
                    </a:cubicBezTo>
                    <a:cubicBezTo>
                      <a:pt x="97" y="79"/>
                      <a:pt x="97" y="79"/>
                      <a:pt x="97" y="80"/>
                    </a:cubicBezTo>
                    <a:cubicBezTo>
                      <a:pt x="98" y="79"/>
                      <a:pt x="100" y="80"/>
                      <a:pt x="101" y="79"/>
                    </a:cubicBezTo>
                    <a:cubicBezTo>
                      <a:pt x="98" y="85"/>
                      <a:pt x="108" y="80"/>
                      <a:pt x="104" y="85"/>
                    </a:cubicBezTo>
                    <a:cubicBezTo>
                      <a:pt x="107" y="86"/>
                      <a:pt x="107" y="86"/>
                      <a:pt x="107" y="86"/>
                    </a:cubicBezTo>
                    <a:cubicBezTo>
                      <a:pt x="106" y="87"/>
                      <a:pt x="106" y="87"/>
                      <a:pt x="106" y="87"/>
                    </a:cubicBezTo>
                    <a:cubicBezTo>
                      <a:pt x="107" y="88"/>
                      <a:pt x="109" y="87"/>
                      <a:pt x="110" y="86"/>
                    </a:cubicBezTo>
                    <a:cubicBezTo>
                      <a:pt x="110" y="87"/>
                      <a:pt x="110" y="87"/>
                      <a:pt x="109" y="87"/>
                    </a:cubicBezTo>
                    <a:cubicBezTo>
                      <a:pt x="111" y="90"/>
                      <a:pt x="111" y="90"/>
                      <a:pt x="114" y="89"/>
                    </a:cubicBezTo>
                    <a:cubicBezTo>
                      <a:pt x="113" y="90"/>
                      <a:pt x="113" y="90"/>
                      <a:pt x="113" y="90"/>
                    </a:cubicBezTo>
                    <a:cubicBezTo>
                      <a:pt x="115" y="90"/>
                      <a:pt x="115" y="95"/>
                      <a:pt x="118" y="95"/>
                    </a:cubicBezTo>
                    <a:cubicBezTo>
                      <a:pt x="118" y="95"/>
                      <a:pt x="118" y="95"/>
                      <a:pt x="117" y="95"/>
                    </a:cubicBezTo>
                    <a:cubicBezTo>
                      <a:pt x="121" y="95"/>
                      <a:pt x="119" y="104"/>
                      <a:pt x="125" y="99"/>
                    </a:cubicBezTo>
                    <a:cubicBezTo>
                      <a:pt x="127" y="98"/>
                      <a:pt x="127" y="98"/>
                      <a:pt x="127" y="98"/>
                    </a:cubicBezTo>
                    <a:cubicBezTo>
                      <a:pt x="125" y="96"/>
                      <a:pt x="129" y="96"/>
                      <a:pt x="129" y="94"/>
                    </a:cubicBezTo>
                    <a:cubicBezTo>
                      <a:pt x="130" y="95"/>
                      <a:pt x="130" y="98"/>
                      <a:pt x="129" y="97"/>
                    </a:cubicBezTo>
                    <a:cubicBezTo>
                      <a:pt x="129" y="97"/>
                      <a:pt x="129" y="97"/>
                      <a:pt x="129" y="97"/>
                    </a:cubicBezTo>
                    <a:cubicBezTo>
                      <a:pt x="126" y="100"/>
                      <a:pt x="130" y="100"/>
                      <a:pt x="129" y="102"/>
                    </a:cubicBezTo>
                    <a:cubicBezTo>
                      <a:pt x="133" y="104"/>
                      <a:pt x="135" y="109"/>
                      <a:pt x="139" y="111"/>
                    </a:cubicBezTo>
                    <a:cubicBezTo>
                      <a:pt x="140" y="109"/>
                      <a:pt x="140" y="109"/>
                      <a:pt x="140" y="109"/>
                    </a:cubicBezTo>
                    <a:cubicBezTo>
                      <a:pt x="141" y="110"/>
                      <a:pt x="141" y="110"/>
                      <a:pt x="141" y="110"/>
                    </a:cubicBezTo>
                    <a:cubicBezTo>
                      <a:pt x="141" y="111"/>
                      <a:pt x="140" y="112"/>
                      <a:pt x="139" y="111"/>
                    </a:cubicBezTo>
                    <a:cubicBezTo>
                      <a:pt x="139" y="113"/>
                      <a:pt x="142" y="111"/>
                      <a:pt x="142" y="111"/>
                    </a:cubicBezTo>
                    <a:cubicBezTo>
                      <a:pt x="143" y="113"/>
                      <a:pt x="139" y="113"/>
                      <a:pt x="140" y="113"/>
                    </a:cubicBezTo>
                    <a:cubicBezTo>
                      <a:pt x="141" y="114"/>
                      <a:pt x="141" y="114"/>
                      <a:pt x="141" y="114"/>
                    </a:cubicBezTo>
                    <a:cubicBezTo>
                      <a:pt x="141" y="113"/>
                      <a:pt x="141" y="113"/>
                      <a:pt x="141" y="113"/>
                    </a:cubicBezTo>
                    <a:cubicBezTo>
                      <a:pt x="142" y="113"/>
                      <a:pt x="143" y="112"/>
                      <a:pt x="144" y="113"/>
                    </a:cubicBezTo>
                    <a:cubicBezTo>
                      <a:pt x="144" y="114"/>
                      <a:pt x="143" y="114"/>
                      <a:pt x="143" y="115"/>
                    </a:cubicBezTo>
                    <a:cubicBezTo>
                      <a:pt x="143" y="115"/>
                      <a:pt x="143" y="115"/>
                      <a:pt x="144" y="115"/>
                    </a:cubicBezTo>
                    <a:cubicBezTo>
                      <a:pt x="145" y="116"/>
                      <a:pt x="145" y="116"/>
                      <a:pt x="145" y="116"/>
                    </a:cubicBezTo>
                    <a:cubicBezTo>
                      <a:pt x="146" y="114"/>
                      <a:pt x="146" y="114"/>
                      <a:pt x="146" y="114"/>
                    </a:cubicBezTo>
                    <a:cubicBezTo>
                      <a:pt x="147" y="114"/>
                      <a:pt x="147" y="115"/>
                      <a:pt x="148" y="113"/>
                    </a:cubicBezTo>
                    <a:cubicBezTo>
                      <a:pt x="147" y="117"/>
                      <a:pt x="153" y="118"/>
                      <a:pt x="153" y="119"/>
                    </a:cubicBezTo>
                    <a:cubicBezTo>
                      <a:pt x="155" y="119"/>
                      <a:pt x="156" y="120"/>
                      <a:pt x="157" y="121"/>
                    </a:cubicBezTo>
                    <a:cubicBezTo>
                      <a:pt x="157" y="120"/>
                      <a:pt x="158" y="118"/>
                      <a:pt x="159" y="119"/>
                    </a:cubicBezTo>
                    <a:cubicBezTo>
                      <a:pt x="156" y="123"/>
                      <a:pt x="160" y="122"/>
                      <a:pt x="159" y="126"/>
                    </a:cubicBezTo>
                    <a:cubicBezTo>
                      <a:pt x="159" y="123"/>
                      <a:pt x="162" y="127"/>
                      <a:pt x="163" y="123"/>
                    </a:cubicBezTo>
                    <a:cubicBezTo>
                      <a:pt x="163" y="124"/>
                      <a:pt x="162" y="125"/>
                      <a:pt x="162" y="127"/>
                    </a:cubicBezTo>
                    <a:cubicBezTo>
                      <a:pt x="165" y="126"/>
                      <a:pt x="165" y="131"/>
                      <a:pt x="168" y="132"/>
                    </a:cubicBezTo>
                    <a:cubicBezTo>
                      <a:pt x="169" y="132"/>
                      <a:pt x="169" y="130"/>
                      <a:pt x="170" y="130"/>
                    </a:cubicBezTo>
                    <a:cubicBezTo>
                      <a:pt x="169" y="134"/>
                      <a:pt x="169" y="134"/>
                      <a:pt x="169" y="134"/>
                    </a:cubicBezTo>
                    <a:cubicBezTo>
                      <a:pt x="170" y="134"/>
                      <a:pt x="172" y="131"/>
                      <a:pt x="172" y="134"/>
                    </a:cubicBezTo>
                    <a:cubicBezTo>
                      <a:pt x="172" y="133"/>
                      <a:pt x="172" y="132"/>
                      <a:pt x="173" y="132"/>
                    </a:cubicBezTo>
                    <a:cubicBezTo>
                      <a:pt x="174" y="135"/>
                      <a:pt x="177" y="136"/>
                      <a:pt x="180" y="138"/>
                    </a:cubicBezTo>
                    <a:cubicBezTo>
                      <a:pt x="181" y="139"/>
                      <a:pt x="183" y="140"/>
                      <a:pt x="184" y="141"/>
                    </a:cubicBezTo>
                    <a:cubicBezTo>
                      <a:pt x="184" y="141"/>
                      <a:pt x="185" y="142"/>
                      <a:pt x="185" y="143"/>
                    </a:cubicBezTo>
                    <a:cubicBezTo>
                      <a:pt x="185" y="143"/>
                      <a:pt x="186" y="144"/>
                      <a:pt x="186" y="144"/>
                    </a:cubicBezTo>
                    <a:cubicBezTo>
                      <a:pt x="185" y="144"/>
                      <a:pt x="185" y="144"/>
                      <a:pt x="185" y="144"/>
                    </a:cubicBezTo>
                    <a:cubicBezTo>
                      <a:pt x="186" y="144"/>
                      <a:pt x="186" y="144"/>
                      <a:pt x="186" y="143"/>
                    </a:cubicBezTo>
                    <a:cubicBezTo>
                      <a:pt x="186" y="144"/>
                      <a:pt x="185" y="144"/>
                      <a:pt x="186" y="144"/>
                    </a:cubicBezTo>
                    <a:cubicBezTo>
                      <a:pt x="186" y="144"/>
                      <a:pt x="186" y="143"/>
                      <a:pt x="187" y="143"/>
                    </a:cubicBezTo>
                    <a:cubicBezTo>
                      <a:pt x="187" y="143"/>
                      <a:pt x="187" y="143"/>
                      <a:pt x="187" y="143"/>
                    </a:cubicBezTo>
                    <a:cubicBezTo>
                      <a:pt x="187" y="143"/>
                      <a:pt x="188" y="142"/>
                      <a:pt x="188" y="142"/>
                    </a:cubicBezTo>
                    <a:cubicBezTo>
                      <a:pt x="188" y="142"/>
                      <a:pt x="188" y="142"/>
                      <a:pt x="188" y="142"/>
                    </a:cubicBezTo>
                    <a:cubicBezTo>
                      <a:pt x="188" y="142"/>
                      <a:pt x="188" y="142"/>
                      <a:pt x="188" y="142"/>
                    </a:cubicBezTo>
                    <a:cubicBezTo>
                      <a:pt x="188" y="142"/>
                      <a:pt x="188" y="142"/>
                      <a:pt x="188" y="142"/>
                    </a:cubicBezTo>
                    <a:cubicBezTo>
                      <a:pt x="188" y="142"/>
                      <a:pt x="189" y="141"/>
                      <a:pt x="189" y="141"/>
                    </a:cubicBezTo>
                    <a:cubicBezTo>
                      <a:pt x="191" y="140"/>
                      <a:pt x="191" y="141"/>
                      <a:pt x="191" y="140"/>
                    </a:cubicBezTo>
                    <a:cubicBezTo>
                      <a:pt x="191" y="140"/>
                      <a:pt x="191" y="140"/>
                      <a:pt x="191" y="140"/>
                    </a:cubicBezTo>
                    <a:cubicBezTo>
                      <a:pt x="191" y="140"/>
                      <a:pt x="191" y="140"/>
                      <a:pt x="191" y="140"/>
                    </a:cubicBezTo>
                    <a:cubicBezTo>
                      <a:pt x="191" y="140"/>
                      <a:pt x="191" y="140"/>
                      <a:pt x="191" y="140"/>
                    </a:cubicBezTo>
                    <a:cubicBezTo>
                      <a:pt x="190" y="141"/>
                      <a:pt x="190" y="141"/>
                      <a:pt x="190" y="141"/>
                    </a:cubicBezTo>
                    <a:cubicBezTo>
                      <a:pt x="191" y="141"/>
                      <a:pt x="191" y="141"/>
                      <a:pt x="191" y="141"/>
                    </a:cubicBezTo>
                    <a:cubicBezTo>
                      <a:pt x="192" y="141"/>
                      <a:pt x="192" y="141"/>
                      <a:pt x="192" y="141"/>
                    </a:cubicBezTo>
                    <a:cubicBezTo>
                      <a:pt x="192" y="140"/>
                      <a:pt x="192" y="140"/>
                      <a:pt x="192" y="140"/>
                    </a:cubicBezTo>
                    <a:cubicBezTo>
                      <a:pt x="192" y="140"/>
                      <a:pt x="192" y="140"/>
                      <a:pt x="192" y="140"/>
                    </a:cubicBezTo>
                    <a:cubicBezTo>
                      <a:pt x="192" y="140"/>
                      <a:pt x="192" y="140"/>
                      <a:pt x="192" y="140"/>
                    </a:cubicBezTo>
                    <a:cubicBezTo>
                      <a:pt x="192" y="140"/>
                      <a:pt x="192" y="140"/>
                      <a:pt x="192" y="140"/>
                    </a:cubicBezTo>
                    <a:cubicBezTo>
                      <a:pt x="192" y="140"/>
                      <a:pt x="192" y="140"/>
                      <a:pt x="192" y="140"/>
                    </a:cubicBezTo>
                    <a:cubicBezTo>
                      <a:pt x="192" y="139"/>
                      <a:pt x="192" y="140"/>
                      <a:pt x="191" y="141"/>
                    </a:cubicBezTo>
                    <a:cubicBezTo>
                      <a:pt x="191" y="142"/>
                      <a:pt x="191" y="143"/>
                      <a:pt x="193" y="144"/>
                    </a:cubicBezTo>
                    <a:cubicBezTo>
                      <a:pt x="194" y="144"/>
                      <a:pt x="195" y="144"/>
                      <a:pt x="196" y="145"/>
                    </a:cubicBezTo>
                    <a:cubicBezTo>
                      <a:pt x="196" y="144"/>
                      <a:pt x="196" y="144"/>
                      <a:pt x="196" y="143"/>
                    </a:cubicBezTo>
                    <a:cubicBezTo>
                      <a:pt x="196" y="143"/>
                      <a:pt x="196" y="143"/>
                      <a:pt x="196" y="143"/>
                    </a:cubicBezTo>
                    <a:cubicBezTo>
                      <a:pt x="196" y="143"/>
                      <a:pt x="196" y="143"/>
                      <a:pt x="196" y="143"/>
                    </a:cubicBezTo>
                    <a:cubicBezTo>
                      <a:pt x="196" y="143"/>
                      <a:pt x="196" y="143"/>
                      <a:pt x="196" y="143"/>
                    </a:cubicBezTo>
                    <a:cubicBezTo>
                      <a:pt x="196" y="143"/>
                      <a:pt x="196" y="143"/>
                      <a:pt x="196" y="143"/>
                    </a:cubicBezTo>
                    <a:cubicBezTo>
                      <a:pt x="196" y="143"/>
                      <a:pt x="196" y="143"/>
                      <a:pt x="196" y="143"/>
                    </a:cubicBezTo>
                    <a:cubicBezTo>
                      <a:pt x="196" y="143"/>
                      <a:pt x="196" y="143"/>
                      <a:pt x="196" y="143"/>
                    </a:cubicBezTo>
                    <a:cubicBezTo>
                      <a:pt x="196" y="143"/>
                      <a:pt x="196" y="143"/>
                      <a:pt x="196" y="143"/>
                    </a:cubicBezTo>
                    <a:cubicBezTo>
                      <a:pt x="196" y="143"/>
                      <a:pt x="196" y="143"/>
                      <a:pt x="196" y="143"/>
                    </a:cubicBezTo>
                    <a:cubicBezTo>
                      <a:pt x="196" y="143"/>
                      <a:pt x="196" y="143"/>
                      <a:pt x="196" y="143"/>
                    </a:cubicBezTo>
                    <a:cubicBezTo>
                      <a:pt x="196" y="143"/>
                      <a:pt x="197" y="142"/>
                      <a:pt x="197" y="142"/>
                    </a:cubicBezTo>
                    <a:cubicBezTo>
                      <a:pt x="197" y="141"/>
                      <a:pt x="197" y="141"/>
                      <a:pt x="197" y="141"/>
                    </a:cubicBezTo>
                    <a:cubicBezTo>
                      <a:pt x="197" y="139"/>
                      <a:pt x="197" y="138"/>
                      <a:pt x="197" y="137"/>
                    </a:cubicBezTo>
                    <a:cubicBezTo>
                      <a:pt x="197" y="134"/>
                      <a:pt x="196" y="132"/>
                      <a:pt x="193" y="133"/>
                    </a:cubicBezTo>
                    <a:cubicBezTo>
                      <a:pt x="193" y="133"/>
                      <a:pt x="193" y="132"/>
                      <a:pt x="194" y="132"/>
                    </a:cubicBezTo>
                    <a:cubicBezTo>
                      <a:pt x="194" y="132"/>
                      <a:pt x="194" y="132"/>
                      <a:pt x="195" y="131"/>
                    </a:cubicBezTo>
                    <a:cubicBezTo>
                      <a:pt x="193" y="132"/>
                      <a:pt x="192" y="132"/>
                      <a:pt x="192" y="131"/>
                    </a:cubicBezTo>
                    <a:cubicBezTo>
                      <a:pt x="192" y="131"/>
                      <a:pt x="192" y="131"/>
                      <a:pt x="192" y="131"/>
                    </a:cubicBezTo>
                    <a:cubicBezTo>
                      <a:pt x="189" y="129"/>
                      <a:pt x="189" y="127"/>
                      <a:pt x="187" y="124"/>
                    </a:cubicBezTo>
                    <a:cubicBezTo>
                      <a:pt x="186" y="126"/>
                      <a:pt x="186" y="126"/>
                      <a:pt x="186" y="126"/>
                    </a:cubicBezTo>
                    <a:cubicBezTo>
                      <a:pt x="185" y="125"/>
                      <a:pt x="186" y="125"/>
                      <a:pt x="186" y="124"/>
                    </a:cubicBezTo>
                    <a:cubicBezTo>
                      <a:pt x="183" y="126"/>
                      <a:pt x="187" y="126"/>
                      <a:pt x="185" y="128"/>
                    </a:cubicBezTo>
                    <a:cubicBezTo>
                      <a:pt x="186" y="124"/>
                      <a:pt x="180" y="124"/>
                      <a:pt x="182" y="120"/>
                    </a:cubicBezTo>
                    <a:cubicBezTo>
                      <a:pt x="181" y="120"/>
                      <a:pt x="181" y="123"/>
                      <a:pt x="180" y="122"/>
                    </a:cubicBezTo>
                    <a:cubicBezTo>
                      <a:pt x="181" y="121"/>
                      <a:pt x="181" y="121"/>
                      <a:pt x="181" y="121"/>
                    </a:cubicBezTo>
                    <a:cubicBezTo>
                      <a:pt x="180" y="122"/>
                      <a:pt x="180" y="122"/>
                      <a:pt x="180" y="122"/>
                    </a:cubicBezTo>
                    <a:cubicBezTo>
                      <a:pt x="179" y="121"/>
                      <a:pt x="180" y="120"/>
                      <a:pt x="180" y="119"/>
                    </a:cubicBezTo>
                    <a:cubicBezTo>
                      <a:pt x="180" y="119"/>
                      <a:pt x="181" y="119"/>
                      <a:pt x="181" y="119"/>
                    </a:cubicBezTo>
                    <a:cubicBezTo>
                      <a:pt x="181" y="117"/>
                      <a:pt x="178" y="118"/>
                      <a:pt x="178" y="117"/>
                    </a:cubicBezTo>
                    <a:cubicBezTo>
                      <a:pt x="179" y="118"/>
                      <a:pt x="179" y="118"/>
                      <a:pt x="179" y="118"/>
                    </a:cubicBezTo>
                    <a:cubicBezTo>
                      <a:pt x="176" y="117"/>
                      <a:pt x="173" y="114"/>
                      <a:pt x="169" y="114"/>
                    </a:cubicBezTo>
                    <a:cubicBezTo>
                      <a:pt x="169" y="115"/>
                      <a:pt x="169" y="115"/>
                      <a:pt x="169" y="115"/>
                    </a:cubicBezTo>
                    <a:cubicBezTo>
                      <a:pt x="166" y="115"/>
                      <a:pt x="168" y="113"/>
                      <a:pt x="166" y="112"/>
                    </a:cubicBezTo>
                    <a:cubicBezTo>
                      <a:pt x="166" y="112"/>
                      <a:pt x="166" y="112"/>
                      <a:pt x="166" y="112"/>
                    </a:cubicBezTo>
                    <a:cubicBezTo>
                      <a:pt x="165" y="112"/>
                      <a:pt x="164" y="112"/>
                      <a:pt x="163" y="112"/>
                    </a:cubicBezTo>
                    <a:cubicBezTo>
                      <a:pt x="165" y="111"/>
                      <a:pt x="164" y="109"/>
                      <a:pt x="165" y="109"/>
                    </a:cubicBezTo>
                    <a:cubicBezTo>
                      <a:pt x="162" y="109"/>
                      <a:pt x="163" y="109"/>
                      <a:pt x="160" y="111"/>
                    </a:cubicBezTo>
                    <a:cubicBezTo>
                      <a:pt x="160" y="110"/>
                      <a:pt x="160" y="110"/>
                      <a:pt x="160" y="110"/>
                    </a:cubicBezTo>
                    <a:cubicBezTo>
                      <a:pt x="159" y="110"/>
                      <a:pt x="159" y="111"/>
                      <a:pt x="157" y="111"/>
                    </a:cubicBezTo>
                    <a:cubicBezTo>
                      <a:pt x="159" y="110"/>
                      <a:pt x="158" y="108"/>
                      <a:pt x="160" y="108"/>
                    </a:cubicBezTo>
                    <a:cubicBezTo>
                      <a:pt x="160" y="103"/>
                      <a:pt x="155" y="108"/>
                      <a:pt x="156" y="103"/>
                    </a:cubicBezTo>
                    <a:cubicBezTo>
                      <a:pt x="153" y="106"/>
                      <a:pt x="157" y="106"/>
                      <a:pt x="156" y="107"/>
                    </a:cubicBezTo>
                    <a:cubicBezTo>
                      <a:pt x="156" y="108"/>
                      <a:pt x="153" y="109"/>
                      <a:pt x="153" y="108"/>
                    </a:cubicBezTo>
                    <a:cubicBezTo>
                      <a:pt x="152" y="107"/>
                      <a:pt x="155" y="103"/>
                      <a:pt x="153" y="101"/>
                    </a:cubicBezTo>
                    <a:cubicBezTo>
                      <a:pt x="153" y="102"/>
                      <a:pt x="153" y="101"/>
                      <a:pt x="153" y="102"/>
                    </a:cubicBezTo>
                    <a:cubicBezTo>
                      <a:pt x="153" y="100"/>
                      <a:pt x="151" y="102"/>
                      <a:pt x="151" y="100"/>
                    </a:cubicBezTo>
                    <a:cubicBezTo>
                      <a:pt x="149" y="101"/>
                      <a:pt x="150" y="99"/>
                      <a:pt x="148" y="101"/>
                    </a:cubicBezTo>
                    <a:cubicBezTo>
                      <a:pt x="150" y="102"/>
                      <a:pt x="150" y="102"/>
                      <a:pt x="150" y="102"/>
                    </a:cubicBezTo>
                    <a:cubicBezTo>
                      <a:pt x="149" y="102"/>
                      <a:pt x="146" y="104"/>
                      <a:pt x="146" y="102"/>
                    </a:cubicBezTo>
                    <a:cubicBezTo>
                      <a:pt x="146" y="101"/>
                      <a:pt x="147" y="101"/>
                      <a:pt x="148" y="101"/>
                    </a:cubicBezTo>
                    <a:cubicBezTo>
                      <a:pt x="148" y="100"/>
                      <a:pt x="146" y="101"/>
                      <a:pt x="146" y="100"/>
                    </a:cubicBezTo>
                    <a:cubicBezTo>
                      <a:pt x="148" y="97"/>
                      <a:pt x="149" y="100"/>
                      <a:pt x="151" y="99"/>
                    </a:cubicBezTo>
                    <a:cubicBezTo>
                      <a:pt x="152" y="98"/>
                      <a:pt x="148" y="100"/>
                      <a:pt x="151" y="97"/>
                    </a:cubicBezTo>
                    <a:cubicBezTo>
                      <a:pt x="147" y="100"/>
                      <a:pt x="149" y="96"/>
                      <a:pt x="146" y="97"/>
                    </a:cubicBezTo>
                    <a:cubicBezTo>
                      <a:pt x="147" y="96"/>
                      <a:pt x="147" y="96"/>
                      <a:pt x="147" y="96"/>
                    </a:cubicBezTo>
                    <a:cubicBezTo>
                      <a:pt x="147" y="96"/>
                      <a:pt x="146" y="96"/>
                      <a:pt x="146" y="96"/>
                    </a:cubicBezTo>
                    <a:cubicBezTo>
                      <a:pt x="148" y="95"/>
                      <a:pt x="148" y="95"/>
                      <a:pt x="148" y="95"/>
                    </a:cubicBezTo>
                    <a:cubicBezTo>
                      <a:pt x="145" y="96"/>
                      <a:pt x="147" y="92"/>
                      <a:pt x="145" y="92"/>
                    </a:cubicBezTo>
                    <a:cubicBezTo>
                      <a:pt x="147" y="93"/>
                      <a:pt x="144" y="94"/>
                      <a:pt x="144" y="96"/>
                    </a:cubicBezTo>
                    <a:cubicBezTo>
                      <a:pt x="140" y="96"/>
                      <a:pt x="146" y="91"/>
                      <a:pt x="143" y="90"/>
                    </a:cubicBezTo>
                    <a:cubicBezTo>
                      <a:pt x="143" y="90"/>
                      <a:pt x="143" y="92"/>
                      <a:pt x="142" y="92"/>
                    </a:cubicBezTo>
                    <a:cubicBezTo>
                      <a:pt x="142" y="91"/>
                      <a:pt x="142" y="90"/>
                      <a:pt x="142" y="89"/>
                    </a:cubicBezTo>
                    <a:cubicBezTo>
                      <a:pt x="140" y="88"/>
                      <a:pt x="141" y="91"/>
                      <a:pt x="140" y="91"/>
                    </a:cubicBezTo>
                    <a:cubicBezTo>
                      <a:pt x="140" y="89"/>
                      <a:pt x="138" y="91"/>
                      <a:pt x="137" y="91"/>
                    </a:cubicBezTo>
                    <a:cubicBezTo>
                      <a:pt x="138" y="90"/>
                      <a:pt x="138" y="90"/>
                      <a:pt x="138" y="90"/>
                    </a:cubicBezTo>
                    <a:cubicBezTo>
                      <a:pt x="137" y="87"/>
                      <a:pt x="135" y="93"/>
                      <a:pt x="134" y="90"/>
                    </a:cubicBezTo>
                    <a:cubicBezTo>
                      <a:pt x="137" y="88"/>
                      <a:pt x="137" y="88"/>
                      <a:pt x="137" y="88"/>
                    </a:cubicBezTo>
                    <a:cubicBezTo>
                      <a:pt x="135" y="88"/>
                      <a:pt x="135" y="88"/>
                      <a:pt x="135" y="88"/>
                    </a:cubicBezTo>
                    <a:cubicBezTo>
                      <a:pt x="137" y="87"/>
                      <a:pt x="137" y="87"/>
                      <a:pt x="137" y="87"/>
                    </a:cubicBezTo>
                    <a:cubicBezTo>
                      <a:pt x="135" y="87"/>
                      <a:pt x="135" y="87"/>
                      <a:pt x="134" y="85"/>
                    </a:cubicBezTo>
                    <a:cubicBezTo>
                      <a:pt x="133" y="87"/>
                      <a:pt x="132" y="88"/>
                      <a:pt x="131" y="88"/>
                    </a:cubicBezTo>
                    <a:cubicBezTo>
                      <a:pt x="131" y="86"/>
                      <a:pt x="132" y="86"/>
                      <a:pt x="131" y="86"/>
                    </a:cubicBezTo>
                    <a:cubicBezTo>
                      <a:pt x="132" y="85"/>
                      <a:pt x="133" y="84"/>
                      <a:pt x="132" y="86"/>
                    </a:cubicBezTo>
                    <a:cubicBezTo>
                      <a:pt x="133" y="85"/>
                      <a:pt x="133" y="85"/>
                      <a:pt x="134" y="84"/>
                    </a:cubicBezTo>
                    <a:cubicBezTo>
                      <a:pt x="134" y="83"/>
                      <a:pt x="132" y="83"/>
                      <a:pt x="132" y="83"/>
                    </a:cubicBezTo>
                    <a:cubicBezTo>
                      <a:pt x="132" y="83"/>
                      <a:pt x="132" y="83"/>
                      <a:pt x="132" y="83"/>
                    </a:cubicBezTo>
                    <a:cubicBezTo>
                      <a:pt x="129" y="84"/>
                      <a:pt x="129" y="84"/>
                      <a:pt x="129" y="84"/>
                    </a:cubicBezTo>
                    <a:cubicBezTo>
                      <a:pt x="129" y="83"/>
                      <a:pt x="129" y="83"/>
                      <a:pt x="130" y="83"/>
                    </a:cubicBezTo>
                    <a:cubicBezTo>
                      <a:pt x="130" y="83"/>
                      <a:pt x="129" y="83"/>
                      <a:pt x="128" y="83"/>
                    </a:cubicBezTo>
                    <a:cubicBezTo>
                      <a:pt x="129" y="82"/>
                      <a:pt x="130" y="80"/>
                      <a:pt x="131" y="80"/>
                    </a:cubicBezTo>
                    <a:cubicBezTo>
                      <a:pt x="129" y="81"/>
                      <a:pt x="129" y="81"/>
                      <a:pt x="129" y="81"/>
                    </a:cubicBezTo>
                    <a:cubicBezTo>
                      <a:pt x="129" y="80"/>
                      <a:pt x="129" y="78"/>
                      <a:pt x="129" y="78"/>
                    </a:cubicBezTo>
                    <a:cubicBezTo>
                      <a:pt x="129" y="77"/>
                      <a:pt x="125" y="79"/>
                      <a:pt x="125" y="77"/>
                    </a:cubicBezTo>
                    <a:cubicBezTo>
                      <a:pt x="124" y="77"/>
                      <a:pt x="124" y="77"/>
                      <a:pt x="124" y="77"/>
                    </a:cubicBezTo>
                    <a:cubicBezTo>
                      <a:pt x="123" y="76"/>
                      <a:pt x="123" y="74"/>
                      <a:pt x="120" y="74"/>
                    </a:cubicBezTo>
                    <a:cubicBezTo>
                      <a:pt x="121" y="71"/>
                      <a:pt x="121" y="71"/>
                      <a:pt x="121" y="71"/>
                    </a:cubicBezTo>
                    <a:cubicBezTo>
                      <a:pt x="119" y="71"/>
                      <a:pt x="120" y="75"/>
                      <a:pt x="117" y="74"/>
                    </a:cubicBezTo>
                    <a:cubicBezTo>
                      <a:pt x="115" y="74"/>
                      <a:pt x="118" y="72"/>
                      <a:pt x="118" y="71"/>
                    </a:cubicBezTo>
                    <a:cubicBezTo>
                      <a:pt x="117" y="72"/>
                      <a:pt x="114" y="73"/>
                      <a:pt x="114" y="71"/>
                    </a:cubicBezTo>
                    <a:cubicBezTo>
                      <a:pt x="115" y="70"/>
                      <a:pt x="115" y="71"/>
                      <a:pt x="115" y="71"/>
                    </a:cubicBezTo>
                    <a:close/>
                    <a:moveTo>
                      <a:pt x="101" y="62"/>
                    </a:moveTo>
                    <a:cubicBezTo>
                      <a:pt x="101" y="61"/>
                      <a:pt x="102" y="61"/>
                      <a:pt x="102" y="62"/>
                    </a:cubicBezTo>
                    <a:cubicBezTo>
                      <a:pt x="100" y="63"/>
                      <a:pt x="101" y="62"/>
                      <a:pt x="101" y="62"/>
                    </a:cubicBezTo>
                    <a:close/>
                    <a:moveTo>
                      <a:pt x="77" y="49"/>
                    </a:moveTo>
                    <a:cubicBezTo>
                      <a:pt x="77" y="49"/>
                      <a:pt x="77" y="49"/>
                      <a:pt x="77" y="50"/>
                    </a:cubicBezTo>
                    <a:cubicBezTo>
                      <a:pt x="77" y="50"/>
                      <a:pt x="77" y="50"/>
                      <a:pt x="77" y="49"/>
                    </a:cubicBezTo>
                    <a:close/>
                    <a:moveTo>
                      <a:pt x="11" y="13"/>
                    </a:move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4"/>
                      <a:pt x="11" y="14"/>
                      <a:pt x="11" y="13"/>
                    </a:cubicBezTo>
                    <a:close/>
                    <a:moveTo>
                      <a:pt x="10" y="11"/>
                    </a:moveTo>
                    <a:cubicBezTo>
                      <a:pt x="10" y="12"/>
                      <a:pt x="10" y="12"/>
                      <a:pt x="9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1" y="12"/>
                      <a:pt x="11" y="11"/>
                      <a:pt x="10" y="11"/>
                    </a:cubicBezTo>
                    <a:close/>
                    <a:moveTo>
                      <a:pt x="144" y="114"/>
                    </a:moveTo>
                    <a:cubicBezTo>
                      <a:pt x="144" y="114"/>
                      <a:pt x="144" y="114"/>
                      <a:pt x="144" y="114"/>
                    </a:cubicBezTo>
                    <a:cubicBezTo>
                      <a:pt x="145" y="114"/>
                      <a:pt x="144" y="114"/>
                      <a:pt x="144" y="11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74" name="Freeform 471"/>
              <p:cNvSpPr>
                <a:spLocks/>
              </p:cNvSpPr>
              <p:nvPr/>
            </p:nvSpPr>
            <p:spPr bwMode="auto">
              <a:xfrm>
                <a:off x="4763" y="1583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75" name="Freeform 472"/>
              <p:cNvSpPr>
                <a:spLocks/>
              </p:cNvSpPr>
              <p:nvPr/>
            </p:nvSpPr>
            <p:spPr bwMode="auto">
              <a:xfrm>
                <a:off x="4867" y="1649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76" name="Freeform 473"/>
              <p:cNvSpPr>
                <a:spLocks/>
              </p:cNvSpPr>
              <p:nvPr/>
            </p:nvSpPr>
            <p:spPr bwMode="auto">
              <a:xfrm>
                <a:off x="4666" y="150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77" name="Freeform 474"/>
              <p:cNvSpPr>
                <a:spLocks/>
              </p:cNvSpPr>
              <p:nvPr/>
            </p:nvSpPr>
            <p:spPr bwMode="auto">
              <a:xfrm>
                <a:off x="4578" y="1486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78" name="Freeform 475"/>
              <p:cNvSpPr>
                <a:spLocks/>
              </p:cNvSpPr>
              <p:nvPr/>
            </p:nvSpPr>
            <p:spPr bwMode="auto">
              <a:xfrm>
                <a:off x="4576" y="1453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0 h 1"/>
                  <a:gd name="T4" fmla="*/ 0 w 2"/>
                  <a:gd name="T5" fmla="*/ 0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79" name="Freeform 476"/>
              <p:cNvSpPr>
                <a:spLocks/>
              </p:cNvSpPr>
              <p:nvPr/>
            </p:nvSpPr>
            <p:spPr bwMode="auto">
              <a:xfrm>
                <a:off x="4581" y="1471"/>
                <a:ext cx="7" cy="3"/>
              </a:xfrm>
              <a:custGeom>
                <a:avLst/>
                <a:gdLst>
                  <a:gd name="T0" fmla="*/ 2 w 3"/>
                  <a:gd name="T1" fmla="*/ 1 h 1"/>
                  <a:gd name="T2" fmla="*/ 1 w 3"/>
                  <a:gd name="T3" fmla="*/ 0 h 1"/>
                  <a:gd name="T4" fmla="*/ 1 w 3"/>
                  <a:gd name="T5" fmla="*/ 0 h 1"/>
                  <a:gd name="T6" fmla="*/ 2 w 3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3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80" name="Freeform 477"/>
              <p:cNvSpPr>
                <a:spLocks/>
              </p:cNvSpPr>
              <p:nvPr/>
            </p:nvSpPr>
            <p:spPr bwMode="auto">
              <a:xfrm>
                <a:off x="4581" y="1469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81" name="Freeform 478"/>
              <p:cNvSpPr>
                <a:spLocks/>
              </p:cNvSpPr>
              <p:nvPr/>
            </p:nvSpPr>
            <p:spPr bwMode="auto">
              <a:xfrm>
                <a:off x="4585" y="1490"/>
                <a:ext cx="12" cy="8"/>
              </a:xfrm>
              <a:custGeom>
                <a:avLst/>
                <a:gdLst>
                  <a:gd name="T0" fmla="*/ 3 w 5"/>
                  <a:gd name="T1" fmla="*/ 1 h 3"/>
                  <a:gd name="T2" fmla="*/ 2 w 5"/>
                  <a:gd name="T3" fmla="*/ 2 h 3"/>
                  <a:gd name="T4" fmla="*/ 3 w 5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3" y="1"/>
                    </a:moveTo>
                    <a:cubicBezTo>
                      <a:pt x="3" y="0"/>
                      <a:pt x="1" y="2"/>
                      <a:pt x="2" y="2"/>
                    </a:cubicBezTo>
                    <a:cubicBezTo>
                      <a:pt x="0" y="3"/>
                      <a:pt x="5" y="1"/>
                      <a:pt x="3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82" name="Freeform 479"/>
              <p:cNvSpPr>
                <a:spLocks/>
              </p:cNvSpPr>
              <p:nvPr/>
            </p:nvSpPr>
            <p:spPr bwMode="auto">
              <a:xfrm>
                <a:off x="4590" y="1464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0 w 2"/>
                  <a:gd name="T3" fmla="*/ 3 h 3"/>
                  <a:gd name="T4" fmla="*/ 2 w 2"/>
                  <a:gd name="T5" fmla="*/ 0 h 3"/>
                  <a:gd name="T6" fmla="*/ 2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83" name="Freeform 480"/>
              <p:cNvSpPr>
                <a:spLocks/>
              </p:cNvSpPr>
              <p:nvPr/>
            </p:nvSpPr>
            <p:spPr bwMode="auto">
              <a:xfrm>
                <a:off x="4597" y="1471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84" name="Freeform 481"/>
              <p:cNvSpPr>
                <a:spLocks/>
              </p:cNvSpPr>
              <p:nvPr/>
            </p:nvSpPr>
            <p:spPr bwMode="auto">
              <a:xfrm>
                <a:off x="4595" y="1471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85" name="Freeform 482"/>
              <p:cNvSpPr>
                <a:spLocks/>
              </p:cNvSpPr>
              <p:nvPr/>
            </p:nvSpPr>
            <p:spPr bwMode="auto">
              <a:xfrm>
                <a:off x="4595" y="1464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3 h 3"/>
                  <a:gd name="T4" fmla="*/ 2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3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86" name="Freeform 483"/>
              <p:cNvSpPr>
                <a:spLocks/>
              </p:cNvSpPr>
              <p:nvPr/>
            </p:nvSpPr>
            <p:spPr bwMode="auto">
              <a:xfrm>
                <a:off x="4621" y="1493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2 w 2"/>
                  <a:gd name="T5" fmla="*/ 0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87" name="Freeform 484"/>
              <p:cNvSpPr>
                <a:spLocks/>
              </p:cNvSpPr>
              <p:nvPr/>
            </p:nvSpPr>
            <p:spPr bwMode="auto">
              <a:xfrm>
                <a:off x="4621" y="1476"/>
                <a:ext cx="5" cy="5"/>
              </a:xfrm>
              <a:custGeom>
                <a:avLst/>
                <a:gdLst>
                  <a:gd name="T0" fmla="*/ 1 w 2"/>
                  <a:gd name="T1" fmla="*/ 1 h 2"/>
                  <a:gd name="T2" fmla="*/ 0 w 2"/>
                  <a:gd name="T3" fmla="*/ 2 h 2"/>
                  <a:gd name="T4" fmla="*/ 2 w 2"/>
                  <a:gd name="T5" fmla="*/ 0 h 2"/>
                  <a:gd name="T6" fmla="*/ 1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1" y="1"/>
                      <a:pt x="1" y="2"/>
                      <a:pt x="0" y="2"/>
                    </a:cubicBezTo>
                    <a:cubicBezTo>
                      <a:pt x="2" y="0"/>
                      <a:pt x="2" y="0"/>
                      <a:pt x="2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88" name="Freeform 485"/>
              <p:cNvSpPr>
                <a:spLocks/>
              </p:cNvSpPr>
              <p:nvPr/>
            </p:nvSpPr>
            <p:spPr bwMode="auto">
              <a:xfrm>
                <a:off x="4630" y="1479"/>
                <a:ext cx="7" cy="4"/>
              </a:xfrm>
              <a:custGeom>
                <a:avLst/>
                <a:gdLst>
                  <a:gd name="T0" fmla="*/ 0 w 3"/>
                  <a:gd name="T1" fmla="*/ 2 h 2"/>
                  <a:gd name="T2" fmla="*/ 1 w 3"/>
                  <a:gd name="T3" fmla="*/ 0 h 2"/>
                  <a:gd name="T4" fmla="*/ 0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cubicBezTo>
                      <a:pt x="1" y="1"/>
                      <a:pt x="3" y="1"/>
                      <a:pt x="1" y="0"/>
                    </a:cubicBezTo>
                    <a:cubicBezTo>
                      <a:pt x="1" y="1"/>
                      <a:pt x="0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89" name="Freeform 486"/>
              <p:cNvSpPr>
                <a:spLocks/>
              </p:cNvSpPr>
              <p:nvPr/>
            </p:nvSpPr>
            <p:spPr bwMode="auto">
              <a:xfrm>
                <a:off x="4654" y="1516"/>
                <a:ext cx="5" cy="8"/>
              </a:xfrm>
              <a:custGeom>
                <a:avLst/>
                <a:gdLst>
                  <a:gd name="T0" fmla="*/ 5 w 5"/>
                  <a:gd name="T1" fmla="*/ 0 h 8"/>
                  <a:gd name="T2" fmla="*/ 5 w 5"/>
                  <a:gd name="T3" fmla="*/ 0 h 8"/>
                  <a:gd name="T4" fmla="*/ 0 w 5"/>
                  <a:gd name="T5" fmla="*/ 8 h 8"/>
                  <a:gd name="T6" fmla="*/ 5 w 5"/>
                  <a:gd name="T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8">
                    <a:moveTo>
                      <a:pt x="5" y="0"/>
                    </a:moveTo>
                    <a:lnTo>
                      <a:pt x="5" y="0"/>
                    </a:lnTo>
                    <a:lnTo>
                      <a:pt x="0" y="8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90" name="Freeform 487"/>
              <p:cNvSpPr>
                <a:spLocks/>
              </p:cNvSpPr>
              <p:nvPr/>
            </p:nvSpPr>
            <p:spPr bwMode="auto">
              <a:xfrm>
                <a:off x="4697" y="1519"/>
                <a:ext cx="7" cy="9"/>
              </a:xfrm>
              <a:custGeom>
                <a:avLst/>
                <a:gdLst>
                  <a:gd name="T0" fmla="*/ 3 w 3"/>
                  <a:gd name="T1" fmla="*/ 1 h 4"/>
                  <a:gd name="T2" fmla="*/ 1 w 3"/>
                  <a:gd name="T3" fmla="*/ 1 h 4"/>
                  <a:gd name="T4" fmla="*/ 0 w 3"/>
                  <a:gd name="T5" fmla="*/ 3 h 4"/>
                  <a:gd name="T6" fmla="*/ 3 w 3"/>
                  <a:gd name="T7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3" y="1"/>
                    </a:moveTo>
                    <a:cubicBezTo>
                      <a:pt x="3" y="0"/>
                      <a:pt x="1" y="3"/>
                      <a:pt x="1" y="1"/>
                    </a:cubicBezTo>
                    <a:cubicBezTo>
                      <a:pt x="0" y="2"/>
                      <a:pt x="1" y="3"/>
                      <a:pt x="0" y="3"/>
                    </a:cubicBezTo>
                    <a:cubicBezTo>
                      <a:pt x="2" y="3"/>
                      <a:pt x="2" y="4"/>
                      <a:pt x="3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91" name="Freeform 488"/>
              <p:cNvSpPr>
                <a:spLocks/>
              </p:cNvSpPr>
              <p:nvPr/>
            </p:nvSpPr>
            <p:spPr bwMode="auto">
              <a:xfrm>
                <a:off x="4697" y="15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92" name="Freeform 489"/>
              <p:cNvSpPr>
                <a:spLocks/>
              </p:cNvSpPr>
              <p:nvPr/>
            </p:nvSpPr>
            <p:spPr bwMode="auto">
              <a:xfrm>
                <a:off x="5028" y="1798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  <a:gd name="T3" fmla="*/ 0 h 1"/>
                  <a:gd name="T4" fmla="*/ 0 h 1"/>
                  <a:gd name="T5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93" name="Freeform 490"/>
              <p:cNvSpPr>
                <a:spLocks/>
              </p:cNvSpPr>
              <p:nvPr/>
            </p:nvSpPr>
            <p:spPr bwMode="auto">
              <a:xfrm>
                <a:off x="5023" y="1798"/>
                <a:ext cx="3" cy="5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1 h 2"/>
                  <a:gd name="T8" fmla="*/ 1 w 1"/>
                  <a:gd name="T9" fmla="*/ 2 h 2"/>
                  <a:gd name="T10" fmla="*/ 1 w 1"/>
                  <a:gd name="T11" fmla="*/ 1 h 2"/>
                  <a:gd name="T12" fmla="*/ 1 w 1"/>
                  <a:gd name="T13" fmla="*/ 0 h 2"/>
                  <a:gd name="T14" fmla="*/ 1 w 1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94" name="Freeform 491"/>
              <p:cNvSpPr>
                <a:spLocks/>
              </p:cNvSpPr>
              <p:nvPr/>
            </p:nvSpPr>
            <p:spPr bwMode="auto">
              <a:xfrm>
                <a:off x="4813" y="1599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95" name="Freeform 492"/>
              <p:cNvSpPr>
                <a:spLocks/>
              </p:cNvSpPr>
              <p:nvPr/>
            </p:nvSpPr>
            <p:spPr bwMode="auto">
              <a:xfrm>
                <a:off x="4832" y="1621"/>
                <a:ext cx="4" cy="4"/>
              </a:xfrm>
              <a:custGeom>
                <a:avLst/>
                <a:gdLst>
                  <a:gd name="T0" fmla="*/ 4 w 4"/>
                  <a:gd name="T1" fmla="*/ 0 h 4"/>
                  <a:gd name="T2" fmla="*/ 2 w 4"/>
                  <a:gd name="T3" fmla="*/ 0 h 4"/>
                  <a:gd name="T4" fmla="*/ 0 w 4"/>
                  <a:gd name="T5" fmla="*/ 4 h 4"/>
                  <a:gd name="T6" fmla="*/ 4 w 4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4" y="0"/>
                    </a:moveTo>
                    <a:lnTo>
                      <a:pt x="2" y="0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96" name="Freeform 493"/>
              <p:cNvSpPr>
                <a:spLocks/>
              </p:cNvSpPr>
              <p:nvPr/>
            </p:nvSpPr>
            <p:spPr bwMode="auto">
              <a:xfrm>
                <a:off x="4855" y="1628"/>
                <a:ext cx="5" cy="7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2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2" y="1"/>
                      <a:pt x="0" y="3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97" name="Freeform 494"/>
              <p:cNvSpPr>
                <a:spLocks/>
              </p:cNvSpPr>
              <p:nvPr/>
            </p:nvSpPr>
            <p:spPr bwMode="auto">
              <a:xfrm>
                <a:off x="6742" y="1358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0 w 2"/>
                  <a:gd name="T3" fmla="*/ 0 h 2"/>
                  <a:gd name="T4" fmla="*/ 1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2"/>
                      <a:pt x="0" y="0"/>
                      <a:pt x="0" y="0"/>
                    </a:cubicBezTo>
                    <a:cubicBezTo>
                      <a:pt x="0" y="1"/>
                      <a:pt x="2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98" name="Freeform 495"/>
              <p:cNvSpPr>
                <a:spLocks/>
              </p:cNvSpPr>
              <p:nvPr/>
            </p:nvSpPr>
            <p:spPr bwMode="auto">
              <a:xfrm>
                <a:off x="6738" y="1379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0 w 2"/>
                  <a:gd name="T3" fmla="*/ 0 h 5"/>
                  <a:gd name="T4" fmla="*/ 2 w 2"/>
                  <a:gd name="T5" fmla="*/ 5 h 5"/>
                  <a:gd name="T6" fmla="*/ 2 w 2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lnTo>
                      <a:pt x="0" y="0"/>
                    </a:lnTo>
                    <a:lnTo>
                      <a:pt x="2" y="5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99" name="Freeform 496"/>
              <p:cNvSpPr>
                <a:spLocks/>
              </p:cNvSpPr>
              <p:nvPr/>
            </p:nvSpPr>
            <p:spPr bwMode="auto">
              <a:xfrm>
                <a:off x="6728" y="1381"/>
                <a:ext cx="7" cy="15"/>
              </a:xfrm>
              <a:custGeom>
                <a:avLst/>
                <a:gdLst>
                  <a:gd name="T0" fmla="*/ 0 w 3"/>
                  <a:gd name="T1" fmla="*/ 4 h 6"/>
                  <a:gd name="T2" fmla="*/ 3 w 3"/>
                  <a:gd name="T3" fmla="*/ 2 h 6"/>
                  <a:gd name="T4" fmla="*/ 3 w 3"/>
                  <a:gd name="T5" fmla="*/ 2 h 6"/>
                  <a:gd name="T6" fmla="*/ 2 w 3"/>
                  <a:gd name="T7" fmla="*/ 0 h 6"/>
                  <a:gd name="T8" fmla="*/ 0 w 3"/>
                  <a:gd name="T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0" y="4"/>
                    </a:moveTo>
                    <a:cubicBezTo>
                      <a:pt x="2" y="6"/>
                      <a:pt x="1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2"/>
                      <a:pt x="1" y="4"/>
                      <a:pt x="0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00" name="Freeform 497"/>
              <p:cNvSpPr>
                <a:spLocks/>
              </p:cNvSpPr>
              <p:nvPr/>
            </p:nvSpPr>
            <p:spPr bwMode="auto">
              <a:xfrm>
                <a:off x="6712" y="1386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01" name="Freeform 498"/>
              <p:cNvSpPr>
                <a:spLocks/>
              </p:cNvSpPr>
              <p:nvPr/>
            </p:nvSpPr>
            <p:spPr bwMode="auto">
              <a:xfrm>
                <a:off x="6709" y="1384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02" name="Freeform 499"/>
              <p:cNvSpPr>
                <a:spLocks/>
              </p:cNvSpPr>
              <p:nvPr/>
            </p:nvSpPr>
            <p:spPr bwMode="auto">
              <a:xfrm>
                <a:off x="6704" y="1389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03" name="Freeform 500"/>
              <p:cNvSpPr>
                <a:spLocks/>
              </p:cNvSpPr>
              <p:nvPr/>
            </p:nvSpPr>
            <p:spPr bwMode="auto">
              <a:xfrm>
                <a:off x="6709" y="13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04" name="Freeform 501"/>
              <p:cNvSpPr>
                <a:spLocks/>
              </p:cNvSpPr>
              <p:nvPr/>
            </p:nvSpPr>
            <p:spPr bwMode="auto">
              <a:xfrm>
                <a:off x="6709" y="1391"/>
                <a:ext cx="3" cy="7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2 h 3"/>
                  <a:gd name="T4" fmla="*/ 0 w 1"/>
                  <a:gd name="T5" fmla="*/ 1 h 3"/>
                  <a:gd name="T6" fmla="*/ 0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0" y="1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05" name="Freeform 502"/>
              <p:cNvSpPr>
                <a:spLocks/>
              </p:cNvSpPr>
              <p:nvPr/>
            </p:nvSpPr>
            <p:spPr bwMode="auto">
              <a:xfrm>
                <a:off x="6712" y="1389"/>
                <a:ext cx="7" cy="7"/>
              </a:xfrm>
              <a:custGeom>
                <a:avLst/>
                <a:gdLst>
                  <a:gd name="T0" fmla="*/ 0 w 3"/>
                  <a:gd name="T1" fmla="*/ 1 h 3"/>
                  <a:gd name="T2" fmla="*/ 2 w 3"/>
                  <a:gd name="T3" fmla="*/ 3 h 3"/>
                  <a:gd name="T4" fmla="*/ 0 w 3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1" y="2"/>
                      <a:pt x="2" y="1"/>
                      <a:pt x="2" y="3"/>
                    </a:cubicBezTo>
                    <a:cubicBezTo>
                      <a:pt x="3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06" name="Freeform 503"/>
              <p:cNvSpPr>
                <a:spLocks/>
              </p:cNvSpPr>
              <p:nvPr/>
            </p:nvSpPr>
            <p:spPr bwMode="auto">
              <a:xfrm>
                <a:off x="6730" y="1393"/>
                <a:ext cx="3" cy="5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2 h 2"/>
                  <a:gd name="T4" fmla="*/ 1 w 1"/>
                  <a:gd name="T5" fmla="*/ 0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07" name="Freeform 504"/>
              <p:cNvSpPr>
                <a:spLocks/>
              </p:cNvSpPr>
              <p:nvPr/>
            </p:nvSpPr>
            <p:spPr bwMode="auto">
              <a:xfrm>
                <a:off x="6695" y="1398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2 w 2"/>
                  <a:gd name="T5" fmla="*/ 1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1" y="1"/>
                      <a:pt x="2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08" name="Freeform 505"/>
              <p:cNvSpPr>
                <a:spLocks/>
              </p:cNvSpPr>
              <p:nvPr/>
            </p:nvSpPr>
            <p:spPr bwMode="auto">
              <a:xfrm>
                <a:off x="6700" y="1403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09" name="Freeform 506"/>
              <p:cNvSpPr>
                <a:spLocks/>
              </p:cNvSpPr>
              <p:nvPr/>
            </p:nvSpPr>
            <p:spPr bwMode="auto">
              <a:xfrm>
                <a:off x="6714" y="1396"/>
                <a:ext cx="0" cy="7"/>
              </a:xfrm>
              <a:custGeom>
                <a:avLst/>
                <a:gdLst>
                  <a:gd name="T0" fmla="*/ 7 h 7"/>
                  <a:gd name="T1" fmla="*/ 0 h 7"/>
                  <a:gd name="T2" fmla="*/ 7 h 7"/>
                  <a:gd name="T3" fmla="*/ 7 h 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7">
                    <a:moveTo>
                      <a:pt x="0" y="7"/>
                    </a:moveTo>
                    <a:lnTo>
                      <a:pt x="0" y="0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10" name="Freeform 507"/>
              <p:cNvSpPr>
                <a:spLocks/>
              </p:cNvSpPr>
              <p:nvPr/>
            </p:nvSpPr>
            <p:spPr bwMode="auto">
              <a:xfrm>
                <a:off x="6688" y="1403"/>
                <a:ext cx="0" cy="5"/>
              </a:xfrm>
              <a:custGeom>
                <a:avLst/>
                <a:gdLst>
                  <a:gd name="T0" fmla="*/ 2 h 5"/>
                  <a:gd name="T1" fmla="*/ 0 h 5"/>
                  <a:gd name="T2" fmla="*/ 5 h 5"/>
                  <a:gd name="T3" fmla="*/ 2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2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11" name="Freeform 508"/>
              <p:cNvSpPr>
                <a:spLocks/>
              </p:cNvSpPr>
              <p:nvPr/>
            </p:nvSpPr>
            <p:spPr bwMode="auto">
              <a:xfrm>
                <a:off x="6678" y="1405"/>
                <a:ext cx="5" cy="7"/>
              </a:xfrm>
              <a:custGeom>
                <a:avLst/>
                <a:gdLst>
                  <a:gd name="T0" fmla="*/ 2 w 2"/>
                  <a:gd name="T1" fmla="*/ 2 h 3"/>
                  <a:gd name="T2" fmla="*/ 0 w 2"/>
                  <a:gd name="T3" fmla="*/ 0 h 3"/>
                  <a:gd name="T4" fmla="*/ 1 w 2"/>
                  <a:gd name="T5" fmla="*/ 3 h 3"/>
                  <a:gd name="T6" fmla="*/ 2 w 2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2" y="1"/>
                      <a:pt x="1" y="1"/>
                      <a:pt x="0" y="0"/>
                    </a:cubicBezTo>
                    <a:cubicBezTo>
                      <a:pt x="0" y="1"/>
                      <a:pt x="0" y="2"/>
                      <a:pt x="1" y="3"/>
                    </a:cubicBezTo>
                    <a:cubicBezTo>
                      <a:pt x="1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12" name="Freeform 509"/>
              <p:cNvSpPr>
                <a:spLocks/>
              </p:cNvSpPr>
              <p:nvPr/>
            </p:nvSpPr>
            <p:spPr bwMode="auto">
              <a:xfrm>
                <a:off x="6681" y="1412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13" name="Freeform 510"/>
              <p:cNvSpPr>
                <a:spLocks/>
              </p:cNvSpPr>
              <p:nvPr/>
            </p:nvSpPr>
            <p:spPr bwMode="auto">
              <a:xfrm>
                <a:off x="6693" y="1405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14" name="Freeform 511"/>
              <p:cNvSpPr>
                <a:spLocks/>
              </p:cNvSpPr>
              <p:nvPr/>
            </p:nvSpPr>
            <p:spPr bwMode="auto">
              <a:xfrm>
                <a:off x="6693" y="140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15" name="Freeform 512"/>
              <p:cNvSpPr>
                <a:spLocks/>
              </p:cNvSpPr>
              <p:nvPr/>
            </p:nvSpPr>
            <p:spPr bwMode="auto">
              <a:xfrm>
                <a:off x="6695" y="140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16" name="Freeform 513"/>
              <p:cNvSpPr>
                <a:spLocks/>
              </p:cNvSpPr>
              <p:nvPr/>
            </p:nvSpPr>
            <p:spPr bwMode="auto">
              <a:xfrm>
                <a:off x="6707" y="1405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3 h 3"/>
                  <a:gd name="T4" fmla="*/ 0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0" y="1"/>
                      <a:pt x="0" y="2"/>
                      <a:pt x="2" y="3"/>
                    </a:cubicBezTo>
                    <a:cubicBezTo>
                      <a:pt x="2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17" name="Freeform 514"/>
              <p:cNvSpPr>
                <a:spLocks/>
              </p:cNvSpPr>
              <p:nvPr/>
            </p:nvSpPr>
            <p:spPr bwMode="auto">
              <a:xfrm>
                <a:off x="6700" y="140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18" name="Freeform 515"/>
              <p:cNvSpPr>
                <a:spLocks/>
              </p:cNvSpPr>
              <p:nvPr/>
            </p:nvSpPr>
            <p:spPr bwMode="auto">
              <a:xfrm>
                <a:off x="6700" y="1410"/>
                <a:ext cx="0" cy="2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  <a:gd name="T3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19" name="Freeform 516"/>
              <p:cNvSpPr>
                <a:spLocks/>
              </p:cNvSpPr>
              <p:nvPr/>
            </p:nvSpPr>
            <p:spPr bwMode="auto">
              <a:xfrm>
                <a:off x="6685" y="1415"/>
                <a:ext cx="3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20" name="Freeform 517"/>
              <p:cNvSpPr>
                <a:spLocks/>
              </p:cNvSpPr>
              <p:nvPr/>
            </p:nvSpPr>
            <p:spPr bwMode="auto">
              <a:xfrm>
                <a:off x="6690" y="14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21" name="Freeform 518"/>
              <p:cNvSpPr>
                <a:spLocks/>
              </p:cNvSpPr>
              <p:nvPr/>
            </p:nvSpPr>
            <p:spPr bwMode="auto">
              <a:xfrm>
                <a:off x="6674" y="1429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22" name="Freeform 519"/>
              <p:cNvSpPr>
                <a:spLocks/>
              </p:cNvSpPr>
              <p:nvPr/>
            </p:nvSpPr>
            <p:spPr bwMode="auto">
              <a:xfrm>
                <a:off x="6688" y="1415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23" name="Freeform 520"/>
              <p:cNvSpPr>
                <a:spLocks/>
              </p:cNvSpPr>
              <p:nvPr/>
            </p:nvSpPr>
            <p:spPr bwMode="auto">
              <a:xfrm>
                <a:off x="6678" y="1419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24" name="Freeform 521"/>
              <p:cNvSpPr>
                <a:spLocks/>
              </p:cNvSpPr>
              <p:nvPr/>
            </p:nvSpPr>
            <p:spPr bwMode="auto">
              <a:xfrm>
                <a:off x="6688" y="141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25" name="Freeform 522"/>
              <p:cNvSpPr>
                <a:spLocks/>
              </p:cNvSpPr>
              <p:nvPr/>
            </p:nvSpPr>
            <p:spPr bwMode="auto">
              <a:xfrm>
                <a:off x="6690" y="1412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26" name="Freeform 523"/>
              <p:cNvSpPr>
                <a:spLocks/>
              </p:cNvSpPr>
              <p:nvPr/>
            </p:nvSpPr>
            <p:spPr bwMode="auto">
              <a:xfrm>
                <a:off x="6676" y="1429"/>
                <a:ext cx="17" cy="24"/>
              </a:xfrm>
              <a:custGeom>
                <a:avLst/>
                <a:gdLst>
                  <a:gd name="T0" fmla="*/ 6 w 7"/>
                  <a:gd name="T1" fmla="*/ 9 h 10"/>
                  <a:gd name="T2" fmla="*/ 7 w 7"/>
                  <a:gd name="T3" fmla="*/ 7 h 10"/>
                  <a:gd name="T4" fmla="*/ 0 w 7"/>
                  <a:gd name="T5" fmla="*/ 0 h 10"/>
                  <a:gd name="T6" fmla="*/ 1 w 7"/>
                  <a:gd name="T7" fmla="*/ 3 h 10"/>
                  <a:gd name="T8" fmla="*/ 4 w 7"/>
                  <a:gd name="T9" fmla="*/ 4 h 10"/>
                  <a:gd name="T10" fmla="*/ 2 w 7"/>
                  <a:gd name="T11" fmla="*/ 4 h 10"/>
                  <a:gd name="T12" fmla="*/ 4 w 7"/>
                  <a:gd name="T13" fmla="*/ 10 h 10"/>
                  <a:gd name="T14" fmla="*/ 5 w 7"/>
                  <a:gd name="T15" fmla="*/ 8 h 10"/>
                  <a:gd name="T16" fmla="*/ 6 w 7"/>
                  <a:gd name="T17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10">
                    <a:moveTo>
                      <a:pt x="6" y="9"/>
                    </a:moveTo>
                    <a:cubicBezTo>
                      <a:pt x="5" y="8"/>
                      <a:pt x="5" y="6"/>
                      <a:pt x="7" y="7"/>
                    </a:cubicBezTo>
                    <a:cubicBezTo>
                      <a:pt x="7" y="5"/>
                      <a:pt x="2" y="2"/>
                      <a:pt x="0" y="0"/>
                    </a:cubicBezTo>
                    <a:cubicBezTo>
                      <a:pt x="0" y="1"/>
                      <a:pt x="1" y="1"/>
                      <a:pt x="1" y="3"/>
                    </a:cubicBezTo>
                    <a:cubicBezTo>
                      <a:pt x="1" y="3"/>
                      <a:pt x="4" y="2"/>
                      <a:pt x="4" y="4"/>
                    </a:cubicBezTo>
                    <a:cubicBezTo>
                      <a:pt x="3" y="6"/>
                      <a:pt x="3" y="5"/>
                      <a:pt x="2" y="4"/>
                    </a:cubicBezTo>
                    <a:cubicBezTo>
                      <a:pt x="3" y="5"/>
                      <a:pt x="2" y="8"/>
                      <a:pt x="4" y="10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9"/>
                      <a:pt x="6" y="9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27" name="Freeform 524"/>
              <p:cNvSpPr>
                <a:spLocks/>
              </p:cNvSpPr>
              <p:nvPr/>
            </p:nvSpPr>
            <p:spPr bwMode="auto">
              <a:xfrm>
                <a:off x="6674" y="1424"/>
                <a:ext cx="7" cy="5"/>
              </a:xfrm>
              <a:custGeom>
                <a:avLst/>
                <a:gdLst>
                  <a:gd name="T0" fmla="*/ 2 w 3"/>
                  <a:gd name="T1" fmla="*/ 1 h 2"/>
                  <a:gd name="T2" fmla="*/ 3 w 3"/>
                  <a:gd name="T3" fmla="*/ 0 h 2"/>
                  <a:gd name="T4" fmla="*/ 0 w 3"/>
                  <a:gd name="T5" fmla="*/ 0 h 2"/>
                  <a:gd name="T6" fmla="*/ 1 w 3"/>
                  <a:gd name="T7" fmla="*/ 2 h 2"/>
                  <a:gd name="T8" fmla="*/ 2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1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1"/>
                      <a:pt x="1" y="0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28" name="Freeform 525"/>
              <p:cNvSpPr>
                <a:spLocks/>
              </p:cNvSpPr>
              <p:nvPr/>
            </p:nvSpPr>
            <p:spPr bwMode="auto">
              <a:xfrm>
                <a:off x="6681" y="1419"/>
                <a:ext cx="9" cy="12"/>
              </a:xfrm>
              <a:custGeom>
                <a:avLst/>
                <a:gdLst>
                  <a:gd name="T0" fmla="*/ 1 w 4"/>
                  <a:gd name="T1" fmla="*/ 1 h 5"/>
                  <a:gd name="T2" fmla="*/ 3 w 4"/>
                  <a:gd name="T3" fmla="*/ 5 h 5"/>
                  <a:gd name="T4" fmla="*/ 3 w 4"/>
                  <a:gd name="T5" fmla="*/ 2 h 5"/>
                  <a:gd name="T6" fmla="*/ 1 w 4"/>
                  <a:gd name="T7" fmla="*/ 1 h 5"/>
                  <a:gd name="T8" fmla="*/ 2 w 4"/>
                  <a:gd name="T9" fmla="*/ 0 h 5"/>
                  <a:gd name="T10" fmla="*/ 0 w 4"/>
                  <a:gd name="T11" fmla="*/ 0 h 5"/>
                  <a:gd name="T12" fmla="*/ 0 w 4"/>
                  <a:gd name="T13" fmla="*/ 0 h 5"/>
                  <a:gd name="T14" fmla="*/ 0 w 4"/>
                  <a:gd name="T15" fmla="*/ 0 h 5"/>
                  <a:gd name="T16" fmla="*/ 1 w 4"/>
                  <a:gd name="T17" fmla="*/ 0 h 5"/>
                  <a:gd name="T18" fmla="*/ 1 w 4"/>
                  <a:gd name="T19" fmla="*/ 0 h 5"/>
                  <a:gd name="T20" fmla="*/ 1 w 4"/>
                  <a:gd name="T21" fmla="*/ 1 h 5"/>
                  <a:gd name="T22" fmla="*/ 1 w 4"/>
                  <a:gd name="T23" fmla="*/ 1 h 5"/>
                  <a:gd name="T24" fmla="*/ 1 w 4"/>
                  <a:gd name="T25" fmla="*/ 1 h 5"/>
                  <a:gd name="T26" fmla="*/ 1 w 4"/>
                  <a:gd name="T27" fmla="*/ 0 h 5"/>
                  <a:gd name="T28" fmla="*/ 0 w 4"/>
                  <a:gd name="T29" fmla="*/ 0 h 5"/>
                  <a:gd name="T30" fmla="*/ 0 w 4"/>
                  <a:gd name="T31" fmla="*/ 2 h 5"/>
                  <a:gd name="T32" fmla="*/ 1 w 4"/>
                  <a:gd name="T3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5">
                    <a:moveTo>
                      <a:pt x="1" y="1"/>
                    </a:moveTo>
                    <a:cubicBezTo>
                      <a:pt x="2" y="3"/>
                      <a:pt x="2" y="4"/>
                      <a:pt x="3" y="5"/>
                    </a:cubicBezTo>
                    <a:cubicBezTo>
                      <a:pt x="4" y="4"/>
                      <a:pt x="3" y="3"/>
                      <a:pt x="3" y="2"/>
                    </a:cubicBezTo>
                    <a:cubicBezTo>
                      <a:pt x="2" y="4"/>
                      <a:pt x="3" y="1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29" name="Freeform 526"/>
              <p:cNvSpPr>
                <a:spLocks/>
              </p:cNvSpPr>
              <p:nvPr/>
            </p:nvSpPr>
            <p:spPr bwMode="auto">
              <a:xfrm>
                <a:off x="6714" y="1419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30" name="Freeform 527"/>
              <p:cNvSpPr>
                <a:spLocks/>
              </p:cNvSpPr>
              <p:nvPr/>
            </p:nvSpPr>
            <p:spPr bwMode="auto">
              <a:xfrm>
                <a:off x="6704" y="1415"/>
                <a:ext cx="10" cy="4"/>
              </a:xfrm>
              <a:custGeom>
                <a:avLst/>
                <a:gdLst>
                  <a:gd name="T0" fmla="*/ 3 w 4"/>
                  <a:gd name="T1" fmla="*/ 2 h 2"/>
                  <a:gd name="T2" fmla="*/ 3 w 4"/>
                  <a:gd name="T3" fmla="*/ 1 h 2"/>
                  <a:gd name="T4" fmla="*/ 4 w 4"/>
                  <a:gd name="T5" fmla="*/ 2 h 2"/>
                  <a:gd name="T6" fmla="*/ 3 w 4"/>
                  <a:gd name="T7" fmla="*/ 0 h 2"/>
                  <a:gd name="T8" fmla="*/ 3 w 4"/>
                  <a:gd name="T9" fmla="*/ 1 h 2"/>
                  <a:gd name="T10" fmla="*/ 0 w 4"/>
                  <a:gd name="T11" fmla="*/ 0 h 2"/>
                  <a:gd name="T12" fmla="*/ 3 w 4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2">
                    <a:moveTo>
                      <a:pt x="3" y="2"/>
                    </a:moveTo>
                    <a:cubicBezTo>
                      <a:pt x="3" y="2"/>
                      <a:pt x="3" y="1"/>
                      <a:pt x="3" y="1"/>
                    </a:cubicBezTo>
                    <a:cubicBezTo>
                      <a:pt x="4" y="1"/>
                      <a:pt x="4" y="1"/>
                      <a:pt x="4" y="2"/>
                    </a:cubicBezTo>
                    <a:cubicBezTo>
                      <a:pt x="4" y="1"/>
                      <a:pt x="4" y="0"/>
                      <a:pt x="3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0" y="0"/>
                      <a:pt x="0" y="0"/>
                    </a:cubicBezTo>
                    <a:cubicBezTo>
                      <a:pt x="1" y="1"/>
                      <a:pt x="2" y="1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31" name="Freeform 528"/>
              <p:cNvSpPr>
                <a:spLocks/>
              </p:cNvSpPr>
              <p:nvPr/>
            </p:nvSpPr>
            <p:spPr bwMode="auto">
              <a:xfrm>
                <a:off x="6697" y="1422"/>
                <a:ext cx="5" cy="4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2 h 2"/>
                  <a:gd name="T4" fmla="*/ 1 w 2"/>
                  <a:gd name="T5" fmla="*/ 2 h 2"/>
                  <a:gd name="T6" fmla="*/ 1 w 2"/>
                  <a:gd name="T7" fmla="*/ 2 h 2"/>
                  <a:gd name="T8" fmla="*/ 0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32" name="Freeform 529"/>
              <p:cNvSpPr>
                <a:spLocks/>
              </p:cNvSpPr>
              <p:nvPr/>
            </p:nvSpPr>
            <p:spPr bwMode="auto">
              <a:xfrm>
                <a:off x="6671" y="1424"/>
                <a:ext cx="3" cy="7"/>
              </a:xfrm>
              <a:custGeom>
                <a:avLst/>
                <a:gdLst>
                  <a:gd name="T0" fmla="*/ 3 w 3"/>
                  <a:gd name="T1" fmla="*/ 5 h 7"/>
                  <a:gd name="T2" fmla="*/ 0 w 3"/>
                  <a:gd name="T3" fmla="*/ 0 h 7"/>
                  <a:gd name="T4" fmla="*/ 3 w 3"/>
                  <a:gd name="T5" fmla="*/ 7 h 7"/>
                  <a:gd name="T6" fmla="*/ 3 w 3"/>
                  <a:gd name="T7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7">
                    <a:moveTo>
                      <a:pt x="3" y="5"/>
                    </a:moveTo>
                    <a:lnTo>
                      <a:pt x="0" y="0"/>
                    </a:lnTo>
                    <a:lnTo>
                      <a:pt x="3" y="7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33" name="Freeform 530"/>
              <p:cNvSpPr>
                <a:spLocks/>
              </p:cNvSpPr>
              <p:nvPr/>
            </p:nvSpPr>
            <p:spPr bwMode="auto">
              <a:xfrm>
                <a:off x="6667" y="1429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0 h 2"/>
                  <a:gd name="T4" fmla="*/ 0 w 2"/>
                  <a:gd name="T5" fmla="*/ 2 h 2"/>
                  <a:gd name="T6" fmla="*/ 2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34" name="Freeform 531"/>
              <p:cNvSpPr>
                <a:spLocks/>
              </p:cNvSpPr>
              <p:nvPr/>
            </p:nvSpPr>
            <p:spPr bwMode="auto">
              <a:xfrm>
                <a:off x="6479" y="16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35" name="Freeform 532"/>
              <p:cNvSpPr>
                <a:spLocks/>
              </p:cNvSpPr>
              <p:nvPr/>
            </p:nvSpPr>
            <p:spPr bwMode="auto">
              <a:xfrm>
                <a:off x="6484" y="167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36" name="Freeform 533"/>
              <p:cNvSpPr>
                <a:spLocks/>
              </p:cNvSpPr>
              <p:nvPr/>
            </p:nvSpPr>
            <p:spPr bwMode="auto">
              <a:xfrm>
                <a:off x="6562" y="1519"/>
                <a:ext cx="10" cy="7"/>
              </a:xfrm>
              <a:custGeom>
                <a:avLst/>
                <a:gdLst>
                  <a:gd name="T0" fmla="*/ 4 w 4"/>
                  <a:gd name="T1" fmla="*/ 2 h 3"/>
                  <a:gd name="T2" fmla="*/ 2 w 4"/>
                  <a:gd name="T3" fmla="*/ 2 h 3"/>
                  <a:gd name="T4" fmla="*/ 3 w 4"/>
                  <a:gd name="T5" fmla="*/ 3 h 3"/>
                  <a:gd name="T6" fmla="*/ 4 w 4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4" y="2"/>
                    </a:moveTo>
                    <a:cubicBezTo>
                      <a:pt x="3" y="2"/>
                      <a:pt x="0" y="0"/>
                      <a:pt x="2" y="2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2"/>
                      <a:pt x="4" y="2"/>
                      <a:pt x="4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37" name="Freeform 534"/>
              <p:cNvSpPr>
                <a:spLocks/>
              </p:cNvSpPr>
              <p:nvPr/>
            </p:nvSpPr>
            <p:spPr bwMode="auto">
              <a:xfrm>
                <a:off x="6522" y="160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38" name="Freeform 535"/>
              <p:cNvSpPr>
                <a:spLocks/>
              </p:cNvSpPr>
              <p:nvPr/>
            </p:nvSpPr>
            <p:spPr bwMode="auto">
              <a:xfrm>
                <a:off x="6529" y="1618"/>
                <a:ext cx="5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39" name="Freeform 536"/>
              <p:cNvSpPr>
                <a:spLocks/>
              </p:cNvSpPr>
              <p:nvPr/>
            </p:nvSpPr>
            <p:spPr bwMode="auto">
              <a:xfrm>
                <a:off x="6446" y="1713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40" name="Freeform 537"/>
              <p:cNvSpPr>
                <a:spLocks/>
              </p:cNvSpPr>
              <p:nvPr/>
            </p:nvSpPr>
            <p:spPr bwMode="auto">
              <a:xfrm>
                <a:off x="6626" y="1471"/>
                <a:ext cx="5" cy="3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0 h 1"/>
                  <a:gd name="T4" fmla="*/ 1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41" name="Freeform 538"/>
              <p:cNvSpPr>
                <a:spLocks/>
              </p:cNvSpPr>
              <p:nvPr/>
            </p:nvSpPr>
            <p:spPr bwMode="auto">
              <a:xfrm>
                <a:off x="6451" y="1644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42" name="Freeform 539"/>
              <p:cNvSpPr>
                <a:spLocks/>
              </p:cNvSpPr>
              <p:nvPr/>
            </p:nvSpPr>
            <p:spPr bwMode="auto">
              <a:xfrm>
                <a:off x="6622" y="1471"/>
                <a:ext cx="4" cy="5"/>
              </a:xfrm>
              <a:custGeom>
                <a:avLst/>
                <a:gdLst>
                  <a:gd name="T0" fmla="*/ 0 w 2"/>
                  <a:gd name="T1" fmla="*/ 1 h 2"/>
                  <a:gd name="T2" fmla="*/ 1 w 2"/>
                  <a:gd name="T3" fmla="*/ 2 h 2"/>
                  <a:gd name="T4" fmla="*/ 2 w 2"/>
                  <a:gd name="T5" fmla="*/ 0 h 2"/>
                  <a:gd name="T6" fmla="*/ 0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43" name="Freeform 540"/>
              <p:cNvSpPr>
                <a:spLocks/>
              </p:cNvSpPr>
              <p:nvPr/>
            </p:nvSpPr>
            <p:spPr bwMode="auto">
              <a:xfrm>
                <a:off x="6321" y="1836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44" name="Freeform 541"/>
              <p:cNvSpPr>
                <a:spLocks/>
              </p:cNvSpPr>
              <p:nvPr/>
            </p:nvSpPr>
            <p:spPr bwMode="auto">
              <a:xfrm>
                <a:off x="6257" y="184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45" name="Rectangle 542"/>
              <p:cNvSpPr>
                <a:spLocks noChangeArrowheads="1"/>
              </p:cNvSpPr>
              <p:nvPr/>
            </p:nvSpPr>
            <p:spPr bwMode="auto">
              <a:xfrm>
                <a:off x="6652" y="1445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46" name="Freeform 543"/>
              <p:cNvSpPr>
                <a:spLocks/>
              </p:cNvSpPr>
              <p:nvPr/>
            </p:nvSpPr>
            <p:spPr bwMode="auto">
              <a:xfrm>
                <a:off x="6667" y="1453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47" name="Freeform 544"/>
              <p:cNvSpPr>
                <a:spLocks/>
              </p:cNvSpPr>
              <p:nvPr/>
            </p:nvSpPr>
            <p:spPr bwMode="auto">
              <a:xfrm>
                <a:off x="663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48" name="Freeform 545"/>
              <p:cNvSpPr>
                <a:spLocks/>
              </p:cNvSpPr>
              <p:nvPr/>
            </p:nvSpPr>
            <p:spPr bwMode="auto">
              <a:xfrm>
                <a:off x="6652" y="1445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49" name="Freeform 546"/>
              <p:cNvSpPr>
                <a:spLocks/>
              </p:cNvSpPr>
              <p:nvPr/>
            </p:nvSpPr>
            <p:spPr bwMode="auto">
              <a:xfrm>
                <a:off x="6652" y="1443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50" name="Freeform 547"/>
              <p:cNvSpPr>
                <a:spLocks/>
              </p:cNvSpPr>
              <p:nvPr/>
            </p:nvSpPr>
            <p:spPr bwMode="auto">
              <a:xfrm>
                <a:off x="6652" y="1445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51" name="Freeform 548"/>
              <p:cNvSpPr>
                <a:spLocks/>
              </p:cNvSpPr>
              <p:nvPr/>
            </p:nvSpPr>
            <p:spPr bwMode="auto">
              <a:xfrm>
                <a:off x="6378" y="1763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52" name="Freeform 549"/>
              <p:cNvSpPr>
                <a:spLocks/>
              </p:cNvSpPr>
              <p:nvPr/>
            </p:nvSpPr>
            <p:spPr bwMode="auto">
              <a:xfrm>
                <a:off x="6579" y="15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53" name="Freeform 550"/>
              <p:cNvSpPr>
                <a:spLocks/>
              </p:cNvSpPr>
              <p:nvPr/>
            </p:nvSpPr>
            <p:spPr bwMode="auto">
              <a:xfrm>
                <a:off x="6569" y="1569"/>
                <a:ext cx="10" cy="11"/>
              </a:xfrm>
              <a:custGeom>
                <a:avLst/>
                <a:gdLst>
                  <a:gd name="T0" fmla="*/ 4 w 4"/>
                  <a:gd name="T1" fmla="*/ 5 h 5"/>
                  <a:gd name="T2" fmla="*/ 4 w 4"/>
                  <a:gd name="T3" fmla="*/ 3 h 5"/>
                  <a:gd name="T4" fmla="*/ 0 w 4"/>
                  <a:gd name="T5" fmla="*/ 0 h 5"/>
                  <a:gd name="T6" fmla="*/ 4 w 4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4" y="5"/>
                    </a:moveTo>
                    <a:cubicBezTo>
                      <a:pt x="3" y="3"/>
                      <a:pt x="3" y="3"/>
                      <a:pt x="4" y="3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4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54" name="Freeform 551"/>
              <p:cNvSpPr>
                <a:spLocks noEditPoints="1"/>
              </p:cNvSpPr>
              <p:nvPr/>
            </p:nvSpPr>
            <p:spPr bwMode="auto">
              <a:xfrm>
                <a:off x="6250" y="1434"/>
                <a:ext cx="426" cy="440"/>
              </a:xfrm>
              <a:custGeom>
                <a:avLst/>
                <a:gdLst>
                  <a:gd name="T0" fmla="*/ 95 w 180"/>
                  <a:gd name="T1" fmla="*/ 106 h 186"/>
                  <a:gd name="T2" fmla="*/ 99 w 180"/>
                  <a:gd name="T3" fmla="*/ 100 h 186"/>
                  <a:gd name="T4" fmla="*/ 103 w 180"/>
                  <a:gd name="T5" fmla="*/ 99 h 186"/>
                  <a:gd name="T6" fmla="*/ 107 w 180"/>
                  <a:gd name="T7" fmla="*/ 92 h 186"/>
                  <a:gd name="T8" fmla="*/ 112 w 180"/>
                  <a:gd name="T9" fmla="*/ 87 h 186"/>
                  <a:gd name="T10" fmla="*/ 115 w 180"/>
                  <a:gd name="T11" fmla="*/ 72 h 186"/>
                  <a:gd name="T12" fmla="*/ 116 w 180"/>
                  <a:gd name="T13" fmla="*/ 72 h 186"/>
                  <a:gd name="T14" fmla="*/ 120 w 180"/>
                  <a:gd name="T15" fmla="*/ 76 h 186"/>
                  <a:gd name="T16" fmla="*/ 126 w 180"/>
                  <a:gd name="T17" fmla="*/ 70 h 186"/>
                  <a:gd name="T18" fmla="*/ 132 w 180"/>
                  <a:gd name="T19" fmla="*/ 65 h 186"/>
                  <a:gd name="T20" fmla="*/ 141 w 180"/>
                  <a:gd name="T21" fmla="*/ 58 h 186"/>
                  <a:gd name="T22" fmla="*/ 145 w 180"/>
                  <a:gd name="T23" fmla="*/ 55 h 186"/>
                  <a:gd name="T24" fmla="*/ 145 w 180"/>
                  <a:gd name="T25" fmla="*/ 38 h 186"/>
                  <a:gd name="T26" fmla="*/ 154 w 180"/>
                  <a:gd name="T27" fmla="*/ 45 h 186"/>
                  <a:gd name="T28" fmla="*/ 158 w 180"/>
                  <a:gd name="T29" fmla="*/ 42 h 186"/>
                  <a:gd name="T30" fmla="*/ 161 w 180"/>
                  <a:gd name="T31" fmla="*/ 37 h 186"/>
                  <a:gd name="T32" fmla="*/ 169 w 180"/>
                  <a:gd name="T33" fmla="*/ 27 h 186"/>
                  <a:gd name="T34" fmla="*/ 167 w 180"/>
                  <a:gd name="T35" fmla="*/ 18 h 186"/>
                  <a:gd name="T36" fmla="*/ 178 w 180"/>
                  <a:gd name="T37" fmla="*/ 15 h 186"/>
                  <a:gd name="T38" fmla="*/ 176 w 180"/>
                  <a:gd name="T39" fmla="*/ 8 h 186"/>
                  <a:gd name="T40" fmla="*/ 171 w 180"/>
                  <a:gd name="T41" fmla="*/ 3 h 186"/>
                  <a:gd name="T42" fmla="*/ 172 w 180"/>
                  <a:gd name="T43" fmla="*/ 6 h 186"/>
                  <a:gd name="T44" fmla="*/ 165 w 180"/>
                  <a:gd name="T45" fmla="*/ 10 h 186"/>
                  <a:gd name="T46" fmla="*/ 155 w 180"/>
                  <a:gd name="T47" fmla="*/ 19 h 186"/>
                  <a:gd name="T48" fmla="*/ 143 w 180"/>
                  <a:gd name="T49" fmla="*/ 33 h 186"/>
                  <a:gd name="T50" fmla="*/ 136 w 180"/>
                  <a:gd name="T51" fmla="*/ 38 h 186"/>
                  <a:gd name="T52" fmla="*/ 137 w 180"/>
                  <a:gd name="T53" fmla="*/ 42 h 186"/>
                  <a:gd name="T54" fmla="*/ 132 w 180"/>
                  <a:gd name="T55" fmla="*/ 50 h 186"/>
                  <a:gd name="T56" fmla="*/ 116 w 180"/>
                  <a:gd name="T57" fmla="*/ 62 h 186"/>
                  <a:gd name="T58" fmla="*/ 113 w 180"/>
                  <a:gd name="T59" fmla="*/ 68 h 186"/>
                  <a:gd name="T60" fmla="*/ 105 w 180"/>
                  <a:gd name="T61" fmla="*/ 74 h 186"/>
                  <a:gd name="T62" fmla="*/ 99 w 180"/>
                  <a:gd name="T63" fmla="*/ 82 h 186"/>
                  <a:gd name="T64" fmla="*/ 90 w 180"/>
                  <a:gd name="T65" fmla="*/ 87 h 186"/>
                  <a:gd name="T66" fmla="*/ 76 w 180"/>
                  <a:gd name="T67" fmla="*/ 98 h 186"/>
                  <a:gd name="T68" fmla="*/ 66 w 180"/>
                  <a:gd name="T69" fmla="*/ 108 h 186"/>
                  <a:gd name="T70" fmla="*/ 57 w 180"/>
                  <a:gd name="T71" fmla="*/ 119 h 186"/>
                  <a:gd name="T72" fmla="*/ 43 w 180"/>
                  <a:gd name="T73" fmla="*/ 129 h 186"/>
                  <a:gd name="T74" fmla="*/ 39 w 180"/>
                  <a:gd name="T75" fmla="*/ 134 h 186"/>
                  <a:gd name="T76" fmla="*/ 27 w 180"/>
                  <a:gd name="T77" fmla="*/ 147 h 186"/>
                  <a:gd name="T78" fmla="*/ 17 w 180"/>
                  <a:gd name="T79" fmla="*/ 159 h 186"/>
                  <a:gd name="T80" fmla="*/ 1 w 180"/>
                  <a:gd name="T81" fmla="*/ 180 h 186"/>
                  <a:gd name="T82" fmla="*/ 16 w 180"/>
                  <a:gd name="T83" fmla="*/ 180 h 186"/>
                  <a:gd name="T84" fmla="*/ 28 w 180"/>
                  <a:gd name="T85" fmla="*/ 169 h 186"/>
                  <a:gd name="T86" fmla="*/ 31 w 180"/>
                  <a:gd name="T87" fmla="*/ 168 h 186"/>
                  <a:gd name="T88" fmla="*/ 43 w 180"/>
                  <a:gd name="T89" fmla="*/ 155 h 186"/>
                  <a:gd name="T90" fmla="*/ 47 w 180"/>
                  <a:gd name="T91" fmla="*/ 146 h 186"/>
                  <a:gd name="T92" fmla="*/ 53 w 180"/>
                  <a:gd name="T93" fmla="*/ 141 h 186"/>
                  <a:gd name="T94" fmla="*/ 58 w 180"/>
                  <a:gd name="T95" fmla="*/ 137 h 186"/>
                  <a:gd name="T96" fmla="*/ 67 w 180"/>
                  <a:gd name="T97" fmla="*/ 135 h 186"/>
                  <a:gd name="T98" fmla="*/ 68 w 180"/>
                  <a:gd name="T99" fmla="*/ 126 h 186"/>
                  <a:gd name="T100" fmla="*/ 73 w 180"/>
                  <a:gd name="T101" fmla="*/ 123 h 186"/>
                  <a:gd name="T102" fmla="*/ 76 w 180"/>
                  <a:gd name="T103" fmla="*/ 123 h 186"/>
                  <a:gd name="T104" fmla="*/ 83 w 180"/>
                  <a:gd name="T105" fmla="*/ 117 h 186"/>
                  <a:gd name="T106" fmla="*/ 90 w 180"/>
                  <a:gd name="T107" fmla="*/ 109 h 186"/>
                  <a:gd name="T108" fmla="*/ 120 w 180"/>
                  <a:gd name="T109" fmla="*/ 73 h 186"/>
                  <a:gd name="T110" fmla="*/ 168 w 180"/>
                  <a:gd name="T111" fmla="*/ 1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80" h="186">
                    <a:moveTo>
                      <a:pt x="90" y="109"/>
                    </a:moveTo>
                    <a:cubicBezTo>
                      <a:pt x="92" y="110"/>
                      <a:pt x="92" y="110"/>
                      <a:pt x="92" y="110"/>
                    </a:cubicBezTo>
                    <a:cubicBezTo>
                      <a:pt x="93" y="113"/>
                      <a:pt x="92" y="113"/>
                      <a:pt x="94" y="113"/>
                    </a:cubicBezTo>
                    <a:cubicBezTo>
                      <a:pt x="90" y="109"/>
                      <a:pt x="97" y="110"/>
                      <a:pt x="94" y="106"/>
                    </a:cubicBezTo>
                    <a:cubicBezTo>
                      <a:pt x="95" y="106"/>
                      <a:pt x="95" y="106"/>
                      <a:pt x="95" y="106"/>
                    </a:cubicBezTo>
                    <a:cubicBezTo>
                      <a:pt x="95" y="106"/>
                      <a:pt x="95" y="106"/>
                      <a:pt x="95" y="106"/>
                    </a:cubicBezTo>
                    <a:cubicBezTo>
                      <a:pt x="98" y="107"/>
                      <a:pt x="93" y="103"/>
                      <a:pt x="95" y="102"/>
                    </a:cubicBezTo>
                    <a:cubicBezTo>
                      <a:pt x="96" y="102"/>
                      <a:pt x="96" y="102"/>
                      <a:pt x="97" y="103"/>
                    </a:cubicBezTo>
                    <a:cubicBezTo>
                      <a:pt x="97" y="101"/>
                      <a:pt x="97" y="101"/>
                      <a:pt x="97" y="101"/>
                    </a:cubicBezTo>
                    <a:cubicBezTo>
                      <a:pt x="97" y="100"/>
                      <a:pt x="98" y="101"/>
                      <a:pt x="97" y="101"/>
                    </a:cubicBezTo>
                    <a:cubicBezTo>
                      <a:pt x="99" y="99"/>
                      <a:pt x="99" y="99"/>
                      <a:pt x="99" y="99"/>
                    </a:cubicBezTo>
                    <a:cubicBezTo>
                      <a:pt x="99" y="100"/>
                      <a:pt x="99" y="100"/>
                      <a:pt x="99" y="100"/>
                    </a:cubicBezTo>
                    <a:cubicBezTo>
                      <a:pt x="99" y="99"/>
                      <a:pt x="98" y="97"/>
                      <a:pt x="98" y="97"/>
                    </a:cubicBezTo>
                    <a:cubicBezTo>
                      <a:pt x="99" y="97"/>
                      <a:pt x="98" y="97"/>
                      <a:pt x="99" y="98"/>
                    </a:cubicBezTo>
                    <a:cubicBezTo>
                      <a:pt x="99" y="96"/>
                      <a:pt x="99" y="96"/>
                      <a:pt x="99" y="96"/>
                    </a:cubicBezTo>
                    <a:cubicBezTo>
                      <a:pt x="100" y="96"/>
                      <a:pt x="100" y="98"/>
                      <a:pt x="100" y="99"/>
                    </a:cubicBezTo>
                    <a:cubicBezTo>
                      <a:pt x="104" y="102"/>
                      <a:pt x="99" y="97"/>
                      <a:pt x="104" y="97"/>
                    </a:cubicBezTo>
                    <a:cubicBezTo>
                      <a:pt x="103" y="99"/>
                      <a:pt x="103" y="99"/>
                      <a:pt x="103" y="99"/>
                    </a:cubicBezTo>
                    <a:cubicBezTo>
                      <a:pt x="106" y="100"/>
                      <a:pt x="106" y="99"/>
                      <a:pt x="108" y="99"/>
                    </a:cubicBezTo>
                    <a:cubicBezTo>
                      <a:pt x="107" y="99"/>
                      <a:pt x="103" y="98"/>
                      <a:pt x="103" y="96"/>
                    </a:cubicBezTo>
                    <a:cubicBezTo>
                      <a:pt x="103" y="96"/>
                      <a:pt x="104" y="96"/>
                      <a:pt x="104" y="94"/>
                    </a:cubicBezTo>
                    <a:cubicBezTo>
                      <a:pt x="105" y="96"/>
                      <a:pt x="105" y="95"/>
                      <a:pt x="106" y="94"/>
                    </a:cubicBezTo>
                    <a:cubicBezTo>
                      <a:pt x="108" y="96"/>
                      <a:pt x="108" y="96"/>
                      <a:pt x="108" y="96"/>
                    </a:cubicBezTo>
                    <a:cubicBezTo>
                      <a:pt x="108" y="95"/>
                      <a:pt x="107" y="94"/>
                      <a:pt x="107" y="92"/>
                    </a:cubicBezTo>
                    <a:cubicBezTo>
                      <a:pt x="108" y="92"/>
                      <a:pt x="109" y="93"/>
                      <a:pt x="110" y="94"/>
                    </a:cubicBezTo>
                    <a:cubicBezTo>
                      <a:pt x="112" y="93"/>
                      <a:pt x="107" y="93"/>
                      <a:pt x="109" y="91"/>
                    </a:cubicBezTo>
                    <a:cubicBezTo>
                      <a:pt x="110" y="91"/>
                      <a:pt x="110" y="89"/>
                      <a:pt x="111" y="87"/>
                    </a:cubicBezTo>
                    <a:cubicBezTo>
                      <a:pt x="112" y="87"/>
                      <a:pt x="112" y="88"/>
                      <a:pt x="112" y="88"/>
                    </a:cubicBezTo>
                    <a:cubicBezTo>
                      <a:pt x="112" y="86"/>
                      <a:pt x="112" y="86"/>
                      <a:pt x="112" y="86"/>
                    </a:cubicBezTo>
                    <a:cubicBezTo>
                      <a:pt x="112" y="86"/>
                      <a:pt x="112" y="86"/>
                      <a:pt x="112" y="87"/>
                    </a:cubicBezTo>
                    <a:cubicBezTo>
                      <a:pt x="112" y="86"/>
                      <a:pt x="111" y="85"/>
                      <a:pt x="111" y="83"/>
                    </a:cubicBezTo>
                    <a:cubicBezTo>
                      <a:pt x="109" y="81"/>
                      <a:pt x="116" y="85"/>
                      <a:pt x="115" y="81"/>
                    </a:cubicBezTo>
                    <a:cubicBezTo>
                      <a:pt x="115" y="81"/>
                      <a:pt x="116" y="82"/>
                      <a:pt x="116" y="83"/>
                    </a:cubicBezTo>
                    <a:cubicBezTo>
                      <a:pt x="116" y="80"/>
                      <a:pt x="117" y="81"/>
                      <a:pt x="116" y="77"/>
                    </a:cubicBezTo>
                    <a:cubicBezTo>
                      <a:pt x="118" y="78"/>
                      <a:pt x="118" y="78"/>
                      <a:pt x="118" y="78"/>
                    </a:cubicBezTo>
                    <a:cubicBezTo>
                      <a:pt x="116" y="77"/>
                      <a:pt x="116" y="74"/>
                      <a:pt x="115" y="72"/>
                    </a:cubicBezTo>
                    <a:cubicBezTo>
                      <a:pt x="114" y="72"/>
                      <a:pt x="113" y="71"/>
                      <a:pt x="113" y="71"/>
                    </a:cubicBezTo>
                    <a:cubicBezTo>
                      <a:pt x="113" y="69"/>
                      <a:pt x="113" y="69"/>
                      <a:pt x="113" y="69"/>
                    </a:cubicBezTo>
                    <a:cubicBezTo>
                      <a:pt x="114" y="69"/>
                      <a:pt x="114" y="70"/>
                      <a:pt x="115" y="71"/>
                    </a:cubicBezTo>
                    <a:cubicBezTo>
                      <a:pt x="115" y="71"/>
                      <a:pt x="115" y="70"/>
                      <a:pt x="115" y="70"/>
                    </a:cubicBezTo>
                    <a:cubicBezTo>
                      <a:pt x="116" y="70"/>
                      <a:pt x="117" y="72"/>
                      <a:pt x="117" y="73"/>
                    </a:cubicBezTo>
                    <a:cubicBezTo>
                      <a:pt x="117" y="73"/>
                      <a:pt x="116" y="73"/>
                      <a:pt x="116" y="72"/>
                    </a:cubicBezTo>
                    <a:cubicBezTo>
                      <a:pt x="116" y="74"/>
                      <a:pt x="117" y="75"/>
                      <a:pt x="118" y="76"/>
                    </a:cubicBezTo>
                    <a:cubicBezTo>
                      <a:pt x="118" y="76"/>
                      <a:pt x="118" y="76"/>
                      <a:pt x="118" y="76"/>
                    </a:cubicBezTo>
                    <a:cubicBezTo>
                      <a:pt x="119" y="76"/>
                      <a:pt x="119" y="76"/>
                      <a:pt x="119" y="76"/>
                    </a:cubicBezTo>
                    <a:cubicBezTo>
                      <a:pt x="119" y="77"/>
                      <a:pt x="119" y="76"/>
                      <a:pt x="119" y="75"/>
                    </a:cubicBezTo>
                    <a:cubicBezTo>
                      <a:pt x="121" y="77"/>
                      <a:pt x="121" y="77"/>
                      <a:pt x="121" y="77"/>
                    </a:cubicBezTo>
                    <a:cubicBezTo>
                      <a:pt x="120" y="76"/>
                      <a:pt x="120" y="76"/>
                      <a:pt x="120" y="76"/>
                    </a:cubicBezTo>
                    <a:cubicBezTo>
                      <a:pt x="123" y="76"/>
                      <a:pt x="123" y="76"/>
                      <a:pt x="123" y="76"/>
                    </a:cubicBezTo>
                    <a:cubicBezTo>
                      <a:pt x="123" y="72"/>
                      <a:pt x="121" y="68"/>
                      <a:pt x="122" y="65"/>
                    </a:cubicBezTo>
                    <a:cubicBezTo>
                      <a:pt x="123" y="67"/>
                      <a:pt x="125" y="68"/>
                      <a:pt x="126" y="70"/>
                    </a:cubicBezTo>
                    <a:cubicBezTo>
                      <a:pt x="124" y="68"/>
                      <a:pt x="125" y="72"/>
                      <a:pt x="124" y="73"/>
                    </a:cubicBezTo>
                    <a:cubicBezTo>
                      <a:pt x="125" y="72"/>
                      <a:pt x="125" y="73"/>
                      <a:pt x="125" y="74"/>
                    </a:cubicBezTo>
                    <a:cubicBezTo>
                      <a:pt x="126" y="70"/>
                      <a:pt x="126" y="70"/>
                      <a:pt x="126" y="70"/>
                    </a:cubicBezTo>
                    <a:cubicBezTo>
                      <a:pt x="127" y="72"/>
                      <a:pt x="127" y="71"/>
                      <a:pt x="128" y="71"/>
                    </a:cubicBezTo>
                    <a:cubicBezTo>
                      <a:pt x="125" y="69"/>
                      <a:pt x="128" y="68"/>
                      <a:pt x="128" y="66"/>
                    </a:cubicBezTo>
                    <a:cubicBezTo>
                      <a:pt x="129" y="67"/>
                      <a:pt x="130" y="68"/>
                      <a:pt x="128" y="69"/>
                    </a:cubicBezTo>
                    <a:cubicBezTo>
                      <a:pt x="132" y="70"/>
                      <a:pt x="127" y="64"/>
                      <a:pt x="129" y="65"/>
                    </a:cubicBezTo>
                    <a:cubicBezTo>
                      <a:pt x="129" y="65"/>
                      <a:pt x="129" y="65"/>
                      <a:pt x="129" y="66"/>
                    </a:cubicBezTo>
                    <a:cubicBezTo>
                      <a:pt x="129" y="64"/>
                      <a:pt x="131" y="64"/>
                      <a:pt x="132" y="65"/>
                    </a:cubicBezTo>
                    <a:cubicBezTo>
                      <a:pt x="131" y="65"/>
                      <a:pt x="131" y="65"/>
                      <a:pt x="131" y="65"/>
                    </a:cubicBezTo>
                    <a:cubicBezTo>
                      <a:pt x="133" y="64"/>
                      <a:pt x="136" y="61"/>
                      <a:pt x="134" y="58"/>
                    </a:cubicBezTo>
                    <a:cubicBezTo>
                      <a:pt x="134" y="58"/>
                      <a:pt x="137" y="61"/>
                      <a:pt x="137" y="62"/>
                    </a:cubicBezTo>
                    <a:cubicBezTo>
                      <a:pt x="132" y="51"/>
                      <a:pt x="132" y="51"/>
                      <a:pt x="132" y="51"/>
                    </a:cubicBezTo>
                    <a:cubicBezTo>
                      <a:pt x="134" y="53"/>
                      <a:pt x="139" y="57"/>
                      <a:pt x="139" y="60"/>
                    </a:cubicBezTo>
                    <a:cubicBezTo>
                      <a:pt x="140" y="60"/>
                      <a:pt x="141" y="60"/>
                      <a:pt x="141" y="58"/>
                    </a:cubicBezTo>
                    <a:cubicBezTo>
                      <a:pt x="140" y="58"/>
                      <a:pt x="137" y="56"/>
                      <a:pt x="137" y="55"/>
                    </a:cubicBezTo>
                    <a:cubicBezTo>
                      <a:pt x="141" y="57"/>
                      <a:pt x="139" y="56"/>
                      <a:pt x="142" y="57"/>
                    </a:cubicBezTo>
                    <a:cubicBezTo>
                      <a:pt x="142" y="57"/>
                      <a:pt x="139" y="53"/>
                      <a:pt x="140" y="52"/>
                    </a:cubicBezTo>
                    <a:cubicBezTo>
                      <a:pt x="140" y="53"/>
                      <a:pt x="143" y="56"/>
                      <a:pt x="143" y="56"/>
                    </a:cubicBezTo>
                    <a:cubicBezTo>
                      <a:pt x="141" y="52"/>
                      <a:pt x="141" y="52"/>
                      <a:pt x="141" y="52"/>
                    </a:cubicBezTo>
                    <a:cubicBezTo>
                      <a:pt x="141" y="52"/>
                      <a:pt x="144" y="54"/>
                      <a:pt x="145" y="55"/>
                    </a:cubicBezTo>
                    <a:cubicBezTo>
                      <a:pt x="144" y="54"/>
                      <a:pt x="146" y="54"/>
                      <a:pt x="146" y="53"/>
                    </a:cubicBezTo>
                    <a:cubicBezTo>
                      <a:pt x="145" y="53"/>
                      <a:pt x="145" y="53"/>
                      <a:pt x="145" y="53"/>
                    </a:cubicBezTo>
                    <a:cubicBezTo>
                      <a:pt x="147" y="52"/>
                      <a:pt x="142" y="47"/>
                      <a:pt x="144" y="45"/>
                    </a:cubicBezTo>
                    <a:cubicBezTo>
                      <a:pt x="145" y="46"/>
                      <a:pt x="148" y="50"/>
                      <a:pt x="149" y="50"/>
                    </a:cubicBezTo>
                    <a:cubicBezTo>
                      <a:pt x="148" y="48"/>
                      <a:pt x="143" y="40"/>
                      <a:pt x="143" y="37"/>
                    </a:cubicBezTo>
                    <a:cubicBezTo>
                      <a:pt x="145" y="38"/>
                      <a:pt x="145" y="38"/>
                      <a:pt x="145" y="38"/>
                    </a:cubicBezTo>
                    <a:cubicBezTo>
                      <a:pt x="145" y="36"/>
                      <a:pt x="145" y="36"/>
                      <a:pt x="145" y="36"/>
                    </a:cubicBezTo>
                    <a:cubicBezTo>
                      <a:pt x="146" y="39"/>
                      <a:pt x="149" y="46"/>
                      <a:pt x="150" y="49"/>
                    </a:cubicBezTo>
                    <a:cubicBezTo>
                      <a:pt x="152" y="49"/>
                      <a:pt x="151" y="50"/>
                      <a:pt x="152" y="49"/>
                    </a:cubicBezTo>
                    <a:cubicBezTo>
                      <a:pt x="153" y="50"/>
                      <a:pt x="153" y="51"/>
                      <a:pt x="153" y="51"/>
                    </a:cubicBezTo>
                    <a:cubicBezTo>
                      <a:pt x="156" y="50"/>
                      <a:pt x="156" y="50"/>
                      <a:pt x="156" y="50"/>
                    </a:cubicBezTo>
                    <a:cubicBezTo>
                      <a:pt x="154" y="48"/>
                      <a:pt x="155" y="46"/>
                      <a:pt x="154" y="45"/>
                    </a:cubicBezTo>
                    <a:cubicBezTo>
                      <a:pt x="153" y="49"/>
                      <a:pt x="153" y="49"/>
                      <a:pt x="153" y="49"/>
                    </a:cubicBezTo>
                    <a:cubicBezTo>
                      <a:pt x="151" y="47"/>
                      <a:pt x="149" y="42"/>
                      <a:pt x="151" y="41"/>
                    </a:cubicBezTo>
                    <a:cubicBezTo>
                      <a:pt x="153" y="41"/>
                      <a:pt x="154" y="45"/>
                      <a:pt x="155" y="45"/>
                    </a:cubicBezTo>
                    <a:cubicBezTo>
                      <a:pt x="155" y="45"/>
                      <a:pt x="155" y="43"/>
                      <a:pt x="156" y="43"/>
                    </a:cubicBezTo>
                    <a:cubicBezTo>
                      <a:pt x="156" y="45"/>
                      <a:pt x="156" y="45"/>
                      <a:pt x="156" y="45"/>
                    </a:cubicBezTo>
                    <a:cubicBezTo>
                      <a:pt x="158" y="45"/>
                      <a:pt x="155" y="41"/>
                      <a:pt x="158" y="42"/>
                    </a:cubicBezTo>
                    <a:cubicBezTo>
                      <a:pt x="159" y="41"/>
                      <a:pt x="161" y="43"/>
                      <a:pt x="160" y="42"/>
                    </a:cubicBezTo>
                    <a:cubicBezTo>
                      <a:pt x="158" y="40"/>
                      <a:pt x="151" y="33"/>
                      <a:pt x="150" y="31"/>
                    </a:cubicBezTo>
                    <a:cubicBezTo>
                      <a:pt x="150" y="31"/>
                      <a:pt x="154" y="32"/>
                      <a:pt x="155" y="32"/>
                    </a:cubicBezTo>
                    <a:cubicBezTo>
                      <a:pt x="158" y="34"/>
                      <a:pt x="158" y="37"/>
                      <a:pt x="160" y="38"/>
                    </a:cubicBezTo>
                    <a:cubicBezTo>
                      <a:pt x="160" y="38"/>
                      <a:pt x="160" y="37"/>
                      <a:pt x="159" y="37"/>
                    </a:cubicBezTo>
                    <a:cubicBezTo>
                      <a:pt x="160" y="37"/>
                      <a:pt x="161" y="38"/>
                      <a:pt x="161" y="37"/>
                    </a:cubicBezTo>
                    <a:cubicBezTo>
                      <a:pt x="160" y="35"/>
                      <a:pt x="163" y="36"/>
                      <a:pt x="160" y="35"/>
                    </a:cubicBezTo>
                    <a:cubicBezTo>
                      <a:pt x="161" y="34"/>
                      <a:pt x="162" y="35"/>
                      <a:pt x="162" y="34"/>
                    </a:cubicBezTo>
                    <a:cubicBezTo>
                      <a:pt x="161" y="33"/>
                      <a:pt x="159" y="29"/>
                      <a:pt x="159" y="27"/>
                    </a:cubicBezTo>
                    <a:cubicBezTo>
                      <a:pt x="160" y="28"/>
                      <a:pt x="161" y="28"/>
                      <a:pt x="161" y="29"/>
                    </a:cubicBezTo>
                    <a:cubicBezTo>
                      <a:pt x="163" y="27"/>
                      <a:pt x="165" y="27"/>
                      <a:pt x="166" y="26"/>
                    </a:cubicBezTo>
                    <a:cubicBezTo>
                      <a:pt x="167" y="26"/>
                      <a:pt x="168" y="26"/>
                      <a:pt x="169" y="27"/>
                    </a:cubicBezTo>
                    <a:cubicBezTo>
                      <a:pt x="168" y="27"/>
                      <a:pt x="168" y="26"/>
                      <a:pt x="168" y="25"/>
                    </a:cubicBezTo>
                    <a:cubicBezTo>
                      <a:pt x="171" y="26"/>
                      <a:pt x="168" y="27"/>
                      <a:pt x="170" y="28"/>
                    </a:cubicBezTo>
                    <a:cubicBezTo>
                      <a:pt x="169" y="27"/>
                      <a:pt x="170" y="25"/>
                      <a:pt x="170" y="24"/>
                    </a:cubicBezTo>
                    <a:cubicBezTo>
                      <a:pt x="168" y="22"/>
                      <a:pt x="168" y="25"/>
                      <a:pt x="168" y="26"/>
                    </a:cubicBezTo>
                    <a:cubicBezTo>
                      <a:pt x="166" y="24"/>
                      <a:pt x="165" y="20"/>
                      <a:pt x="165" y="18"/>
                    </a:cubicBezTo>
                    <a:cubicBezTo>
                      <a:pt x="166" y="16"/>
                      <a:pt x="167" y="19"/>
                      <a:pt x="167" y="18"/>
                    </a:cubicBezTo>
                    <a:cubicBezTo>
                      <a:pt x="170" y="16"/>
                      <a:pt x="165" y="12"/>
                      <a:pt x="169" y="12"/>
                    </a:cubicBezTo>
                    <a:cubicBezTo>
                      <a:pt x="171" y="13"/>
                      <a:pt x="172" y="15"/>
                      <a:pt x="173" y="16"/>
                    </a:cubicBezTo>
                    <a:cubicBezTo>
                      <a:pt x="173" y="17"/>
                      <a:pt x="170" y="16"/>
                      <a:pt x="170" y="17"/>
                    </a:cubicBezTo>
                    <a:cubicBezTo>
                      <a:pt x="171" y="17"/>
                      <a:pt x="171" y="17"/>
                      <a:pt x="171" y="17"/>
                    </a:cubicBezTo>
                    <a:cubicBezTo>
                      <a:pt x="172" y="18"/>
                      <a:pt x="171" y="19"/>
                      <a:pt x="170" y="19"/>
                    </a:cubicBezTo>
                    <a:cubicBezTo>
                      <a:pt x="172" y="20"/>
                      <a:pt x="175" y="15"/>
                      <a:pt x="178" y="15"/>
                    </a:cubicBezTo>
                    <a:cubicBezTo>
                      <a:pt x="178" y="14"/>
                      <a:pt x="178" y="13"/>
                      <a:pt x="177" y="12"/>
                    </a:cubicBezTo>
                    <a:cubicBezTo>
                      <a:pt x="177" y="13"/>
                      <a:pt x="177" y="13"/>
                      <a:pt x="177" y="13"/>
                    </a:cubicBezTo>
                    <a:cubicBezTo>
                      <a:pt x="175" y="12"/>
                      <a:pt x="176" y="10"/>
                      <a:pt x="175" y="11"/>
                    </a:cubicBezTo>
                    <a:cubicBezTo>
                      <a:pt x="175" y="9"/>
                      <a:pt x="174" y="7"/>
                      <a:pt x="176" y="6"/>
                    </a:cubicBezTo>
                    <a:cubicBezTo>
                      <a:pt x="178" y="8"/>
                      <a:pt x="178" y="8"/>
                      <a:pt x="178" y="8"/>
                    </a:cubicBezTo>
                    <a:cubicBezTo>
                      <a:pt x="177" y="7"/>
                      <a:pt x="176" y="8"/>
                      <a:pt x="176" y="8"/>
                    </a:cubicBezTo>
                    <a:cubicBezTo>
                      <a:pt x="176" y="7"/>
                      <a:pt x="180" y="9"/>
                      <a:pt x="179" y="6"/>
                    </a:cubicBezTo>
                    <a:cubicBezTo>
                      <a:pt x="177" y="6"/>
                      <a:pt x="177" y="6"/>
                      <a:pt x="177" y="6"/>
                    </a:cubicBezTo>
                    <a:cubicBezTo>
                      <a:pt x="177" y="4"/>
                      <a:pt x="176" y="1"/>
                      <a:pt x="177" y="1"/>
                    </a:cubicBezTo>
                    <a:cubicBezTo>
                      <a:pt x="175" y="0"/>
                      <a:pt x="177" y="1"/>
                      <a:pt x="175" y="0"/>
                    </a:cubicBezTo>
                    <a:cubicBezTo>
                      <a:pt x="178" y="2"/>
                      <a:pt x="172" y="2"/>
                      <a:pt x="176" y="4"/>
                    </a:cubicBezTo>
                    <a:cubicBezTo>
                      <a:pt x="173" y="2"/>
                      <a:pt x="173" y="4"/>
                      <a:pt x="171" y="3"/>
                    </a:cubicBezTo>
                    <a:cubicBezTo>
                      <a:pt x="171" y="4"/>
                      <a:pt x="172" y="4"/>
                      <a:pt x="171" y="4"/>
                    </a:cubicBezTo>
                    <a:cubicBezTo>
                      <a:pt x="171" y="5"/>
                      <a:pt x="171" y="5"/>
                      <a:pt x="171" y="5"/>
                    </a:cubicBezTo>
                    <a:cubicBezTo>
                      <a:pt x="171" y="5"/>
                      <a:pt x="171" y="5"/>
                      <a:pt x="171" y="5"/>
                    </a:cubicBezTo>
                    <a:cubicBezTo>
                      <a:pt x="171" y="5"/>
                      <a:pt x="171" y="5"/>
                      <a:pt x="171" y="5"/>
                    </a:cubicBezTo>
                    <a:cubicBezTo>
                      <a:pt x="171" y="5"/>
                      <a:pt x="171" y="5"/>
                      <a:pt x="171" y="5"/>
                    </a:cubicBezTo>
                    <a:cubicBezTo>
                      <a:pt x="172" y="5"/>
                      <a:pt x="172" y="5"/>
                      <a:pt x="172" y="6"/>
                    </a:cubicBezTo>
                    <a:cubicBezTo>
                      <a:pt x="173" y="7"/>
                      <a:pt x="172" y="9"/>
                      <a:pt x="172" y="10"/>
                    </a:cubicBezTo>
                    <a:cubicBezTo>
                      <a:pt x="171" y="10"/>
                      <a:pt x="172" y="9"/>
                      <a:pt x="171" y="8"/>
                    </a:cubicBezTo>
                    <a:cubicBezTo>
                      <a:pt x="171" y="10"/>
                      <a:pt x="171" y="10"/>
                      <a:pt x="171" y="10"/>
                    </a:cubicBezTo>
                    <a:cubicBezTo>
                      <a:pt x="170" y="9"/>
                      <a:pt x="168" y="9"/>
                      <a:pt x="168" y="7"/>
                    </a:cubicBezTo>
                    <a:cubicBezTo>
                      <a:pt x="167" y="8"/>
                      <a:pt x="167" y="8"/>
                      <a:pt x="167" y="8"/>
                    </a:cubicBezTo>
                    <a:cubicBezTo>
                      <a:pt x="166" y="8"/>
                      <a:pt x="165" y="9"/>
                      <a:pt x="165" y="10"/>
                    </a:cubicBezTo>
                    <a:cubicBezTo>
                      <a:pt x="164" y="10"/>
                      <a:pt x="165" y="12"/>
                      <a:pt x="164" y="11"/>
                    </a:cubicBezTo>
                    <a:cubicBezTo>
                      <a:pt x="163" y="13"/>
                      <a:pt x="163" y="13"/>
                      <a:pt x="163" y="13"/>
                    </a:cubicBezTo>
                    <a:cubicBezTo>
                      <a:pt x="163" y="13"/>
                      <a:pt x="163" y="13"/>
                      <a:pt x="163" y="13"/>
                    </a:cubicBezTo>
                    <a:cubicBezTo>
                      <a:pt x="161" y="14"/>
                      <a:pt x="162" y="18"/>
                      <a:pt x="158" y="18"/>
                    </a:cubicBezTo>
                    <a:cubicBezTo>
                      <a:pt x="157" y="18"/>
                      <a:pt x="157" y="19"/>
                      <a:pt x="156" y="20"/>
                    </a:cubicBezTo>
                    <a:cubicBezTo>
                      <a:pt x="155" y="19"/>
                      <a:pt x="155" y="19"/>
                      <a:pt x="155" y="19"/>
                    </a:cubicBezTo>
                    <a:cubicBezTo>
                      <a:pt x="154" y="20"/>
                      <a:pt x="152" y="20"/>
                      <a:pt x="152" y="21"/>
                    </a:cubicBezTo>
                    <a:cubicBezTo>
                      <a:pt x="149" y="19"/>
                      <a:pt x="148" y="24"/>
                      <a:pt x="147" y="24"/>
                    </a:cubicBezTo>
                    <a:cubicBezTo>
                      <a:pt x="148" y="26"/>
                      <a:pt x="148" y="26"/>
                      <a:pt x="148" y="26"/>
                    </a:cubicBezTo>
                    <a:cubicBezTo>
                      <a:pt x="147" y="27"/>
                      <a:pt x="147" y="28"/>
                      <a:pt x="146" y="29"/>
                    </a:cubicBezTo>
                    <a:cubicBezTo>
                      <a:pt x="147" y="31"/>
                      <a:pt x="147" y="31"/>
                      <a:pt x="147" y="31"/>
                    </a:cubicBezTo>
                    <a:cubicBezTo>
                      <a:pt x="148" y="32"/>
                      <a:pt x="144" y="32"/>
                      <a:pt x="143" y="33"/>
                    </a:cubicBezTo>
                    <a:cubicBezTo>
                      <a:pt x="143" y="33"/>
                      <a:pt x="143" y="32"/>
                      <a:pt x="144" y="33"/>
                    </a:cubicBezTo>
                    <a:cubicBezTo>
                      <a:pt x="139" y="31"/>
                      <a:pt x="142" y="38"/>
                      <a:pt x="138" y="37"/>
                    </a:cubicBezTo>
                    <a:cubicBezTo>
                      <a:pt x="138" y="38"/>
                      <a:pt x="138" y="38"/>
                      <a:pt x="137" y="38"/>
                    </a:cubicBezTo>
                    <a:cubicBezTo>
                      <a:pt x="137" y="38"/>
                      <a:pt x="138" y="38"/>
                      <a:pt x="137" y="38"/>
                    </a:cubicBezTo>
                    <a:cubicBezTo>
                      <a:pt x="137" y="38"/>
                      <a:pt x="137" y="38"/>
                      <a:pt x="137" y="38"/>
                    </a:cubicBezTo>
                    <a:cubicBezTo>
                      <a:pt x="137" y="38"/>
                      <a:pt x="137" y="38"/>
                      <a:pt x="136" y="38"/>
                    </a:cubicBezTo>
                    <a:cubicBezTo>
                      <a:pt x="137" y="38"/>
                      <a:pt x="137" y="38"/>
                      <a:pt x="137" y="38"/>
                    </a:cubicBezTo>
                    <a:cubicBezTo>
                      <a:pt x="137" y="39"/>
                      <a:pt x="137" y="39"/>
                      <a:pt x="137" y="40"/>
                    </a:cubicBezTo>
                    <a:cubicBezTo>
                      <a:pt x="135" y="39"/>
                      <a:pt x="135" y="39"/>
                      <a:pt x="135" y="39"/>
                    </a:cubicBezTo>
                    <a:cubicBezTo>
                      <a:pt x="135" y="39"/>
                      <a:pt x="135" y="39"/>
                      <a:pt x="135" y="39"/>
                    </a:cubicBezTo>
                    <a:cubicBezTo>
                      <a:pt x="134" y="39"/>
                      <a:pt x="135" y="40"/>
                      <a:pt x="136" y="41"/>
                    </a:cubicBezTo>
                    <a:cubicBezTo>
                      <a:pt x="136" y="41"/>
                      <a:pt x="137" y="42"/>
                      <a:pt x="137" y="42"/>
                    </a:cubicBezTo>
                    <a:cubicBezTo>
                      <a:pt x="134" y="40"/>
                      <a:pt x="136" y="44"/>
                      <a:pt x="133" y="42"/>
                    </a:cubicBezTo>
                    <a:cubicBezTo>
                      <a:pt x="134" y="43"/>
                      <a:pt x="132" y="45"/>
                      <a:pt x="134" y="48"/>
                    </a:cubicBezTo>
                    <a:cubicBezTo>
                      <a:pt x="134" y="47"/>
                      <a:pt x="134" y="47"/>
                      <a:pt x="134" y="47"/>
                    </a:cubicBezTo>
                    <a:cubicBezTo>
                      <a:pt x="133" y="47"/>
                      <a:pt x="132" y="48"/>
                      <a:pt x="132" y="49"/>
                    </a:cubicBezTo>
                    <a:cubicBezTo>
                      <a:pt x="131" y="47"/>
                      <a:pt x="131" y="47"/>
                      <a:pt x="131" y="47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0" y="50"/>
                      <a:pt x="129" y="50"/>
                      <a:pt x="129" y="48"/>
                    </a:cubicBezTo>
                    <a:cubicBezTo>
                      <a:pt x="129" y="51"/>
                      <a:pt x="128" y="50"/>
                      <a:pt x="129" y="53"/>
                    </a:cubicBezTo>
                    <a:cubicBezTo>
                      <a:pt x="128" y="52"/>
                      <a:pt x="128" y="52"/>
                      <a:pt x="128" y="52"/>
                    </a:cubicBezTo>
                    <a:cubicBezTo>
                      <a:pt x="127" y="52"/>
                      <a:pt x="128" y="55"/>
                      <a:pt x="127" y="54"/>
                    </a:cubicBezTo>
                    <a:cubicBezTo>
                      <a:pt x="124" y="53"/>
                      <a:pt x="121" y="59"/>
                      <a:pt x="117" y="59"/>
                    </a:cubicBezTo>
                    <a:cubicBezTo>
                      <a:pt x="120" y="62"/>
                      <a:pt x="114" y="59"/>
                      <a:pt x="116" y="62"/>
                    </a:cubicBezTo>
                    <a:cubicBezTo>
                      <a:pt x="115" y="61"/>
                      <a:pt x="114" y="61"/>
                      <a:pt x="114" y="60"/>
                    </a:cubicBezTo>
                    <a:cubicBezTo>
                      <a:pt x="114" y="62"/>
                      <a:pt x="111" y="60"/>
                      <a:pt x="112" y="64"/>
                    </a:cubicBezTo>
                    <a:cubicBezTo>
                      <a:pt x="111" y="63"/>
                      <a:pt x="111" y="62"/>
                      <a:pt x="111" y="62"/>
                    </a:cubicBezTo>
                    <a:cubicBezTo>
                      <a:pt x="111" y="62"/>
                      <a:pt x="111" y="63"/>
                      <a:pt x="110" y="63"/>
                    </a:cubicBezTo>
                    <a:cubicBezTo>
                      <a:pt x="110" y="62"/>
                      <a:pt x="110" y="62"/>
                      <a:pt x="110" y="61"/>
                    </a:cubicBezTo>
                    <a:cubicBezTo>
                      <a:pt x="108" y="63"/>
                      <a:pt x="111" y="65"/>
                      <a:pt x="113" y="68"/>
                    </a:cubicBezTo>
                    <a:cubicBezTo>
                      <a:pt x="111" y="67"/>
                      <a:pt x="111" y="68"/>
                      <a:pt x="112" y="70"/>
                    </a:cubicBezTo>
                    <a:cubicBezTo>
                      <a:pt x="111" y="69"/>
                      <a:pt x="110" y="69"/>
                      <a:pt x="110" y="68"/>
                    </a:cubicBezTo>
                    <a:cubicBezTo>
                      <a:pt x="110" y="68"/>
                      <a:pt x="106" y="70"/>
                      <a:pt x="108" y="71"/>
                    </a:cubicBezTo>
                    <a:cubicBezTo>
                      <a:pt x="107" y="71"/>
                      <a:pt x="107" y="72"/>
                      <a:pt x="107" y="72"/>
                    </a:cubicBezTo>
                    <a:cubicBezTo>
                      <a:pt x="106" y="73"/>
                      <a:pt x="106" y="73"/>
                      <a:pt x="105" y="74"/>
                    </a:cubicBezTo>
                    <a:cubicBezTo>
                      <a:pt x="105" y="74"/>
                      <a:pt x="105" y="74"/>
                      <a:pt x="105" y="74"/>
                    </a:cubicBezTo>
                    <a:cubicBezTo>
                      <a:pt x="107" y="77"/>
                      <a:pt x="105" y="76"/>
                      <a:pt x="104" y="77"/>
                    </a:cubicBezTo>
                    <a:cubicBezTo>
                      <a:pt x="104" y="77"/>
                      <a:pt x="104" y="77"/>
                      <a:pt x="104" y="77"/>
                    </a:cubicBezTo>
                    <a:cubicBezTo>
                      <a:pt x="100" y="77"/>
                      <a:pt x="104" y="78"/>
                      <a:pt x="100" y="78"/>
                    </a:cubicBezTo>
                    <a:cubicBezTo>
                      <a:pt x="102" y="80"/>
                      <a:pt x="102" y="80"/>
                      <a:pt x="102" y="80"/>
                    </a:cubicBezTo>
                    <a:cubicBezTo>
                      <a:pt x="104" y="83"/>
                      <a:pt x="98" y="80"/>
                      <a:pt x="98" y="82"/>
                    </a:cubicBezTo>
                    <a:cubicBezTo>
                      <a:pt x="99" y="82"/>
                      <a:pt x="99" y="82"/>
                      <a:pt x="99" y="82"/>
                    </a:cubicBezTo>
                    <a:cubicBezTo>
                      <a:pt x="100" y="84"/>
                      <a:pt x="94" y="80"/>
                      <a:pt x="93" y="80"/>
                    </a:cubicBezTo>
                    <a:cubicBezTo>
                      <a:pt x="92" y="80"/>
                      <a:pt x="92" y="79"/>
                      <a:pt x="92" y="79"/>
                    </a:cubicBezTo>
                    <a:cubicBezTo>
                      <a:pt x="89" y="79"/>
                      <a:pt x="94" y="81"/>
                      <a:pt x="93" y="83"/>
                    </a:cubicBezTo>
                    <a:cubicBezTo>
                      <a:pt x="92" y="82"/>
                      <a:pt x="91" y="80"/>
                      <a:pt x="90" y="81"/>
                    </a:cubicBezTo>
                    <a:cubicBezTo>
                      <a:pt x="89" y="80"/>
                      <a:pt x="91" y="86"/>
                      <a:pt x="88" y="85"/>
                    </a:cubicBezTo>
                    <a:cubicBezTo>
                      <a:pt x="89" y="86"/>
                      <a:pt x="90" y="86"/>
                      <a:pt x="90" y="87"/>
                    </a:cubicBezTo>
                    <a:cubicBezTo>
                      <a:pt x="89" y="89"/>
                      <a:pt x="84" y="87"/>
                      <a:pt x="86" y="90"/>
                    </a:cubicBezTo>
                    <a:cubicBezTo>
                      <a:pt x="86" y="90"/>
                      <a:pt x="85" y="90"/>
                      <a:pt x="85" y="90"/>
                    </a:cubicBezTo>
                    <a:cubicBezTo>
                      <a:pt x="85" y="91"/>
                      <a:pt x="84" y="93"/>
                      <a:pt x="85" y="94"/>
                    </a:cubicBezTo>
                    <a:cubicBezTo>
                      <a:pt x="80" y="90"/>
                      <a:pt x="83" y="101"/>
                      <a:pt x="79" y="96"/>
                    </a:cubicBezTo>
                    <a:cubicBezTo>
                      <a:pt x="77" y="99"/>
                      <a:pt x="77" y="99"/>
                      <a:pt x="77" y="99"/>
                    </a:cubicBezTo>
                    <a:cubicBezTo>
                      <a:pt x="76" y="98"/>
                      <a:pt x="76" y="98"/>
                      <a:pt x="76" y="98"/>
                    </a:cubicBezTo>
                    <a:cubicBezTo>
                      <a:pt x="75" y="99"/>
                      <a:pt x="75" y="101"/>
                      <a:pt x="76" y="102"/>
                    </a:cubicBezTo>
                    <a:cubicBezTo>
                      <a:pt x="75" y="102"/>
                      <a:pt x="75" y="102"/>
                      <a:pt x="75" y="101"/>
                    </a:cubicBezTo>
                    <a:cubicBezTo>
                      <a:pt x="72" y="102"/>
                      <a:pt x="72" y="103"/>
                      <a:pt x="73" y="106"/>
                    </a:cubicBezTo>
                    <a:cubicBezTo>
                      <a:pt x="71" y="105"/>
                      <a:pt x="71" y="105"/>
                      <a:pt x="71" y="105"/>
                    </a:cubicBezTo>
                    <a:cubicBezTo>
                      <a:pt x="72" y="106"/>
                      <a:pt x="66" y="106"/>
                      <a:pt x="66" y="109"/>
                    </a:cubicBezTo>
                    <a:cubicBezTo>
                      <a:pt x="66" y="109"/>
                      <a:pt x="66" y="109"/>
                      <a:pt x="66" y="108"/>
                    </a:cubicBezTo>
                    <a:cubicBezTo>
                      <a:pt x="65" y="112"/>
                      <a:pt x="57" y="109"/>
                      <a:pt x="61" y="115"/>
                    </a:cubicBezTo>
                    <a:cubicBezTo>
                      <a:pt x="61" y="118"/>
                      <a:pt x="61" y="118"/>
                      <a:pt x="61" y="118"/>
                    </a:cubicBezTo>
                    <a:cubicBezTo>
                      <a:pt x="63" y="117"/>
                      <a:pt x="63" y="121"/>
                      <a:pt x="64" y="121"/>
                    </a:cubicBezTo>
                    <a:cubicBezTo>
                      <a:pt x="64" y="122"/>
                      <a:pt x="61" y="121"/>
                      <a:pt x="62" y="120"/>
                    </a:cubicBezTo>
                    <a:cubicBezTo>
                      <a:pt x="62" y="120"/>
                      <a:pt x="62" y="120"/>
                      <a:pt x="62" y="120"/>
                    </a:cubicBezTo>
                    <a:cubicBezTo>
                      <a:pt x="60" y="117"/>
                      <a:pt x="59" y="121"/>
                      <a:pt x="57" y="119"/>
                    </a:cubicBezTo>
                    <a:cubicBezTo>
                      <a:pt x="54" y="123"/>
                      <a:pt x="49" y="125"/>
                      <a:pt x="45" y="128"/>
                    </a:cubicBezTo>
                    <a:cubicBezTo>
                      <a:pt x="48" y="130"/>
                      <a:pt x="48" y="130"/>
                      <a:pt x="48" y="130"/>
                    </a:cubicBezTo>
                    <a:cubicBezTo>
                      <a:pt x="47" y="131"/>
                      <a:pt x="47" y="131"/>
                      <a:pt x="47" y="131"/>
                    </a:cubicBezTo>
                    <a:cubicBezTo>
                      <a:pt x="46" y="131"/>
                      <a:pt x="45" y="130"/>
                      <a:pt x="46" y="129"/>
                    </a:cubicBezTo>
                    <a:cubicBezTo>
                      <a:pt x="44" y="128"/>
                      <a:pt x="45" y="131"/>
                      <a:pt x="46" y="132"/>
                    </a:cubicBezTo>
                    <a:cubicBezTo>
                      <a:pt x="43" y="133"/>
                      <a:pt x="44" y="129"/>
                      <a:pt x="43" y="129"/>
                    </a:cubicBezTo>
                    <a:cubicBezTo>
                      <a:pt x="43" y="130"/>
                      <a:pt x="43" y="130"/>
                      <a:pt x="43" y="130"/>
                    </a:cubicBezTo>
                    <a:cubicBezTo>
                      <a:pt x="43" y="130"/>
                      <a:pt x="43" y="130"/>
                      <a:pt x="43" y="130"/>
                    </a:cubicBezTo>
                    <a:cubicBezTo>
                      <a:pt x="43" y="132"/>
                      <a:pt x="44" y="132"/>
                      <a:pt x="43" y="133"/>
                    </a:cubicBezTo>
                    <a:cubicBezTo>
                      <a:pt x="42" y="134"/>
                      <a:pt x="42" y="132"/>
                      <a:pt x="41" y="133"/>
                    </a:cubicBezTo>
                    <a:cubicBezTo>
                      <a:pt x="41" y="132"/>
                      <a:pt x="41" y="132"/>
                      <a:pt x="41" y="133"/>
                    </a:cubicBezTo>
                    <a:cubicBezTo>
                      <a:pt x="39" y="134"/>
                      <a:pt x="39" y="134"/>
                      <a:pt x="39" y="134"/>
                    </a:cubicBezTo>
                    <a:cubicBezTo>
                      <a:pt x="41" y="135"/>
                      <a:pt x="41" y="135"/>
                      <a:pt x="41" y="135"/>
                    </a:cubicBezTo>
                    <a:cubicBezTo>
                      <a:pt x="42" y="137"/>
                      <a:pt x="40" y="137"/>
                      <a:pt x="43" y="138"/>
                    </a:cubicBezTo>
                    <a:cubicBezTo>
                      <a:pt x="39" y="136"/>
                      <a:pt x="36" y="142"/>
                      <a:pt x="35" y="142"/>
                    </a:cubicBezTo>
                    <a:cubicBezTo>
                      <a:pt x="35" y="144"/>
                      <a:pt x="34" y="145"/>
                      <a:pt x="33" y="146"/>
                    </a:cubicBezTo>
                    <a:cubicBezTo>
                      <a:pt x="33" y="146"/>
                      <a:pt x="36" y="148"/>
                      <a:pt x="34" y="148"/>
                    </a:cubicBezTo>
                    <a:cubicBezTo>
                      <a:pt x="31" y="144"/>
                      <a:pt x="31" y="148"/>
                      <a:pt x="27" y="147"/>
                    </a:cubicBezTo>
                    <a:cubicBezTo>
                      <a:pt x="30" y="148"/>
                      <a:pt x="25" y="150"/>
                      <a:pt x="29" y="151"/>
                    </a:cubicBezTo>
                    <a:cubicBezTo>
                      <a:pt x="28" y="152"/>
                      <a:pt x="27" y="150"/>
                      <a:pt x="26" y="150"/>
                    </a:cubicBezTo>
                    <a:cubicBezTo>
                      <a:pt x="26" y="153"/>
                      <a:pt x="21" y="153"/>
                      <a:pt x="19" y="156"/>
                    </a:cubicBezTo>
                    <a:cubicBezTo>
                      <a:pt x="20" y="156"/>
                      <a:pt x="21" y="157"/>
                      <a:pt x="21" y="158"/>
                    </a:cubicBezTo>
                    <a:cubicBezTo>
                      <a:pt x="17" y="157"/>
                      <a:pt x="17" y="157"/>
                      <a:pt x="17" y="157"/>
                    </a:cubicBezTo>
                    <a:cubicBezTo>
                      <a:pt x="17" y="157"/>
                      <a:pt x="20" y="160"/>
                      <a:pt x="17" y="159"/>
                    </a:cubicBezTo>
                    <a:cubicBezTo>
                      <a:pt x="18" y="159"/>
                      <a:pt x="19" y="160"/>
                      <a:pt x="18" y="160"/>
                    </a:cubicBezTo>
                    <a:cubicBezTo>
                      <a:pt x="12" y="163"/>
                      <a:pt x="11" y="172"/>
                      <a:pt x="2" y="172"/>
                    </a:cubicBezTo>
                    <a:cubicBezTo>
                      <a:pt x="4" y="173"/>
                      <a:pt x="4" y="173"/>
                      <a:pt x="3" y="174"/>
                    </a:cubicBezTo>
                    <a:cubicBezTo>
                      <a:pt x="4" y="174"/>
                      <a:pt x="4" y="175"/>
                      <a:pt x="5" y="175"/>
                    </a:cubicBezTo>
                    <a:cubicBezTo>
                      <a:pt x="1" y="176"/>
                      <a:pt x="1" y="176"/>
                      <a:pt x="1" y="176"/>
                    </a:cubicBezTo>
                    <a:cubicBezTo>
                      <a:pt x="3" y="178"/>
                      <a:pt x="0" y="178"/>
                      <a:pt x="1" y="180"/>
                    </a:cubicBezTo>
                    <a:cubicBezTo>
                      <a:pt x="1" y="179"/>
                      <a:pt x="1" y="179"/>
                      <a:pt x="1" y="179"/>
                    </a:cubicBezTo>
                    <a:cubicBezTo>
                      <a:pt x="3" y="182"/>
                      <a:pt x="7" y="182"/>
                      <a:pt x="10" y="185"/>
                    </a:cubicBezTo>
                    <a:cubicBezTo>
                      <a:pt x="9" y="182"/>
                      <a:pt x="16" y="186"/>
                      <a:pt x="14" y="181"/>
                    </a:cubicBezTo>
                    <a:cubicBezTo>
                      <a:pt x="15" y="181"/>
                      <a:pt x="15" y="182"/>
                      <a:pt x="15" y="183"/>
                    </a:cubicBezTo>
                    <a:cubicBezTo>
                      <a:pt x="15" y="181"/>
                      <a:pt x="15" y="180"/>
                      <a:pt x="16" y="180"/>
                    </a:cubicBezTo>
                    <a:cubicBezTo>
                      <a:pt x="16" y="180"/>
                      <a:pt x="16" y="180"/>
                      <a:pt x="16" y="180"/>
                    </a:cubicBezTo>
                    <a:cubicBezTo>
                      <a:pt x="18" y="178"/>
                      <a:pt x="21" y="178"/>
                      <a:pt x="24" y="176"/>
                    </a:cubicBezTo>
                    <a:cubicBezTo>
                      <a:pt x="22" y="175"/>
                      <a:pt x="22" y="175"/>
                      <a:pt x="22" y="175"/>
                    </a:cubicBezTo>
                    <a:cubicBezTo>
                      <a:pt x="23" y="174"/>
                      <a:pt x="24" y="174"/>
                      <a:pt x="24" y="174"/>
                    </a:cubicBezTo>
                    <a:cubicBezTo>
                      <a:pt x="23" y="172"/>
                      <a:pt x="23" y="176"/>
                      <a:pt x="21" y="173"/>
                    </a:cubicBezTo>
                    <a:cubicBezTo>
                      <a:pt x="24" y="175"/>
                      <a:pt x="25" y="169"/>
                      <a:pt x="28" y="172"/>
                    </a:cubicBezTo>
                    <a:cubicBezTo>
                      <a:pt x="29" y="171"/>
                      <a:pt x="27" y="170"/>
                      <a:pt x="28" y="169"/>
                    </a:cubicBezTo>
                    <a:cubicBezTo>
                      <a:pt x="29" y="170"/>
                      <a:pt x="29" y="170"/>
                      <a:pt x="29" y="170"/>
                    </a:cubicBezTo>
                    <a:cubicBezTo>
                      <a:pt x="28" y="169"/>
                      <a:pt x="28" y="169"/>
                      <a:pt x="28" y="169"/>
                    </a:cubicBezTo>
                    <a:cubicBezTo>
                      <a:pt x="28" y="168"/>
                      <a:pt x="30" y="169"/>
                      <a:pt x="31" y="170"/>
                    </a:cubicBezTo>
                    <a:cubicBezTo>
                      <a:pt x="30" y="170"/>
                      <a:pt x="30" y="170"/>
                      <a:pt x="30" y="170"/>
                    </a:cubicBezTo>
                    <a:cubicBezTo>
                      <a:pt x="32" y="171"/>
                      <a:pt x="32" y="168"/>
                      <a:pt x="33" y="168"/>
                    </a:cubicBezTo>
                    <a:cubicBezTo>
                      <a:pt x="31" y="168"/>
                      <a:pt x="31" y="168"/>
                      <a:pt x="31" y="168"/>
                    </a:cubicBezTo>
                    <a:cubicBezTo>
                      <a:pt x="33" y="165"/>
                      <a:pt x="37" y="163"/>
                      <a:pt x="37" y="159"/>
                    </a:cubicBezTo>
                    <a:cubicBezTo>
                      <a:pt x="36" y="159"/>
                      <a:pt x="36" y="159"/>
                      <a:pt x="36" y="159"/>
                    </a:cubicBezTo>
                    <a:cubicBezTo>
                      <a:pt x="37" y="156"/>
                      <a:pt x="39" y="158"/>
                      <a:pt x="40" y="155"/>
                    </a:cubicBezTo>
                    <a:cubicBezTo>
                      <a:pt x="40" y="156"/>
                      <a:pt x="40" y="156"/>
                      <a:pt x="40" y="156"/>
                    </a:cubicBezTo>
                    <a:cubicBezTo>
                      <a:pt x="40" y="155"/>
                      <a:pt x="40" y="154"/>
                      <a:pt x="41" y="153"/>
                    </a:cubicBezTo>
                    <a:cubicBezTo>
                      <a:pt x="41" y="155"/>
                      <a:pt x="43" y="154"/>
                      <a:pt x="43" y="155"/>
                    </a:cubicBezTo>
                    <a:cubicBezTo>
                      <a:pt x="44" y="152"/>
                      <a:pt x="43" y="153"/>
                      <a:pt x="42" y="150"/>
                    </a:cubicBezTo>
                    <a:cubicBezTo>
                      <a:pt x="43" y="150"/>
                      <a:pt x="43" y="150"/>
                      <a:pt x="43" y="150"/>
                    </a:cubicBezTo>
                    <a:cubicBezTo>
                      <a:pt x="43" y="149"/>
                      <a:pt x="42" y="149"/>
                      <a:pt x="43" y="147"/>
                    </a:cubicBezTo>
                    <a:cubicBezTo>
                      <a:pt x="43" y="149"/>
                      <a:pt x="45" y="148"/>
                      <a:pt x="46" y="150"/>
                    </a:cubicBezTo>
                    <a:cubicBezTo>
                      <a:pt x="50" y="150"/>
                      <a:pt x="46" y="145"/>
                      <a:pt x="50" y="147"/>
                    </a:cubicBezTo>
                    <a:cubicBezTo>
                      <a:pt x="48" y="143"/>
                      <a:pt x="47" y="147"/>
                      <a:pt x="47" y="146"/>
                    </a:cubicBezTo>
                    <a:cubicBezTo>
                      <a:pt x="46" y="146"/>
                      <a:pt x="46" y="143"/>
                      <a:pt x="47" y="143"/>
                    </a:cubicBezTo>
                    <a:cubicBezTo>
                      <a:pt x="47" y="142"/>
                      <a:pt x="51" y="146"/>
                      <a:pt x="53" y="144"/>
                    </a:cubicBezTo>
                    <a:cubicBezTo>
                      <a:pt x="53" y="144"/>
                      <a:pt x="53" y="144"/>
                      <a:pt x="53" y="144"/>
                    </a:cubicBezTo>
                    <a:cubicBezTo>
                      <a:pt x="54" y="145"/>
                      <a:pt x="53" y="142"/>
                      <a:pt x="55" y="143"/>
                    </a:cubicBezTo>
                    <a:cubicBezTo>
                      <a:pt x="54" y="140"/>
                      <a:pt x="56" y="142"/>
                      <a:pt x="54" y="139"/>
                    </a:cubicBezTo>
                    <a:cubicBezTo>
                      <a:pt x="53" y="141"/>
                      <a:pt x="53" y="141"/>
                      <a:pt x="53" y="141"/>
                    </a:cubicBezTo>
                    <a:cubicBezTo>
                      <a:pt x="53" y="140"/>
                      <a:pt x="51" y="137"/>
                      <a:pt x="54" y="136"/>
                    </a:cubicBezTo>
                    <a:cubicBezTo>
                      <a:pt x="54" y="137"/>
                      <a:pt x="55" y="138"/>
                      <a:pt x="55" y="139"/>
                    </a:cubicBezTo>
                    <a:cubicBezTo>
                      <a:pt x="56" y="139"/>
                      <a:pt x="55" y="137"/>
                      <a:pt x="56" y="138"/>
                    </a:cubicBezTo>
                    <a:cubicBezTo>
                      <a:pt x="58" y="140"/>
                      <a:pt x="55" y="140"/>
                      <a:pt x="56" y="143"/>
                    </a:cubicBezTo>
                    <a:cubicBezTo>
                      <a:pt x="57" y="143"/>
                      <a:pt x="56" y="139"/>
                      <a:pt x="58" y="142"/>
                    </a:cubicBezTo>
                    <a:cubicBezTo>
                      <a:pt x="55" y="138"/>
                      <a:pt x="60" y="141"/>
                      <a:pt x="58" y="137"/>
                    </a:cubicBezTo>
                    <a:cubicBezTo>
                      <a:pt x="60" y="139"/>
                      <a:pt x="60" y="139"/>
                      <a:pt x="60" y="139"/>
                    </a:cubicBezTo>
                    <a:cubicBezTo>
                      <a:pt x="60" y="138"/>
                      <a:pt x="59" y="137"/>
                      <a:pt x="60" y="137"/>
                    </a:cubicBezTo>
                    <a:cubicBezTo>
                      <a:pt x="61" y="139"/>
                      <a:pt x="61" y="139"/>
                      <a:pt x="61" y="139"/>
                    </a:cubicBezTo>
                    <a:cubicBezTo>
                      <a:pt x="60" y="137"/>
                      <a:pt x="64" y="139"/>
                      <a:pt x="64" y="137"/>
                    </a:cubicBezTo>
                    <a:cubicBezTo>
                      <a:pt x="62" y="139"/>
                      <a:pt x="62" y="136"/>
                      <a:pt x="60" y="136"/>
                    </a:cubicBezTo>
                    <a:cubicBezTo>
                      <a:pt x="61" y="132"/>
                      <a:pt x="65" y="138"/>
                      <a:pt x="67" y="135"/>
                    </a:cubicBezTo>
                    <a:cubicBezTo>
                      <a:pt x="67" y="135"/>
                      <a:pt x="65" y="135"/>
                      <a:pt x="65" y="134"/>
                    </a:cubicBezTo>
                    <a:cubicBezTo>
                      <a:pt x="65" y="134"/>
                      <a:pt x="66" y="134"/>
                      <a:pt x="67" y="134"/>
                    </a:cubicBezTo>
                    <a:cubicBezTo>
                      <a:pt x="69" y="132"/>
                      <a:pt x="66" y="133"/>
                      <a:pt x="66" y="132"/>
                    </a:cubicBezTo>
                    <a:cubicBezTo>
                      <a:pt x="68" y="133"/>
                      <a:pt x="66" y="130"/>
                      <a:pt x="66" y="129"/>
                    </a:cubicBezTo>
                    <a:cubicBezTo>
                      <a:pt x="67" y="130"/>
                      <a:pt x="67" y="130"/>
                      <a:pt x="67" y="130"/>
                    </a:cubicBezTo>
                    <a:cubicBezTo>
                      <a:pt x="70" y="129"/>
                      <a:pt x="65" y="127"/>
                      <a:pt x="68" y="126"/>
                    </a:cubicBezTo>
                    <a:cubicBezTo>
                      <a:pt x="69" y="129"/>
                      <a:pt x="69" y="129"/>
                      <a:pt x="69" y="129"/>
                    </a:cubicBezTo>
                    <a:cubicBezTo>
                      <a:pt x="69" y="128"/>
                      <a:pt x="69" y="128"/>
                      <a:pt x="69" y="128"/>
                    </a:cubicBezTo>
                    <a:cubicBezTo>
                      <a:pt x="71" y="129"/>
                      <a:pt x="71" y="129"/>
                      <a:pt x="71" y="129"/>
                    </a:cubicBezTo>
                    <a:cubicBezTo>
                      <a:pt x="71" y="127"/>
                      <a:pt x="71" y="127"/>
                      <a:pt x="73" y="127"/>
                    </a:cubicBezTo>
                    <a:cubicBezTo>
                      <a:pt x="71" y="126"/>
                      <a:pt x="70" y="124"/>
                      <a:pt x="71" y="123"/>
                    </a:cubicBezTo>
                    <a:cubicBezTo>
                      <a:pt x="72" y="123"/>
                      <a:pt x="72" y="125"/>
                      <a:pt x="73" y="123"/>
                    </a:cubicBezTo>
                    <a:cubicBezTo>
                      <a:pt x="74" y="125"/>
                      <a:pt x="74" y="126"/>
                      <a:pt x="73" y="125"/>
                    </a:cubicBezTo>
                    <a:cubicBezTo>
                      <a:pt x="73" y="126"/>
                      <a:pt x="73" y="126"/>
                      <a:pt x="74" y="127"/>
                    </a:cubicBezTo>
                    <a:cubicBezTo>
                      <a:pt x="75" y="127"/>
                      <a:pt x="75" y="125"/>
                      <a:pt x="76" y="125"/>
                    </a:cubicBezTo>
                    <a:cubicBezTo>
                      <a:pt x="76" y="125"/>
                      <a:pt x="75" y="125"/>
                      <a:pt x="75" y="125"/>
                    </a:cubicBezTo>
                    <a:cubicBezTo>
                      <a:pt x="75" y="122"/>
                      <a:pt x="75" y="122"/>
                      <a:pt x="75" y="122"/>
                    </a:cubicBezTo>
                    <a:cubicBezTo>
                      <a:pt x="76" y="122"/>
                      <a:pt x="76" y="122"/>
                      <a:pt x="76" y="123"/>
                    </a:cubicBezTo>
                    <a:cubicBezTo>
                      <a:pt x="76" y="123"/>
                      <a:pt x="76" y="122"/>
                      <a:pt x="76" y="121"/>
                    </a:cubicBezTo>
                    <a:cubicBezTo>
                      <a:pt x="77" y="122"/>
                      <a:pt x="78" y="123"/>
                      <a:pt x="78" y="125"/>
                    </a:cubicBezTo>
                    <a:cubicBezTo>
                      <a:pt x="79" y="122"/>
                      <a:pt x="79" y="122"/>
                      <a:pt x="79" y="122"/>
                    </a:cubicBezTo>
                    <a:cubicBezTo>
                      <a:pt x="79" y="122"/>
                      <a:pt x="81" y="122"/>
                      <a:pt x="81" y="123"/>
                    </a:cubicBezTo>
                    <a:cubicBezTo>
                      <a:pt x="82" y="123"/>
                      <a:pt x="81" y="118"/>
                      <a:pt x="83" y="118"/>
                    </a:cubicBezTo>
                    <a:cubicBezTo>
                      <a:pt x="83" y="118"/>
                      <a:pt x="83" y="118"/>
                      <a:pt x="83" y="117"/>
                    </a:cubicBezTo>
                    <a:cubicBezTo>
                      <a:pt x="84" y="116"/>
                      <a:pt x="87" y="117"/>
                      <a:pt x="86" y="114"/>
                    </a:cubicBezTo>
                    <a:cubicBezTo>
                      <a:pt x="89" y="115"/>
                      <a:pt x="89" y="115"/>
                      <a:pt x="89" y="115"/>
                    </a:cubicBezTo>
                    <a:cubicBezTo>
                      <a:pt x="90" y="114"/>
                      <a:pt x="86" y="114"/>
                      <a:pt x="87" y="111"/>
                    </a:cubicBezTo>
                    <a:cubicBezTo>
                      <a:pt x="87" y="109"/>
                      <a:pt x="89" y="112"/>
                      <a:pt x="90" y="112"/>
                    </a:cubicBezTo>
                    <a:cubicBezTo>
                      <a:pt x="89" y="111"/>
                      <a:pt x="89" y="108"/>
                      <a:pt x="91" y="108"/>
                    </a:cubicBezTo>
                    <a:cubicBezTo>
                      <a:pt x="91" y="109"/>
                      <a:pt x="91" y="109"/>
                      <a:pt x="90" y="109"/>
                    </a:cubicBezTo>
                    <a:close/>
                    <a:moveTo>
                      <a:pt x="103" y="96"/>
                    </a:moveTo>
                    <a:cubicBezTo>
                      <a:pt x="103" y="96"/>
                      <a:pt x="103" y="98"/>
                      <a:pt x="102" y="97"/>
                    </a:cubicBezTo>
                    <a:cubicBezTo>
                      <a:pt x="101" y="95"/>
                      <a:pt x="102" y="96"/>
                      <a:pt x="103" y="96"/>
                    </a:cubicBezTo>
                    <a:close/>
                    <a:moveTo>
                      <a:pt x="120" y="73"/>
                    </a:moveTo>
                    <a:cubicBezTo>
                      <a:pt x="120" y="74"/>
                      <a:pt x="119" y="74"/>
                      <a:pt x="119" y="74"/>
                    </a:cubicBezTo>
                    <a:cubicBezTo>
                      <a:pt x="119" y="73"/>
                      <a:pt x="119" y="73"/>
                      <a:pt x="120" y="73"/>
                    </a:cubicBezTo>
                    <a:close/>
                    <a:moveTo>
                      <a:pt x="167" y="10"/>
                    </a:moveTo>
                    <a:cubicBezTo>
                      <a:pt x="167" y="10"/>
                      <a:pt x="167" y="10"/>
                      <a:pt x="167" y="10"/>
                    </a:cubicBezTo>
                    <a:cubicBezTo>
                      <a:pt x="166" y="10"/>
                      <a:pt x="166" y="10"/>
                      <a:pt x="167" y="10"/>
                    </a:cubicBezTo>
                    <a:close/>
                    <a:moveTo>
                      <a:pt x="169" y="9"/>
                    </a:moveTo>
                    <a:cubicBezTo>
                      <a:pt x="169" y="9"/>
                      <a:pt x="169" y="9"/>
                      <a:pt x="168" y="9"/>
                    </a:cubicBezTo>
                    <a:cubicBezTo>
                      <a:pt x="169" y="9"/>
                      <a:pt x="168" y="9"/>
                      <a:pt x="168" y="10"/>
                    </a:cubicBezTo>
                    <a:cubicBezTo>
                      <a:pt x="168" y="10"/>
                      <a:pt x="169" y="10"/>
                      <a:pt x="169" y="9"/>
                    </a:cubicBezTo>
                    <a:close/>
                    <a:moveTo>
                      <a:pt x="42" y="133"/>
                    </a:moveTo>
                    <a:cubicBezTo>
                      <a:pt x="42" y="133"/>
                      <a:pt x="42" y="133"/>
                      <a:pt x="42" y="133"/>
                    </a:cubicBezTo>
                    <a:cubicBezTo>
                      <a:pt x="42" y="134"/>
                      <a:pt x="42" y="134"/>
                      <a:pt x="42" y="13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55" name="Freeform 552"/>
              <p:cNvSpPr>
                <a:spLocks/>
              </p:cNvSpPr>
              <p:nvPr/>
            </p:nvSpPr>
            <p:spPr bwMode="auto">
              <a:xfrm>
                <a:off x="6529" y="1614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56" name="Freeform 553"/>
              <p:cNvSpPr>
                <a:spLocks/>
              </p:cNvSpPr>
              <p:nvPr/>
            </p:nvSpPr>
            <p:spPr bwMode="auto">
              <a:xfrm>
                <a:off x="6446" y="171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57" name="Freeform 554"/>
              <p:cNvSpPr>
                <a:spLocks/>
              </p:cNvSpPr>
              <p:nvPr/>
            </p:nvSpPr>
            <p:spPr bwMode="auto">
              <a:xfrm>
                <a:off x="6629" y="152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58" name="Freeform 555"/>
              <p:cNvSpPr>
                <a:spLocks/>
              </p:cNvSpPr>
              <p:nvPr/>
            </p:nvSpPr>
            <p:spPr bwMode="auto">
              <a:xfrm>
                <a:off x="6659" y="1436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59" name="Freeform 556"/>
              <p:cNvSpPr>
                <a:spLocks/>
              </p:cNvSpPr>
              <p:nvPr/>
            </p:nvSpPr>
            <p:spPr bwMode="auto">
              <a:xfrm>
                <a:off x="6693" y="1438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60" name="Freeform 557"/>
              <p:cNvSpPr>
                <a:spLocks/>
              </p:cNvSpPr>
              <p:nvPr/>
            </p:nvSpPr>
            <p:spPr bwMode="auto">
              <a:xfrm>
                <a:off x="6671" y="1441"/>
                <a:ext cx="5" cy="7"/>
              </a:xfrm>
              <a:custGeom>
                <a:avLst/>
                <a:gdLst>
                  <a:gd name="T0" fmla="*/ 0 w 2"/>
                  <a:gd name="T1" fmla="*/ 2 h 3"/>
                  <a:gd name="T2" fmla="*/ 2 w 2"/>
                  <a:gd name="T3" fmla="*/ 2 h 3"/>
                  <a:gd name="T4" fmla="*/ 2 w 2"/>
                  <a:gd name="T5" fmla="*/ 2 h 3"/>
                  <a:gd name="T6" fmla="*/ 0 w 2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3"/>
                      <a:pt x="1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0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61" name="Freeform 558"/>
              <p:cNvSpPr>
                <a:spLocks/>
              </p:cNvSpPr>
              <p:nvPr/>
            </p:nvSpPr>
            <p:spPr bwMode="auto">
              <a:xfrm>
                <a:off x="6676" y="1441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62" name="Freeform 559"/>
              <p:cNvSpPr>
                <a:spLocks/>
              </p:cNvSpPr>
              <p:nvPr/>
            </p:nvSpPr>
            <p:spPr bwMode="auto">
              <a:xfrm>
                <a:off x="6648" y="1443"/>
                <a:ext cx="4" cy="12"/>
              </a:xfrm>
              <a:custGeom>
                <a:avLst/>
                <a:gdLst>
                  <a:gd name="T0" fmla="*/ 2 w 2"/>
                  <a:gd name="T1" fmla="*/ 3 h 5"/>
                  <a:gd name="T2" fmla="*/ 1 w 2"/>
                  <a:gd name="T3" fmla="*/ 2 h 5"/>
                  <a:gd name="T4" fmla="*/ 2 w 2"/>
                  <a:gd name="T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5">
                    <a:moveTo>
                      <a:pt x="2" y="3"/>
                    </a:moveTo>
                    <a:cubicBezTo>
                      <a:pt x="2" y="3"/>
                      <a:pt x="0" y="1"/>
                      <a:pt x="1" y="2"/>
                    </a:cubicBezTo>
                    <a:cubicBezTo>
                      <a:pt x="0" y="0"/>
                      <a:pt x="1" y="5"/>
                      <a:pt x="2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63" name="Freeform 560"/>
              <p:cNvSpPr>
                <a:spLocks/>
              </p:cNvSpPr>
              <p:nvPr/>
            </p:nvSpPr>
            <p:spPr bwMode="auto">
              <a:xfrm>
                <a:off x="6678" y="1450"/>
                <a:ext cx="3" cy="5"/>
              </a:xfrm>
              <a:custGeom>
                <a:avLst/>
                <a:gdLst>
                  <a:gd name="T0" fmla="*/ 3 w 3"/>
                  <a:gd name="T1" fmla="*/ 3 h 5"/>
                  <a:gd name="T2" fmla="*/ 0 w 3"/>
                  <a:gd name="T3" fmla="*/ 0 h 5"/>
                  <a:gd name="T4" fmla="*/ 0 w 3"/>
                  <a:gd name="T5" fmla="*/ 5 h 5"/>
                  <a:gd name="T6" fmla="*/ 3 w 3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3" y="3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64" name="Freeform 561"/>
              <p:cNvSpPr>
                <a:spLocks/>
              </p:cNvSpPr>
              <p:nvPr/>
            </p:nvSpPr>
            <p:spPr bwMode="auto">
              <a:xfrm>
                <a:off x="6669" y="1457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65" name="Freeform 562"/>
              <p:cNvSpPr>
                <a:spLocks/>
              </p:cNvSpPr>
              <p:nvPr/>
            </p:nvSpPr>
            <p:spPr bwMode="auto">
              <a:xfrm>
                <a:off x="6671" y="1455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66" name="Freeform 563"/>
              <p:cNvSpPr>
                <a:spLocks/>
              </p:cNvSpPr>
              <p:nvPr/>
            </p:nvSpPr>
            <p:spPr bwMode="auto">
              <a:xfrm>
                <a:off x="6676" y="1457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0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67" name="Freeform 564"/>
              <p:cNvSpPr>
                <a:spLocks/>
              </p:cNvSpPr>
              <p:nvPr/>
            </p:nvSpPr>
            <p:spPr bwMode="auto">
              <a:xfrm>
                <a:off x="6645" y="1481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68" name="Freeform 565"/>
              <p:cNvSpPr>
                <a:spLocks/>
              </p:cNvSpPr>
              <p:nvPr/>
            </p:nvSpPr>
            <p:spPr bwMode="auto">
              <a:xfrm>
                <a:off x="6659" y="1481"/>
                <a:ext cx="3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1" y="2"/>
                      <a:pt x="1" y="2"/>
                      <a:pt x="1" y="2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69" name="Freeform 566"/>
              <p:cNvSpPr>
                <a:spLocks/>
              </p:cNvSpPr>
              <p:nvPr/>
            </p:nvSpPr>
            <p:spPr bwMode="auto">
              <a:xfrm>
                <a:off x="6657" y="1490"/>
                <a:ext cx="2" cy="8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2 h 3"/>
                  <a:gd name="T4" fmla="*/ 0 w 1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0" y="3"/>
                      <a:pt x="1" y="2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70" name="Freeform 567"/>
              <p:cNvSpPr>
                <a:spLocks/>
              </p:cNvSpPr>
              <p:nvPr/>
            </p:nvSpPr>
            <p:spPr bwMode="auto">
              <a:xfrm>
                <a:off x="6612" y="1509"/>
                <a:ext cx="7" cy="7"/>
              </a:xfrm>
              <a:custGeom>
                <a:avLst/>
                <a:gdLst>
                  <a:gd name="T0" fmla="*/ 5 w 7"/>
                  <a:gd name="T1" fmla="*/ 7 h 7"/>
                  <a:gd name="T2" fmla="*/ 7 w 7"/>
                  <a:gd name="T3" fmla="*/ 7 h 7"/>
                  <a:gd name="T4" fmla="*/ 0 w 7"/>
                  <a:gd name="T5" fmla="*/ 0 h 7"/>
                  <a:gd name="T6" fmla="*/ 5 w 7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7">
                    <a:moveTo>
                      <a:pt x="5" y="7"/>
                    </a:moveTo>
                    <a:lnTo>
                      <a:pt x="7" y="7"/>
                    </a:lnTo>
                    <a:lnTo>
                      <a:pt x="0" y="0"/>
                    </a:lnTo>
                    <a:lnTo>
                      <a:pt x="5" y="7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71" name="Freeform 568"/>
              <p:cNvSpPr>
                <a:spLocks/>
              </p:cNvSpPr>
              <p:nvPr/>
            </p:nvSpPr>
            <p:spPr bwMode="auto">
              <a:xfrm>
                <a:off x="6598" y="1554"/>
                <a:ext cx="9" cy="7"/>
              </a:xfrm>
              <a:custGeom>
                <a:avLst/>
                <a:gdLst>
                  <a:gd name="T0" fmla="*/ 3 w 4"/>
                  <a:gd name="T1" fmla="*/ 3 h 3"/>
                  <a:gd name="T2" fmla="*/ 3 w 4"/>
                  <a:gd name="T3" fmla="*/ 1 h 3"/>
                  <a:gd name="T4" fmla="*/ 1 w 4"/>
                  <a:gd name="T5" fmla="*/ 0 h 3"/>
                  <a:gd name="T6" fmla="*/ 3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cubicBezTo>
                      <a:pt x="4" y="3"/>
                      <a:pt x="1" y="1"/>
                      <a:pt x="3" y="1"/>
                    </a:cubicBezTo>
                    <a:cubicBezTo>
                      <a:pt x="2" y="0"/>
                      <a:pt x="1" y="1"/>
                      <a:pt x="1" y="0"/>
                    </a:cubicBezTo>
                    <a:cubicBezTo>
                      <a:pt x="1" y="1"/>
                      <a:pt x="0" y="1"/>
                      <a:pt x="3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72" name="Freeform 569"/>
              <p:cNvSpPr>
                <a:spLocks/>
              </p:cNvSpPr>
              <p:nvPr/>
            </p:nvSpPr>
            <p:spPr bwMode="auto">
              <a:xfrm>
                <a:off x="6600" y="15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73" name="Freeform 570"/>
              <p:cNvSpPr>
                <a:spLocks/>
              </p:cNvSpPr>
              <p:nvPr/>
            </p:nvSpPr>
            <p:spPr bwMode="auto">
              <a:xfrm>
                <a:off x="6243" y="1850"/>
                <a:ext cx="4" cy="0"/>
              </a:xfrm>
              <a:custGeom>
                <a:avLst/>
                <a:gdLst>
                  <a:gd name="T0" fmla="*/ 4 w 4"/>
                  <a:gd name="T1" fmla="*/ 0 w 4"/>
                  <a:gd name="T2" fmla="*/ 4 w 4"/>
                  <a:gd name="T3" fmla="*/ 4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4">
                    <a:moveTo>
                      <a:pt x="4" y="0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74" name="Freeform 571"/>
              <p:cNvSpPr>
                <a:spLocks/>
              </p:cNvSpPr>
              <p:nvPr/>
            </p:nvSpPr>
            <p:spPr bwMode="auto">
              <a:xfrm>
                <a:off x="6243" y="1853"/>
                <a:ext cx="7" cy="5"/>
              </a:xfrm>
              <a:custGeom>
                <a:avLst/>
                <a:gdLst>
                  <a:gd name="T0" fmla="*/ 3 w 3"/>
                  <a:gd name="T1" fmla="*/ 2 h 2"/>
                  <a:gd name="T2" fmla="*/ 0 w 3"/>
                  <a:gd name="T3" fmla="*/ 0 h 2"/>
                  <a:gd name="T4" fmla="*/ 2 w 3"/>
                  <a:gd name="T5" fmla="*/ 2 h 2"/>
                  <a:gd name="T6" fmla="*/ 3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75" name="Freeform 572"/>
              <p:cNvSpPr>
                <a:spLocks/>
              </p:cNvSpPr>
              <p:nvPr/>
            </p:nvSpPr>
            <p:spPr bwMode="auto">
              <a:xfrm>
                <a:off x="6503" y="1663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76" name="Freeform 573"/>
              <p:cNvSpPr>
                <a:spLocks/>
              </p:cNvSpPr>
              <p:nvPr/>
            </p:nvSpPr>
            <p:spPr bwMode="auto">
              <a:xfrm>
                <a:off x="6477" y="1680"/>
                <a:ext cx="5" cy="2"/>
              </a:xfrm>
              <a:custGeom>
                <a:avLst/>
                <a:gdLst>
                  <a:gd name="T0" fmla="*/ 2 w 5"/>
                  <a:gd name="T1" fmla="*/ 2 h 2"/>
                  <a:gd name="T2" fmla="*/ 5 w 5"/>
                  <a:gd name="T3" fmla="*/ 2 h 2"/>
                  <a:gd name="T4" fmla="*/ 0 w 5"/>
                  <a:gd name="T5" fmla="*/ 0 h 2"/>
                  <a:gd name="T6" fmla="*/ 2 w 5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2" y="2"/>
                    </a:moveTo>
                    <a:lnTo>
                      <a:pt x="5" y="2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77" name="Freeform 574"/>
              <p:cNvSpPr>
                <a:spLocks/>
              </p:cNvSpPr>
              <p:nvPr/>
            </p:nvSpPr>
            <p:spPr bwMode="auto">
              <a:xfrm>
                <a:off x="6461" y="1701"/>
                <a:ext cx="7" cy="5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1 h 2"/>
                  <a:gd name="T4" fmla="*/ 3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cubicBezTo>
                      <a:pt x="3" y="2"/>
                      <a:pt x="3" y="1"/>
                      <a:pt x="3" y="1"/>
                    </a:cubicBezTo>
                    <a:cubicBezTo>
                      <a:pt x="3" y="2"/>
                      <a:pt x="0" y="0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78" name="Freeform 575"/>
              <p:cNvSpPr>
                <a:spLocks/>
              </p:cNvSpPr>
              <p:nvPr/>
            </p:nvSpPr>
            <p:spPr bwMode="auto">
              <a:xfrm>
                <a:off x="4652" y="3451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1" y="1"/>
                      <a:pt x="2" y="2"/>
                    </a:cubicBezTo>
                    <a:cubicBezTo>
                      <a:pt x="2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79" name="Freeform 576"/>
              <p:cNvSpPr>
                <a:spLocks/>
              </p:cNvSpPr>
              <p:nvPr/>
            </p:nvSpPr>
            <p:spPr bwMode="auto">
              <a:xfrm>
                <a:off x="4656" y="3430"/>
                <a:ext cx="0" cy="5"/>
              </a:xfrm>
              <a:custGeom>
                <a:avLst/>
                <a:gdLst>
                  <a:gd name="T0" fmla="*/ 2 h 5"/>
                  <a:gd name="T1" fmla="*/ 5 h 5"/>
                  <a:gd name="T2" fmla="*/ 0 h 5"/>
                  <a:gd name="T3" fmla="*/ 2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2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80" name="Freeform 577"/>
              <p:cNvSpPr>
                <a:spLocks/>
              </p:cNvSpPr>
              <p:nvPr/>
            </p:nvSpPr>
            <p:spPr bwMode="auto">
              <a:xfrm>
                <a:off x="4659" y="3418"/>
                <a:ext cx="7" cy="12"/>
              </a:xfrm>
              <a:custGeom>
                <a:avLst/>
                <a:gdLst>
                  <a:gd name="T0" fmla="*/ 3 w 3"/>
                  <a:gd name="T1" fmla="*/ 2 h 5"/>
                  <a:gd name="T2" fmla="*/ 0 w 3"/>
                  <a:gd name="T3" fmla="*/ 4 h 5"/>
                  <a:gd name="T4" fmla="*/ 0 w 3"/>
                  <a:gd name="T5" fmla="*/ 4 h 5"/>
                  <a:gd name="T6" fmla="*/ 1 w 3"/>
                  <a:gd name="T7" fmla="*/ 5 h 5"/>
                  <a:gd name="T8" fmla="*/ 3 w 3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3" y="2"/>
                    </a:moveTo>
                    <a:cubicBezTo>
                      <a:pt x="1" y="0"/>
                      <a:pt x="2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2" y="4"/>
                      <a:pt x="2" y="2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81" name="Freeform 578"/>
              <p:cNvSpPr>
                <a:spLocks/>
              </p:cNvSpPr>
              <p:nvPr/>
            </p:nvSpPr>
            <p:spPr bwMode="auto">
              <a:xfrm>
                <a:off x="4680" y="3423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82" name="Freeform 579"/>
              <p:cNvSpPr>
                <a:spLocks/>
              </p:cNvSpPr>
              <p:nvPr/>
            </p:nvSpPr>
            <p:spPr bwMode="auto">
              <a:xfrm>
                <a:off x="4680" y="3425"/>
                <a:ext cx="5" cy="3"/>
              </a:xfrm>
              <a:custGeom>
                <a:avLst/>
                <a:gdLst>
                  <a:gd name="T0" fmla="*/ 1 w 2"/>
                  <a:gd name="T1" fmla="*/ 0 h 1"/>
                  <a:gd name="T2" fmla="*/ 1 w 2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1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83" name="Freeform 580"/>
              <p:cNvSpPr>
                <a:spLocks/>
              </p:cNvSpPr>
              <p:nvPr/>
            </p:nvSpPr>
            <p:spPr bwMode="auto">
              <a:xfrm>
                <a:off x="4685" y="3421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84" name="Freeform 581"/>
              <p:cNvSpPr>
                <a:spLocks/>
              </p:cNvSpPr>
              <p:nvPr/>
            </p:nvSpPr>
            <p:spPr bwMode="auto">
              <a:xfrm>
                <a:off x="4682" y="3416"/>
                <a:ext cx="3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85" name="Freeform 582"/>
              <p:cNvSpPr>
                <a:spLocks/>
              </p:cNvSpPr>
              <p:nvPr/>
            </p:nvSpPr>
            <p:spPr bwMode="auto">
              <a:xfrm>
                <a:off x="4680" y="3413"/>
                <a:ext cx="2" cy="8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1 h 3"/>
                  <a:gd name="T4" fmla="*/ 1 w 1"/>
                  <a:gd name="T5" fmla="*/ 2 h 3"/>
                  <a:gd name="T6" fmla="*/ 1 w 1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1" y="2"/>
                    </a:cubicBezTo>
                    <a:cubicBezTo>
                      <a:pt x="1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86" name="Freeform 583"/>
              <p:cNvSpPr>
                <a:spLocks/>
              </p:cNvSpPr>
              <p:nvPr/>
            </p:nvSpPr>
            <p:spPr bwMode="auto">
              <a:xfrm>
                <a:off x="4675" y="3418"/>
                <a:ext cx="5" cy="5"/>
              </a:xfrm>
              <a:custGeom>
                <a:avLst/>
                <a:gdLst>
                  <a:gd name="T0" fmla="*/ 2 w 2"/>
                  <a:gd name="T1" fmla="*/ 1 h 2"/>
                  <a:gd name="T2" fmla="*/ 1 w 2"/>
                  <a:gd name="T3" fmla="*/ 0 h 2"/>
                  <a:gd name="T4" fmla="*/ 2 w 2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0" y="1"/>
                      <a:pt x="2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87" name="Freeform 584"/>
              <p:cNvSpPr>
                <a:spLocks/>
              </p:cNvSpPr>
              <p:nvPr/>
            </p:nvSpPr>
            <p:spPr bwMode="auto">
              <a:xfrm>
                <a:off x="4659" y="3416"/>
                <a:ext cx="4" cy="2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0 h 1"/>
                  <a:gd name="T4" fmla="*/ 0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88" name="Freeform 585"/>
              <p:cNvSpPr>
                <a:spLocks/>
              </p:cNvSpPr>
              <p:nvPr/>
            </p:nvSpPr>
            <p:spPr bwMode="auto">
              <a:xfrm>
                <a:off x="4692" y="3409"/>
                <a:ext cx="5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89" name="Freeform 586"/>
              <p:cNvSpPr>
                <a:spLocks/>
              </p:cNvSpPr>
              <p:nvPr/>
            </p:nvSpPr>
            <p:spPr bwMode="auto">
              <a:xfrm>
                <a:off x="4689" y="3406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90" name="Freeform 587"/>
              <p:cNvSpPr>
                <a:spLocks/>
              </p:cNvSpPr>
              <p:nvPr/>
            </p:nvSpPr>
            <p:spPr bwMode="auto">
              <a:xfrm>
                <a:off x="4678" y="3409"/>
                <a:ext cx="0" cy="7"/>
              </a:xfrm>
              <a:custGeom>
                <a:avLst/>
                <a:gdLst>
                  <a:gd name="T0" fmla="*/ 0 h 7"/>
                  <a:gd name="T1" fmla="*/ 7 h 7"/>
                  <a:gd name="T2" fmla="*/ 0 h 7"/>
                  <a:gd name="T3" fmla="*/ 0 h 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7">
                    <a:moveTo>
                      <a:pt x="0" y="0"/>
                    </a:move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91" name="Freeform 588"/>
              <p:cNvSpPr>
                <a:spLocks/>
              </p:cNvSpPr>
              <p:nvPr/>
            </p:nvSpPr>
            <p:spPr bwMode="auto">
              <a:xfrm>
                <a:off x="4701" y="3404"/>
                <a:ext cx="3" cy="5"/>
              </a:xfrm>
              <a:custGeom>
                <a:avLst/>
                <a:gdLst>
                  <a:gd name="T0" fmla="*/ 0 w 3"/>
                  <a:gd name="T1" fmla="*/ 2 h 5"/>
                  <a:gd name="T2" fmla="*/ 3 w 3"/>
                  <a:gd name="T3" fmla="*/ 5 h 5"/>
                  <a:gd name="T4" fmla="*/ 0 w 3"/>
                  <a:gd name="T5" fmla="*/ 0 h 5"/>
                  <a:gd name="T6" fmla="*/ 0 w 3"/>
                  <a:gd name="T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0" y="2"/>
                    </a:moveTo>
                    <a:lnTo>
                      <a:pt x="3" y="5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92" name="Freeform 589"/>
              <p:cNvSpPr>
                <a:spLocks/>
              </p:cNvSpPr>
              <p:nvPr/>
            </p:nvSpPr>
            <p:spPr bwMode="auto">
              <a:xfrm>
                <a:off x="4706" y="3397"/>
                <a:ext cx="5" cy="7"/>
              </a:xfrm>
              <a:custGeom>
                <a:avLst/>
                <a:gdLst>
                  <a:gd name="T0" fmla="*/ 0 w 2"/>
                  <a:gd name="T1" fmla="*/ 2 h 3"/>
                  <a:gd name="T2" fmla="*/ 2 w 2"/>
                  <a:gd name="T3" fmla="*/ 3 h 3"/>
                  <a:gd name="T4" fmla="*/ 2 w 2"/>
                  <a:gd name="T5" fmla="*/ 0 h 3"/>
                  <a:gd name="T6" fmla="*/ 0 w 2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3"/>
                      <a:pt x="2" y="2"/>
                      <a:pt x="2" y="3"/>
                    </a:cubicBezTo>
                    <a:cubicBezTo>
                      <a:pt x="2" y="3"/>
                      <a:pt x="2" y="1"/>
                      <a:pt x="2" y="0"/>
                    </a:cubicBezTo>
                    <a:cubicBezTo>
                      <a:pt x="2" y="1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93" name="Freeform 590"/>
              <p:cNvSpPr>
                <a:spLocks/>
              </p:cNvSpPr>
              <p:nvPr/>
            </p:nvSpPr>
            <p:spPr bwMode="auto">
              <a:xfrm>
                <a:off x="4708" y="3394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94" name="Freeform 591"/>
              <p:cNvSpPr>
                <a:spLocks/>
              </p:cNvSpPr>
              <p:nvPr/>
            </p:nvSpPr>
            <p:spPr bwMode="auto">
              <a:xfrm>
                <a:off x="4694" y="3402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0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1" y="1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95" name="Freeform 592"/>
              <p:cNvSpPr>
                <a:spLocks/>
              </p:cNvSpPr>
              <p:nvPr/>
            </p:nvSpPr>
            <p:spPr bwMode="auto">
              <a:xfrm>
                <a:off x="4694" y="3402"/>
                <a:ext cx="3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96" name="Freeform 593"/>
              <p:cNvSpPr>
                <a:spLocks/>
              </p:cNvSpPr>
              <p:nvPr/>
            </p:nvSpPr>
            <p:spPr bwMode="auto">
              <a:xfrm>
                <a:off x="4694" y="340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97" name="Freeform 594"/>
              <p:cNvSpPr>
                <a:spLocks/>
              </p:cNvSpPr>
              <p:nvPr/>
            </p:nvSpPr>
            <p:spPr bwMode="auto">
              <a:xfrm>
                <a:off x="4680" y="3402"/>
                <a:ext cx="5" cy="4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0 h 2"/>
                  <a:gd name="T4" fmla="*/ 2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1" y="1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98" name="Freeform 595"/>
              <p:cNvSpPr>
                <a:spLocks/>
              </p:cNvSpPr>
              <p:nvPr/>
            </p:nvSpPr>
            <p:spPr bwMode="auto">
              <a:xfrm>
                <a:off x="4687" y="340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99" name="Freeform 596"/>
              <p:cNvSpPr>
                <a:spLocks/>
              </p:cNvSpPr>
              <p:nvPr/>
            </p:nvSpPr>
            <p:spPr bwMode="auto">
              <a:xfrm>
                <a:off x="4689" y="3399"/>
                <a:ext cx="0" cy="3"/>
              </a:xfrm>
              <a:custGeom>
                <a:avLst/>
                <a:gdLst>
                  <a:gd name="T0" fmla="*/ 0 h 3"/>
                  <a:gd name="T1" fmla="*/ 3 h 3"/>
                  <a:gd name="T2" fmla="*/ 0 h 3"/>
                  <a:gd name="T3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00" name="Freeform 597"/>
              <p:cNvSpPr>
                <a:spLocks/>
              </p:cNvSpPr>
              <p:nvPr/>
            </p:nvSpPr>
            <p:spPr bwMode="auto">
              <a:xfrm>
                <a:off x="4701" y="3390"/>
                <a:ext cx="3" cy="7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0 h 3"/>
                  <a:gd name="T4" fmla="*/ 0 w 1"/>
                  <a:gd name="T5" fmla="*/ 2 h 3"/>
                  <a:gd name="T6" fmla="*/ 1 w 1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3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01" name="Freeform 598"/>
              <p:cNvSpPr>
                <a:spLocks/>
              </p:cNvSpPr>
              <p:nvPr/>
            </p:nvSpPr>
            <p:spPr bwMode="auto">
              <a:xfrm>
                <a:off x="4699" y="3397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02" name="Freeform 599"/>
              <p:cNvSpPr>
                <a:spLocks/>
              </p:cNvSpPr>
              <p:nvPr/>
            </p:nvSpPr>
            <p:spPr bwMode="auto">
              <a:xfrm>
                <a:off x="4713" y="33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03" name="Freeform 600"/>
              <p:cNvSpPr>
                <a:spLocks/>
              </p:cNvSpPr>
              <p:nvPr/>
            </p:nvSpPr>
            <p:spPr bwMode="auto">
              <a:xfrm>
                <a:off x="4699" y="3392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04" name="Freeform 601"/>
              <p:cNvSpPr>
                <a:spLocks/>
              </p:cNvSpPr>
              <p:nvPr/>
            </p:nvSpPr>
            <p:spPr bwMode="auto">
              <a:xfrm>
                <a:off x="4706" y="3390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05" name="Freeform 602"/>
              <p:cNvSpPr>
                <a:spLocks/>
              </p:cNvSpPr>
              <p:nvPr/>
            </p:nvSpPr>
            <p:spPr bwMode="auto">
              <a:xfrm>
                <a:off x="4699" y="3399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06" name="Freeform 603"/>
              <p:cNvSpPr>
                <a:spLocks/>
              </p:cNvSpPr>
              <p:nvPr/>
            </p:nvSpPr>
            <p:spPr bwMode="auto">
              <a:xfrm>
                <a:off x="4699" y="3397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07" name="Freeform 604"/>
              <p:cNvSpPr>
                <a:spLocks/>
              </p:cNvSpPr>
              <p:nvPr/>
            </p:nvSpPr>
            <p:spPr bwMode="auto">
              <a:xfrm>
                <a:off x="4694" y="3359"/>
                <a:ext cx="19" cy="21"/>
              </a:xfrm>
              <a:custGeom>
                <a:avLst/>
                <a:gdLst>
                  <a:gd name="T0" fmla="*/ 1 w 8"/>
                  <a:gd name="T1" fmla="*/ 1 h 9"/>
                  <a:gd name="T2" fmla="*/ 0 w 8"/>
                  <a:gd name="T3" fmla="*/ 3 h 9"/>
                  <a:gd name="T4" fmla="*/ 8 w 8"/>
                  <a:gd name="T5" fmla="*/ 9 h 9"/>
                  <a:gd name="T6" fmla="*/ 7 w 8"/>
                  <a:gd name="T7" fmla="*/ 7 h 9"/>
                  <a:gd name="T8" fmla="*/ 3 w 8"/>
                  <a:gd name="T9" fmla="*/ 6 h 9"/>
                  <a:gd name="T10" fmla="*/ 5 w 8"/>
                  <a:gd name="T11" fmla="*/ 5 h 9"/>
                  <a:gd name="T12" fmla="*/ 2 w 8"/>
                  <a:gd name="T13" fmla="*/ 0 h 9"/>
                  <a:gd name="T14" fmla="*/ 2 w 8"/>
                  <a:gd name="T15" fmla="*/ 2 h 9"/>
                  <a:gd name="T16" fmla="*/ 1 w 8"/>
                  <a:gd name="T17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9">
                    <a:moveTo>
                      <a:pt x="1" y="1"/>
                    </a:moveTo>
                    <a:cubicBezTo>
                      <a:pt x="2" y="2"/>
                      <a:pt x="2" y="4"/>
                      <a:pt x="0" y="3"/>
                    </a:cubicBezTo>
                    <a:cubicBezTo>
                      <a:pt x="0" y="5"/>
                      <a:pt x="5" y="8"/>
                      <a:pt x="8" y="9"/>
                    </a:cubicBezTo>
                    <a:cubicBezTo>
                      <a:pt x="7" y="9"/>
                      <a:pt x="7" y="8"/>
                      <a:pt x="7" y="7"/>
                    </a:cubicBezTo>
                    <a:cubicBezTo>
                      <a:pt x="6" y="7"/>
                      <a:pt x="4" y="7"/>
                      <a:pt x="3" y="6"/>
                    </a:cubicBezTo>
                    <a:cubicBezTo>
                      <a:pt x="3" y="4"/>
                      <a:pt x="4" y="5"/>
                      <a:pt x="5" y="5"/>
                    </a:cubicBezTo>
                    <a:cubicBezTo>
                      <a:pt x="3" y="4"/>
                      <a:pt x="4" y="2"/>
                      <a:pt x="2" y="0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08" name="Freeform 605"/>
              <p:cNvSpPr>
                <a:spLocks/>
              </p:cNvSpPr>
              <p:nvPr/>
            </p:nvSpPr>
            <p:spPr bwMode="auto">
              <a:xfrm>
                <a:off x="4708" y="3380"/>
                <a:ext cx="8" cy="5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3 w 3"/>
                  <a:gd name="T5" fmla="*/ 2 h 2"/>
                  <a:gd name="T6" fmla="*/ 2 w 3"/>
                  <a:gd name="T7" fmla="*/ 0 h 2"/>
                  <a:gd name="T8" fmla="*/ 0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3" y="2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09" name="Freeform 606"/>
              <p:cNvSpPr>
                <a:spLocks/>
              </p:cNvSpPr>
              <p:nvPr/>
            </p:nvSpPr>
            <p:spPr bwMode="auto">
              <a:xfrm>
                <a:off x="4697" y="3380"/>
                <a:ext cx="11" cy="10"/>
              </a:xfrm>
              <a:custGeom>
                <a:avLst/>
                <a:gdLst>
                  <a:gd name="T0" fmla="*/ 4 w 5"/>
                  <a:gd name="T1" fmla="*/ 3 h 4"/>
                  <a:gd name="T2" fmla="*/ 1 w 5"/>
                  <a:gd name="T3" fmla="*/ 0 h 4"/>
                  <a:gd name="T4" fmla="*/ 2 w 5"/>
                  <a:gd name="T5" fmla="*/ 3 h 4"/>
                  <a:gd name="T6" fmla="*/ 4 w 5"/>
                  <a:gd name="T7" fmla="*/ 3 h 4"/>
                  <a:gd name="T8" fmla="*/ 3 w 5"/>
                  <a:gd name="T9" fmla="*/ 4 h 4"/>
                  <a:gd name="T10" fmla="*/ 4 w 5"/>
                  <a:gd name="T11" fmla="*/ 4 h 4"/>
                  <a:gd name="T12" fmla="*/ 4 w 5"/>
                  <a:gd name="T13" fmla="*/ 4 h 4"/>
                  <a:gd name="T14" fmla="*/ 4 w 5"/>
                  <a:gd name="T15" fmla="*/ 4 h 4"/>
                  <a:gd name="T16" fmla="*/ 4 w 5"/>
                  <a:gd name="T17" fmla="*/ 4 h 4"/>
                  <a:gd name="T18" fmla="*/ 4 w 5"/>
                  <a:gd name="T19" fmla="*/ 4 h 4"/>
                  <a:gd name="T20" fmla="*/ 4 w 5"/>
                  <a:gd name="T21" fmla="*/ 4 h 4"/>
                  <a:gd name="T22" fmla="*/ 4 w 5"/>
                  <a:gd name="T23" fmla="*/ 3 h 4"/>
                  <a:gd name="T24" fmla="*/ 4 w 5"/>
                  <a:gd name="T25" fmla="*/ 4 h 4"/>
                  <a:gd name="T26" fmla="*/ 4 w 5"/>
                  <a:gd name="T27" fmla="*/ 4 h 4"/>
                  <a:gd name="T28" fmla="*/ 4 w 5"/>
                  <a:gd name="T29" fmla="*/ 4 h 4"/>
                  <a:gd name="T30" fmla="*/ 5 w 5"/>
                  <a:gd name="T31" fmla="*/ 2 h 4"/>
                  <a:gd name="T32" fmla="*/ 4 w 5"/>
                  <a:gd name="T33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" h="4">
                    <a:moveTo>
                      <a:pt x="4" y="3"/>
                    </a:moveTo>
                    <a:cubicBezTo>
                      <a:pt x="3" y="2"/>
                      <a:pt x="3" y="1"/>
                      <a:pt x="1" y="0"/>
                    </a:cubicBezTo>
                    <a:cubicBezTo>
                      <a:pt x="0" y="1"/>
                      <a:pt x="1" y="2"/>
                      <a:pt x="2" y="3"/>
                    </a:cubicBezTo>
                    <a:cubicBezTo>
                      <a:pt x="3" y="1"/>
                      <a:pt x="2" y="4"/>
                      <a:pt x="4" y="3"/>
                    </a:cubicBezTo>
                    <a:cubicBezTo>
                      <a:pt x="4" y="4"/>
                      <a:pt x="3" y="4"/>
                      <a:pt x="3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4" y="3"/>
                      <a:pt x="4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5" name="Group 808"/>
            <p:cNvGrpSpPr>
              <a:grpSpLocks/>
            </p:cNvGrpSpPr>
            <p:nvPr/>
          </p:nvGrpSpPr>
          <p:grpSpPr bwMode="auto">
            <a:xfrm>
              <a:off x="4673" y="2883"/>
              <a:ext cx="2254" cy="867"/>
              <a:chOff x="4673" y="2883"/>
              <a:chExt cx="2254" cy="867"/>
            </a:xfrm>
          </p:grpSpPr>
          <p:sp>
            <p:nvSpPr>
              <p:cNvPr id="2310" name="Freeform 608"/>
              <p:cNvSpPr>
                <a:spLocks/>
              </p:cNvSpPr>
              <p:nvPr/>
            </p:nvSpPr>
            <p:spPr bwMode="auto">
              <a:xfrm>
                <a:off x="4673" y="339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11" name="Freeform 609"/>
              <p:cNvSpPr>
                <a:spLocks/>
              </p:cNvSpPr>
              <p:nvPr/>
            </p:nvSpPr>
            <p:spPr bwMode="auto">
              <a:xfrm>
                <a:off x="4675" y="3394"/>
                <a:ext cx="12" cy="5"/>
              </a:xfrm>
              <a:custGeom>
                <a:avLst/>
                <a:gdLst>
                  <a:gd name="T0" fmla="*/ 1 w 5"/>
                  <a:gd name="T1" fmla="*/ 0 h 2"/>
                  <a:gd name="T2" fmla="*/ 1 w 5"/>
                  <a:gd name="T3" fmla="*/ 1 h 2"/>
                  <a:gd name="T4" fmla="*/ 0 w 5"/>
                  <a:gd name="T5" fmla="*/ 0 h 2"/>
                  <a:gd name="T6" fmla="*/ 1 w 5"/>
                  <a:gd name="T7" fmla="*/ 1 h 2"/>
                  <a:gd name="T8" fmla="*/ 1 w 5"/>
                  <a:gd name="T9" fmla="*/ 1 h 2"/>
                  <a:gd name="T10" fmla="*/ 5 w 5"/>
                  <a:gd name="T11" fmla="*/ 2 h 2"/>
                  <a:gd name="T12" fmla="*/ 1 w 5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2">
                    <a:moveTo>
                      <a:pt x="1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5" y="1"/>
                      <a:pt x="5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12" name="Freeform 610"/>
              <p:cNvSpPr>
                <a:spLocks/>
              </p:cNvSpPr>
              <p:nvPr/>
            </p:nvSpPr>
            <p:spPr bwMode="auto">
              <a:xfrm>
                <a:off x="4687" y="3385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0 w 2"/>
                  <a:gd name="T5" fmla="*/ 0 h 2"/>
                  <a:gd name="T6" fmla="*/ 1 w 2"/>
                  <a:gd name="T7" fmla="*/ 1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13" name="Freeform 611"/>
              <p:cNvSpPr>
                <a:spLocks/>
              </p:cNvSpPr>
              <p:nvPr/>
            </p:nvSpPr>
            <p:spPr bwMode="auto">
              <a:xfrm>
                <a:off x="4716" y="3380"/>
                <a:ext cx="2" cy="5"/>
              </a:xfrm>
              <a:custGeom>
                <a:avLst/>
                <a:gdLst>
                  <a:gd name="T0" fmla="*/ 0 w 2"/>
                  <a:gd name="T1" fmla="*/ 3 h 5"/>
                  <a:gd name="T2" fmla="*/ 2 w 2"/>
                  <a:gd name="T3" fmla="*/ 5 h 5"/>
                  <a:gd name="T4" fmla="*/ 0 w 2"/>
                  <a:gd name="T5" fmla="*/ 0 h 5"/>
                  <a:gd name="T6" fmla="*/ 0 w 2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3"/>
                    </a:moveTo>
                    <a:lnTo>
                      <a:pt x="2" y="5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14" name="Freeform 612"/>
              <p:cNvSpPr>
                <a:spLocks/>
              </p:cNvSpPr>
              <p:nvPr/>
            </p:nvSpPr>
            <p:spPr bwMode="auto">
              <a:xfrm>
                <a:off x="4718" y="3378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15" name="Freeform 613"/>
              <p:cNvSpPr>
                <a:spLocks/>
              </p:cNvSpPr>
              <p:nvPr/>
            </p:nvSpPr>
            <p:spPr bwMode="auto">
              <a:xfrm>
                <a:off x="4893" y="3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16" name="Freeform 614"/>
              <p:cNvSpPr>
                <a:spLocks/>
              </p:cNvSpPr>
              <p:nvPr/>
            </p:nvSpPr>
            <p:spPr bwMode="auto">
              <a:xfrm>
                <a:off x="4886" y="3141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17" name="Freeform 615"/>
              <p:cNvSpPr>
                <a:spLocks/>
              </p:cNvSpPr>
              <p:nvPr/>
            </p:nvSpPr>
            <p:spPr bwMode="auto">
              <a:xfrm>
                <a:off x="4805" y="3283"/>
                <a:ext cx="10" cy="5"/>
              </a:xfrm>
              <a:custGeom>
                <a:avLst/>
                <a:gdLst>
                  <a:gd name="T0" fmla="*/ 0 w 4"/>
                  <a:gd name="T1" fmla="*/ 1 h 2"/>
                  <a:gd name="T2" fmla="*/ 2 w 4"/>
                  <a:gd name="T3" fmla="*/ 1 h 2"/>
                  <a:gd name="T4" fmla="*/ 1 w 4"/>
                  <a:gd name="T5" fmla="*/ 0 h 2"/>
                  <a:gd name="T6" fmla="*/ 0 w 4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1"/>
                    </a:moveTo>
                    <a:cubicBezTo>
                      <a:pt x="1" y="1"/>
                      <a:pt x="4" y="2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18" name="Freeform 616"/>
              <p:cNvSpPr>
                <a:spLocks/>
              </p:cNvSpPr>
              <p:nvPr/>
            </p:nvSpPr>
            <p:spPr bwMode="auto">
              <a:xfrm>
                <a:off x="4848" y="3205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19" name="Freeform 617"/>
              <p:cNvSpPr>
                <a:spLocks/>
              </p:cNvSpPr>
              <p:nvPr/>
            </p:nvSpPr>
            <p:spPr bwMode="auto">
              <a:xfrm>
                <a:off x="4839" y="3191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20" name="Freeform 618"/>
              <p:cNvSpPr>
                <a:spLocks/>
              </p:cNvSpPr>
              <p:nvPr/>
            </p:nvSpPr>
            <p:spPr bwMode="auto">
              <a:xfrm>
                <a:off x="4921" y="3096"/>
                <a:ext cx="5" cy="5"/>
              </a:xfrm>
              <a:custGeom>
                <a:avLst/>
                <a:gdLst>
                  <a:gd name="T0" fmla="*/ 2 w 2"/>
                  <a:gd name="T1" fmla="*/ 2 h 2"/>
                  <a:gd name="T2" fmla="*/ 1 w 2"/>
                  <a:gd name="T3" fmla="*/ 0 h 2"/>
                  <a:gd name="T4" fmla="*/ 2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21" name="Freeform 619"/>
              <p:cNvSpPr>
                <a:spLocks/>
              </p:cNvSpPr>
              <p:nvPr/>
            </p:nvSpPr>
            <p:spPr bwMode="auto">
              <a:xfrm>
                <a:off x="4751" y="3335"/>
                <a:ext cx="5" cy="3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22" name="Freeform 620"/>
              <p:cNvSpPr>
                <a:spLocks/>
              </p:cNvSpPr>
              <p:nvPr/>
            </p:nvSpPr>
            <p:spPr bwMode="auto">
              <a:xfrm>
                <a:off x="4919" y="3167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23" name="Freeform 621"/>
              <p:cNvSpPr>
                <a:spLocks/>
              </p:cNvSpPr>
              <p:nvPr/>
            </p:nvSpPr>
            <p:spPr bwMode="auto">
              <a:xfrm>
                <a:off x="4756" y="3333"/>
                <a:ext cx="4" cy="5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2 h 2"/>
                  <a:gd name="T6" fmla="*/ 2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1" y="2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24" name="Freeform 622"/>
              <p:cNvSpPr>
                <a:spLocks/>
              </p:cNvSpPr>
              <p:nvPr/>
            </p:nvSpPr>
            <p:spPr bwMode="auto">
              <a:xfrm>
                <a:off x="5059" y="299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25" name="Freeform 623"/>
              <p:cNvSpPr>
                <a:spLocks/>
              </p:cNvSpPr>
              <p:nvPr/>
            </p:nvSpPr>
            <p:spPr bwMode="auto">
              <a:xfrm>
                <a:off x="5123" y="2997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26" name="Freeform 624"/>
              <p:cNvSpPr>
                <a:spLocks/>
              </p:cNvSpPr>
              <p:nvPr/>
            </p:nvSpPr>
            <p:spPr bwMode="auto">
              <a:xfrm>
                <a:off x="4732" y="3364"/>
                <a:ext cx="2" cy="0"/>
              </a:xfrm>
              <a:custGeom>
                <a:avLst/>
                <a:gdLst>
                  <a:gd name="T0" fmla="*/ 0 w 1"/>
                  <a:gd name="T1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27" name="Freeform 625"/>
              <p:cNvSpPr>
                <a:spLocks/>
              </p:cNvSpPr>
              <p:nvPr/>
            </p:nvSpPr>
            <p:spPr bwMode="auto">
              <a:xfrm>
                <a:off x="4716" y="3354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28" name="Freeform 626"/>
              <p:cNvSpPr>
                <a:spLocks/>
              </p:cNvSpPr>
              <p:nvPr/>
            </p:nvSpPr>
            <p:spPr bwMode="auto">
              <a:xfrm>
                <a:off x="4749" y="330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29" name="Freeform 627"/>
              <p:cNvSpPr>
                <a:spLocks/>
              </p:cNvSpPr>
              <p:nvPr/>
            </p:nvSpPr>
            <p:spPr bwMode="auto">
              <a:xfrm>
                <a:off x="4730" y="336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30" name="Freeform 628"/>
              <p:cNvSpPr>
                <a:spLocks/>
              </p:cNvSpPr>
              <p:nvPr/>
            </p:nvSpPr>
            <p:spPr bwMode="auto">
              <a:xfrm>
                <a:off x="4732" y="336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31" name="Freeform 629"/>
              <p:cNvSpPr>
                <a:spLocks/>
              </p:cNvSpPr>
              <p:nvPr/>
            </p:nvSpPr>
            <p:spPr bwMode="auto">
              <a:xfrm>
                <a:off x="4732" y="3361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32" name="Freeform 630"/>
              <p:cNvSpPr>
                <a:spLocks/>
              </p:cNvSpPr>
              <p:nvPr/>
            </p:nvSpPr>
            <p:spPr bwMode="auto">
              <a:xfrm>
                <a:off x="4995" y="3058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33" name="Freeform 631"/>
              <p:cNvSpPr>
                <a:spLocks/>
              </p:cNvSpPr>
              <p:nvPr/>
            </p:nvSpPr>
            <p:spPr bwMode="auto">
              <a:xfrm>
                <a:off x="4796" y="323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34" name="Freeform 632"/>
              <p:cNvSpPr>
                <a:spLocks/>
              </p:cNvSpPr>
              <p:nvPr/>
            </p:nvSpPr>
            <p:spPr bwMode="auto">
              <a:xfrm>
                <a:off x="4796" y="3229"/>
                <a:ext cx="9" cy="12"/>
              </a:xfrm>
              <a:custGeom>
                <a:avLst/>
                <a:gdLst>
                  <a:gd name="T0" fmla="*/ 0 w 4"/>
                  <a:gd name="T1" fmla="*/ 0 h 5"/>
                  <a:gd name="T2" fmla="*/ 0 w 4"/>
                  <a:gd name="T3" fmla="*/ 2 h 5"/>
                  <a:gd name="T4" fmla="*/ 4 w 4"/>
                  <a:gd name="T5" fmla="*/ 5 h 5"/>
                  <a:gd name="T6" fmla="*/ 0 w 4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0" y="0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4" y="5"/>
                      <a:pt x="4" y="5"/>
                      <a:pt x="4" y="5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35" name="Freeform 633"/>
              <p:cNvSpPr>
                <a:spLocks noEditPoints="1"/>
              </p:cNvSpPr>
              <p:nvPr/>
            </p:nvSpPr>
            <p:spPr bwMode="auto">
              <a:xfrm>
                <a:off x="4708" y="2963"/>
                <a:ext cx="424" cy="413"/>
              </a:xfrm>
              <a:custGeom>
                <a:avLst/>
                <a:gdLst>
                  <a:gd name="T0" fmla="*/ 80 w 179"/>
                  <a:gd name="T1" fmla="*/ 69 h 174"/>
                  <a:gd name="T2" fmla="*/ 76 w 179"/>
                  <a:gd name="T3" fmla="*/ 75 h 174"/>
                  <a:gd name="T4" fmla="*/ 72 w 179"/>
                  <a:gd name="T5" fmla="*/ 76 h 174"/>
                  <a:gd name="T6" fmla="*/ 68 w 179"/>
                  <a:gd name="T7" fmla="*/ 82 h 174"/>
                  <a:gd name="T8" fmla="*/ 62 w 179"/>
                  <a:gd name="T9" fmla="*/ 88 h 174"/>
                  <a:gd name="T10" fmla="*/ 60 w 179"/>
                  <a:gd name="T11" fmla="*/ 102 h 174"/>
                  <a:gd name="T12" fmla="*/ 59 w 179"/>
                  <a:gd name="T13" fmla="*/ 102 h 174"/>
                  <a:gd name="T14" fmla="*/ 55 w 179"/>
                  <a:gd name="T15" fmla="*/ 98 h 174"/>
                  <a:gd name="T16" fmla="*/ 49 w 179"/>
                  <a:gd name="T17" fmla="*/ 104 h 174"/>
                  <a:gd name="T18" fmla="*/ 44 w 179"/>
                  <a:gd name="T19" fmla="*/ 109 h 174"/>
                  <a:gd name="T20" fmla="*/ 35 w 179"/>
                  <a:gd name="T21" fmla="*/ 116 h 174"/>
                  <a:gd name="T22" fmla="*/ 31 w 179"/>
                  <a:gd name="T23" fmla="*/ 119 h 174"/>
                  <a:gd name="T24" fmla="*/ 33 w 179"/>
                  <a:gd name="T25" fmla="*/ 136 h 174"/>
                  <a:gd name="T26" fmla="*/ 23 w 179"/>
                  <a:gd name="T27" fmla="*/ 129 h 174"/>
                  <a:gd name="T28" fmla="*/ 19 w 179"/>
                  <a:gd name="T29" fmla="*/ 133 h 174"/>
                  <a:gd name="T30" fmla="*/ 16 w 179"/>
                  <a:gd name="T31" fmla="*/ 137 h 174"/>
                  <a:gd name="T32" fmla="*/ 10 w 179"/>
                  <a:gd name="T33" fmla="*/ 147 h 174"/>
                  <a:gd name="T34" fmla="*/ 12 w 179"/>
                  <a:gd name="T35" fmla="*/ 156 h 174"/>
                  <a:gd name="T36" fmla="*/ 2 w 179"/>
                  <a:gd name="T37" fmla="*/ 160 h 174"/>
                  <a:gd name="T38" fmla="*/ 4 w 179"/>
                  <a:gd name="T39" fmla="*/ 166 h 174"/>
                  <a:gd name="T40" fmla="*/ 10 w 179"/>
                  <a:gd name="T41" fmla="*/ 171 h 174"/>
                  <a:gd name="T42" fmla="*/ 8 w 179"/>
                  <a:gd name="T43" fmla="*/ 169 h 174"/>
                  <a:gd name="T44" fmla="*/ 15 w 179"/>
                  <a:gd name="T45" fmla="*/ 164 h 174"/>
                  <a:gd name="T46" fmla="*/ 24 w 179"/>
                  <a:gd name="T47" fmla="*/ 155 h 174"/>
                  <a:gd name="T48" fmla="*/ 34 w 179"/>
                  <a:gd name="T49" fmla="*/ 140 h 174"/>
                  <a:gd name="T50" fmla="*/ 41 w 179"/>
                  <a:gd name="T51" fmla="*/ 136 h 174"/>
                  <a:gd name="T52" fmla="*/ 40 w 179"/>
                  <a:gd name="T53" fmla="*/ 132 h 174"/>
                  <a:gd name="T54" fmla="*/ 44 w 179"/>
                  <a:gd name="T55" fmla="*/ 123 h 174"/>
                  <a:gd name="T56" fmla="*/ 59 w 179"/>
                  <a:gd name="T57" fmla="*/ 112 h 174"/>
                  <a:gd name="T58" fmla="*/ 62 w 179"/>
                  <a:gd name="T59" fmla="*/ 107 h 174"/>
                  <a:gd name="T60" fmla="*/ 70 w 179"/>
                  <a:gd name="T61" fmla="*/ 100 h 174"/>
                  <a:gd name="T62" fmla="*/ 75 w 179"/>
                  <a:gd name="T63" fmla="*/ 93 h 174"/>
                  <a:gd name="T64" fmla="*/ 85 w 179"/>
                  <a:gd name="T65" fmla="*/ 88 h 174"/>
                  <a:gd name="T66" fmla="*/ 98 w 179"/>
                  <a:gd name="T67" fmla="*/ 78 h 174"/>
                  <a:gd name="T68" fmla="*/ 109 w 179"/>
                  <a:gd name="T69" fmla="*/ 69 h 174"/>
                  <a:gd name="T70" fmla="*/ 117 w 179"/>
                  <a:gd name="T71" fmla="*/ 59 h 174"/>
                  <a:gd name="T72" fmla="*/ 131 w 179"/>
                  <a:gd name="T73" fmla="*/ 51 h 174"/>
                  <a:gd name="T74" fmla="*/ 136 w 179"/>
                  <a:gd name="T75" fmla="*/ 47 h 174"/>
                  <a:gd name="T76" fmla="*/ 148 w 179"/>
                  <a:gd name="T77" fmla="*/ 36 h 174"/>
                  <a:gd name="T78" fmla="*/ 159 w 179"/>
                  <a:gd name="T79" fmla="*/ 26 h 174"/>
                  <a:gd name="T80" fmla="*/ 178 w 179"/>
                  <a:gd name="T81" fmla="*/ 9 h 174"/>
                  <a:gd name="T82" fmla="*/ 163 w 179"/>
                  <a:gd name="T83" fmla="*/ 5 h 174"/>
                  <a:gd name="T84" fmla="*/ 151 w 179"/>
                  <a:gd name="T85" fmla="*/ 14 h 174"/>
                  <a:gd name="T86" fmla="*/ 147 w 179"/>
                  <a:gd name="T87" fmla="*/ 14 h 174"/>
                  <a:gd name="T88" fmla="*/ 134 w 179"/>
                  <a:gd name="T89" fmla="*/ 26 h 174"/>
                  <a:gd name="T90" fmla="*/ 129 w 179"/>
                  <a:gd name="T91" fmla="*/ 34 h 174"/>
                  <a:gd name="T92" fmla="*/ 123 w 179"/>
                  <a:gd name="T93" fmla="*/ 38 h 174"/>
                  <a:gd name="T94" fmla="*/ 117 w 179"/>
                  <a:gd name="T95" fmla="*/ 41 h 174"/>
                  <a:gd name="T96" fmla="*/ 109 w 179"/>
                  <a:gd name="T97" fmla="*/ 43 h 174"/>
                  <a:gd name="T98" fmla="*/ 107 w 179"/>
                  <a:gd name="T99" fmla="*/ 51 h 174"/>
                  <a:gd name="T100" fmla="*/ 102 w 179"/>
                  <a:gd name="T101" fmla="*/ 54 h 174"/>
                  <a:gd name="T102" fmla="*/ 99 w 179"/>
                  <a:gd name="T103" fmla="*/ 54 h 174"/>
                  <a:gd name="T104" fmla="*/ 92 w 179"/>
                  <a:gd name="T105" fmla="*/ 59 h 174"/>
                  <a:gd name="T106" fmla="*/ 84 w 179"/>
                  <a:gd name="T107" fmla="*/ 66 h 174"/>
                  <a:gd name="T108" fmla="*/ 55 w 179"/>
                  <a:gd name="T109" fmla="*/ 101 h 174"/>
                  <a:gd name="T110" fmla="*/ 12 w 179"/>
                  <a:gd name="T111" fmla="*/ 164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9" h="174">
                    <a:moveTo>
                      <a:pt x="84" y="66"/>
                    </a:moveTo>
                    <a:cubicBezTo>
                      <a:pt x="82" y="66"/>
                      <a:pt x="82" y="66"/>
                      <a:pt x="82" y="66"/>
                    </a:cubicBezTo>
                    <a:cubicBezTo>
                      <a:pt x="82" y="63"/>
                      <a:pt x="83" y="63"/>
                      <a:pt x="81" y="62"/>
                    </a:cubicBezTo>
                    <a:cubicBezTo>
                      <a:pt x="84" y="66"/>
                      <a:pt x="78" y="66"/>
                      <a:pt x="81" y="70"/>
                    </a:cubicBezTo>
                    <a:cubicBezTo>
                      <a:pt x="80" y="69"/>
                      <a:pt x="80" y="69"/>
                      <a:pt x="80" y="69"/>
                    </a:cubicBezTo>
                    <a:cubicBezTo>
                      <a:pt x="80" y="69"/>
                      <a:pt x="80" y="69"/>
                      <a:pt x="80" y="69"/>
                    </a:cubicBezTo>
                    <a:cubicBezTo>
                      <a:pt x="77" y="68"/>
                      <a:pt x="82" y="73"/>
                      <a:pt x="80" y="73"/>
                    </a:cubicBezTo>
                    <a:cubicBezTo>
                      <a:pt x="79" y="74"/>
                      <a:pt x="78" y="73"/>
                      <a:pt x="78" y="72"/>
                    </a:cubicBezTo>
                    <a:cubicBezTo>
                      <a:pt x="78" y="75"/>
                      <a:pt x="78" y="75"/>
                      <a:pt x="78" y="75"/>
                    </a:cubicBezTo>
                    <a:cubicBezTo>
                      <a:pt x="77" y="75"/>
                      <a:pt x="77" y="74"/>
                      <a:pt x="77" y="74"/>
                    </a:cubicBezTo>
                    <a:cubicBezTo>
                      <a:pt x="76" y="76"/>
                      <a:pt x="76" y="76"/>
                      <a:pt x="76" y="76"/>
                    </a:cubicBezTo>
                    <a:cubicBezTo>
                      <a:pt x="76" y="75"/>
                      <a:pt x="76" y="75"/>
                      <a:pt x="76" y="75"/>
                    </a:cubicBezTo>
                    <a:cubicBezTo>
                      <a:pt x="76" y="76"/>
                      <a:pt x="76" y="78"/>
                      <a:pt x="77" y="78"/>
                    </a:cubicBezTo>
                    <a:cubicBezTo>
                      <a:pt x="76" y="78"/>
                      <a:pt x="76" y="78"/>
                      <a:pt x="76" y="77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4" y="79"/>
                      <a:pt x="74" y="77"/>
                      <a:pt x="75" y="76"/>
                    </a:cubicBezTo>
                    <a:cubicBezTo>
                      <a:pt x="70" y="73"/>
                      <a:pt x="75" y="78"/>
                      <a:pt x="71" y="78"/>
                    </a:cubicBezTo>
                    <a:cubicBezTo>
                      <a:pt x="72" y="76"/>
                      <a:pt x="72" y="76"/>
                      <a:pt x="72" y="76"/>
                    </a:cubicBezTo>
                    <a:cubicBezTo>
                      <a:pt x="69" y="75"/>
                      <a:pt x="69" y="76"/>
                      <a:pt x="67" y="76"/>
                    </a:cubicBezTo>
                    <a:cubicBezTo>
                      <a:pt x="68" y="76"/>
                      <a:pt x="72" y="77"/>
                      <a:pt x="72" y="79"/>
                    </a:cubicBezTo>
                    <a:cubicBezTo>
                      <a:pt x="71" y="79"/>
                      <a:pt x="71" y="79"/>
                      <a:pt x="71" y="81"/>
                    </a:cubicBezTo>
                    <a:cubicBezTo>
                      <a:pt x="70" y="79"/>
                      <a:pt x="69" y="80"/>
                      <a:pt x="69" y="81"/>
                    </a:cubicBezTo>
                    <a:cubicBezTo>
                      <a:pt x="67" y="79"/>
                      <a:pt x="67" y="79"/>
                      <a:pt x="67" y="79"/>
                    </a:cubicBezTo>
                    <a:cubicBezTo>
                      <a:pt x="67" y="80"/>
                      <a:pt x="68" y="81"/>
                      <a:pt x="68" y="82"/>
                    </a:cubicBezTo>
                    <a:cubicBezTo>
                      <a:pt x="67" y="83"/>
                      <a:pt x="66" y="82"/>
                      <a:pt x="64" y="81"/>
                    </a:cubicBezTo>
                    <a:cubicBezTo>
                      <a:pt x="63" y="81"/>
                      <a:pt x="67" y="82"/>
                      <a:pt x="66" y="84"/>
                    </a:cubicBezTo>
                    <a:cubicBezTo>
                      <a:pt x="64" y="84"/>
                      <a:pt x="64" y="86"/>
                      <a:pt x="64" y="88"/>
                    </a:cubicBezTo>
                    <a:cubicBezTo>
                      <a:pt x="63" y="88"/>
                      <a:pt x="63" y="87"/>
                      <a:pt x="62" y="86"/>
                    </a:cubicBezTo>
                    <a:cubicBezTo>
                      <a:pt x="63" y="88"/>
                      <a:pt x="63" y="88"/>
                      <a:pt x="63" y="88"/>
                    </a:cubicBezTo>
                    <a:cubicBezTo>
                      <a:pt x="63" y="89"/>
                      <a:pt x="63" y="88"/>
                      <a:pt x="62" y="88"/>
                    </a:cubicBezTo>
                    <a:cubicBezTo>
                      <a:pt x="62" y="89"/>
                      <a:pt x="64" y="90"/>
                      <a:pt x="64" y="91"/>
                    </a:cubicBezTo>
                    <a:cubicBezTo>
                      <a:pt x="65" y="93"/>
                      <a:pt x="59" y="90"/>
                      <a:pt x="60" y="93"/>
                    </a:cubicBezTo>
                    <a:cubicBezTo>
                      <a:pt x="59" y="93"/>
                      <a:pt x="59" y="92"/>
                      <a:pt x="58" y="91"/>
                    </a:cubicBezTo>
                    <a:cubicBezTo>
                      <a:pt x="58" y="94"/>
                      <a:pt x="58" y="94"/>
                      <a:pt x="59" y="97"/>
                    </a:cubicBezTo>
                    <a:cubicBezTo>
                      <a:pt x="57" y="97"/>
                      <a:pt x="57" y="97"/>
                      <a:pt x="57" y="97"/>
                    </a:cubicBezTo>
                    <a:cubicBezTo>
                      <a:pt x="59" y="97"/>
                      <a:pt x="59" y="100"/>
                      <a:pt x="60" y="102"/>
                    </a:cubicBezTo>
                    <a:cubicBezTo>
                      <a:pt x="61" y="102"/>
                      <a:pt x="62" y="103"/>
                      <a:pt x="62" y="103"/>
                    </a:cubicBezTo>
                    <a:cubicBezTo>
                      <a:pt x="62" y="105"/>
                      <a:pt x="62" y="105"/>
                      <a:pt x="62" y="105"/>
                    </a:cubicBezTo>
                    <a:cubicBezTo>
                      <a:pt x="61" y="105"/>
                      <a:pt x="61" y="104"/>
                      <a:pt x="60" y="103"/>
                    </a:cubicBezTo>
                    <a:cubicBezTo>
                      <a:pt x="60" y="104"/>
                      <a:pt x="60" y="104"/>
                      <a:pt x="60" y="104"/>
                    </a:cubicBezTo>
                    <a:cubicBezTo>
                      <a:pt x="59" y="104"/>
                      <a:pt x="58" y="102"/>
                      <a:pt x="58" y="101"/>
                    </a:cubicBezTo>
                    <a:cubicBezTo>
                      <a:pt x="58" y="101"/>
                      <a:pt x="59" y="102"/>
                      <a:pt x="59" y="102"/>
                    </a:cubicBezTo>
                    <a:cubicBezTo>
                      <a:pt x="59" y="100"/>
                      <a:pt x="58" y="99"/>
                      <a:pt x="57" y="98"/>
                    </a:cubicBezTo>
                    <a:cubicBezTo>
                      <a:pt x="57" y="98"/>
                      <a:pt x="57" y="98"/>
                      <a:pt x="57" y="99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56" y="98"/>
                      <a:pt x="56" y="98"/>
                      <a:pt x="56" y="99"/>
                    </a:cubicBezTo>
                    <a:cubicBezTo>
                      <a:pt x="54" y="97"/>
                      <a:pt x="54" y="97"/>
                      <a:pt x="54" y="97"/>
                    </a:cubicBezTo>
                    <a:cubicBezTo>
                      <a:pt x="55" y="98"/>
                      <a:pt x="55" y="98"/>
                      <a:pt x="55" y="98"/>
                    </a:cubicBezTo>
                    <a:cubicBezTo>
                      <a:pt x="52" y="99"/>
                      <a:pt x="52" y="99"/>
                      <a:pt x="52" y="99"/>
                    </a:cubicBezTo>
                    <a:cubicBezTo>
                      <a:pt x="52" y="102"/>
                      <a:pt x="54" y="106"/>
                      <a:pt x="53" y="109"/>
                    </a:cubicBezTo>
                    <a:cubicBezTo>
                      <a:pt x="52" y="107"/>
                      <a:pt x="51" y="106"/>
                      <a:pt x="49" y="104"/>
                    </a:cubicBezTo>
                    <a:cubicBezTo>
                      <a:pt x="51" y="106"/>
                      <a:pt x="50" y="102"/>
                      <a:pt x="51" y="101"/>
                    </a:cubicBezTo>
                    <a:cubicBezTo>
                      <a:pt x="50" y="102"/>
                      <a:pt x="50" y="101"/>
                      <a:pt x="50" y="100"/>
                    </a:cubicBezTo>
                    <a:cubicBezTo>
                      <a:pt x="49" y="104"/>
                      <a:pt x="49" y="104"/>
                      <a:pt x="49" y="104"/>
                    </a:cubicBezTo>
                    <a:cubicBezTo>
                      <a:pt x="48" y="102"/>
                      <a:pt x="48" y="103"/>
                      <a:pt x="47" y="103"/>
                    </a:cubicBezTo>
                    <a:cubicBezTo>
                      <a:pt x="50" y="106"/>
                      <a:pt x="47" y="106"/>
                      <a:pt x="47" y="108"/>
                    </a:cubicBezTo>
                    <a:cubicBezTo>
                      <a:pt x="46" y="107"/>
                      <a:pt x="46" y="106"/>
                      <a:pt x="47" y="105"/>
                    </a:cubicBezTo>
                    <a:cubicBezTo>
                      <a:pt x="44" y="104"/>
                      <a:pt x="49" y="110"/>
                      <a:pt x="46" y="109"/>
                    </a:cubicBezTo>
                    <a:cubicBezTo>
                      <a:pt x="46" y="109"/>
                      <a:pt x="47" y="109"/>
                      <a:pt x="46" y="108"/>
                    </a:cubicBezTo>
                    <a:cubicBezTo>
                      <a:pt x="46" y="110"/>
                      <a:pt x="44" y="110"/>
                      <a:pt x="44" y="109"/>
                    </a:cubicBezTo>
                    <a:cubicBezTo>
                      <a:pt x="44" y="109"/>
                      <a:pt x="44" y="109"/>
                      <a:pt x="44" y="109"/>
                    </a:cubicBezTo>
                    <a:cubicBezTo>
                      <a:pt x="42" y="110"/>
                      <a:pt x="40" y="113"/>
                      <a:pt x="42" y="116"/>
                    </a:cubicBezTo>
                    <a:cubicBezTo>
                      <a:pt x="41" y="116"/>
                      <a:pt x="39" y="113"/>
                      <a:pt x="39" y="112"/>
                    </a:cubicBezTo>
                    <a:cubicBezTo>
                      <a:pt x="44" y="123"/>
                      <a:pt x="44" y="123"/>
                      <a:pt x="44" y="123"/>
                    </a:cubicBezTo>
                    <a:cubicBezTo>
                      <a:pt x="42" y="121"/>
                      <a:pt x="36" y="117"/>
                      <a:pt x="37" y="114"/>
                    </a:cubicBezTo>
                    <a:cubicBezTo>
                      <a:pt x="36" y="114"/>
                      <a:pt x="35" y="114"/>
                      <a:pt x="35" y="116"/>
                    </a:cubicBezTo>
                    <a:cubicBezTo>
                      <a:pt x="36" y="116"/>
                      <a:pt x="39" y="118"/>
                      <a:pt x="39" y="119"/>
                    </a:cubicBezTo>
                    <a:cubicBezTo>
                      <a:pt x="35" y="117"/>
                      <a:pt x="37" y="118"/>
                      <a:pt x="34" y="117"/>
                    </a:cubicBezTo>
                    <a:cubicBezTo>
                      <a:pt x="34" y="117"/>
                      <a:pt x="37" y="121"/>
                      <a:pt x="37" y="122"/>
                    </a:cubicBezTo>
                    <a:cubicBezTo>
                      <a:pt x="36" y="121"/>
                      <a:pt x="33" y="118"/>
                      <a:pt x="33" y="118"/>
                    </a:cubicBezTo>
                    <a:cubicBezTo>
                      <a:pt x="35" y="122"/>
                      <a:pt x="35" y="122"/>
                      <a:pt x="35" y="122"/>
                    </a:cubicBezTo>
                    <a:cubicBezTo>
                      <a:pt x="35" y="121"/>
                      <a:pt x="32" y="120"/>
                      <a:pt x="31" y="119"/>
                    </a:cubicBezTo>
                    <a:cubicBezTo>
                      <a:pt x="32" y="120"/>
                      <a:pt x="30" y="120"/>
                      <a:pt x="30" y="121"/>
                    </a:cubicBezTo>
                    <a:cubicBezTo>
                      <a:pt x="31" y="121"/>
                      <a:pt x="31" y="121"/>
                      <a:pt x="31" y="121"/>
                    </a:cubicBezTo>
                    <a:cubicBezTo>
                      <a:pt x="29" y="122"/>
                      <a:pt x="34" y="127"/>
                      <a:pt x="32" y="129"/>
                    </a:cubicBezTo>
                    <a:cubicBezTo>
                      <a:pt x="32" y="128"/>
                      <a:pt x="29" y="124"/>
                      <a:pt x="28" y="125"/>
                    </a:cubicBezTo>
                    <a:cubicBezTo>
                      <a:pt x="29" y="127"/>
                      <a:pt x="34" y="134"/>
                      <a:pt x="34" y="137"/>
                    </a:cubicBezTo>
                    <a:cubicBezTo>
                      <a:pt x="33" y="136"/>
                      <a:pt x="33" y="136"/>
                      <a:pt x="33" y="136"/>
                    </a:cubicBezTo>
                    <a:cubicBezTo>
                      <a:pt x="33" y="138"/>
                      <a:pt x="33" y="138"/>
                      <a:pt x="33" y="138"/>
                    </a:cubicBezTo>
                    <a:cubicBezTo>
                      <a:pt x="31" y="135"/>
                      <a:pt x="27" y="128"/>
                      <a:pt x="26" y="125"/>
                    </a:cubicBezTo>
                    <a:cubicBezTo>
                      <a:pt x="25" y="125"/>
                      <a:pt x="25" y="124"/>
                      <a:pt x="24" y="125"/>
                    </a:cubicBezTo>
                    <a:cubicBezTo>
                      <a:pt x="23" y="124"/>
                      <a:pt x="23" y="123"/>
                      <a:pt x="24" y="123"/>
                    </a:cubicBezTo>
                    <a:cubicBezTo>
                      <a:pt x="21" y="124"/>
                      <a:pt x="21" y="124"/>
                      <a:pt x="21" y="124"/>
                    </a:cubicBezTo>
                    <a:cubicBezTo>
                      <a:pt x="23" y="126"/>
                      <a:pt x="21" y="128"/>
                      <a:pt x="23" y="129"/>
                    </a:cubicBezTo>
                    <a:cubicBezTo>
                      <a:pt x="23" y="125"/>
                      <a:pt x="23" y="125"/>
                      <a:pt x="23" y="125"/>
                    </a:cubicBezTo>
                    <a:cubicBezTo>
                      <a:pt x="25" y="127"/>
                      <a:pt x="27" y="132"/>
                      <a:pt x="26" y="133"/>
                    </a:cubicBezTo>
                    <a:cubicBezTo>
                      <a:pt x="24" y="133"/>
                      <a:pt x="22" y="129"/>
                      <a:pt x="22" y="129"/>
                    </a:cubicBezTo>
                    <a:cubicBezTo>
                      <a:pt x="22" y="130"/>
                      <a:pt x="22" y="131"/>
                      <a:pt x="21" y="131"/>
                    </a:cubicBezTo>
                    <a:cubicBezTo>
                      <a:pt x="21" y="130"/>
                      <a:pt x="21" y="130"/>
                      <a:pt x="21" y="130"/>
                    </a:cubicBezTo>
                    <a:cubicBezTo>
                      <a:pt x="19" y="130"/>
                      <a:pt x="22" y="133"/>
                      <a:pt x="19" y="133"/>
                    </a:cubicBezTo>
                    <a:cubicBezTo>
                      <a:pt x="19" y="133"/>
                      <a:pt x="16" y="131"/>
                      <a:pt x="17" y="132"/>
                    </a:cubicBezTo>
                    <a:cubicBezTo>
                      <a:pt x="19" y="134"/>
                      <a:pt x="26" y="140"/>
                      <a:pt x="28" y="142"/>
                    </a:cubicBezTo>
                    <a:cubicBezTo>
                      <a:pt x="27" y="142"/>
                      <a:pt x="24" y="142"/>
                      <a:pt x="22" y="142"/>
                    </a:cubicBezTo>
                    <a:cubicBezTo>
                      <a:pt x="20" y="140"/>
                      <a:pt x="19" y="137"/>
                      <a:pt x="17" y="136"/>
                    </a:cubicBezTo>
                    <a:cubicBezTo>
                      <a:pt x="18" y="136"/>
                      <a:pt x="18" y="137"/>
                      <a:pt x="18" y="138"/>
                    </a:cubicBezTo>
                    <a:cubicBezTo>
                      <a:pt x="17" y="138"/>
                      <a:pt x="17" y="136"/>
                      <a:pt x="16" y="137"/>
                    </a:cubicBezTo>
                    <a:cubicBezTo>
                      <a:pt x="18" y="139"/>
                      <a:pt x="14" y="138"/>
                      <a:pt x="17" y="139"/>
                    </a:cubicBezTo>
                    <a:cubicBezTo>
                      <a:pt x="17" y="140"/>
                      <a:pt x="16" y="139"/>
                      <a:pt x="15" y="140"/>
                    </a:cubicBezTo>
                    <a:cubicBezTo>
                      <a:pt x="17" y="141"/>
                      <a:pt x="19" y="145"/>
                      <a:pt x="19" y="147"/>
                    </a:cubicBezTo>
                    <a:cubicBezTo>
                      <a:pt x="18" y="146"/>
                      <a:pt x="17" y="146"/>
                      <a:pt x="17" y="145"/>
                    </a:cubicBezTo>
                    <a:cubicBezTo>
                      <a:pt x="15" y="147"/>
                      <a:pt x="14" y="147"/>
                      <a:pt x="12" y="148"/>
                    </a:cubicBezTo>
                    <a:cubicBezTo>
                      <a:pt x="12" y="148"/>
                      <a:pt x="10" y="148"/>
                      <a:pt x="10" y="147"/>
                    </a:cubicBezTo>
                    <a:cubicBezTo>
                      <a:pt x="10" y="148"/>
                      <a:pt x="10" y="148"/>
                      <a:pt x="10" y="149"/>
                    </a:cubicBezTo>
                    <a:cubicBezTo>
                      <a:pt x="7" y="148"/>
                      <a:pt x="11" y="148"/>
                      <a:pt x="8" y="146"/>
                    </a:cubicBezTo>
                    <a:cubicBezTo>
                      <a:pt x="9" y="148"/>
                      <a:pt x="8" y="149"/>
                      <a:pt x="9" y="151"/>
                    </a:cubicBezTo>
                    <a:cubicBezTo>
                      <a:pt x="11" y="152"/>
                      <a:pt x="10" y="149"/>
                      <a:pt x="10" y="148"/>
                    </a:cubicBezTo>
                    <a:cubicBezTo>
                      <a:pt x="13" y="150"/>
                      <a:pt x="14" y="154"/>
                      <a:pt x="14" y="156"/>
                    </a:cubicBezTo>
                    <a:cubicBezTo>
                      <a:pt x="13" y="158"/>
                      <a:pt x="12" y="156"/>
                      <a:pt x="12" y="156"/>
                    </a:cubicBezTo>
                    <a:cubicBezTo>
                      <a:pt x="9" y="158"/>
                      <a:pt x="14" y="162"/>
                      <a:pt x="11" y="162"/>
                    </a:cubicBezTo>
                    <a:cubicBezTo>
                      <a:pt x="9" y="162"/>
                      <a:pt x="8" y="159"/>
                      <a:pt x="6" y="159"/>
                    </a:cubicBezTo>
                    <a:cubicBezTo>
                      <a:pt x="7" y="157"/>
                      <a:pt x="9" y="158"/>
                      <a:pt x="9" y="157"/>
                    </a:cubicBezTo>
                    <a:cubicBezTo>
                      <a:pt x="8" y="157"/>
                      <a:pt x="8" y="157"/>
                      <a:pt x="8" y="157"/>
                    </a:cubicBezTo>
                    <a:cubicBezTo>
                      <a:pt x="8" y="157"/>
                      <a:pt x="8" y="156"/>
                      <a:pt x="9" y="156"/>
                    </a:cubicBezTo>
                    <a:cubicBezTo>
                      <a:pt x="7" y="155"/>
                      <a:pt x="5" y="159"/>
                      <a:pt x="2" y="160"/>
                    </a:cubicBezTo>
                    <a:cubicBezTo>
                      <a:pt x="2" y="161"/>
                      <a:pt x="2" y="162"/>
                      <a:pt x="3" y="162"/>
                    </a:cubicBezTo>
                    <a:cubicBezTo>
                      <a:pt x="3" y="161"/>
                      <a:pt x="3" y="161"/>
                      <a:pt x="3" y="161"/>
                    </a:cubicBezTo>
                    <a:cubicBezTo>
                      <a:pt x="5" y="162"/>
                      <a:pt x="4" y="164"/>
                      <a:pt x="5" y="164"/>
                    </a:cubicBezTo>
                    <a:cubicBezTo>
                      <a:pt x="5" y="165"/>
                      <a:pt x="6" y="168"/>
                      <a:pt x="4" y="168"/>
                    </a:cubicBezTo>
                    <a:cubicBezTo>
                      <a:pt x="2" y="167"/>
                      <a:pt x="2" y="167"/>
                      <a:pt x="2" y="167"/>
                    </a:cubicBezTo>
                    <a:cubicBezTo>
                      <a:pt x="3" y="167"/>
                      <a:pt x="4" y="167"/>
                      <a:pt x="4" y="166"/>
                    </a:cubicBezTo>
                    <a:cubicBezTo>
                      <a:pt x="4" y="167"/>
                      <a:pt x="0" y="165"/>
                      <a:pt x="2" y="168"/>
                    </a:cubicBezTo>
                    <a:cubicBezTo>
                      <a:pt x="4" y="169"/>
                      <a:pt x="4" y="169"/>
                      <a:pt x="4" y="169"/>
                    </a:cubicBezTo>
                    <a:cubicBezTo>
                      <a:pt x="4" y="170"/>
                      <a:pt x="5" y="173"/>
                      <a:pt x="4" y="173"/>
                    </a:cubicBezTo>
                    <a:cubicBezTo>
                      <a:pt x="6" y="174"/>
                      <a:pt x="4" y="173"/>
                      <a:pt x="6" y="174"/>
                    </a:cubicBezTo>
                    <a:cubicBezTo>
                      <a:pt x="3" y="172"/>
                      <a:pt x="9" y="172"/>
                      <a:pt x="5" y="170"/>
                    </a:cubicBezTo>
                    <a:cubicBezTo>
                      <a:pt x="8" y="172"/>
                      <a:pt x="7" y="170"/>
                      <a:pt x="10" y="171"/>
                    </a:cubicBezTo>
                    <a:cubicBezTo>
                      <a:pt x="9" y="170"/>
                      <a:pt x="9" y="170"/>
                      <a:pt x="10" y="170"/>
                    </a:cubicBezTo>
                    <a:cubicBezTo>
                      <a:pt x="10" y="169"/>
                      <a:pt x="9" y="169"/>
                      <a:pt x="9" y="169"/>
                    </a:cubicBezTo>
                    <a:cubicBezTo>
                      <a:pt x="9" y="169"/>
                      <a:pt x="9" y="169"/>
                      <a:pt x="9" y="169"/>
                    </a:cubicBezTo>
                    <a:cubicBezTo>
                      <a:pt x="9" y="169"/>
                      <a:pt x="9" y="169"/>
                      <a:pt x="9" y="169"/>
                    </a:cubicBezTo>
                    <a:cubicBezTo>
                      <a:pt x="9" y="169"/>
                      <a:pt x="9" y="169"/>
                      <a:pt x="9" y="169"/>
                    </a:cubicBezTo>
                    <a:cubicBezTo>
                      <a:pt x="9" y="169"/>
                      <a:pt x="8" y="169"/>
                      <a:pt x="8" y="169"/>
                    </a:cubicBezTo>
                    <a:cubicBezTo>
                      <a:pt x="7" y="167"/>
                      <a:pt x="8" y="166"/>
                      <a:pt x="8" y="165"/>
                    </a:cubicBezTo>
                    <a:cubicBezTo>
                      <a:pt x="9" y="164"/>
                      <a:pt x="8" y="165"/>
                      <a:pt x="9" y="166"/>
                    </a:cubicBezTo>
                    <a:cubicBezTo>
                      <a:pt x="9" y="164"/>
                      <a:pt x="9" y="164"/>
                      <a:pt x="9" y="164"/>
                    </a:cubicBezTo>
                    <a:cubicBezTo>
                      <a:pt x="10" y="165"/>
                      <a:pt x="12" y="165"/>
                      <a:pt x="12" y="167"/>
                    </a:cubicBezTo>
                    <a:cubicBezTo>
                      <a:pt x="13" y="166"/>
                      <a:pt x="13" y="166"/>
                      <a:pt x="13" y="166"/>
                    </a:cubicBezTo>
                    <a:cubicBezTo>
                      <a:pt x="14" y="166"/>
                      <a:pt x="15" y="165"/>
                      <a:pt x="15" y="164"/>
                    </a:cubicBezTo>
                    <a:cubicBezTo>
                      <a:pt x="16" y="164"/>
                      <a:pt x="15" y="162"/>
                      <a:pt x="15" y="163"/>
                    </a:cubicBezTo>
                    <a:cubicBezTo>
                      <a:pt x="16" y="161"/>
                      <a:pt x="16" y="161"/>
                      <a:pt x="16" y="161"/>
                    </a:cubicBezTo>
                    <a:cubicBezTo>
                      <a:pt x="16" y="161"/>
                      <a:pt x="16" y="161"/>
                      <a:pt x="16" y="161"/>
                    </a:cubicBezTo>
                    <a:cubicBezTo>
                      <a:pt x="18" y="160"/>
                      <a:pt x="17" y="156"/>
                      <a:pt x="21" y="156"/>
                    </a:cubicBezTo>
                    <a:cubicBezTo>
                      <a:pt x="21" y="155"/>
                      <a:pt x="21" y="154"/>
                      <a:pt x="23" y="154"/>
                    </a:cubicBezTo>
                    <a:cubicBezTo>
                      <a:pt x="24" y="155"/>
                      <a:pt x="24" y="155"/>
                      <a:pt x="24" y="155"/>
                    </a:cubicBezTo>
                    <a:cubicBezTo>
                      <a:pt x="24" y="154"/>
                      <a:pt x="27" y="154"/>
                      <a:pt x="26" y="152"/>
                    </a:cubicBezTo>
                    <a:cubicBezTo>
                      <a:pt x="30" y="155"/>
                      <a:pt x="30" y="150"/>
                      <a:pt x="31" y="149"/>
                    </a:cubicBezTo>
                    <a:cubicBezTo>
                      <a:pt x="30" y="148"/>
                      <a:pt x="30" y="148"/>
                      <a:pt x="30" y="148"/>
                    </a:cubicBezTo>
                    <a:cubicBezTo>
                      <a:pt x="31" y="147"/>
                      <a:pt x="31" y="146"/>
                      <a:pt x="32" y="144"/>
                    </a:cubicBezTo>
                    <a:cubicBezTo>
                      <a:pt x="30" y="143"/>
                      <a:pt x="30" y="143"/>
                      <a:pt x="30" y="143"/>
                    </a:cubicBezTo>
                    <a:cubicBezTo>
                      <a:pt x="30" y="141"/>
                      <a:pt x="33" y="142"/>
                      <a:pt x="34" y="140"/>
                    </a:cubicBezTo>
                    <a:cubicBezTo>
                      <a:pt x="35" y="141"/>
                      <a:pt x="34" y="141"/>
                      <a:pt x="34" y="141"/>
                    </a:cubicBezTo>
                    <a:cubicBezTo>
                      <a:pt x="38" y="142"/>
                      <a:pt x="35" y="136"/>
                      <a:pt x="39" y="136"/>
                    </a:cubicBezTo>
                    <a:cubicBezTo>
                      <a:pt x="38" y="135"/>
                      <a:pt x="39" y="135"/>
                      <a:pt x="39" y="135"/>
                    </a:cubicBezTo>
                    <a:cubicBezTo>
                      <a:pt x="39" y="135"/>
                      <a:pt x="39" y="135"/>
                      <a:pt x="39" y="135"/>
                    </a:cubicBezTo>
                    <a:cubicBezTo>
                      <a:pt x="39" y="135"/>
                      <a:pt x="40" y="135"/>
                      <a:pt x="40" y="135"/>
                    </a:cubicBezTo>
                    <a:cubicBezTo>
                      <a:pt x="40" y="135"/>
                      <a:pt x="40" y="135"/>
                      <a:pt x="41" y="136"/>
                    </a:cubicBezTo>
                    <a:cubicBezTo>
                      <a:pt x="40" y="135"/>
                      <a:pt x="40" y="135"/>
                      <a:pt x="40" y="135"/>
                    </a:cubicBezTo>
                    <a:cubicBezTo>
                      <a:pt x="40" y="135"/>
                      <a:pt x="40" y="134"/>
                      <a:pt x="40" y="134"/>
                    </a:cubicBezTo>
                    <a:cubicBezTo>
                      <a:pt x="42" y="135"/>
                      <a:pt x="42" y="135"/>
                      <a:pt x="42" y="135"/>
                    </a:cubicBezTo>
                    <a:cubicBezTo>
                      <a:pt x="42" y="135"/>
                      <a:pt x="42" y="135"/>
                      <a:pt x="42" y="135"/>
                    </a:cubicBezTo>
                    <a:cubicBezTo>
                      <a:pt x="43" y="135"/>
                      <a:pt x="42" y="134"/>
                      <a:pt x="40" y="133"/>
                    </a:cubicBezTo>
                    <a:cubicBezTo>
                      <a:pt x="40" y="132"/>
                      <a:pt x="40" y="132"/>
                      <a:pt x="40" y="132"/>
                    </a:cubicBezTo>
                    <a:cubicBezTo>
                      <a:pt x="43" y="133"/>
                      <a:pt x="40" y="130"/>
                      <a:pt x="43" y="132"/>
                    </a:cubicBezTo>
                    <a:cubicBezTo>
                      <a:pt x="42" y="130"/>
                      <a:pt x="44" y="129"/>
                      <a:pt x="42" y="126"/>
                    </a:cubicBezTo>
                    <a:cubicBezTo>
                      <a:pt x="42" y="126"/>
                      <a:pt x="43" y="126"/>
                      <a:pt x="42" y="127"/>
                    </a:cubicBezTo>
                    <a:cubicBezTo>
                      <a:pt x="43" y="126"/>
                      <a:pt x="44" y="126"/>
                      <a:pt x="44" y="125"/>
                    </a:cubicBezTo>
                    <a:cubicBezTo>
                      <a:pt x="46" y="127"/>
                      <a:pt x="46" y="127"/>
                      <a:pt x="46" y="127"/>
                    </a:cubicBezTo>
                    <a:cubicBezTo>
                      <a:pt x="44" y="123"/>
                      <a:pt x="44" y="123"/>
                      <a:pt x="44" y="123"/>
                    </a:cubicBezTo>
                    <a:cubicBezTo>
                      <a:pt x="46" y="124"/>
                      <a:pt x="47" y="124"/>
                      <a:pt x="48" y="126"/>
                    </a:cubicBezTo>
                    <a:cubicBezTo>
                      <a:pt x="47" y="123"/>
                      <a:pt x="48" y="124"/>
                      <a:pt x="47" y="121"/>
                    </a:cubicBezTo>
                    <a:cubicBezTo>
                      <a:pt x="48" y="122"/>
                      <a:pt x="48" y="122"/>
                      <a:pt x="48" y="122"/>
                    </a:cubicBezTo>
                    <a:cubicBezTo>
                      <a:pt x="49" y="122"/>
                      <a:pt x="48" y="119"/>
                      <a:pt x="49" y="120"/>
                    </a:cubicBezTo>
                    <a:cubicBezTo>
                      <a:pt x="52" y="121"/>
                      <a:pt x="54" y="115"/>
                      <a:pt x="59" y="115"/>
                    </a:cubicBezTo>
                    <a:cubicBezTo>
                      <a:pt x="55" y="112"/>
                      <a:pt x="62" y="115"/>
                      <a:pt x="59" y="112"/>
                    </a:cubicBezTo>
                    <a:cubicBezTo>
                      <a:pt x="60" y="113"/>
                      <a:pt x="61" y="113"/>
                      <a:pt x="61" y="114"/>
                    </a:cubicBezTo>
                    <a:cubicBezTo>
                      <a:pt x="62" y="112"/>
                      <a:pt x="64" y="114"/>
                      <a:pt x="63" y="111"/>
                    </a:cubicBezTo>
                    <a:cubicBezTo>
                      <a:pt x="64" y="111"/>
                      <a:pt x="64" y="112"/>
                      <a:pt x="65" y="112"/>
                    </a:cubicBezTo>
                    <a:cubicBezTo>
                      <a:pt x="64" y="112"/>
                      <a:pt x="64" y="111"/>
                      <a:pt x="65" y="112"/>
                    </a:cubicBezTo>
                    <a:cubicBezTo>
                      <a:pt x="65" y="112"/>
                      <a:pt x="65" y="112"/>
                      <a:pt x="65" y="113"/>
                    </a:cubicBezTo>
                    <a:cubicBezTo>
                      <a:pt x="67" y="112"/>
                      <a:pt x="64" y="109"/>
                      <a:pt x="62" y="107"/>
                    </a:cubicBezTo>
                    <a:cubicBezTo>
                      <a:pt x="64" y="107"/>
                      <a:pt x="64" y="107"/>
                      <a:pt x="63" y="105"/>
                    </a:cubicBezTo>
                    <a:cubicBezTo>
                      <a:pt x="64" y="105"/>
                      <a:pt x="65" y="105"/>
                      <a:pt x="65" y="107"/>
                    </a:cubicBezTo>
                    <a:cubicBezTo>
                      <a:pt x="65" y="106"/>
                      <a:pt x="69" y="105"/>
                      <a:pt x="67" y="103"/>
                    </a:cubicBezTo>
                    <a:cubicBezTo>
                      <a:pt x="68" y="103"/>
                      <a:pt x="68" y="102"/>
                      <a:pt x="68" y="102"/>
                    </a:cubicBezTo>
                    <a:cubicBezTo>
                      <a:pt x="69" y="101"/>
                      <a:pt x="69" y="101"/>
                      <a:pt x="70" y="100"/>
                    </a:cubicBezTo>
                    <a:cubicBezTo>
                      <a:pt x="70" y="100"/>
                      <a:pt x="70" y="100"/>
                      <a:pt x="70" y="100"/>
                    </a:cubicBezTo>
                    <a:cubicBezTo>
                      <a:pt x="68" y="97"/>
                      <a:pt x="70" y="99"/>
                      <a:pt x="71" y="98"/>
                    </a:cubicBezTo>
                    <a:cubicBezTo>
                      <a:pt x="71" y="98"/>
                      <a:pt x="71" y="98"/>
                      <a:pt x="71" y="98"/>
                    </a:cubicBezTo>
                    <a:cubicBezTo>
                      <a:pt x="74" y="98"/>
                      <a:pt x="71" y="96"/>
                      <a:pt x="75" y="96"/>
                    </a:cubicBezTo>
                    <a:cubicBezTo>
                      <a:pt x="73" y="95"/>
                      <a:pt x="73" y="95"/>
                      <a:pt x="73" y="95"/>
                    </a:cubicBezTo>
                    <a:cubicBezTo>
                      <a:pt x="70" y="92"/>
                      <a:pt x="76" y="95"/>
                      <a:pt x="77" y="93"/>
                    </a:cubicBezTo>
                    <a:cubicBezTo>
                      <a:pt x="75" y="93"/>
                      <a:pt x="75" y="93"/>
                      <a:pt x="75" y="93"/>
                    </a:cubicBezTo>
                    <a:cubicBezTo>
                      <a:pt x="75" y="91"/>
                      <a:pt x="81" y="95"/>
                      <a:pt x="82" y="95"/>
                    </a:cubicBezTo>
                    <a:cubicBezTo>
                      <a:pt x="82" y="95"/>
                      <a:pt x="82" y="96"/>
                      <a:pt x="82" y="96"/>
                    </a:cubicBezTo>
                    <a:cubicBezTo>
                      <a:pt x="85" y="96"/>
                      <a:pt x="81" y="94"/>
                      <a:pt x="81" y="92"/>
                    </a:cubicBezTo>
                    <a:cubicBezTo>
                      <a:pt x="82" y="93"/>
                      <a:pt x="83" y="95"/>
                      <a:pt x="84" y="95"/>
                    </a:cubicBezTo>
                    <a:cubicBezTo>
                      <a:pt x="86" y="95"/>
                      <a:pt x="84" y="89"/>
                      <a:pt x="87" y="90"/>
                    </a:cubicBezTo>
                    <a:cubicBezTo>
                      <a:pt x="86" y="90"/>
                      <a:pt x="85" y="89"/>
                      <a:pt x="85" y="88"/>
                    </a:cubicBezTo>
                    <a:cubicBezTo>
                      <a:pt x="85" y="87"/>
                      <a:pt x="90" y="89"/>
                      <a:pt x="88" y="86"/>
                    </a:cubicBezTo>
                    <a:cubicBezTo>
                      <a:pt x="89" y="86"/>
                      <a:pt x="89" y="86"/>
                      <a:pt x="89" y="86"/>
                    </a:cubicBezTo>
                    <a:cubicBezTo>
                      <a:pt x="89" y="85"/>
                      <a:pt x="90" y="83"/>
                      <a:pt x="89" y="81"/>
                    </a:cubicBezTo>
                    <a:cubicBezTo>
                      <a:pt x="94" y="86"/>
                      <a:pt x="91" y="75"/>
                      <a:pt x="95" y="80"/>
                    </a:cubicBezTo>
                    <a:cubicBezTo>
                      <a:pt x="97" y="78"/>
                      <a:pt x="97" y="78"/>
                      <a:pt x="97" y="78"/>
                    </a:cubicBezTo>
                    <a:cubicBezTo>
                      <a:pt x="98" y="78"/>
                      <a:pt x="98" y="78"/>
                      <a:pt x="98" y="78"/>
                    </a:cubicBezTo>
                    <a:cubicBezTo>
                      <a:pt x="99" y="77"/>
                      <a:pt x="99" y="76"/>
                      <a:pt x="98" y="74"/>
                    </a:cubicBezTo>
                    <a:cubicBezTo>
                      <a:pt x="99" y="74"/>
                      <a:pt x="99" y="75"/>
                      <a:pt x="99" y="75"/>
                    </a:cubicBezTo>
                    <a:cubicBezTo>
                      <a:pt x="102" y="74"/>
                      <a:pt x="102" y="74"/>
                      <a:pt x="101" y="70"/>
                    </a:cubicBezTo>
                    <a:cubicBezTo>
                      <a:pt x="103" y="72"/>
                      <a:pt x="103" y="72"/>
                      <a:pt x="103" y="72"/>
                    </a:cubicBezTo>
                    <a:cubicBezTo>
                      <a:pt x="103" y="70"/>
                      <a:pt x="108" y="72"/>
                      <a:pt x="108" y="68"/>
                    </a:cubicBezTo>
                    <a:cubicBezTo>
                      <a:pt x="108" y="68"/>
                      <a:pt x="109" y="69"/>
                      <a:pt x="109" y="69"/>
                    </a:cubicBezTo>
                    <a:cubicBezTo>
                      <a:pt x="109" y="65"/>
                      <a:pt x="117" y="69"/>
                      <a:pt x="113" y="63"/>
                    </a:cubicBezTo>
                    <a:cubicBezTo>
                      <a:pt x="114" y="60"/>
                      <a:pt x="114" y="60"/>
                      <a:pt x="114" y="60"/>
                    </a:cubicBezTo>
                    <a:cubicBezTo>
                      <a:pt x="111" y="61"/>
                      <a:pt x="112" y="57"/>
                      <a:pt x="110" y="57"/>
                    </a:cubicBezTo>
                    <a:cubicBezTo>
                      <a:pt x="111" y="56"/>
                      <a:pt x="114" y="57"/>
                      <a:pt x="113" y="58"/>
                    </a:cubicBezTo>
                    <a:cubicBezTo>
                      <a:pt x="113" y="58"/>
                      <a:pt x="113" y="58"/>
                      <a:pt x="113" y="58"/>
                    </a:cubicBezTo>
                    <a:cubicBezTo>
                      <a:pt x="115" y="61"/>
                      <a:pt x="116" y="57"/>
                      <a:pt x="117" y="59"/>
                    </a:cubicBezTo>
                    <a:cubicBezTo>
                      <a:pt x="121" y="56"/>
                      <a:pt x="126" y="54"/>
                      <a:pt x="129" y="52"/>
                    </a:cubicBezTo>
                    <a:cubicBezTo>
                      <a:pt x="127" y="50"/>
                      <a:pt x="127" y="50"/>
                      <a:pt x="127" y="50"/>
                    </a:cubicBezTo>
                    <a:cubicBezTo>
                      <a:pt x="128" y="49"/>
                      <a:pt x="128" y="49"/>
                      <a:pt x="128" y="49"/>
                    </a:cubicBezTo>
                    <a:cubicBezTo>
                      <a:pt x="129" y="49"/>
                      <a:pt x="130" y="50"/>
                      <a:pt x="129" y="51"/>
                    </a:cubicBezTo>
                    <a:cubicBezTo>
                      <a:pt x="131" y="52"/>
                      <a:pt x="130" y="49"/>
                      <a:pt x="129" y="48"/>
                    </a:cubicBezTo>
                    <a:cubicBezTo>
                      <a:pt x="132" y="48"/>
                      <a:pt x="131" y="51"/>
                      <a:pt x="131" y="51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2" y="50"/>
                      <a:pt x="132" y="50"/>
                      <a:pt x="132" y="50"/>
                    </a:cubicBezTo>
                    <a:cubicBezTo>
                      <a:pt x="131" y="49"/>
                      <a:pt x="131" y="48"/>
                      <a:pt x="132" y="47"/>
                    </a:cubicBezTo>
                    <a:cubicBezTo>
                      <a:pt x="133" y="47"/>
                      <a:pt x="133" y="48"/>
                      <a:pt x="134" y="48"/>
                    </a:cubicBezTo>
                    <a:cubicBezTo>
                      <a:pt x="134" y="48"/>
                      <a:pt x="134" y="48"/>
                      <a:pt x="134" y="48"/>
                    </a:cubicBezTo>
                    <a:cubicBezTo>
                      <a:pt x="136" y="47"/>
                      <a:pt x="136" y="47"/>
                      <a:pt x="136" y="47"/>
                    </a:cubicBezTo>
                    <a:cubicBezTo>
                      <a:pt x="134" y="45"/>
                      <a:pt x="134" y="45"/>
                      <a:pt x="134" y="45"/>
                    </a:cubicBezTo>
                    <a:cubicBezTo>
                      <a:pt x="134" y="44"/>
                      <a:pt x="135" y="44"/>
                      <a:pt x="133" y="43"/>
                    </a:cubicBezTo>
                    <a:cubicBezTo>
                      <a:pt x="136" y="45"/>
                      <a:pt x="139" y="39"/>
                      <a:pt x="141" y="40"/>
                    </a:cubicBezTo>
                    <a:cubicBezTo>
                      <a:pt x="141" y="38"/>
                      <a:pt x="142" y="37"/>
                      <a:pt x="143" y="36"/>
                    </a:cubicBezTo>
                    <a:cubicBezTo>
                      <a:pt x="142" y="36"/>
                      <a:pt x="141" y="34"/>
                      <a:pt x="142" y="34"/>
                    </a:cubicBezTo>
                    <a:cubicBezTo>
                      <a:pt x="145" y="38"/>
                      <a:pt x="145" y="34"/>
                      <a:pt x="148" y="36"/>
                    </a:cubicBezTo>
                    <a:cubicBezTo>
                      <a:pt x="146" y="35"/>
                      <a:pt x="151" y="33"/>
                      <a:pt x="147" y="32"/>
                    </a:cubicBezTo>
                    <a:cubicBezTo>
                      <a:pt x="148" y="31"/>
                      <a:pt x="149" y="33"/>
                      <a:pt x="150" y="34"/>
                    </a:cubicBezTo>
                    <a:cubicBezTo>
                      <a:pt x="151" y="30"/>
                      <a:pt x="155" y="31"/>
                      <a:pt x="157" y="29"/>
                    </a:cubicBezTo>
                    <a:cubicBezTo>
                      <a:pt x="157" y="28"/>
                      <a:pt x="156" y="27"/>
                      <a:pt x="156" y="26"/>
                    </a:cubicBezTo>
                    <a:cubicBezTo>
                      <a:pt x="159" y="28"/>
                      <a:pt x="159" y="28"/>
                      <a:pt x="159" y="28"/>
                    </a:cubicBezTo>
                    <a:cubicBezTo>
                      <a:pt x="159" y="27"/>
                      <a:pt x="157" y="24"/>
                      <a:pt x="159" y="26"/>
                    </a:cubicBezTo>
                    <a:cubicBezTo>
                      <a:pt x="159" y="25"/>
                      <a:pt x="158" y="25"/>
                      <a:pt x="158" y="24"/>
                    </a:cubicBezTo>
                    <a:cubicBezTo>
                      <a:pt x="165" y="23"/>
                      <a:pt x="167" y="14"/>
                      <a:pt x="176" y="16"/>
                    </a:cubicBezTo>
                    <a:cubicBezTo>
                      <a:pt x="174" y="15"/>
                      <a:pt x="174" y="15"/>
                      <a:pt x="175" y="14"/>
                    </a:cubicBezTo>
                    <a:cubicBezTo>
                      <a:pt x="174" y="14"/>
                      <a:pt x="174" y="13"/>
                      <a:pt x="173" y="12"/>
                    </a:cubicBezTo>
                    <a:cubicBezTo>
                      <a:pt x="177" y="13"/>
                      <a:pt x="177" y="13"/>
                      <a:pt x="177" y="13"/>
                    </a:cubicBezTo>
                    <a:cubicBezTo>
                      <a:pt x="176" y="10"/>
                      <a:pt x="179" y="11"/>
                      <a:pt x="178" y="9"/>
                    </a:cubicBezTo>
                    <a:cubicBezTo>
                      <a:pt x="177" y="9"/>
                      <a:pt x="177" y="9"/>
                      <a:pt x="177" y="9"/>
                    </a:cubicBezTo>
                    <a:cubicBezTo>
                      <a:pt x="176" y="6"/>
                      <a:pt x="172" y="5"/>
                      <a:pt x="170" y="2"/>
                    </a:cubicBezTo>
                    <a:cubicBezTo>
                      <a:pt x="171" y="5"/>
                      <a:pt x="164" y="0"/>
                      <a:pt x="166" y="5"/>
                    </a:cubicBezTo>
                    <a:cubicBezTo>
                      <a:pt x="165" y="5"/>
                      <a:pt x="165" y="4"/>
                      <a:pt x="164" y="3"/>
                    </a:cubicBezTo>
                    <a:cubicBezTo>
                      <a:pt x="165" y="5"/>
                      <a:pt x="165" y="6"/>
                      <a:pt x="163" y="6"/>
                    </a:cubicBezTo>
                    <a:cubicBezTo>
                      <a:pt x="163" y="5"/>
                      <a:pt x="163" y="5"/>
                      <a:pt x="163" y="5"/>
                    </a:cubicBezTo>
                    <a:cubicBezTo>
                      <a:pt x="161" y="8"/>
                      <a:pt x="159" y="7"/>
                      <a:pt x="155" y="9"/>
                    </a:cubicBezTo>
                    <a:cubicBezTo>
                      <a:pt x="157" y="10"/>
                      <a:pt x="157" y="10"/>
                      <a:pt x="157" y="10"/>
                    </a:cubicBezTo>
                    <a:cubicBezTo>
                      <a:pt x="156" y="10"/>
                      <a:pt x="155" y="10"/>
                      <a:pt x="155" y="10"/>
                    </a:cubicBezTo>
                    <a:cubicBezTo>
                      <a:pt x="156" y="12"/>
                      <a:pt x="157" y="8"/>
                      <a:pt x="158" y="11"/>
                    </a:cubicBezTo>
                    <a:cubicBezTo>
                      <a:pt x="155" y="9"/>
                      <a:pt x="153" y="15"/>
                      <a:pt x="150" y="12"/>
                    </a:cubicBezTo>
                    <a:cubicBezTo>
                      <a:pt x="149" y="12"/>
                      <a:pt x="152" y="13"/>
                      <a:pt x="151" y="14"/>
                    </a:cubicBezTo>
                    <a:cubicBezTo>
                      <a:pt x="150" y="13"/>
                      <a:pt x="150" y="13"/>
                      <a:pt x="150" y="13"/>
                    </a:cubicBezTo>
                    <a:cubicBezTo>
                      <a:pt x="151" y="15"/>
                      <a:pt x="151" y="15"/>
                      <a:pt x="151" y="15"/>
                    </a:cubicBezTo>
                    <a:cubicBezTo>
                      <a:pt x="150" y="15"/>
                      <a:pt x="149" y="14"/>
                      <a:pt x="148" y="13"/>
                    </a:cubicBezTo>
                    <a:cubicBezTo>
                      <a:pt x="148" y="13"/>
                      <a:pt x="148" y="13"/>
                      <a:pt x="148" y="13"/>
                    </a:cubicBezTo>
                    <a:cubicBezTo>
                      <a:pt x="147" y="12"/>
                      <a:pt x="146" y="15"/>
                      <a:pt x="146" y="15"/>
                    </a:cubicBezTo>
                    <a:cubicBezTo>
                      <a:pt x="147" y="14"/>
                      <a:pt x="147" y="14"/>
                      <a:pt x="147" y="14"/>
                    </a:cubicBezTo>
                    <a:cubicBezTo>
                      <a:pt x="145" y="17"/>
                      <a:pt x="141" y="19"/>
                      <a:pt x="140" y="23"/>
                    </a:cubicBezTo>
                    <a:cubicBezTo>
                      <a:pt x="141" y="23"/>
                      <a:pt x="141" y="23"/>
                      <a:pt x="141" y="23"/>
                    </a:cubicBezTo>
                    <a:cubicBezTo>
                      <a:pt x="140" y="26"/>
                      <a:pt x="139" y="24"/>
                      <a:pt x="137" y="26"/>
                    </a:cubicBezTo>
                    <a:cubicBezTo>
                      <a:pt x="137" y="26"/>
                      <a:pt x="137" y="26"/>
                      <a:pt x="137" y="26"/>
                    </a:cubicBezTo>
                    <a:cubicBezTo>
                      <a:pt x="137" y="27"/>
                      <a:pt x="137" y="27"/>
                      <a:pt x="136" y="28"/>
                    </a:cubicBezTo>
                    <a:cubicBezTo>
                      <a:pt x="136" y="27"/>
                      <a:pt x="134" y="27"/>
                      <a:pt x="134" y="26"/>
                    </a:cubicBezTo>
                    <a:cubicBezTo>
                      <a:pt x="133" y="29"/>
                      <a:pt x="134" y="27"/>
                      <a:pt x="134" y="31"/>
                    </a:cubicBezTo>
                    <a:cubicBezTo>
                      <a:pt x="133" y="30"/>
                      <a:pt x="133" y="30"/>
                      <a:pt x="133" y="30"/>
                    </a:cubicBezTo>
                    <a:cubicBezTo>
                      <a:pt x="134" y="32"/>
                      <a:pt x="134" y="32"/>
                      <a:pt x="133" y="33"/>
                    </a:cubicBezTo>
                    <a:cubicBezTo>
                      <a:pt x="133" y="32"/>
                      <a:pt x="131" y="32"/>
                      <a:pt x="131" y="30"/>
                    </a:cubicBezTo>
                    <a:cubicBezTo>
                      <a:pt x="127" y="29"/>
                      <a:pt x="130" y="35"/>
                      <a:pt x="126" y="32"/>
                    </a:cubicBezTo>
                    <a:cubicBezTo>
                      <a:pt x="127" y="36"/>
                      <a:pt x="129" y="33"/>
                      <a:pt x="129" y="34"/>
                    </a:cubicBezTo>
                    <a:cubicBezTo>
                      <a:pt x="130" y="34"/>
                      <a:pt x="130" y="37"/>
                      <a:pt x="129" y="37"/>
                    </a:cubicBezTo>
                    <a:cubicBezTo>
                      <a:pt x="129" y="38"/>
                      <a:pt x="125" y="34"/>
                      <a:pt x="123" y="36"/>
                    </a:cubicBezTo>
                    <a:cubicBezTo>
                      <a:pt x="123" y="35"/>
                      <a:pt x="123" y="35"/>
                      <a:pt x="123" y="35"/>
                    </a:cubicBezTo>
                    <a:cubicBezTo>
                      <a:pt x="122" y="35"/>
                      <a:pt x="123" y="37"/>
                      <a:pt x="121" y="37"/>
                    </a:cubicBezTo>
                    <a:cubicBezTo>
                      <a:pt x="122" y="39"/>
                      <a:pt x="120" y="37"/>
                      <a:pt x="122" y="40"/>
                    </a:cubicBezTo>
                    <a:cubicBezTo>
                      <a:pt x="123" y="38"/>
                      <a:pt x="123" y="38"/>
                      <a:pt x="123" y="38"/>
                    </a:cubicBezTo>
                    <a:cubicBezTo>
                      <a:pt x="123" y="39"/>
                      <a:pt x="124" y="43"/>
                      <a:pt x="122" y="43"/>
                    </a:cubicBezTo>
                    <a:cubicBezTo>
                      <a:pt x="121" y="42"/>
                      <a:pt x="121" y="41"/>
                      <a:pt x="121" y="40"/>
                    </a:cubicBezTo>
                    <a:cubicBezTo>
                      <a:pt x="120" y="40"/>
                      <a:pt x="121" y="42"/>
                      <a:pt x="120" y="41"/>
                    </a:cubicBezTo>
                    <a:cubicBezTo>
                      <a:pt x="118" y="39"/>
                      <a:pt x="121" y="39"/>
                      <a:pt x="121" y="37"/>
                    </a:cubicBezTo>
                    <a:cubicBezTo>
                      <a:pt x="119" y="36"/>
                      <a:pt x="120" y="40"/>
                      <a:pt x="118" y="37"/>
                    </a:cubicBezTo>
                    <a:cubicBezTo>
                      <a:pt x="121" y="41"/>
                      <a:pt x="116" y="38"/>
                      <a:pt x="117" y="41"/>
                    </a:cubicBezTo>
                    <a:cubicBezTo>
                      <a:pt x="116" y="40"/>
                      <a:pt x="116" y="40"/>
                      <a:pt x="116" y="40"/>
                    </a:cubicBezTo>
                    <a:cubicBezTo>
                      <a:pt x="116" y="40"/>
                      <a:pt x="116" y="41"/>
                      <a:pt x="116" y="41"/>
                    </a:cubicBezTo>
                    <a:cubicBezTo>
                      <a:pt x="115" y="39"/>
                      <a:pt x="115" y="39"/>
                      <a:pt x="115" y="39"/>
                    </a:cubicBezTo>
                    <a:cubicBezTo>
                      <a:pt x="115" y="41"/>
                      <a:pt x="112" y="39"/>
                      <a:pt x="112" y="41"/>
                    </a:cubicBezTo>
                    <a:cubicBezTo>
                      <a:pt x="114" y="39"/>
                      <a:pt x="114" y="42"/>
                      <a:pt x="115" y="43"/>
                    </a:cubicBezTo>
                    <a:cubicBezTo>
                      <a:pt x="115" y="46"/>
                      <a:pt x="111" y="40"/>
                      <a:pt x="109" y="43"/>
                    </a:cubicBezTo>
                    <a:cubicBezTo>
                      <a:pt x="109" y="42"/>
                      <a:pt x="111" y="43"/>
                      <a:pt x="111" y="44"/>
                    </a:cubicBezTo>
                    <a:cubicBezTo>
                      <a:pt x="110" y="44"/>
                      <a:pt x="109" y="44"/>
                      <a:pt x="108" y="43"/>
                    </a:cubicBezTo>
                    <a:cubicBezTo>
                      <a:pt x="107" y="45"/>
                      <a:pt x="110" y="45"/>
                      <a:pt x="110" y="46"/>
                    </a:cubicBezTo>
                    <a:cubicBezTo>
                      <a:pt x="108" y="45"/>
                      <a:pt x="109" y="48"/>
                      <a:pt x="109" y="49"/>
                    </a:cubicBezTo>
                    <a:cubicBezTo>
                      <a:pt x="108" y="47"/>
                      <a:pt x="108" y="47"/>
                      <a:pt x="108" y="47"/>
                    </a:cubicBezTo>
                    <a:cubicBezTo>
                      <a:pt x="105" y="48"/>
                      <a:pt x="110" y="51"/>
                      <a:pt x="107" y="51"/>
                    </a:cubicBezTo>
                    <a:cubicBezTo>
                      <a:pt x="106" y="49"/>
                      <a:pt x="106" y="49"/>
                      <a:pt x="106" y="49"/>
                    </a:cubicBezTo>
                    <a:cubicBezTo>
                      <a:pt x="106" y="50"/>
                      <a:pt x="106" y="50"/>
                      <a:pt x="106" y="50"/>
                    </a:cubicBezTo>
                    <a:cubicBezTo>
                      <a:pt x="105" y="48"/>
                      <a:pt x="105" y="48"/>
                      <a:pt x="105" y="48"/>
                    </a:cubicBezTo>
                    <a:cubicBezTo>
                      <a:pt x="105" y="50"/>
                      <a:pt x="104" y="50"/>
                      <a:pt x="103" y="50"/>
                    </a:cubicBezTo>
                    <a:cubicBezTo>
                      <a:pt x="104" y="51"/>
                      <a:pt x="105" y="53"/>
                      <a:pt x="104" y="54"/>
                    </a:cubicBezTo>
                    <a:cubicBezTo>
                      <a:pt x="103" y="54"/>
                      <a:pt x="103" y="52"/>
                      <a:pt x="102" y="54"/>
                    </a:cubicBezTo>
                    <a:cubicBezTo>
                      <a:pt x="101" y="52"/>
                      <a:pt x="101" y="51"/>
                      <a:pt x="103" y="52"/>
                    </a:cubicBezTo>
                    <a:cubicBezTo>
                      <a:pt x="102" y="51"/>
                      <a:pt x="102" y="51"/>
                      <a:pt x="102" y="50"/>
                    </a:cubicBezTo>
                    <a:cubicBezTo>
                      <a:pt x="100" y="50"/>
                      <a:pt x="100" y="51"/>
                      <a:pt x="99" y="52"/>
                    </a:cubicBezTo>
                    <a:cubicBezTo>
                      <a:pt x="100" y="52"/>
                      <a:pt x="100" y="52"/>
                      <a:pt x="100" y="52"/>
                    </a:cubicBezTo>
                    <a:cubicBezTo>
                      <a:pt x="100" y="55"/>
                      <a:pt x="100" y="55"/>
                      <a:pt x="100" y="55"/>
                    </a:cubicBezTo>
                    <a:cubicBezTo>
                      <a:pt x="99" y="55"/>
                      <a:pt x="99" y="54"/>
                      <a:pt x="99" y="54"/>
                    </a:cubicBezTo>
                    <a:cubicBezTo>
                      <a:pt x="99" y="54"/>
                      <a:pt x="99" y="55"/>
                      <a:pt x="99" y="56"/>
                    </a:cubicBezTo>
                    <a:cubicBezTo>
                      <a:pt x="98" y="54"/>
                      <a:pt x="97" y="53"/>
                      <a:pt x="97" y="52"/>
                    </a:cubicBezTo>
                    <a:cubicBezTo>
                      <a:pt x="96" y="55"/>
                      <a:pt x="96" y="55"/>
                      <a:pt x="96" y="55"/>
                    </a:cubicBezTo>
                    <a:cubicBezTo>
                      <a:pt x="96" y="54"/>
                      <a:pt x="94" y="54"/>
                      <a:pt x="94" y="54"/>
                    </a:cubicBezTo>
                    <a:cubicBezTo>
                      <a:pt x="93" y="54"/>
                      <a:pt x="94" y="58"/>
                      <a:pt x="92" y="58"/>
                    </a:cubicBezTo>
                    <a:cubicBezTo>
                      <a:pt x="92" y="58"/>
                      <a:pt x="92" y="59"/>
                      <a:pt x="92" y="59"/>
                    </a:cubicBezTo>
                    <a:cubicBezTo>
                      <a:pt x="91" y="60"/>
                      <a:pt x="88" y="59"/>
                      <a:pt x="88" y="62"/>
                    </a:cubicBezTo>
                    <a:cubicBezTo>
                      <a:pt x="86" y="61"/>
                      <a:pt x="86" y="61"/>
                      <a:pt x="86" y="61"/>
                    </a:cubicBezTo>
                    <a:cubicBezTo>
                      <a:pt x="85" y="62"/>
                      <a:pt x="89" y="62"/>
                      <a:pt x="88" y="65"/>
                    </a:cubicBezTo>
                    <a:cubicBezTo>
                      <a:pt x="87" y="67"/>
                      <a:pt x="86" y="63"/>
                      <a:pt x="85" y="63"/>
                    </a:cubicBezTo>
                    <a:cubicBezTo>
                      <a:pt x="85" y="65"/>
                      <a:pt x="86" y="68"/>
                      <a:pt x="83" y="67"/>
                    </a:cubicBezTo>
                    <a:cubicBezTo>
                      <a:pt x="83" y="67"/>
                      <a:pt x="84" y="67"/>
                      <a:pt x="84" y="66"/>
                    </a:cubicBezTo>
                    <a:close/>
                    <a:moveTo>
                      <a:pt x="72" y="79"/>
                    </a:moveTo>
                    <a:cubicBezTo>
                      <a:pt x="72" y="79"/>
                      <a:pt x="71" y="77"/>
                      <a:pt x="72" y="78"/>
                    </a:cubicBezTo>
                    <a:cubicBezTo>
                      <a:pt x="74" y="80"/>
                      <a:pt x="73" y="79"/>
                      <a:pt x="72" y="79"/>
                    </a:cubicBezTo>
                    <a:close/>
                    <a:moveTo>
                      <a:pt x="55" y="101"/>
                    </a:moveTo>
                    <a:cubicBezTo>
                      <a:pt x="55" y="101"/>
                      <a:pt x="56" y="100"/>
                      <a:pt x="56" y="101"/>
                    </a:cubicBezTo>
                    <a:cubicBezTo>
                      <a:pt x="56" y="101"/>
                      <a:pt x="56" y="101"/>
                      <a:pt x="55" y="101"/>
                    </a:cubicBezTo>
                    <a:close/>
                    <a:moveTo>
                      <a:pt x="13" y="164"/>
                    </a:moveTo>
                    <a:cubicBezTo>
                      <a:pt x="13" y="164"/>
                      <a:pt x="13" y="164"/>
                      <a:pt x="13" y="164"/>
                    </a:cubicBezTo>
                    <a:cubicBezTo>
                      <a:pt x="14" y="164"/>
                      <a:pt x="13" y="164"/>
                      <a:pt x="13" y="164"/>
                    </a:cubicBezTo>
                    <a:close/>
                    <a:moveTo>
                      <a:pt x="11" y="165"/>
                    </a:moveTo>
                    <a:cubicBezTo>
                      <a:pt x="11" y="165"/>
                      <a:pt x="11" y="165"/>
                      <a:pt x="12" y="165"/>
                    </a:cubicBezTo>
                    <a:cubicBezTo>
                      <a:pt x="11" y="165"/>
                      <a:pt x="11" y="165"/>
                      <a:pt x="12" y="164"/>
                    </a:cubicBezTo>
                    <a:cubicBezTo>
                      <a:pt x="11" y="164"/>
                      <a:pt x="11" y="164"/>
                      <a:pt x="11" y="165"/>
                    </a:cubicBezTo>
                    <a:close/>
                    <a:moveTo>
                      <a:pt x="133" y="47"/>
                    </a:moveTo>
                    <a:cubicBezTo>
                      <a:pt x="133" y="47"/>
                      <a:pt x="133" y="47"/>
                      <a:pt x="133" y="47"/>
                    </a:cubicBezTo>
                    <a:cubicBezTo>
                      <a:pt x="133" y="46"/>
                      <a:pt x="133" y="47"/>
                      <a:pt x="133" y="47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36" name="Freeform 634"/>
              <p:cNvSpPr>
                <a:spLocks/>
              </p:cNvSpPr>
              <p:nvPr/>
            </p:nvSpPr>
            <p:spPr bwMode="auto">
              <a:xfrm>
                <a:off x="4841" y="3193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37" name="Freeform 635"/>
              <p:cNvSpPr>
                <a:spLocks/>
              </p:cNvSpPr>
              <p:nvPr/>
            </p:nvSpPr>
            <p:spPr bwMode="auto">
              <a:xfrm>
                <a:off x="4926" y="310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38" name="Freeform 636"/>
              <p:cNvSpPr>
                <a:spLocks/>
              </p:cNvSpPr>
              <p:nvPr/>
            </p:nvSpPr>
            <p:spPr bwMode="auto">
              <a:xfrm>
                <a:off x="4746" y="3283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39" name="Freeform 637"/>
              <p:cNvSpPr>
                <a:spLocks/>
              </p:cNvSpPr>
              <p:nvPr/>
            </p:nvSpPr>
            <p:spPr bwMode="auto">
              <a:xfrm>
                <a:off x="4725" y="3371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40" name="Freeform 638"/>
              <p:cNvSpPr>
                <a:spLocks/>
              </p:cNvSpPr>
              <p:nvPr/>
            </p:nvSpPr>
            <p:spPr bwMode="auto">
              <a:xfrm>
                <a:off x="4692" y="3368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1 h 2"/>
                  <a:gd name="T4" fmla="*/ 1 w 1"/>
                  <a:gd name="T5" fmla="*/ 2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41" name="Freeform 639"/>
              <p:cNvSpPr>
                <a:spLocks/>
              </p:cNvSpPr>
              <p:nvPr/>
            </p:nvSpPr>
            <p:spPr bwMode="auto">
              <a:xfrm>
                <a:off x="4711" y="3361"/>
                <a:ext cx="5" cy="10"/>
              </a:xfrm>
              <a:custGeom>
                <a:avLst/>
                <a:gdLst>
                  <a:gd name="T0" fmla="*/ 1 w 2"/>
                  <a:gd name="T1" fmla="*/ 2 h 4"/>
                  <a:gd name="T2" fmla="*/ 0 w 2"/>
                  <a:gd name="T3" fmla="*/ 2 h 4"/>
                  <a:gd name="T4" fmla="*/ 0 w 2"/>
                  <a:gd name="T5" fmla="*/ 2 h 4"/>
                  <a:gd name="T6" fmla="*/ 1 w 2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2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2" y="4"/>
                      <a:pt x="2" y="3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42" name="Freeform 640"/>
              <p:cNvSpPr>
                <a:spLocks/>
              </p:cNvSpPr>
              <p:nvPr/>
            </p:nvSpPr>
            <p:spPr bwMode="auto">
              <a:xfrm>
                <a:off x="4708" y="3366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43" name="Freeform 641"/>
              <p:cNvSpPr>
                <a:spLocks/>
              </p:cNvSpPr>
              <p:nvPr/>
            </p:nvSpPr>
            <p:spPr bwMode="auto">
              <a:xfrm>
                <a:off x="4732" y="3354"/>
                <a:ext cx="7" cy="12"/>
              </a:xfrm>
              <a:custGeom>
                <a:avLst/>
                <a:gdLst>
                  <a:gd name="T0" fmla="*/ 0 w 3"/>
                  <a:gd name="T1" fmla="*/ 2 h 5"/>
                  <a:gd name="T2" fmla="*/ 1 w 3"/>
                  <a:gd name="T3" fmla="*/ 3 h 5"/>
                  <a:gd name="T4" fmla="*/ 0 w 3"/>
                  <a:gd name="T5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5">
                    <a:moveTo>
                      <a:pt x="0" y="2"/>
                    </a:moveTo>
                    <a:cubicBezTo>
                      <a:pt x="0" y="2"/>
                      <a:pt x="2" y="3"/>
                      <a:pt x="1" y="3"/>
                    </a:cubicBezTo>
                    <a:cubicBezTo>
                      <a:pt x="3" y="5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44" name="Freeform 642"/>
              <p:cNvSpPr>
                <a:spLocks/>
              </p:cNvSpPr>
              <p:nvPr/>
            </p:nvSpPr>
            <p:spPr bwMode="auto">
              <a:xfrm>
                <a:off x="4704" y="3357"/>
                <a:ext cx="4" cy="4"/>
              </a:xfrm>
              <a:custGeom>
                <a:avLst/>
                <a:gdLst>
                  <a:gd name="T0" fmla="*/ 0 w 4"/>
                  <a:gd name="T1" fmla="*/ 0 h 4"/>
                  <a:gd name="T2" fmla="*/ 4 w 4"/>
                  <a:gd name="T3" fmla="*/ 4 h 4"/>
                  <a:gd name="T4" fmla="*/ 2 w 4"/>
                  <a:gd name="T5" fmla="*/ 0 h 4"/>
                  <a:gd name="T6" fmla="*/ 0 w 4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lnTo>
                      <a:pt x="4" y="4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45" name="Freeform 643"/>
              <p:cNvSpPr>
                <a:spLocks/>
              </p:cNvSpPr>
              <p:nvPr/>
            </p:nvSpPr>
            <p:spPr bwMode="auto">
              <a:xfrm>
                <a:off x="4713" y="3350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46" name="Freeform 644"/>
              <p:cNvSpPr>
                <a:spLocks/>
              </p:cNvSpPr>
              <p:nvPr/>
            </p:nvSpPr>
            <p:spPr bwMode="auto">
              <a:xfrm>
                <a:off x="4713" y="335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47" name="Freeform 645"/>
              <p:cNvSpPr>
                <a:spLocks/>
              </p:cNvSpPr>
              <p:nvPr/>
            </p:nvSpPr>
            <p:spPr bwMode="auto">
              <a:xfrm>
                <a:off x="4706" y="3352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2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48" name="Freeform 646"/>
              <p:cNvSpPr>
                <a:spLocks/>
              </p:cNvSpPr>
              <p:nvPr/>
            </p:nvSpPr>
            <p:spPr bwMode="auto">
              <a:xfrm>
                <a:off x="4734" y="3326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49" name="Freeform 647"/>
              <p:cNvSpPr>
                <a:spLocks/>
              </p:cNvSpPr>
              <p:nvPr/>
            </p:nvSpPr>
            <p:spPr bwMode="auto">
              <a:xfrm>
                <a:off x="4720" y="3323"/>
                <a:ext cx="3" cy="5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2 h 2"/>
                  <a:gd name="T4" fmla="*/ 0 w 1"/>
                  <a:gd name="T5" fmla="*/ 0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1"/>
                      <a:pt x="1" y="2"/>
                      <a:pt x="1" y="2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50" name="Freeform 648"/>
              <p:cNvSpPr>
                <a:spLocks/>
              </p:cNvSpPr>
              <p:nvPr/>
            </p:nvSpPr>
            <p:spPr bwMode="auto">
              <a:xfrm>
                <a:off x="4723" y="3314"/>
                <a:ext cx="2" cy="7"/>
              </a:xfrm>
              <a:custGeom>
                <a:avLst/>
                <a:gdLst>
                  <a:gd name="T0" fmla="*/ 1 w 1"/>
                  <a:gd name="T1" fmla="*/ 2 h 3"/>
                  <a:gd name="T2" fmla="*/ 0 w 1"/>
                  <a:gd name="T3" fmla="*/ 1 h 3"/>
                  <a:gd name="T4" fmla="*/ 1 w 1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1" y="2"/>
                      <a:pt x="1" y="0"/>
                      <a:pt x="0" y="1"/>
                    </a:cubicBezTo>
                    <a:cubicBezTo>
                      <a:pt x="0" y="2"/>
                      <a:pt x="0" y="3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51" name="Freeform 649"/>
              <p:cNvSpPr>
                <a:spLocks/>
              </p:cNvSpPr>
              <p:nvPr/>
            </p:nvSpPr>
            <p:spPr bwMode="auto">
              <a:xfrm>
                <a:off x="4760" y="3293"/>
                <a:ext cx="8" cy="7"/>
              </a:xfrm>
              <a:custGeom>
                <a:avLst/>
                <a:gdLst>
                  <a:gd name="T0" fmla="*/ 0 w 8"/>
                  <a:gd name="T1" fmla="*/ 0 h 7"/>
                  <a:gd name="T2" fmla="*/ 0 w 8"/>
                  <a:gd name="T3" fmla="*/ 0 h 7"/>
                  <a:gd name="T4" fmla="*/ 8 w 8"/>
                  <a:gd name="T5" fmla="*/ 7 h 7"/>
                  <a:gd name="T6" fmla="*/ 0 w 8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7">
                    <a:moveTo>
                      <a:pt x="0" y="0"/>
                    </a:moveTo>
                    <a:lnTo>
                      <a:pt x="0" y="0"/>
                    </a:lnTo>
                    <a:lnTo>
                      <a:pt x="8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52" name="Freeform 650"/>
              <p:cNvSpPr>
                <a:spLocks/>
              </p:cNvSpPr>
              <p:nvPr/>
            </p:nvSpPr>
            <p:spPr bwMode="auto">
              <a:xfrm>
                <a:off x="4768" y="3248"/>
                <a:ext cx="9" cy="7"/>
              </a:xfrm>
              <a:custGeom>
                <a:avLst/>
                <a:gdLst>
                  <a:gd name="T0" fmla="*/ 2 w 4"/>
                  <a:gd name="T1" fmla="*/ 0 h 3"/>
                  <a:gd name="T2" fmla="*/ 1 w 4"/>
                  <a:gd name="T3" fmla="*/ 2 h 3"/>
                  <a:gd name="T4" fmla="*/ 3 w 4"/>
                  <a:gd name="T5" fmla="*/ 3 h 3"/>
                  <a:gd name="T6" fmla="*/ 2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2" y="0"/>
                    </a:moveTo>
                    <a:cubicBezTo>
                      <a:pt x="0" y="1"/>
                      <a:pt x="3" y="2"/>
                      <a:pt x="1" y="2"/>
                    </a:cubicBezTo>
                    <a:cubicBezTo>
                      <a:pt x="2" y="3"/>
                      <a:pt x="3" y="2"/>
                      <a:pt x="3" y="3"/>
                    </a:cubicBezTo>
                    <a:cubicBezTo>
                      <a:pt x="3" y="2"/>
                      <a:pt x="4" y="2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53" name="Freeform 651"/>
              <p:cNvSpPr>
                <a:spLocks/>
              </p:cNvSpPr>
              <p:nvPr/>
            </p:nvSpPr>
            <p:spPr bwMode="auto">
              <a:xfrm>
                <a:off x="4775" y="3255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54" name="Freeform 652"/>
              <p:cNvSpPr>
                <a:spLocks/>
              </p:cNvSpPr>
              <p:nvPr/>
            </p:nvSpPr>
            <p:spPr bwMode="auto">
              <a:xfrm>
                <a:off x="5135" y="2994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55" name="Freeform 653"/>
              <p:cNvSpPr>
                <a:spLocks/>
              </p:cNvSpPr>
              <p:nvPr/>
            </p:nvSpPr>
            <p:spPr bwMode="auto">
              <a:xfrm>
                <a:off x="5132" y="2985"/>
                <a:ext cx="5" cy="7"/>
              </a:xfrm>
              <a:custGeom>
                <a:avLst/>
                <a:gdLst>
                  <a:gd name="T0" fmla="*/ 0 w 2"/>
                  <a:gd name="T1" fmla="*/ 1 h 3"/>
                  <a:gd name="T2" fmla="*/ 2 w 2"/>
                  <a:gd name="T3" fmla="*/ 3 h 3"/>
                  <a:gd name="T4" fmla="*/ 1 w 2"/>
                  <a:gd name="T5" fmla="*/ 0 h 3"/>
                  <a:gd name="T6" fmla="*/ 0 w 2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56" name="Freeform 654"/>
              <p:cNvSpPr>
                <a:spLocks/>
              </p:cNvSpPr>
              <p:nvPr/>
            </p:nvSpPr>
            <p:spPr bwMode="auto">
              <a:xfrm>
                <a:off x="4865" y="3146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57" name="Freeform 655"/>
              <p:cNvSpPr>
                <a:spLocks/>
              </p:cNvSpPr>
              <p:nvPr/>
            </p:nvSpPr>
            <p:spPr bwMode="auto">
              <a:xfrm>
                <a:off x="4891" y="3129"/>
                <a:ext cx="4" cy="3"/>
              </a:xfrm>
              <a:custGeom>
                <a:avLst/>
                <a:gdLst>
                  <a:gd name="T0" fmla="*/ 0 w 4"/>
                  <a:gd name="T1" fmla="*/ 0 h 3"/>
                  <a:gd name="T2" fmla="*/ 0 w 4"/>
                  <a:gd name="T3" fmla="*/ 0 h 3"/>
                  <a:gd name="T4" fmla="*/ 4 w 4"/>
                  <a:gd name="T5" fmla="*/ 3 h 3"/>
                  <a:gd name="T6" fmla="*/ 0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lnTo>
                      <a:pt x="0" y="0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58" name="Freeform 656"/>
              <p:cNvSpPr>
                <a:spLocks/>
              </p:cNvSpPr>
              <p:nvPr/>
            </p:nvSpPr>
            <p:spPr bwMode="auto">
              <a:xfrm>
                <a:off x="4903" y="3106"/>
                <a:ext cx="7" cy="4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1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0"/>
                      <a:pt x="3" y="2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59" name="Freeform 657"/>
              <p:cNvSpPr>
                <a:spLocks/>
              </p:cNvSpPr>
              <p:nvPr/>
            </p:nvSpPr>
            <p:spPr bwMode="auto">
              <a:xfrm>
                <a:off x="6925" y="3236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1"/>
                      <a:pt x="1" y="1"/>
                    </a:cubicBezTo>
                    <a:cubicBezTo>
                      <a:pt x="1" y="0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60" name="Freeform 658"/>
              <p:cNvSpPr>
                <a:spLocks/>
              </p:cNvSpPr>
              <p:nvPr/>
            </p:nvSpPr>
            <p:spPr bwMode="auto">
              <a:xfrm>
                <a:off x="6903" y="3236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0 h 2"/>
                  <a:gd name="T4" fmla="*/ 0 w 5"/>
                  <a:gd name="T5" fmla="*/ 2 h 2"/>
                  <a:gd name="T6" fmla="*/ 5 w 5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0"/>
                    </a:lnTo>
                    <a:lnTo>
                      <a:pt x="0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61" name="Freeform 659"/>
              <p:cNvSpPr>
                <a:spLocks/>
              </p:cNvSpPr>
              <p:nvPr/>
            </p:nvSpPr>
            <p:spPr bwMode="auto">
              <a:xfrm>
                <a:off x="6894" y="3229"/>
                <a:ext cx="12" cy="7"/>
              </a:xfrm>
              <a:custGeom>
                <a:avLst/>
                <a:gdLst>
                  <a:gd name="T0" fmla="*/ 1 w 5"/>
                  <a:gd name="T1" fmla="*/ 0 h 3"/>
                  <a:gd name="T2" fmla="*/ 3 w 5"/>
                  <a:gd name="T3" fmla="*/ 2 h 3"/>
                  <a:gd name="T4" fmla="*/ 3 w 5"/>
                  <a:gd name="T5" fmla="*/ 3 h 3"/>
                  <a:gd name="T6" fmla="*/ 5 w 5"/>
                  <a:gd name="T7" fmla="*/ 2 h 3"/>
                  <a:gd name="T8" fmla="*/ 1 w 5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">
                    <a:moveTo>
                      <a:pt x="1" y="0"/>
                    </a:moveTo>
                    <a:cubicBezTo>
                      <a:pt x="0" y="3"/>
                      <a:pt x="3" y="1"/>
                      <a:pt x="3" y="2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3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62" name="Freeform 660"/>
              <p:cNvSpPr>
                <a:spLocks/>
              </p:cNvSpPr>
              <p:nvPr/>
            </p:nvSpPr>
            <p:spPr bwMode="auto">
              <a:xfrm>
                <a:off x="6896" y="3212"/>
                <a:ext cx="5" cy="3"/>
              </a:xfrm>
              <a:custGeom>
                <a:avLst/>
                <a:gdLst>
                  <a:gd name="T0" fmla="*/ 1 w 2"/>
                  <a:gd name="T1" fmla="*/ 0 h 1"/>
                  <a:gd name="T2" fmla="*/ 2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1"/>
                      <a:pt x="0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63" name="Freeform 661"/>
              <p:cNvSpPr>
                <a:spLocks/>
              </p:cNvSpPr>
              <p:nvPr/>
            </p:nvSpPr>
            <p:spPr bwMode="auto">
              <a:xfrm>
                <a:off x="6901" y="3212"/>
                <a:ext cx="0" cy="3"/>
              </a:xfrm>
              <a:custGeom>
                <a:avLst/>
                <a:gdLst>
                  <a:gd name="T0" fmla="*/ 1 h 1"/>
                  <a:gd name="T1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64" name="Freeform 662"/>
              <p:cNvSpPr>
                <a:spLocks/>
              </p:cNvSpPr>
              <p:nvPr/>
            </p:nvSpPr>
            <p:spPr bwMode="auto">
              <a:xfrm>
                <a:off x="6894" y="3205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1 w 1"/>
                  <a:gd name="T5" fmla="*/ 1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65" name="Freeform 663"/>
              <p:cNvSpPr>
                <a:spLocks/>
              </p:cNvSpPr>
              <p:nvPr/>
            </p:nvSpPr>
            <p:spPr bwMode="auto">
              <a:xfrm>
                <a:off x="6889" y="321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66" name="Freeform 664"/>
              <p:cNvSpPr>
                <a:spLocks/>
              </p:cNvSpPr>
              <p:nvPr/>
            </p:nvSpPr>
            <p:spPr bwMode="auto">
              <a:xfrm>
                <a:off x="6889" y="3212"/>
                <a:ext cx="5" cy="5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1 w 2"/>
                  <a:gd name="T5" fmla="*/ 0 h 2"/>
                  <a:gd name="T6" fmla="*/ 2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2"/>
                      <a:pt x="1" y="0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67" name="Freeform 665"/>
              <p:cNvSpPr>
                <a:spLocks/>
              </p:cNvSpPr>
              <p:nvPr/>
            </p:nvSpPr>
            <p:spPr bwMode="auto">
              <a:xfrm>
                <a:off x="6891" y="3215"/>
                <a:ext cx="8" cy="4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1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1"/>
                      <a:pt x="1" y="1"/>
                      <a:pt x="0" y="2"/>
                    </a:cubicBezTo>
                    <a:cubicBezTo>
                      <a:pt x="2" y="2"/>
                      <a:pt x="3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68" name="Freeform 666"/>
              <p:cNvSpPr>
                <a:spLocks/>
              </p:cNvSpPr>
              <p:nvPr/>
            </p:nvSpPr>
            <p:spPr bwMode="auto">
              <a:xfrm>
                <a:off x="6891" y="3231"/>
                <a:ext cx="3" cy="5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2 h 2"/>
                  <a:gd name="T4" fmla="*/ 1 w 1"/>
                  <a:gd name="T5" fmla="*/ 2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69" name="Freeform 667"/>
              <p:cNvSpPr>
                <a:spLocks/>
              </p:cNvSpPr>
              <p:nvPr/>
            </p:nvSpPr>
            <p:spPr bwMode="auto">
              <a:xfrm>
                <a:off x="6882" y="3200"/>
                <a:ext cx="5" cy="5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2 h 2"/>
                  <a:gd name="T4" fmla="*/ 1 w 2"/>
                  <a:gd name="T5" fmla="*/ 2 h 2"/>
                  <a:gd name="T6" fmla="*/ 2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1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70" name="Freeform 668"/>
              <p:cNvSpPr>
                <a:spLocks/>
              </p:cNvSpPr>
              <p:nvPr/>
            </p:nvSpPr>
            <p:spPr bwMode="auto">
              <a:xfrm>
                <a:off x="6880" y="3205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71" name="Freeform 669"/>
              <p:cNvSpPr>
                <a:spLocks/>
              </p:cNvSpPr>
              <p:nvPr/>
            </p:nvSpPr>
            <p:spPr bwMode="auto">
              <a:xfrm>
                <a:off x="6884" y="3217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7 w 7"/>
                  <a:gd name="T3" fmla="*/ 0 h 2"/>
                  <a:gd name="T4" fmla="*/ 0 w 7"/>
                  <a:gd name="T5" fmla="*/ 2 h 2"/>
                  <a:gd name="T6" fmla="*/ 0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7" y="0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72" name="Freeform 670"/>
              <p:cNvSpPr>
                <a:spLocks/>
              </p:cNvSpPr>
              <p:nvPr/>
            </p:nvSpPr>
            <p:spPr bwMode="auto">
              <a:xfrm>
                <a:off x="6877" y="3193"/>
                <a:ext cx="5" cy="3"/>
              </a:xfrm>
              <a:custGeom>
                <a:avLst/>
                <a:gdLst>
                  <a:gd name="T0" fmla="*/ 3 w 5"/>
                  <a:gd name="T1" fmla="*/ 3 h 3"/>
                  <a:gd name="T2" fmla="*/ 5 w 5"/>
                  <a:gd name="T3" fmla="*/ 0 h 3"/>
                  <a:gd name="T4" fmla="*/ 0 w 5"/>
                  <a:gd name="T5" fmla="*/ 3 h 3"/>
                  <a:gd name="T6" fmla="*/ 3 w 5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3" y="3"/>
                    </a:moveTo>
                    <a:lnTo>
                      <a:pt x="5" y="0"/>
                    </a:lnTo>
                    <a:lnTo>
                      <a:pt x="0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73" name="Freeform 671"/>
              <p:cNvSpPr>
                <a:spLocks/>
              </p:cNvSpPr>
              <p:nvPr/>
            </p:nvSpPr>
            <p:spPr bwMode="auto">
              <a:xfrm>
                <a:off x="6873" y="3186"/>
                <a:ext cx="4" cy="5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2"/>
                      <a:pt x="2" y="1"/>
                      <a:pt x="2" y="0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74" name="Freeform 672"/>
              <p:cNvSpPr>
                <a:spLocks/>
              </p:cNvSpPr>
              <p:nvPr/>
            </p:nvSpPr>
            <p:spPr bwMode="auto">
              <a:xfrm>
                <a:off x="6868" y="3188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75" name="Freeform 673"/>
              <p:cNvSpPr>
                <a:spLocks/>
              </p:cNvSpPr>
              <p:nvPr/>
            </p:nvSpPr>
            <p:spPr bwMode="auto">
              <a:xfrm>
                <a:off x="6877" y="3198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2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1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76" name="Freeform 674"/>
              <p:cNvSpPr>
                <a:spLocks/>
              </p:cNvSpPr>
              <p:nvPr/>
            </p:nvSpPr>
            <p:spPr bwMode="auto">
              <a:xfrm>
                <a:off x="6875" y="3200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77" name="Freeform 675"/>
              <p:cNvSpPr>
                <a:spLocks/>
              </p:cNvSpPr>
              <p:nvPr/>
            </p:nvSpPr>
            <p:spPr bwMode="auto">
              <a:xfrm>
                <a:off x="6877" y="320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78" name="Freeform 676"/>
              <p:cNvSpPr>
                <a:spLocks/>
              </p:cNvSpPr>
              <p:nvPr/>
            </p:nvSpPr>
            <p:spPr bwMode="auto">
              <a:xfrm>
                <a:off x="6875" y="3212"/>
                <a:ext cx="7" cy="5"/>
              </a:xfrm>
              <a:custGeom>
                <a:avLst/>
                <a:gdLst>
                  <a:gd name="T0" fmla="*/ 3 w 3"/>
                  <a:gd name="T1" fmla="*/ 0 h 2"/>
                  <a:gd name="T2" fmla="*/ 0 w 3"/>
                  <a:gd name="T3" fmla="*/ 2 h 2"/>
                  <a:gd name="T4" fmla="*/ 3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2" y="1"/>
                      <a:pt x="0" y="1"/>
                      <a:pt x="0" y="2"/>
                    </a:cubicBezTo>
                    <a:cubicBezTo>
                      <a:pt x="1" y="2"/>
                      <a:pt x="1" y="1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79" name="Freeform 677"/>
              <p:cNvSpPr>
                <a:spLocks/>
              </p:cNvSpPr>
              <p:nvPr/>
            </p:nvSpPr>
            <p:spPr bwMode="auto">
              <a:xfrm>
                <a:off x="6875" y="3207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0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80" name="Rectangle 678"/>
              <p:cNvSpPr>
                <a:spLocks noChangeArrowheads="1"/>
              </p:cNvSpPr>
              <p:nvPr/>
            </p:nvSpPr>
            <p:spPr bwMode="auto">
              <a:xfrm>
                <a:off x="6873" y="3207"/>
                <a:ext cx="2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81" name="Freeform 679"/>
              <p:cNvSpPr>
                <a:spLocks/>
              </p:cNvSpPr>
              <p:nvPr/>
            </p:nvSpPr>
            <p:spPr bwMode="auto">
              <a:xfrm>
                <a:off x="6865" y="3196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82" name="Freeform 680"/>
              <p:cNvSpPr>
                <a:spLocks/>
              </p:cNvSpPr>
              <p:nvPr/>
            </p:nvSpPr>
            <p:spPr bwMode="auto">
              <a:xfrm>
                <a:off x="6873" y="319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83" name="Freeform 681"/>
              <p:cNvSpPr>
                <a:spLocks/>
              </p:cNvSpPr>
              <p:nvPr/>
            </p:nvSpPr>
            <p:spPr bwMode="auto">
              <a:xfrm>
                <a:off x="6856" y="318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84" name="Freeform 682"/>
              <p:cNvSpPr>
                <a:spLocks/>
              </p:cNvSpPr>
              <p:nvPr/>
            </p:nvSpPr>
            <p:spPr bwMode="auto">
              <a:xfrm>
                <a:off x="6868" y="319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85" name="Freeform 683"/>
              <p:cNvSpPr>
                <a:spLocks/>
              </p:cNvSpPr>
              <p:nvPr/>
            </p:nvSpPr>
            <p:spPr bwMode="auto">
              <a:xfrm>
                <a:off x="6865" y="3188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86" name="Freeform 684"/>
              <p:cNvSpPr>
                <a:spLocks/>
              </p:cNvSpPr>
              <p:nvPr/>
            </p:nvSpPr>
            <p:spPr bwMode="auto">
              <a:xfrm>
                <a:off x="6873" y="31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87" name="Freeform 685"/>
              <p:cNvSpPr>
                <a:spLocks/>
              </p:cNvSpPr>
              <p:nvPr/>
            </p:nvSpPr>
            <p:spPr bwMode="auto">
              <a:xfrm>
                <a:off x="6870" y="3198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88" name="Freeform 686"/>
              <p:cNvSpPr>
                <a:spLocks/>
              </p:cNvSpPr>
              <p:nvPr/>
            </p:nvSpPr>
            <p:spPr bwMode="auto">
              <a:xfrm>
                <a:off x="6837" y="3188"/>
                <a:ext cx="19" cy="17"/>
              </a:xfrm>
              <a:custGeom>
                <a:avLst/>
                <a:gdLst>
                  <a:gd name="T0" fmla="*/ 0 w 8"/>
                  <a:gd name="T1" fmla="*/ 7 h 7"/>
                  <a:gd name="T2" fmla="*/ 3 w 8"/>
                  <a:gd name="T3" fmla="*/ 7 h 7"/>
                  <a:gd name="T4" fmla="*/ 8 w 8"/>
                  <a:gd name="T5" fmla="*/ 0 h 7"/>
                  <a:gd name="T6" fmla="*/ 6 w 8"/>
                  <a:gd name="T7" fmla="*/ 1 h 7"/>
                  <a:gd name="T8" fmla="*/ 5 w 8"/>
                  <a:gd name="T9" fmla="*/ 4 h 7"/>
                  <a:gd name="T10" fmla="*/ 4 w 8"/>
                  <a:gd name="T11" fmla="*/ 2 h 7"/>
                  <a:gd name="T12" fmla="*/ 0 w 8"/>
                  <a:gd name="T13" fmla="*/ 6 h 7"/>
                  <a:gd name="T14" fmla="*/ 1 w 8"/>
                  <a:gd name="T15" fmla="*/ 6 h 7"/>
                  <a:gd name="T16" fmla="*/ 0 w 8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7">
                    <a:moveTo>
                      <a:pt x="0" y="7"/>
                    </a:moveTo>
                    <a:cubicBezTo>
                      <a:pt x="1" y="6"/>
                      <a:pt x="3" y="5"/>
                      <a:pt x="3" y="7"/>
                    </a:cubicBezTo>
                    <a:cubicBezTo>
                      <a:pt x="4" y="7"/>
                      <a:pt x="7" y="3"/>
                      <a:pt x="8" y="0"/>
                    </a:cubicBezTo>
                    <a:cubicBezTo>
                      <a:pt x="7" y="0"/>
                      <a:pt x="7" y="1"/>
                      <a:pt x="6" y="1"/>
                    </a:cubicBezTo>
                    <a:cubicBezTo>
                      <a:pt x="5" y="2"/>
                      <a:pt x="6" y="4"/>
                      <a:pt x="5" y="4"/>
                    </a:cubicBezTo>
                    <a:cubicBezTo>
                      <a:pt x="3" y="4"/>
                      <a:pt x="4" y="3"/>
                      <a:pt x="4" y="2"/>
                    </a:cubicBezTo>
                    <a:cubicBezTo>
                      <a:pt x="3" y="4"/>
                      <a:pt x="1" y="4"/>
                      <a:pt x="0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0" y="7"/>
                      <a:pt x="0" y="7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89" name="Freeform 687"/>
              <p:cNvSpPr>
                <a:spLocks/>
              </p:cNvSpPr>
              <p:nvPr/>
            </p:nvSpPr>
            <p:spPr bwMode="auto">
              <a:xfrm>
                <a:off x="6856" y="3186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2" y="1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90" name="Freeform 688"/>
              <p:cNvSpPr>
                <a:spLocks/>
              </p:cNvSpPr>
              <p:nvPr/>
            </p:nvSpPr>
            <p:spPr bwMode="auto">
              <a:xfrm>
                <a:off x="6856" y="3191"/>
                <a:ext cx="9" cy="12"/>
              </a:xfrm>
              <a:custGeom>
                <a:avLst/>
                <a:gdLst>
                  <a:gd name="T0" fmla="*/ 3 w 4"/>
                  <a:gd name="T1" fmla="*/ 1 h 5"/>
                  <a:gd name="T2" fmla="*/ 0 w 4"/>
                  <a:gd name="T3" fmla="*/ 4 h 5"/>
                  <a:gd name="T4" fmla="*/ 2 w 4"/>
                  <a:gd name="T5" fmla="*/ 3 h 5"/>
                  <a:gd name="T6" fmla="*/ 3 w 4"/>
                  <a:gd name="T7" fmla="*/ 1 h 5"/>
                  <a:gd name="T8" fmla="*/ 4 w 4"/>
                  <a:gd name="T9" fmla="*/ 2 h 5"/>
                  <a:gd name="T10" fmla="*/ 4 w 4"/>
                  <a:gd name="T11" fmla="*/ 0 h 5"/>
                  <a:gd name="T12" fmla="*/ 4 w 4"/>
                  <a:gd name="T13" fmla="*/ 0 h 5"/>
                  <a:gd name="T14" fmla="*/ 4 w 4"/>
                  <a:gd name="T15" fmla="*/ 0 h 5"/>
                  <a:gd name="T16" fmla="*/ 4 w 4"/>
                  <a:gd name="T17" fmla="*/ 0 h 5"/>
                  <a:gd name="T18" fmla="*/ 4 w 4"/>
                  <a:gd name="T19" fmla="*/ 1 h 5"/>
                  <a:gd name="T20" fmla="*/ 4 w 4"/>
                  <a:gd name="T21" fmla="*/ 1 h 5"/>
                  <a:gd name="T22" fmla="*/ 3 w 4"/>
                  <a:gd name="T23" fmla="*/ 1 h 5"/>
                  <a:gd name="T24" fmla="*/ 4 w 4"/>
                  <a:gd name="T25" fmla="*/ 1 h 5"/>
                  <a:gd name="T26" fmla="*/ 4 w 4"/>
                  <a:gd name="T27" fmla="*/ 0 h 5"/>
                  <a:gd name="T28" fmla="*/ 4 w 4"/>
                  <a:gd name="T29" fmla="*/ 0 h 5"/>
                  <a:gd name="T30" fmla="*/ 2 w 4"/>
                  <a:gd name="T31" fmla="*/ 0 h 5"/>
                  <a:gd name="T32" fmla="*/ 3 w 4"/>
                  <a:gd name="T3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5">
                    <a:moveTo>
                      <a:pt x="3" y="1"/>
                    </a:moveTo>
                    <a:cubicBezTo>
                      <a:pt x="2" y="2"/>
                      <a:pt x="1" y="2"/>
                      <a:pt x="0" y="4"/>
                    </a:cubicBezTo>
                    <a:cubicBezTo>
                      <a:pt x="1" y="5"/>
                      <a:pt x="1" y="4"/>
                      <a:pt x="2" y="3"/>
                    </a:cubicBezTo>
                    <a:cubicBezTo>
                      <a:pt x="1" y="3"/>
                      <a:pt x="3" y="3"/>
                      <a:pt x="3" y="1"/>
                    </a:cubicBezTo>
                    <a:cubicBezTo>
                      <a:pt x="3" y="1"/>
                      <a:pt x="4" y="1"/>
                      <a:pt x="4" y="2"/>
                    </a:cubicBezTo>
                    <a:cubicBezTo>
                      <a:pt x="4" y="1"/>
                      <a:pt x="4" y="1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4" y="1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3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91" name="Freeform 689"/>
              <p:cNvSpPr>
                <a:spLocks/>
              </p:cNvSpPr>
              <p:nvPr/>
            </p:nvSpPr>
            <p:spPr bwMode="auto">
              <a:xfrm>
                <a:off x="6868" y="322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92" name="Freeform 690"/>
              <p:cNvSpPr>
                <a:spLocks/>
              </p:cNvSpPr>
              <p:nvPr/>
            </p:nvSpPr>
            <p:spPr bwMode="auto">
              <a:xfrm>
                <a:off x="6868" y="3212"/>
                <a:ext cx="5" cy="10"/>
              </a:xfrm>
              <a:custGeom>
                <a:avLst/>
                <a:gdLst>
                  <a:gd name="T0" fmla="*/ 0 w 2"/>
                  <a:gd name="T1" fmla="*/ 4 h 4"/>
                  <a:gd name="T2" fmla="*/ 1 w 2"/>
                  <a:gd name="T3" fmla="*/ 3 h 4"/>
                  <a:gd name="T4" fmla="*/ 1 w 2"/>
                  <a:gd name="T5" fmla="*/ 4 h 4"/>
                  <a:gd name="T6" fmla="*/ 2 w 2"/>
                  <a:gd name="T7" fmla="*/ 3 h 4"/>
                  <a:gd name="T8" fmla="*/ 2 w 2"/>
                  <a:gd name="T9" fmla="*/ 3 h 4"/>
                  <a:gd name="T10" fmla="*/ 2 w 2"/>
                  <a:gd name="T11" fmla="*/ 0 h 4"/>
                  <a:gd name="T12" fmla="*/ 0 w 2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2" y="0"/>
                      <a:pt x="2" y="0"/>
                    </a:cubicBezTo>
                    <a:cubicBezTo>
                      <a:pt x="1" y="1"/>
                      <a:pt x="1" y="2"/>
                      <a:pt x="0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93" name="Freeform 691"/>
              <p:cNvSpPr>
                <a:spLocks/>
              </p:cNvSpPr>
              <p:nvPr/>
            </p:nvSpPr>
            <p:spPr bwMode="auto">
              <a:xfrm>
                <a:off x="6861" y="3207"/>
                <a:ext cx="4" cy="5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0 h 2"/>
                  <a:gd name="T4" fmla="*/ 0 w 2"/>
                  <a:gd name="T5" fmla="*/ 2 h 2"/>
                  <a:gd name="T6" fmla="*/ 0 w 2"/>
                  <a:gd name="T7" fmla="*/ 1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94" name="Freeform 692"/>
              <p:cNvSpPr>
                <a:spLocks/>
              </p:cNvSpPr>
              <p:nvPr/>
            </p:nvSpPr>
            <p:spPr bwMode="auto">
              <a:xfrm>
                <a:off x="6854" y="3181"/>
                <a:ext cx="7" cy="5"/>
              </a:xfrm>
              <a:custGeom>
                <a:avLst/>
                <a:gdLst>
                  <a:gd name="T0" fmla="*/ 2 w 7"/>
                  <a:gd name="T1" fmla="*/ 5 h 5"/>
                  <a:gd name="T2" fmla="*/ 7 w 7"/>
                  <a:gd name="T3" fmla="*/ 0 h 5"/>
                  <a:gd name="T4" fmla="*/ 0 w 7"/>
                  <a:gd name="T5" fmla="*/ 5 h 5"/>
                  <a:gd name="T6" fmla="*/ 2 w 7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5">
                    <a:moveTo>
                      <a:pt x="2" y="5"/>
                    </a:moveTo>
                    <a:lnTo>
                      <a:pt x="7" y="0"/>
                    </a:lnTo>
                    <a:lnTo>
                      <a:pt x="0" y="5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95" name="Freeform 693"/>
              <p:cNvSpPr>
                <a:spLocks/>
              </p:cNvSpPr>
              <p:nvPr/>
            </p:nvSpPr>
            <p:spPr bwMode="auto">
              <a:xfrm>
                <a:off x="6854" y="3179"/>
                <a:ext cx="2" cy="5"/>
              </a:xfrm>
              <a:custGeom>
                <a:avLst/>
                <a:gdLst>
                  <a:gd name="T0" fmla="*/ 0 w 2"/>
                  <a:gd name="T1" fmla="*/ 5 h 5"/>
                  <a:gd name="T2" fmla="*/ 2 w 2"/>
                  <a:gd name="T3" fmla="*/ 0 h 5"/>
                  <a:gd name="T4" fmla="*/ 0 w 2"/>
                  <a:gd name="T5" fmla="*/ 2 h 5"/>
                  <a:gd name="T6" fmla="*/ 0 w 2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5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96" name="Freeform 694"/>
              <p:cNvSpPr>
                <a:spLocks/>
              </p:cNvSpPr>
              <p:nvPr/>
            </p:nvSpPr>
            <p:spPr bwMode="auto">
              <a:xfrm>
                <a:off x="6603" y="306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97" name="Freeform 695"/>
              <p:cNvSpPr>
                <a:spLocks/>
              </p:cNvSpPr>
              <p:nvPr/>
            </p:nvSpPr>
            <p:spPr bwMode="auto">
              <a:xfrm>
                <a:off x="6610" y="3063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98" name="Freeform 696"/>
              <p:cNvSpPr>
                <a:spLocks/>
              </p:cNvSpPr>
              <p:nvPr/>
            </p:nvSpPr>
            <p:spPr bwMode="auto">
              <a:xfrm>
                <a:off x="6754" y="3103"/>
                <a:ext cx="5" cy="10"/>
              </a:xfrm>
              <a:custGeom>
                <a:avLst/>
                <a:gdLst>
                  <a:gd name="T0" fmla="*/ 1 w 2"/>
                  <a:gd name="T1" fmla="*/ 4 h 4"/>
                  <a:gd name="T2" fmla="*/ 1 w 2"/>
                  <a:gd name="T3" fmla="*/ 1 h 4"/>
                  <a:gd name="T4" fmla="*/ 0 w 2"/>
                  <a:gd name="T5" fmla="*/ 3 h 4"/>
                  <a:gd name="T6" fmla="*/ 1 w 2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4"/>
                    </a:moveTo>
                    <a:cubicBezTo>
                      <a:pt x="1" y="2"/>
                      <a:pt x="2" y="0"/>
                      <a:pt x="1" y="1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99" name="Freeform 697"/>
              <p:cNvSpPr>
                <a:spLocks/>
              </p:cNvSpPr>
              <p:nvPr/>
            </p:nvSpPr>
            <p:spPr bwMode="auto">
              <a:xfrm>
                <a:off x="6676" y="3082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00" name="Freeform 698"/>
              <p:cNvSpPr>
                <a:spLocks/>
              </p:cNvSpPr>
              <p:nvPr/>
            </p:nvSpPr>
            <p:spPr bwMode="auto">
              <a:xfrm>
                <a:off x="6664" y="3094"/>
                <a:ext cx="0" cy="4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01" name="Freeform 699"/>
              <p:cNvSpPr>
                <a:spLocks/>
              </p:cNvSpPr>
              <p:nvPr/>
            </p:nvSpPr>
            <p:spPr bwMode="auto">
              <a:xfrm>
                <a:off x="6562" y="3042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02" name="Freeform 700"/>
              <p:cNvSpPr>
                <a:spLocks/>
              </p:cNvSpPr>
              <p:nvPr/>
            </p:nvSpPr>
            <p:spPr bwMode="auto">
              <a:xfrm>
                <a:off x="6809" y="3151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03" name="Freeform 701"/>
              <p:cNvSpPr>
                <a:spLocks/>
              </p:cNvSpPr>
              <p:nvPr/>
            </p:nvSpPr>
            <p:spPr bwMode="auto">
              <a:xfrm>
                <a:off x="6629" y="3027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04" name="Freeform 702"/>
              <p:cNvSpPr>
                <a:spLocks/>
              </p:cNvSpPr>
              <p:nvPr/>
            </p:nvSpPr>
            <p:spPr bwMode="auto">
              <a:xfrm>
                <a:off x="6806" y="3146"/>
                <a:ext cx="5" cy="5"/>
              </a:xfrm>
              <a:custGeom>
                <a:avLst/>
                <a:gdLst>
                  <a:gd name="T0" fmla="*/ 0 w 2"/>
                  <a:gd name="T1" fmla="*/ 1 h 2"/>
                  <a:gd name="T2" fmla="*/ 0 w 2"/>
                  <a:gd name="T3" fmla="*/ 1 h 2"/>
                  <a:gd name="T4" fmla="*/ 2 w 2"/>
                  <a:gd name="T5" fmla="*/ 2 h 2"/>
                  <a:gd name="T6" fmla="*/ 0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2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05" name="Freeform 703"/>
              <p:cNvSpPr>
                <a:spLocks/>
              </p:cNvSpPr>
              <p:nvPr/>
            </p:nvSpPr>
            <p:spPr bwMode="auto">
              <a:xfrm>
                <a:off x="6434" y="29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06" name="Freeform 704"/>
              <p:cNvSpPr>
                <a:spLocks/>
              </p:cNvSpPr>
              <p:nvPr/>
            </p:nvSpPr>
            <p:spPr bwMode="auto">
              <a:xfrm>
                <a:off x="6418" y="2895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07" name="Rectangle 705"/>
              <p:cNvSpPr>
                <a:spLocks noChangeArrowheads="1"/>
              </p:cNvSpPr>
              <p:nvPr/>
            </p:nvSpPr>
            <p:spPr bwMode="auto">
              <a:xfrm>
                <a:off x="6837" y="3170"/>
                <a:ext cx="2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08" name="Freeform 706"/>
              <p:cNvSpPr>
                <a:spLocks/>
              </p:cNvSpPr>
              <p:nvPr/>
            </p:nvSpPr>
            <p:spPr bwMode="auto">
              <a:xfrm>
                <a:off x="6830" y="31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09" name="Freeform 707"/>
              <p:cNvSpPr>
                <a:spLocks/>
              </p:cNvSpPr>
              <p:nvPr/>
            </p:nvSpPr>
            <p:spPr bwMode="auto">
              <a:xfrm>
                <a:off x="6783" y="316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10" name="Freeform 708"/>
              <p:cNvSpPr>
                <a:spLocks/>
              </p:cNvSpPr>
              <p:nvPr/>
            </p:nvSpPr>
            <p:spPr bwMode="auto">
              <a:xfrm>
                <a:off x="6837" y="31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11" name="Freeform 709"/>
              <p:cNvSpPr>
                <a:spLocks/>
              </p:cNvSpPr>
              <p:nvPr/>
            </p:nvSpPr>
            <p:spPr bwMode="auto">
              <a:xfrm>
                <a:off x="6839" y="317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12" name="Freeform 710"/>
              <p:cNvSpPr>
                <a:spLocks/>
              </p:cNvSpPr>
              <p:nvPr/>
            </p:nvSpPr>
            <p:spPr bwMode="auto">
              <a:xfrm>
                <a:off x="6837" y="317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13" name="Freeform 711"/>
              <p:cNvSpPr>
                <a:spLocks/>
              </p:cNvSpPr>
              <p:nvPr/>
            </p:nvSpPr>
            <p:spPr bwMode="auto">
              <a:xfrm>
                <a:off x="6510" y="2990"/>
                <a:ext cx="3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14" name="Freeform 712"/>
              <p:cNvSpPr>
                <a:spLocks/>
              </p:cNvSpPr>
              <p:nvPr/>
            </p:nvSpPr>
            <p:spPr bwMode="auto">
              <a:xfrm>
                <a:off x="6709" y="3129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15" name="Freeform 713"/>
              <p:cNvSpPr>
                <a:spLocks/>
              </p:cNvSpPr>
              <p:nvPr/>
            </p:nvSpPr>
            <p:spPr bwMode="auto">
              <a:xfrm>
                <a:off x="6704" y="3120"/>
                <a:ext cx="12" cy="12"/>
              </a:xfrm>
              <a:custGeom>
                <a:avLst/>
                <a:gdLst>
                  <a:gd name="T0" fmla="*/ 0 w 5"/>
                  <a:gd name="T1" fmla="*/ 5 h 5"/>
                  <a:gd name="T2" fmla="*/ 2 w 5"/>
                  <a:gd name="T3" fmla="*/ 4 h 5"/>
                  <a:gd name="T4" fmla="*/ 5 w 5"/>
                  <a:gd name="T5" fmla="*/ 0 h 5"/>
                  <a:gd name="T6" fmla="*/ 0 w 5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0" y="5"/>
                    </a:moveTo>
                    <a:cubicBezTo>
                      <a:pt x="2" y="3"/>
                      <a:pt x="2" y="4"/>
                      <a:pt x="2" y="4"/>
                    </a:cubicBezTo>
                    <a:cubicBezTo>
                      <a:pt x="5" y="0"/>
                      <a:pt x="5" y="0"/>
                      <a:pt x="5" y="0"/>
                    </a:cubicBez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16" name="Freeform 714"/>
              <p:cNvSpPr>
                <a:spLocks noEditPoints="1"/>
              </p:cNvSpPr>
              <p:nvPr/>
            </p:nvSpPr>
            <p:spPr bwMode="auto">
              <a:xfrm>
                <a:off x="6397" y="2890"/>
                <a:ext cx="454" cy="306"/>
              </a:xfrm>
              <a:custGeom>
                <a:avLst/>
                <a:gdLst>
                  <a:gd name="T0" fmla="*/ 84 w 192"/>
                  <a:gd name="T1" fmla="*/ 71 h 129"/>
                  <a:gd name="T2" fmla="*/ 90 w 192"/>
                  <a:gd name="T3" fmla="*/ 73 h 129"/>
                  <a:gd name="T4" fmla="*/ 92 w 192"/>
                  <a:gd name="T5" fmla="*/ 77 h 129"/>
                  <a:gd name="T6" fmla="*/ 98 w 192"/>
                  <a:gd name="T7" fmla="*/ 79 h 129"/>
                  <a:gd name="T8" fmla="*/ 104 w 192"/>
                  <a:gd name="T9" fmla="*/ 83 h 129"/>
                  <a:gd name="T10" fmla="*/ 118 w 192"/>
                  <a:gd name="T11" fmla="*/ 82 h 129"/>
                  <a:gd name="T12" fmla="*/ 118 w 192"/>
                  <a:gd name="T13" fmla="*/ 83 h 129"/>
                  <a:gd name="T14" fmla="*/ 115 w 192"/>
                  <a:gd name="T15" fmla="*/ 88 h 129"/>
                  <a:gd name="T16" fmla="*/ 121 w 192"/>
                  <a:gd name="T17" fmla="*/ 91 h 129"/>
                  <a:gd name="T18" fmla="*/ 127 w 192"/>
                  <a:gd name="T19" fmla="*/ 96 h 129"/>
                  <a:gd name="T20" fmla="*/ 134 w 192"/>
                  <a:gd name="T21" fmla="*/ 103 h 129"/>
                  <a:gd name="T22" fmla="*/ 137 w 192"/>
                  <a:gd name="T23" fmla="*/ 106 h 129"/>
                  <a:gd name="T24" fmla="*/ 153 w 192"/>
                  <a:gd name="T25" fmla="*/ 101 h 129"/>
                  <a:gd name="T26" fmla="*/ 148 w 192"/>
                  <a:gd name="T27" fmla="*/ 112 h 129"/>
                  <a:gd name="T28" fmla="*/ 151 w 192"/>
                  <a:gd name="T29" fmla="*/ 115 h 129"/>
                  <a:gd name="T30" fmla="*/ 156 w 192"/>
                  <a:gd name="T31" fmla="*/ 117 h 129"/>
                  <a:gd name="T32" fmla="*/ 166 w 192"/>
                  <a:gd name="T33" fmla="*/ 121 h 129"/>
                  <a:gd name="T34" fmla="*/ 174 w 192"/>
                  <a:gd name="T35" fmla="*/ 118 h 129"/>
                  <a:gd name="T36" fmla="*/ 178 w 192"/>
                  <a:gd name="T37" fmla="*/ 127 h 129"/>
                  <a:gd name="T38" fmla="*/ 184 w 192"/>
                  <a:gd name="T39" fmla="*/ 125 h 129"/>
                  <a:gd name="T40" fmla="*/ 188 w 192"/>
                  <a:gd name="T41" fmla="*/ 118 h 129"/>
                  <a:gd name="T42" fmla="*/ 186 w 192"/>
                  <a:gd name="T43" fmla="*/ 120 h 129"/>
                  <a:gd name="T44" fmla="*/ 182 w 192"/>
                  <a:gd name="T45" fmla="*/ 114 h 129"/>
                  <a:gd name="T46" fmla="*/ 172 w 192"/>
                  <a:gd name="T47" fmla="*/ 107 h 129"/>
                  <a:gd name="T48" fmla="*/ 157 w 192"/>
                  <a:gd name="T49" fmla="*/ 99 h 129"/>
                  <a:gd name="T50" fmla="*/ 152 w 192"/>
                  <a:gd name="T51" fmla="*/ 94 h 129"/>
                  <a:gd name="T52" fmla="*/ 148 w 192"/>
                  <a:gd name="T53" fmla="*/ 95 h 129"/>
                  <a:gd name="T54" fmla="*/ 140 w 192"/>
                  <a:gd name="T55" fmla="*/ 92 h 129"/>
                  <a:gd name="T56" fmla="*/ 128 w 192"/>
                  <a:gd name="T57" fmla="*/ 80 h 129"/>
                  <a:gd name="T58" fmla="*/ 122 w 192"/>
                  <a:gd name="T59" fmla="*/ 79 h 129"/>
                  <a:gd name="T60" fmla="*/ 114 w 192"/>
                  <a:gd name="T61" fmla="*/ 73 h 129"/>
                  <a:gd name="T62" fmla="*/ 106 w 192"/>
                  <a:gd name="T63" fmla="*/ 70 h 129"/>
                  <a:gd name="T64" fmla="*/ 100 w 192"/>
                  <a:gd name="T65" fmla="*/ 62 h 129"/>
                  <a:gd name="T66" fmla="*/ 89 w 192"/>
                  <a:gd name="T67" fmla="*/ 52 h 129"/>
                  <a:gd name="T68" fmla="*/ 78 w 192"/>
                  <a:gd name="T69" fmla="*/ 45 h 129"/>
                  <a:gd name="T70" fmla="*/ 67 w 192"/>
                  <a:gd name="T71" fmla="*/ 39 h 129"/>
                  <a:gd name="T72" fmla="*/ 56 w 192"/>
                  <a:gd name="T73" fmla="*/ 29 h 129"/>
                  <a:gd name="T74" fmla="*/ 51 w 192"/>
                  <a:gd name="T75" fmla="*/ 26 h 129"/>
                  <a:gd name="T76" fmla="*/ 38 w 192"/>
                  <a:gd name="T77" fmla="*/ 18 h 129"/>
                  <a:gd name="T78" fmla="*/ 25 w 192"/>
                  <a:gd name="T79" fmla="*/ 12 h 129"/>
                  <a:gd name="T80" fmla="*/ 4 w 192"/>
                  <a:gd name="T81" fmla="*/ 2 h 129"/>
                  <a:gd name="T82" fmla="*/ 5 w 192"/>
                  <a:gd name="T83" fmla="*/ 16 h 129"/>
                  <a:gd name="T84" fmla="*/ 17 w 192"/>
                  <a:gd name="T85" fmla="*/ 24 h 129"/>
                  <a:gd name="T86" fmla="*/ 18 w 192"/>
                  <a:gd name="T87" fmla="*/ 27 h 129"/>
                  <a:gd name="T88" fmla="*/ 32 w 192"/>
                  <a:gd name="T89" fmla="*/ 35 h 129"/>
                  <a:gd name="T90" fmla="*/ 41 w 192"/>
                  <a:gd name="T91" fmla="*/ 37 h 129"/>
                  <a:gd name="T92" fmla="*/ 46 w 192"/>
                  <a:gd name="T93" fmla="*/ 41 h 129"/>
                  <a:gd name="T94" fmla="*/ 50 w 192"/>
                  <a:gd name="T95" fmla="*/ 45 h 129"/>
                  <a:gd name="T96" fmla="*/ 54 w 192"/>
                  <a:gd name="T97" fmla="*/ 52 h 129"/>
                  <a:gd name="T98" fmla="*/ 62 w 192"/>
                  <a:gd name="T99" fmla="*/ 51 h 129"/>
                  <a:gd name="T100" fmla="*/ 65 w 192"/>
                  <a:gd name="T101" fmla="*/ 55 h 129"/>
                  <a:gd name="T102" fmla="*/ 66 w 192"/>
                  <a:gd name="T103" fmla="*/ 58 h 129"/>
                  <a:gd name="T104" fmla="*/ 72 w 192"/>
                  <a:gd name="T105" fmla="*/ 63 h 129"/>
                  <a:gd name="T106" fmla="*/ 80 w 192"/>
                  <a:gd name="T107" fmla="*/ 68 h 129"/>
                  <a:gd name="T108" fmla="*/ 118 w 192"/>
                  <a:gd name="T109" fmla="*/ 86 h 129"/>
                  <a:gd name="T110" fmla="*/ 182 w 192"/>
                  <a:gd name="T111" fmla="*/ 117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92" h="129">
                    <a:moveTo>
                      <a:pt x="80" y="68"/>
                    </a:moveTo>
                    <a:cubicBezTo>
                      <a:pt x="80" y="70"/>
                      <a:pt x="80" y="70"/>
                      <a:pt x="80" y="70"/>
                    </a:cubicBezTo>
                    <a:cubicBezTo>
                      <a:pt x="78" y="71"/>
                      <a:pt x="78" y="70"/>
                      <a:pt x="77" y="73"/>
                    </a:cubicBezTo>
                    <a:cubicBezTo>
                      <a:pt x="80" y="68"/>
                      <a:pt x="81" y="74"/>
                      <a:pt x="84" y="70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83" y="74"/>
                      <a:pt x="87" y="69"/>
                      <a:pt x="88" y="70"/>
                    </a:cubicBezTo>
                    <a:cubicBezTo>
                      <a:pt x="88" y="71"/>
                      <a:pt x="88" y="72"/>
                      <a:pt x="87" y="72"/>
                    </a:cubicBezTo>
                    <a:cubicBezTo>
                      <a:pt x="89" y="72"/>
                      <a:pt x="89" y="72"/>
                      <a:pt x="89" y="72"/>
                    </a:cubicBezTo>
                    <a:cubicBezTo>
                      <a:pt x="89" y="72"/>
                      <a:pt x="89" y="73"/>
                      <a:pt x="89" y="73"/>
                    </a:cubicBezTo>
                    <a:cubicBezTo>
                      <a:pt x="91" y="73"/>
                      <a:pt x="91" y="73"/>
                      <a:pt x="91" y="73"/>
                    </a:cubicBezTo>
                    <a:cubicBezTo>
                      <a:pt x="90" y="73"/>
                      <a:pt x="90" y="73"/>
                      <a:pt x="90" y="73"/>
                    </a:cubicBezTo>
                    <a:cubicBezTo>
                      <a:pt x="91" y="73"/>
                      <a:pt x="93" y="72"/>
                      <a:pt x="93" y="72"/>
                    </a:cubicBezTo>
                    <a:cubicBezTo>
                      <a:pt x="93" y="73"/>
                      <a:pt x="93" y="72"/>
                      <a:pt x="92" y="73"/>
                    </a:cubicBezTo>
                    <a:cubicBezTo>
                      <a:pt x="94" y="73"/>
                      <a:pt x="94" y="73"/>
                      <a:pt x="94" y="73"/>
                    </a:cubicBezTo>
                    <a:cubicBezTo>
                      <a:pt x="94" y="74"/>
                      <a:pt x="92" y="75"/>
                      <a:pt x="91" y="74"/>
                    </a:cubicBezTo>
                    <a:cubicBezTo>
                      <a:pt x="89" y="79"/>
                      <a:pt x="93" y="73"/>
                      <a:pt x="93" y="77"/>
                    </a:cubicBezTo>
                    <a:cubicBezTo>
                      <a:pt x="92" y="77"/>
                      <a:pt x="92" y="77"/>
                      <a:pt x="92" y="77"/>
                    </a:cubicBezTo>
                    <a:cubicBezTo>
                      <a:pt x="91" y="80"/>
                      <a:pt x="92" y="80"/>
                      <a:pt x="92" y="82"/>
                    </a:cubicBezTo>
                    <a:cubicBezTo>
                      <a:pt x="92" y="81"/>
                      <a:pt x="93" y="77"/>
                      <a:pt x="95" y="76"/>
                    </a:cubicBezTo>
                    <a:cubicBezTo>
                      <a:pt x="95" y="77"/>
                      <a:pt x="95" y="77"/>
                      <a:pt x="96" y="77"/>
                    </a:cubicBezTo>
                    <a:cubicBezTo>
                      <a:pt x="95" y="78"/>
                      <a:pt x="96" y="78"/>
                      <a:pt x="97" y="79"/>
                    </a:cubicBezTo>
                    <a:cubicBezTo>
                      <a:pt x="95" y="81"/>
                      <a:pt x="95" y="81"/>
                      <a:pt x="95" y="81"/>
                    </a:cubicBezTo>
                    <a:cubicBezTo>
                      <a:pt x="96" y="81"/>
                      <a:pt x="97" y="80"/>
                      <a:pt x="98" y="79"/>
                    </a:cubicBezTo>
                    <a:cubicBezTo>
                      <a:pt x="99" y="80"/>
                      <a:pt x="98" y="81"/>
                      <a:pt x="97" y="83"/>
                    </a:cubicBezTo>
                    <a:cubicBezTo>
                      <a:pt x="98" y="84"/>
                      <a:pt x="98" y="80"/>
                      <a:pt x="100" y="80"/>
                    </a:cubicBezTo>
                    <a:cubicBezTo>
                      <a:pt x="100" y="82"/>
                      <a:pt x="102" y="82"/>
                      <a:pt x="104" y="81"/>
                    </a:cubicBezTo>
                    <a:cubicBezTo>
                      <a:pt x="104" y="83"/>
                      <a:pt x="103" y="82"/>
                      <a:pt x="103" y="83"/>
                    </a:cubicBezTo>
                    <a:cubicBezTo>
                      <a:pt x="105" y="82"/>
                      <a:pt x="105" y="82"/>
                      <a:pt x="105" y="82"/>
                    </a:cubicBezTo>
                    <a:cubicBezTo>
                      <a:pt x="105" y="82"/>
                      <a:pt x="104" y="83"/>
                      <a:pt x="104" y="83"/>
                    </a:cubicBezTo>
                    <a:cubicBezTo>
                      <a:pt x="105" y="83"/>
                      <a:pt x="106" y="81"/>
                      <a:pt x="107" y="81"/>
                    </a:cubicBezTo>
                    <a:cubicBezTo>
                      <a:pt x="109" y="79"/>
                      <a:pt x="107" y="86"/>
                      <a:pt x="109" y="84"/>
                    </a:cubicBezTo>
                    <a:cubicBezTo>
                      <a:pt x="109" y="85"/>
                      <a:pt x="108" y="85"/>
                      <a:pt x="108" y="86"/>
                    </a:cubicBezTo>
                    <a:cubicBezTo>
                      <a:pt x="111" y="85"/>
                      <a:pt x="110" y="86"/>
                      <a:pt x="113" y="84"/>
                    </a:cubicBezTo>
                    <a:cubicBezTo>
                      <a:pt x="113" y="86"/>
                      <a:pt x="113" y="86"/>
                      <a:pt x="113" y="86"/>
                    </a:cubicBezTo>
                    <a:cubicBezTo>
                      <a:pt x="113" y="84"/>
                      <a:pt x="116" y="83"/>
                      <a:pt x="118" y="82"/>
                    </a:cubicBezTo>
                    <a:cubicBezTo>
                      <a:pt x="118" y="81"/>
                      <a:pt x="118" y="80"/>
                      <a:pt x="118" y="80"/>
                    </a:cubicBezTo>
                    <a:cubicBezTo>
                      <a:pt x="121" y="80"/>
                      <a:pt x="121" y="80"/>
                      <a:pt x="121" y="80"/>
                    </a:cubicBezTo>
                    <a:cubicBezTo>
                      <a:pt x="120" y="80"/>
                      <a:pt x="120" y="81"/>
                      <a:pt x="119" y="81"/>
                    </a:cubicBezTo>
                    <a:cubicBezTo>
                      <a:pt x="119" y="81"/>
                      <a:pt x="119" y="81"/>
                      <a:pt x="120" y="81"/>
                    </a:cubicBezTo>
                    <a:cubicBezTo>
                      <a:pt x="120" y="82"/>
                      <a:pt x="118" y="83"/>
                      <a:pt x="117" y="84"/>
                    </a:cubicBezTo>
                    <a:cubicBezTo>
                      <a:pt x="117" y="84"/>
                      <a:pt x="117" y="83"/>
                      <a:pt x="118" y="83"/>
                    </a:cubicBezTo>
                    <a:cubicBezTo>
                      <a:pt x="116" y="84"/>
                      <a:pt x="115" y="85"/>
                      <a:pt x="114" y="86"/>
                    </a:cubicBezTo>
                    <a:cubicBezTo>
                      <a:pt x="115" y="86"/>
                      <a:pt x="115" y="86"/>
                      <a:pt x="115" y="86"/>
                    </a:cubicBezTo>
                    <a:cubicBezTo>
                      <a:pt x="115" y="86"/>
                      <a:pt x="115" y="86"/>
                      <a:pt x="114" y="87"/>
                    </a:cubicBezTo>
                    <a:cubicBezTo>
                      <a:pt x="114" y="87"/>
                      <a:pt x="115" y="87"/>
                      <a:pt x="115" y="86"/>
                    </a:cubicBezTo>
                    <a:cubicBezTo>
                      <a:pt x="114" y="89"/>
                      <a:pt x="114" y="89"/>
                      <a:pt x="114" y="89"/>
                    </a:cubicBezTo>
                    <a:cubicBezTo>
                      <a:pt x="115" y="88"/>
                      <a:pt x="115" y="88"/>
                      <a:pt x="115" y="88"/>
                    </a:cubicBezTo>
                    <a:cubicBezTo>
                      <a:pt x="116" y="91"/>
                      <a:pt x="116" y="91"/>
                      <a:pt x="116" y="91"/>
                    </a:cubicBezTo>
                    <a:cubicBezTo>
                      <a:pt x="119" y="89"/>
                      <a:pt x="122" y="87"/>
                      <a:pt x="125" y="87"/>
                    </a:cubicBezTo>
                    <a:cubicBezTo>
                      <a:pt x="123" y="88"/>
                      <a:pt x="123" y="90"/>
                      <a:pt x="121" y="92"/>
                    </a:cubicBezTo>
                    <a:cubicBezTo>
                      <a:pt x="122" y="89"/>
                      <a:pt x="119" y="92"/>
                      <a:pt x="118" y="90"/>
                    </a:cubicBezTo>
                    <a:cubicBezTo>
                      <a:pt x="119" y="91"/>
                      <a:pt x="118" y="92"/>
                      <a:pt x="118" y="92"/>
                    </a:cubicBezTo>
                    <a:cubicBezTo>
                      <a:pt x="121" y="91"/>
                      <a:pt x="121" y="91"/>
                      <a:pt x="121" y="91"/>
                    </a:cubicBezTo>
                    <a:cubicBezTo>
                      <a:pt x="120" y="93"/>
                      <a:pt x="121" y="93"/>
                      <a:pt x="121" y="94"/>
                    </a:cubicBezTo>
                    <a:cubicBezTo>
                      <a:pt x="122" y="91"/>
                      <a:pt x="124" y="93"/>
                      <a:pt x="125" y="92"/>
                    </a:cubicBezTo>
                    <a:cubicBezTo>
                      <a:pt x="124" y="94"/>
                      <a:pt x="123" y="95"/>
                      <a:pt x="123" y="94"/>
                    </a:cubicBezTo>
                    <a:cubicBezTo>
                      <a:pt x="122" y="97"/>
                      <a:pt x="127" y="91"/>
                      <a:pt x="126" y="94"/>
                    </a:cubicBezTo>
                    <a:cubicBezTo>
                      <a:pt x="126" y="93"/>
                      <a:pt x="126" y="93"/>
                      <a:pt x="125" y="94"/>
                    </a:cubicBezTo>
                    <a:cubicBezTo>
                      <a:pt x="127" y="93"/>
                      <a:pt x="128" y="95"/>
                      <a:pt x="127" y="96"/>
                    </a:cubicBezTo>
                    <a:cubicBezTo>
                      <a:pt x="126" y="95"/>
                      <a:pt x="126" y="95"/>
                      <a:pt x="126" y="95"/>
                    </a:cubicBezTo>
                    <a:cubicBezTo>
                      <a:pt x="128" y="97"/>
                      <a:pt x="131" y="99"/>
                      <a:pt x="133" y="96"/>
                    </a:cubicBezTo>
                    <a:cubicBezTo>
                      <a:pt x="133" y="97"/>
                      <a:pt x="131" y="99"/>
                      <a:pt x="130" y="100"/>
                    </a:cubicBezTo>
                    <a:cubicBezTo>
                      <a:pt x="140" y="93"/>
                      <a:pt x="140" y="93"/>
                      <a:pt x="140" y="93"/>
                    </a:cubicBezTo>
                    <a:cubicBezTo>
                      <a:pt x="138" y="95"/>
                      <a:pt x="135" y="101"/>
                      <a:pt x="132" y="102"/>
                    </a:cubicBezTo>
                    <a:cubicBezTo>
                      <a:pt x="132" y="102"/>
                      <a:pt x="133" y="103"/>
                      <a:pt x="134" y="103"/>
                    </a:cubicBezTo>
                    <a:cubicBezTo>
                      <a:pt x="134" y="102"/>
                      <a:pt x="136" y="99"/>
                      <a:pt x="136" y="99"/>
                    </a:cubicBezTo>
                    <a:cubicBezTo>
                      <a:pt x="135" y="102"/>
                      <a:pt x="136" y="101"/>
                      <a:pt x="136" y="104"/>
                    </a:cubicBezTo>
                    <a:cubicBezTo>
                      <a:pt x="135" y="103"/>
                      <a:pt x="139" y="100"/>
                      <a:pt x="139" y="100"/>
                    </a:cubicBezTo>
                    <a:cubicBezTo>
                      <a:pt x="139" y="101"/>
                      <a:pt x="137" y="104"/>
                      <a:pt x="136" y="104"/>
                    </a:cubicBezTo>
                    <a:cubicBezTo>
                      <a:pt x="140" y="101"/>
                      <a:pt x="140" y="101"/>
                      <a:pt x="140" y="101"/>
                    </a:cubicBezTo>
                    <a:cubicBezTo>
                      <a:pt x="139" y="102"/>
                      <a:pt x="138" y="105"/>
                      <a:pt x="137" y="106"/>
                    </a:cubicBezTo>
                    <a:cubicBezTo>
                      <a:pt x="138" y="105"/>
                      <a:pt x="139" y="107"/>
                      <a:pt x="139" y="107"/>
                    </a:cubicBezTo>
                    <a:cubicBezTo>
                      <a:pt x="139" y="105"/>
                      <a:pt x="139" y="105"/>
                      <a:pt x="139" y="105"/>
                    </a:cubicBezTo>
                    <a:cubicBezTo>
                      <a:pt x="141" y="107"/>
                      <a:pt x="145" y="101"/>
                      <a:pt x="146" y="103"/>
                    </a:cubicBezTo>
                    <a:cubicBezTo>
                      <a:pt x="145" y="103"/>
                      <a:pt x="142" y="107"/>
                      <a:pt x="143" y="108"/>
                    </a:cubicBezTo>
                    <a:cubicBezTo>
                      <a:pt x="145" y="107"/>
                      <a:pt x="151" y="100"/>
                      <a:pt x="154" y="100"/>
                    </a:cubicBezTo>
                    <a:cubicBezTo>
                      <a:pt x="153" y="101"/>
                      <a:pt x="153" y="101"/>
                      <a:pt x="153" y="101"/>
                    </a:cubicBezTo>
                    <a:cubicBezTo>
                      <a:pt x="155" y="101"/>
                      <a:pt x="155" y="101"/>
                      <a:pt x="155" y="101"/>
                    </a:cubicBezTo>
                    <a:cubicBezTo>
                      <a:pt x="152" y="103"/>
                      <a:pt x="146" y="108"/>
                      <a:pt x="143" y="109"/>
                    </a:cubicBezTo>
                    <a:cubicBezTo>
                      <a:pt x="143" y="111"/>
                      <a:pt x="143" y="111"/>
                      <a:pt x="144" y="111"/>
                    </a:cubicBezTo>
                    <a:cubicBezTo>
                      <a:pt x="143" y="112"/>
                      <a:pt x="142" y="112"/>
                      <a:pt x="142" y="112"/>
                    </a:cubicBezTo>
                    <a:cubicBezTo>
                      <a:pt x="143" y="114"/>
                      <a:pt x="143" y="114"/>
                      <a:pt x="143" y="114"/>
                    </a:cubicBezTo>
                    <a:cubicBezTo>
                      <a:pt x="145" y="112"/>
                      <a:pt x="147" y="114"/>
                      <a:pt x="148" y="112"/>
                    </a:cubicBezTo>
                    <a:cubicBezTo>
                      <a:pt x="144" y="112"/>
                      <a:pt x="144" y="112"/>
                      <a:pt x="144" y="112"/>
                    </a:cubicBezTo>
                    <a:cubicBezTo>
                      <a:pt x="145" y="110"/>
                      <a:pt x="150" y="107"/>
                      <a:pt x="151" y="109"/>
                    </a:cubicBezTo>
                    <a:cubicBezTo>
                      <a:pt x="151" y="110"/>
                      <a:pt x="148" y="112"/>
                      <a:pt x="147" y="113"/>
                    </a:cubicBezTo>
                    <a:cubicBezTo>
                      <a:pt x="148" y="112"/>
                      <a:pt x="150" y="113"/>
                      <a:pt x="150" y="113"/>
                    </a:cubicBezTo>
                    <a:cubicBezTo>
                      <a:pt x="148" y="114"/>
                      <a:pt x="148" y="114"/>
                      <a:pt x="148" y="114"/>
                    </a:cubicBezTo>
                    <a:cubicBezTo>
                      <a:pt x="149" y="115"/>
                      <a:pt x="152" y="112"/>
                      <a:pt x="151" y="115"/>
                    </a:cubicBezTo>
                    <a:cubicBezTo>
                      <a:pt x="152" y="115"/>
                      <a:pt x="150" y="118"/>
                      <a:pt x="151" y="117"/>
                    </a:cubicBezTo>
                    <a:cubicBezTo>
                      <a:pt x="153" y="114"/>
                      <a:pt x="158" y="107"/>
                      <a:pt x="160" y="105"/>
                    </a:cubicBezTo>
                    <a:cubicBezTo>
                      <a:pt x="160" y="105"/>
                      <a:pt x="160" y="109"/>
                      <a:pt x="159" y="110"/>
                    </a:cubicBezTo>
                    <a:cubicBezTo>
                      <a:pt x="159" y="113"/>
                      <a:pt x="155" y="114"/>
                      <a:pt x="154" y="116"/>
                    </a:cubicBezTo>
                    <a:cubicBezTo>
                      <a:pt x="155" y="116"/>
                      <a:pt x="156" y="115"/>
                      <a:pt x="156" y="115"/>
                    </a:cubicBezTo>
                    <a:cubicBezTo>
                      <a:pt x="156" y="116"/>
                      <a:pt x="155" y="117"/>
                      <a:pt x="156" y="117"/>
                    </a:cubicBezTo>
                    <a:cubicBezTo>
                      <a:pt x="157" y="115"/>
                      <a:pt x="157" y="119"/>
                      <a:pt x="157" y="116"/>
                    </a:cubicBezTo>
                    <a:cubicBezTo>
                      <a:pt x="159" y="116"/>
                      <a:pt x="158" y="117"/>
                      <a:pt x="159" y="117"/>
                    </a:cubicBezTo>
                    <a:cubicBezTo>
                      <a:pt x="160" y="116"/>
                      <a:pt x="163" y="113"/>
                      <a:pt x="165" y="113"/>
                    </a:cubicBezTo>
                    <a:cubicBezTo>
                      <a:pt x="164" y="114"/>
                      <a:pt x="164" y="114"/>
                      <a:pt x="164" y="115"/>
                    </a:cubicBezTo>
                    <a:cubicBezTo>
                      <a:pt x="165" y="116"/>
                      <a:pt x="165" y="118"/>
                      <a:pt x="167" y="119"/>
                    </a:cubicBezTo>
                    <a:cubicBezTo>
                      <a:pt x="166" y="120"/>
                      <a:pt x="167" y="121"/>
                      <a:pt x="166" y="121"/>
                    </a:cubicBezTo>
                    <a:cubicBezTo>
                      <a:pt x="166" y="121"/>
                      <a:pt x="167" y="121"/>
                      <a:pt x="167" y="121"/>
                    </a:cubicBezTo>
                    <a:cubicBezTo>
                      <a:pt x="167" y="124"/>
                      <a:pt x="166" y="120"/>
                      <a:pt x="165" y="123"/>
                    </a:cubicBezTo>
                    <a:cubicBezTo>
                      <a:pt x="166" y="122"/>
                      <a:pt x="168" y="122"/>
                      <a:pt x="169" y="122"/>
                    </a:cubicBezTo>
                    <a:cubicBezTo>
                      <a:pt x="170" y="120"/>
                      <a:pt x="168" y="121"/>
                      <a:pt x="166" y="121"/>
                    </a:cubicBezTo>
                    <a:cubicBezTo>
                      <a:pt x="168" y="118"/>
                      <a:pt x="172" y="116"/>
                      <a:pt x="174" y="116"/>
                    </a:cubicBezTo>
                    <a:cubicBezTo>
                      <a:pt x="176" y="116"/>
                      <a:pt x="173" y="118"/>
                      <a:pt x="174" y="118"/>
                    </a:cubicBezTo>
                    <a:cubicBezTo>
                      <a:pt x="176" y="120"/>
                      <a:pt x="180" y="115"/>
                      <a:pt x="180" y="118"/>
                    </a:cubicBezTo>
                    <a:cubicBezTo>
                      <a:pt x="180" y="121"/>
                      <a:pt x="178" y="122"/>
                      <a:pt x="177" y="123"/>
                    </a:cubicBezTo>
                    <a:cubicBezTo>
                      <a:pt x="175" y="123"/>
                      <a:pt x="176" y="121"/>
                      <a:pt x="175" y="120"/>
                    </a:cubicBezTo>
                    <a:cubicBezTo>
                      <a:pt x="176" y="122"/>
                      <a:pt x="176" y="122"/>
                      <a:pt x="176" y="122"/>
                    </a:cubicBezTo>
                    <a:cubicBezTo>
                      <a:pt x="175" y="122"/>
                      <a:pt x="174" y="122"/>
                      <a:pt x="174" y="121"/>
                    </a:cubicBezTo>
                    <a:cubicBezTo>
                      <a:pt x="173" y="123"/>
                      <a:pt x="178" y="125"/>
                      <a:pt x="178" y="127"/>
                    </a:cubicBezTo>
                    <a:cubicBezTo>
                      <a:pt x="179" y="127"/>
                      <a:pt x="180" y="127"/>
                      <a:pt x="180" y="126"/>
                    </a:cubicBezTo>
                    <a:cubicBezTo>
                      <a:pt x="180" y="126"/>
                      <a:pt x="180" y="126"/>
                      <a:pt x="180" y="126"/>
                    </a:cubicBezTo>
                    <a:cubicBezTo>
                      <a:pt x="180" y="124"/>
                      <a:pt x="182" y="125"/>
                      <a:pt x="182" y="124"/>
                    </a:cubicBezTo>
                    <a:cubicBezTo>
                      <a:pt x="183" y="123"/>
                      <a:pt x="185" y="122"/>
                      <a:pt x="186" y="124"/>
                    </a:cubicBezTo>
                    <a:cubicBezTo>
                      <a:pt x="185" y="126"/>
                      <a:pt x="185" y="126"/>
                      <a:pt x="185" y="126"/>
                    </a:cubicBezTo>
                    <a:cubicBezTo>
                      <a:pt x="185" y="125"/>
                      <a:pt x="185" y="124"/>
                      <a:pt x="184" y="125"/>
                    </a:cubicBezTo>
                    <a:cubicBezTo>
                      <a:pt x="185" y="124"/>
                      <a:pt x="184" y="129"/>
                      <a:pt x="186" y="126"/>
                    </a:cubicBezTo>
                    <a:cubicBezTo>
                      <a:pt x="186" y="124"/>
                      <a:pt x="186" y="124"/>
                      <a:pt x="186" y="124"/>
                    </a:cubicBezTo>
                    <a:cubicBezTo>
                      <a:pt x="188" y="124"/>
                      <a:pt x="190" y="123"/>
                      <a:pt x="191" y="124"/>
                    </a:cubicBezTo>
                    <a:cubicBezTo>
                      <a:pt x="192" y="122"/>
                      <a:pt x="191" y="124"/>
                      <a:pt x="192" y="121"/>
                    </a:cubicBezTo>
                    <a:cubicBezTo>
                      <a:pt x="190" y="125"/>
                      <a:pt x="189" y="119"/>
                      <a:pt x="188" y="123"/>
                    </a:cubicBezTo>
                    <a:cubicBezTo>
                      <a:pt x="189" y="120"/>
                      <a:pt x="188" y="121"/>
                      <a:pt x="188" y="118"/>
                    </a:cubicBezTo>
                    <a:cubicBezTo>
                      <a:pt x="188" y="119"/>
                      <a:pt x="188" y="120"/>
                      <a:pt x="187" y="119"/>
                    </a:cubicBezTo>
                    <a:cubicBezTo>
                      <a:pt x="187" y="119"/>
                      <a:pt x="187" y="119"/>
                      <a:pt x="187" y="119"/>
                    </a:cubicBezTo>
                    <a:cubicBezTo>
                      <a:pt x="186" y="119"/>
                      <a:pt x="186" y="119"/>
                      <a:pt x="186" y="119"/>
                    </a:cubicBezTo>
                    <a:cubicBezTo>
                      <a:pt x="186" y="119"/>
                      <a:pt x="186" y="119"/>
                      <a:pt x="186" y="119"/>
                    </a:cubicBezTo>
                    <a:cubicBezTo>
                      <a:pt x="186" y="119"/>
                      <a:pt x="186" y="119"/>
                      <a:pt x="186" y="119"/>
                    </a:cubicBezTo>
                    <a:cubicBezTo>
                      <a:pt x="186" y="120"/>
                      <a:pt x="186" y="120"/>
                      <a:pt x="186" y="120"/>
                    </a:cubicBezTo>
                    <a:cubicBezTo>
                      <a:pt x="185" y="122"/>
                      <a:pt x="183" y="121"/>
                      <a:pt x="182" y="121"/>
                    </a:cubicBezTo>
                    <a:cubicBezTo>
                      <a:pt x="182" y="120"/>
                      <a:pt x="183" y="120"/>
                      <a:pt x="183" y="120"/>
                    </a:cubicBezTo>
                    <a:cubicBezTo>
                      <a:pt x="182" y="120"/>
                      <a:pt x="182" y="120"/>
                      <a:pt x="182" y="120"/>
                    </a:cubicBezTo>
                    <a:cubicBezTo>
                      <a:pt x="183" y="119"/>
                      <a:pt x="182" y="117"/>
                      <a:pt x="184" y="117"/>
                    </a:cubicBezTo>
                    <a:cubicBezTo>
                      <a:pt x="183" y="116"/>
                      <a:pt x="183" y="116"/>
                      <a:pt x="183" y="116"/>
                    </a:cubicBezTo>
                    <a:cubicBezTo>
                      <a:pt x="183" y="115"/>
                      <a:pt x="183" y="114"/>
                      <a:pt x="182" y="114"/>
                    </a:cubicBezTo>
                    <a:cubicBezTo>
                      <a:pt x="181" y="113"/>
                      <a:pt x="179" y="115"/>
                      <a:pt x="180" y="114"/>
                    </a:cubicBezTo>
                    <a:cubicBezTo>
                      <a:pt x="178" y="114"/>
                      <a:pt x="178" y="114"/>
                      <a:pt x="178" y="114"/>
                    </a:cubicBezTo>
                    <a:cubicBezTo>
                      <a:pt x="178" y="113"/>
                      <a:pt x="178" y="113"/>
                      <a:pt x="178" y="113"/>
                    </a:cubicBezTo>
                    <a:cubicBezTo>
                      <a:pt x="177" y="112"/>
                      <a:pt x="173" y="113"/>
                      <a:pt x="173" y="109"/>
                    </a:cubicBezTo>
                    <a:cubicBezTo>
                      <a:pt x="173" y="109"/>
                      <a:pt x="172" y="109"/>
                      <a:pt x="171" y="108"/>
                    </a:cubicBezTo>
                    <a:cubicBezTo>
                      <a:pt x="172" y="107"/>
                      <a:pt x="172" y="107"/>
                      <a:pt x="172" y="107"/>
                    </a:cubicBezTo>
                    <a:cubicBezTo>
                      <a:pt x="171" y="107"/>
                      <a:pt x="171" y="104"/>
                      <a:pt x="170" y="105"/>
                    </a:cubicBezTo>
                    <a:cubicBezTo>
                      <a:pt x="171" y="101"/>
                      <a:pt x="167" y="102"/>
                      <a:pt x="166" y="100"/>
                    </a:cubicBezTo>
                    <a:cubicBezTo>
                      <a:pt x="165" y="102"/>
                      <a:pt x="165" y="102"/>
                      <a:pt x="165" y="102"/>
                    </a:cubicBezTo>
                    <a:cubicBezTo>
                      <a:pt x="164" y="101"/>
                      <a:pt x="163" y="101"/>
                      <a:pt x="161" y="101"/>
                    </a:cubicBezTo>
                    <a:cubicBezTo>
                      <a:pt x="160" y="102"/>
                      <a:pt x="160" y="102"/>
                      <a:pt x="160" y="102"/>
                    </a:cubicBezTo>
                    <a:cubicBezTo>
                      <a:pt x="158" y="103"/>
                      <a:pt x="159" y="100"/>
                      <a:pt x="157" y="99"/>
                    </a:cubicBezTo>
                    <a:cubicBezTo>
                      <a:pt x="158" y="98"/>
                      <a:pt x="158" y="99"/>
                      <a:pt x="158" y="99"/>
                    </a:cubicBezTo>
                    <a:cubicBezTo>
                      <a:pt x="159" y="95"/>
                      <a:pt x="153" y="99"/>
                      <a:pt x="153" y="96"/>
                    </a:cubicBezTo>
                    <a:cubicBezTo>
                      <a:pt x="152" y="96"/>
                      <a:pt x="152" y="95"/>
                      <a:pt x="152" y="95"/>
                    </a:cubicBezTo>
                    <a:cubicBezTo>
                      <a:pt x="152" y="95"/>
                      <a:pt x="152" y="95"/>
                      <a:pt x="152" y="95"/>
                    </a:cubicBezTo>
                    <a:cubicBezTo>
                      <a:pt x="152" y="95"/>
                      <a:pt x="152" y="95"/>
                      <a:pt x="152" y="95"/>
                    </a:cubicBezTo>
                    <a:cubicBezTo>
                      <a:pt x="152" y="94"/>
                      <a:pt x="152" y="94"/>
                      <a:pt x="152" y="94"/>
                    </a:cubicBezTo>
                    <a:cubicBezTo>
                      <a:pt x="152" y="94"/>
                      <a:pt x="152" y="94"/>
                      <a:pt x="152" y="95"/>
                    </a:cubicBezTo>
                    <a:cubicBezTo>
                      <a:pt x="151" y="94"/>
                      <a:pt x="151" y="94"/>
                      <a:pt x="150" y="94"/>
                    </a:cubicBezTo>
                    <a:cubicBezTo>
                      <a:pt x="151" y="93"/>
                      <a:pt x="151" y="93"/>
                      <a:pt x="151" y="93"/>
                    </a:cubicBezTo>
                    <a:cubicBezTo>
                      <a:pt x="151" y="93"/>
                      <a:pt x="151" y="93"/>
                      <a:pt x="151" y="93"/>
                    </a:cubicBezTo>
                    <a:cubicBezTo>
                      <a:pt x="151" y="92"/>
                      <a:pt x="150" y="93"/>
                      <a:pt x="149" y="95"/>
                    </a:cubicBezTo>
                    <a:cubicBezTo>
                      <a:pt x="149" y="95"/>
                      <a:pt x="149" y="95"/>
                      <a:pt x="148" y="95"/>
                    </a:cubicBezTo>
                    <a:cubicBezTo>
                      <a:pt x="150" y="92"/>
                      <a:pt x="146" y="95"/>
                      <a:pt x="148" y="92"/>
                    </a:cubicBezTo>
                    <a:cubicBezTo>
                      <a:pt x="147" y="93"/>
                      <a:pt x="145" y="91"/>
                      <a:pt x="143" y="94"/>
                    </a:cubicBezTo>
                    <a:cubicBezTo>
                      <a:pt x="143" y="94"/>
                      <a:pt x="143" y="93"/>
                      <a:pt x="143" y="93"/>
                    </a:cubicBezTo>
                    <a:cubicBezTo>
                      <a:pt x="143" y="93"/>
                      <a:pt x="143" y="92"/>
                      <a:pt x="142" y="93"/>
                    </a:cubicBezTo>
                    <a:cubicBezTo>
                      <a:pt x="143" y="90"/>
                      <a:pt x="143" y="90"/>
                      <a:pt x="143" y="90"/>
                    </a:cubicBezTo>
                    <a:cubicBezTo>
                      <a:pt x="140" y="92"/>
                      <a:pt x="140" y="92"/>
                      <a:pt x="140" y="92"/>
                    </a:cubicBezTo>
                    <a:cubicBezTo>
                      <a:pt x="140" y="91"/>
                      <a:pt x="140" y="90"/>
                      <a:pt x="142" y="89"/>
                    </a:cubicBezTo>
                    <a:cubicBezTo>
                      <a:pt x="139" y="90"/>
                      <a:pt x="140" y="89"/>
                      <a:pt x="137" y="90"/>
                    </a:cubicBezTo>
                    <a:cubicBezTo>
                      <a:pt x="138" y="89"/>
                      <a:pt x="138" y="89"/>
                      <a:pt x="138" y="89"/>
                    </a:cubicBezTo>
                    <a:cubicBezTo>
                      <a:pt x="138" y="89"/>
                      <a:pt x="136" y="90"/>
                      <a:pt x="136" y="88"/>
                    </a:cubicBezTo>
                    <a:cubicBezTo>
                      <a:pt x="137" y="85"/>
                      <a:pt x="131" y="84"/>
                      <a:pt x="130" y="80"/>
                    </a:cubicBezTo>
                    <a:cubicBezTo>
                      <a:pt x="128" y="84"/>
                      <a:pt x="130" y="78"/>
                      <a:pt x="128" y="80"/>
                    </a:cubicBezTo>
                    <a:cubicBezTo>
                      <a:pt x="128" y="79"/>
                      <a:pt x="128" y="79"/>
                      <a:pt x="129" y="78"/>
                    </a:cubicBezTo>
                    <a:cubicBezTo>
                      <a:pt x="127" y="78"/>
                      <a:pt x="128" y="75"/>
                      <a:pt x="125" y="77"/>
                    </a:cubicBezTo>
                    <a:cubicBezTo>
                      <a:pt x="126" y="76"/>
                      <a:pt x="127" y="76"/>
                      <a:pt x="127" y="75"/>
                    </a:cubicBezTo>
                    <a:cubicBezTo>
                      <a:pt x="127" y="75"/>
                      <a:pt x="126" y="76"/>
                      <a:pt x="126" y="75"/>
                    </a:cubicBezTo>
                    <a:cubicBezTo>
                      <a:pt x="126" y="75"/>
                      <a:pt x="127" y="75"/>
                      <a:pt x="127" y="74"/>
                    </a:cubicBezTo>
                    <a:cubicBezTo>
                      <a:pt x="126" y="73"/>
                      <a:pt x="124" y="76"/>
                      <a:pt x="122" y="79"/>
                    </a:cubicBezTo>
                    <a:cubicBezTo>
                      <a:pt x="122" y="77"/>
                      <a:pt x="121" y="77"/>
                      <a:pt x="120" y="78"/>
                    </a:cubicBezTo>
                    <a:cubicBezTo>
                      <a:pt x="120" y="77"/>
                      <a:pt x="120" y="76"/>
                      <a:pt x="121" y="76"/>
                    </a:cubicBezTo>
                    <a:cubicBezTo>
                      <a:pt x="121" y="76"/>
                      <a:pt x="119" y="73"/>
                      <a:pt x="118" y="75"/>
                    </a:cubicBezTo>
                    <a:cubicBezTo>
                      <a:pt x="118" y="74"/>
                      <a:pt x="117" y="74"/>
                      <a:pt x="117" y="74"/>
                    </a:cubicBezTo>
                    <a:cubicBezTo>
                      <a:pt x="116" y="74"/>
                      <a:pt x="116" y="73"/>
                      <a:pt x="114" y="73"/>
                    </a:cubicBezTo>
                    <a:cubicBezTo>
                      <a:pt x="114" y="73"/>
                      <a:pt x="114" y="73"/>
                      <a:pt x="114" y="73"/>
                    </a:cubicBezTo>
                    <a:cubicBezTo>
                      <a:pt x="112" y="75"/>
                      <a:pt x="113" y="73"/>
                      <a:pt x="112" y="73"/>
                    </a:cubicBezTo>
                    <a:cubicBezTo>
                      <a:pt x="112" y="73"/>
                      <a:pt x="112" y="73"/>
                      <a:pt x="112" y="73"/>
                    </a:cubicBezTo>
                    <a:cubicBezTo>
                      <a:pt x="111" y="69"/>
                      <a:pt x="111" y="73"/>
                      <a:pt x="110" y="69"/>
                    </a:cubicBezTo>
                    <a:cubicBezTo>
                      <a:pt x="109" y="71"/>
                      <a:pt x="109" y="71"/>
                      <a:pt x="109" y="71"/>
                    </a:cubicBezTo>
                    <a:cubicBezTo>
                      <a:pt x="107" y="74"/>
                      <a:pt x="109" y="68"/>
                      <a:pt x="107" y="68"/>
                    </a:cubicBezTo>
                    <a:cubicBezTo>
                      <a:pt x="106" y="70"/>
                      <a:pt x="106" y="70"/>
                      <a:pt x="106" y="70"/>
                    </a:cubicBezTo>
                    <a:cubicBezTo>
                      <a:pt x="105" y="70"/>
                      <a:pt x="108" y="64"/>
                      <a:pt x="107" y="63"/>
                    </a:cubicBezTo>
                    <a:cubicBezTo>
                      <a:pt x="108" y="62"/>
                      <a:pt x="108" y="62"/>
                      <a:pt x="108" y="62"/>
                    </a:cubicBezTo>
                    <a:cubicBezTo>
                      <a:pt x="108" y="59"/>
                      <a:pt x="107" y="64"/>
                      <a:pt x="105" y="64"/>
                    </a:cubicBezTo>
                    <a:cubicBezTo>
                      <a:pt x="106" y="63"/>
                      <a:pt x="107" y="61"/>
                      <a:pt x="107" y="60"/>
                    </a:cubicBezTo>
                    <a:cubicBezTo>
                      <a:pt x="107" y="59"/>
                      <a:pt x="102" y="62"/>
                      <a:pt x="102" y="59"/>
                    </a:cubicBezTo>
                    <a:cubicBezTo>
                      <a:pt x="102" y="61"/>
                      <a:pt x="101" y="62"/>
                      <a:pt x="100" y="62"/>
                    </a:cubicBezTo>
                    <a:cubicBezTo>
                      <a:pt x="99" y="62"/>
                      <a:pt x="100" y="57"/>
                      <a:pt x="97" y="59"/>
                    </a:cubicBezTo>
                    <a:cubicBezTo>
                      <a:pt x="97" y="59"/>
                      <a:pt x="98" y="58"/>
                      <a:pt x="98" y="58"/>
                    </a:cubicBezTo>
                    <a:cubicBezTo>
                      <a:pt x="97" y="59"/>
                      <a:pt x="95" y="58"/>
                      <a:pt x="93" y="59"/>
                    </a:cubicBezTo>
                    <a:cubicBezTo>
                      <a:pt x="96" y="53"/>
                      <a:pt x="87" y="59"/>
                      <a:pt x="91" y="54"/>
                    </a:cubicBezTo>
                    <a:cubicBezTo>
                      <a:pt x="88" y="53"/>
                      <a:pt x="88" y="53"/>
                      <a:pt x="88" y="53"/>
                    </a:cubicBezTo>
                    <a:cubicBezTo>
                      <a:pt x="89" y="52"/>
                      <a:pt x="89" y="52"/>
                      <a:pt x="89" y="52"/>
                    </a:cubicBezTo>
                    <a:cubicBezTo>
                      <a:pt x="88" y="51"/>
                      <a:pt x="86" y="52"/>
                      <a:pt x="85" y="53"/>
                    </a:cubicBezTo>
                    <a:cubicBezTo>
                      <a:pt x="85" y="52"/>
                      <a:pt x="85" y="52"/>
                      <a:pt x="86" y="52"/>
                    </a:cubicBezTo>
                    <a:cubicBezTo>
                      <a:pt x="84" y="49"/>
                      <a:pt x="84" y="49"/>
                      <a:pt x="81" y="51"/>
                    </a:cubicBezTo>
                    <a:cubicBezTo>
                      <a:pt x="82" y="49"/>
                      <a:pt x="82" y="49"/>
                      <a:pt x="82" y="49"/>
                    </a:cubicBezTo>
                    <a:cubicBezTo>
                      <a:pt x="80" y="50"/>
                      <a:pt x="80" y="45"/>
                      <a:pt x="77" y="45"/>
                    </a:cubicBezTo>
                    <a:cubicBezTo>
                      <a:pt x="77" y="45"/>
                      <a:pt x="78" y="45"/>
                      <a:pt x="78" y="45"/>
                    </a:cubicBezTo>
                    <a:cubicBezTo>
                      <a:pt x="74" y="45"/>
                      <a:pt x="76" y="36"/>
                      <a:pt x="71" y="42"/>
                    </a:cubicBezTo>
                    <a:cubicBezTo>
                      <a:pt x="68" y="43"/>
                      <a:pt x="68" y="43"/>
                      <a:pt x="68" y="43"/>
                    </a:cubicBezTo>
                    <a:cubicBezTo>
                      <a:pt x="70" y="44"/>
                      <a:pt x="66" y="45"/>
                      <a:pt x="67" y="46"/>
                    </a:cubicBezTo>
                    <a:cubicBezTo>
                      <a:pt x="66" y="46"/>
                      <a:pt x="66" y="43"/>
                      <a:pt x="67" y="44"/>
                    </a:cubicBezTo>
                    <a:cubicBezTo>
                      <a:pt x="67" y="44"/>
                      <a:pt x="67" y="44"/>
                      <a:pt x="67" y="44"/>
                    </a:cubicBezTo>
                    <a:cubicBezTo>
                      <a:pt x="69" y="41"/>
                      <a:pt x="65" y="41"/>
                      <a:pt x="67" y="39"/>
                    </a:cubicBezTo>
                    <a:cubicBezTo>
                      <a:pt x="63" y="37"/>
                      <a:pt x="60" y="33"/>
                      <a:pt x="57" y="31"/>
                    </a:cubicBezTo>
                    <a:cubicBezTo>
                      <a:pt x="56" y="33"/>
                      <a:pt x="56" y="33"/>
                      <a:pt x="56" y="33"/>
                    </a:cubicBezTo>
                    <a:cubicBezTo>
                      <a:pt x="55" y="32"/>
                      <a:pt x="55" y="32"/>
                      <a:pt x="55" y="32"/>
                    </a:cubicBezTo>
                    <a:cubicBezTo>
                      <a:pt x="55" y="32"/>
                      <a:pt x="55" y="30"/>
                      <a:pt x="56" y="31"/>
                    </a:cubicBezTo>
                    <a:cubicBezTo>
                      <a:pt x="57" y="29"/>
                      <a:pt x="54" y="31"/>
                      <a:pt x="54" y="32"/>
                    </a:cubicBezTo>
                    <a:cubicBezTo>
                      <a:pt x="53" y="30"/>
                      <a:pt x="56" y="29"/>
                      <a:pt x="56" y="29"/>
                    </a:cubicBezTo>
                    <a:cubicBezTo>
                      <a:pt x="55" y="28"/>
                      <a:pt x="55" y="28"/>
                      <a:pt x="55" y="28"/>
                    </a:cubicBezTo>
                    <a:cubicBezTo>
                      <a:pt x="55" y="29"/>
                      <a:pt x="55" y="29"/>
                      <a:pt x="55" y="29"/>
                    </a:cubicBezTo>
                    <a:cubicBezTo>
                      <a:pt x="54" y="30"/>
                      <a:pt x="53" y="31"/>
                      <a:pt x="52" y="30"/>
                    </a:cubicBezTo>
                    <a:cubicBezTo>
                      <a:pt x="52" y="29"/>
                      <a:pt x="53" y="28"/>
                      <a:pt x="52" y="28"/>
                    </a:cubicBezTo>
                    <a:cubicBezTo>
                      <a:pt x="52" y="28"/>
                      <a:pt x="52" y="27"/>
                      <a:pt x="52" y="27"/>
                    </a:cubicBezTo>
                    <a:cubicBezTo>
                      <a:pt x="51" y="26"/>
                      <a:pt x="51" y="26"/>
                      <a:pt x="51" y="26"/>
                    </a:cubicBezTo>
                    <a:cubicBezTo>
                      <a:pt x="50" y="29"/>
                      <a:pt x="50" y="29"/>
                      <a:pt x="50" y="29"/>
                    </a:cubicBezTo>
                    <a:cubicBezTo>
                      <a:pt x="49" y="29"/>
                      <a:pt x="49" y="28"/>
                      <a:pt x="48" y="30"/>
                    </a:cubicBezTo>
                    <a:cubicBezTo>
                      <a:pt x="49" y="26"/>
                      <a:pt x="43" y="25"/>
                      <a:pt x="43" y="24"/>
                    </a:cubicBezTo>
                    <a:cubicBezTo>
                      <a:pt x="41" y="25"/>
                      <a:pt x="40" y="24"/>
                      <a:pt x="39" y="23"/>
                    </a:cubicBezTo>
                    <a:cubicBezTo>
                      <a:pt x="39" y="24"/>
                      <a:pt x="38" y="26"/>
                      <a:pt x="37" y="25"/>
                    </a:cubicBezTo>
                    <a:cubicBezTo>
                      <a:pt x="40" y="21"/>
                      <a:pt x="36" y="22"/>
                      <a:pt x="38" y="18"/>
                    </a:cubicBezTo>
                    <a:cubicBezTo>
                      <a:pt x="37" y="21"/>
                      <a:pt x="34" y="17"/>
                      <a:pt x="34" y="21"/>
                    </a:cubicBezTo>
                    <a:cubicBezTo>
                      <a:pt x="33" y="20"/>
                      <a:pt x="35" y="19"/>
                      <a:pt x="35" y="18"/>
                    </a:cubicBezTo>
                    <a:cubicBezTo>
                      <a:pt x="32" y="18"/>
                      <a:pt x="31" y="14"/>
                      <a:pt x="28" y="13"/>
                    </a:cubicBezTo>
                    <a:cubicBezTo>
                      <a:pt x="28" y="13"/>
                      <a:pt x="28" y="14"/>
                      <a:pt x="26" y="15"/>
                    </a:cubicBezTo>
                    <a:cubicBezTo>
                      <a:pt x="27" y="11"/>
                      <a:pt x="27" y="11"/>
                      <a:pt x="27" y="11"/>
                    </a:cubicBezTo>
                    <a:cubicBezTo>
                      <a:pt x="26" y="11"/>
                      <a:pt x="24" y="14"/>
                      <a:pt x="25" y="12"/>
                    </a:cubicBezTo>
                    <a:cubicBezTo>
                      <a:pt x="25" y="12"/>
                      <a:pt x="24" y="13"/>
                      <a:pt x="24" y="13"/>
                    </a:cubicBezTo>
                    <a:cubicBezTo>
                      <a:pt x="21" y="7"/>
                      <a:pt x="12" y="9"/>
                      <a:pt x="11" y="1"/>
                    </a:cubicBezTo>
                    <a:cubicBezTo>
                      <a:pt x="11" y="3"/>
                      <a:pt x="10" y="2"/>
                      <a:pt x="10" y="2"/>
                    </a:cubicBezTo>
                    <a:cubicBezTo>
                      <a:pt x="10" y="3"/>
                      <a:pt x="9" y="4"/>
                      <a:pt x="8" y="4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6" y="3"/>
                      <a:pt x="5" y="0"/>
                      <a:pt x="4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2" y="4"/>
                      <a:pt x="2" y="8"/>
                      <a:pt x="0" y="11"/>
                    </a:cubicBezTo>
                    <a:cubicBezTo>
                      <a:pt x="3" y="9"/>
                      <a:pt x="0" y="17"/>
                      <a:pt x="4" y="14"/>
                    </a:cubicBezTo>
                    <a:cubicBezTo>
                      <a:pt x="4" y="15"/>
                      <a:pt x="3" y="15"/>
                      <a:pt x="3" y="16"/>
                    </a:cubicBezTo>
                    <a:cubicBezTo>
                      <a:pt x="4" y="15"/>
                      <a:pt x="5" y="15"/>
                      <a:pt x="6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8" y="17"/>
                      <a:pt x="8" y="19"/>
                      <a:pt x="11" y="22"/>
                    </a:cubicBezTo>
                    <a:cubicBezTo>
                      <a:pt x="11" y="20"/>
                      <a:pt x="11" y="20"/>
                      <a:pt x="11" y="20"/>
                    </a:cubicBezTo>
                    <a:cubicBezTo>
                      <a:pt x="12" y="21"/>
                      <a:pt x="12" y="21"/>
                      <a:pt x="12" y="22"/>
                    </a:cubicBezTo>
                    <a:cubicBezTo>
                      <a:pt x="14" y="20"/>
                      <a:pt x="10" y="21"/>
                      <a:pt x="12" y="19"/>
                    </a:cubicBezTo>
                    <a:cubicBezTo>
                      <a:pt x="11" y="22"/>
                      <a:pt x="17" y="21"/>
                      <a:pt x="15" y="25"/>
                    </a:cubicBezTo>
                    <a:cubicBezTo>
                      <a:pt x="16" y="26"/>
                      <a:pt x="16" y="23"/>
                      <a:pt x="17" y="24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8" y="25"/>
                      <a:pt x="18" y="26"/>
                      <a:pt x="17" y="27"/>
                    </a:cubicBezTo>
                    <a:cubicBezTo>
                      <a:pt x="17" y="27"/>
                      <a:pt x="16" y="27"/>
                      <a:pt x="16" y="27"/>
                    </a:cubicBezTo>
                    <a:cubicBezTo>
                      <a:pt x="16" y="28"/>
                      <a:pt x="19" y="28"/>
                      <a:pt x="19" y="28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21" y="28"/>
                      <a:pt x="24" y="31"/>
                      <a:pt x="28" y="31"/>
                    </a:cubicBezTo>
                    <a:cubicBezTo>
                      <a:pt x="28" y="30"/>
                      <a:pt x="28" y="30"/>
                      <a:pt x="28" y="30"/>
                    </a:cubicBezTo>
                    <a:cubicBezTo>
                      <a:pt x="31" y="30"/>
                      <a:pt x="29" y="32"/>
                      <a:pt x="31" y="32"/>
                    </a:cubicBezTo>
                    <a:cubicBezTo>
                      <a:pt x="31" y="32"/>
                      <a:pt x="31" y="32"/>
                      <a:pt x="31" y="32"/>
                    </a:cubicBezTo>
                    <a:cubicBezTo>
                      <a:pt x="32" y="32"/>
                      <a:pt x="33" y="32"/>
                      <a:pt x="33" y="32"/>
                    </a:cubicBezTo>
                    <a:cubicBezTo>
                      <a:pt x="32" y="33"/>
                      <a:pt x="33" y="35"/>
                      <a:pt x="32" y="35"/>
                    </a:cubicBezTo>
                    <a:cubicBezTo>
                      <a:pt x="35" y="35"/>
                      <a:pt x="34" y="35"/>
                      <a:pt x="37" y="33"/>
                    </a:cubicBezTo>
                    <a:cubicBezTo>
                      <a:pt x="36" y="34"/>
                      <a:pt x="36" y="34"/>
                      <a:pt x="36" y="34"/>
                    </a:cubicBezTo>
                    <a:cubicBezTo>
                      <a:pt x="38" y="33"/>
                      <a:pt x="38" y="33"/>
                      <a:pt x="39" y="33"/>
                    </a:cubicBezTo>
                    <a:cubicBezTo>
                      <a:pt x="38" y="34"/>
                      <a:pt x="39" y="35"/>
                      <a:pt x="37" y="36"/>
                    </a:cubicBezTo>
                    <a:cubicBezTo>
                      <a:pt x="37" y="40"/>
                      <a:pt x="42" y="35"/>
                      <a:pt x="40" y="40"/>
                    </a:cubicBezTo>
                    <a:cubicBezTo>
                      <a:pt x="43" y="37"/>
                      <a:pt x="40" y="37"/>
                      <a:pt x="41" y="37"/>
                    </a:cubicBezTo>
                    <a:cubicBezTo>
                      <a:pt x="41" y="35"/>
                      <a:pt x="43" y="34"/>
                      <a:pt x="44" y="35"/>
                    </a:cubicBezTo>
                    <a:cubicBezTo>
                      <a:pt x="44" y="36"/>
                      <a:pt x="42" y="40"/>
                      <a:pt x="44" y="41"/>
                    </a:cubicBezTo>
                    <a:cubicBezTo>
                      <a:pt x="44" y="41"/>
                      <a:pt x="43" y="42"/>
                      <a:pt x="43" y="41"/>
                    </a:cubicBezTo>
                    <a:cubicBezTo>
                      <a:pt x="43" y="43"/>
                      <a:pt x="45" y="41"/>
                      <a:pt x="45" y="43"/>
                    </a:cubicBezTo>
                    <a:cubicBezTo>
                      <a:pt x="47" y="41"/>
                      <a:pt x="46" y="44"/>
                      <a:pt x="48" y="41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7" y="41"/>
                      <a:pt x="50" y="38"/>
                      <a:pt x="51" y="41"/>
                    </a:cubicBezTo>
                    <a:cubicBezTo>
                      <a:pt x="50" y="41"/>
                      <a:pt x="49" y="42"/>
                      <a:pt x="49" y="42"/>
                    </a:cubicBezTo>
                    <a:cubicBezTo>
                      <a:pt x="49" y="43"/>
                      <a:pt x="50" y="42"/>
                      <a:pt x="50" y="43"/>
                    </a:cubicBezTo>
                    <a:cubicBezTo>
                      <a:pt x="48" y="45"/>
                      <a:pt x="48" y="42"/>
                      <a:pt x="45" y="44"/>
                    </a:cubicBezTo>
                    <a:cubicBezTo>
                      <a:pt x="45" y="45"/>
                      <a:pt x="48" y="43"/>
                      <a:pt x="46" y="45"/>
                    </a:cubicBezTo>
                    <a:cubicBezTo>
                      <a:pt x="49" y="42"/>
                      <a:pt x="47" y="47"/>
                      <a:pt x="50" y="45"/>
                    </a:cubicBezTo>
                    <a:cubicBezTo>
                      <a:pt x="49" y="46"/>
                      <a:pt x="49" y="46"/>
                      <a:pt x="49" y="46"/>
                    </a:cubicBezTo>
                    <a:cubicBezTo>
                      <a:pt x="50" y="46"/>
                      <a:pt x="50" y="46"/>
                      <a:pt x="51" y="46"/>
                    </a:cubicBezTo>
                    <a:cubicBezTo>
                      <a:pt x="49" y="48"/>
                      <a:pt x="49" y="48"/>
                      <a:pt x="49" y="48"/>
                    </a:cubicBezTo>
                    <a:cubicBezTo>
                      <a:pt x="51" y="47"/>
                      <a:pt x="50" y="50"/>
                      <a:pt x="51" y="50"/>
                    </a:cubicBezTo>
                    <a:cubicBezTo>
                      <a:pt x="49" y="49"/>
                      <a:pt x="52" y="48"/>
                      <a:pt x="52" y="46"/>
                    </a:cubicBezTo>
                    <a:cubicBezTo>
                      <a:pt x="56" y="46"/>
                      <a:pt x="51" y="51"/>
                      <a:pt x="54" y="52"/>
                    </a:cubicBezTo>
                    <a:cubicBezTo>
                      <a:pt x="53" y="52"/>
                      <a:pt x="53" y="50"/>
                      <a:pt x="54" y="50"/>
                    </a:cubicBezTo>
                    <a:cubicBezTo>
                      <a:pt x="54" y="51"/>
                      <a:pt x="55" y="52"/>
                      <a:pt x="54" y="53"/>
                    </a:cubicBezTo>
                    <a:cubicBezTo>
                      <a:pt x="56" y="54"/>
                      <a:pt x="55" y="51"/>
                      <a:pt x="57" y="50"/>
                    </a:cubicBezTo>
                    <a:cubicBezTo>
                      <a:pt x="56" y="53"/>
                      <a:pt x="58" y="50"/>
                      <a:pt x="59" y="50"/>
                    </a:cubicBezTo>
                    <a:cubicBezTo>
                      <a:pt x="58" y="52"/>
                      <a:pt x="58" y="52"/>
                      <a:pt x="58" y="52"/>
                    </a:cubicBezTo>
                    <a:cubicBezTo>
                      <a:pt x="59" y="54"/>
                      <a:pt x="61" y="49"/>
                      <a:pt x="62" y="51"/>
                    </a:cubicBezTo>
                    <a:cubicBezTo>
                      <a:pt x="60" y="53"/>
                      <a:pt x="60" y="53"/>
                      <a:pt x="60" y="53"/>
                    </a:cubicBezTo>
                    <a:cubicBezTo>
                      <a:pt x="61" y="53"/>
                      <a:pt x="61" y="53"/>
                      <a:pt x="61" y="53"/>
                    </a:cubicBezTo>
                    <a:cubicBezTo>
                      <a:pt x="59" y="55"/>
                      <a:pt x="59" y="55"/>
                      <a:pt x="59" y="55"/>
                    </a:cubicBezTo>
                    <a:cubicBezTo>
                      <a:pt x="61" y="54"/>
                      <a:pt x="61" y="54"/>
                      <a:pt x="62" y="56"/>
                    </a:cubicBezTo>
                    <a:cubicBezTo>
                      <a:pt x="63" y="54"/>
                      <a:pt x="64" y="53"/>
                      <a:pt x="65" y="53"/>
                    </a:cubicBezTo>
                    <a:cubicBezTo>
                      <a:pt x="65" y="55"/>
                      <a:pt x="64" y="55"/>
                      <a:pt x="65" y="55"/>
                    </a:cubicBezTo>
                    <a:cubicBezTo>
                      <a:pt x="64" y="56"/>
                      <a:pt x="63" y="57"/>
                      <a:pt x="64" y="55"/>
                    </a:cubicBezTo>
                    <a:cubicBezTo>
                      <a:pt x="63" y="56"/>
                      <a:pt x="63" y="56"/>
                      <a:pt x="62" y="57"/>
                    </a:cubicBezTo>
                    <a:cubicBezTo>
                      <a:pt x="62" y="58"/>
                      <a:pt x="64" y="58"/>
                      <a:pt x="64" y="58"/>
                    </a:cubicBezTo>
                    <a:cubicBezTo>
                      <a:pt x="64" y="58"/>
                      <a:pt x="64" y="58"/>
                      <a:pt x="64" y="57"/>
                    </a:cubicBezTo>
                    <a:cubicBezTo>
                      <a:pt x="67" y="56"/>
                      <a:pt x="67" y="56"/>
                      <a:pt x="67" y="56"/>
                    </a:cubicBezTo>
                    <a:cubicBezTo>
                      <a:pt x="67" y="57"/>
                      <a:pt x="66" y="58"/>
                      <a:pt x="66" y="58"/>
                    </a:cubicBezTo>
                    <a:cubicBezTo>
                      <a:pt x="66" y="58"/>
                      <a:pt x="67" y="57"/>
                      <a:pt x="68" y="58"/>
                    </a:cubicBezTo>
                    <a:cubicBezTo>
                      <a:pt x="67" y="59"/>
                      <a:pt x="66" y="60"/>
                      <a:pt x="65" y="60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7" y="61"/>
                      <a:pt x="67" y="62"/>
                      <a:pt x="67" y="62"/>
                    </a:cubicBezTo>
                    <a:cubicBezTo>
                      <a:pt x="67" y="64"/>
                      <a:pt x="71" y="61"/>
                      <a:pt x="71" y="63"/>
                    </a:cubicBezTo>
                    <a:cubicBezTo>
                      <a:pt x="72" y="63"/>
                      <a:pt x="72" y="63"/>
                      <a:pt x="72" y="63"/>
                    </a:cubicBezTo>
                    <a:cubicBezTo>
                      <a:pt x="73" y="64"/>
                      <a:pt x="73" y="66"/>
                      <a:pt x="76" y="65"/>
                    </a:cubicBezTo>
                    <a:cubicBezTo>
                      <a:pt x="75" y="68"/>
                      <a:pt x="75" y="68"/>
                      <a:pt x="75" y="68"/>
                    </a:cubicBezTo>
                    <a:cubicBezTo>
                      <a:pt x="77" y="69"/>
                      <a:pt x="76" y="65"/>
                      <a:pt x="78" y="65"/>
                    </a:cubicBezTo>
                    <a:cubicBezTo>
                      <a:pt x="80" y="65"/>
                      <a:pt x="78" y="67"/>
                      <a:pt x="78" y="68"/>
                    </a:cubicBezTo>
                    <a:cubicBezTo>
                      <a:pt x="79" y="67"/>
                      <a:pt x="82" y="66"/>
                      <a:pt x="82" y="69"/>
                    </a:cubicBezTo>
                    <a:cubicBezTo>
                      <a:pt x="81" y="69"/>
                      <a:pt x="81" y="68"/>
                      <a:pt x="80" y="68"/>
                    </a:cubicBezTo>
                    <a:close/>
                    <a:moveTo>
                      <a:pt x="95" y="76"/>
                    </a:moveTo>
                    <a:cubicBezTo>
                      <a:pt x="94" y="76"/>
                      <a:pt x="93" y="77"/>
                      <a:pt x="93" y="76"/>
                    </a:cubicBezTo>
                    <a:cubicBezTo>
                      <a:pt x="95" y="74"/>
                      <a:pt x="94" y="75"/>
                      <a:pt x="95" y="76"/>
                    </a:cubicBezTo>
                    <a:close/>
                    <a:moveTo>
                      <a:pt x="118" y="86"/>
                    </a:moveTo>
                    <a:cubicBezTo>
                      <a:pt x="117" y="87"/>
                      <a:pt x="117" y="86"/>
                      <a:pt x="117" y="86"/>
                    </a:cubicBezTo>
                    <a:cubicBezTo>
                      <a:pt x="117" y="86"/>
                      <a:pt x="118" y="86"/>
                      <a:pt x="118" y="86"/>
                    </a:cubicBezTo>
                    <a:close/>
                    <a:moveTo>
                      <a:pt x="182" y="116"/>
                    </a:moveTo>
                    <a:cubicBezTo>
                      <a:pt x="182" y="116"/>
                      <a:pt x="182" y="116"/>
                      <a:pt x="182" y="116"/>
                    </a:cubicBezTo>
                    <a:cubicBezTo>
                      <a:pt x="181" y="115"/>
                      <a:pt x="181" y="116"/>
                      <a:pt x="182" y="116"/>
                    </a:cubicBezTo>
                    <a:close/>
                    <a:moveTo>
                      <a:pt x="182" y="118"/>
                    </a:moveTo>
                    <a:cubicBezTo>
                      <a:pt x="183" y="118"/>
                      <a:pt x="183" y="118"/>
                      <a:pt x="183" y="117"/>
                    </a:cubicBezTo>
                    <a:cubicBezTo>
                      <a:pt x="183" y="118"/>
                      <a:pt x="182" y="117"/>
                      <a:pt x="182" y="117"/>
                    </a:cubicBezTo>
                    <a:cubicBezTo>
                      <a:pt x="182" y="118"/>
                      <a:pt x="182" y="118"/>
                      <a:pt x="182" y="118"/>
                    </a:cubicBezTo>
                    <a:close/>
                    <a:moveTo>
                      <a:pt x="52" y="28"/>
                    </a:moveTo>
                    <a:cubicBezTo>
                      <a:pt x="52" y="29"/>
                      <a:pt x="52" y="29"/>
                      <a:pt x="52" y="29"/>
                    </a:cubicBezTo>
                    <a:cubicBezTo>
                      <a:pt x="51" y="29"/>
                      <a:pt x="51" y="29"/>
                      <a:pt x="52" y="28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17" name="Freeform 715"/>
              <p:cNvSpPr>
                <a:spLocks/>
              </p:cNvSpPr>
              <p:nvPr/>
            </p:nvSpPr>
            <p:spPr bwMode="auto">
              <a:xfrm>
                <a:off x="6667" y="309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18" name="Freeform 716"/>
              <p:cNvSpPr>
                <a:spLocks/>
              </p:cNvSpPr>
              <p:nvPr/>
            </p:nvSpPr>
            <p:spPr bwMode="auto">
              <a:xfrm>
                <a:off x="6565" y="3039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19" name="Freeform 717"/>
              <p:cNvSpPr>
                <a:spLocks/>
              </p:cNvSpPr>
              <p:nvPr/>
            </p:nvSpPr>
            <p:spPr bwMode="auto">
              <a:xfrm>
                <a:off x="6761" y="3165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20" name="Freeform 718"/>
              <p:cNvSpPr>
                <a:spLocks/>
              </p:cNvSpPr>
              <p:nvPr/>
            </p:nvSpPr>
            <p:spPr bwMode="auto">
              <a:xfrm>
                <a:off x="6846" y="3174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21" name="Freeform 719"/>
              <p:cNvSpPr>
                <a:spLocks/>
              </p:cNvSpPr>
              <p:nvPr/>
            </p:nvSpPr>
            <p:spPr bwMode="auto">
              <a:xfrm>
                <a:off x="6846" y="3205"/>
                <a:ext cx="3" cy="5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1"/>
                      <a:pt x="0" y="2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22" name="Freeform 720"/>
              <p:cNvSpPr>
                <a:spLocks/>
              </p:cNvSpPr>
              <p:nvPr/>
            </p:nvSpPr>
            <p:spPr bwMode="auto">
              <a:xfrm>
                <a:off x="6837" y="3186"/>
                <a:ext cx="7" cy="5"/>
              </a:xfrm>
              <a:custGeom>
                <a:avLst/>
                <a:gdLst>
                  <a:gd name="T0" fmla="*/ 1 w 3"/>
                  <a:gd name="T1" fmla="*/ 1 h 2"/>
                  <a:gd name="T2" fmla="*/ 2 w 3"/>
                  <a:gd name="T3" fmla="*/ 2 h 2"/>
                  <a:gd name="T4" fmla="*/ 2 w 3"/>
                  <a:gd name="T5" fmla="*/ 2 h 2"/>
                  <a:gd name="T6" fmla="*/ 1 w 3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1"/>
                    </a:moveTo>
                    <a:cubicBezTo>
                      <a:pt x="0" y="2"/>
                      <a:pt x="1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0"/>
                      <a:pt x="2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23" name="Freeform 721"/>
              <p:cNvSpPr>
                <a:spLocks/>
              </p:cNvSpPr>
              <p:nvPr/>
            </p:nvSpPr>
            <p:spPr bwMode="auto">
              <a:xfrm>
                <a:off x="6842" y="3191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24" name="Freeform 722"/>
              <p:cNvSpPr>
                <a:spLocks/>
              </p:cNvSpPr>
              <p:nvPr/>
            </p:nvSpPr>
            <p:spPr bwMode="auto">
              <a:xfrm>
                <a:off x="6828" y="3165"/>
                <a:ext cx="11" cy="7"/>
              </a:xfrm>
              <a:custGeom>
                <a:avLst/>
                <a:gdLst>
                  <a:gd name="T0" fmla="*/ 2 w 5"/>
                  <a:gd name="T1" fmla="*/ 2 h 3"/>
                  <a:gd name="T2" fmla="*/ 4 w 5"/>
                  <a:gd name="T3" fmla="*/ 1 h 3"/>
                  <a:gd name="T4" fmla="*/ 2 w 5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2" y="2"/>
                    </a:moveTo>
                    <a:cubicBezTo>
                      <a:pt x="2" y="3"/>
                      <a:pt x="4" y="1"/>
                      <a:pt x="4" y="1"/>
                    </a:cubicBezTo>
                    <a:cubicBezTo>
                      <a:pt x="5" y="0"/>
                      <a:pt x="0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25" name="Freeform 723"/>
              <p:cNvSpPr>
                <a:spLocks/>
              </p:cNvSpPr>
              <p:nvPr/>
            </p:nvSpPr>
            <p:spPr bwMode="auto">
              <a:xfrm>
                <a:off x="6832" y="3193"/>
                <a:ext cx="5" cy="5"/>
              </a:xfrm>
              <a:custGeom>
                <a:avLst/>
                <a:gdLst>
                  <a:gd name="T0" fmla="*/ 3 w 5"/>
                  <a:gd name="T1" fmla="*/ 5 h 5"/>
                  <a:gd name="T2" fmla="*/ 5 w 5"/>
                  <a:gd name="T3" fmla="*/ 0 h 5"/>
                  <a:gd name="T4" fmla="*/ 0 w 5"/>
                  <a:gd name="T5" fmla="*/ 5 h 5"/>
                  <a:gd name="T6" fmla="*/ 3 w 5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3" y="5"/>
                    </a:moveTo>
                    <a:lnTo>
                      <a:pt x="5" y="0"/>
                    </a:lnTo>
                    <a:lnTo>
                      <a:pt x="0" y="5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26" name="Freeform 724"/>
              <p:cNvSpPr>
                <a:spLocks/>
              </p:cNvSpPr>
              <p:nvPr/>
            </p:nvSpPr>
            <p:spPr bwMode="auto">
              <a:xfrm>
                <a:off x="6825" y="3186"/>
                <a:ext cx="3" cy="5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2 h 2"/>
                  <a:gd name="T4" fmla="*/ 1 w 1"/>
                  <a:gd name="T5" fmla="*/ 2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27" name="Freeform 725"/>
              <p:cNvSpPr>
                <a:spLocks/>
              </p:cNvSpPr>
              <p:nvPr/>
            </p:nvSpPr>
            <p:spPr bwMode="auto">
              <a:xfrm>
                <a:off x="6828" y="3191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28" name="Rectangle 726"/>
              <p:cNvSpPr>
                <a:spLocks noChangeArrowheads="1"/>
              </p:cNvSpPr>
              <p:nvPr/>
            </p:nvSpPr>
            <p:spPr bwMode="auto">
              <a:xfrm>
                <a:off x="6830" y="3196"/>
                <a:ext cx="1" cy="2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29" name="Freeform 727"/>
              <p:cNvSpPr>
                <a:spLocks/>
              </p:cNvSpPr>
              <p:nvPr/>
            </p:nvSpPr>
            <p:spPr bwMode="auto">
              <a:xfrm>
                <a:off x="6801" y="3172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30" name="Freeform 728"/>
              <p:cNvSpPr>
                <a:spLocks/>
              </p:cNvSpPr>
              <p:nvPr/>
            </p:nvSpPr>
            <p:spPr bwMode="auto">
              <a:xfrm>
                <a:off x="6801" y="3184"/>
                <a:ext cx="3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31" name="Freeform 729"/>
              <p:cNvSpPr>
                <a:spLocks/>
              </p:cNvSpPr>
              <p:nvPr/>
            </p:nvSpPr>
            <p:spPr bwMode="auto">
              <a:xfrm>
                <a:off x="6790" y="3184"/>
                <a:ext cx="7" cy="2"/>
              </a:xfrm>
              <a:custGeom>
                <a:avLst/>
                <a:gdLst>
                  <a:gd name="T0" fmla="*/ 3 w 3"/>
                  <a:gd name="T1" fmla="*/ 0 h 1"/>
                  <a:gd name="T2" fmla="*/ 2 w 3"/>
                  <a:gd name="T3" fmla="*/ 1 h 1"/>
                  <a:gd name="T4" fmla="*/ 3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0" y="0"/>
                      <a:pt x="2" y="1"/>
                    </a:cubicBezTo>
                    <a:cubicBezTo>
                      <a:pt x="2" y="1"/>
                      <a:pt x="3" y="1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32" name="Freeform 730"/>
              <p:cNvSpPr>
                <a:spLocks/>
              </p:cNvSpPr>
              <p:nvPr/>
            </p:nvSpPr>
            <p:spPr bwMode="auto">
              <a:xfrm>
                <a:off x="6768" y="3146"/>
                <a:ext cx="7" cy="7"/>
              </a:xfrm>
              <a:custGeom>
                <a:avLst/>
                <a:gdLst>
                  <a:gd name="T0" fmla="*/ 0 w 7"/>
                  <a:gd name="T1" fmla="*/ 7 h 7"/>
                  <a:gd name="T2" fmla="*/ 0 w 7"/>
                  <a:gd name="T3" fmla="*/ 7 h 7"/>
                  <a:gd name="T4" fmla="*/ 7 w 7"/>
                  <a:gd name="T5" fmla="*/ 0 h 7"/>
                  <a:gd name="T6" fmla="*/ 0 w 7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7">
                    <a:moveTo>
                      <a:pt x="0" y="7"/>
                    </a:moveTo>
                    <a:lnTo>
                      <a:pt x="0" y="7"/>
                    </a:lnTo>
                    <a:lnTo>
                      <a:pt x="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33" name="Freeform 731"/>
              <p:cNvSpPr>
                <a:spLocks/>
              </p:cNvSpPr>
              <p:nvPr/>
            </p:nvSpPr>
            <p:spPr bwMode="auto">
              <a:xfrm>
                <a:off x="6726" y="3143"/>
                <a:ext cx="7" cy="10"/>
              </a:xfrm>
              <a:custGeom>
                <a:avLst/>
                <a:gdLst>
                  <a:gd name="T0" fmla="*/ 0 w 3"/>
                  <a:gd name="T1" fmla="*/ 3 h 4"/>
                  <a:gd name="T2" fmla="*/ 2 w 3"/>
                  <a:gd name="T3" fmla="*/ 3 h 4"/>
                  <a:gd name="T4" fmla="*/ 2 w 3"/>
                  <a:gd name="T5" fmla="*/ 1 h 4"/>
                  <a:gd name="T6" fmla="*/ 0 w 3"/>
                  <a:gd name="T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cubicBezTo>
                      <a:pt x="0" y="4"/>
                      <a:pt x="2" y="1"/>
                      <a:pt x="2" y="3"/>
                    </a:cubicBezTo>
                    <a:cubicBezTo>
                      <a:pt x="3" y="2"/>
                      <a:pt x="2" y="1"/>
                      <a:pt x="2" y="1"/>
                    </a:cubicBezTo>
                    <a:cubicBezTo>
                      <a:pt x="1" y="1"/>
                      <a:pt x="1" y="0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34" name="Freeform 732"/>
              <p:cNvSpPr>
                <a:spLocks/>
              </p:cNvSpPr>
              <p:nvPr/>
            </p:nvSpPr>
            <p:spPr bwMode="auto">
              <a:xfrm>
                <a:off x="6730" y="3146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35" name="Freeform 733"/>
              <p:cNvSpPr>
                <a:spLocks/>
              </p:cNvSpPr>
              <p:nvPr/>
            </p:nvSpPr>
            <p:spPr bwMode="auto">
              <a:xfrm>
                <a:off x="6413" y="2883"/>
                <a:ext cx="0" cy="5"/>
              </a:xfrm>
              <a:custGeom>
                <a:avLst/>
                <a:gdLst>
                  <a:gd name="T0" fmla="*/ 2 h 5"/>
                  <a:gd name="T1" fmla="*/ 0 h 5"/>
                  <a:gd name="T2" fmla="*/ 5 h 5"/>
                  <a:gd name="T3" fmla="*/ 2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2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36" name="Freeform 734"/>
              <p:cNvSpPr>
                <a:spLocks/>
              </p:cNvSpPr>
              <p:nvPr/>
            </p:nvSpPr>
            <p:spPr bwMode="auto">
              <a:xfrm>
                <a:off x="6406" y="2885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37" name="Freeform 735"/>
              <p:cNvSpPr>
                <a:spLocks/>
              </p:cNvSpPr>
              <p:nvPr/>
            </p:nvSpPr>
            <p:spPr bwMode="auto">
              <a:xfrm>
                <a:off x="6619" y="3080"/>
                <a:ext cx="0" cy="4"/>
              </a:xfrm>
              <a:custGeom>
                <a:avLst/>
                <a:gdLst>
                  <a:gd name="T0" fmla="*/ 2 h 2"/>
                  <a:gd name="T1" fmla="*/ 1 h 2"/>
                  <a:gd name="T2" fmla="*/ 0 h 2"/>
                  <a:gd name="T3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38" name="Freeform 736"/>
              <p:cNvSpPr>
                <a:spLocks/>
              </p:cNvSpPr>
              <p:nvPr/>
            </p:nvSpPr>
            <p:spPr bwMode="auto">
              <a:xfrm>
                <a:off x="6598" y="3061"/>
                <a:ext cx="2" cy="4"/>
              </a:xfrm>
              <a:custGeom>
                <a:avLst/>
                <a:gdLst>
                  <a:gd name="T0" fmla="*/ 0 w 2"/>
                  <a:gd name="T1" fmla="*/ 4 h 4"/>
                  <a:gd name="T2" fmla="*/ 0 w 2"/>
                  <a:gd name="T3" fmla="*/ 4 h 4"/>
                  <a:gd name="T4" fmla="*/ 2 w 2"/>
                  <a:gd name="T5" fmla="*/ 0 h 4"/>
                  <a:gd name="T6" fmla="*/ 0 w 2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lnTo>
                      <a:pt x="0" y="4"/>
                    </a:lnTo>
                    <a:lnTo>
                      <a:pt x="2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39" name="Freeform 737"/>
              <p:cNvSpPr>
                <a:spLocks/>
              </p:cNvSpPr>
              <p:nvPr/>
            </p:nvSpPr>
            <p:spPr bwMode="auto">
              <a:xfrm>
                <a:off x="6574" y="3051"/>
                <a:ext cx="5" cy="7"/>
              </a:xfrm>
              <a:custGeom>
                <a:avLst/>
                <a:gdLst>
                  <a:gd name="T0" fmla="*/ 0 w 2"/>
                  <a:gd name="T1" fmla="*/ 3 h 3"/>
                  <a:gd name="T2" fmla="*/ 1 w 2"/>
                  <a:gd name="T3" fmla="*/ 3 h 3"/>
                  <a:gd name="T4" fmla="*/ 0 w 2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3"/>
                      <a:pt x="1" y="3"/>
                      <a:pt x="1" y="3"/>
                    </a:cubicBezTo>
                    <a:cubicBezTo>
                      <a:pt x="0" y="3"/>
                      <a:pt x="2" y="0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40" name="Freeform 738"/>
              <p:cNvSpPr>
                <a:spLocks/>
              </p:cNvSpPr>
              <p:nvPr/>
            </p:nvSpPr>
            <p:spPr bwMode="auto">
              <a:xfrm>
                <a:off x="6335" y="3747"/>
                <a:ext cx="7" cy="3"/>
              </a:xfrm>
              <a:custGeom>
                <a:avLst/>
                <a:gdLst>
                  <a:gd name="T0" fmla="*/ 1 w 3"/>
                  <a:gd name="T1" fmla="*/ 1 h 1"/>
                  <a:gd name="T2" fmla="*/ 3 w 3"/>
                  <a:gd name="T3" fmla="*/ 1 h 1"/>
                  <a:gd name="T4" fmla="*/ 1 w 3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1" y="1"/>
                    </a:moveTo>
                    <a:cubicBezTo>
                      <a:pt x="1" y="1"/>
                      <a:pt x="2" y="1"/>
                      <a:pt x="3" y="1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41" name="Freeform 739"/>
              <p:cNvSpPr>
                <a:spLocks/>
              </p:cNvSpPr>
              <p:nvPr/>
            </p:nvSpPr>
            <p:spPr bwMode="auto">
              <a:xfrm>
                <a:off x="6321" y="3731"/>
                <a:ext cx="5" cy="2"/>
              </a:xfrm>
              <a:custGeom>
                <a:avLst/>
                <a:gdLst>
                  <a:gd name="T0" fmla="*/ 2 w 5"/>
                  <a:gd name="T1" fmla="*/ 2 h 2"/>
                  <a:gd name="T2" fmla="*/ 5 w 5"/>
                  <a:gd name="T3" fmla="*/ 2 h 2"/>
                  <a:gd name="T4" fmla="*/ 0 w 5"/>
                  <a:gd name="T5" fmla="*/ 0 h 2"/>
                  <a:gd name="T6" fmla="*/ 2 w 5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2" y="2"/>
                    </a:moveTo>
                    <a:lnTo>
                      <a:pt x="5" y="2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42" name="Freeform 740"/>
              <p:cNvSpPr>
                <a:spLocks/>
              </p:cNvSpPr>
              <p:nvPr/>
            </p:nvSpPr>
            <p:spPr bwMode="auto">
              <a:xfrm>
                <a:off x="6314" y="3717"/>
                <a:ext cx="12" cy="11"/>
              </a:xfrm>
              <a:custGeom>
                <a:avLst/>
                <a:gdLst>
                  <a:gd name="T0" fmla="*/ 3 w 5"/>
                  <a:gd name="T1" fmla="*/ 0 h 5"/>
                  <a:gd name="T2" fmla="*/ 3 w 5"/>
                  <a:gd name="T3" fmla="*/ 4 h 5"/>
                  <a:gd name="T4" fmla="*/ 3 w 5"/>
                  <a:gd name="T5" fmla="*/ 5 h 5"/>
                  <a:gd name="T6" fmla="*/ 5 w 5"/>
                  <a:gd name="T7" fmla="*/ 5 h 5"/>
                  <a:gd name="T8" fmla="*/ 3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3" y="0"/>
                    </a:moveTo>
                    <a:cubicBezTo>
                      <a:pt x="0" y="2"/>
                      <a:pt x="4" y="3"/>
                      <a:pt x="3" y="4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4" y="3"/>
                      <a:pt x="2" y="2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43" name="Freeform 741"/>
              <p:cNvSpPr>
                <a:spLocks/>
              </p:cNvSpPr>
              <p:nvPr/>
            </p:nvSpPr>
            <p:spPr bwMode="auto">
              <a:xfrm>
                <a:off x="6330" y="3705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0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44" name="Freeform 742"/>
              <p:cNvSpPr>
                <a:spLocks/>
              </p:cNvSpPr>
              <p:nvPr/>
            </p:nvSpPr>
            <p:spPr bwMode="auto">
              <a:xfrm>
                <a:off x="6333" y="3707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45" name="Freeform 743"/>
              <p:cNvSpPr>
                <a:spLocks/>
              </p:cNvSpPr>
              <p:nvPr/>
            </p:nvSpPr>
            <p:spPr bwMode="auto">
              <a:xfrm>
                <a:off x="6330" y="3698"/>
                <a:ext cx="5" cy="4"/>
              </a:xfrm>
              <a:custGeom>
                <a:avLst/>
                <a:gdLst>
                  <a:gd name="T0" fmla="*/ 0 w 2"/>
                  <a:gd name="T1" fmla="*/ 1 h 2"/>
                  <a:gd name="T2" fmla="*/ 1 w 2"/>
                  <a:gd name="T3" fmla="*/ 2 h 2"/>
                  <a:gd name="T4" fmla="*/ 2 w 2"/>
                  <a:gd name="T5" fmla="*/ 1 h 2"/>
                  <a:gd name="T6" fmla="*/ 0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46" name="Freeform 744"/>
              <p:cNvSpPr>
                <a:spLocks/>
              </p:cNvSpPr>
              <p:nvPr/>
            </p:nvSpPr>
            <p:spPr bwMode="auto">
              <a:xfrm>
                <a:off x="6326" y="370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47" name="Freeform 745"/>
              <p:cNvSpPr>
                <a:spLocks/>
              </p:cNvSpPr>
              <p:nvPr/>
            </p:nvSpPr>
            <p:spPr bwMode="auto">
              <a:xfrm>
                <a:off x="6323" y="3700"/>
                <a:ext cx="5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2 w 2"/>
                  <a:gd name="T5" fmla="*/ 0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2" y="0"/>
                    </a:cubicBezTo>
                    <a:cubicBezTo>
                      <a:pt x="1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48" name="Freeform 746"/>
              <p:cNvSpPr>
                <a:spLocks/>
              </p:cNvSpPr>
              <p:nvPr/>
            </p:nvSpPr>
            <p:spPr bwMode="auto">
              <a:xfrm>
                <a:off x="6323" y="3705"/>
                <a:ext cx="7" cy="4"/>
              </a:xfrm>
              <a:custGeom>
                <a:avLst/>
                <a:gdLst>
                  <a:gd name="T0" fmla="*/ 2 w 3"/>
                  <a:gd name="T1" fmla="*/ 0 h 2"/>
                  <a:gd name="T2" fmla="*/ 0 w 3"/>
                  <a:gd name="T3" fmla="*/ 0 h 2"/>
                  <a:gd name="T4" fmla="*/ 2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2" y="0"/>
                      <a:pt x="1" y="1"/>
                      <a:pt x="0" y="0"/>
                    </a:cubicBezTo>
                    <a:cubicBezTo>
                      <a:pt x="1" y="2"/>
                      <a:pt x="3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49" name="Freeform 747"/>
              <p:cNvSpPr>
                <a:spLocks/>
              </p:cNvSpPr>
              <p:nvPr/>
            </p:nvSpPr>
            <p:spPr bwMode="auto">
              <a:xfrm>
                <a:off x="6311" y="3719"/>
                <a:ext cx="5" cy="2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1 h 1"/>
                  <a:gd name="T4" fmla="*/ 1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50" name="Freeform 748"/>
              <p:cNvSpPr>
                <a:spLocks/>
              </p:cNvSpPr>
              <p:nvPr/>
            </p:nvSpPr>
            <p:spPr bwMode="auto">
              <a:xfrm>
                <a:off x="6326" y="3686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51" name="Freeform 749"/>
              <p:cNvSpPr>
                <a:spLocks/>
              </p:cNvSpPr>
              <p:nvPr/>
            </p:nvSpPr>
            <p:spPr bwMode="auto">
              <a:xfrm>
                <a:off x="6323" y="3686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52" name="Freeform 750"/>
              <p:cNvSpPr>
                <a:spLocks/>
              </p:cNvSpPr>
              <p:nvPr/>
            </p:nvSpPr>
            <p:spPr bwMode="auto">
              <a:xfrm>
                <a:off x="6318" y="3700"/>
                <a:ext cx="5" cy="2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2 h 2"/>
                  <a:gd name="T4" fmla="*/ 0 w 5"/>
                  <a:gd name="T5" fmla="*/ 0 h 2"/>
                  <a:gd name="T6" fmla="*/ 0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lnTo>
                      <a:pt x="5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53" name="Freeform 751"/>
              <p:cNvSpPr>
                <a:spLocks/>
              </p:cNvSpPr>
              <p:nvPr/>
            </p:nvSpPr>
            <p:spPr bwMode="auto">
              <a:xfrm>
                <a:off x="6326" y="3676"/>
                <a:ext cx="7" cy="0"/>
              </a:xfrm>
              <a:custGeom>
                <a:avLst/>
                <a:gdLst>
                  <a:gd name="T0" fmla="*/ 2 w 7"/>
                  <a:gd name="T1" fmla="*/ 7 w 7"/>
                  <a:gd name="T2" fmla="*/ 0 w 7"/>
                  <a:gd name="T3" fmla="*/ 2 w 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7">
                    <a:moveTo>
                      <a:pt x="2" y="0"/>
                    </a:moveTo>
                    <a:lnTo>
                      <a:pt x="7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54" name="Freeform 752"/>
              <p:cNvSpPr>
                <a:spLocks/>
              </p:cNvSpPr>
              <p:nvPr/>
            </p:nvSpPr>
            <p:spPr bwMode="auto">
              <a:xfrm>
                <a:off x="6326" y="3664"/>
                <a:ext cx="7" cy="8"/>
              </a:xfrm>
              <a:custGeom>
                <a:avLst/>
                <a:gdLst>
                  <a:gd name="T0" fmla="*/ 0 w 3"/>
                  <a:gd name="T1" fmla="*/ 2 h 3"/>
                  <a:gd name="T2" fmla="*/ 3 w 3"/>
                  <a:gd name="T3" fmla="*/ 2 h 3"/>
                  <a:gd name="T4" fmla="*/ 0 w 3"/>
                  <a:gd name="T5" fmla="*/ 0 h 3"/>
                  <a:gd name="T6" fmla="*/ 0 w 3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1" y="3"/>
                      <a:pt x="2" y="1"/>
                      <a:pt x="3" y="2"/>
                    </a:cubicBezTo>
                    <a:cubicBezTo>
                      <a:pt x="2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55" name="Freeform 753"/>
              <p:cNvSpPr>
                <a:spLocks/>
              </p:cNvSpPr>
              <p:nvPr/>
            </p:nvSpPr>
            <p:spPr bwMode="auto">
              <a:xfrm>
                <a:off x="6323" y="3664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56" name="Freeform 754"/>
              <p:cNvSpPr>
                <a:spLocks/>
              </p:cNvSpPr>
              <p:nvPr/>
            </p:nvSpPr>
            <p:spPr bwMode="auto">
              <a:xfrm>
                <a:off x="6321" y="3679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57" name="Freeform 755"/>
              <p:cNvSpPr>
                <a:spLocks/>
              </p:cNvSpPr>
              <p:nvPr/>
            </p:nvSpPr>
            <p:spPr bwMode="auto">
              <a:xfrm>
                <a:off x="6321" y="3679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58" name="Freeform 756"/>
              <p:cNvSpPr>
                <a:spLocks/>
              </p:cNvSpPr>
              <p:nvPr/>
            </p:nvSpPr>
            <p:spPr bwMode="auto">
              <a:xfrm>
                <a:off x="6321" y="368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59" name="Freeform 757"/>
              <p:cNvSpPr>
                <a:spLocks/>
              </p:cNvSpPr>
              <p:nvPr/>
            </p:nvSpPr>
            <p:spPr bwMode="auto">
              <a:xfrm>
                <a:off x="6311" y="3691"/>
                <a:ext cx="7" cy="4"/>
              </a:xfrm>
              <a:custGeom>
                <a:avLst/>
                <a:gdLst>
                  <a:gd name="T0" fmla="*/ 3 w 3"/>
                  <a:gd name="T1" fmla="*/ 1 h 2"/>
                  <a:gd name="T2" fmla="*/ 0 w 3"/>
                  <a:gd name="T3" fmla="*/ 1 h 2"/>
                  <a:gd name="T4" fmla="*/ 3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3" y="1"/>
                    </a:moveTo>
                    <a:cubicBezTo>
                      <a:pt x="2" y="1"/>
                      <a:pt x="1" y="0"/>
                      <a:pt x="0" y="1"/>
                    </a:cubicBezTo>
                    <a:cubicBezTo>
                      <a:pt x="1" y="2"/>
                      <a:pt x="2" y="1"/>
                      <a:pt x="3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60" name="Freeform 758"/>
              <p:cNvSpPr>
                <a:spLocks/>
              </p:cNvSpPr>
              <p:nvPr/>
            </p:nvSpPr>
            <p:spPr bwMode="auto">
              <a:xfrm>
                <a:off x="6316" y="3683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2 h 2"/>
                  <a:gd name="T4" fmla="*/ 2 w 2"/>
                  <a:gd name="T5" fmla="*/ 1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1" y="1"/>
                      <a:pt x="2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61" name="Rectangle 759"/>
              <p:cNvSpPr>
                <a:spLocks noChangeArrowheads="1"/>
              </p:cNvSpPr>
              <p:nvPr/>
            </p:nvSpPr>
            <p:spPr bwMode="auto">
              <a:xfrm>
                <a:off x="6316" y="3683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62" name="Freeform 760"/>
              <p:cNvSpPr>
                <a:spLocks/>
              </p:cNvSpPr>
              <p:nvPr/>
            </p:nvSpPr>
            <p:spPr bwMode="auto">
              <a:xfrm>
                <a:off x="6316" y="3667"/>
                <a:ext cx="5" cy="5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0 h 2"/>
                  <a:gd name="T4" fmla="*/ 0 w 2"/>
                  <a:gd name="T5" fmla="*/ 2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1" y="2"/>
                      <a:pt x="2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63" name="Freeform 761"/>
              <p:cNvSpPr>
                <a:spLocks/>
              </p:cNvSpPr>
              <p:nvPr/>
            </p:nvSpPr>
            <p:spPr bwMode="auto">
              <a:xfrm>
                <a:off x="6321" y="36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64" name="Freeform 762"/>
              <p:cNvSpPr>
                <a:spLocks/>
              </p:cNvSpPr>
              <p:nvPr/>
            </p:nvSpPr>
            <p:spPr bwMode="auto">
              <a:xfrm>
                <a:off x="6314" y="365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65" name="Freeform 763"/>
              <p:cNvSpPr>
                <a:spLocks/>
              </p:cNvSpPr>
              <p:nvPr/>
            </p:nvSpPr>
            <p:spPr bwMode="auto">
              <a:xfrm>
                <a:off x="6316" y="367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66" name="Freeform 764"/>
              <p:cNvSpPr>
                <a:spLocks/>
              </p:cNvSpPr>
              <p:nvPr/>
            </p:nvSpPr>
            <p:spPr bwMode="auto">
              <a:xfrm>
                <a:off x="6318" y="3660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67" name="Freeform 765"/>
              <p:cNvSpPr>
                <a:spLocks/>
              </p:cNvSpPr>
              <p:nvPr/>
            </p:nvSpPr>
            <p:spPr bwMode="auto">
              <a:xfrm>
                <a:off x="6321" y="3674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68" name="Freeform 766"/>
              <p:cNvSpPr>
                <a:spLocks/>
              </p:cNvSpPr>
              <p:nvPr/>
            </p:nvSpPr>
            <p:spPr bwMode="auto">
              <a:xfrm>
                <a:off x="6318" y="3674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69" name="Freeform 767"/>
              <p:cNvSpPr>
                <a:spLocks/>
              </p:cNvSpPr>
              <p:nvPr/>
            </p:nvSpPr>
            <p:spPr bwMode="auto">
              <a:xfrm>
                <a:off x="6288" y="3650"/>
                <a:ext cx="26" cy="12"/>
              </a:xfrm>
              <a:custGeom>
                <a:avLst/>
                <a:gdLst>
                  <a:gd name="T0" fmla="*/ 0 w 11"/>
                  <a:gd name="T1" fmla="*/ 2 h 5"/>
                  <a:gd name="T2" fmla="*/ 2 w 11"/>
                  <a:gd name="T3" fmla="*/ 4 h 5"/>
                  <a:gd name="T4" fmla="*/ 11 w 11"/>
                  <a:gd name="T5" fmla="*/ 1 h 5"/>
                  <a:gd name="T6" fmla="*/ 8 w 11"/>
                  <a:gd name="T7" fmla="*/ 1 h 5"/>
                  <a:gd name="T8" fmla="*/ 5 w 11"/>
                  <a:gd name="T9" fmla="*/ 3 h 5"/>
                  <a:gd name="T10" fmla="*/ 6 w 11"/>
                  <a:gd name="T11" fmla="*/ 1 h 5"/>
                  <a:gd name="T12" fmla="*/ 0 w 11"/>
                  <a:gd name="T13" fmla="*/ 1 h 5"/>
                  <a:gd name="T14" fmla="*/ 1 w 11"/>
                  <a:gd name="T15" fmla="*/ 2 h 5"/>
                  <a:gd name="T16" fmla="*/ 0 w 11"/>
                  <a:gd name="T1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5">
                    <a:moveTo>
                      <a:pt x="0" y="2"/>
                    </a:moveTo>
                    <a:cubicBezTo>
                      <a:pt x="1" y="2"/>
                      <a:pt x="3" y="3"/>
                      <a:pt x="2" y="4"/>
                    </a:cubicBezTo>
                    <a:cubicBezTo>
                      <a:pt x="3" y="5"/>
                      <a:pt x="8" y="3"/>
                      <a:pt x="11" y="1"/>
                    </a:cubicBezTo>
                    <a:cubicBezTo>
                      <a:pt x="10" y="1"/>
                      <a:pt x="9" y="1"/>
                      <a:pt x="8" y="1"/>
                    </a:cubicBezTo>
                    <a:cubicBezTo>
                      <a:pt x="7" y="1"/>
                      <a:pt x="7" y="3"/>
                      <a:pt x="5" y="3"/>
                    </a:cubicBezTo>
                    <a:cubicBezTo>
                      <a:pt x="4" y="2"/>
                      <a:pt x="5" y="2"/>
                      <a:pt x="6" y="1"/>
                    </a:cubicBezTo>
                    <a:cubicBezTo>
                      <a:pt x="4" y="2"/>
                      <a:pt x="3" y="0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70" name="Freeform 768"/>
              <p:cNvSpPr>
                <a:spLocks/>
              </p:cNvSpPr>
              <p:nvPr/>
            </p:nvSpPr>
            <p:spPr bwMode="auto">
              <a:xfrm>
                <a:off x="6314" y="3653"/>
                <a:ext cx="4" cy="7"/>
              </a:xfrm>
              <a:custGeom>
                <a:avLst/>
                <a:gdLst>
                  <a:gd name="T0" fmla="*/ 0 w 2"/>
                  <a:gd name="T1" fmla="*/ 2 h 3"/>
                  <a:gd name="T2" fmla="*/ 0 w 2"/>
                  <a:gd name="T3" fmla="*/ 3 h 3"/>
                  <a:gd name="T4" fmla="*/ 2 w 2"/>
                  <a:gd name="T5" fmla="*/ 0 h 3"/>
                  <a:gd name="T6" fmla="*/ 0 w 2"/>
                  <a:gd name="T7" fmla="*/ 0 h 3"/>
                  <a:gd name="T8" fmla="*/ 0 w 2"/>
                  <a:gd name="T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71" name="Freeform 769"/>
              <p:cNvSpPr>
                <a:spLocks/>
              </p:cNvSpPr>
              <p:nvPr/>
            </p:nvSpPr>
            <p:spPr bwMode="auto">
              <a:xfrm>
                <a:off x="6304" y="3660"/>
                <a:ext cx="14" cy="7"/>
              </a:xfrm>
              <a:custGeom>
                <a:avLst/>
                <a:gdLst>
                  <a:gd name="T0" fmla="*/ 5 w 6"/>
                  <a:gd name="T1" fmla="*/ 1 h 3"/>
                  <a:gd name="T2" fmla="*/ 0 w 6"/>
                  <a:gd name="T3" fmla="*/ 2 h 3"/>
                  <a:gd name="T4" fmla="*/ 3 w 6"/>
                  <a:gd name="T5" fmla="*/ 3 h 3"/>
                  <a:gd name="T6" fmla="*/ 5 w 6"/>
                  <a:gd name="T7" fmla="*/ 2 h 3"/>
                  <a:gd name="T8" fmla="*/ 5 w 6"/>
                  <a:gd name="T9" fmla="*/ 3 h 3"/>
                  <a:gd name="T10" fmla="*/ 6 w 6"/>
                  <a:gd name="T11" fmla="*/ 1 h 3"/>
                  <a:gd name="T12" fmla="*/ 6 w 6"/>
                  <a:gd name="T13" fmla="*/ 1 h 3"/>
                  <a:gd name="T14" fmla="*/ 6 w 6"/>
                  <a:gd name="T15" fmla="*/ 1 h 3"/>
                  <a:gd name="T16" fmla="*/ 6 w 6"/>
                  <a:gd name="T17" fmla="*/ 1 h 3"/>
                  <a:gd name="T18" fmla="*/ 6 w 6"/>
                  <a:gd name="T19" fmla="*/ 1 h 3"/>
                  <a:gd name="T20" fmla="*/ 6 w 6"/>
                  <a:gd name="T21" fmla="*/ 1 h 3"/>
                  <a:gd name="T22" fmla="*/ 5 w 6"/>
                  <a:gd name="T23" fmla="*/ 1 h 3"/>
                  <a:gd name="T24" fmla="*/ 6 w 6"/>
                  <a:gd name="T25" fmla="*/ 1 h 3"/>
                  <a:gd name="T26" fmla="*/ 6 w 6"/>
                  <a:gd name="T27" fmla="*/ 1 h 3"/>
                  <a:gd name="T28" fmla="*/ 6 w 6"/>
                  <a:gd name="T29" fmla="*/ 1 h 3"/>
                  <a:gd name="T30" fmla="*/ 4 w 6"/>
                  <a:gd name="T31" fmla="*/ 0 h 3"/>
                  <a:gd name="T32" fmla="*/ 5 w 6"/>
                  <a:gd name="T33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" h="3">
                    <a:moveTo>
                      <a:pt x="5" y="1"/>
                    </a:moveTo>
                    <a:cubicBezTo>
                      <a:pt x="3" y="2"/>
                      <a:pt x="2" y="1"/>
                      <a:pt x="0" y="2"/>
                    </a:cubicBezTo>
                    <a:cubicBezTo>
                      <a:pt x="1" y="3"/>
                      <a:pt x="2" y="2"/>
                      <a:pt x="3" y="3"/>
                    </a:cubicBezTo>
                    <a:cubicBezTo>
                      <a:pt x="2" y="1"/>
                      <a:pt x="4" y="3"/>
                      <a:pt x="5" y="2"/>
                    </a:cubicBezTo>
                    <a:cubicBezTo>
                      <a:pt x="5" y="2"/>
                      <a:pt x="5" y="2"/>
                      <a:pt x="5" y="3"/>
                    </a:cubicBezTo>
                    <a:cubicBezTo>
                      <a:pt x="6" y="2"/>
                      <a:pt x="6" y="2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2"/>
                      <a:pt x="5" y="2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1"/>
                      <a:pt x="5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72" name="Freeform 770"/>
              <p:cNvSpPr>
                <a:spLocks/>
              </p:cNvSpPr>
              <p:nvPr/>
            </p:nvSpPr>
            <p:spPr bwMode="auto">
              <a:xfrm>
                <a:off x="6302" y="369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73" name="Freeform 771"/>
              <p:cNvSpPr>
                <a:spLocks/>
              </p:cNvSpPr>
              <p:nvPr/>
            </p:nvSpPr>
            <p:spPr bwMode="auto">
              <a:xfrm>
                <a:off x="6302" y="3686"/>
                <a:ext cx="12" cy="9"/>
              </a:xfrm>
              <a:custGeom>
                <a:avLst/>
                <a:gdLst>
                  <a:gd name="T0" fmla="*/ 1 w 5"/>
                  <a:gd name="T1" fmla="*/ 2 h 4"/>
                  <a:gd name="T2" fmla="*/ 2 w 5"/>
                  <a:gd name="T3" fmla="*/ 3 h 4"/>
                  <a:gd name="T4" fmla="*/ 0 w 5"/>
                  <a:gd name="T5" fmla="*/ 3 h 4"/>
                  <a:gd name="T6" fmla="*/ 3 w 5"/>
                  <a:gd name="T7" fmla="*/ 3 h 4"/>
                  <a:gd name="T8" fmla="*/ 2 w 5"/>
                  <a:gd name="T9" fmla="*/ 2 h 4"/>
                  <a:gd name="T10" fmla="*/ 5 w 5"/>
                  <a:gd name="T11" fmla="*/ 0 h 4"/>
                  <a:gd name="T12" fmla="*/ 1 w 5"/>
                  <a:gd name="T13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4">
                    <a:moveTo>
                      <a:pt x="1" y="2"/>
                    </a:moveTo>
                    <a:cubicBezTo>
                      <a:pt x="1" y="2"/>
                      <a:pt x="2" y="2"/>
                      <a:pt x="2" y="3"/>
                    </a:cubicBezTo>
                    <a:cubicBezTo>
                      <a:pt x="1" y="3"/>
                      <a:pt x="1" y="3"/>
                      <a:pt x="0" y="3"/>
                    </a:cubicBezTo>
                    <a:cubicBezTo>
                      <a:pt x="1" y="3"/>
                      <a:pt x="2" y="4"/>
                      <a:pt x="3" y="3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1"/>
                      <a:pt x="4" y="0"/>
                      <a:pt x="5" y="0"/>
                    </a:cubicBezTo>
                    <a:cubicBezTo>
                      <a:pt x="3" y="1"/>
                      <a:pt x="2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74" name="Freeform 772"/>
              <p:cNvSpPr>
                <a:spLocks/>
              </p:cNvSpPr>
              <p:nvPr/>
            </p:nvSpPr>
            <p:spPr bwMode="auto">
              <a:xfrm>
                <a:off x="6302" y="3674"/>
                <a:ext cx="7" cy="5"/>
              </a:xfrm>
              <a:custGeom>
                <a:avLst/>
                <a:gdLst>
                  <a:gd name="T0" fmla="*/ 3 w 3"/>
                  <a:gd name="T1" fmla="*/ 1 h 2"/>
                  <a:gd name="T2" fmla="*/ 2 w 3"/>
                  <a:gd name="T3" fmla="*/ 0 h 2"/>
                  <a:gd name="T4" fmla="*/ 0 w 3"/>
                  <a:gd name="T5" fmla="*/ 1 h 2"/>
                  <a:gd name="T6" fmla="*/ 1 w 3"/>
                  <a:gd name="T7" fmla="*/ 1 h 2"/>
                  <a:gd name="T8" fmla="*/ 3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3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2" y="1"/>
                      <a:pt x="3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75" name="Freeform 773"/>
              <p:cNvSpPr>
                <a:spLocks/>
              </p:cNvSpPr>
              <p:nvPr/>
            </p:nvSpPr>
            <p:spPr bwMode="auto">
              <a:xfrm>
                <a:off x="6314" y="3650"/>
                <a:ext cx="4" cy="0"/>
              </a:xfrm>
              <a:custGeom>
                <a:avLst/>
                <a:gdLst>
                  <a:gd name="T0" fmla="*/ 2 w 4"/>
                  <a:gd name="T1" fmla="*/ 4 w 4"/>
                  <a:gd name="T2" fmla="*/ 0 w 4"/>
                  <a:gd name="T3" fmla="*/ 2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4">
                    <a:moveTo>
                      <a:pt x="2" y="0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76" name="Freeform 774"/>
              <p:cNvSpPr>
                <a:spLocks/>
              </p:cNvSpPr>
              <p:nvPr/>
            </p:nvSpPr>
            <p:spPr bwMode="auto">
              <a:xfrm>
                <a:off x="6314" y="3646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77" name="Freeform 775"/>
              <p:cNvSpPr>
                <a:spLocks/>
              </p:cNvSpPr>
              <p:nvPr/>
            </p:nvSpPr>
            <p:spPr bwMode="auto">
              <a:xfrm>
                <a:off x="6160" y="337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78" name="Freeform 776"/>
              <p:cNvSpPr>
                <a:spLocks/>
              </p:cNvSpPr>
              <p:nvPr/>
            </p:nvSpPr>
            <p:spPr bwMode="auto">
              <a:xfrm>
                <a:off x="6165" y="3380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79" name="Freeform 777"/>
              <p:cNvSpPr>
                <a:spLocks/>
              </p:cNvSpPr>
              <p:nvPr/>
            </p:nvSpPr>
            <p:spPr bwMode="auto">
              <a:xfrm>
                <a:off x="6269" y="3511"/>
                <a:ext cx="9" cy="7"/>
              </a:xfrm>
              <a:custGeom>
                <a:avLst/>
                <a:gdLst>
                  <a:gd name="T0" fmla="*/ 1 w 4"/>
                  <a:gd name="T1" fmla="*/ 3 h 3"/>
                  <a:gd name="T2" fmla="*/ 2 w 4"/>
                  <a:gd name="T3" fmla="*/ 0 h 3"/>
                  <a:gd name="T4" fmla="*/ 0 w 4"/>
                  <a:gd name="T5" fmla="*/ 1 h 3"/>
                  <a:gd name="T6" fmla="*/ 1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1" y="3"/>
                    </a:moveTo>
                    <a:cubicBezTo>
                      <a:pt x="2" y="1"/>
                      <a:pt x="4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80" name="Freeform 778"/>
              <p:cNvSpPr>
                <a:spLocks/>
              </p:cNvSpPr>
              <p:nvPr/>
            </p:nvSpPr>
            <p:spPr bwMode="auto">
              <a:xfrm>
                <a:off x="6212" y="3439"/>
                <a:ext cx="5" cy="3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81" name="Freeform 779"/>
              <p:cNvSpPr>
                <a:spLocks/>
              </p:cNvSpPr>
              <p:nvPr/>
            </p:nvSpPr>
            <p:spPr bwMode="auto">
              <a:xfrm>
                <a:off x="6198" y="344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82" name="Freeform 780"/>
              <p:cNvSpPr>
                <a:spLocks/>
              </p:cNvSpPr>
              <p:nvPr/>
            </p:nvSpPr>
            <p:spPr bwMode="auto">
              <a:xfrm>
                <a:off x="6131" y="3333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83" name="Freeform 781"/>
              <p:cNvSpPr>
                <a:spLocks/>
              </p:cNvSpPr>
              <p:nvPr/>
            </p:nvSpPr>
            <p:spPr bwMode="auto">
              <a:xfrm>
                <a:off x="6292" y="3586"/>
                <a:ext cx="5" cy="7"/>
              </a:xfrm>
              <a:custGeom>
                <a:avLst/>
                <a:gdLst>
                  <a:gd name="T0" fmla="*/ 1 w 2"/>
                  <a:gd name="T1" fmla="*/ 2 h 3"/>
                  <a:gd name="T2" fmla="*/ 2 w 2"/>
                  <a:gd name="T3" fmla="*/ 0 h 3"/>
                  <a:gd name="T4" fmla="*/ 1 w 2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2"/>
                    </a:moveTo>
                    <a:cubicBezTo>
                      <a:pt x="2" y="2"/>
                      <a:pt x="2" y="1"/>
                      <a:pt x="2" y="0"/>
                    </a:cubicBezTo>
                    <a:cubicBezTo>
                      <a:pt x="1" y="2"/>
                      <a:pt x="0" y="3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84" name="Freeform 782"/>
              <p:cNvSpPr>
                <a:spLocks/>
              </p:cNvSpPr>
              <p:nvPr/>
            </p:nvSpPr>
            <p:spPr bwMode="auto">
              <a:xfrm>
                <a:off x="6198" y="3359"/>
                <a:ext cx="4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85" name="Freeform 783"/>
              <p:cNvSpPr>
                <a:spLocks/>
              </p:cNvSpPr>
              <p:nvPr/>
            </p:nvSpPr>
            <p:spPr bwMode="auto">
              <a:xfrm>
                <a:off x="6295" y="3584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86" name="Freeform 784"/>
              <p:cNvSpPr>
                <a:spLocks/>
              </p:cNvSpPr>
              <p:nvPr/>
            </p:nvSpPr>
            <p:spPr bwMode="auto">
              <a:xfrm>
                <a:off x="6058" y="31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87" name="Freeform 785"/>
              <p:cNvSpPr>
                <a:spLocks/>
              </p:cNvSpPr>
              <p:nvPr/>
            </p:nvSpPr>
            <p:spPr bwMode="auto">
              <a:xfrm>
                <a:off x="6070" y="310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88" name="Rectangle 786"/>
              <p:cNvSpPr>
                <a:spLocks noChangeArrowheads="1"/>
              </p:cNvSpPr>
              <p:nvPr/>
            </p:nvSpPr>
            <p:spPr bwMode="auto">
              <a:xfrm>
                <a:off x="6309" y="3624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89" name="Freeform 787"/>
              <p:cNvSpPr>
                <a:spLocks/>
              </p:cNvSpPr>
              <p:nvPr/>
            </p:nvSpPr>
            <p:spPr bwMode="auto">
              <a:xfrm>
                <a:off x="6292" y="3634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90" name="Freeform 788"/>
              <p:cNvSpPr>
                <a:spLocks/>
              </p:cNvSpPr>
              <p:nvPr/>
            </p:nvSpPr>
            <p:spPr bwMode="auto">
              <a:xfrm>
                <a:off x="6266" y="3579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91" name="Freeform 789"/>
              <p:cNvSpPr>
                <a:spLocks/>
              </p:cNvSpPr>
              <p:nvPr/>
            </p:nvSpPr>
            <p:spPr bwMode="auto">
              <a:xfrm>
                <a:off x="6307" y="3624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92" name="Freeform 790"/>
              <p:cNvSpPr>
                <a:spLocks/>
              </p:cNvSpPr>
              <p:nvPr/>
            </p:nvSpPr>
            <p:spPr bwMode="auto">
              <a:xfrm>
                <a:off x="6309" y="3627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93" name="Freeform 791"/>
              <p:cNvSpPr>
                <a:spLocks/>
              </p:cNvSpPr>
              <p:nvPr/>
            </p:nvSpPr>
            <p:spPr bwMode="auto">
              <a:xfrm>
                <a:off x="6309" y="362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94" name="Freeform 792"/>
              <p:cNvSpPr>
                <a:spLocks/>
              </p:cNvSpPr>
              <p:nvPr/>
            </p:nvSpPr>
            <p:spPr bwMode="auto">
              <a:xfrm>
                <a:off x="6110" y="325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95" name="Freeform 793"/>
              <p:cNvSpPr>
                <a:spLocks/>
              </p:cNvSpPr>
              <p:nvPr/>
            </p:nvSpPr>
            <p:spPr bwMode="auto">
              <a:xfrm>
                <a:off x="6219" y="350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96" name="Freeform 794"/>
              <p:cNvSpPr>
                <a:spLocks/>
              </p:cNvSpPr>
              <p:nvPr/>
            </p:nvSpPr>
            <p:spPr bwMode="auto">
              <a:xfrm>
                <a:off x="6214" y="3499"/>
                <a:ext cx="17" cy="4"/>
              </a:xfrm>
              <a:custGeom>
                <a:avLst/>
                <a:gdLst>
                  <a:gd name="T0" fmla="*/ 0 w 7"/>
                  <a:gd name="T1" fmla="*/ 1 h 2"/>
                  <a:gd name="T2" fmla="*/ 2 w 7"/>
                  <a:gd name="T3" fmla="*/ 2 h 2"/>
                  <a:gd name="T4" fmla="*/ 7 w 7"/>
                  <a:gd name="T5" fmla="*/ 0 h 2"/>
                  <a:gd name="T6" fmla="*/ 0 w 7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1"/>
                    </a:moveTo>
                    <a:cubicBezTo>
                      <a:pt x="3" y="1"/>
                      <a:pt x="3" y="1"/>
                      <a:pt x="2" y="2"/>
                    </a:cubicBezTo>
                    <a:cubicBezTo>
                      <a:pt x="7" y="0"/>
                      <a:pt x="7" y="0"/>
                      <a:pt x="7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97" name="Freeform 795"/>
              <p:cNvSpPr>
                <a:spLocks noEditPoints="1"/>
              </p:cNvSpPr>
              <p:nvPr/>
            </p:nvSpPr>
            <p:spPr bwMode="auto">
              <a:xfrm>
                <a:off x="6032" y="3098"/>
                <a:ext cx="282" cy="548"/>
              </a:xfrm>
              <a:custGeom>
                <a:avLst/>
                <a:gdLst>
                  <a:gd name="T0" fmla="*/ 51 w 119"/>
                  <a:gd name="T1" fmla="*/ 113 h 231"/>
                  <a:gd name="T2" fmla="*/ 56 w 119"/>
                  <a:gd name="T3" fmla="*/ 119 h 231"/>
                  <a:gd name="T4" fmla="*/ 56 w 119"/>
                  <a:gd name="T5" fmla="*/ 124 h 231"/>
                  <a:gd name="T6" fmla="*/ 61 w 119"/>
                  <a:gd name="T7" fmla="*/ 129 h 231"/>
                  <a:gd name="T8" fmla="*/ 64 w 119"/>
                  <a:gd name="T9" fmla="*/ 136 h 231"/>
                  <a:gd name="T10" fmla="*/ 77 w 119"/>
                  <a:gd name="T11" fmla="*/ 144 h 231"/>
                  <a:gd name="T12" fmla="*/ 76 w 119"/>
                  <a:gd name="T13" fmla="*/ 145 h 231"/>
                  <a:gd name="T14" fmla="*/ 71 w 119"/>
                  <a:gd name="T15" fmla="*/ 148 h 231"/>
                  <a:gd name="T16" fmla="*/ 75 w 119"/>
                  <a:gd name="T17" fmla="*/ 155 h 231"/>
                  <a:gd name="T18" fmla="*/ 77 w 119"/>
                  <a:gd name="T19" fmla="*/ 162 h 231"/>
                  <a:gd name="T20" fmla="*/ 80 w 119"/>
                  <a:gd name="T21" fmla="*/ 173 h 231"/>
                  <a:gd name="T22" fmla="*/ 82 w 119"/>
                  <a:gd name="T23" fmla="*/ 178 h 231"/>
                  <a:gd name="T24" fmla="*/ 98 w 119"/>
                  <a:gd name="T25" fmla="*/ 185 h 231"/>
                  <a:gd name="T26" fmla="*/ 88 w 119"/>
                  <a:gd name="T27" fmla="*/ 190 h 231"/>
                  <a:gd name="T28" fmla="*/ 89 w 119"/>
                  <a:gd name="T29" fmla="*/ 195 h 231"/>
                  <a:gd name="T30" fmla="*/ 91 w 119"/>
                  <a:gd name="T31" fmla="*/ 200 h 231"/>
                  <a:gd name="T32" fmla="*/ 97 w 119"/>
                  <a:gd name="T33" fmla="*/ 211 h 231"/>
                  <a:gd name="T34" fmla="*/ 106 w 119"/>
                  <a:gd name="T35" fmla="*/ 213 h 231"/>
                  <a:gd name="T36" fmla="*/ 105 w 119"/>
                  <a:gd name="T37" fmla="*/ 225 h 231"/>
                  <a:gd name="T38" fmla="*/ 111 w 119"/>
                  <a:gd name="T39" fmla="*/ 226 h 231"/>
                  <a:gd name="T40" fmla="*/ 118 w 119"/>
                  <a:gd name="T41" fmla="*/ 223 h 231"/>
                  <a:gd name="T42" fmla="*/ 115 w 119"/>
                  <a:gd name="T43" fmla="*/ 224 h 231"/>
                  <a:gd name="T44" fmla="*/ 115 w 119"/>
                  <a:gd name="T45" fmla="*/ 215 h 231"/>
                  <a:gd name="T46" fmla="*/ 111 w 119"/>
                  <a:gd name="T47" fmla="*/ 202 h 231"/>
                  <a:gd name="T48" fmla="*/ 103 w 119"/>
                  <a:gd name="T49" fmla="*/ 185 h 231"/>
                  <a:gd name="T50" fmla="*/ 101 w 119"/>
                  <a:gd name="T51" fmla="*/ 177 h 231"/>
                  <a:gd name="T52" fmla="*/ 97 w 119"/>
                  <a:gd name="T53" fmla="*/ 175 h 231"/>
                  <a:gd name="T54" fmla="*/ 91 w 119"/>
                  <a:gd name="T55" fmla="*/ 168 h 231"/>
                  <a:gd name="T56" fmla="*/ 86 w 119"/>
                  <a:gd name="T57" fmla="*/ 149 h 231"/>
                  <a:gd name="T58" fmla="*/ 82 w 119"/>
                  <a:gd name="T59" fmla="*/ 144 h 231"/>
                  <a:gd name="T60" fmla="*/ 78 w 119"/>
                  <a:gd name="T61" fmla="*/ 134 h 231"/>
                  <a:gd name="T62" fmla="*/ 73 w 119"/>
                  <a:gd name="T63" fmla="*/ 126 h 231"/>
                  <a:gd name="T64" fmla="*/ 71 w 119"/>
                  <a:gd name="T65" fmla="*/ 115 h 231"/>
                  <a:gd name="T66" fmla="*/ 65 w 119"/>
                  <a:gd name="T67" fmla="*/ 99 h 231"/>
                  <a:gd name="T68" fmla="*/ 59 w 119"/>
                  <a:gd name="T69" fmla="*/ 85 h 231"/>
                  <a:gd name="T70" fmla="*/ 51 w 119"/>
                  <a:gd name="T71" fmla="*/ 73 h 231"/>
                  <a:gd name="T72" fmla="*/ 46 w 119"/>
                  <a:gd name="T73" fmla="*/ 57 h 231"/>
                  <a:gd name="T74" fmla="*/ 43 w 119"/>
                  <a:gd name="T75" fmla="*/ 52 h 231"/>
                  <a:gd name="T76" fmla="*/ 34 w 119"/>
                  <a:gd name="T77" fmla="*/ 37 h 231"/>
                  <a:gd name="T78" fmla="*/ 26 w 119"/>
                  <a:gd name="T79" fmla="*/ 23 h 231"/>
                  <a:gd name="T80" fmla="*/ 11 w 119"/>
                  <a:gd name="T81" fmla="*/ 1 h 231"/>
                  <a:gd name="T82" fmla="*/ 6 w 119"/>
                  <a:gd name="T83" fmla="*/ 16 h 231"/>
                  <a:gd name="T84" fmla="*/ 13 w 119"/>
                  <a:gd name="T85" fmla="*/ 30 h 231"/>
                  <a:gd name="T86" fmla="*/ 13 w 119"/>
                  <a:gd name="T87" fmla="*/ 33 h 231"/>
                  <a:gd name="T88" fmla="*/ 21 w 119"/>
                  <a:gd name="T89" fmla="*/ 49 h 231"/>
                  <a:gd name="T90" fmla="*/ 29 w 119"/>
                  <a:gd name="T91" fmla="*/ 55 h 231"/>
                  <a:gd name="T92" fmla="*/ 32 w 119"/>
                  <a:gd name="T93" fmla="*/ 62 h 231"/>
                  <a:gd name="T94" fmla="*/ 34 w 119"/>
                  <a:gd name="T95" fmla="*/ 69 h 231"/>
                  <a:gd name="T96" fmla="*/ 33 w 119"/>
                  <a:gd name="T97" fmla="*/ 78 h 231"/>
                  <a:gd name="T98" fmla="*/ 41 w 119"/>
                  <a:gd name="T99" fmla="*/ 81 h 231"/>
                  <a:gd name="T100" fmla="*/ 42 w 119"/>
                  <a:gd name="T101" fmla="*/ 87 h 231"/>
                  <a:gd name="T102" fmla="*/ 42 w 119"/>
                  <a:gd name="T103" fmla="*/ 90 h 231"/>
                  <a:gd name="T104" fmla="*/ 45 w 119"/>
                  <a:gd name="T105" fmla="*/ 99 h 231"/>
                  <a:gd name="T106" fmla="*/ 50 w 119"/>
                  <a:gd name="T107" fmla="*/ 108 h 231"/>
                  <a:gd name="T108" fmla="*/ 74 w 119"/>
                  <a:gd name="T109" fmla="*/ 148 h 231"/>
                  <a:gd name="T110" fmla="*/ 114 w 119"/>
                  <a:gd name="T111" fmla="*/ 218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19" h="231">
                    <a:moveTo>
                      <a:pt x="50" y="108"/>
                    </a:moveTo>
                    <a:cubicBezTo>
                      <a:pt x="49" y="110"/>
                      <a:pt x="49" y="110"/>
                      <a:pt x="49" y="110"/>
                    </a:cubicBezTo>
                    <a:cubicBezTo>
                      <a:pt x="46" y="110"/>
                      <a:pt x="46" y="109"/>
                      <a:pt x="45" y="110"/>
                    </a:cubicBezTo>
                    <a:cubicBezTo>
                      <a:pt x="50" y="108"/>
                      <a:pt x="47" y="115"/>
                      <a:pt x="52" y="112"/>
                    </a:cubicBezTo>
                    <a:cubicBezTo>
                      <a:pt x="52" y="114"/>
                      <a:pt x="52" y="114"/>
                      <a:pt x="52" y="114"/>
                    </a:cubicBezTo>
                    <a:cubicBezTo>
                      <a:pt x="52" y="113"/>
                      <a:pt x="51" y="113"/>
                      <a:pt x="51" y="113"/>
                    </a:cubicBezTo>
                    <a:cubicBezTo>
                      <a:pt x="50" y="116"/>
                      <a:pt x="55" y="113"/>
                      <a:pt x="56" y="115"/>
                    </a:cubicBezTo>
                    <a:cubicBezTo>
                      <a:pt x="56" y="116"/>
                      <a:pt x="55" y="116"/>
                      <a:pt x="54" y="116"/>
                    </a:cubicBezTo>
                    <a:cubicBezTo>
                      <a:pt x="56" y="117"/>
                      <a:pt x="56" y="117"/>
                      <a:pt x="56" y="117"/>
                    </a:cubicBezTo>
                    <a:cubicBezTo>
                      <a:pt x="56" y="118"/>
                      <a:pt x="55" y="118"/>
                      <a:pt x="55" y="117"/>
                    </a:cubicBezTo>
                    <a:cubicBezTo>
                      <a:pt x="57" y="119"/>
                      <a:pt x="57" y="119"/>
                      <a:pt x="57" y="119"/>
                    </a:cubicBezTo>
                    <a:cubicBezTo>
                      <a:pt x="56" y="119"/>
                      <a:pt x="56" y="119"/>
                      <a:pt x="56" y="119"/>
                    </a:cubicBezTo>
                    <a:cubicBezTo>
                      <a:pt x="57" y="119"/>
                      <a:pt x="59" y="120"/>
                      <a:pt x="60" y="120"/>
                    </a:cubicBezTo>
                    <a:cubicBezTo>
                      <a:pt x="59" y="121"/>
                      <a:pt x="59" y="120"/>
                      <a:pt x="58" y="120"/>
                    </a:cubicBezTo>
                    <a:cubicBezTo>
                      <a:pt x="60" y="121"/>
                      <a:pt x="60" y="121"/>
                      <a:pt x="60" y="121"/>
                    </a:cubicBezTo>
                    <a:cubicBezTo>
                      <a:pt x="59" y="122"/>
                      <a:pt x="57" y="121"/>
                      <a:pt x="57" y="120"/>
                    </a:cubicBezTo>
                    <a:cubicBezTo>
                      <a:pt x="53" y="124"/>
                      <a:pt x="59" y="121"/>
                      <a:pt x="57" y="125"/>
                    </a:cubicBezTo>
                    <a:cubicBezTo>
                      <a:pt x="56" y="124"/>
                      <a:pt x="56" y="124"/>
                      <a:pt x="56" y="124"/>
                    </a:cubicBezTo>
                    <a:cubicBezTo>
                      <a:pt x="53" y="126"/>
                      <a:pt x="55" y="126"/>
                      <a:pt x="54" y="128"/>
                    </a:cubicBezTo>
                    <a:cubicBezTo>
                      <a:pt x="55" y="128"/>
                      <a:pt x="57" y="124"/>
                      <a:pt x="59" y="124"/>
                    </a:cubicBezTo>
                    <a:cubicBezTo>
                      <a:pt x="59" y="125"/>
                      <a:pt x="59" y="126"/>
                      <a:pt x="60" y="126"/>
                    </a:cubicBezTo>
                    <a:cubicBezTo>
                      <a:pt x="58" y="127"/>
                      <a:pt x="59" y="127"/>
                      <a:pt x="59" y="128"/>
                    </a:cubicBezTo>
                    <a:cubicBezTo>
                      <a:pt x="57" y="129"/>
                      <a:pt x="57" y="129"/>
                      <a:pt x="57" y="129"/>
                    </a:cubicBezTo>
                    <a:cubicBezTo>
                      <a:pt x="58" y="130"/>
                      <a:pt x="59" y="129"/>
                      <a:pt x="61" y="129"/>
                    </a:cubicBezTo>
                    <a:cubicBezTo>
                      <a:pt x="61" y="130"/>
                      <a:pt x="59" y="131"/>
                      <a:pt x="58" y="132"/>
                    </a:cubicBezTo>
                    <a:cubicBezTo>
                      <a:pt x="58" y="134"/>
                      <a:pt x="60" y="130"/>
                      <a:pt x="61" y="131"/>
                    </a:cubicBezTo>
                    <a:cubicBezTo>
                      <a:pt x="61" y="133"/>
                      <a:pt x="63" y="134"/>
                      <a:pt x="65" y="135"/>
                    </a:cubicBezTo>
                    <a:cubicBezTo>
                      <a:pt x="64" y="136"/>
                      <a:pt x="63" y="135"/>
                      <a:pt x="63" y="136"/>
                    </a:cubicBezTo>
                    <a:cubicBezTo>
                      <a:pt x="65" y="136"/>
                      <a:pt x="65" y="136"/>
                      <a:pt x="65" y="136"/>
                    </a:cubicBezTo>
                    <a:cubicBezTo>
                      <a:pt x="65" y="136"/>
                      <a:pt x="64" y="136"/>
                      <a:pt x="64" y="136"/>
                    </a:cubicBezTo>
                    <a:cubicBezTo>
                      <a:pt x="65" y="137"/>
                      <a:pt x="66" y="136"/>
                      <a:pt x="68" y="136"/>
                    </a:cubicBezTo>
                    <a:cubicBezTo>
                      <a:pt x="70" y="136"/>
                      <a:pt x="65" y="140"/>
                      <a:pt x="68" y="141"/>
                    </a:cubicBezTo>
                    <a:cubicBezTo>
                      <a:pt x="68" y="141"/>
                      <a:pt x="67" y="141"/>
                      <a:pt x="66" y="142"/>
                    </a:cubicBezTo>
                    <a:cubicBezTo>
                      <a:pt x="69" y="143"/>
                      <a:pt x="68" y="143"/>
                      <a:pt x="71" y="143"/>
                    </a:cubicBezTo>
                    <a:cubicBezTo>
                      <a:pt x="70" y="145"/>
                      <a:pt x="70" y="145"/>
                      <a:pt x="70" y="145"/>
                    </a:cubicBezTo>
                    <a:cubicBezTo>
                      <a:pt x="72" y="143"/>
                      <a:pt x="74" y="144"/>
                      <a:pt x="77" y="144"/>
                    </a:cubicBezTo>
                    <a:cubicBezTo>
                      <a:pt x="77" y="143"/>
                      <a:pt x="78" y="143"/>
                      <a:pt x="78" y="142"/>
                    </a:cubicBezTo>
                    <a:cubicBezTo>
                      <a:pt x="80" y="144"/>
                      <a:pt x="80" y="144"/>
                      <a:pt x="80" y="144"/>
                    </a:cubicBezTo>
                    <a:cubicBezTo>
                      <a:pt x="80" y="144"/>
                      <a:pt x="79" y="144"/>
                      <a:pt x="78" y="144"/>
                    </a:cubicBezTo>
                    <a:cubicBezTo>
                      <a:pt x="78" y="144"/>
                      <a:pt x="78" y="144"/>
                      <a:pt x="79" y="144"/>
                    </a:cubicBezTo>
                    <a:cubicBezTo>
                      <a:pt x="78" y="145"/>
                      <a:pt x="77" y="146"/>
                      <a:pt x="75" y="146"/>
                    </a:cubicBezTo>
                    <a:cubicBezTo>
                      <a:pt x="75" y="145"/>
                      <a:pt x="76" y="145"/>
                      <a:pt x="76" y="145"/>
                    </a:cubicBezTo>
                    <a:cubicBezTo>
                      <a:pt x="75" y="145"/>
                      <a:pt x="73" y="145"/>
                      <a:pt x="71" y="146"/>
                    </a:cubicBezTo>
                    <a:cubicBezTo>
                      <a:pt x="72" y="146"/>
                      <a:pt x="72" y="146"/>
                      <a:pt x="72" y="146"/>
                    </a:cubicBezTo>
                    <a:cubicBezTo>
                      <a:pt x="72" y="146"/>
                      <a:pt x="72" y="146"/>
                      <a:pt x="71" y="146"/>
                    </a:cubicBezTo>
                    <a:cubicBezTo>
                      <a:pt x="71" y="146"/>
                      <a:pt x="72" y="146"/>
                      <a:pt x="72" y="146"/>
                    </a:cubicBezTo>
                    <a:cubicBezTo>
                      <a:pt x="70" y="148"/>
                      <a:pt x="70" y="148"/>
                      <a:pt x="70" y="148"/>
                    </a:cubicBezTo>
                    <a:cubicBezTo>
                      <a:pt x="71" y="148"/>
                      <a:pt x="71" y="148"/>
                      <a:pt x="71" y="148"/>
                    </a:cubicBezTo>
                    <a:cubicBezTo>
                      <a:pt x="70" y="151"/>
                      <a:pt x="70" y="151"/>
                      <a:pt x="70" y="151"/>
                    </a:cubicBezTo>
                    <a:cubicBezTo>
                      <a:pt x="74" y="151"/>
                      <a:pt x="78" y="151"/>
                      <a:pt x="81" y="153"/>
                    </a:cubicBezTo>
                    <a:cubicBezTo>
                      <a:pt x="78" y="153"/>
                      <a:pt x="77" y="154"/>
                      <a:pt x="75" y="155"/>
                    </a:cubicBezTo>
                    <a:cubicBezTo>
                      <a:pt x="77" y="154"/>
                      <a:pt x="73" y="154"/>
                      <a:pt x="73" y="152"/>
                    </a:cubicBezTo>
                    <a:cubicBezTo>
                      <a:pt x="73" y="153"/>
                      <a:pt x="72" y="153"/>
                      <a:pt x="71" y="153"/>
                    </a:cubicBezTo>
                    <a:cubicBezTo>
                      <a:pt x="75" y="155"/>
                      <a:pt x="75" y="155"/>
                      <a:pt x="75" y="155"/>
                    </a:cubicBezTo>
                    <a:cubicBezTo>
                      <a:pt x="73" y="156"/>
                      <a:pt x="74" y="156"/>
                      <a:pt x="73" y="157"/>
                    </a:cubicBezTo>
                    <a:cubicBezTo>
                      <a:pt x="77" y="155"/>
                      <a:pt x="76" y="158"/>
                      <a:pt x="78" y="158"/>
                    </a:cubicBezTo>
                    <a:cubicBezTo>
                      <a:pt x="77" y="159"/>
                      <a:pt x="75" y="159"/>
                      <a:pt x="75" y="158"/>
                    </a:cubicBezTo>
                    <a:cubicBezTo>
                      <a:pt x="73" y="160"/>
                      <a:pt x="80" y="158"/>
                      <a:pt x="78" y="160"/>
                    </a:cubicBezTo>
                    <a:cubicBezTo>
                      <a:pt x="78" y="160"/>
                      <a:pt x="78" y="160"/>
                      <a:pt x="78" y="160"/>
                    </a:cubicBezTo>
                    <a:cubicBezTo>
                      <a:pt x="79" y="160"/>
                      <a:pt x="79" y="162"/>
                      <a:pt x="77" y="162"/>
                    </a:cubicBezTo>
                    <a:cubicBezTo>
                      <a:pt x="77" y="162"/>
                      <a:pt x="77" y="162"/>
                      <a:pt x="77" y="162"/>
                    </a:cubicBezTo>
                    <a:cubicBezTo>
                      <a:pt x="78" y="164"/>
                      <a:pt x="80" y="168"/>
                      <a:pt x="83" y="167"/>
                    </a:cubicBezTo>
                    <a:cubicBezTo>
                      <a:pt x="83" y="167"/>
                      <a:pt x="79" y="168"/>
                      <a:pt x="78" y="168"/>
                    </a:cubicBezTo>
                    <a:cubicBezTo>
                      <a:pt x="90" y="168"/>
                      <a:pt x="90" y="168"/>
                      <a:pt x="90" y="168"/>
                    </a:cubicBezTo>
                    <a:cubicBezTo>
                      <a:pt x="88" y="168"/>
                      <a:pt x="82" y="172"/>
                      <a:pt x="79" y="171"/>
                    </a:cubicBezTo>
                    <a:cubicBezTo>
                      <a:pt x="79" y="172"/>
                      <a:pt x="79" y="172"/>
                      <a:pt x="80" y="173"/>
                    </a:cubicBezTo>
                    <a:cubicBezTo>
                      <a:pt x="81" y="173"/>
                      <a:pt x="84" y="171"/>
                      <a:pt x="84" y="171"/>
                    </a:cubicBezTo>
                    <a:cubicBezTo>
                      <a:pt x="82" y="174"/>
                      <a:pt x="83" y="173"/>
                      <a:pt x="81" y="175"/>
                    </a:cubicBezTo>
                    <a:cubicBezTo>
                      <a:pt x="82" y="174"/>
                      <a:pt x="86" y="173"/>
                      <a:pt x="86" y="174"/>
                    </a:cubicBezTo>
                    <a:cubicBezTo>
                      <a:pt x="85" y="174"/>
                      <a:pt x="82" y="176"/>
                      <a:pt x="81" y="176"/>
                    </a:cubicBezTo>
                    <a:cubicBezTo>
                      <a:pt x="86" y="176"/>
                      <a:pt x="86" y="176"/>
                      <a:pt x="86" y="176"/>
                    </a:cubicBezTo>
                    <a:cubicBezTo>
                      <a:pt x="85" y="176"/>
                      <a:pt x="83" y="177"/>
                      <a:pt x="82" y="178"/>
                    </a:cubicBezTo>
                    <a:cubicBezTo>
                      <a:pt x="82" y="178"/>
                      <a:pt x="82" y="180"/>
                      <a:pt x="83" y="180"/>
                    </a:cubicBezTo>
                    <a:cubicBezTo>
                      <a:pt x="84" y="179"/>
                      <a:pt x="84" y="179"/>
                      <a:pt x="84" y="179"/>
                    </a:cubicBezTo>
                    <a:cubicBezTo>
                      <a:pt x="84" y="181"/>
                      <a:pt x="90" y="179"/>
                      <a:pt x="91" y="181"/>
                    </a:cubicBezTo>
                    <a:cubicBezTo>
                      <a:pt x="90" y="181"/>
                      <a:pt x="85" y="183"/>
                      <a:pt x="85" y="184"/>
                    </a:cubicBezTo>
                    <a:cubicBezTo>
                      <a:pt x="87" y="184"/>
                      <a:pt x="96" y="182"/>
                      <a:pt x="99" y="184"/>
                    </a:cubicBezTo>
                    <a:cubicBezTo>
                      <a:pt x="98" y="185"/>
                      <a:pt x="98" y="185"/>
                      <a:pt x="98" y="185"/>
                    </a:cubicBezTo>
                    <a:cubicBezTo>
                      <a:pt x="100" y="185"/>
                      <a:pt x="100" y="185"/>
                      <a:pt x="100" y="185"/>
                    </a:cubicBezTo>
                    <a:cubicBezTo>
                      <a:pt x="96" y="186"/>
                      <a:pt x="88" y="186"/>
                      <a:pt x="85" y="185"/>
                    </a:cubicBezTo>
                    <a:cubicBezTo>
                      <a:pt x="84" y="186"/>
                      <a:pt x="84" y="186"/>
                      <a:pt x="84" y="187"/>
                    </a:cubicBezTo>
                    <a:cubicBezTo>
                      <a:pt x="83" y="188"/>
                      <a:pt x="82" y="187"/>
                      <a:pt x="82" y="187"/>
                    </a:cubicBezTo>
                    <a:cubicBezTo>
                      <a:pt x="82" y="190"/>
                      <a:pt x="82" y="190"/>
                      <a:pt x="82" y="190"/>
                    </a:cubicBezTo>
                    <a:cubicBezTo>
                      <a:pt x="85" y="189"/>
                      <a:pt x="86" y="191"/>
                      <a:pt x="88" y="190"/>
                    </a:cubicBezTo>
                    <a:cubicBezTo>
                      <a:pt x="84" y="188"/>
                      <a:pt x="84" y="188"/>
                      <a:pt x="84" y="188"/>
                    </a:cubicBezTo>
                    <a:cubicBezTo>
                      <a:pt x="86" y="187"/>
                      <a:pt x="92" y="187"/>
                      <a:pt x="92" y="190"/>
                    </a:cubicBezTo>
                    <a:cubicBezTo>
                      <a:pt x="91" y="190"/>
                      <a:pt x="87" y="191"/>
                      <a:pt x="87" y="191"/>
                    </a:cubicBezTo>
                    <a:cubicBezTo>
                      <a:pt x="88" y="191"/>
                      <a:pt x="89" y="192"/>
                      <a:pt x="88" y="193"/>
                    </a:cubicBezTo>
                    <a:cubicBezTo>
                      <a:pt x="87" y="192"/>
                      <a:pt x="87" y="192"/>
                      <a:pt x="87" y="192"/>
                    </a:cubicBezTo>
                    <a:cubicBezTo>
                      <a:pt x="86" y="194"/>
                      <a:pt x="91" y="193"/>
                      <a:pt x="89" y="195"/>
                    </a:cubicBezTo>
                    <a:cubicBezTo>
                      <a:pt x="89" y="196"/>
                      <a:pt x="86" y="198"/>
                      <a:pt x="88" y="197"/>
                    </a:cubicBezTo>
                    <a:cubicBezTo>
                      <a:pt x="90" y="196"/>
                      <a:pt x="99" y="192"/>
                      <a:pt x="101" y="192"/>
                    </a:cubicBezTo>
                    <a:cubicBezTo>
                      <a:pt x="101" y="192"/>
                      <a:pt x="100" y="196"/>
                      <a:pt x="98" y="197"/>
                    </a:cubicBezTo>
                    <a:cubicBezTo>
                      <a:pt x="96" y="198"/>
                      <a:pt x="92" y="197"/>
                      <a:pt x="91" y="199"/>
                    </a:cubicBezTo>
                    <a:cubicBezTo>
                      <a:pt x="91" y="198"/>
                      <a:pt x="92" y="199"/>
                      <a:pt x="93" y="199"/>
                    </a:cubicBezTo>
                    <a:cubicBezTo>
                      <a:pt x="92" y="199"/>
                      <a:pt x="91" y="199"/>
                      <a:pt x="91" y="200"/>
                    </a:cubicBezTo>
                    <a:cubicBezTo>
                      <a:pt x="94" y="199"/>
                      <a:pt x="92" y="202"/>
                      <a:pt x="94" y="200"/>
                    </a:cubicBezTo>
                    <a:cubicBezTo>
                      <a:pt x="95" y="201"/>
                      <a:pt x="93" y="201"/>
                      <a:pt x="94" y="202"/>
                    </a:cubicBezTo>
                    <a:cubicBezTo>
                      <a:pt x="96" y="201"/>
                      <a:pt x="100" y="202"/>
                      <a:pt x="101" y="202"/>
                    </a:cubicBezTo>
                    <a:cubicBezTo>
                      <a:pt x="100" y="203"/>
                      <a:pt x="100" y="203"/>
                      <a:pt x="99" y="203"/>
                    </a:cubicBezTo>
                    <a:cubicBezTo>
                      <a:pt x="100" y="206"/>
                      <a:pt x="99" y="207"/>
                      <a:pt x="100" y="209"/>
                    </a:cubicBezTo>
                    <a:cubicBezTo>
                      <a:pt x="99" y="210"/>
                      <a:pt x="99" y="211"/>
                      <a:pt x="97" y="211"/>
                    </a:cubicBezTo>
                    <a:cubicBezTo>
                      <a:pt x="98" y="211"/>
                      <a:pt x="99" y="211"/>
                      <a:pt x="99" y="212"/>
                    </a:cubicBezTo>
                    <a:cubicBezTo>
                      <a:pt x="97" y="213"/>
                      <a:pt x="98" y="210"/>
                      <a:pt x="96" y="212"/>
                    </a:cubicBezTo>
                    <a:cubicBezTo>
                      <a:pt x="98" y="212"/>
                      <a:pt x="99" y="213"/>
                      <a:pt x="100" y="214"/>
                    </a:cubicBezTo>
                    <a:cubicBezTo>
                      <a:pt x="102" y="213"/>
                      <a:pt x="100" y="211"/>
                      <a:pt x="98" y="211"/>
                    </a:cubicBezTo>
                    <a:cubicBezTo>
                      <a:pt x="102" y="210"/>
                      <a:pt x="105" y="210"/>
                      <a:pt x="108" y="212"/>
                    </a:cubicBezTo>
                    <a:cubicBezTo>
                      <a:pt x="109" y="213"/>
                      <a:pt x="106" y="213"/>
                      <a:pt x="106" y="213"/>
                    </a:cubicBezTo>
                    <a:cubicBezTo>
                      <a:pt x="107" y="217"/>
                      <a:pt x="113" y="214"/>
                      <a:pt x="111" y="218"/>
                    </a:cubicBezTo>
                    <a:cubicBezTo>
                      <a:pt x="110" y="220"/>
                      <a:pt x="107" y="219"/>
                      <a:pt x="106" y="220"/>
                    </a:cubicBezTo>
                    <a:cubicBezTo>
                      <a:pt x="105" y="219"/>
                      <a:pt x="107" y="217"/>
                      <a:pt x="106" y="216"/>
                    </a:cubicBezTo>
                    <a:cubicBezTo>
                      <a:pt x="106" y="218"/>
                      <a:pt x="106" y="218"/>
                      <a:pt x="106" y="218"/>
                    </a:cubicBezTo>
                    <a:cubicBezTo>
                      <a:pt x="105" y="218"/>
                      <a:pt x="104" y="217"/>
                      <a:pt x="104" y="216"/>
                    </a:cubicBezTo>
                    <a:cubicBezTo>
                      <a:pt x="103" y="218"/>
                      <a:pt x="106" y="222"/>
                      <a:pt x="105" y="225"/>
                    </a:cubicBezTo>
                    <a:cubicBezTo>
                      <a:pt x="106" y="225"/>
                      <a:pt x="106" y="225"/>
                      <a:pt x="107" y="225"/>
                    </a:cubicBezTo>
                    <a:cubicBezTo>
                      <a:pt x="107" y="224"/>
                      <a:pt x="107" y="224"/>
                      <a:pt x="107" y="224"/>
                    </a:cubicBezTo>
                    <a:cubicBezTo>
                      <a:pt x="108" y="223"/>
                      <a:pt x="109" y="225"/>
                      <a:pt x="110" y="224"/>
                    </a:cubicBezTo>
                    <a:cubicBezTo>
                      <a:pt x="111" y="224"/>
                      <a:pt x="114" y="225"/>
                      <a:pt x="113" y="227"/>
                    </a:cubicBezTo>
                    <a:cubicBezTo>
                      <a:pt x="111" y="228"/>
                      <a:pt x="111" y="228"/>
                      <a:pt x="111" y="228"/>
                    </a:cubicBezTo>
                    <a:cubicBezTo>
                      <a:pt x="111" y="228"/>
                      <a:pt x="112" y="226"/>
                      <a:pt x="111" y="226"/>
                    </a:cubicBezTo>
                    <a:cubicBezTo>
                      <a:pt x="112" y="227"/>
                      <a:pt x="108" y="229"/>
                      <a:pt x="112" y="229"/>
                    </a:cubicBezTo>
                    <a:cubicBezTo>
                      <a:pt x="113" y="228"/>
                      <a:pt x="113" y="228"/>
                      <a:pt x="113" y="228"/>
                    </a:cubicBezTo>
                    <a:cubicBezTo>
                      <a:pt x="115" y="228"/>
                      <a:pt x="117" y="229"/>
                      <a:pt x="117" y="231"/>
                    </a:cubicBezTo>
                    <a:cubicBezTo>
                      <a:pt x="119" y="229"/>
                      <a:pt x="117" y="230"/>
                      <a:pt x="119" y="229"/>
                    </a:cubicBezTo>
                    <a:cubicBezTo>
                      <a:pt x="116" y="230"/>
                      <a:pt x="118" y="225"/>
                      <a:pt x="115" y="227"/>
                    </a:cubicBezTo>
                    <a:cubicBezTo>
                      <a:pt x="118" y="226"/>
                      <a:pt x="116" y="225"/>
                      <a:pt x="118" y="223"/>
                    </a:cubicBezTo>
                    <a:cubicBezTo>
                      <a:pt x="118" y="224"/>
                      <a:pt x="117" y="224"/>
                      <a:pt x="117" y="223"/>
                    </a:cubicBezTo>
                    <a:cubicBezTo>
                      <a:pt x="117" y="223"/>
                      <a:pt x="117" y="223"/>
                      <a:pt x="116" y="223"/>
                    </a:cubicBezTo>
                    <a:cubicBezTo>
                      <a:pt x="116" y="223"/>
                      <a:pt x="116" y="223"/>
                      <a:pt x="116" y="223"/>
                    </a:cubicBezTo>
                    <a:cubicBezTo>
                      <a:pt x="116" y="223"/>
                      <a:pt x="116" y="223"/>
                      <a:pt x="116" y="223"/>
                    </a:cubicBezTo>
                    <a:cubicBezTo>
                      <a:pt x="116" y="223"/>
                      <a:pt x="116" y="223"/>
                      <a:pt x="116" y="223"/>
                    </a:cubicBezTo>
                    <a:cubicBezTo>
                      <a:pt x="116" y="223"/>
                      <a:pt x="116" y="224"/>
                      <a:pt x="115" y="224"/>
                    </a:cubicBezTo>
                    <a:cubicBezTo>
                      <a:pt x="113" y="224"/>
                      <a:pt x="113" y="222"/>
                      <a:pt x="112" y="222"/>
                    </a:cubicBezTo>
                    <a:cubicBezTo>
                      <a:pt x="112" y="221"/>
                      <a:pt x="113" y="222"/>
                      <a:pt x="113" y="221"/>
                    </a:cubicBezTo>
                    <a:cubicBezTo>
                      <a:pt x="112" y="221"/>
                      <a:pt x="112" y="221"/>
                      <a:pt x="112" y="221"/>
                    </a:cubicBezTo>
                    <a:cubicBezTo>
                      <a:pt x="114" y="220"/>
                      <a:pt x="114" y="218"/>
                      <a:pt x="116" y="219"/>
                    </a:cubicBezTo>
                    <a:cubicBezTo>
                      <a:pt x="115" y="218"/>
                      <a:pt x="115" y="218"/>
                      <a:pt x="115" y="218"/>
                    </a:cubicBezTo>
                    <a:cubicBezTo>
                      <a:pt x="116" y="217"/>
                      <a:pt x="116" y="216"/>
                      <a:pt x="115" y="215"/>
                    </a:cubicBezTo>
                    <a:cubicBezTo>
                      <a:pt x="115" y="214"/>
                      <a:pt x="113" y="214"/>
                      <a:pt x="114" y="214"/>
                    </a:cubicBezTo>
                    <a:cubicBezTo>
                      <a:pt x="112" y="212"/>
                      <a:pt x="112" y="212"/>
                      <a:pt x="112" y="212"/>
                    </a:cubicBezTo>
                    <a:cubicBezTo>
                      <a:pt x="113" y="212"/>
                      <a:pt x="113" y="212"/>
                      <a:pt x="113" y="212"/>
                    </a:cubicBezTo>
                    <a:cubicBezTo>
                      <a:pt x="112" y="210"/>
                      <a:pt x="109" y="209"/>
                      <a:pt x="111" y="205"/>
                    </a:cubicBezTo>
                    <a:cubicBezTo>
                      <a:pt x="110" y="205"/>
                      <a:pt x="109" y="204"/>
                      <a:pt x="110" y="203"/>
                    </a:cubicBezTo>
                    <a:cubicBezTo>
                      <a:pt x="111" y="202"/>
                      <a:pt x="111" y="202"/>
                      <a:pt x="111" y="202"/>
                    </a:cubicBezTo>
                    <a:cubicBezTo>
                      <a:pt x="110" y="201"/>
                      <a:pt x="111" y="199"/>
                      <a:pt x="110" y="199"/>
                    </a:cubicBezTo>
                    <a:cubicBezTo>
                      <a:pt x="113" y="196"/>
                      <a:pt x="109" y="194"/>
                      <a:pt x="109" y="192"/>
                    </a:cubicBezTo>
                    <a:cubicBezTo>
                      <a:pt x="107" y="193"/>
                      <a:pt x="107" y="193"/>
                      <a:pt x="107" y="193"/>
                    </a:cubicBezTo>
                    <a:cubicBezTo>
                      <a:pt x="107" y="191"/>
                      <a:pt x="106" y="191"/>
                      <a:pt x="105" y="189"/>
                    </a:cubicBezTo>
                    <a:cubicBezTo>
                      <a:pt x="103" y="190"/>
                      <a:pt x="103" y="190"/>
                      <a:pt x="103" y="190"/>
                    </a:cubicBezTo>
                    <a:cubicBezTo>
                      <a:pt x="101" y="189"/>
                      <a:pt x="103" y="187"/>
                      <a:pt x="103" y="185"/>
                    </a:cubicBezTo>
                    <a:cubicBezTo>
                      <a:pt x="103" y="185"/>
                      <a:pt x="103" y="185"/>
                      <a:pt x="103" y="186"/>
                    </a:cubicBezTo>
                    <a:cubicBezTo>
                      <a:pt x="106" y="182"/>
                      <a:pt x="98" y="182"/>
                      <a:pt x="100" y="179"/>
                    </a:cubicBezTo>
                    <a:cubicBezTo>
                      <a:pt x="100" y="179"/>
                      <a:pt x="100" y="178"/>
                      <a:pt x="100" y="178"/>
                    </a:cubicBezTo>
                    <a:cubicBezTo>
                      <a:pt x="100" y="178"/>
                      <a:pt x="100" y="178"/>
                      <a:pt x="100" y="178"/>
                    </a:cubicBezTo>
                    <a:cubicBezTo>
                      <a:pt x="100" y="178"/>
                      <a:pt x="100" y="178"/>
                      <a:pt x="100" y="178"/>
                    </a:cubicBezTo>
                    <a:cubicBezTo>
                      <a:pt x="100" y="177"/>
                      <a:pt x="101" y="177"/>
                      <a:pt x="101" y="177"/>
                    </a:cubicBezTo>
                    <a:cubicBezTo>
                      <a:pt x="100" y="177"/>
                      <a:pt x="100" y="177"/>
                      <a:pt x="100" y="178"/>
                    </a:cubicBezTo>
                    <a:cubicBezTo>
                      <a:pt x="100" y="177"/>
                      <a:pt x="99" y="177"/>
                      <a:pt x="99" y="176"/>
                    </a:cubicBezTo>
                    <a:cubicBezTo>
                      <a:pt x="100" y="175"/>
                      <a:pt x="100" y="175"/>
                      <a:pt x="100" y="175"/>
                    </a:cubicBezTo>
                    <a:cubicBezTo>
                      <a:pt x="100" y="175"/>
                      <a:pt x="100" y="175"/>
                      <a:pt x="100" y="175"/>
                    </a:cubicBezTo>
                    <a:cubicBezTo>
                      <a:pt x="101" y="174"/>
                      <a:pt x="99" y="175"/>
                      <a:pt x="98" y="176"/>
                    </a:cubicBezTo>
                    <a:cubicBezTo>
                      <a:pt x="98" y="176"/>
                      <a:pt x="97" y="176"/>
                      <a:pt x="97" y="175"/>
                    </a:cubicBezTo>
                    <a:cubicBezTo>
                      <a:pt x="99" y="174"/>
                      <a:pt x="95" y="174"/>
                      <a:pt x="98" y="173"/>
                    </a:cubicBezTo>
                    <a:cubicBezTo>
                      <a:pt x="96" y="173"/>
                      <a:pt x="96" y="170"/>
                      <a:pt x="93" y="171"/>
                    </a:cubicBezTo>
                    <a:cubicBezTo>
                      <a:pt x="93" y="171"/>
                      <a:pt x="93" y="171"/>
                      <a:pt x="93" y="171"/>
                    </a:cubicBezTo>
                    <a:cubicBezTo>
                      <a:pt x="93" y="170"/>
                      <a:pt x="93" y="169"/>
                      <a:pt x="92" y="169"/>
                    </a:cubicBezTo>
                    <a:cubicBezTo>
                      <a:pt x="95" y="168"/>
                      <a:pt x="95" y="168"/>
                      <a:pt x="95" y="168"/>
                    </a:cubicBezTo>
                    <a:cubicBezTo>
                      <a:pt x="91" y="168"/>
                      <a:pt x="91" y="168"/>
                      <a:pt x="91" y="168"/>
                    </a:cubicBezTo>
                    <a:cubicBezTo>
                      <a:pt x="92" y="166"/>
                      <a:pt x="93" y="166"/>
                      <a:pt x="95" y="166"/>
                    </a:cubicBezTo>
                    <a:cubicBezTo>
                      <a:pt x="91" y="165"/>
                      <a:pt x="93" y="165"/>
                      <a:pt x="90" y="164"/>
                    </a:cubicBezTo>
                    <a:cubicBezTo>
                      <a:pt x="91" y="163"/>
                      <a:pt x="91" y="163"/>
                      <a:pt x="91" y="163"/>
                    </a:cubicBezTo>
                    <a:cubicBezTo>
                      <a:pt x="91" y="163"/>
                      <a:pt x="89" y="163"/>
                      <a:pt x="90" y="162"/>
                    </a:cubicBezTo>
                    <a:cubicBezTo>
                      <a:pt x="92" y="159"/>
                      <a:pt x="87" y="155"/>
                      <a:pt x="88" y="150"/>
                    </a:cubicBezTo>
                    <a:cubicBezTo>
                      <a:pt x="84" y="153"/>
                      <a:pt x="90" y="148"/>
                      <a:pt x="86" y="149"/>
                    </a:cubicBezTo>
                    <a:cubicBezTo>
                      <a:pt x="87" y="148"/>
                      <a:pt x="88" y="148"/>
                      <a:pt x="89" y="148"/>
                    </a:cubicBezTo>
                    <a:cubicBezTo>
                      <a:pt x="87" y="146"/>
                      <a:pt x="89" y="144"/>
                      <a:pt x="86" y="144"/>
                    </a:cubicBezTo>
                    <a:cubicBezTo>
                      <a:pt x="87" y="144"/>
                      <a:pt x="87" y="144"/>
                      <a:pt x="88" y="144"/>
                    </a:cubicBezTo>
                    <a:cubicBezTo>
                      <a:pt x="88" y="144"/>
                      <a:pt x="87" y="143"/>
                      <a:pt x="87" y="143"/>
                    </a:cubicBezTo>
                    <a:cubicBezTo>
                      <a:pt x="88" y="143"/>
                      <a:pt x="88" y="143"/>
                      <a:pt x="89" y="143"/>
                    </a:cubicBezTo>
                    <a:cubicBezTo>
                      <a:pt x="88" y="141"/>
                      <a:pt x="85" y="142"/>
                      <a:pt x="82" y="144"/>
                    </a:cubicBezTo>
                    <a:cubicBezTo>
                      <a:pt x="83" y="142"/>
                      <a:pt x="82" y="142"/>
                      <a:pt x="80" y="142"/>
                    </a:cubicBezTo>
                    <a:cubicBezTo>
                      <a:pt x="81" y="141"/>
                      <a:pt x="82" y="140"/>
                      <a:pt x="83" y="141"/>
                    </a:cubicBezTo>
                    <a:cubicBezTo>
                      <a:pt x="82" y="140"/>
                      <a:pt x="82" y="137"/>
                      <a:pt x="80" y="137"/>
                    </a:cubicBezTo>
                    <a:cubicBezTo>
                      <a:pt x="80" y="137"/>
                      <a:pt x="80" y="137"/>
                      <a:pt x="79" y="136"/>
                    </a:cubicBezTo>
                    <a:cubicBezTo>
                      <a:pt x="79" y="135"/>
                      <a:pt x="79" y="135"/>
                      <a:pt x="78" y="133"/>
                    </a:cubicBezTo>
                    <a:cubicBezTo>
                      <a:pt x="78" y="134"/>
                      <a:pt x="78" y="134"/>
                      <a:pt x="78" y="134"/>
                    </a:cubicBezTo>
                    <a:cubicBezTo>
                      <a:pt x="75" y="135"/>
                      <a:pt x="77" y="133"/>
                      <a:pt x="76" y="132"/>
                    </a:cubicBezTo>
                    <a:cubicBezTo>
                      <a:pt x="76" y="132"/>
                      <a:pt x="76" y="132"/>
                      <a:pt x="76" y="132"/>
                    </a:cubicBezTo>
                    <a:cubicBezTo>
                      <a:pt x="77" y="129"/>
                      <a:pt x="75" y="131"/>
                      <a:pt x="76" y="128"/>
                    </a:cubicBezTo>
                    <a:cubicBezTo>
                      <a:pt x="74" y="129"/>
                      <a:pt x="74" y="129"/>
                      <a:pt x="74" y="129"/>
                    </a:cubicBezTo>
                    <a:cubicBezTo>
                      <a:pt x="71" y="130"/>
                      <a:pt x="76" y="125"/>
                      <a:pt x="74" y="125"/>
                    </a:cubicBezTo>
                    <a:cubicBezTo>
                      <a:pt x="73" y="126"/>
                      <a:pt x="73" y="126"/>
                      <a:pt x="73" y="126"/>
                    </a:cubicBezTo>
                    <a:cubicBezTo>
                      <a:pt x="71" y="125"/>
                      <a:pt x="77" y="121"/>
                      <a:pt x="77" y="120"/>
                    </a:cubicBezTo>
                    <a:cubicBezTo>
                      <a:pt x="77" y="120"/>
                      <a:pt x="78" y="120"/>
                      <a:pt x="78" y="120"/>
                    </a:cubicBezTo>
                    <a:cubicBezTo>
                      <a:pt x="79" y="117"/>
                      <a:pt x="76" y="121"/>
                      <a:pt x="74" y="120"/>
                    </a:cubicBezTo>
                    <a:cubicBezTo>
                      <a:pt x="75" y="119"/>
                      <a:pt x="78" y="119"/>
                      <a:pt x="77" y="117"/>
                    </a:cubicBezTo>
                    <a:cubicBezTo>
                      <a:pt x="78" y="116"/>
                      <a:pt x="72" y="116"/>
                      <a:pt x="74" y="114"/>
                    </a:cubicBezTo>
                    <a:cubicBezTo>
                      <a:pt x="73" y="114"/>
                      <a:pt x="72" y="115"/>
                      <a:pt x="71" y="115"/>
                    </a:cubicBezTo>
                    <a:cubicBezTo>
                      <a:pt x="70" y="114"/>
                      <a:pt x="73" y="110"/>
                      <a:pt x="70" y="110"/>
                    </a:cubicBezTo>
                    <a:cubicBezTo>
                      <a:pt x="70" y="110"/>
                      <a:pt x="70" y="110"/>
                      <a:pt x="70" y="110"/>
                    </a:cubicBezTo>
                    <a:cubicBezTo>
                      <a:pt x="69" y="109"/>
                      <a:pt x="68" y="108"/>
                      <a:pt x="66" y="108"/>
                    </a:cubicBezTo>
                    <a:cubicBezTo>
                      <a:pt x="72" y="104"/>
                      <a:pt x="61" y="104"/>
                      <a:pt x="66" y="101"/>
                    </a:cubicBezTo>
                    <a:cubicBezTo>
                      <a:pt x="65" y="99"/>
                      <a:pt x="65" y="99"/>
                      <a:pt x="65" y="99"/>
                    </a:cubicBezTo>
                    <a:cubicBezTo>
                      <a:pt x="65" y="99"/>
                      <a:pt x="65" y="99"/>
                      <a:pt x="65" y="99"/>
                    </a:cubicBezTo>
                    <a:cubicBezTo>
                      <a:pt x="65" y="97"/>
                      <a:pt x="63" y="97"/>
                      <a:pt x="62" y="97"/>
                    </a:cubicBezTo>
                    <a:cubicBezTo>
                      <a:pt x="62" y="96"/>
                      <a:pt x="62" y="96"/>
                      <a:pt x="63" y="96"/>
                    </a:cubicBezTo>
                    <a:cubicBezTo>
                      <a:pt x="63" y="93"/>
                      <a:pt x="62" y="93"/>
                      <a:pt x="59" y="93"/>
                    </a:cubicBezTo>
                    <a:cubicBezTo>
                      <a:pt x="60" y="91"/>
                      <a:pt x="60" y="91"/>
                      <a:pt x="60" y="91"/>
                    </a:cubicBezTo>
                    <a:cubicBezTo>
                      <a:pt x="59" y="91"/>
                      <a:pt x="61" y="87"/>
                      <a:pt x="58" y="85"/>
                    </a:cubicBezTo>
                    <a:cubicBezTo>
                      <a:pt x="58" y="85"/>
                      <a:pt x="59" y="85"/>
                      <a:pt x="59" y="85"/>
                    </a:cubicBezTo>
                    <a:cubicBezTo>
                      <a:pt x="56" y="83"/>
                      <a:pt x="61" y="76"/>
                      <a:pt x="54" y="78"/>
                    </a:cubicBezTo>
                    <a:cubicBezTo>
                      <a:pt x="51" y="77"/>
                      <a:pt x="51" y="77"/>
                      <a:pt x="51" y="77"/>
                    </a:cubicBezTo>
                    <a:cubicBezTo>
                      <a:pt x="52" y="80"/>
                      <a:pt x="48" y="79"/>
                      <a:pt x="48" y="80"/>
                    </a:cubicBezTo>
                    <a:cubicBezTo>
                      <a:pt x="47" y="79"/>
                      <a:pt x="48" y="77"/>
                      <a:pt x="49" y="78"/>
                    </a:cubicBezTo>
                    <a:cubicBezTo>
                      <a:pt x="49" y="78"/>
                      <a:pt x="49" y="78"/>
                      <a:pt x="49" y="78"/>
                    </a:cubicBezTo>
                    <a:cubicBezTo>
                      <a:pt x="53" y="77"/>
                      <a:pt x="49" y="75"/>
                      <a:pt x="51" y="73"/>
                    </a:cubicBezTo>
                    <a:cubicBezTo>
                      <a:pt x="49" y="69"/>
                      <a:pt x="48" y="64"/>
                      <a:pt x="46" y="60"/>
                    </a:cubicBezTo>
                    <a:cubicBezTo>
                      <a:pt x="44" y="61"/>
                      <a:pt x="44" y="61"/>
                      <a:pt x="44" y="61"/>
                    </a:cubicBezTo>
                    <a:cubicBezTo>
                      <a:pt x="43" y="60"/>
                      <a:pt x="43" y="60"/>
                      <a:pt x="43" y="60"/>
                    </a:cubicBezTo>
                    <a:cubicBezTo>
                      <a:pt x="44" y="59"/>
                      <a:pt x="45" y="58"/>
                      <a:pt x="46" y="59"/>
                    </a:cubicBezTo>
                    <a:cubicBezTo>
                      <a:pt x="47" y="58"/>
                      <a:pt x="44" y="58"/>
                      <a:pt x="43" y="58"/>
                    </a:cubicBezTo>
                    <a:cubicBezTo>
                      <a:pt x="43" y="56"/>
                      <a:pt x="46" y="58"/>
                      <a:pt x="46" y="57"/>
                    </a:cubicBezTo>
                    <a:cubicBezTo>
                      <a:pt x="45" y="56"/>
                      <a:pt x="45" y="56"/>
                      <a:pt x="45" y="56"/>
                    </a:cubicBezTo>
                    <a:cubicBezTo>
                      <a:pt x="45" y="57"/>
                      <a:pt x="45" y="57"/>
                      <a:pt x="45" y="57"/>
                    </a:cubicBezTo>
                    <a:cubicBezTo>
                      <a:pt x="44" y="57"/>
                      <a:pt x="43" y="57"/>
                      <a:pt x="42" y="56"/>
                    </a:cubicBezTo>
                    <a:cubicBezTo>
                      <a:pt x="42" y="55"/>
                      <a:pt x="44" y="54"/>
                      <a:pt x="44" y="54"/>
                    </a:cubicBezTo>
                    <a:cubicBezTo>
                      <a:pt x="44" y="54"/>
                      <a:pt x="44" y="54"/>
                      <a:pt x="43" y="54"/>
                    </a:cubicBezTo>
                    <a:cubicBezTo>
                      <a:pt x="43" y="52"/>
                      <a:pt x="43" y="52"/>
                      <a:pt x="43" y="52"/>
                    </a:cubicBezTo>
                    <a:cubicBezTo>
                      <a:pt x="41" y="53"/>
                      <a:pt x="41" y="53"/>
                      <a:pt x="41" y="53"/>
                    </a:cubicBezTo>
                    <a:cubicBezTo>
                      <a:pt x="40" y="53"/>
                      <a:pt x="40" y="52"/>
                      <a:pt x="38" y="54"/>
                    </a:cubicBezTo>
                    <a:cubicBezTo>
                      <a:pt x="41" y="51"/>
                      <a:pt x="36" y="46"/>
                      <a:pt x="37" y="45"/>
                    </a:cubicBezTo>
                    <a:cubicBezTo>
                      <a:pt x="35" y="45"/>
                      <a:pt x="34" y="43"/>
                      <a:pt x="33" y="42"/>
                    </a:cubicBezTo>
                    <a:cubicBezTo>
                      <a:pt x="33" y="43"/>
                      <a:pt x="31" y="44"/>
                      <a:pt x="31" y="43"/>
                    </a:cubicBezTo>
                    <a:cubicBezTo>
                      <a:pt x="36" y="41"/>
                      <a:pt x="32" y="39"/>
                      <a:pt x="34" y="37"/>
                    </a:cubicBezTo>
                    <a:cubicBezTo>
                      <a:pt x="33" y="39"/>
                      <a:pt x="32" y="33"/>
                      <a:pt x="30" y="37"/>
                    </a:cubicBezTo>
                    <a:cubicBezTo>
                      <a:pt x="29" y="35"/>
                      <a:pt x="31" y="36"/>
                      <a:pt x="32" y="34"/>
                    </a:cubicBezTo>
                    <a:cubicBezTo>
                      <a:pt x="29" y="33"/>
                      <a:pt x="30" y="28"/>
                      <a:pt x="28" y="26"/>
                    </a:cubicBezTo>
                    <a:cubicBezTo>
                      <a:pt x="28" y="26"/>
                      <a:pt x="27" y="27"/>
                      <a:pt x="26" y="27"/>
                    </a:cubicBezTo>
                    <a:cubicBezTo>
                      <a:pt x="28" y="24"/>
                      <a:pt x="28" y="24"/>
                      <a:pt x="28" y="24"/>
                    </a:cubicBezTo>
                    <a:cubicBezTo>
                      <a:pt x="27" y="23"/>
                      <a:pt x="24" y="25"/>
                      <a:pt x="26" y="23"/>
                    </a:cubicBezTo>
                    <a:cubicBezTo>
                      <a:pt x="25" y="23"/>
                      <a:pt x="24" y="24"/>
                      <a:pt x="24" y="24"/>
                    </a:cubicBezTo>
                    <a:cubicBezTo>
                      <a:pt x="24" y="16"/>
                      <a:pt x="15" y="13"/>
                      <a:pt x="18" y="5"/>
                    </a:cubicBezTo>
                    <a:cubicBezTo>
                      <a:pt x="17" y="6"/>
                      <a:pt x="16" y="6"/>
                      <a:pt x="16" y="5"/>
                    </a:cubicBezTo>
                    <a:cubicBezTo>
                      <a:pt x="16" y="6"/>
                      <a:pt x="15" y="6"/>
                      <a:pt x="14" y="6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2" y="4"/>
                      <a:pt x="13" y="0"/>
                      <a:pt x="11" y="1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8" y="2"/>
                      <a:pt x="7" y="6"/>
                      <a:pt x="3" y="8"/>
                    </a:cubicBezTo>
                    <a:cubicBezTo>
                      <a:pt x="7" y="8"/>
                      <a:pt x="0" y="14"/>
                      <a:pt x="6" y="13"/>
                    </a:cubicBezTo>
                    <a:cubicBezTo>
                      <a:pt x="5" y="14"/>
                      <a:pt x="4" y="13"/>
                      <a:pt x="4" y="14"/>
                    </a:cubicBezTo>
                    <a:cubicBezTo>
                      <a:pt x="6" y="14"/>
                      <a:pt x="6" y="14"/>
                      <a:pt x="6" y="15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8" y="18"/>
                      <a:pt x="7" y="20"/>
                      <a:pt x="8" y="24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10" y="24"/>
                      <a:pt x="9" y="24"/>
                      <a:pt x="9" y="25"/>
                    </a:cubicBezTo>
                    <a:cubicBezTo>
                      <a:pt x="12" y="24"/>
                      <a:pt x="8" y="23"/>
                      <a:pt x="11" y="22"/>
                    </a:cubicBezTo>
                    <a:cubicBezTo>
                      <a:pt x="8" y="25"/>
                      <a:pt x="14" y="27"/>
                      <a:pt x="10" y="30"/>
                    </a:cubicBezTo>
                    <a:cubicBezTo>
                      <a:pt x="11" y="31"/>
                      <a:pt x="12" y="28"/>
                      <a:pt x="13" y="30"/>
                    </a:cubicBezTo>
                    <a:cubicBezTo>
                      <a:pt x="12" y="30"/>
                      <a:pt x="12" y="30"/>
                      <a:pt x="12" y="30"/>
                    </a:cubicBezTo>
                    <a:cubicBezTo>
                      <a:pt x="13" y="30"/>
                      <a:pt x="13" y="30"/>
                      <a:pt x="13" y="30"/>
                    </a:cubicBezTo>
                    <a:cubicBezTo>
                      <a:pt x="13" y="31"/>
                      <a:pt x="12" y="32"/>
                      <a:pt x="11" y="32"/>
                    </a:cubicBezTo>
                    <a:cubicBezTo>
                      <a:pt x="12" y="32"/>
                      <a:pt x="11" y="32"/>
                      <a:pt x="11" y="32"/>
                    </a:cubicBezTo>
                    <a:cubicBezTo>
                      <a:pt x="10" y="33"/>
                      <a:pt x="13" y="34"/>
                      <a:pt x="12" y="35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15" y="36"/>
                      <a:pt x="16" y="40"/>
                      <a:pt x="19" y="42"/>
                    </a:cubicBezTo>
                    <a:cubicBezTo>
                      <a:pt x="20" y="41"/>
                      <a:pt x="20" y="41"/>
                      <a:pt x="20" y="41"/>
                    </a:cubicBezTo>
                    <a:cubicBezTo>
                      <a:pt x="23" y="43"/>
                      <a:pt x="20" y="44"/>
                      <a:pt x="22" y="46"/>
                    </a:cubicBezTo>
                    <a:cubicBezTo>
                      <a:pt x="22" y="46"/>
                      <a:pt x="22" y="46"/>
                      <a:pt x="22" y="46"/>
                    </a:cubicBezTo>
                    <a:cubicBezTo>
                      <a:pt x="23" y="46"/>
                      <a:pt x="24" y="46"/>
                      <a:pt x="24" y="47"/>
                    </a:cubicBezTo>
                    <a:cubicBezTo>
                      <a:pt x="23" y="47"/>
                      <a:pt x="23" y="49"/>
                      <a:pt x="21" y="49"/>
                    </a:cubicBezTo>
                    <a:cubicBezTo>
                      <a:pt x="24" y="50"/>
                      <a:pt x="23" y="49"/>
                      <a:pt x="27" y="49"/>
                    </a:cubicBezTo>
                    <a:cubicBezTo>
                      <a:pt x="26" y="50"/>
                      <a:pt x="26" y="50"/>
                      <a:pt x="26" y="50"/>
                    </a:cubicBezTo>
                    <a:cubicBezTo>
                      <a:pt x="27" y="50"/>
                      <a:pt x="28" y="50"/>
                      <a:pt x="29" y="51"/>
                    </a:cubicBezTo>
                    <a:cubicBezTo>
                      <a:pt x="27" y="51"/>
                      <a:pt x="27" y="53"/>
                      <a:pt x="25" y="53"/>
                    </a:cubicBezTo>
                    <a:cubicBezTo>
                      <a:pt x="24" y="57"/>
                      <a:pt x="30" y="55"/>
                      <a:pt x="27" y="58"/>
                    </a:cubicBezTo>
                    <a:cubicBezTo>
                      <a:pt x="31" y="58"/>
                      <a:pt x="28" y="55"/>
                      <a:pt x="29" y="55"/>
                    </a:cubicBezTo>
                    <a:cubicBezTo>
                      <a:pt x="30" y="54"/>
                      <a:pt x="32" y="55"/>
                      <a:pt x="32" y="56"/>
                    </a:cubicBezTo>
                    <a:cubicBezTo>
                      <a:pt x="32" y="57"/>
                      <a:pt x="28" y="60"/>
                      <a:pt x="29" y="62"/>
                    </a:cubicBezTo>
                    <a:cubicBezTo>
                      <a:pt x="29" y="62"/>
                      <a:pt x="29" y="62"/>
                      <a:pt x="29" y="61"/>
                    </a:cubicBezTo>
                    <a:cubicBezTo>
                      <a:pt x="28" y="63"/>
                      <a:pt x="31" y="62"/>
                      <a:pt x="30" y="64"/>
                    </a:cubicBezTo>
                    <a:cubicBezTo>
                      <a:pt x="32" y="63"/>
                      <a:pt x="30" y="65"/>
                      <a:pt x="33" y="64"/>
                    </a:cubicBezTo>
                    <a:cubicBezTo>
                      <a:pt x="32" y="62"/>
                      <a:pt x="32" y="62"/>
                      <a:pt x="32" y="62"/>
                    </a:cubicBezTo>
                    <a:cubicBezTo>
                      <a:pt x="33" y="63"/>
                      <a:pt x="37" y="62"/>
                      <a:pt x="36" y="65"/>
                    </a:cubicBezTo>
                    <a:cubicBezTo>
                      <a:pt x="35" y="65"/>
                      <a:pt x="34" y="65"/>
                      <a:pt x="34" y="65"/>
                    </a:cubicBezTo>
                    <a:cubicBezTo>
                      <a:pt x="33" y="66"/>
                      <a:pt x="35" y="66"/>
                      <a:pt x="34" y="67"/>
                    </a:cubicBezTo>
                    <a:cubicBezTo>
                      <a:pt x="31" y="68"/>
                      <a:pt x="32" y="65"/>
                      <a:pt x="30" y="65"/>
                    </a:cubicBezTo>
                    <a:cubicBezTo>
                      <a:pt x="29" y="66"/>
                      <a:pt x="33" y="66"/>
                      <a:pt x="29" y="67"/>
                    </a:cubicBezTo>
                    <a:cubicBezTo>
                      <a:pt x="34" y="66"/>
                      <a:pt x="30" y="69"/>
                      <a:pt x="34" y="69"/>
                    </a:cubicBezTo>
                    <a:cubicBezTo>
                      <a:pt x="32" y="70"/>
                      <a:pt x="32" y="70"/>
                      <a:pt x="32" y="70"/>
                    </a:cubicBezTo>
                    <a:cubicBezTo>
                      <a:pt x="32" y="70"/>
                      <a:pt x="33" y="70"/>
                      <a:pt x="34" y="70"/>
                    </a:cubicBezTo>
                    <a:cubicBezTo>
                      <a:pt x="31" y="71"/>
                      <a:pt x="31" y="71"/>
                      <a:pt x="31" y="71"/>
                    </a:cubicBezTo>
                    <a:cubicBezTo>
                      <a:pt x="33" y="71"/>
                      <a:pt x="31" y="74"/>
                      <a:pt x="32" y="74"/>
                    </a:cubicBezTo>
                    <a:cubicBezTo>
                      <a:pt x="31" y="72"/>
                      <a:pt x="34" y="73"/>
                      <a:pt x="35" y="71"/>
                    </a:cubicBezTo>
                    <a:cubicBezTo>
                      <a:pt x="38" y="73"/>
                      <a:pt x="31" y="75"/>
                      <a:pt x="33" y="78"/>
                    </a:cubicBezTo>
                    <a:cubicBezTo>
                      <a:pt x="33" y="77"/>
                      <a:pt x="34" y="76"/>
                      <a:pt x="35" y="76"/>
                    </a:cubicBezTo>
                    <a:cubicBezTo>
                      <a:pt x="35" y="77"/>
                      <a:pt x="34" y="78"/>
                      <a:pt x="34" y="79"/>
                    </a:cubicBezTo>
                    <a:cubicBezTo>
                      <a:pt x="35" y="80"/>
                      <a:pt x="35" y="77"/>
                      <a:pt x="37" y="78"/>
                    </a:cubicBezTo>
                    <a:cubicBezTo>
                      <a:pt x="35" y="79"/>
                      <a:pt x="38" y="78"/>
                      <a:pt x="39" y="79"/>
                    </a:cubicBezTo>
                    <a:cubicBezTo>
                      <a:pt x="38" y="80"/>
                      <a:pt x="38" y="80"/>
                      <a:pt x="38" y="80"/>
                    </a:cubicBezTo>
                    <a:cubicBezTo>
                      <a:pt x="38" y="83"/>
                      <a:pt x="41" y="79"/>
                      <a:pt x="41" y="81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40" y="83"/>
                      <a:pt x="40" y="83"/>
                      <a:pt x="40" y="83"/>
                    </a:cubicBezTo>
                    <a:cubicBezTo>
                      <a:pt x="37" y="83"/>
                      <a:pt x="37" y="83"/>
                      <a:pt x="37" y="83"/>
                    </a:cubicBezTo>
                    <a:cubicBezTo>
                      <a:pt x="40" y="84"/>
                      <a:pt x="39" y="84"/>
                      <a:pt x="39" y="86"/>
                    </a:cubicBezTo>
                    <a:cubicBezTo>
                      <a:pt x="40" y="85"/>
                      <a:pt x="43" y="84"/>
                      <a:pt x="43" y="85"/>
                    </a:cubicBezTo>
                    <a:cubicBezTo>
                      <a:pt x="43" y="87"/>
                      <a:pt x="41" y="86"/>
                      <a:pt x="42" y="87"/>
                    </a:cubicBezTo>
                    <a:cubicBezTo>
                      <a:pt x="41" y="87"/>
                      <a:pt x="40" y="88"/>
                      <a:pt x="41" y="86"/>
                    </a:cubicBezTo>
                    <a:cubicBezTo>
                      <a:pt x="40" y="86"/>
                      <a:pt x="40" y="86"/>
                      <a:pt x="39" y="87"/>
                    </a:cubicBezTo>
                    <a:cubicBezTo>
                      <a:pt x="38" y="88"/>
                      <a:pt x="40" y="89"/>
                      <a:pt x="40" y="89"/>
                    </a:cubicBezTo>
                    <a:cubicBezTo>
                      <a:pt x="40" y="89"/>
                      <a:pt x="40" y="89"/>
                      <a:pt x="40" y="89"/>
                    </a:cubicBezTo>
                    <a:cubicBezTo>
                      <a:pt x="44" y="90"/>
                      <a:pt x="44" y="90"/>
                      <a:pt x="44" y="90"/>
                    </a:cubicBezTo>
                    <a:cubicBezTo>
                      <a:pt x="43" y="90"/>
                      <a:pt x="42" y="90"/>
                      <a:pt x="42" y="90"/>
                    </a:cubicBezTo>
                    <a:cubicBezTo>
                      <a:pt x="42" y="91"/>
                      <a:pt x="43" y="90"/>
                      <a:pt x="44" y="91"/>
                    </a:cubicBezTo>
                    <a:cubicBezTo>
                      <a:pt x="42" y="92"/>
                      <a:pt x="41" y="92"/>
                      <a:pt x="40" y="92"/>
                    </a:cubicBezTo>
                    <a:cubicBezTo>
                      <a:pt x="42" y="93"/>
                      <a:pt x="42" y="93"/>
                      <a:pt x="42" y="93"/>
                    </a:cubicBezTo>
                    <a:cubicBezTo>
                      <a:pt x="42" y="93"/>
                      <a:pt x="41" y="95"/>
                      <a:pt x="40" y="95"/>
                    </a:cubicBezTo>
                    <a:cubicBezTo>
                      <a:pt x="40" y="96"/>
                      <a:pt x="44" y="96"/>
                      <a:pt x="44" y="98"/>
                    </a:cubicBezTo>
                    <a:cubicBezTo>
                      <a:pt x="44" y="98"/>
                      <a:pt x="45" y="98"/>
                      <a:pt x="45" y="99"/>
                    </a:cubicBezTo>
                    <a:cubicBezTo>
                      <a:pt x="46" y="100"/>
                      <a:pt x="44" y="102"/>
                      <a:pt x="47" y="103"/>
                    </a:cubicBezTo>
                    <a:cubicBezTo>
                      <a:pt x="45" y="105"/>
                      <a:pt x="45" y="105"/>
                      <a:pt x="45" y="105"/>
                    </a:cubicBezTo>
                    <a:cubicBezTo>
                      <a:pt x="46" y="106"/>
                      <a:pt x="48" y="102"/>
                      <a:pt x="50" y="104"/>
                    </a:cubicBezTo>
                    <a:cubicBezTo>
                      <a:pt x="51" y="105"/>
                      <a:pt x="48" y="106"/>
                      <a:pt x="47" y="107"/>
                    </a:cubicBezTo>
                    <a:cubicBezTo>
                      <a:pt x="49" y="107"/>
                      <a:pt x="52" y="107"/>
                      <a:pt x="51" y="109"/>
                    </a:cubicBezTo>
                    <a:cubicBezTo>
                      <a:pt x="50" y="109"/>
                      <a:pt x="50" y="109"/>
                      <a:pt x="50" y="108"/>
                    </a:cubicBezTo>
                    <a:close/>
                    <a:moveTo>
                      <a:pt x="59" y="124"/>
                    </a:moveTo>
                    <a:cubicBezTo>
                      <a:pt x="58" y="124"/>
                      <a:pt x="57" y="124"/>
                      <a:pt x="58" y="123"/>
                    </a:cubicBezTo>
                    <a:cubicBezTo>
                      <a:pt x="60" y="123"/>
                      <a:pt x="59" y="124"/>
                      <a:pt x="59" y="124"/>
                    </a:cubicBezTo>
                    <a:close/>
                    <a:moveTo>
                      <a:pt x="74" y="148"/>
                    </a:moveTo>
                    <a:cubicBezTo>
                      <a:pt x="74" y="148"/>
                      <a:pt x="74" y="148"/>
                      <a:pt x="74" y="147"/>
                    </a:cubicBezTo>
                    <a:cubicBezTo>
                      <a:pt x="74" y="147"/>
                      <a:pt x="75" y="148"/>
                      <a:pt x="74" y="148"/>
                    </a:cubicBezTo>
                    <a:close/>
                    <a:moveTo>
                      <a:pt x="114" y="217"/>
                    </a:moveTo>
                    <a:cubicBezTo>
                      <a:pt x="114" y="217"/>
                      <a:pt x="114" y="217"/>
                      <a:pt x="114" y="217"/>
                    </a:cubicBezTo>
                    <a:cubicBezTo>
                      <a:pt x="114" y="216"/>
                      <a:pt x="114" y="217"/>
                      <a:pt x="114" y="217"/>
                    </a:cubicBezTo>
                    <a:close/>
                    <a:moveTo>
                      <a:pt x="114" y="219"/>
                    </a:moveTo>
                    <a:cubicBezTo>
                      <a:pt x="114" y="219"/>
                      <a:pt x="114" y="219"/>
                      <a:pt x="114" y="219"/>
                    </a:cubicBezTo>
                    <a:cubicBezTo>
                      <a:pt x="114" y="219"/>
                      <a:pt x="114" y="219"/>
                      <a:pt x="114" y="218"/>
                    </a:cubicBezTo>
                    <a:cubicBezTo>
                      <a:pt x="113" y="218"/>
                      <a:pt x="113" y="219"/>
                      <a:pt x="114" y="219"/>
                    </a:cubicBezTo>
                    <a:close/>
                    <a:moveTo>
                      <a:pt x="43" y="54"/>
                    </a:moveTo>
                    <a:cubicBezTo>
                      <a:pt x="43" y="55"/>
                      <a:pt x="43" y="55"/>
                      <a:pt x="43" y="55"/>
                    </a:cubicBezTo>
                    <a:cubicBezTo>
                      <a:pt x="42" y="54"/>
                      <a:pt x="42" y="54"/>
                      <a:pt x="43" y="5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98" name="Freeform 796"/>
              <p:cNvSpPr>
                <a:spLocks/>
              </p:cNvSpPr>
              <p:nvPr/>
            </p:nvSpPr>
            <p:spPr bwMode="auto">
              <a:xfrm>
                <a:off x="6200" y="34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99" name="Freeform 797"/>
              <p:cNvSpPr>
                <a:spLocks/>
              </p:cNvSpPr>
              <p:nvPr/>
            </p:nvSpPr>
            <p:spPr bwMode="auto">
              <a:xfrm>
                <a:off x="6136" y="3331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00" name="Freeform 798"/>
              <p:cNvSpPr>
                <a:spLocks/>
              </p:cNvSpPr>
              <p:nvPr/>
            </p:nvSpPr>
            <p:spPr bwMode="auto">
              <a:xfrm>
                <a:off x="6245" y="357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01" name="Freeform 799"/>
              <p:cNvSpPr>
                <a:spLocks/>
              </p:cNvSpPr>
              <p:nvPr/>
            </p:nvSpPr>
            <p:spPr bwMode="auto">
              <a:xfrm>
                <a:off x="6311" y="3634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02" name="Freeform 800"/>
              <p:cNvSpPr>
                <a:spLocks/>
              </p:cNvSpPr>
              <p:nvPr/>
            </p:nvSpPr>
            <p:spPr bwMode="auto">
              <a:xfrm>
                <a:off x="6292" y="3662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03" name="Freeform 801"/>
              <p:cNvSpPr>
                <a:spLocks/>
              </p:cNvSpPr>
              <p:nvPr/>
            </p:nvSpPr>
            <p:spPr bwMode="auto">
              <a:xfrm>
                <a:off x="6297" y="3641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2 h 2"/>
                  <a:gd name="T4" fmla="*/ 1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04" name="Freeform 802"/>
              <p:cNvSpPr>
                <a:spLocks/>
              </p:cNvSpPr>
              <p:nvPr/>
            </p:nvSpPr>
            <p:spPr bwMode="auto">
              <a:xfrm>
                <a:off x="6300" y="364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05" name="Freeform 803"/>
              <p:cNvSpPr>
                <a:spLocks/>
              </p:cNvSpPr>
              <p:nvPr/>
            </p:nvSpPr>
            <p:spPr bwMode="auto">
              <a:xfrm>
                <a:off x="6302" y="3617"/>
                <a:ext cx="12" cy="5"/>
              </a:xfrm>
              <a:custGeom>
                <a:avLst/>
                <a:gdLst>
                  <a:gd name="T0" fmla="*/ 1 w 5"/>
                  <a:gd name="T1" fmla="*/ 2 h 2"/>
                  <a:gd name="T2" fmla="*/ 3 w 5"/>
                  <a:gd name="T3" fmla="*/ 2 h 2"/>
                  <a:gd name="T4" fmla="*/ 1 w 5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2">
                    <a:moveTo>
                      <a:pt x="1" y="2"/>
                    </a:moveTo>
                    <a:cubicBezTo>
                      <a:pt x="1" y="2"/>
                      <a:pt x="3" y="1"/>
                      <a:pt x="3" y="2"/>
                    </a:cubicBezTo>
                    <a:cubicBezTo>
                      <a:pt x="5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06" name="Freeform 804"/>
              <p:cNvSpPr>
                <a:spLocks/>
              </p:cNvSpPr>
              <p:nvPr/>
            </p:nvSpPr>
            <p:spPr bwMode="auto">
              <a:xfrm>
                <a:off x="6288" y="3646"/>
                <a:ext cx="4" cy="0"/>
              </a:xfrm>
              <a:custGeom>
                <a:avLst/>
                <a:gdLst>
                  <a:gd name="T0" fmla="*/ 0 w 4"/>
                  <a:gd name="T1" fmla="*/ 4 w 4"/>
                  <a:gd name="T2" fmla="*/ 0 w 4"/>
                  <a:gd name="T3" fmla="*/ 0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07" name="Freeform 805"/>
              <p:cNvSpPr>
                <a:spLocks/>
              </p:cNvSpPr>
              <p:nvPr/>
            </p:nvSpPr>
            <p:spPr bwMode="auto">
              <a:xfrm>
                <a:off x="6288" y="3631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08" name="Freeform 806"/>
              <p:cNvSpPr>
                <a:spLocks/>
              </p:cNvSpPr>
              <p:nvPr/>
            </p:nvSpPr>
            <p:spPr bwMode="auto">
              <a:xfrm>
                <a:off x="6290" y="363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09" name="Freeform 807"/>
              <p:cNvSpPr>
                <a:spLocks/>
              </p:cNvSpPr>
              <p:nvPr/>
            </p:nvSpPr>
            <p:spPr bwMode="auto">
              <a:xfrm>
                <a:off x="6285" y="3641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2 h 2"/>
                  <a:gd name="T4" fmla="*/ 3 w 3"/>
                  <a:gd name="T5" fmla="*/ 0 h 2"/>
                  <a:gd name="T6" fmla="*/ 0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6" name="Group 1009"/>
            <p:cNvGrpSpPr>
              <a:grpSpLocks/>
            </p:cNvGrpSpPr>
            <p:nvPr/>
          </p:nvGrpSpPr>
          <p:grpSpPr bwMode="auto">
            <a:xfrm>
              <a:off x="4266" y="1912"/>
              <a:ext cx="2015" cy="1842"/>
              <a:chOff x="4266" y="1912"/>
              <a:chExt cx="2015" cy="1842"/>
            </a:xfrm>
          </p:grpSpPr>
          <p:sp>
            <p:nvSpPr>
              <p:cNvPr id="2110" name="Freeform 809"/>
              <p:cNvSpPr>
                <a:spLocks/>
              </p:cNvSpPr>
              <p:nvPr/>
            </p:nvSpPr>
            <p:spPr bwMode="auto">
              <a:xfrm>
                <a:off x="6276" y="3601"/>
                <a:ext cx="5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11" name="Freeform 810"/>
              <p:cNvSpPr>
                <a:spLocks/>
              </p:cNvSpPr>
              <p:nvPr/>
            </p:nvSpPr>
            <p:spPr bwMode="auto">
              <a:xfrm>
                <a:off x="6269" y="3612"/>
                <a:ext cx="4" cy="3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12" name="Freeform 811"/>
              <p:cNvSpPr>
                <a:spLocks/>
              </p:cNvSpPr>
              <p:nvPr/>
            </p:nvSpPr>
            <p:spPr bwMode="auto">
              <a:xfrm>
                <a:off x="6262" y="3605"/>
                <a:ext cx="4" cy="5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1 h 2"/>
                  <a:gd name="T4" fmla="*/ 2 w 2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1"/>
                      <a:pt x="2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13" name="Freeform 812"/>
              <p:cNvSpPr>
                <a:spLocks/>
              </p:cNvSpPr>
              <p:nvPr/>
            </p:nvSpPr>
            <p:spPr bwMode="auto">
              <a:xfrm>
                <a:off x="6259" y="3558"/>
                <a:ext cx="10" cy="5"/>
              </a:xfrm>
              <a:custGeom>
                <a:avLst/>
                <a:gdLst>
                  <a:gd name="T0" fmla="*/ 0 w 10"/>
                  <a:gd name="T1" fmla="*/ 5 h 5"/>
                  <a:gd name="T2" fmla="*/ 0 w 10"/>
                  <a:gd name="T3" fmla="*/ 5 h 5"/>
                  <a:gd name="T4" fmla="*/ 10 w 10"/>
                  <a:gd name="T5" fmla="*/ 0 h 5"/>
                  <a:gd name="T6" fmla="*/ 0 w 10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5">
                    <a:moveTo>
                      <a:pt x="0" y="5"/>
                    </a:moveTo>
                    <a:lnTo>
                      <a:pt x="0" y="5"/>
                    </a:lnTo>
                    <a:lnTo>
                      <a:pt x="1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14" name="Freeform 813"/>
              <p:cNvSpPr>
                <a:spLocks/>
              </p:cNvSpPr>
              <p:nvPr/>
            </p:nvSpPr>
            <p:spPr bwMode="auto">
              <a:xfrm>
                <a:off x="6221" y="3527"/>
                <a:ext cx="10" cy="10"/>
              </a:xfrm>
              <a:custGeom>
                <a:avLst/>
                <a:gdLst>
                  <a:gd name="T0" fmla="*/ 1 w 4"/>
                  <a:gd name="T1" fmla="*/ 2 h 4"/>
                  <a:gd name="T2" fmla="*/ 3 w 4"/>
                  <a:gd name="T3" fmla="*/ 3 h 4"/>
                  <a:gd name="T4" fmla="*/ 4 w 4"/>
                  <a:gd name="T5" fmla="*/ 2 h 4"/>
                  <a:gd name="T6" fmla="*/ 1 w 4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1" y="2"/>
                    </a:moveTo>
                    <a:cubicBezTo>
                      <a:pt x="0" y="4"/>
                      <a:pt x="3" y="1"/>
                      <a:pt x="3" y="3"/>
                    </a:cubicBezTo>
                    <a:cubicBezTo>
                      <a:pt x="4" y="3"/>
                      <a:pt x="3" y="2"/>
                      <a:pt x="4" y="2"/>
                    </a:cubicBezTo>
                    <a:cubicBezTo>
                      <a:pt x="3" y="1"/>
                      <a:pt x="3" y="0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15" name="Freeform 814"/>
              <p:cNvSpPr>
                <a:spLocks/>
              </p:cNvSpPr>
              <p:nvPr/>
            </p:nvSpPr>
            <p:spPr bwMode="auto">
              <a:xfrm>
                <a:off x="6231" y="353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16" name="Freeform 815"/>
              <p:cNvSpPr>
                <a:spLocks/>
              </p:cNvSpPr>
              <p:nvPr/>
            </p:nvSpPr>
            <p:spPr bwMode="auto">
              <a:xfrm>
                <a:off x="6067" y="3096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0 h 2"/>
                  <a:gd name="T4" fmla="*/ 0 w 3"/>
                  <a:gd name="T5" fmla="*/ 2 h 2"/>
                  <a:gd name="T6" fmla="*/ 3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17" name="Freeform 816"/>
              <p:cNvSpPr>
                <a:spLocks/>
              </p:cNvSpPr>
              <p:nvPr/>
            </p:nvSpPr>
            <p:spPr bwMode="auto">
              <a:xfrm>
                <a:off x="6060" y="3094"/>
                <a:ext cx="5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0 w 2"/>
                  <a:gd name="T5" fmla="*/ 1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18" name="Freeform 817"/>
              <p:cNvSpPr>
                <a:spLocks/>
              </p:cNvSpPr>
              <p:nvPr/>
            </p:nvSpPr>
            <p:spPr bwMode="auto">
              <a:xfrm>
                <a:off x="6162" y="3402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19" name="Freeform 818"/>
              <p:cNvSpPr>
                <a:spLocks/>
              </p:cNvSpPr>
              <p:nvPr/>
            </p:nvSpPr>
            <p:spPr bwMode="auto">
              <a:xfrm>
                <a:off x="6153" y="3371"/>
                <a:ext cx="4" cy="2"/>
              </a:xfrm>
              <a:custGeom>
                <a:avLst/>
                <a:gdLst>
                  <a:gd name="T0" fmla="*/ 0 w 4"/>
                  <a:gd name="T1" fmla="*/ 2 h 2"/>
                  <a:gd name="T2" fmla="*/ 0 w 4"/>
                  <a:gd name="T3" fmla="*/ 2 h 2"/>
                  <a:gd name="T4" fmla="*/ 4 w 4"/>
                  <a:gd name="T5" fmla="*/ 0 h 2"/>
                  <a:gd name="T6" fmla="*/ 0 w 4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2"/>
                    </a:moveTo>
                    <a:lnTo>
                      <a:pt x="0" y="2"/>
                    </a:lnTo>
                    <a:lnTo>
                      <a:pt x="4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20" name="Freeform 819"/>
              <p:cNvSpPr>
                <a:spLocks/>
              </p:cNvSpPr>
              <p:nvPr/>
            </p:nvSpPr>
            <p:spPr bwMode="auto">
              <a:xfrm>
                <a:off x="6136" y="3350"/>
                <a:ext cx="7" cy="7"/>
              </a:xfrm>
              <a:custGeom>
                <a:avLst/>
                <a:gdLst>
                  <a:gd name="T0" fmla="*/ 0 w 3"/>
                  <a:gd name="T1" fmla="*/ 1 h 3"/>
                  <a:gd name="T2" fmla="*/ 1 w 3"/>
                  <a:gd name="T3" fmla="*/ 3 h 3"/>
                  <a:gd name="T4" fmla="*/ 0 w 3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2"/>
                      <a:pt x="1" y="2"/>
                      <a:pt x="1" y="3"/>
                    </a:cubicBezTo>
                    <a:cubicBezTo>
                      <a:pt x="0" y="2"/>
                      <a:pt x="3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21" name="Freeform 820"/>
              <p:cNvSpPr>
                <a:spLocks/>
              </p:cNvSpPr>
              <p:nvPr/>
            </p:nvSpPr>
            <p:spPr bwMode="auto">
              <a:xfrm>
                <a:off x="5132" y="3752"/>
                <a:ext cx="5" cy="2"/>
              </a:xfrm>
              <a:custGeom>
                <a:avLst/>
                <a:gdLst>
                  <a:gd name="T0" fmla="*/ 1 w 2"/>
                  <a:gd name="T1" fmla="*/ 0 h 1"/>
                  <a:gd name="T2" fmla="*/ 2 w 2"/>
                  <a:gd name="T3" fmla="*/ 1 h 1"/>
                  <a:gd name="T4" fmla="*/ 1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22" name="Freeform 821"/>
              <p:cNvSpPr>
                <a:spLocks/>
              </p:cNvSpPr>
              <p:nvPr/>
            </p:nvSpPr>
            <p:spPr bwMode="auto">
              <a:xfrm>
                <a:off x="5132" y="3731"/>
                <a:ext cx="3" cy="5"/>
              </a:xfrm>
              <a:custGeom>
                <a:avLst/>
                <a:gdLst>
                  <a:gd name="T0" fmla="*/ 0 w 3"/>
                  <a:gd name="T1" fmla="*/ 2 h 5"/>
                  <a:gd name="T2" fmla="*/ 3 w 3"/>
                  <a:gd name="T3" fmla="*/ 5 h 5"/>
                  <a:gd name="T4" fmla="*/ 0 w 3"/>
                  <a:gd name="T5" fmla="*/ 0 h 5"/>
                  <a:gd name="T6" fmla="*/ 0 w 3"/>
                  <a:gd name="T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0" y="2"/>
                    </a:moveTo>
                    <a:lnTo>
                      <a:pt x="3" y="5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23" name="Freeform 822"/>
              <p:cNvSpPr>
                <a:spLocks/>
              </p:cNvSpPr>
              <p:nvPr/>
            </p:nvSpPr>
            <p:spPr bwMode="auto">
              <a:xfrm>
                <a:off x="5132" y="3719"/>
                <a:ext cx="7" cy="12"/>
              </a:xfrm>
              <a:custGeom>
                <a:avLst/>
                <a:gdLst>
                  <a:gd name="T0" fmla="*/ 3 w 3"/>
                  <a:gd name="T1" fmla="*/ 0 h 5"/>
                  <a:gd name="T2" fmla="*/ 1 w 3"/>
                  <a:gd name="T3" fmla="*/ 3 h 5"/>
                  <a:gd name="T4" fmla="*/ 0 w 3"/>
                  <a:gd name="T5" fmla="*/ 3 h 5"/>
                  <a:gd name="T6" fmla="*/ 2 w 3"/>
                  <a:gd name="T7" fmla="*/ 5 h 5"/>
                  <a:gd name="T8" fmla="*/ 3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cubicBezTo>
                      <a:pt x="0" y="0"/>
                      <a:pt x="3" y="3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3" y="3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24" name="Freeform 823"/>
              <p:cNvSpPr>
                <a:spLocks/>
              </p:cNvSpPr>
              <p:nvPr/>
            </p:nvSpPr>
            <p:spPr bwMode="auto">
              <a:xfrm>
                <a:off x="5154" y="3717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25" name="Freeform 824"/>
              <p:cNvSpPr>
                <a:spLocks/>
              </p:cNvSpPr>
              <p:nvPr/>
            </p:nvSpPr>
            <p:spPr bwMode="auto">
              <a:xfrm>
                <a:off x="5156" y="3719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26" name="Freeform 825"/>
              <p:cNvSpPr>
                <a:spLocks/>
              </p:cNvSpPr>
              <p:nvPr/>
            </p:nvSpPr>
            <p:spPr bwMode="auto">
              <a:xfrm>
                <a:off x="5158" y="3712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27" name="Freeform 826"/>
              <p:cNvSpPr>
                <a:spLocks/>
              </p:cNvSpPr>
              <p:nvPr/>
            </p:nvSpPr>
            <p:spPr bwMode="auto">
              <a:xfrm>
                <a:off x="5154" y="3707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28" name="Freeform 827"/>
              <p:cNvSpPr>
                <a:spLocks/>
              </p:cNvSpPr>
              <p:nvPr/>
            </p:nvSpPr>
            <p:spPr bwMode="auto">
              <a:xfrm>
                <a:off x="5151" y="3709"/>
                <a:ext cx="5" cy="3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1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ubicBezTo>
                      <a:pt x="1" y="0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29" name="Freeform 828"/>
              <p:cNvSpPr>
                <a:spLocks/>
              </p:cNvSpPr>
              <p:nvPr/>
            </p:nvSpPr>
            <p:spPr bwMode="auto">
              <a:xfrm>
                <a:off x="5149" y="3712"/>
                <a:ext cx="5" cy="5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0 h 2"/>
                  <a:gd name="T4" fmla="*/ 2 w 2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2"/>
                      <a:pt x="2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30" name="Freeform 829"/>
              <p:cNvSpPr>
                <a:spLocks/>
              </p:cNvSpPr>
              <p:nvPr/>
            </p:nvSpPr>
            <p:spPr bwMode="auto">
              <a:xfrm>
                <a:off x="5130" y="3717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31" name="Freeform 830"/>
              <p:cNvSpPr>
                <a:spLocks/>
              </p:cNvSpPr>
              <p:nvPr/>
            </p:nvSpPr>
            <p:spPr bwMode="auto">
              <a:xfrm>
                <a:off x="5161" y="3700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0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32" name="Freeform 831"/>
              <p:cNvSpPr>
                <a:spLocks/>
              </p:cNvSpPr>
              <p:nvPr/>
            </p:nvSpPr>
            <p:spPr bwMode="auto">
              <a:xfrm>
                <a:off x="5158" y="3695"/>
                <a:ext cx="3" cy="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33" name="Freeform 832"/>
              <p:cNvSpPr>
                <a:spLocks/>
              </p:cNvSpPr>
              <p:nvPr/>
            </p:nvSpPr>
            <p:spPr bwMode="auto">
              <a:xfrm>
                <a:off x="5146" y="3705"/>
                <a:ext cx="3" cy="4"/>
              </a:xfrm>
              <a:custGeom>
                <a:avLst/>
                <a:gdLst>
                  <a:gd name="T0" fmla="*/ 0 w 3"/>
                  <a:gd name="T1" fmla="*/ 0 h 4"/>
                  <a:gd name="T2" fmla="*/ 3 w 3"/>
                  <a:gd name="T3" fmla="*/ 4 h 4"/>
                  <a:gd name="T4" fmla="*/ 0 w 3"/>
                  <a:gd name="T5" fmla="*/ 0 h 4"/>
                  <a:gd name="T6" fmla="*/ 0 w 3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lnTo>
                      <a:pt x="3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34" name="Freeform 833"/>
              <p:cNvSpPr>
                <a:spLocks/>
              </p:cNvSpPr>
              <p:nvPr/>
            </p:nvSpPr>
            <p:spPr bwMode="auto">
              <a:xfrm>
                <a:off x="5168" y="3691"/>
                <a:ext cx="4" cy="4"/>
              </a:xfrm>
              <a:custGeom>
                <a:avLst/>
                <a:gdLst>
                  <a:gd name="T0" fmla="*/ 2 w 4"/>
                  <a:gd name="T1" fmla="*/ 2 h 4"/>
                  <a:gd name="T2" fmla="*/ 4 w 4"/>
                  <a:gd name="T3" fmla="*/ 4 h 4"/>
                  <a:gd name="T4" fmla="*/ 0 w 4"/>
                  <a:gd name="T5" fmla="*/ 0 h 4"/>
                  <a:gd name="T6" fmla="*/ 2 w 4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2" y="2"/>
                    </a:moveTo>
                    <a:lnTo>
                      <a:pt x="4" y="4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35" name="Freeform 834"/>
              <p:cNvSpPr>
                <a:spLocks/>
              </p:cNvSpPr>
              <p:nvPr/>
            </p:nvSpPr>
            <p:spPr bwMode="auto">
              <a:xfrm>
                <a:off x="5172" y="3683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1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1" y="0"/>
                    </a:cubicBezTo>
                    <a:cubicBezTo>
                      <a:pt x="1" y="1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36" name="Freeform 835"/>
              <p:cNvSpPr>
                <a:spLocks/>
              </p:cNvSpPr>
              <p:nvPr/>
            </p:nvSpPr>
            <p:spPr bwMode="auto">
              <a:xfrm>
                <a:off x="5172" y="3681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37" name="Freeform 836"/>
              <p:cNvSpPr>
                <a:spLocks/>
              </p:cNvSpPr>
              <p:nvPr/>
            </p:nvSpPr>
            <p:spPr bwMode="auto">
              <a:xfrm>
                <a:off x="5161" y="3693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1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38" name="Freeform 837"/>
              <p:cNvSpPr>
                <a:spLocks/>
              </p:cNvSpPr>
              <p:nvPr/>
            </p:nvSpPr>
            <p:spPr bwMode="auto">
              <a:xfrm>
                <a:off x="5161" y="3691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39" name="Freeform 838"/>
              <p:cNvSpPr>
                <a:spLocks/>
              </p:cNvSpPr>
              <p:nvPr/>
            </p:nvSpPr>
            <p:spPr bwMode="auto">
              <a:xfrm>
                <a:off x="5161" y="369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40" name="Freeform 839"/>
              <p:cNvSpPr>
                <a:spLocks/>
              </p:cNvSpPr>
              <p:nvPr/>
            </p:nvSpPr>
            <p:spPr bwMode="auto">
              <a:xfrm>
                <a:off x="5146" y="3695"/>
                <a:ext cx="8" cy="5"/>
              </a:xfrm>
              <a:custGeom>
                <a:avLst/>
                <a:gdLst>
                  <a:gd name="T0" fmla="*/ 3 w 3"/>
                  <a:gd name="T1" fmla="*/ 2 h 2"/>
                  <a:gd name="T2" fmla="*/ 0 w 3"/>
                  <a:gd name="T3" fmla="*/ 0 h 2"/>
                  <a:gd name="T4" fmla="*/ 3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cubicBezTo>
                      <a:pt x="2" y="1"/>
                      <a:pt x="2" y="0"/>
                      <a:pt x="0" y="0"/>
                    </a:cubicBezTo>
                    <a:cubicBezTo>
                      <a:pt x="1" y="1"/>
                      <a:pt x="2" y="1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41" name="Freeform 840"/>
              <p:cNvSpPr>
                <a:spLocks/>
              </p:cNvSpPr>
              <p:nvPr/>
            </p:nvSpPr>
            <p:spPr bwMode="auto">
              <a:xfrm>
                <a:off x="5154" y="3693"/>
                <a:ext cx="4" cy="2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42" name="Freeform 841"/>
              <p:cNvSpPr>
                <a:spLocks/>
              </p:cNvSpPr>
              <p:nvPr/>
            </p:nvSpPr>
            <p:spPr bwMode="auto">
              <a:xfrm>
                <a:off x="5156" y="3691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43" name="Freeform 842"/>
              <p:cNvSpPr>
                <a:spLocks/>
              </p:cNvSpPr>
              <p:nvPr/>
            </p:nvSpPr>
            <p:spPr bwMode="auto">
              <a:xfrm>
                <a:off x="5165" y="3679"/>
                <a:ext cx="3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44" name="Freeform 843"/>
              <p:cNvSpPr>
                <a:spLocks/>
              </p:cNvSpPr>
              <p:nvPr/>
            </p:nvSpPr>
            <p:spPr bwMode="auto">
              <a:xfrm>
                <a:off x="5163" y="368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45" name="Freeform 844"/>
              <p:cNvSpPr>
                <a:spLocks/>
              </p:cNvSpPr>
              <p:nvPr/>
            </p:nvSpPr>
            <p:spPr bwMode="auto">
              <a:xfrm>
                <a:off x="5172" y="366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46" name="Freeform 845"/>
              <p:cNvSpPr>
                <a:spLocks/>
              </p:cNvSpPr>
              <p:nvPr/>
            </p:nvSpPr>
            <p:spPr bwMode="auto">
              <a:xfrm>
                <a:off x="5163" y="3681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47" name="Freeform 846"/>
              <p:cNvSpPr>
                <a:spLocks/>
              </p:cNvSpPr>
              <p:nvPr/>
            </p:nvSpPr>
            <p:spPr bwMode="auto">
              <a:xfrm>
                <a:off x="5170" y="367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48" name="Freeform 847"/>
              <p:cNvSpPr>
                <a:spLocks/>
              </p:cNvSpPr>
              <p:nvPr/>
            </p:nvSpPr>
            <p:spPr bwMode="auto">
              <a:xfrm>
                <a:off x="5165" y="368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49" name="Freeform 848"/>
              <p:cNvSpPr>
                <a:spLocks/>
              </p:cNvSpPr>
              <p:nvPr/>
            </p:nvSpPr>
            <p:spPr bwMode="auto">
              <a:xfrm>
                <a:off x="5163" y="3683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50" name="Freeform 849"/>
              <p:cNvSpPr>
                <a:spLocks/>
              </p:cNvSpPr>
              <p:nvPr/>
            </p:nvSpPr>
            <p:spPr bwMode="auto">
              <a:xfrm>
                <a:off x="5151" y="3650"/>
                <a:ext cx="21" cy="17"/>
              </a:xfrm>
              <a:custGeom>
                <a:avLst/>
                <a:gdLst>
                  <a:gd name="T0" fmla="*/ 0 w 9"/>
                  <a:gd name="T1" fmla="*/ 1 h 7"/>
                  <a:gd name="T2" fmla="*/ 0 w 9"/>
                  <a:gd name="T3" fmla="*/ 3 h 7"/>
                  <a:gd name="T4" fmla="*/ 9 w 9"/>
                  <a:gd name="T5" fmla="*/ 7 h 7"/>
                  <a:gd name="T6" fmla="*/ 7 w 9"/>
                  <a:gd name="T7" fmla="*/ 5 h 7"/>
                  <a:gd name="T8" fmla="*/ 3 w 9"/>
                  <a:gd name="T9" fmla="*/ 5 h 7"/>
                  <a:gd name="T10" fmla="*/ 5 w 9"/>
                  <a:gd name="T11" fmla="*/ 4 h 7"/>
                  <a:gd name="T12" fmla="*/ 1 w 9"/>
                  <a:gd name="T13" fmla="*/ 0 h 7"/>
                  <a:gd name="T14" fmla="*/ 1 w 9"/>
                  <a:gd name="T15" fmla="*/ 1 h 7"/>
                  <a:gd name="T16" fmla="*/ 0 w 9"/>
                  <a:gd name="T17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7">
                    <a:moveTo>
                      <a:pt x="0" y="1"/>
                    </a:moveTo>
                    <a:cubicBezTo>
                      <a:pt x="1" y="1"/>
                      <a:pt x="2" y="3"/>
                      <a:pt x="0" y="3"/>
                    </a:cubicBezTo>
                    <a:cubicBezTo>
                      <a:pt x="1" y="5"/>
                      <a:pt x="6" y="6"/>
                      <a:pt x="9" y="7"/>
                    </a:cubicBezTo>
                    <a:cubicBezTo>
                      <a:pt x="8" y="6"/>
                      <a:pt x="8" y="6"/>
                      <a:pt x="7" y="5"/>
                    </a:cubicBezTo>
                    <a:cubicBezTo>
                      <a:pt x="6" y="5"/>
                      <a:pt x="4" y="6"/>
                      <a:pt x="3" y="5"/>
                    </a:cubicBezTo>
                    <a:cubicBezTo>
                      <a:pt x="3" y="3"/>
                      <a:pt x="4" y="4"/>
                      <a:pt x="5" y="4"/>
                    </a:cubicBezTo>
                    <a:cubicBezTo>
                      <a:pt x="3" y="3"/>
                      <a:pt x="3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51" name="Freeform 850"/>
              <p:cNvSpPr>
                <a:spLocks/>
              </p:cNvSpPr>
              <p:nvPr/>
            </p:nvSpPr>
            <p:spPr bwMode="auto">
              <a:xfrm>
                <a:off x="5170" y="3667"/>
                <a:ext cx="5" cy="5"/>
              </a:xfrm>
              <a:custGeom>
                <a:avLst/>
                <a:gdLst>
                  <a:gd name="T0" fmla="*/ 0 w 2"/>
                  <a:gd name="T1" fmla="*/ 1 h 2"/>
                  <a:gd name="T2" fmla="*/ 0 w 2"/>
                  <a:gd name="T3" fmla="*/ 2 h 2"/>
                  <a:gd name="T4" fmla="*/ 2 w 2"/>
                  <a:gd name="T5" fmla="*/ 1 h 2"/>
                  <a:gd name="T6" fmla="*/ 1 w 2"/>
                  <a:gd name="T7" fmla="*/ 0 h 2"/>
                  <a:gd name="T8" fmla="*/ 0 w 2"/>
                  <a:gd name="T9" fmla="*/ 2 h 2"/>
                  <a:gd name="T10" fmla="*/ 0 w 2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52" name="Freeform 851"/>
              <p:cNvSpPr>
                <a:spLocks/>
              </p:cNvSpPr>
              <p:nvPr/>
            </p:nvSpPr>
            <p:spPr bwMode="auto">
              <a:xfrm>
                <a:off x="5158" y="3669"/>
                <a:ext cx="12" cy="10"/>
              </a:xfrm>
              <a:custGeom>
                <a:avLst/>
                <a:gdLst>
                  <a:gd name="T0" fmla="*/ 4 w 5"/>
                  <a:gd name="T1" fmla="*/ 3 h 4"/>
                  <a:gd name="T2" fmla="*/ 0 w 5"/>
                  <a:gd name="T3" fmla="*/ 0 h 4"/>
                  <a:gd name="T4" fmla="*/ 2 w 5"/>
                  <a:gd name="T5" fmla="*/ 3 h 4"/>
                  <a:gd name="T6" fmla="*/ 4 w 5"/>
                  <a:gd name="T7" fmla="*/ 3 h 4"/>
                  <a:gd name="T8" fmla="*/ 4 w 5"/>
                  <a:gd name="T9" fmla="*/ 4 h 4"/>
                  <a:gd name="T10" fmla="*/ 5 w 5"/>
                  <a:gd name="T11" fmla="*/ 3 h 4"/>
                  <a:gd name="T12" fmla="*/ 5 w 5"/>
                  <a:gd name="T13" fmla="*/ 3 h 4"/>
                  <a:gd name="T14" fmla="*/ 5 w 5"/>
                  <a:gd name="T15" fmla="*/ 3 h 4"/>
                  <a:gd name="T16" fmla="*/ 5 w 5"/>
                  <a:gd name="T17" fmla="*/ 3 h 4"/>
                  <a:gd name="T18" fmla="*/ 5 w 5"/>
                  <a:gd name="T19" fmla="*/ 3 h 4"/>
                  <a:gd name="T20" fmla="*/ 5 w 5"/>
                  <a:gd name="T21" fmla="*/ 3 h 4"/>
                  <a:gd name="T22" fmla="*/ 4 w 5"/>
                  <a:gd name="T23" fmla="*/ 3 h 4"/>
                  <a:gd name="T24" fmla="*/ 5 w 5"/>
                  <a:gd name="T25" fmla="*/ 3 h 4"/>
                  <a:gd name="T26" fmla="*/ 5 w 5"/>
                  <a:gd name="T27" fmla="*/ 3 h 4"/>
                  <a:gd name="T28" fmla="*/ 5 w 5"/>
                  <a:gd name="T29" fmla="*/ 3 h 4"/>
                  <a:gd name="T30" fmla="*/ 5 w 5"/>
                  <a:gd name="T31" fmla="*/ 1 h 4"/>
                  <a:gd name="T32" fmla="*/ 4 w 5"/>
                  <a:gd name="T33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" h="4">
                    <a:moveTo>
                      <a:pt x="4" y="3"/>
                    </a:moveTo>
                    <a:cubicBezTo>
                      <a:pt x="3" y="2"/>
                      <a:pt x="2" y="0"/>
                      <a:pt x="0" y="0"/>
                    </a:cubicBezTo>
                    <a:cubicBezTo>
                      <a:pt x="0" y="1"/>
                      <a:pt x="1" y="2"/>
                      <a:pt x="2" y="3"/>
                    </a:cubicBezTo>
                    <a:cubicBezTo>
                      <a:pt x="2" y="1"/>
                      <a:pt x="2" y="4"/>
                      <a:pt x="4" y="3"/>
                    </a:cubicBezTo>
                    <a:cubicBezTo>
                      <a:pt x="4" y="3"/>
                      <a:pt x="4" y="3"/>
                      <a:pt x="4" y="4"/>
                    </a:cubicBezTo>
                    <a:cubicBezTo>
                      <a:pt x="4" y="4"/>
                      <a:pt x="4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4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2"/>
                      <a:pt x="4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2"/>
                      <a:pt x="4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53" name="Freeform 852"/>
              <p:cNvSpPr>
                <a:spLocks/>
              </p:cNvSpPr>
              <p:nvPr/>
            </p:nvSpPr>
            <p:spPr bwMode="auto">
              <a:xfrm>
                <a:off x="5139" y="3688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54" name="Freeform 853"/>
              <p:cNvSpPr>
                <a:spLocks/>
              </p:cNvSpPr>
              <p:nvPr/>
            </p:nvSpPr>
            <p:spPr bwMode="auto">
              <a:xfrm>
                <a:off x="5139" y="3688"/>
                <a:ext cx="12" cy="5"/>
              </a:xfrm>
              <a:custGeom>
                <a:avLst/>
                <a:gdLst>
                  <a:gd name="T0" fmla="*/ 1 w 5"/>
                  <a:gd name="T1" fmla="*/ 0 h 2"/>
                  <a:gd name="T2" fmla="*/ 2 w 5"/>
                  <a:gd name="T3" fmla="*/ 1 h 2"/>
                  <a:gd name="T4" fmla="*/ 0 w 5"/>
                  <a:gd name="T5" fmla="*/ 1 h 2"/>
                  <a:gd name="T6" fmla="*/ 2 w 5"/>
                  <a:gd name="T7" fmla="*/ 2 h 2"/>
                  <a:gd name="T8" fmla="*/ 2 w 5"/>
                  <a:gd name="T9" fmla="*/ 2 h 2"/>
                  <a:gd name="T10" fmla="*/ 5 w 5"/>
                  <a:gd name="T11" fmla="*/ 1 h 2"/>
                  <a:gd name="T12" fmla="*/ 1 w 5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2">
                    <a:moveTo>
                      <a:pt x="1" y="0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1" y="2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1"/>
                      <a:pt x="5" y="1"/>
                      <a:pt x="5" y="1"/>
                    </a:cubicBezTo>
                    <a:cubicBezTo>
                      <a:pt x="4" y="1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55" name="Freeform 854"/>
              <p:cNvSpPr>
                <a:spLocks/>
              </p:cNvSpPr>
              <p:nvPr/>
            </p:nvSpPr>
            <p:spPr bwMode="auto">
              <a:xfrm>
                <a:off x="5149" y="3676"/>
                <a:ext cx="5" cy="5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0 h 2"/>
                  <a:gd name="T4" fmla="*/ 0 w 2"/>
                  <a:gd name="T5" fmla="*/ 1 h 2"/>
                  <a:gd name="T6" fmla="*/ 1 w 2"/>
                  <a:gd name="T7" fmla="*/ 1 h 2"/>
                  <a:gd name="T8" fmla="*/ 2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56" name="Freeform 855"/>
              <p:cNvSpPr>
                <a:spLocks/>
              </p:cNvSpPr>
              <p:nvPr/>
            </p:nvSpPr>
            <p:spPr bwMode="auto">
              <a:xfrm>
                <a:off x="5175" y="3664"/>
                <a:ext cx="2" cy="5"/>
              </a:xfrm>
              <a:custGeom>
                <a:avLst/>
                <a:gdLst>
                  <a:gd name="T0" fmla="*/ 0 w 2"/>
                  <a:gd name="T1" fmla="*/ 3 h 5"/>
                  <a:gd name="T2" fmla="*/ 2 w 2"/>
                  <a:gd name="T3" fmla="*/ 5 h 5"/>
                  <a:gd name="T4" fmla="*/ 0 w 2"/>
                  <a:gd name="T5" fmla="*/ 0 h 5"/>
                  <a:gd name="T6" fmla="*/ 0 w 2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3"/>
                    </a:moveTo>
                    <a:lnTo>
                      <a:pt x="2" y="5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57" name="Freeform 856"/>
              <p:cNvSpPr>
                <a:spLocks/>
              </p:cNvSpPr>
              <p:nvPr/>
            </p:nvSpPr>
            <p:spPr bwMode="auto">
              <a:xfrm>
                <a:off x="5177" y="3660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2 h 2"/>
                  <a:gd name="T4" fmla="*/ 0 w 3"/>
                  <a:gd name="T5" fmla="*/ 0 h 2"/>
                  <a:gd name="T6" fmla="*/ 0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58" name="Freeform 857"/>
              <p:cNvSpPr>
                <a:spLocks/>
              </p:cNvSpPr>
              <p:nvPr/>
            </p:nvSpPr>
            <p:spPr bwMode="auto">
              <a:xfrm>
                <a:off x="5248" y="336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59" name="Freeform 858"/>
              <p:cNvSpPr>
                <a:spLocks/>
              </p:cNvSpPr>
              <p:nvPr/>
            </p:nvSpPr>
            <p:spPr bwMode="auto">
              <a:xfrm>
                <a:off x="5246" y="337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60" name="Freeform 859"/>
              <p:cNvSpPr>
                <a:spLocks/>
              </p:cNvSpPr>
              <p:nvPr/>
            </p:nvSpPr>
            <p:spPr bwMode="auto">
              <a:xfrm>
                <a:off x="5227" y="3539"/>
                <a:ext cx="9" cy="2"/>
              </a:xfrm>
              <a:custGeom>
                <a:avLst/>
                <a:gdLst>
                  <a:gd name="T0" fmla="*/ 0 w 4"/>
                  <a:gd name="T1" fmla="*/ 1 h 1"/>
                  <a:gd name="T2" fmla="*/ 3 w 4"/>
                  <a:gd name="T3" fmla="*/ 0 h 1"/>
                  <a:gd name="T4" fmla="*/ 1 w 4"/>
                  <a:gd name="T5" fmla="*/ 0 h 1"/>
                  <a:gd name="T6" fmla="*/ 0 w 4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cubicBezTo>
                      <a:pt x="2" y="1"/>
                      <a:pt x="4" y="1"/>
                      <a:pt x="3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61" name="Freeform 860"/>
              <p:cNvSpPr>
                <a:spLocks/>
              </p:cNvSpPr>
              <p:nvPr/>
            </p:nvSpPr>
            <p:spPr bwMode="auto">
              <a:xfrm>
                <a:off x="5239" y="3449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62" name="Freeform 861"/>
              <p:cNvSpPr>
                <a:spLocks/>
              </p:cNvSpPr>
              <p:nvPr/>
            </p:nvSpPr>
            <p:spPr bwMode="auto">
              <a:xfrm>
                <a:off x="5225" y="3439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63" name="Freeform 862"/>
              <p:cNvSpPr>
                <a:spLocks/>
              </p:cNvSpPr>
              <p:nvPr/>
            </p:nvSpPr>
            <p:spPr bwMode="auto">
              <a:xfrm>
                <a:off x="5258" y="3319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64" name="Freeform 863"/>
              <p:cNvSpPr>
                <a:spLocks/>
              </p:cNvSpPr>
              <p:nvPr/>
            </p:nvSpPr>
            <p:spPr bwMode="auto">
              <a:xfrm>
                <a:off x="5194" y="3608"/>
                <a:ext cx="7" cy="2"/>
              </a:xfrm>
              <a:custGeom>
                <a:avLst/>
                <a:gdLst>
                  <a:gd name="T0" fmla="*/ 1 w 3"/>
                  <a:gd name="T1" fmla="*/ 1 h 1"/>
                  <a:gd name="T2" fmla="*/ 3 w 3"/>
                  <a:gd name="T3" fmla="*/ 0 h 1"/>
                  <a:gd name="T4" fmla="*/ 1 w 3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1" y="1"/>
                    </a:moveTo>
                    <a:cubicBezTo>
                      <a:pt x="2" y="1"/>
                      <a:pt x="3" y="1"/>
                      <a:pt x="3" y="0"/>
                    </a:cubicBezTo>
                    <a:cubicBezTo>
                      <a:pt x="2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65" name="Freeform 864"/>
              <p:cNvSpPr>
                <a:spLocks/>
              </p:cNvSpPr>
              <p:nvPr/>
            </p:nvSpPr>
            <p:spPr bwMode="auto">
              <a:xfrm>
                <a:off x="5286" y="3385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66" name="Freeform 865"/>
              <p:cNvSpPr>
                <a:spLocks/>
              </p:cNvSpPr>
              <p:nvPr/>
            </p:nvSpPr>
            <p:spPr bwMode="auto">
              <a:xfrm>
                <a:off x="5201" y="3605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67" name="Freeform 866"/>
              <p:cNvSpPr>
                <a:spLocks/>
              </p:cNvSpPr>
              <p:nvPr/>
            </p:nvSpPr>
            <p:spPr bwMode="auto">
              <a:xfrm>
                <a:off x="5326" y="31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68" name="Freeform 867"/>
              <p:cNvSpPr>
                <a:spLocks/>
              </p:cNvSpPr>
              <p:nvPr/>
            </p:nvSpPr>
            <p:spPr bwMode="auto">
              <a:xfrm>
                <a:off x="5383" y="3129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69" name="Rectangle 868"/>
              <p:cNvSpPr>
                <a:spLocks noChangeArrowheads="1"/>
              </p:cNvSpPr>
              <p:nvPr/>
            </p:nvSpPr>
            <p:spPr bwMode="auto">
              <a:xfrm>
                <a:off x="5187" y="3643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70" name="Freeform 869"/>
              <p:cNvSpPr>
                <a:spLocks/>
              </p:cNvSpPr>
              <p:nvPr/>
            </p:nvSpPr>
            <p:spPr bwMode="auto">
              <a:xfrm>
                <a:off x="5168" y="3641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71" name="Freeform 870"/>
              <p:cNvSpPr>
                <a:spLocks/>
              </p:cNvSpPr>
              <p:nvPr/>
            </p:nvSpPr>
            <p:spPr bwMode="auto">
              <a:xfrm>
                <a:off x="5182" y="358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72" name="Freeform 871"/>
              <p:cNvSpPr>
                <a:spLocks/>
              </p:cNvSpPr>
              <p:nvPr/>
            </p:nvSpPr>
            <p:spPr bwMode="auto">
              <a:xfrm>
                <a:off x="5184" y="3643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73" name="Freeform 872"/>
              <p:cNvSpPr>
                <a:spLocks/>
              </p:cNvSpPr>
              <p:nvPr/>
            </p:nvSpPr>
            <p:spPr bwMode="auto">
              <a:xfrm>
                <a:off x="5184" y="3643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74" name="Freeform 873"/>
              <p:cNvSpPr>
                <a:spLocks/>
              </p:cNvSpPr>
              <p:nvPr/>
            </p:nvSpPr>
            <p:spPr bwMode="auto">
              <a:xfrm>
                <a:off x="5187" y="3641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75" name="Freeform 874"/>
              <p:cNvSpPr>
                <a:spLocks/>
              </p:cNvSpPr>
              <p:nvPr/>
            </p:nvSpPr>
            <p:spPr bwMode="auto">
              <a:xfrm>
                <a:off x="5305" y="325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76" name="Freeform 875"/>
              <p:cNvSpPr>
                <a:spLocks/>
              </p:cNvSpPr>
              <p:nvPr/>
            </p:nvSpPr>
            <p:spPr bwMode="auto">
              <a:xfrm>
                <a:off x="5201" y="349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77" name="Freeform 876"/>
              <p:cNvSpPr>
                <a:spLocks/>
              </p:cNvSpPr>
              <p:nvPr/>
            </p:nvSpPr>
            <p:spPr bwMode="auto">
              <a:xfrm>
                <a:off x="5199" y="3494"/>
                <a:ext cx="11" cy="7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2 h 3"/>
                  <a:gd name="T4" fmla="*/ 5 w 5"/>
                  <a:gd name="T5" fmla="*/ 3 h 3"/>
                  <a:gd name="T6" fmla="*/ 0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2" y="1"/>
                      <a:pt x="1" y="1"/>
                      <a:pt x="1" y="2"/>
                    </a:cubicBezTo>
                    <a:cubicBezTo>
                      <a:pt x="5" y="3"/>
                      <a:pt x="5" y="3"/>
                      <a:pt x="5" y="3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78" name="Freeform 877"/>
              <p:cNvSpPr>
                <a:spLocks noEditPoints="1"/>
              </p:cNvSpPr>
              <p:nvPr/>
            </p:nvSpPr>
            <p:spPr bwMode="auto">
              <a:xfrm>
                <a:off x="5161" y="3115"/>
                <a:ext cx="225" cy="545"/>
              </a:xfrm>
              <a:custGeom>
                <a:avLst/>
                <a:gdLst>
                  <a:gd name="T0" fmla="*/ 38 w 95"/>
                  <a:gd name="T1" fmla="*/ 103 h 230"/>
                  <a:gd name="T2" fmla="*/ 37 w 95"/>
                  <a:gd name="T3" fmla="*/ 110 h 230"/>
                  <a:gd name="T4" fmla="*/ 33 w 95"/>
                  <a:gd name="T5" fmla="*/ 113 h 230"/>
                  <a:gd name="T6" fmla="*/ 33 w 95"/>
                  <a:gd name="T7" fmla="*/ 120 h 230"/>
                  <a:gd name="T8" fmla="*/ 30 w 95"/>
                  <a:gd name="T9" fmla="*/ 127 h 230"/>
                  <a:gd name="T10" fmla="*/ 33 w 95"/>
                  <a:gd name="T11" fmla="*/ 141 h 230"/>
                  <a:gd name="T12" fmla="*/ 33 w 95"/>
                  <a:gd name="T13" fmla="*/ 141 h 230"/>
                  <a:gd name="T14" fmla="*/ 27 w 95"/>
                  <a:gd name="T15" fmla="*/ 140 h 230"/>
                  <a:gd name="T16" fmla="*/ 24 w 95"/>
                  <a:gd name="T17" fmla="*/ 147 h 230"/>
                  <a:gd name="T18" fmla="*/ 21 w 95"/>
                  <a:gd name="T19" fmla="*/ 154 h 230"/>
                  <a:gd name="T20" fmla="*/ 16 w 95"/>
                  <a:gd name="T21" fmla="*/ 164 h 230"/>
                  <a:gd name="T22" fmla="*/ 13 w 95"/>
                  <a:gd name="T23" fmla="*/ 168 h 230"/>
                  <a:gd name="T24" fmla="*/ 21 w 95"/>
                  <a:gd name="T25" fmla="*/ 183 h 230"/>
                  <a:gd name="T26" fmla="*/ 10 w 95"/>
                  <a:gd name="T27" fmla="*/ 181 h 230"/>
                  <a:gd name="T28" fmla="*/ 7 w 95"/>
                  <a:gd name="T29" fmla="*/ 185 h 230"/>
                  <a:gd name="T30" fmla="*/ 6 w 95"/>
                  <a:gd name="T31" fmla="*/ 190 h 230"/>
                  <a:gd name="T32" fmla="*/ 3 w 95"/>
                  <a:gd name="T33" fmla="*/ 202 h 230"/>
                  <a:gd name="T34" fmla="*/ 8 w 95"/>
                  <a:gd name="T35" fmla="*/ 210 h 230"/>
                  <a:gd name="T36" fmla="*/ 0 w 95"/>
                  <a:gd name="T37" fmla="*/ 217 h 230"/>
                  <a:gd name="T38" fmla="*/ 4 w 95"/>
                  <a:gd name="T39" fmla="*/ 222 h 230"/>
                  <a:gd name="T40" fmla="*/ 11 w 95"/>
                  <a:gd name="T41" fmla="*/ 225 h 230"/>
                  <a:gd name="T42" fmla="*/ 8 w 95"/>
                  <a:gd name="T43" fmla="*/ 223 h 230"/>
                  <a:gd name="T44" fmla="*/ 14 w 95"/>
                  <a:gd name="T45" fmla="*/ 217 h 230"/>
                  <a:gd name="T46" fmla="*/ 19 w 95"/>
                  <a:gd name="T47" fmla="*/ 204 h 230"/>
                  <a:gd name="T48" fmla="*/ 24 w 95"/>
                  <a:gd name="T49" fmla="*/ 187 h 230"/>
                  <a:gd name="T50" fmla="*/ 28 w 95"/>
                  <a:gd name="T51" fmla="*/ 180 h 230"/>
                  <a:gd name="T52" fmla="*/ 26 w 95"/>
                  <a:gd name="T53" fmla="*/ 177 h 230"/>
                  <a:gd name="T54" fmla="*/ 27 w 95"/>
                  <a:gd name="T55" fmla="*/ 167 h 230"/>
                  <a:gd name="T56" fmla="*/ 37 w 95"/>
                  <a:gd name="T57" fmla="*/ 151 h 230"/>
                  <a:gd name="T58" fmla="*/ 37 w 95"/>
                  <a:gd name="T59" fmla="*/ 144 h 230"/>
                  <a:gd name="T60" fmla="*/ 41 w 95"/>
                  <a:gd name="T61" fmla="*/ 135 h 230"/>
                  <a:gd name="T62" fmla="*/ 44 w 95"/>
                  <a:gd name="T63" fmla="*/ 126 h 230"/>
                  <a:gd name="T64" fmla="*/ 50 w 95"/>
                  <a:gd name="T65" fmla="*/ 118 h 230"/>
                  <a:gd name="T66" fmla="*/ 58 w 95"/>
                  <a:gd name="T67" fmla="*/ 103 h 230"/>
                  <a:gd name="T68" fmla="*/ 63 w 95"/>
                  <a:gd name="T69" fmla="*/ 90 h 230"/>
                  <a:gd name="T70" fmla="*/ 66 w 95"/>
                  <a:gd name="T71" fmla="*/ 76 h 230"/>
                  <a:gd name="T72" fmla="*/ 75 w 95"/>
                  <a:gd name="T73" fmla="*/ 62 h 230"/>
                  <a:gd name="T74" fmla="*/ 77 w 95"/>
                  <a:gd name="T75" fmla="*/ 56 h 230"/>
                  <a:gd name="T76" fmla="*/ 82 w 95"/>
                  <a:gd name="T77" fmla="*/ 41 h 230"/>
                  <a:gd name="T78" fmla="*/ 87 w 95"/>
                  <a:gd name="T79" fmla="*/ 25 h 230"/>
                  <a:gd name="T80" fmla="*/ 93 w 95"/>
                  <a:gd name="T81" fmla="*/ 1 h 230"/>
                  <a:gd name="T82" fmla="*/ 79 w 95"/>
                  <a:gd name="T83" fmla="*/ 6 h 230"/>
                  <a:gd name="T84" fmla="*/ 73 w 95"/>
                  <a:gd name="T85" fmla="*/ 20 h 230"/>
                  <a:gd name="T86" fmla="*/ 70 w 95"/>
                  <a:gd name="T87" fmla="*/ 22 h 230"/>
                  <a:gd name="T88" fmla="*/ 65 w 95"/>
                  <a:gd name="T89" fmla="*/ 39 h 230"/>
                  <a:gd name="T90" fmla="*/ 65 w 95"/>
                  <a:gd name="T91" fmla="*/ 48 h 230"/>
                  <a:gd name="T92" fmla="*/ 61 w 95"/>
                  <a:gd name="T93" fmla="*/ 55 h 230"/>
                  <a:gd name="T94" fmla="*/ 58 w 95"/>
                  <a:gd name="T95" fmla="*/ 61 h 230"/>
                  <a:gd name="T96" fmla="*/ 51 w 95"/>
                  <a:gd name="T97" fmla="*/ 66 h 230"/>
                  <a:gd name="T98" fmla="*/ 54 w 95"/>
                  <a:gd name="T99" fmla="*/ 74 h 230"/>
                  <a:gd name="T100" fmla="*/ 50 w 95"/>
                  <a:gd name="T101" fmla="*/ 79 h 230"/>
                  <a:gd name="T102" fmla="*/ 48 w 95"/>
                  <a:gd name="T103" fmla="*/ 80 h 230"/>
                  <a:gd name="T104" fmla="*/ 44 w 95"/>
                  <a:gd name="T105" fmla="*/ 88 h 230"/>
                  <a:gd name="T106" fmla="*/ 40 w 95"/>
                  <a:gd name="T107" fmla="*/ 98 h 230"/>
                  <a:gd name="T108" fmla="*/ 29 w 95"/>
                  <a:gd name="T109" fmla="*/ 142 h 230"/>
                  <a:gd name="T110" fmla="*/ 11 w 95"/>
                  <a:gd name="T111" fmla="*/ 218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95" h="230">
                    <a:moveTo>
                      <a:pt x="40" y="98"/>
                    </a:moveTo>
                    <a:cubicBezTo>
                      <a:pt x="38" y="99"/>
                      <a:pt x="38" y="99"/>
                      <a:pt x="38" y="99"/>
                    </a:cubicBezTo>
                    <a:cubicBezTo>
                      <a:pt x="36" y="96"/>
                      <a:pt x="38" y="96"/>
                      <a:pt x="35" y="96"/>
                    </a:cubicBezTo>
                    <a:cubicBezTo>
                      <a:pt x="40" y="98"/>
                      <a:pt x="34" y="101"/>
                      <a:pt x="39" y="103"/>
                    </a:cubicBezTo>
                    <a:cubicBezTo>
                      <a:pt x="38" y="103"/>
                      <a:pt x="38" y="103"/>
                      <a:pt x="38" y="103"/>
                    </a:cubicBezTo>
                    <a:cubicBezTo>
                      <a:pt x="38" y="103"/>
                      <a:pt x="38" y="103"/>
                      <a:pt x="38" y="103"/>
                    </a:cubicBezTo>
                    <a:cubicBezTo>
                      <a:pt x="35" y="103"/>
                      <a:pt x="41" y="105"/>
                      <a:pt x="39" y="107"/>
                    </a:cubicBezTo>
                    <a:cubicBezTo>
                      <a:pt x="39" y="107"/>
                      <a:pt x="38" y="107"/>
                      <a:pt x="37" y="107"/>
                    </a:cubicBezTo>
                    <a:cubicBezTo>
                      <a:pt x="38" y="108"/>
                      <a:pt x="38" y="108"/>
                      <a:pt x="38" y="108"/>
                    </a:cubicBezTo>
                    <a:cubicBezTo>
                      <a:pt x="38" y="109"/>
                      <a:pt x="37" y="108"/>
                      <a:pt x="37" y="108"/>
                    </a:cubicBezTo>
                    <a:cubicBezTo>
                      <a:pt x="37" y="110"/>
                      <a:pt x="37" y="110"/>
                      <a:pt x="37" y="110"/>
                    </a:cubicBezTo>
                    <a:cubicBezTo>
                      <a:pt x="37" y="110"/>
                      <a:pt x="37" y="110"/>
                      <a:pt x="37" y="110"/>
                    </a:cubicBezTo>
                    <a:cubicBezTo>
                      <a:pt x="37" y="111"/>
                      <a:pt x="38" y="112"/>
                      <a:pt x="39" y="113"/>
                    </a:cubicBezTo>
                    <a:cubicBezTo>
                      <a:pt x="38" y="113"/>
                      <a:pt x="38" y="112"/>
                      <a:pt x="38" y="112"/>
                    </a:cubicBezTo>
                    <a:cubicBezTo>
                      <a:pt x="38" y="114"/>
                      <a:pt x="38" y="114"/>
                      <a:pt x="38" y="114"/>
                    </a:cubicBezTo>
                    <a:cubicBezTo>
                      <a:pt x="37" y="114"/>
                      <a:pt x="36" y="112"/>
                      <a:pt x="36" y="111"/>
                    </a:cubicBezTo>
                    <a:cubicBezTo>
                      <a:pt x="31" y="111"/>
                      <a:pt x="37" y="113"/>
                      <a:pt x="33" y="114"/>
                    </a:cubicBezTo>
                    <a:cubicBezTo>
                      <a:pt x="33" y="113"/>
                      <a:pt x="33" y="113"/>
                      <a:pt x="33" y="113"/>
                    </a:cubicBezTo>
                    <a:cubicBezTo>
                      <a:pt x="30" y="112"/>
                      <a:pt x="31" y="114"/>
                      <a:pt x="28" y="114"/>
                    </a:cubicBezTo>
                    <a:cubicBezTo>
                      <a:pt x="30" y="114"/>
                      <a:pt x="34" y="113"/>
                      <a:pt x="35" y="115"/>
                    </a:cubicBezTo>
                    <a:cubicBezTo>
                      <a:pt x="34" y="115"/>
                      <a:pt x="34" y="116"/>
                      <a:pt x="35" y="117"/>
                    </a:cubicBezTo>
                    <a:cubicBezTo>
                      <a:pt x="33" y="116"/>
                      <a:pt x="33" y="117"/>
                      <a:pt x="33" y="118"/>
                    </a:cubicBezTo>
                    <a:cubicBezTo>
                      <a:pt x="30" y="117"/>
                      <a:pt x="30" y="117"/>
                      <a:pt x="30" y="117"/>
                    </a:cubicBezTo>
                    <a:cubicBezTo>
                      <a:pt x="31" y="118"/>
                      <a:pt x="32" y="119"/>
                      <a:pt x="33" y="120"/>
                    </a:cubicBezTo>
                    <a:cubicBezTo>
                      <a:pt x="32" y="121"/>
                      <a:pt x="30" y="120"/>
                      <a:pt x="28" y="120"/>
                    </a:cubicBezTo>
                    <a:cubicBezTo>
                      <a:pt x="27" y="121"/>
                      <a:pt x="32" y="120"/>
                      <a:pt x="32" y="122"/>
                    </a:cubicBezTo>
                    <a:cubicBezTo>
                      <a:pt x="30" y="123"/>
                      <a:pt x="31" y="124"/>
                      <a:pt x="31" y="126"/>
                    </a:cubicBezTo>
                    <a:cubicBezTo>
                      <a:pt x="30" y="127"/>
                      <a:pt x="30" y="126"/>
                      <a:pt x="29" y="126"/>
                    </a:cubicBezTo>
                    <a:cubicBezTo>
                      <a:pt x="31" y="127"/>
                      <a:pt x="31" y="127"/>
                      <a:pt x="31" y="127"/>
                    </a:cubicBezTo>
                    <a:cubicBezTo>
                      <a:pt x="31" y="128"/>
                      <a:pt x="30" y="127"/>
                      <a:pt x="30" y="127"/>
                    </a:cubicBezTo>
                    <a:cubicBezTo>
                      <a:pt x="30" y="128"/>
                      <a:pt x="32" y="128"/>
                      <a:pt x="32" y="130"/>
                    </a:cubicBezTo>
                    <a:cubicBezTo>
                      <a:pt x="35" y="131"/>
                      <a:pt x="28" y="130"/>
                      <a:pt x="30" y="133"/>
                    </a:cubicBezTo>
                    <a:cubicBezTo>
                      <a:pt x="29" y="133"/>
                      <a:pt x="29" y="132"/>
                      <a:pt x="28" y="132"/>
                    </a:cubicBezTo>
                    <a:cubicBezTo>
                      <a:pt x="29" y="135"/>
                      <a:pt x="28" y="134"/>
                      <a:pt x="30" y="137"/>
                    </a:cubicBezTo>
                    <a:cubicBezTo>
                      <a:pt x="28" y="137"/>
                      <a:pt x="28" y="137"/>
                      <a:pt x="28" y="137"/>
                    </a:cubicBezTo>
                    <a:cubicBezTo>
                      <a:pt x="30" y="137"/>
                      <a:pt x="32" y="139"/>
                      <a:pt x="33" y="141"/>
                    </a:cubicBezTo>
                    <a:cubicBezTo>
                      <a:pt x="34" y="141"/>
                      <a:pt x="35" y="141"/>
                      <a:pt x="36" y="141"/>
                    </a:cubicBezTo>
                    <a:cubicBezTo>
                      <a:pt x="36" y="143"/>
                      <a:pt x="36" y="143"/>
                      <a:pt x="36" y="143"/>
                    </a:cubicBezTo>
                    <a:cubicBezTo>
                      <a:pt x="36" y="143"/>
                      <a:pt x="35" y="143"/>
                      <a:pt x="34" y="142"/>
                    </a:cubicBezTo>
                    <a:cubicBezTo>
                      <a:pt x="34" y="142"/>
                      <a:pt x="34" y="143"/>
                      <a:pt x="34" y="143"/>
                    </a:cubicBezTo>
                    <a:cubicBezTo>
                      <a:pt x="33" y="143"/>
                      <a:pt x="32" y="142"/>
                      <a:pt x="31" y="141"/>
                    </a:cubicBezTo>
                    <a:cubicBezTo>
                      <a:pt x="32" y="141"/>
                      <a:pt x="32" y="141"/>
                      <a:pt x="33" y="141"/>
                    </a:cubicBezTo>
                    <a:cubicBezTo>
                      <a:pt x="31" y="140"/>
                      <a:pt x="30" y="139"/>
                      <a:pt x="29" y="139"/>
                    </a:cubicBezTo>
                    <a:cubicBezTo>
                      <a:pt x="29" y="139"/>
                      <a:pt x="29" y="139"/>
                      <a:pt x="29" y="139"/>
                    </a:cubicBezTo>
                    <a:cubicBezTo>
                      <a:pt x="29" y="139"/>
                      <a:pt x="28" y="139"/>
                      <a:pt x="28" y="139"/>
                    </a:cubicBezTo>
                    <a:cubicBezTo>
                      <a:pt x="28" y="139"/>
                      <a:pt x="28" y="139"/>
                      <a:pt x="29" y="140"/>
                    </a:cubicBezTo>
                    <a:cubicBezTo>
                      <a:pt x="26" y="139"/>
                      <a:pt x="26" y="139"/>
                      <a:pt x="26" y="139"/>
                    </a:cubicBezTo>
                    <a:cubicBezTo>
                      <a:pt x="27" y="140"/>
                      <a:pt x="27" y="140"/>
                      <a:pt x="27" y="140"/>
                    </a:cubicBezTo>
                    <a:cubicBezTo>
                      <a:pt x="24" y="141"/>
                      <a:pt x="24" y="141"/>
                      <a:pt x="24" y="141"/>
                    </a:cubicBezTo>
                    <a:cubicBezTo>
                      <a:pt x="26" y="144"/>
                      <a:pt x="30" y="147"/>
                      <a:pt x="30" y="150"/>
                    </a:cubicBezTo>
                    <a:cubicBezTo>
                      <a:pt x="28" y="149"/>
                      <a:pt x="27" y="149"/>
                      <a:pt x="24" y="148"/>
                    </a:cubicBezTo>
                    <a:cubicBezTo>
                      <a:pt x="27" y="148"/>
                      <a:pt x="24" y="145"/>
                      <a:pt x="25" y="144"/>
                    </a:cubicBezTo>
                    <a:cubicBezTo>
                      <a:pt x="25" y="145"/>
                      <a:pt x="24" y="144"/>
                      <a:pt x="23" y="144"/>
                    </a:cubicBezTo>
                    <a:cubicBezTo>
                      <a:pt x="24" y="147"/>
                      <a:pt x="24" y="147"/>
                      <a:pt x="24" y="147"/>
                    </a:cubicBezTo>
                    <a:cubicBezTo>
                      <a:pt x="23" y="146"/>
                      <a:pt x="23" y="147"/>
                      <a:pt x="22" y="147"/>
                    </a:cubicBezTo>
                    <a:cubicBezTo>
                      <a:pt x="26" y="148"/>
                      <a:pt x="23" y="150"/>
                      <a:pt x="24" y="152"/>
                    </a:cubicBezTo>
                    <a:cubicBezTo>
                      <a:pt x="23" y="151"/>
                      <a:pt x="22" y="150"/>
                      <a:pt x="23" y="149"/>
                    </a:cubicBezTo>
                    <a:cubicBezTo>
                      <a:pt x="19" y="149"/>
                      <a:pt x="26" y="153"/>
                      <a:pt x="23" y="153"/>
                    </a:cubicBezTo>
                    <a:cubicBezTo>
                      <a:pt x="23" y="153"/>
                      <a:pt x="24" y="153"/>
                      <a:pt x="23" y="152"/>
                    </a:cubicBezTo>
                    <a:cubicBezTo>
                      <a:pt x="24" y="154"/>
                      <a:pt x="22" y="155"/>
                      <a:pt x="21" y="154"/>
                    </a:cubicBezTo>
                    <a:cubicBezTo>
                      <a:pt x="22" y="154"/>
                      <a:pt x="22" y="154"/>
                      <a:pt x="22" y="154"/>
                    </a:cubicBezTo>
                    <a:cubicBezTo>
                      <a:pt x="20" y="155"/>
                      <a:pt x="19" y="160"/>
                      <a:pt x="22" y="161"/>
                    </a:cubicBezTo>
                    <a:cubicBezTo>
                      <a:pt x="22" y="161"/>
                      <a:pt x="18" y="159"/>
                      <a:pt x="18" y="159"/>
                    </a:cubicBezTo>
                    <a:cubicBezTo>
                      <a:pt x="27" y="167"/>
                      <a:pt x="27" y="167"/>
                      <a:pt x="27" y="167"/>
                    </a:cubicBezTo>
                    <a:cubicBezTo>
                      <a:pt x="24" y="165"/>
                      <a:pt x="17" y="164"/>
                      <a:pt x="17" y="162"/>
                    </a:cubicBezTo>
                    <a:cubicBezTo>
                      <a:pt x="16" y="162"/>
                      <a:pt x="15" y="162"/>
                      <a:pt x="16" y="164"/>
                    </a:cubicBezTo>
                    <a:cubicBezTo>
                      <a:pt x="16" y="164"/>
                      <a:pt x="20" y="165"/>
                      <a:pt x="20" y="165"/>
                    </a:cubicBezTo>
                    <a:cubicBezTo>
                      <a:pt x="17" y="165"/>
                      <a:pt x="18" y="165"/>
                      <a:pt x="15" y="166"/>
                    </a:cubicBezTo>
                    <a:cubicBezTo>
                      <a:pt x="16" y="165"/>
                      <a:pt x="20" y="168"/>
                      <a:pt x="19" y="168"/>
                    </a:cubicBezTo>
                    <a:cubicBezTo>
                      <a:pt x="19" y="168"/>
                      <a:pt x="15" y="167"/>
                      <a:pt x="15" y="166"/>
                    </a:cubicBezTo>
                    <a:cubicBezTo>
                      <a:pt x="18" y="170"/>
                      <a:pt x="18" y="170"/>
                      <a:pt x="18" y="170"/>
                    </a:cubicBezTo>
                    <a:cubicBezTo>
                      <a:pt x="18" y="169"/>
                      <a:pt x="15" y="168"/>
                      <a:pt x="13" y="168"/>
                    </a:cubicBezTo>
                    <a:cubicBezTo>
                      <a:pt x="14" y="168"/>
                      <a:pt x="13" y="170"/>
                      <a:pt x="13" y="170"/>
                    </a:cubicBezTo>
                    <a:cubicBezTo>
                      <a:pt x="14" y="170"/>
                      <a:pt x="14" y="170"/>
                      <a:pt x="14" y="170"/>
                    </a:cubicBezTo>
                    <a:cubicBezTo>
                      <a:pt x="13" y="172"/>
                      <a:pt x="19" y="175"/>
                      <a:pt x="18" y="177"/>
                    </a:cubicBezTo>
                    <a:cubicBezTo>
                      <a:pt x="17" y="176"/>
                      <a:pt x="13" y="174"/>
                      <a:pt x="12" y="175"/>
                    </a:cubicBezTo>
                    <a:cubicBezTo>
                      <a:pt x="14" y="176"/>
                      <a:pt x="21" y="181"/>
                      <a:pt x="22" y="184"/>
                    </a:cubicBezTo>
                    <a:cubicBezTo>
                      <a:pt x="21" y="183"/>
                      <a:pt x="21" y="183"/>
                      <a:pt x="21" y="183"/>
                    </a:cubicBezTo>
                    <a:cubicBezTo>
                      <a:pt x="22" y="185"/>
                      <a:pt x="22" y="185"/>
                      <a:pt x="22" y="185"/>
                    </a:cubicBezTo>
                    <a:cubicBezTo>
                      <a:pt x="19" y="183"/>
                      <a:pt x="13" y="178"/>
                      <a:pt x="11" y="175"/>
                    </a:cubicBezTo>
                    <a:cubicBezTo>
                      <a:pt x="10" y="176"/>
                      <a:pt x="9" y="175"/>
                      <a:pt x="9" y="176"/>
                    </a:cubicBezTo>
                    <a:cubicBezTo>
                      <a:pt x="8" y="176"/>
                      <a:pt x="8" y="175"/>
                      <a:pt x="8" y="175"/>
                    </a:cubicBezTo>
                    <a:cubicBezTo>
                      <a:pt x="6" y="177"/>
                      <a:pt x="6" y="177"/>
                      <a:pt x="6" y="177"/>
                    </a:cubicBezTo>
                    <a:cubicBezTo>
                      <a:pt x="8" y="178"/>
                      <a:pt x="7" y="180"/>
                      <a:pt x="10" y="181"/>
                    </a:cubicBezTo>
                    <a:cubicBezTo>
                      <a:pt x="8" y="177"/>
                      <a:pt x="8" y="177"/>
                      <a:pt x="8" y="177"/>
                    </a:cubicBezTo>
                    <a:cubicBezTo>
                      <a:pt x="11" y="178"/>
                      <a:pt x="15" y="182"/>
                      <a:pt x="13" y="183"/>
                    </a:cubicBezTo>
                    <a:cubicBezTo>
                      <a:pt x="12" y="183"/>
                      <a:pt x="9" y="181"/>
                      <a:pt x="8" y="181"/>
                    </a:cubicBezTo>
                    <a:cubicBezTo>
                      <a:pt x="9" y="181"/>
                      <a:pt x="9" y="183"/>
                      <a:pt x="8" y="183"/>
                    </a:cubicBezTo>
                    <a:cubicBezTo>
                      <a:pt x="7" y="182"/>
                      <a:pt x="7" y="182"/>
                      <a:pt x="7" y="182"/>
                    </a:cubicBezTo>
                    <a:cubicBezTo>
                      <a:pt x="6" y="182"/>
                      <a:pt x="10" y="185"/>
                      <a:pt x="7" y="185"/>
                    </a:cubicBezTo>
                    <a:cubicBezTo>
                      <a:pt x="7" y="186"/>
                      <a:pt x="3" y="185"/>
                      <a:pt x="5" y="186"/>
                    </a:cubicBezTo>
                    <a:cubicBezTo>
                      <a:pt x="8" y="186"/>
                      <a:pt x="17" y="190"/>
                      <a:pt x="18" y="191"/>
                    </a:cubicBezTo>
                    <a:cubicBezTo>
                      <a:pt x="18" y="191"/>
                      <a:pt x="15" y="193"/>
                      <a:pt x="13" y="192"/>
                    </a:cubicBezTo>
                    <a:cubicBezTo>
                      <a:pt x="11" y="192"/>
                      <a:pt x="8" y="189"/>
                      <a:pt x="6" y="189"/>
                    </a:cubicBezTo>
                    <a:cubicBezTo>
                      <a:pt x="7" y="189"/>
                      <a:pt x="8" y="190"/>
                      <a:pt x="8" y="190"/>
                    </a:cubicBezTo>
                    <a:cubicBezTo>
                      <a:pt x="7" y="190"/>
                      <a:pt x="6" y="189"/>
                      <a:pt x="6" y="190"/>
                    </a:cubicBezTo>
                    <a:cubicBezTo>
                      <a:pt x="8" y="192"/>
                      <a:pt x="4" y="192"/>
                      <a:pt x="8" y="192"/>
                    </a:cubicBezTo>
                    <a:cubicBezTo>
                      <a:pt x="8" y="193"/>
                      <a:pt x="7" y="193"/>
                      <a:pt x="6" y="194"/>
                    </a:cubicBezTo>
                    <a:cubicBezTo>
                      <a:pt x="8" y="194"/>
                      <a:pt x="11" y="197"/>
                      <a:pt x="11" y="199"/>
                    </a:cubicBezTo>
                    <a:cubicBezTo>
                      <a:pt x="11" y="198"/>
                      <a:pt x="10" y="198"/>
                      <a:pt x="10" y="198"/>
                    </a:cubicBezTo>
                    <a:cubicBezTo>
                      <a:pt x="8" y="200"/>
                      <a:pt x="7" y="201"/>
                      <a:pt x="6" y="202"/>
                    </a:cubicBezTo>
                    <a:cubicBezTo>
                      <a:pt x="5" y="202"/>
                      <a:pt x="4" y="203"/>
                      <a:pt x="3" y="202"/>
                    </a:cubicBezTo>
                    <a:cubicBezTo>
                      <a:pt x="4" y="203"/>
                      <a:pt x="4" y="203"/>
                      <a:pt x="4" y="204"/>
                    </a:cubicBezTo>
                    <a:cubicBezTo>
                      <a:pt x="1" y="204"/>
                      <a:pt x="4" y="202"/>
                      <a:pt x="1" y="202"/>
                    </a:cubicBezTo>
                    <a:cubicBezTo>
                      <a:pt x="3" y="203"/>
                      <a:pt x="3" y="204"/>
                      <a:pt x="3" y="206"/>
                    </a:cubicBezTo>
                    <a:cubicBezTo>
                      <a:pt x="6" y="206"/>
                      <a:pt x="5" y="204"/>
                      <a:pt x="4" y="203"/>
                    </a:cubicBezTo>
                    <a:cubicBezTo>
                      <a:pt x="7" y="204"/>
                      <a:pt x="10" y="207"/>
                      <a:pt x="10" y="210"/>
                    </a:cubicBezTo>
                    <a:cubicBezTo>
                      <a:pt x="10" y="211"/>
                      <a:pt x="8" y="209"/>
                      <a:pt x="8" y="210"/>
                    </a:cubicBezTo>
                    <a:cubicBezTo>
                      <a:pt x="6" y="213"/>
                      <a:pt x="13" y="215"/>
                      <a:pt x="9" y="216"/>
                    </a:cubicBezTo>
                    <a:cubicBezTo>
                      <a:pt x="7" y="216"/>
                      <a:pt x="5" y="215"/>
                      <a:pt x="4" y="214"/>
                    </a:cubicBezTo>
                    <a:cubicBezTo>
                      <a:pt x="4" y="213"/>
                      <a:pt x="6" y="213"/>
                      <a:pt x="6" y="212"/>
                    </a:cubicBezTo>
                    <a:cubicBezTo>
                      <a:pt x="5" y="212"/>
                      <a:pt x="5" y="212"/>
                      <a:pt x="5" y="212"/>
                    </a:cubicBezTo>
                    <a:cubicBezTo>
                      <a:pt x="4" y="212"/>
                      <a:pt x="4" y="211"/>
                      <a:pt x="5" y="210"/>
                    </a:cubicBezTo>
                    <a:cubicBezTo>
                      <a:pt x="3" y="211"/>
                      <a:pt x="2" y="215"/>
                      <a:pt x="0" y="217"/>
                    </a:cubicBezTo>
                    <a:cubicBezTo>
                      <a:pt x="0" y="218"/>
                      <a:pt x="1" y="219"/>
                      <a:pt x="2" y="219"/>
                    </a:cubicBezTo>
                    <a:cubicBezTo>
                      <a:pt x="2" y="218"/>
                      <a:pt x="2" y="218"/>
                      <a:pt x="2" y="218"/>
                    </a:cubicBezTo>
                    <a:cubicBezTo>
                      <a:pt x="4" y="218"/>
                      <a:pt x="3" y="220"/>
                      <a:pt x="4" y="220"/>
                    </a:cubicBezTo>
                    <a:cubicBezTo>
                      <a:pt x="5" y="221"/>
                      <a:pt x="6" y="223"/>
                      <a:pt x="5" y="224"/>
                    </a:cubicBezTo>
                    <a:cubicBezTo>
                      <a:pt x="3" y="223"/>
                      <a:pt x="3" y="223"/>
                      <a:pt x="3" y="223"/>
                    </a:cubicBezTo>
                    <a:cubicBezTo>
                      <a:pt x="3" y="223"/>
                      <a:pt x="4" y="223"/>
                      <a:pt x="4" y="222"/>
                    </a:cubicBezTo>
                    <a:cubicBezTo>
                      <a:pt x="4" y="223"/>
                      <a:pt x="0" y="223"/>
                      <a:pt x="2" y="225"/>
                    </a:cubicBezTo>
                    <a:cubicBezTo>
                      <a:pt x="4" y="225"/>
                      <a:pt x="4" y="225"/>
                      <a:pt x="4" y="225"/>
                    </a:cubicBezTo>
                    <a:cubicBezTo>
                      <a:pt x="5" y="226"/>
                      <a:pt x="7" y="228"/>
                      <a:pt x="6" y="229"/>
                    </a:cubicBezTo>
                    <a:cubicBezTo>
                      <a:pt x="8" y="230"/>
                      <a:pt x="6" y="229"/>
                      <a:pt x="9" y="229"/>
                    </a:cubicBezTo>
                    <a:cubicBezTo>
                      <a:pt x="5" y="228"/>
                      <a:pt x="10" y="226"/>
                      <a:pt x="6" y="226"/>
                    </a:cubicBezTo>
                    <a:cubicBezTo>
                      <a:pt x="10" y="226"/>
                      <a:pt x="8" y="225"/>
                      <a:pt x="11" y="225"/>
                    </a:cubicBezTo>
                    <a:cubicBezTo>
                      <a:pt x="10" y="224"/>
                      <a:pt x="10" y="224"/>
                      <a:pt x="10" y="224"/>
                    </a:cubicBezTo>
                    <a:cubicBezTo>
                      <a:pt x="10" y="223"/>
                      <a:pt x="10" y="223"/>
                      <a:pt x="10" y="223"/>
                    </a:cubicBezTo>
                    <a:cubicBezTo>
                      <a:pt x="10" y="223"/>
                      <a:pt x="10" y="223"/>
                      <a:pt x="10" y="223"/>
                    </a:cubicBezTo>
                    <a:cubicBezTo>
                      <a:pt x="10" y="223"/>
                      <a:pt x="10" y="223"/>
                      <a:pt x="10" y="223"/>
                    </a:cubicBezTo>
                    <a:cubicBezTo>
                      <a:pt x="10" y="223"/>
                      <a:pt x="10" y="223"/>
                      <a:pt x="10" y="223"/>
                    </a:cubicBezTo>
                    <a:cubicBezTo>
                      <a:pt x="9" y="223"/>
                      <a:pt x="9" y="223"/>
                      <a:pt x="8" y="223"/>
                    </a:cubicBezTo>
                    <a:cubicBezTo>
                      <a:pt x="7" y="222"/>
                      <a:pt x="8" y="220"/>
                      <a:pt x="7" y="219"/>
                    </a:cubicBezTo>
                    <a:cubicBezTo>
                      <a:pt x="8" y="219"/>
                      <a:pt x="8" y="220"/>
                      <a:pt x="9" y="220"/>
                    </a:cubicBezTo>
                    <a:cubicBezTo>
                      <a:pt x="8" y="219"/>
                      <a:pt x="8" y="219"/>
                      <a:pt x="8" y="219"/>
                    </a:cubicBezTo>
                    <a:cubicBezTo>
                      <a:pt x="9" y="219"/>
                      <a:pt x="11" y="218"/>
                      <a:pt x="12" y="220"/>
                    </a:cubicBezTo>
                    <a:cubicBezTo>
                      <a:pt x="12" y="219"/>
                      <a:pt x="12" y="219"/>
                      <a:pt x="12" y="219"/>
                    </a:cubicBezTo>
                    <a:cubicBezTo>
                      <a:pt x="13" y="218"/>
                      <a:pt x="14" y="218"/>
                      <a:pt x="14" y="217"/>
                    </a:cubicBezTo>
                    <a:cubicBezTo>
                      <a:pt x="14" y="216"/>
                      <a:pt x="13" y="214"/>
                      <a:pt x="14" y="215"/>
                    </a:cubicBezTo>
                    <a:cubicBezTo>
                      <a:pt x="14" y="213"/>
                      <a:pt x="14" y="213"/>
                      <a:pt x="14" y="213"/>
                    </a:cubicBezTo>
                    <a:cubicBezTo>
                      <a:pt x="14" y="213"/>
                      <a:pt x="14" y="213"/>
                      <a:pt x="14" y="213"/>
                    </a:cubicBezTo>
                    <a:cubicBezTo>
                      <a:pt x="15" y="211"/>
                      <a:pt x="13" y="208"/>
                      <a:pt x="17" y="207"/>
                    </a:cubicBezTo>
                    <a:cubicBezTo>
                      <a:pt x="17" y="206"/>
                      <a:pt x="17" y="205"/>
                      <a:pt x="18" y="204"/>
                    </a:cubicBezTo>
                    <a:cubicBezTo>
                      <a:pt x="19" y="204"/>
                      <a:pt x="19" y="204"/>
                      <a:pt x="19" y="204"/>
                    </a:cubicBezTo>
                    <a:cubicBezTo>
                      <a:pt x="19" y="203"/>
                      <a:pt x="22" y="203"/>
                      <a:pt x="20" y="201"/>
                    </a:cubicBezTo>
                    <a:cubicBezTo>
                      <a:pt x="25" y="202"/>
                      <a:pt x="23" y="198"/>
                      <a:pt x="24" y="196"/>
                    </a:cubicBezTo>
                    <a:cubicBezTo>
                      <a:pt x="23" y="196"/>
                      <a:pt x="23" y="196"/>
                      <a:pt x="23" y="196"/>
                    </a:cubicBezTo>
                    <a:cubicBezTo>
                      <a:pt x="23" y="195"/>
                      <a:pt x="23" y="193"/>
                      <a:pt x="23" y="192"/>
                    </a:cubicBezTo>
                    <a:cubicBezTo>
                      <a:pt x="21" y="191"/>
                      <a:pt x="21" y="191"/>
                      <a:pt x="21" y="191"/>
                    </a:cubicBezTo>
                    <a:cubicBezTo>
                      <a:pt x="20" y="189"/>
                      <a:pt x="24" y="189"/>
                      <a:pt x="24" y="187"/>
                    </a:cubicBezTo>
                    <a:cubicBezTo>
                      <a:pt x="25" y="187"/>
                      <a:pt x="24" y="188"/>
                      <a:pt x="24" y="188"/>
                    </a:cubicBezTo>
                    <a:cubicBezTo>
                      <a:pt x="28" y="187"/>
                      <a:pt x="23" y="182"/>
                      <a:pt x="27" y="181"/>
                    </a:cubicBezTo>
                    <a:cubicBezTo>
                      <a:pt x="26" y="181"/>
                      <a:pt x="26" y="180"/>
                      <a:pt x="27" y="180"/>
                    </a:cubicBezTo>
                    <a:cubicBezTo>
                      <a:pt x="27" y="180"/>
                      <a:pt x="27" y="180"/>
                      <a:pt x="27" y="180"/>
                    </a:cubicBezTo>
                    <a:cubicBezTo>
                      <a:pt x="27" y="180"/>
                      <a:pt x="27" y="180"/>
                      <a:pt x="27" y="180"/>
                    </a:cubicBezTo>
                    <a:cubicBezTo>
                      <a:pt x="28" y="180"/>
                      <a:pt x="28" y="180"/>
                      <a:pt x="28" y="180"/>
                    </a:cubicBezTo>
                    <a:cubicBezTo>
                      <a:pt x="28" y="180"/>
                      <a:pt x="27" y="180"/>
                      <a:pt x="27" y="180"/>
                    </a:cubicBezTo>
                    <a:cubicBezTo>
                      <a:pt x="27" y="180"/>
                      <a:pt x="27" y="179"/>
                      <a:pt x="27" y="178"/>
                    </a:cubicBezTo>
                    <a:cubicBezTo>
                      <a:pt x="29" y="179"/>
                      <a:pt x="29" y="179"/>
                      <a:pt x="29" y="179"/>
                    </a:cubicBezTo>
                    <a:cubicBezTo>
                      <a:pt x="29" y="179"/>
                      <a:pt x="29" y="179"/>
                      <a:pt x="29" y="179"/>
                    </a:cubicBezTo>
                    <a:cubicBezTo>
                      <a:pt x="30" y="179"/>
                      <a:pt x="28" y="178"/>
                      <a:pt x="27" y="178"/>
                    </a:cubicBezTo>
                    <a:cubicBezTo>
                      <a:pt x="27" y="177"/>
                      <a:pt x="27" y="177"/>
                      <a:pt x="26" y="177"/>
                    </a:cubicBezTo>
                    <a:cubicBezTo>
                      <a:pt x="29" y="177"/>
                      <a:pt x="26" y="175"/>
                      <a:pt x="29" y="175"/>
                    </a:cubicBezTo>
                    <a:cubicBezTo>
                      <a:pt x="28" y="174"/>
                      <a:pt x="29" y="172"/>
                      <a:pt x="26" y="171"/>
                    </a:cubicBezTo>
                    <a:cubicBezTo>
                      <a:pt x="27" y="171"/>
                      <a:pt x="27" y="171"/>
                      <a:pt x="27" y="171"/>
                    </a:cubicBezTo>
                    <a:cubicBezTo>
                      <a:pt x="27" y="170"/>
                      <a:pt x="28" y="170"/>
                      <a:pt x="27" y="169"/>
                    </a:cubicBezTo>
                    <a:cubicBezTo>
                      <a:pt x="30" y="170"/>
                      <a:pt x="30" y="170"/>
                      <a:pt x="30" y="170"/>
                    </a:cubicBezTo>
                    <a:cubicBezTo>
                      <a:pt x="27" y="167"/>
                      <a:pt x="27" y="167"/>
                      <a:pt x="27" y="167"/>
                    </a:cubicBezTo>
                    <a:cubicBezTo>
                      <a:pt x="29" y="167"/>
                      <a:pt x="30" y="167"/>
                      <a:pt x="31" y="168"/>
                    </a:cubicBezTo>
                    <a:cubicBezTo>
                      <a:pt x="29" y="165"/>
                      <a:pt x="31" y="166"/>
                      <a:pt x="29" y="164"/>
                    </a:cubicBezTo>
                    <a:cubicBezTo>
                      <a:pt x="30" y="164"/>
                      <a:pt x="30" y="164"/>
                      <a:pt x="30" y="164"/>
                    </a:cubicBezTo>
                    <a:cubicBezTo>
                      <a:pt x="31" y="164"/>
                      <a:pt x="29" y="162"/>
                      <a:pt x="30" y="162"/>
                    </a:cubicBezTo>
                    <a:cubicBezTo>
                      <a:pt x="34" y="162"/>
                      <a:pt x="33" y="156"/>
                      <a:pt x="37" y="153"/>
                    </a:cubicBezTo>
                    <a:cubicBezTo>
                      <a:pt x="33" y="152"/>
                      <a:pt x="40" y="153"/>
                      <a:pt x="37" y="151"/>
                    </a:cubicBezTo>
                    <a:cubicBezTo>
                      <a:pt x="38" y="151"/>
                      <a:pt x="39" y="151"/>
                      <a:pt x="39" y="152"/>
                    </a:cubicBezTo>
                    <a:cubicBezTo>
                      <a:pt x="39" y="150"/>
                      <a:pt x="42" y="150"/>
                      <a:pt x="40" y="148"/>
                    </a:cubicBezTo>
                    <a:cubicBezTo>
                      <a:pt x="41" y="148"/>
                      <a:pt x="41" y="149"/>
                      <a:pt x="42" y="149"/>
                    </a:cubicBezTo>
                    <a:cubicBezTo>
                      <a:pt x="41" y="149"/>
                      <a:pt x="41" y="148"/>
                      <a:pt x="42" y="148"/>
                    </a:cubicBezTo>
                    <a:cubicBezTo>
                      <a:pt x="42" y="148"/>
                      <a:pt x="42" y="149"/>
                      <a:pt x="43" y="149"/>
                    </a:cubicBezTo>
                    <a:cubicBezTo>
                      <a:pt x="43" y="147"/>
                      <a:pt x="40" y="146"/>
                      <a:pt x="37" y="144"/>
                    </a:cubicBezTo>
                    <a:cubicBezTo>
                      <a:pt x="39" y="144"/>
                      <a:pt x="39" y="143"/>
                      <a:pt x="37" y="142"/>
                    </a:cubicBezTo>
                    <a:cubicBezTo>
                      <a:pt x="39" y="142"/>
                      <a:pt x="40" y="142"/>
                      <a:pt x="40" y="143"/>
                    </a:cubicBezTo>
                    <a:cubicBezTo>
                      <a:pt x="40" y="143"/>
                      <a:pt x="43" y="140"/>
                      <a:pt x="40" y="139"/>
                    </a:cubicBezTo>
                    <a:cubicBezTo>
                      <a:pt x="41" y="139"/>
                      <a:pt x="41" y="138"/>
                      <a:pt x="41" y="138"/>
                    </a:cubicBezTo>
                    <a:cubicBezTo>
                      <a:pt x="41" y="137"/>
                      <a:pt x="42" y="137"/>
                      <a:pt x="42" y="135"/>
                    </a:cubicBezTo>
                    <a:cubicBezTo>
                      <a:pt x="41" y="135"/>
                      <a:pt x="41" y="135"/>
                      <a:pt x="41" y="135"/>
                    </a:cubicBezTo>
                    <a:cubicBezTo>
                      <a:pt x="39" y="134"/>
                      <a:pt x="41" y="134"/>
                      <a:pt x="41" y="133"/>
                    </a:cubicBezTo>
                    <a:cubicBezTo>
                      <a:pt x="42" y="133"/>
                      <a:pt x="42" y="133"/>
                      <a:pt x="42" y="133"/>
                    </a:cubicBezTo>
                    <a:cubicBezTo>
                      <a:pt x="45" y="131"/>
                      <a:pt x="41" y="131"/>
                      <a:pt x="44" y="130"/>
                    </a:cubicBezTo>
                    <a:cubicBezTo>
                      <a:pt x="43" y="129"/>
                      <a:pt x="43" y="129"/>
                      <a:pt x="43" y="129"/>
                    </a:cubicBezTo>
                    <a:cubicBezTo>
                      <a:pt x="39" y="127"/>
                      <a:pt x="46" y="128"/>
                      <a:pt x="45" y="126"/>
                    </a:cubicBezTo>
                    <a:cubicBezTo>
                      <a:pt x="44" y="126"/>
                      <a:pt x="44" y="126"/>
                      <a:pt x="44" y="126"/>
                    </a:cubicBezTo>
                    <a:cubicBezTo>
                      <a:pt x="43" y="125"/>
                      <a:pt x="50" y="126"/>
                      <a:pt x="51" y="125"/>
                    </a:cubicBezTo>
                    <a:cubicBezTo>
                      <a:pt x="51" y="125"/>
                      <a:pt x="51" y="126"/>
                      <a:pt x="51" y="126"/>
                    </a:cubicBezTo>
                    <a:cubicBezTo>
                      <a:pt x="54" y="125"/>
                      <a:pt x="49" y="125"/>
                      <a:pt x="49" y="123"/>
                    </a:cubicBezTo>
                    <a:cubicBezTo>
                      <a:pt x="50" y="123"/>
                      <a:pt x="52" y="125"/>
                      <a:pt x="53" y="124"/>
                    </a:cubicBezTo>
                    <a:cubicBezTo>
                      <a:pt x="54" y="124"/>
                      <a:pt x="50" y="119"/>
                      <a:pt x="53" y="119"/>
                    </a:cubicBezTo>
                    <a:cubicBezTo>
                      <a:pt x="52" y="119"/>
                      <a:pt x="51" y="119"/>
                      <a:pt x="50" y="118"/>
                    </a:cubicBezTo>
                    <a:cubicBezTo>
                      <a:pt x="50" y="116"/>
                      <a:pt x="55" y="116"/>
                      <a:pt x="52" y="114"/>
                    </a:cubicBezTo>
                    <a:cubicBezTo>
                      <a:pt x="53" y="114"/>
                      <a:pt x="53" y="114"/>
                      <a:pt x="53" y="114"/>
                    </a:cubicBezTo>
                    <a:cubicBezTo>
                      <a:pt x="53" y="113"/>
                      <a:pt x="53" y="111"/>
                      <a:pt x="52" y="109"/>
                    </a:cubicBezTo>
                    <a:cubicBezTo>
                      <a:pt x="58" y="111"/>
                      <a:pt x="51" y="103"/>
                      <a:pt x="56" y="105"/>
                    </a:cubicBezTo>
                    <a:cubicBezTo>
                      <a:pt x="57" y="103"/>
                      <a:pt x="57" y="103"/>
                      <a:pt x="57" y="103"/>
                    </a:cubicBezTo>
                    <a:cubicBezTo>
                      <a:pt x="58" y="103"/>
                      <a:pt x="58" y="103"/>
                      <a:pt x="58" y="103"/>
                    </a:cubicBezTo>
                    <a:cubicBezTo>
                      <a:pt x="59" y="101"/>
                      <a:pt x="57" y="100"/>
                      <a:pt x="56" y="99"/>
                    </a:cubicBezTo>
                    <a:cubicBezTo>
                      <a:pt x="57" y="99"/>
                      <a:pt x="57" y="99"/>
                      <a:pt x="58" y="100"/>
                    </a:cubicBezTo>
                    <a:cubicBezTo>
                      <a:pt x="60" y="98"/>
                      <a:pt x="60" y="97"/>
                      <a:pt x="58" y="94"/>
                    </a:cubicBezTo>
                    <a:cubicBezTo>
                      <a:pt x="59" y="95"/>
                      <a:pt x="59" y="95"/>
                      <a:pt x="59" y="95"/>
                    </a:cubicBezTo>
                    <a:cubicBezTo>
                      <a:pt x="59" y="94"/>
                      <a:pt x="64" y="92"/>
                      <a:pt x="63" y="89"/>
                    </a:cubicBezTo>
                    <a:cubicBezTo>
                      <a:pt x="63" y="89"/>
                      <a:pt x="63" y="89"/>
                      <a:pt x="63" y="90"/>
                    </a:cubicBezTo>
                    <a:cubicBezTo>
                      <a:pt x="62" y="86"/>
                      <a:pt x="71" y="85"/>
                      <a:pt x="65" y="81"/>
                    </a:cubicBezTo>
                    <a:cubicBezTo>
                      <a:pt x="64" y="79"/>
                      <a:pt x="64" y="79"/>
                      <a:pt x="64" y="79"/>
                    </a:cubicBezTo>
                    <a:cubicBezTo>
                      <a:pt x="62" y="81"/>
                      <a:pt x="61" y="78"/>
                      <a:pt x="59" y="78"/>
                    </a:cubicBezTo>
                    <a:cubicBezTo>
                      <a:pt x="59" y="77"/>
                      <a:pt x="62" y="77"/>
                      <a:pt x="62" y="78"/>
                    </a:cubicBezTo>
                    <a:cubicBezTo>
                      <a:pt x="62" y="78"/>
                      <a:pt x="62" y="78"/>
                      <a:pt x="62" y="78"/>
                    </a:cubicBezTo>
                    <a:cubicBezTo>
                      <a:pt x="65" y="80"/>
                      <a:pt x="64" y="75"/>
                      <a:pt x="66" y="76"/>
                    </a:cubicBezTo>
                    <a:cubicBezTo>
                      <a:pt x="68" y="72"/>
                      <a:pt x="72" y="68"/>
                      <a:pt x="73" y="64"/>
                    </a:cubicBezTo>
                    <a:cubicBezTo>
                      <a:pt x="71" y="63"/>
                      <a:pt x="71" y="63"/>
                      <a:pt x="71" y="63"/>
                    </a:cubicBezTo>
                    <a:cubicBezTo>
                      <a:pt x="71" y="62"/>
                      <a:pt x="71" y="62"/>
                      <a:pt x="71" y="62"/>
                    </a:cubicBezTo>
                    <a:cubicBezTo>
                      <a:pt x="72" y="62"/>
                      <a:pt x="74" y="62"/>
                      <a:pt x="73" y="63"/>
                    </a:cubicBezTo>
                    <a:cubicBezTo>
                      <a:pt x="75" y="63"/>
                      <a:pt x="72" y="61"/>
                      <a:pt x="72" y="61"/>
                    </a:cubicBezTo>
                    <a:cubicBezTo>
                      <a:pt x="74" y="59"/>
                      <a:pt x="75" y="63"/>
                      <a:pt x="75" y="62"/>
                    </a:cubicBezTo>
                    <a:cubicBezTo>
                      <a:pt x="75" y="61"/>
                      <a:pt x="75" y="61"/>
                      <a:pt x="75" y="61"/>
                    </a:cubicBezTo>
                    <a:cubicBezTo>
                      <a:pt x="75" y="61"/>
                      <a:pt x="75" y="61"/>
                      <a:pt x="75" y="61"/>
                    </a:cubicBezTo>
                    <a:cubicBezTo>
                      <a:pt x="74" y="60"/>
                      <a:pt x="73" y="60"/>
                      <a:pt x="73" y="58"/>
                    </a:cubicBezTo>
                    <a:cubicBezTo>
                      <a:pt x="74" y="58"/>
                      <a:pt x="75" y="59"/>
                      <a:pt x="75" y="58"/>
                    </a:cubicBezTo>
                    <a:cubicBezTo>
                      <a:pt x="76" y="59"/>
                      <a:pt x="76" y="58"/>
                      <a:pt x="76" y="58"/>
                    </a:cubicBezTo>
                    <a:cubicBezTo>
                      <a:pt x="77" y="56"/>
                      <a:pt x="77" y="56"/>
                      <a:pt x="77" y="56"/>
                    </a:cubicBezTo>
                    <a:cubicBezTo>
                      <a:pt x="74" y="56"/>
                      <a:pt x="74" y="56"/>
                      <a:pt x="74" y="56"/>
                    </a:cubicBezTo>
                    <a:cubicBezTo>
                      <a:pt x="73" y="55"/>
                      <a:pt x="75" y="54"/>
                      <a:pt x="72" y="54"/>
                    </a:cubicBezTo>
                    <a:cubicBezTo>
                      <a:pt x="76" y="55"/>
                      <a:pt x="76" y="48"/>
                      <a:pt x="78" y="48"/>
                    </a:cubicBezTo>
                    <a:cubicBezTo>
                      <a:pt x="77" y="46"/>
                      <a:pt x="77" y="45"/>
                      <a:pt x="78" y="43"/>
                    </a:cubicBezTo>
                    <a:cubicBezTo>
                      <a:pt x="77" y="44"/>
                      <a:pt x="75" y="43"/>
                      <a:pt x="75" y="42"/>
                    </a:cubicBezTo>
                    <a:cubicBezTo>
                      <a:pt x="80" y="44"/>
                      <a:pt x="78" y="40"/>
                      <a:pt x="82" y="41"/>
                    </a:cubicBezTo>
                    <a:cubicBezTo>
                      <a:pt x="80" y="41"/>
                      <a:pt x="83" y="37"/>
                      <a:pt x="79" y="37"/>
                    </a:cubicBezTo>
                    <a:cubicBezTo>
                      <a:pt x="80" y="36"/>
                      <a:pt x="81" y="38"/>
                      <a:pt x="83" y="37"/>
                    </a:cubicBezTo>
                    <a:cubicBezTo>
                      <a:pt x="82" y="34"/>
                      <a:pt x="86" y="32"/>
                      <a:pt x="86" y="29"/>
                    </a:cubicBezTo>
                    <a:cubicBezTo>
                      <a:pt x="86" y="29"/>
                      <a:pt x="84" y="29"/>
                      <a:pt x="84" y="28"/>
                    </a:cubicBezTo>
                    <a:cubicBezTo>
                      <a:pt x="88" y="28"/>
                      <a:pt x="88" y="28"/>
                      <a:pt x="88" y="28"/>
                    </a:cubicBezTo>
                    <a:cubicBezTo>
                      <a:pt x="87" y="27"/>
                      <a:pt x="84" y="26"/>
                      <a:pt x="87" y="25"/>
                    </a:cubicBezTo>
                    <a:cubicBezTo>
                      <a:pt x="86" y="25"/>
                      <a:pt x="85" y="25"/>
                      <a:pt x="85" y="25"/>
                    </a:cubicBezTo>
                    <a:cubicBezTo>
                      <a:pt x="90" y="20"/>
                      <a:pt x="87" y="12"/>
                      <a:pt x="95" y="8"/>
                    </a:cubicBezTo>
                    <a:cubicBezTo>
                      <a:pt x="94" y="8"/>
                      <a:pt x="94" y="8"/>
                      <a:pt x="94" y="7"/>
                    </a:cubicBezTo>
                    <a:cubicBezTo>
                      <a:pt x="93" y="7"/>
                      <a:pt x="92" y="7"/>
                      <a:pt x="91" y="6"/>
                    </a:cubicBezTo>
                    <a:cubicBezTo>
                      <a:pt x="95" y="5"/>
                      <a:pt x="95" y="5"/>
                      <a:pt x="95" y="5"/>
                    </a:cubicBezTo>
                    <a:cubicBezTo>
                      <a:pt x="92" y="3"/>
                      <a:pt x="95" y="2"/>
                      <a:pt x="93" y="1"/>
                    </a:cubicBezTo>
                    <a:cubicBezTo>
                      <a:pt x="93" y="2"/>
                      <a:pt x="93" y="2"/>
                      <a:pt x="93" y="2"/>
                    </a:cubicBezTo>
                    <a:cubicBezTo>
                      <a:pt x="91" y="0"/>
                      <a:pt x="87" y="1"/>
                      <a:pt x="83" y="0"/>
                    </a:cubicBezTo>
                    <a:cubicBezTo>
                      <a:pt x="86" y="2"/>
                      <a:pt x="77" y="1"/>
                      <a:pt x="81" y="5"/>
                    </a:cubicBezTo>
                    <a:cubicBezTo>
                      <a:pt x="80" y="5"/>
                      <a:pt x="80" y="4"/>
                      <a:pt x="79" y="4"/>
                    </a:cubicBezTo>
                    <a:cubicBezTo>
                      <a:pt x="80" y="5"/>
                      <a:pt x="80" y="5"/>
                      <a:pt x="79" y="6"/>
                    </a:cubicBezTo>
                    <a:cubicBezTo>
                      <a:pt x="79" y="6"/>
                      <a:pt x="79" y="6"/>
                      <a:pt x="79" y="6"/>
                    </a:cubicBezTo>
                    <a:cubicBezTo>
                      <a:pt x="78" y="9"/>
                      <a:pt x="76" y="10"/>
                      <a:pt x="74" y="13"/>
                    </a:cubicBezTo>
                    <a:cubicBezTo>
                      <a:pt x="76" y="13"/>
                      <a:pt x="76" y="13"/>
                      <a:pt x="76" y="13"/>
                    </a:cubicBezTo>
                    <a:cubicBezTo>
                      <a:pt x="75" y="14"/>
                      <a:pt x="75" y="14"/>
                      <a:pt x="74" y="14"/>
                    </a:cubicBezTo>
                    <a:cubicBezTo>
                      <a:pt x="77" y="16"/>
                      <a:pt x="75" y="12"/>
                      <a:pt x="78" y="14"/>
                    </a:cubicBezTo>
                    <a:cubicBezTo>
                      <a:pt x="74" y="14"/>
                      <a:pt x="76" y="19"/>
                      <a:pt x="71" y="18"/>
                    </a:cubicBezTo>
                    <a:cubicBezTo>
                      <a:pt x="71" y="20"/>
                      <a:pt x="74" y="19"/>
                      <a:pt x="73" y="20"/>
                    </a:cubicBezTo>
                    <a:cubicBezTo>
                      <a:pt x="72" y="20"/>
                      <a:pt x="72" y="20"/>
                      <a:pt x="72" y="20"/>
                    </a:cubicBezTo>
                    <a:cubicBezTo>
                      <a:pt x="73" y="21"/>
                      <a:pt x="73" y="21"/>
                      <a:pt x="73" y="21"/>
                    </a:cubicBezTo>
                    <a:cubicBezTo>
                      <a:pt x="73" y="21"/>
                      <a:pt x="71" y="21"/>
                      <a:pt x="70" y="21"/>
                    </a:cubicBezTo>
                    <a:cubicBezTo>
                      <a:pt x="70" y="21"/>
                      <a:pt x="70" y="20"/>
                      <a:pt x="70" y="20"/>
                    </a:cubicBezTo>
                    <a:cubicBezTo>
                      <a:pt x="69" y="21"/>
                      <a:pt x="70" y="23"/>
                      <a:pt x="69" y="23"/>
                    </a:cubicBezTo>
                    <a:cubicBezTo>
                      <a:pt x="70" y="22"/>
                      <a:pt x="70" y="22"/>
                      <a:pt x="70" y="22"/>
                    </a:cubicBezTo>
                    <a:cubicBezTo>
                      <a:pt x="70" y="26"/>
                      <a:pt x="67" y="29"/>
                      <a:pt x="68" y="33"/>
                    </a:cubicBezTo>
                    <a:cubicBezTo>
                      <a:pt x="69" y="33"/>
                      <a:pt x="69" y="33"/>
                      <a:pt x="69" y="33"/>
                    </a:cubicBezTo>
                    <a:cubicBezTo>
                      <a:pt x="70" y="36"/>
                      <a:pt x="68" y="35"/>
                      <a:pt x="67" y="37"/>
                    </a:cubicBezTo>
                    <a:cubicBezTo>
                      <a:pt x="67" y="37"/>
                      <a:pt x="67" y="37"/>
                      <a:pt x="67" y="37"/>
                    </a:cubicBezTo>
                    <a:cubicBezTo>
                      <a:pt x="68" y="38"/>
                      <a:pt x="68" y="39"/>
                      <a:pt x="68" y="40"/>
                    </a:cubicBezTo>
                    <a:cubicBezTo>
                      <a:pt x="67" y="39"/>
                      <a:pt x="65" y="40"/>
                      <a:pt x="65" y="39"/>
                    </a:cubicBezTo>
                    <a:cubicBezTo>
                      <a:pt x="65" y="42"/>
                      <a:pt x="65" y="40"/>
                      <a:pt x="68" y="43"/>
                    </a:cubicBezTo>
                    <a:cubicBezTo>
                      <a:pt x="66" y="43"/>
                      <a:pt x="66" y="43"/>
                      <a:pt x="66" y="43"/>
                    </a:cubicBezTo>
                    <a:cubicBezTo>
                      <a:pt x="67" y="44"/>
                      <a:pt x="68" y="44"/>
                      <a:pt x="68" y="46"/>
                    </a:cubicBezTo>
                    <a:cubicBezTo>
                      <a:pt x="67" y="44"/>
                      <a:pt x="66" y="46"/>
                      <a:pt x="64" y="44"/>
                    </a:cubicBezTo>
                    <a:cubicBezTo>
                      <a:pt x="60" y="46"/>
                      <a:pt x="66" y="49"/>
                      <a:pt x="61" y="49"/>
                    </a:cubicBezTo>
                    <a:cubicBezTo>
                      <a:pt x="64" y="51"/>
                      <a:pt x="64" y="47"/>
                      <a:pt x="65" y="48"/>
                    </a:cubicBezTo>
                    <a:cubicBezTo>
                      <a:pt x="66" y="48"/>
                      <a:pt x="67" y="50"/>
                      <a:pt x="66" y="51"/>
                    </a:cubicBezTo>
                    <a:cubicBezTo>
                      <a:pt x="66" y="52"/>
                      <a:pt x="61" y="51"/>
                      <a:pt x="60" y="53"/>
                    </a:cubicBezTo>
                    <a:cubicBezTo>
                      <a:pt x="60" y="53"/>
                      <a:pt x="60" y="52"/>
                      <a:pt x="60" y="52"/>
                    </a:cubicBezTo>
                    <a:cubicBezTo>
                      <a:pt x="59" y="53"/>
                      <a:pt x="61" y="54"/>
                      <a:pt x="59" y="55"/>
                    </a:cubicBezTo>
                    <a:cubicBezTo>
                      <a:pt x="61" y="56"/>
                      <a:pt x="58" y="56"/>
                      <a:pt x="61" y="57"/>
                    </a:cubicBezTo>
                    <a:cubicBezTo>
                      <a:pt x="61" y="55"/>
                      <a:pt x="61" y="55"/>
                      <a:pt x="61" y="55"/>
                    </a:cubicBezTo>
                    <a:cubicBezTo>
                      <a:pt x="62" y="56"/>
                      <a:pt x="65" y="59"/>
                      <a:pt x="62" y="60"/>
                    </a:cubicBezTo>
                    <a:cubicBezTo>
                      <a:pt x="62" y="60"/>
                      <a:pt x="61" y="59"/>
                      <a:pt x="61" y="58"/>
                    </a:cubicBezTo>
                    <a:cubicBezTo>
                      <a:pt x="60" y="58"/>
                      <a:pt x="61" y="59"/>
                      <a:pt x="60" y="60"/>
                    </a:cubicBezTo>
                    <a:cubicBezTo>
                      <a:pt x="57" y="58"/>
                      <a:pt x="60" y="57"/>
                      <a:pt x="58" y="55"/>
                    </a:cubicBezTo>
                    <a:cubicBezTo>
                      <a:pt x="57" y="55"/>
                      <a:pt x="60" y="58"/>
                      <a:pt x="57" y="56"/>
                    </a:cubicBezTo>
                    <a:cubicBezTo>
                      <a:pt x="61" y="59"/>
                      <a:pt x="55" y="58"/>
                      <a:pt x="58" y="61"/>
                    </a:cubicBezTo>
                    <a:cubicBezTo>
                      <a:pt x="56" y="60"/>
                      <a:pt x="56" y="60"/>
                      <a:pt x="56" y="60"/>
                    </a:cubicBezTo>
                    <a:cubicBezTo>
                      <a:pt x="56" y="60"/>
                      <a:pt x="57" y="61"/>
                      <a:pt x="57" y="61"/>
                    </a:cubicBezTo>
                    <a:cubicBezTo>
                      <a:pt x="55" y="60"/>
                      <a:pt x="55" y="60"/>
                      <a:pt x="55" y="60"/>
                    </a:cubicBezTo>
                    <a:cubicBezTo>
                      <a:pt x="56" y="62"/>
                      <a:pt x="52" y="61"/>
                      <a:pt x="53" y="63"/>
                    </a:cubicBezTo>
                    <a:cubicBezTo>
                      <a:pt x="54" y="61"/>
                      <a:pt x="55" y="63"/>
                      <a:pt x="57" y="63"/>
                    </a:cubicBezTo>
                    <a:cubicBezTo>
                      <a:pt x="58" y="66"/>
                      <a:pt x="52" y="63"/>
                      <a:pt x="51" y="66"/>
                    </a:cubicBezTo>
                    <a:cubicBezTo>
                      <a:pt x="51" y="66"/>
                      <a:pt x="53" y="65"/>
                      <a:pt x="54" y="66"/>
                    </a:cubicBezTo>
                    <a:cubicBezTo>
                      <a:pt x="53" y="66"/>
                      <a:pt x="52" y="67"/>
                      <a:pt x="51" y="67"/>
                    </a:cubicBezTo>
                    <a:cubicBezTo>
                      <a:pt x="50" y="69"/>
                      <a:pt x="53" y="67"/>
                      <a:pt x="54" y="69"/>
                    </a:cubicBezTo>
                    <a:cubicBezTo>
                      <a:pt x="51" y="69"/>
                      <a:pt x="54" y="70"/>
                      <a:pt x="54" y="71"/>
                    </a:cubicBezTo>
                    <a:cubicBezTo>
                      <a:pt x="53" y="71"/>
                      <a:pt x="53" y="71"/>
                      <a:pt x="53" y="71"/>
                    </a:cubicBezTo>
                    <a:cubicBezTo>
                      <a:pt x="50" y="73"/>
                      <a:pt x="56" y="73"/>
                      <a:pt x="54" y="74"/>
                    </a:cubicBezTo>
                    <a:cubicBezTo>
                      <a:pt x="52" y="72"/>
                      <a:pt x="52" y="72"/>
                      <a:pt x="52" y="72"/>
                    </a:cubicBezTo>
                    <a:cubicBezTo>
                      <a:pt x="52" y="74"/>
                      <a:pt x="52" y="74"/>
                      <a:pt x="52" y="74"/>
                    </a:cubicBezTo>
                    <a:cubicBezTo>
                      <a:pt x="50" y="73"/>
                      <a:pt x="50" y="73"/>
                      <a:pt x="50" y="73"/>
                    </a:cubicBezTo>
                    <a:cubicBezTo>
                      <a:pt x="51" y="75"/>
                      <a:pt x="50" y="75"/>
                      <a:pt x="49" y="76"/>
                    </a:cubicBezTo>
                    <a:cubicBezTo>
                      <a:pt x="51" y="76"/>
                      <a:pt x="53" y="77"/>
                      <a:pt x="52" y="78"/>
                    </a:cubicBezTo>
                    <a:cubicBezTo>
                      <a:pt x="51" y="79"/>
                      <a:pt x="51" y="77"/>
                      <a:pt x="50" y="79"/>
                    </a:cubicBezTo>
                    <a:cubicBezTo>
                      <a:pt x="49" y="78"/>
                      <a:pt x="48" y="77"/>
                      <a:pt x="50" y="77"/>
                    </a:cubicBezTo>
                    <a:cubicBezTo>
                      <a:pt x="49" y="77"/>
                      <a:pt x="49" y="76"/>
                      <a:pt x="48" y="76"/>
                    </a:cubicBezTo>
                    <a:cubicBezTo>
                      <a:pt x="47" y="76"/>
                      <a:pt x="47" y="78"/>
                      <a:pt x="47" y="79"/>
                    </a:cubicBezTo>
                    <a:cubicBezTo>
                      <a:pt x="47" y="78"/>
                      <a:pt x="48" y="78"/>
                      <a:pt x="48" y="78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49" y="81"/>
                      <a:pt x="48" y="81"/>
                      <a:pt x="48" y="80"/>
                    </a:cubicBezTo>
                    <a:cubicBezTo>
                      <a:pt x="48" y="81"/>
                      <a:pt x="49" y="82"/>
                      <a:pt x="48" y="82"/>
                    </a:cubicBezTo>
                    <a:cubicBezTo>
                      <a:pt x="47" y="81"/>
                      <a:pt x="46" y="81"/>
                      <a:pt x="45" y="80"/>
                    </a:cubicBezTo>
                    <a:cubicBezTo>
                      <a:pt x="46" y="82"/>
                      <a:pt x="46" y="82"/>
                      <a:pt x="46" y="82"/>
                    </a:cubicBezTo>
                    <a:cubicBezTo>
                      <a:pt x="45" y="82"/>
                      <a:pt x="44" y="83"/>
                      <a:pt x="43" y="82"/>
                    </a:cubicBezTo>
                    <a:cubicBezTo>
                      <a:pt x="42" y="83"/>
                      <a:pt x="45" y="86"/>
                      <a:pt x="43" y="87"/>
                    </a:cubicBezTo>
                    <a:cubicBezTo>
                      <a:pt x="44" y="88"/>
                      <a:pt x="44" y="88"/>
                      <a:pt x="44" y="88"/>
                    </a:cubicBezTo>
                    <a:cubicBezTo>
                      <a:pt x="43" y="90"/>
                      <a:pt x="41" y="90"/>
                      <a:pt x="42" y="93"/>
                    </a:cubicBezTo>
                    <a:cubicBezTo>
                      <a:pt x="39" y="93"/>
                      <a:pt x="39" y="93"/>
                      <a:pt x="39" y="93"/>
                    </a:cubicBezTo>
                    <a:cubicBezTo>
                      <a:pt x="39" y="94"/>
                      <a:pt x="43" y="93"/>
                      <a:pt x="43" y="95"/>
                    </a:cubicBezTo>
                    <a:cubicBezTo>
                      <a:pt x="43" y="97"/>
                      <a:pt x="41" y="95"/>
                      <a:pt x="40" y="95"/>
                    </a:cubicBezTo>
                    <a:cubicBezTo>
                      <a:pt x="41" y="97"/>
                      <a:pt x="43" y="99"/>
                      <a:pt x="40" y="100"/>
                    </a:cubicBezTo>
                    <a:cubicBezTo>
                      <a:pt x="40" y="99"/>
                      <a:pt x="40" y="99"/>
                      <a:pt x="40" y="98"/>
                    </a:cubicBezTo>
                    <a:close/>
                    <a:moveTo>
                      <a:pt x="35" y="115"/>
                    </a:moveTo>
                    <a:cubicBezTo>
                      <a:pt x="35" y="115"/>
                      <a:pt x="34" y="114"/>
                      <a:pt x="35" y="114"/>
                    </a:cubicBezTo>
                    <a:cubicBezTo>
                      <a:pt x="37" y="115"/>
                      <a:pt x="36" y="115"/>
                      <a:pt x="35" y="115"/>
                    </a:cubicBezTo>
                    <a:close/>
                    <a:moveTo>
                      <a:pt x="29" y="142"/>
                    </a:moveTo>
                    <a:cubicBezTo>
                      <a:pt x="28" y="142"/>
                      <a:pt x="29" y="141"/>
                      <a:pt x="30" y="141"/>
                    </a:cubicBezTo>
                    <a:cubicBezTo>
                      <a:pt x="30" y="142"/>
                      <a:pt x="29" y="142"/>
                      <a:pt x="29" y="142"/>
                    </a:cubicBezTo>
                    <a:close/>
                    <a:moveTo>
                      <a:pt x="12" y="217"/>
                    </a:moveTo>
                    <a:cubicBezTo>
                      <a:pt x="12" y="217"/>
                      <a:pt x="12" y="217"/>
                      <a:pt x="12" y="217"/>
                    </a:cubicBezTo>
                    <a:cubicBezTo>
                      <a:pt x="13" y="217"/>
                      <a:pt x="12" y="217"/>
                      <a:pt x="12" y="217"/>
                    </a:cubicBezTo>
                    <a:close/>
                    <a:moveTo>
                      <a:pt x="10" y="218"/>
                    </a:moveTo>
                    <a:cubicBezTo>
                      <a:pt x="10" y="219"/>
                      <a:pt x="11" y="219"/>
                      <a:pt x="11" y="219"/>
                    </a:cubicBezTo>
                    <a:cubicBezTo>
                      <a:pt x="10" y="219"/>
                      <a:pt x="11" y="218"/>
                      <a:pt x="11" y="218"/>
                    </a:cubicBezTo>
                    <a:cubicBezTo>
                      <a:pt x="10" y="218"/>
                      <a:pt x="10" y="218"/>
                      <a:pt x="10" y="218"/>
                    </a:cubicBezTo>
                    <a:close/>
                    <a:moveTo>
                      <a:pt x="75" y="58"/>
                    </a:moveTo>
                    <a:cubicBezTo>
                      <a:pt x="74" y="58"/>
                      <a:pt x="74" y="58"/>
                      <a:pt x="74" y="58"/>
                    </a:cubicBezTo>
                    <a:cubicBezTo>
                      <a:pt x="74" y="57"/>
                      <a:pt x="74" y="58"/>
                      <a:pt x="75" y="58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79" name="Freeform 878"/>
              <p:cNvSpPr>
                <a:spLocks/>
              </p:cNvSpPr>
              <p:nvPr/>
            </p:nvSpPr>
            <p:spPr bwMode="auto">
              <a:xfrm>
                <a:off x="5227" y="344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80" name="Freeform 879"/>
              <p:cNvSpPr>
                <a:spLocks/>
              </p:cNvSpPr>
              <p:nvPr/>
            </p:nvSpPr>
            <p:spPr bwMode="auto">
              <a:xfrm>
                <a:off x="5262" y="3321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81" name="Freeform 880"/>
              <p:cNvSpPr>
                <a:spLocks/>
              </p:cNvSpPr>
              <p:nvPr/>
            </p:nvSpPr>
            <p:spPr bwMode="auto">
              <a:xfrm>
                <a:off x="5172" y="3563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82" name="Freeform 881"/>
              <p:cNvSpPr>
                <a:spLocks/>
              </p:cNvSpPr>
              <p:nvPr/>
            </p:nvSpPr>
            <p:spPr bwMode="auto">
              <a:xfrm>
                <a:off x="5182" y="3650"/>
                <a:ext cx="2" cy="5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83" name="Freeform 882"/>
              <p:cNvSpPr>
                <a:spLocks/>
              </p:cNvSpPr>
              <p:nvPr/>
            </p:nvSpPr>
            <p:spPr bwMode="auto">
              <a:xfrm>
                <a:off x="5149" y="366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84" name="Freeform 883"/>
              <p:cNvSpPr>
                <a:spLocks/>
              </p:cNvSpPr>
              <p:nvPr/>
            </p:nvSpPr>
            <p:spPr bwMode="auto">
              <a:xfrm>
                <a:off x="5165" y="3648"/>
                <a:ext cx="5" cy="7"/>
              </a:xfrm>
              <a:custGeom>
                <a:avLst/>
                <a:gdLst>
                  <a:gd name="T0" fmla="*/ 2 w 2"/>
                  <a:gd name="T1" fmla="*/ 1 h 3"/>
                  <a:gd name="T2" fmla="*/ 0 w 2"/>
                  <a:gd name="T3" fmla="*/ 2 h 3"/>
                  <a:gd name="T4" fmla="*/ 0 w 2"/>
                  <a:gd name="T5" fmla="*/ 2 h 3"/>
                  <a:gd name="T6" fmla="*/ 2 w 2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2" y="3"/>
                      <a:pt x="2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85" name="Freeform 884"/>
              <p:cNvSpPr>
                <a:spLocks/>
              </p:cNvSpPr>
              <p:nvPr/>
            </p:nvSpPr>
            <p:spPr bwMode="auto">
              <a:xfrm>
                <a:off x="5165" y="3653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86" name="Freeform 885"/>
              <p:cNvSpPr>
                <a:spLocks/>
              </p:cNvSpPr>
              <p:nvPr/>
            </p:nvSpPr>
            <p:spPr bwMode="auto">
              <a:xfrm>
                <a:off x="5184" y="3634"/>
                <a:ext cx="7" cy="9"/>
              </a:xfrm>
              <a:custGeom>
                <a:avLst/>
                <a:gdLst>
                  <a:gd name="T0" fmla="*/ 0 w 3"/>
                  <a:gd name="T1" fmla="*/ 2 h 4"/>
                  <a:gd name="T2" fmla="*/ 1 w 3"/>
                  <a:gd name="T3" fmla="*/ 3 h 4"/>
                  <a:gd name="T4" fmla="*/ 0 w 3"/>
                  <a:gd name="T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4">
                    <a:moveTo>
                      <a:pt x="0" y="2"/>
                    </a:moveTo>
                    <a:cubicBezTo>
                      <a:pt x="0" y="2"/>
                      <a:pt x="2" y="3"/>
                      <a:pt x="1" y="3"/>
                    </a:cubicBezTo>
                    <a:cubicBezTo>
                      <a:pt x="3" y="4"/>
                      <a:pt x="0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87" name="Freeform 886"/>
              <p:cNvSpPr>
                <a:spLocks/>
              </p:cNvSpPr>
              <p:nvPr/>
            </p:nvSpPr>
            <p:spPr bwMode="auto">
              <a:xfrm>
                <a:off x="5156" y="3646"/>
                <a:ext cx="5" cy="2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2 h 2"/>
                  <a:gd name="T4" fmla="*/ 2 w 5"/>
                  <a:gd name="T5" fmla="*/ 0 h 2"/>
                  <a:gd name="T6" fmla="*/ 0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lnTo>
                      <a:pt x="5" y="2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88" name="Freeform 887"/>
              <p:cNvSpPr>
                <a:spLocks/>
              </p:cNvSpPr>
              <p:nvPr/>
            </p:nvSpPr>
            <p:spPr bwMode="auto">
              <a:xfrm>
                <a:off x="5163" y="3636"/>
                <a:ext cx="5" cy="2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89" name="Freeform 888"/>
              <p:cNvSpPr>
                <a:spLocks/>
              </p:cNvSpPr>
              <p:nvPr/>
            </p:nvSpPr>
            <p:spPr bwMode="auto">
              <a:xfrm>
                <a:off x="5163" y="3638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90" name="Freeform 889"/>
              <p:cNvSpPr>
                <a:spLocks/>
              </p:cNvSpPr>
              <p:nvPr/>
            </p:nvSpPr>
            <p:spPr bwMode="auto">
              <a:xfrm>
                <a:off x="5156" y="3641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2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91" name="Freeform 890"/>
              <p:cNvSpPr>
                <a:spLocks/>
              </p:cNvSpPr>
              <p:nvPr/>
            </p:nvSpPr>
            <p:spPr bwMode="auto">
              <a:xfrm>
                <a:off x="5175" y="3605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92" name="Freeform 891"/>
              <p:cNvSpPr>
                <a:spLocks/>
              </p:cNvSpPr>
              <p:nvPr/>
            </p:nvSpPr>
            <p:spPr bwMode="auto">
              <a:xfrm>
                <a:off x="5161" y="3610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93" name="Freeform 892"/>
              <p:cNvSpPr>
                <a:spLocks/>
              </p:cNvSpPr>
              <p:nvPr/>
            </p:nvSpPr>
            <p:spPr bwMode="auto">
              <a:xfrm>
                <a:off x="5161" y="3598"/>
                <a:ext cx="4" cy="7"/>
              </a:xfrm>
              <a:custGeom>
                <a:avLst/>
                <a:gdLst>
                  <a:gd name="T0" fmla="*/ 2 w 2"/>
                  <a:gd name="T1" fmla="*/ 2 h 3"/>
                  <a:gd name="T2" fmla="*/ 0 w 2"/>
                  <a:gd name="T3" fmla="*/ 1 h 3"/>
                  <a:gd name="T4" fmla="*/ 2 w 2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1" y="2"/>
                      <a:pt x="1" y="0"/>
                      <a:pt x="0" y="1"/>
                    </a:cubicBezTo>
                    <a:cubicBezTo>
                      <a:pt x="1" y="2"/>
                      <a:pt x="1" y="3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94" name="Freeform 893"/>
              <p:cNvSpPr>
                <a:spLocks/>
              </p:cNvSpPr>
              <p:nvPr/>
            </p:nvSpPr>
            <p:spPr bwMode="auto">
              <a:xfrm>
                <a:off x="5189" y="3565"/>
                <a:ext cx="10" cy="5"/>
              </a:xfrm>
              <a:custGeom>
                <a:avLst/>
                <a:gdLst>
                  <a:gd name="T0" fmla="*/ 0 w 10"/>
                  <a:gd name="T1" fmla="*/ 0 h 5"/>
                  <a:gd name="T2" fmla="*/ 0 w 10"/>
                  <a:gd name="T3" fmla="*/ 0 h 5"/>
                  <a:gd name="T4" fmla="*/ 10 w 10"/>
                  <a:gd name="T5" fmla="*/ 5 h 5"/>
                  <a:gd name="T6" fmla="*/ 0 w 10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5">
                    <a:moveTo>
                      <a:pt x="0" y="0"/>
                    </a:moveTo>
                    <a:lnTo>
                      <a:pt x="0" y="0"/>
                    </a:lnTo>
                    <a:lnTo>
                      <a:pt x="1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95" name="Freeform 894"/>
              <p:cNvSpPr>
                <a:spLocks/>
              </p:cNvSpPr>
              <p:nvPr/>
            </p:nvSpPr>
            <p:spPr bwMode="auto">
              <a:xfrm>
                <a:off x="5180" y="3520"/>
                <a:ext cx="9" cy="7"/>
              </a:xfrm>
              <a:custGeom>
                <a:avLst/>
                <a:gdLst>
                  <a:gd name="T0" fmla="*/ 2 w 4"/>
                  <a:gd name="T1" fmla="*/ 0 h 3"/>
                  <a:gd name="T2" fmla="*/ 2 w 4"/>
                  <a:gd name="T3" fmla="*/ 2 h 3"/>
                  <a:gd name="T4" fmla="*/ 4 w 4"/>
                  <a:gd name="T5" fmla="*/ 2 h 3"/>
                  <a:gd name="T6" fmla="*/ 2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2" y="0"/>
                    </a:moveTo>
                    <a:cubicBezTo>
                      <a:pt x="0" y="1"/>
                      <a:pt x="4" y="1"/>
                      <a:pt x="2" y="2"/>
                    </a:cubicBezTo>
                    <a:cubicBezTo>
                      <a:pt x="3" y="3"/>
                      <a:pt x="4" y="1"/>
                      <a:pt x="4" y="2"/>
                    </a:cubicBezTo>
                    <a:cubicBezTo>
                      <a:pt x="4" y="1"/>
                      <a:pt x="4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96" name="Freeform 895"/>
              <p:cNvSpPr>
                <a:spLocks/>
              </p:cNvSpPr>
              <p:nvPr/>
            </p:nvSpPr>
            <p:spPr bwMode="auto">
              <a:xfrm>
                <a:off x="5189" y="3525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97" name="Freeform 896"/>
              <p:cNvSpPr>
                <a:spLocks/>
              </p:cNvSpPr>
              <p:nvPr/>
            </p:nvSpPr>
            <p:spPr bwMode="auto">
              <a:xfrm>
                <a:off x="5390" y="3122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3 w 3"/>
                  <a:gd name="T3" fmla="*/ 0 h 3"/>
                  <a:gd name="T4" fmla="*/ 0 w 3"/>
                  <a:gd name="T5" fmla="*/ 0 h 3"/>
                  <a:gd name="T6" fmla="*/ 0 w 3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98" name="Freeform 897"/>
              <p:cNvSpPr>
                <a:spLocks/>
              </p:cNvSpPr>
              <p:nvPr/>
            </p:nvSpPr>
            <p:spPr bwMode="auto">
              <a:xfrm>
                <a:off x="5386" y="3115"/>
                <a:ext cx="7" cy="5"/>
              </a:xfrm>
              <a:custGeom>
                <a:avLst/>
                <a:gdLst>
                  <a:gd name="T0" fmla="*/ 0 w 3"/>
                  <a:gd name="T1" fmla="*/ 1 h 2"/>
                  <a:gd name="T2" fmla="*/ 3 w 3"/>
                  <a:gd name="T3" fmla="*/ 2 h 2"/>
                  <a:gd name="T4" fmla="*/ 1 w 3"/>
                  <a:gd name="T5" fmla="*/ 0 h 2"/>
                  <a:gd name="T6" fmla="*/ 0 w 3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99" name="Freeform 898"/>
              <p:cNvSpPr>
                <a:spLocks/>
              </p:cNvSpPr>
              <p:nvPr/>
            </p:nvSpPr>
            <p:spPr bwMode="auto">
              <a:xfrm>
                <a:off x="5229" y="3390"/>
                <a:ext cx="5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00" name="Freeform 899"/>
              <p:cNvSpPr>
                <a:spLocks/>
              </p:cNvSpPr>
              <p:nvPr/>
            </p:nvSpPr>
            <p:spPr bwMode="auto">
              <a:xfrm>
                <a:off x="5244" y="3361"/>
                <a:ext cx="7" cy="3"/>
              </a:xfrm>
              <a:custGeom>
                <a:avLst/>
                <a:gdLst>
                  <a:gd name="T0" fmla="*/ 2 w 7"/>
                  <a:gd name="T1" fmla="*/ 0 h 3"/>
                  <a:gd name="T2" fmla="*/ 0 w 7"/>
                  <a:gd name="T3" fmla="*/ 3 h 3"/>
                  <a:gd name="T4" fmla="*/ 7 w 7"/>
                  <a:gd name="T5" fmla="*/ 3 h 3"/>
                  <a:gd name="T6" fmla="*/ 2 w 7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3">
                    <a:moveTo>
                      <a:pt x="2" y="0"/>
                    </a:moveTo>
                    <a:lnTo>
                      <a:pt x="0" y="3"/>
                    </a:lnTo>
                    <a:lnTo>
                      <a:pt x="7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01" name="Freeform 900"/>
              <p:cNvSpPr>
                <a:spLocks/>
              </p:cNvSpPr>
              <p:nvPr/>
            </p:nvSpPr>
            <p:spPr bwMode="auto">
              <a:xfrm>
                <a:off x="5248" y="3335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1"/>
                      <a:pt x="3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02" name="Freeform 901"/>
              <p:cNvSpPr>
                <a:spLocks/>
              </p:cNvSpPr>
              <p:nvPr/>
            </p:nvSpPr>
            <p:spPr bwMode="auto">
              <a:xfrm>
                <a:off x="4339" y="2921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1" y="2"/>
                      <a:pt x="1" y="2"/>
                    </a:cubicBezTo>
                    <a:cubicBezTo>
                      <a:pt x="1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03" name="Freeform 902"/>
              <p:cNvSpPr>
                <a:spLocks/>
              </p:cNvSpPr>
              <p:nvPr/>
            </p:nvSpPr>
            <p:spPr bwMode="auto">
              <a:xfrm>
                <a:off x="4353" y="2907"/>
                <a:ext cx="0" cy="2"/>
              </a:xfrm>
              <a:custGeom>
                <a:avLst/>
                <a:gdLst>
                  <a:gd name="T0" fmla="*/ 2 h 2"/>
                  <a:gd name="T1" fmla="*/ 2 h 2"/>
                  <a:gd name="T2" fmla="*/ 0 h 2"/>
                  <a:gd name="T3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04" name="Freeform 903"/>
              <p:cNvSpPr>
                <a:spLocks/>
              </p:cNvSpPr>
              <p:nvPr/>
            </p:nvSpPr>
            <p:spPr bwMode="auto">
              <a:xfrm>
                <a:off x="4358" y="2900"/>
                <a:ext cx="7" cy="9"/>
              </a:xfrm>
              <a:custGeom>
                <a:avLst/>
                <a:gdLst>
                  <a:gd name="T0" fmla="*/ 3 w 3"/>
                  <a:gd name="T1" fmla="*/ 2 h 4"/>
                  <a:gd name="T2" fmla="*/ 0 w 3"/>
                  <a:gd name="T3" fmla="*/ 3 h 4"/>
                  <a:gd name="T4" fmla="*/ 0 w 3"/>
                  <a:gd name="T5" fmla="*/ 2 h 4"/>
                  <a:gd name="T6" fmla="*/ 0 w 3"/>
                  <a:gd name="T7" fmla="*/ 4 h 4"/>
                  <a:gd name="T8" fmla="*/ 3 w 3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3" y="2"/>
                    </a:moveTo>
                    <a:cubicBezTo>
                      <a:pt x="2" y="0"/>
                      <a:pt x="1" y="3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2" y="2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05" name="Freeform 904"/>
              <p:cNvSpPr>
                <a:spLocks/>
              </p:cNvSpPr>
              <p:nvPr/>
            </p:nvSpPr>
            <p:spPr bwMode="auto">
              <a:xfrm>
                <a:off x="4375" y="29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06" name="Freeform 905"/>
              <p:cNvSpPr>
                <a:spLocks/>
              </p:cNvSpPr>
              <p:nvPr/>
            </p:nvSpPr>
            <p:spPr bwMode="auto">
              <a:xfrm>
                <a:off x="4375" y="291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07" name="Freeform 906"/>
              <p:cNvSpPr>
                <a:spLocks/>
              </p:cNvSpPr>
              <p:nvPr/>
            </p:nvSpPr>
            <p:spPr bwMode="auto">
              <a:xfrm>
                <a:off x="4379" y="2914"/>
                <a:ext cx="5" cy="4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1 h 2"/>
                  <a:gd name="T4" fmla="*/ 1 w 2"/>
                  <a:gd name="T5" fmla="*/ 2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08" name="Freeform 907"/>
              <p:cNvSpPr>
                <a:spLocks/>
              </p:cNvSpPr>
              <p:nvPr/>
            </p:nvSpPr>
            <p:spPr bwMode="auto">
              <a:xfrm>
                <a:off x="4382" y="2909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09" name="Freeform 908"/>
              <p:cNvSpPr>
                <a:spLocks/>
              </p:cNvSpPr>
              <p:nvPr/>
            </p:nvSpPr>
            <p:spPr bwMode="auto">
              <a:xfrm>
                <a:off x="4379" y="2907"/>
                <a:ext cx="3" cy="7"/>
              </a:xfrm>
              <a:custGeom>
                <a:avLst/>
                <a:gdLst>
                  <a:gd name="T0" fmla="*/ 0 w 1"/>
                  <a:gd name="T1" fmla="*/ 3 h 3"/>
                  <a:gd name="T2" fmla="*/ 1 w 1"/>
                  <a:gd name="T3" fmla="*/ 1 h 3"/>
                  <a:gd name="T4" fmla="*/ 0 w 1"/>
                  <a:gd name="T5" fmla="*/ 2 h 3"/>
                  <a:gd name="T6" fmla="*/ 0 w 1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2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10" name="Freeform 909"/>
              <p:cNvSpPr>
                <a:spLocks/>
              </p:cNvSpPr>
              <p:nvPr/>
            </p:nvSpPr>
            <p:spPr bwMode="auto">
              <a:xfrm>
                <a:off x="4372" y="2907"/>
                <a:ext cx="7" cy="7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3 w 3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2"/>
                      <a:pt x="1" y="2"/>
                      <a:pt x="2" y="0"/>
                    </a:cubicBezTo>
                    <a:cubicBezTo>
                      <a:pt x="0" y="1"/>
                      <a:pt x="1" y="3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11" name="Freeform 910"/>
              <p:cNvSpPr>
                <a:spLocks/>
              </p:cNvSpPr>
              <p:nvPr/>
            </p:nvSpPr>
            <p:spPr bwMode="auto">
              <a:xfrm>
                <a:off x="4363" y="2897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12" name="Freeform 911"/>
              <p:cNvSpPr>
                <a:spLocks/>
              </p:cNvSpPr>
              <p:nvPr/>
            </p:nvSpPr>
            <p:spPr bwMode="auto">
              <a:xfrm>
                <a:off x="4391" y="2909"/>
                <a:ext cx="2" cy="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13" name="Freeform 912"/>
              <p:cNvSpPr>
                <a:spLocks/>
              </p:cNvSpPr>
              <p:nvPr/>
            </p:nvSpPr>
            <p:spPr bwMode="auto">
              <a:xfrm>
                <a:off x="4391" y="2907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14" name="Freeform 913"/>
              <p:cNvSpPr>
                <a:spLocks/>
              </p:cNvSpPr>
              <p:nvPr/>
            </p:nvSpPr>
            <p:spPr bwMode="auto">
              <a:xfrm>
                <a:off x="4379" y="2902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5 h 5"/>
                  <a:gd name="T4" fmla="*/ 3 w 3"/>
                  <a:gd name="T5" fmla="*/ 0 h 5"/>
                  <a:gd name="T6" fmla="*/ 0 w 3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5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15" name="Freeform 914"/>
              <p:cNvSpPr>
                <a:spLocks/>
              </p:cNvSpPr>
              <p:nvPr/>
            </p:nvSpPr>
            <p:spPr bwMode="auto">
              <a:xfrm>
                <a:off x="4401" y="2911"/>
                <a:ext cx="2" cy="5"/>
              </a:xfrm>
              <a:custGeom>
                <a:avLst/>
                <a:gdLst>
                  <a:gd name="T0" fmla="*/ 0 w 2"/>
                  <a:gd name="T1" fmla="*/ 0 h 5"/>
                  <a:gd name="T2" fmla="*/ 0 w 2"/>
                  <a:gd name="T3" fmla="*/ 5 h 5"/>
                  <a:gd name="T4" fmla="*/ 2 w 2"/>
                  <a:gd name="T5" fmla="*/ 0 h 5"/>
                  <a:gd name="T6" fmla="*/ 0 w 2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0"/>
                    </a:moveTo>
                    <a:lnTo>
                      <a:pt x="0" y="5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16" name="Freeform 915"/>
              <p:cNvSpPr>
                <a:spLocks/>
              </p:cNvSpPr>
              <p:nvPr/>
            </p:nvSpPr>
            <p:spPr bwMode="auto">
              <a:xfrm>
                <a:off x="4408" y="2909"/>
                <a:ext cx="2" cy="7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3 h 3"/>
                  <a:gd name="T4" fmla="*/ 1 w 1"/>
                  <a:gd name="T5" fmla="*/ 1 h 3"/>
                  <a:gd name="T6" fmla="*/ 0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2"/>
                      <a:pt x="1" y="2"/>
                      <a:pt x="0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17" name="Freeform 916"/>
              <p:cNvSpPr>
                <a:spLocks/>
              </p:cNvSpPr>
              <p:nvPr/>
            </p:nvSpPr>
            <p:spPr bwMode="auto">
              <a:xfrm>
                <a:off x="4410" y="2907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1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18" name="Freeform 917"/>
              <p:cNvSpPr>
                <a:spLocks/>
              </p:cNvSpPr>
              <p:nvPr/>
            </p:nvSpPr>
            <p:spPr bwMode="auto">
              <a:xfrm>
                <a:off x="4396" y="2907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19" name="Freeform 918"/>
              <p:cNvSpPr>
                <a:spLocks/>
              </p:cNvSpPr>
              <p:nvPr/>
            </p:nvSpPr>
            <p:spPr bwMode="auto">
              <a:xfrm>
                <a:off x="4398" y="2904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20" name="Freeform 919"/>
              <p:cNvSpPr>
                <a:spLocks/>
              </p:cNvSpPr>
              <p:nvPr/>
            </p:nvSpPr>
            <p:spPr bwMode="auto">
              <a:xfrm>
                <a:off x="4396" y="2904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21" name="Freeform 920"/>
              <p:cNvSpPr>
                <a:spLocks/>
              </p:cNvSpPr>
              <p:nvPr/>
            </p:nvSpPr>
            <p:spPr bwMode="auto">
              <a:xfrm>
                <a:off x="4386" y="2895"/>
                <a:ext cx="3" cy="9"/>
              </a:xfrm>
              <a:custGeom>
                <a:avLst/>
                <a:gdLst>
                  <a:gd name="T0" fmla="*/ 0 w 1"/>
                  <a:gd name="T1" fmla="*/ 4 h 4"/>
                  <a:gd name="T2" fmla="*/ 0 w 1"/>
                  <a:gd name="T3" fmla="*/ 0 h 4"/>
                  <a:gd name="T4" fmla="*/ 0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0" y="4"/>
                    </a:moveTo>
                    <a:cubicBezTo>
                      <a:pt x="0" y="3"/>
                      <a:pt x="1" y="1"/>
                      <a:pt x="0" y="0"/>
                    </a:cubicBezTo>
                    <a:cubicBezTo>
                      <a:pt x="0" y="1"/>
                      <a:pt x="0" y="2"/>
                      <a:pt x="0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22" name="Freeform 921"/>
              <p:cNvSpPr>
                <a:spLocks/>
              </p:cNvSpPr>
              <p:nvPr/>
            </p:nvSpPr>
            <p:spPr bwMode="auto">
              <a:xfrm>
                <a:off x="4391" y="290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23" name="Freeform 922"/>
              <p:cNvSpPr>
                <a:spLocks/>
              </p:cNvSpPr>
              <p:nvPr/>
            </p:nvSpPr>
            <p:spPr bwMode="auto">
              <a:xfrm>
                <a:off x="4393" y="2900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0 w 3"/>
                  <a:gd name="T3" fmla="*/ 2 h 2"/>
                  <a:gd name="T4" fmla="*/ 3 w 3"/>
                  <a:gd name="T5" fmla="*/ 2 h 2"/>
                  <a:gd name="T6" fmla="*/ 3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0" y="2"/>
                    </a:lnTo>
                    <a:lnTo>
                      <a:pt x="3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24" name="Freeform 923"/>
              <p:cNvSpPr>
                <a:spLocks/>
              </p:cNvSpPr>
              <p:nvPr/>
            </p:nvSpPr>
            <p:spPr bwMode="auto">
              <a:xfrm>
                <a:off x="4405" y="2902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25" name="Freeform 924"/>
              <p:cNvSpPr>
                <a:spLocks/>
              </p:cNvSpPr>
              <p:nvPr/>
            </p:nvSpPr>
            <p:spPr bwMode="auto">
              <a:xfrm>
                <a:off x="4403" y="29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26" name="Freeform 925"/>
              <p:cNvSpPr>
                <a:spLocks/>
              </p:cNvSpPr>
              <p:nvPr/>
            </p:nvSpPr>
            <p:spPr bwMode="auto">
              <a:xfrm>
                <a:off x="4422" y="289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27" name="Freeform 926"/>
              <p:cNvSpPr>
                <a:spLocks/>
              </p:cNvSpPr>
              <p:nvPr/>
            </p:nvSpPr>
            <p:spPr bwMode="auto">
              <a:xfrm>
                <a:off x="4403" y="290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28" name="Freeform 927"/>
              <p:cNvSpPr>
                <a:spLocks/>
              </p:cNvSpPr>
              <p:nvPr/>
            </p:nvSpPr>
            <p:spPr bwMode="auto">
              <a:xfrm>
                <a:off x="4412" y="2902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29" name="Freeform 928"/>
              <p:cNvSpPr>
                <a:spLocks/>
              </p:cNvSpPr>
              <p:nvPr/>
            </p:nvSpPr>
            <p:spPr bwMode="auto">
              <a:xfrm>
                <a:off x="4403" y="2904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30" name="Freeform 929"/>
              <p:cNvSpPr>
                <a:spLocks/>
              </p:cNvSpPr>
              <p:nvPr/>
            </p:nvSpPr>
            <p:spPr bwMode="auto">
              <a:xfrm>
                <a:off x="4403" y="290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31" name="Freeform 930"/>
              <p:cNvSpPr>
                <a:spLocks/>
              </p:cNvSpPr>
              <p:nvPr/>
            </p:nvSpPr>
            <p:spPr bwMode="auto">
              <a:xfrm>
                <a:off x="4412" y="2871"/>
                <a:ext cx="10" cy="26"/>
              </a:xfrm>
              <a:custGeom>
                <a:avLst/>
                <a:gdLst>
                  <a:gd name="T0" fmla="*/ 2 w 4"/>
                  <a:gd name="T1" fmla="*/ 0 h 11"/>
                  <a:gd name="T2" fmla="*/ 1 w 4"/>
                  <a:gd name="T3" fmla="*/ 2 h 11"/>
                  <a:gd name="T4" fmla="*/ 4 w 4"/>
                  <a:gd name="T5" fmla="*/ 11 h 11"/>
                  <a:gd name="T6" fmla="*/ 4 w 4"/>
                  <a:gd name="T7" fmla="*/ 9 h 11"/>
                  <a:gd name="T8" fmla="*/ 2 w 4"/>
                  <a:gd name="T9" fmla="*/ 6 h 11"/>
                  <a:gd name="T10" fmla="*/ 4 w 4"/>
                  <a:gd name="T11" fmla="*/ 7 h 11"/>
                  <a:gd name="T12" fmla="*/ 3 w 4"/>
                  <a:gd name="T13" fmla="*/ 1 h 11"/>
                  <a:gd name="T14" fmla="*/ 2 w 4"/>
                  <a:gd name="T15" fmla="*/ 2 h 11"/>
                  <a:gd name="T16" fmla="*/ 2 w 4"/>
                  <a:gd name="T1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11">
                    <a:moveTo>
                      <a:pt x="2" y="0"/>
                    </a:moveTo>
                    <a:cubicBezTo>
                      <a:pt x="2" y="2"/>
                      <a:pt x="2" y="4"/>
                      <a:pt x="1" y="2"/>
                    </a:cubicBezTo>
                    <a:cubicBezTo>
                      <a:pt x="0" y="4"/>
                      <a:pt x="2" y="9"/>
                      <a:pt x="4" y="11"/>
                    </a:cubicBezTo>
                    <a:cubicBezTo>
                      <a:pt x="3" y="10"/>
                      <a:pt x="3" y="10"/>
                      <a:pt x="4" y="9"/>
                    </a:cubicBezTo>
                    <a:cubicBezTo>
                      <a:pt x="3" y="8"/>
                      <a:pt x="1" y="7"/>
                      <a:pt x="2" y="6"/>
                    </a:cubicBezTo>
                    <a:cubicBezTo>
                      <a:pt x="3" y="5"/>
                      <a:pt x="3" y="6"/>
                      <a:pt x="4" y="7"/>
                    </a:cubicBezTo>
                    <a:cubicBezTo>
                      <a:pt x="3" y="5"/>
                      <a:pt x="4" y="3"/>
                      <a:pt x="3" y="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3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32" name="Freeform 931"/>
              <p:cNvSpPr>
                <a:spLocks/>
              </p:cNvSpPr>
              <p:nvPr/>
            </p:nvSpPr>
            <p:spPr bwMode="auto">
              <a:xfrm>
                <a:off x="4415" y="2897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2 w 3"/>
                  <a:gd name="T5" fmla="*/ 2 h 2"/>
                  <a:gd name="T6" fmla="*/ 3 w 3"/>
                  <a:gd name="T7" fmla="*/ 0 h 2"/>
                  <a:gd name="T8" fmla="*/ 1 w 3"/>
                  <a:gd name="T9" fmla="*/ 1 h 2"/>
                  <a:gd name="T10" fmla="*/ 1 w 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2" y="2"/>
                    </a:cubicBezTo>
                    <a:cubicBezTo>
                      <a:pt x="3" y="2"/>
                      <a:pt x="3" y="1"/>
                      <a:pt x="3" y="0"/>
                    </a:cubicBezTo>
                    <a:cubicBezTo>
                      <a:pt x="1" y="1"/>
                      <a:pt x="1" y="1"/>
                      <a:pt x="1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33" name="Freeform 932"/>
              <p:cNvSpPr>
                <a:spLocks/>
              </p:cNvSpPr>
              <p:nvPr/>
            </p:nvSpPr>
            <p:spPr bwMode="auto">
              <a:xfrm>
                <a:off x="4408" y="2890"/>
                <a:ext cx="7" cy="12"/>
              </a:xfrm>
              <a:custGeom>
                <a:avLst/>
                <a:gdLst>
                  <a:gd name="T0" fmla="*/ 2 w 3"/>
                  <a:gd name="T1" fmla="*/ 4 h 5"/>
                  <a:gd name="T2" fmla="*/ 1 w 3"/>
                  <a:gd name="T3" fmla="*/ 0 h 5"/>
                  <a:gd name="T4" fmla="*/ 0 w 3"/>
                  <a:gd name="T5" fmla="*/ 2 h 5"/>
                  <a:gd name="T6" fmla="*/ 2 w 3"/>
                  <a:gd name="T7" fmla="*/ 4 h 5"/>
                  <a:gd name="T8" fmla="*/ 1 w 3"/>
                  <a:gd name="T9" fmla="*/ 5 h 5"/>
                  <a:gd name="T10" fmla="*/ 2 w 3"/>
                  <a:gd name="T11" fmla="*/ 5 h 5"/>
                  <a:gd name="T12" fmla="*/ 2 w 3"/>
                  <a:gd name="T13" fmla="*/ 5 h 5"/>
                  <a:gd name="T14" fmla="*/ 2 w 3"/>
                  <a:gd name="T15" fmla="*/ 5 h 5"/>
                  <a:gd name="T16" fmla="*/ 2 w 3"/>
                  <a:gd name="T17" fmla="*/ 5 h 5"/>
                  <a:gd name="T18" fmla="*/ 2 w 3"/>
                  <a:gd name="T19" fmla="*/ 5 h 5"/>
                  <a:gd name="T20" fmla="*/ 2 w 3"/>
                  <a:gd name="T21" fmla="*/ 5 h 5"/>
                  <a:gd name="T22" fmla="*/ 2 w 3"/>
                  <a:gd name="T23" fmla="*/ 4 h 5"/>
                  <a:gd name="T24" fmla="*/ 2 w 3"/>
                  <a:gd name="T25" fmla="*/ 5 h 5"/>
                  <a:gd name="T26" fmla="*/ 2 w 3"/>
                  <a:gd name="T27" fmla="*/ 5 h 5"/>
                  <a:gd name="T28" fmla="*/ 2 w 3"/>
                  <a:gd name="T29" fmla="*/ 5 h 5"/>
                  <a:gd name="T30" fmla="*/ 3 w 3"/>
                  <a:gd name="T31" fmla="*/ 4 h 5"/>
                  <a:gd name="T32" fmla="*/ 2 w 3"/>
                  <a:gd name="T3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" h="5">
                    <a:moveTo>
                      <a:pt x="2" y="4"/>
                    </a:moveTo>
                    <a:cubicBezTo>
                      <a:pt x="2" y="2"/>
                      <a:pt x="2" y="2"/>
                      <a:pt x="1" y="0"/>
                    </a:cubicBezTo>
                    <a:cubicBezTo>
                      <a:pt x="0" y="0"/>
                      <a:pt x="1" y="1"/>
                      <a:pt x="0" y="2"/>
                    </a:cubicBezTo>
                    <a:cubicBezTo>
                      <a:pt x="2" y="1"/>
                      <a:pt x="0" y="3"/>
                      <a:pt x="2" y="4"/>
                    </a:cubicBezTo>
                    <a:cubicBezTo>
                      <a:pt x="1" y="4"/>
                      <a:pt x="1" y="5"/>
                      <a:pt x="1" y="5"/>
                    </a:cubicBezTo>
                    <a:cubicBezTo>
                      <a:pt x="1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4"/>
                      <a:pt x="2" y="4"/>
                    </a:cubicBezTo>
                    <a:cubicBezTo>
                      <a:pt x="2" y="4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2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34" name="Freeform 933"/>
              <p:cNvSpPr>
                <a:spLocks/>
              </p:cNvSpPr>
              <p:nvPr/>
            </p:nvSpPr>
            <p:spPr bwMode="auto">
              <a:xfrm>
                <a:off x="4386" y="2885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35" name="Freeform 934"/>
              <p:cNvSpPr>
                <a:spLocks/>
              </p:cNvSpPr>
              <p:nvPr/>
            </p:nvSpPr>
            <p:spPr bwMode="auto">
              <a:xfrm>
                <a:off x="4384" y="2888"/>
                <a:ext cx="9" cy="9"/>
              </a:xfrm>
              <a:custGeom>
                <a:avLst/>
                <a:gdLst>
                  <a:gd name="T0" fmla="*/ 2 w 4"/>
                  <a:gd name="T1" fmla="*/ 0 h 4"/>
                  <a:gd name="T2" fmla="*/ 1 w 4"/>
                  <a:gd name="T3" fmla="*/ 1 h 4"/>
                  <a:gd name="T4" fmla="*/ 1 w 4"/>
                  <a:gd name="T5" fmla="*/ 0 h 4"/>
                  <a:gd name="T6" fmla="*/ 1 w 4"/>
                  <a:gd name="T7" fmla="*/ 2 h 4"/>
                  <a:gd name="T8" fmla="*/ 1 w 4"/>
                  <a:gd name="T9" fmla="*/ 2 h 4"/>
                  <a:gd name="T10" fmla="*/ 4 w 4"/>
                  <a:gd name="T11" fmla="*/ 4 h 4"/>
                  <a:gd name="T12" fmla="*/ 2 w 4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4">
                    <a:moveTo>
                      <a:pt x="2" y="0"/>
                    </a:moveTo>
                    <a:cubicBezTo>
                      <a:pt x="2" y="0"/>
                      <a:pt x="2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4" y="4"/>
                      <a:pt x="4" y="4"/>
                    </a:cubicBezTo>
                    <a:cubicBezTo>
                      <a:pt x="3" y="3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36" name="Freeform 935"/>
              <p:cNvSpPr>
                <a:spLocks/>
              </p:cNvSpPr>
              <p:nvPr/>
            </p:nvSpPr>
            <p:spPr bwMode="auto">
              <a:xfrm>
                <a:off x="4398" y="2888"/>
                <a:ext cx="5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1 w 2"/>
                  <a:gd name="T5" fmla="*/ 0 h 2"/>
                  <a:gd name="T6" fmla="*/ 1 w 2"/>
                  <a:gd name="T7" fmla="*/ 1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37" name="Freeform 936"/>
              <p:cNvSpPr>
                <a:spLocks/>
              </p:cNvSpPr>
              <p:nvPr/>
            </p:nvSpPr>
            <p:spPr bwMode="auto">
              <a:xfrm>
                <a:off x="4422" y="2897"/>
                <a:ext cx="2" cy="7"/>
              </a:xfrm>
              <a:custGeom>
                <a:avLst/>
                <a:gdLst>
                  <a:gd name="T0" fmla="*/ 0 w 2"/>
                  <a:gd name="T1" fmla="*/ 3 h 7"/>
                  <a:gd name="T2" fmla="*/ 0 w 2"/>
                  <a:gd name="T3" fmla="*/ 7 h 7"/>
                  <a:gd name="T4" fmla="*/ 2 w 2"/>
                  <a:gd name="T5" fmla="*/ 0 h 7"/>
                  <a:gd name="T6" fmla="*/ 0 w 2"/>
                  <a:gd name="T7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7">
                    <a:moveTo>
                      <a:pt x="0" y="3"/>
                    </a:moveTo>
                    <a:lnTo>
                      <a:pt x="0" y="7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38" name="Freeform 937"/>
              <p:cNvSpPr>
                <a:spLocks/>
              </p:cNvSpPr>
              <p:nvPr/>
            </p:nvSpPr>
            <p:spPr bwMode="auto">
              <a:xfrm>
                <a:off x="4427" y="2897"/>
                <a:ext cx="2" cy="5"/>
              </a:xfrm>
              <a:custGeom>
                <a:avLst/>
                <a:gdLst>
                  <a:gd name="T0" fmla="*/ 0 w 2"/>
                  <a:gd name="T1" fmla="*/ 0 h 5"/>
                  <a:gd name="T2" fmla="*/ 0 w 2"/>
                  <a:gd name="T3" fmla="*/ 5 h 5"/>
                  <a:gd name="T4" fmla="*/ 2 w 2"/>
                  <a:gd name="T5" fmla="*/ 3 h 5"/>
                  <a:gd name="T6" fmla="*/ 0 w 2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0"/>
                    </a:moveTo>
                    <a:lnTo>
                      <a:pt x="0" y="5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39" name="Freeform 938"/>
              <p:cNvSpPr>
                <a:spLocks/>
              </p:cNvSpPr>
              <p:nvPr/>
            </p:nvSpPr>
            <p:spPr bwMode="auto">
              <a:xfrm>
                <a:off x="4668" y="277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40" name="Freeform 939"/>
              <p:cNvSpPr>
                <a:spLocks/>
              </p:cNvSpPr>
              <p:nvPr/>
            </p:nvSpPr>
            <p:spPr bwMode="auto">
              <a:xfrm>
                <a:off x="4661" y="2781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41" name="Freeform 940"/>
              <p:cNvSpPr>
                <a:spLocks/>
              </p:cNvSpPr>
              <p:nvPr/>
            </p:nvSpPr>
            <p:spPr bwMode="auto">
              <a:xfrm>
                <a:off x="4538" y="2866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1 w 2"/>
                  <a:gd name="T3" fmla="*/ 1 h 3"/>
                  <a:gd name="T4" fmla="*/ 1 w 2"/>
                  <a:gd name="T5" fmla="*/ 0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2" y="3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42" name="Freeform 941"/>
              <p:cNvSpPr>
                <a:spLocks/>
              </p:cNvSpPr>
              <p:nvPr/>
            </p:nvSpPr>
            <p:spPr bwMode="auto">
              <a:xfrm>
                <a:off x="4604" y="2819"/>
                <a:ext cx="3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0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43" name="Freeform 942"/>
              <p:cNvSpPr>
                <a:spLocks/>
              </p:cNvSpPr>
              <p:nvPr/>
            </p:nvSpPr>
            <p:spPr bwMode="auto">
              <a:xfrm>
                <a:off x="4602" y="2802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44" name="Freeform 943"/>
              <p:cNvSpPr>
                <a:spLocks/>
              </p:cNvSpPr>
              <p:nvPr/>
            </p:nvSpPr>
            <p:spPr bwMode="auto">
              <a:xfrm>
                <a:off x="4704" y="276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45" name="Freeform 944"/>
              <p:cNvSpPr>
                <a:spLocks/>
              </p:cNvSpPr>
              <p:nvPr/>
            </p:nvSpPr>
            <p:spPr bwMode="auto">
              <a:xfrm>
                <a:off x="4472" y="2881"/>
                <a:ext cx="4" cy="4"/>
              </a:xfrm>
              <a:custGeom>
                <a:avLst/>
                <a:gdLst>
                  <a:gd name="T0" fmla="*/ 0 w 2"/>
                  <a:gd name="T1" fmla="*/ 1 h 2"/>
                  <a:gd name="T2" fmla="*/ 2 w 2"/>
                  <a:gd name="T3" fmla="*/ 2 h 2"/>
                  <a:gd name="T4" fmla="*/ 0 w 2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1" y="2"/>
                      <a:pt x="2" y="2"/>
                      <a:pt x="2" y="2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46" name="Freeform 945"/>
              <p:cNvSpPr>
                <a:spLocks/>
              </p:cNvSpPr>
              <p:nvPr/>
            </p:nvSpPr>
            <p:spPr bwMode="auto">
              <a:xfrm>
                <a:off x="4678" y="2819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47" name="Freeform 946"/>
              <p:cNvSpPr>
                <a:spLocks/>
              </p:cNvSpPr>
              <p:nvPr/>
            </p:nvSpPr>
            <p:spPr bwMode="auto">
              <a:xfrm>
                <a:off x="4476" y="2883"/>
                <a:ext cx="3" cy="5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48" name="Freeform 947"/>
              <p:cNvSpPr>
                <a:spLocks/>
              </p:cNvSpPr>
              <p:nvPr/>
            </p:nvSpPr>
            <p:spPr bwMode="auto">
              <a:xfrm>
                <a:off x="4853" y="27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49" name="Freeform 948"/>
              <p:cNvSpPr>
                <a:spLocks/>
              </p:cNvSpPr>
              <p:nvPr/>
            </p:nvSpPr>
            <p:spPr bwMode="auto">
              <a:xfrm>
                <a:off x="4905" y="274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50" name="Freeform 949"/>
              <p:cNvSpPr>
                <a:spLocks/>
              </p:cNvSpPr>
              <p:nvPr/>
            </p:nvSpPr>
            <p:spPr bwMode="auto">
              <a:xfrm>
                <a:off x="4443" y="2895"/>
                <a:ext cx="3" cy="0"/>
              </a:xfrm>
              <a:custGeom>
                <a:avLst/>
                <a:gdLst>
                  <a:gd name="T0" fmla="*/ 1 w 1"/>
                  <a:gd name="T1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51" name="Freeform 950"/>
              <p:cNvSpPr>
                <a:spLocks/>
              </p:cNvSpPr>
              <p:nvPr/>
            </p:nvSpPr>
            <p:spPr bwMode="auto">
              <a:xfrm>
                <a:off x="4436" y="2878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52" name="Freeform 951"/>
              <p:cNvSpPr>
                <a:spLocks/>
              </p:cNvSpPr>
              <p:nvPr/>
            </p:nvSpPr>
            <p:spPr bwMode="auto">
              <a:xfrm>
                <a:off x="4481" y="2857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53" name="Freeform 952"/>
              <p:cNvSpPr>
                <a:spLocks/>
              </p:cNvSpPr>
              <p:nvPr/>
            </p:nvSpPr>
            <p:spPr bwMode="auto">
              <a:xfrm>
                <a:off x="4443" y="2892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54" name="Freeform 953"/>
              <p:cNvSpPr>
                <a:spLocks/>
              </p:cNvSpPr>
              <p:nvPr/>
            </p:nvSpPr>
            <p:spPr bwMode="auto">
              <a:xfrm>
                <a:off x="4443" y="2895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55" name="Freeform 954"/>
              <p:cNvSpPr>
                <a:spLocks/>
              </p:cNvSpPr>
              <p:nvPr/>
            </p:nvSpPr>
            <p:spPr bwMode="auto">
              <a:xfrm>
                <a:off x="4446" y="289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56" name="Freeform 955"/>
              <p:cNvSpPr>
                <a:spLocks/>
              </p:cNvSpPr>
              <p:nvPr/>
            </p:nvSpPr>
            <p:spPr bwMode="auto">
              <a:xfrm>
                <a:off x="4777" y="2755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57" name="Freeform 956"/>
              <p:cNvSpPr>
                <a:spLocks/>
              </p:cNvSpPr>
              <p:nvPr/>
            </p:nvSpPr>
            <p:spPr bwMode="auto">
              <a:xfrm>
                <a:off x="4550" y="2817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58" name="Freeform 957"/>
              <p:cNvSpPr>
                <a:spLocks/>
              </p:cNvSpPr>
              <p:nvPr/>
            </p:nvSpPr>
            <p:spPr bwMode="auto">
              <a:xfrm>
                <a:off x="4550" y="2814"/>
                <a:ext cx="4" cy="14"/>
              </a:xfrm>
              <a:custGeom>
                <a:avLst/>
                <a:gdLst>
                  <a:gd name="T0" fmla="*/ 1 w 2"/>
                  <a:gd name="T1" fmla="*/ 0 h 6"/>
                  <a:gd name="T2" fmla="*/ 0 w 2"/>
                  <a:gd name="T3" fmla="*/ 2 h 6"/>
                  <a:gd name="T4" fmla="*/ 2 w 2"/>
                  <a:gd name="T5" fmla="*/ 6 h 6"/>
                  <a:gd name="T6" fmla="*/ 1 w 2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6">
                    <a:moveTo>
                      <a:pt x="1" y="0"/>
                    </a:moveTo>
                    <a:cubicBezTo>
                      <a:pt x="1" y="2"/>
                      <a:pt x="1" y="2"/>
                      <a:pt x="0" y="2"/>
                    </a:cubicBezTo>
                    <a:cubicBezTo>
                      <a:pt x="2" y="6"/>
                      <a:pt x="2" y="6"/>
                      <a:pt x="2" y="6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59" name="Freeform 958"/>
              <p:cNvSpPr>
                <a:spLocks noEditPoints="1"/>
              </p:cNvSpPr>
              <p:nvPr/>
            </p:nvSpPr>
            <p:spPr bwMode="auto">
              <a:xfrm>
                <a:off x="4427" y="2708"/>
                <a:ext cx="490" cy="192"/>
              </a:xfrm>
              <a:custGeom>
                <a:avLst/>
                <a:gdLst>
                  <a:gd name="T0" fmla="*/ 105 w 207"/>
                  <a:gd name="T1" fmla="*/ 28 h 81"/>
                  <a:gd name="T2" fmla="*/ 99 w 207"/>
                  <a:gd name="T3" fmla="*/ 32 h 81"/>
                  <a:gd name="T4" fmla="*/ 95 w 207"/>
                  <a:gd name="T5" fmla="*/ 31 h 81"/>
                  <a:gd name="T6" fmla="*/ 90 w 207"/>
                  <a:gd name="T7" fmla="*/ 34 h 81"/>
                  <a:gd name="T8" fmla="*/ 83 w 207"/>
                  <a:gd name="T9" fmla="*/ 36 h 81"/>
                  <a:gd name="T10" fmla="*/ 76 w 207"/>
                  <a:gd name="T11" fmla="*/ 47 h 81"/>
                  <a:gd name="T12" fmla="*/ 75 w 207"/>
                  <a:gd name="T13" fmla="*/ 47 h 81"/>
                  <a:gd name="T14" fmla="*/ 73 w 207"/>
                  <a:gd name="T15" fmla="*/ 42 h 81"/>
                  <a:gd name="T16" fmla="*/ 67 w 207"/>
                  <a:gd name="T17" fmla="*/ 44 h 81"/>
                  <a:gd name="T18" fmla="*/ 60 w 207"/>
                  <a:gd name="T19" fmla="*/ 46 h 81"/>
                  <a:gd name="T20" fmla="*/ 50 w 207"/>
                  <a:gd name="T21" fmla="*/ 47 h 81"/>
                  <a:gd name="T22" fmla="*/ 46 w 207"/>
                  <a:gd name="T23" fmla="*/ 48 h 81"/>
                  <a:gd name="T24" fmla="*/ 40 w 207"/>
                  <a:gd name="T25" fmla="*/ 63 h 81"/>
                  <a:gd name="T26" fmla="*/ 35 w 207"/>
                  <a:gd name="T27" fmla="*/ 53 h 81"/>
                  <a:gd name="T28" fmla="*/ 31 w 207"/>
                  <a:gd name="T29" fmla="*/ 53 h 81"/>
                  <a:gd name="T30" fmla="*/ 26 w 207"/>
                  <a:gd name="T31" fmla="*/ 55 h 81"/>
                  <a:gd name="T32" fmla="*/ 17 w 207"/>
                  <a:gd name="T33" fmla="*/ 60 h 81"/>
                  <a:gd name="T34" fmla="*/ 15 w 207"/>
                  <a:gd name="T35" fmla="*/ 69 h 81"/>
                  <a:gd name="T36" fmla="*/ 5 w 207"/>
                  <a:gd name="T37" fmla="*/ 67 h 81"/>
                  <a:gd name="T38" fmla="*/ 4 w 207"/>
                  <a:gd name="T39" fmla="*/ 73 h 81"/>
                  <a:gd name="T40" fmla="*/ 7 w 207"/>
                  <a:gd name="T41" fmla="*/ 80 h 81"/>
                  <a:gd name="T42" fmla="*/ 6 w 207"/>
                  <a:gd name="T43" fmla="*/ 77 h 81"/>
                  <a:gd name="T44" fmla="*/ 14 w 207"/>
                  <a:gd name="T45" fmla="*/ 78 h 81"/>
                  <a:gd name="T46" fmla="*/ 25 w 207"/>
                  <a:gd name="T47" fmla="*/ 74 h 81"/>
                  <a:gd name="T48" fmla="*/ 40 w 207"/>
                  <a:gd name="T49" fmla="*/ 68 h 81"/>
                  <a:gd name="T50" fmla="*/ 47 w 207"/>
                  <a:gd name="T51" fmla="*/ 67 h 81"/>
                  <a:gd name="T52" fmla="*/ 48 w 207"/>
                  <a:gd name="T53" fmla="*/ 63 h 81"/>
                  <a:gd name="T54" fmla="*/ 55 w 207"/>
                  <a:gd name="T55" fmla="*/ 58 h 81"/>
                  <a:gd name="T56" fmla="*/ 71 w 207"/>
                  <a:gd name="T57" fmla="*/ 56 h 81"/>
                  <a:gd name="T58" fmla="*/ 76 w 207"/>
                  <a:gd name="T59" fmla="*/ 53 h 81"/>
                  <a:gd name="T60" fmla="*/ 84 w 207"/>
                  <a:gd name="T61" fmla="*/ 50 h 81"/>
                  <a:gd name="T62" fmla="*/ 92 w 207"/>
                  <a:gd name="T63" fmla="*/ 47 h 81"/>
                  <a:gd name="T64" fmla="*/ 102 w 207"/>
                  <a:gd name="T65" fmla="*/ 47 h 81"/>
                  <a:gd name="T66" fmla="*/ 116 w 207"/>
                  <a:gd name="T67" fmla="*/ 44 h 81"/>
                  <a:gd name="T68" fmla="*/ 128 w 207"/>
                  <a:gd name="T69" fmla="*/ 41 h 81"/>
                  <a:gd name="T70" fmla="*/ 139 w 207"/>
                  <a:gd name="T71" fmla="*/ 36 h 81"/>
                  <a:gd name="T72" fmla="*/ 154 w 207"/>
                  <a:gd name="T73" fmla="*/ 34 h 81"/>
                  <a:gd name="T74" fmla="*/ 159 w 207"/>
                  <a:gd name="T75" fmla="*/ 32 h 81"/>
                  <a:gd name="T76" fmla="*/ 173 w 207"/>
                  <a:gd name="T77" fmla="*/ 27 h 81"/>
                  <a:gd name="T78" fmla="*/ 186 w 207"/>
                  <a:gd name="T79" fmla="*/ 22 h 81"/>
                  <a:gd name="T80" fmla="*/ 206 w 207"/>
                  <a:gd name="T81" fmla="*/ 13 h 81"/>
                  <a:gd name="T82" fmla="*/ 195 w 207"/>
                  <a:gd name="T83" fmla="*/ 5 h 81"/>
                  <a:gd name="T84" fmla="*/ 181 w 207"/>
                  <a:gd name="T85" fmla="*/ 8 h 81"/>
                  <a:gd name="T86" fmla="*/ 178 w 207"/>
                  <a:gd name="T87" fmla="*/ 7 h 81"/>
                  <a:gd name="T88" fmla="*/ 164 w 207"/>
                  <a:gd name="T89" fmla="*/ 12 h 81"/>
                  <a:gd name="T90" fmla="*/ 157 w 207"/>
                  <a:gd name="T91" fmla="*/ 18 h 81"/>
                  <a:gd name="T92" fmla="*/ 151 w 207"/>
                  <a:gd name="T93" fmla="*/ 19 h 81"/>
                  <a:gd name="T94" fmla="*/ 145 w 207"/>
                  <a:gd name="T95" fmla="*/ 20 h 81"/>
                  <a:gd name="T96" fmla="*/ 137 w 207"/>
                  <a:gd name="T97" fmla="*/ 17 h 81"/>
                  <a:gd name="T98" fmla="*/ 133 w 207"/>
                  <a:gd name="T99" fmla="*/ 24 h 81"/>
                  <a:gd name="T100" fmla="*/ 128 w 207"/>
                  <a:gd name="T101" fmla="*/ 24 h 81"/>
                  <a:gd name="T102" fmla="*/ 126 w 207"/>
                  <a:gd name="T103" fmla="*/ 23 h 81"/>
                  <a:gd name="T104" fmla="*/ 118 w 207"/>
                  <a:gd name="T105" fmla="*/ 25 h 81"/>
                  <a:gd name="T106" fmla="*/ 109 w 207"/>
                  <a:gd name="T107" fmla="*/ 28 h 81"/>
                  <a:gd name="T108" fmla="*/ 72 w 207"/>
                  <a:gd name="T109" fmla="*/ 45 h 81"/>
                  <a:gd name="T110" fmla="*/ 11 w 207"/>
                  <a:gd name="T111" fmla="*/ 76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07" h="81">
                    <a:moveTo>
                      <a:pt x="109" y="28"/>
                    </a:moveTo>
                    <a:cubicBezTo>
                      <a:pt x="107" y="26"/>
                      <a:pt x="107" y="26"/>
                      <a:pt x="107" y="26"/>
                    </a:cubicBezTo>
                    <a:cubicBezTo>
                      <a:pt x="108" y="24"/>
                      <a:pt x="109" y="24"/>
                      <a:pt x="108" y="22"/>
                    </a:cubicBezTo>
                    <a:cubicBezTo>
                      <a:pt x="109" y="28"/>
                      <a:pt x="104" y="24"/>
                      <a:pt x="105" y="29"/>
                    </a:cubicBezTo>
                    <a:cubicBezTo>
                      <a:pt x="104" y="28"/>
                      <a:pt x="104" y="28"/>
                      <a:pt x="104" y="28"/>
                    </a:cubicBezTo>
                    <a:cubicBezTo>
                      <a:pt x="104" y="28"/>
                      <a:pt x="104" y="28"/>
                      <a:pt x="105" y="28"/>
                    </a:cubicBezTo>
                    <a:cubicBezTo>
                      <a:pt x="102" y="26"/>
                      <a:pt x="105" y="32"/>
                      <a:pt x="103" y="32"/>
                    </a:cubicBezTo>
                    <a:cubicBezTo>
                      <a:pt x="102" y="32"/>
                      <a:pt x="101" y="31"/>
                      <a:pt x="102" y="30"/>
                    </a:cubicBezTo>
                    <a:cubicBezTo>
                      <a:pt x="101" y="32"/>
                      <a:pt x="101" y="32"/>
                      <a:pt x="101" y="32"/>
                    </a:cubicBezTo>
                    <a:cubicBezTo>
                      <a:pt x="100" y="32"/>
                      <a:pt x="100" y="31"/>
                      <a:pt x="101" y="31"/>
                    </a:cubicBezTo>
                    <a:cubicBezTo>
                      <a:pt x="99" y="32"/>
                      <a:pt x="99" y="32"/>
                      <a:pt x="99" y="32"/>
                    </a:cubicBezTo>
                    <a:cubicBezTo>
                      <a:pt x="99" y="32"/>
                      <a:pt x="99" y="32"/>
                      <a:pt x="99" y="32"/>
                    </a:cubicBezTo>
                    <a:cubicBezTo>
                      <a:pt x="99" y="33"/>
                      <a:pt x="98" y="34"/>
                      <a:pt x="98" y="35"/>
                    </a:cubicBezTo>
                    <a:cubicBezTo>
                      <a:pt x="98" y="34"/>
                      <a:pt x="98" y="34"/>
                      <a:pt x="98" y="34"/>
                    </a:cubicBezTo>
                    <a:cubicBezTo>
                      <a:pt x="97" y="35"/>
                      <a:pt x="97" y="35"/>
                      <a:pt x="97" y="35"/>
                    </a:cubicBezTo>
                    <a:cubicBezTo>
                      <a:pt x="96" y="34"/>
                      <a:pt x="97" y="32"/>
                      <a:pt x="98" y="32"/>
                    </a:cubicBezTo>
                    <a:cubicBezTo>
                      <a:pt x="95" y="27"/>
                      <a:pt x="97" y="34"/>
                      <a:pt x="94" y="32"/>
                    </a:cubicBezTo>
                    <a:cubicBezTo>
                      <a:pt x="95" y="31"/>
                      <a:pt x="95" y="31"/>
                      <a:pt x="95" y="31"/>
                    </a:cubicBezTo>
                    <a:cubicBezTo>
                      <a:pt x="93" y="28"/>
                      <a:pt x="93" y="29"/>
                      <a:pt x="91" y="28"/>
                    </a:cubicBezTo>
                    <a:cubicBezTo>
                      <a:pt x="92" y="29"/>
                      <a:pt x="95" y="32"/>
                      <a:pt x="94" y="33"/>
                    </a:cubicBezTo>
                    <a:cubicBezTo>
                      <a:pt x="94" y="33"/>
                      <a:pt x="93" y="33"/>
                      <a:pt x="93" y="34"/>
                    </a:cubicBezTo>
                    <a:cubicBezTo>
                      <a:pt x="92" y="32"/>
                      <a:pt x="92" y="33"/>
                      <a:pt x="91" y="33"/>
                    </a:cubicBezTo>
                    <a:cubicBezTo>
                      <a:pt x="90" y="31"/>
                      <a:pt x="90" y="31"/>
                      <a:pt x="90" y="31"/>
                    </a:cubicBezTo>
                    <a:cubicBezTo>
                      <a:pt x="90" y="32"/>
                      <a:pt x="90" y="33"/>
                      <a:pt x="90" y="34"/>
                    </a:cubicBezTo>
                    <a:cubicBezTo>
                      <a:pt x="89" y="34"/>
                      <a:pt x="88" y="32"/>
                      <a:pt x="88" y="31"/>
                    </a:cubicBezTo>
                    <a:cubicBezTo>
                      <a:pt x="86" y="31"/>
                      <a:pt x="89" y="34"/>
                      <a:pt x="88" y="35"/>
                    </a:cubicBezTo>
                    <a:cubicBezTo>
                      <a:pt x="86" y="34"/>
                      <a:pt x="86" y="35"/>
                      <a:pt x="85" y="37"/>
                    </a:cubicBezTo>
                    <a:cubicBezTo>
                      <a:pt x="83" y="37"/>
                      <a:pt x="84" y="36"/>
                      <a:pt x="84" y="35"/>
                    </a:cubicBezTo>
                    <a:cubicBezTo>
                      <a:pt x="84" y="37"/>
                      <a:pt x="84" y="37"/>
                      <a:pt x="84" y="37"/>
                    </a:cubicBezTo>
                    <a:cubicBezTo>
                      <a:pt x="83" y="37"/>
                      <a:pt x="83" y="37"/>
                      <a:pt x="83" y="36"/>
                    </a:cubicBezTo>
                    <a:cubicBezTo>
                      <a:pt x="83" y="37"/>
                      <a:pt x="84" y="39"/>
                      <a:pt x="83" y="40"/>
                    </a:cubicBezTo>
                    <a:cubicBezTo>
                      <a:pt x="84" y="43"/>
                      <a:pt x="80" y="37"/>
                      <a:pt x="79" y="40"/>
                    </a:cubicBezTo>
                    <a:cubicBezTo>
                      <a:pt x="79" y="39"/>
                      <a:pt x="79" y="38"/>
                      <a:pt x="79" y="38"/>
                    </a:cubicBezTo>
                    <a:cubicBezTo>
                      <a:pt x="78" y="40"/>
                      <a:pt x="78" y="39"/>
                      <a:pt x="77" y="43"/>
                    </a:cubicBezTo>
                    <a:cubicBezTo>
                      <a:pt x="75" y="41"/>
                      <a:pt x="75" y="41"/>
                      <a:pt x="75" y="41"/>
                    </a:cubicBezTo>
                    <a:cubicBezTo>
                      <a:pt x="77" y="43"/>
                      <a:pt x="76" y="45"/>
                      <a:pt x="76" y="47"/>
                    </a:cubicBezTo>
                    <a:cubicBezTo>
                      <a:pt x="76" y="48"/>
                      <a:pt x="77" y="49"/>
                      <a:pt x="77" y="49"/>
                    </a:cubicBezTo>
                    <a:cubicBezTo>
                      <a:pt x="76" y="51"/>
                      <a:pt x="76" y="51"/>
                      <a:pt x="76" y="51"/>
                    </a:cubicBezTo>
                    <a:cubicBezTo>
                      <a:pt x="76" y="51"/>
                      <a:pt x="76" y="50"/>
                      <a:pt x="75" y="49"/>
                    </a:cubicBezTo>
                    <a:cubicBezTo>
                      <a:pt x="75" y="49"/>
                      <a:pt x="75" y="49"/>
                      <a:pt x="75" y="49"/>
                    </a:cubicBezTo>
                    <a:cubicBezTo>
                      <a:pt x="74" y="49"/>
                      <a:pt x="74" y="47"/>
                      <a:pt x="74" y="46"/>
                    </a:cubicBezTo>
                    <a:cubicBezTo>
                      <a:pt x="75" y="46"/>
                      <a:pt x="75" y="47"/>
                      <a:pt x="75" y="47"/>
                    </a:cubicBezTo>
                    <a:cubicBezTo>
                      <a:pt x="75" y="45"/>
                      <a:pt x="75" y="44"/>
                      <a:pt x="75" y="42"/>
                    </a:cubicBezTo>
                    <a:cubicBezTo>
                      <a:pt x="75" y="43"/>
                      <a:pt x="75" y="43"/>
                      <a:pt x="74" y="43"/>
                    </a:cubicBezTo>
                    <a:cubicBezTo>
                      <a:pt x="74" y="43"/>
                      <a:pt x="74" y="42"/>
                      <a:pt x="74" y="42"/>
                    </a:cubicBezTo>
                    <a:cubicBezTo>
                      <a:pt x="74" y="42"/>
                      <a:pt x="74" y="42"/>
                      <a:pt x="74" y="43"/>
                    </a:cubicBezTo>
                    <a:cubicBezTo>
                      <a:pt x="73" y="40"/>
                      <a:pt x="73" y="40"/>
                      <a:pt x="73" y="40"/>
                    </a:cubicBezTo>
                    <a:cubicBezTo>
                      <a:pt x="73" y="42"/>
                      <a:pt x="73" y="42"/>
                      <a:pt x="73" y="42"/>
                    </a:cubicBezTo>
                    <a:cubicBezTo>
                      <a:pt x="70" y="40"/>
                      <a:pt x="70" y="40"/>
                      <a:pt x="70" y="40"/>
                    </a:cubicBezTo>
                    <a:cubicBezTo>
                      <a:pt x="70" y="44"/>
                      <a:pt x="70" y="48"/>
                      <a:pt x="68" y="50"/>
                    </a:cubicBezTo>
                    <a:cubicBezTo>
                      <a:pt x="68" y="48"/>
                      <a:pt x="67" y="47"/>
                      <a:pt x="66" y="44"/>
                    </a:cubicBezTo>
                    <a:cubicBezTo>
                      <a:pt x="67" y="47"/>
                      <a:pt x="68" y="43"/>
                      <a:pt x="69" y="43"/>
                    </a:cubicBezTo>
                    <a:cubicBezTo>
                      <a:pt x="68" y="43"/>
                      <a:pt x="68" y="42"/>
                      <a:pt x="68" y="41"/>
                    </a:cubicBezTo>
                    <a:cubicBezTo>
                      <a:pt x="67" y="44"/>
                      <a:pt x="67" y="44"/>
                      <a:pt x="67" y="44"/>
                    </a:cubicBezTo>
                    <a:cubicBezTo>
                      <a:pt x="66" y="42"/>
                      <a:pt x="66" y="43"/>
                      <a:pt x="65" y="42"/>
                    </a:cubicBezTo>
                    <a:cubicBezTo>
                      <a:pt x="66" y="46"/>
                      <a:pt x="64" y="45"/>
                      <a:pt x="63" y="47"/>
                    </a:cubicBezTo>
                    <a:cubicBezTo>
                      <a:pt x="63" y="45"/>
                      <a:pt x="63" y="44"/>
                      <a:pt x="64" y="44"/>
                    </a:cubicBezTo>
                    <a:cubicBezTo>
                      <a:pt x="62" y="41"/>
                      <a:pt x="64" y="49"/>
                      <a:pt x="62" y="47"/>
                    </a:cubicBezTo>
                    <a:cubicBezTo>
                      <a:pt x="62" y="47"/>
                      <a:pt x="62" y="47"/>
                      <a:pt x="62" y="46"/>
                    </a:cubicBezTo>
                    <a:cubicBezTo>
                      <a:pt x="62" y="47"/>
                      <a:pt x="60" y="47"/>
                      <a:pt x="60" y="46"/>
                    </a:cubicBezTo>
                    <a:cubicBezTo>
                      <a:pt x="60" y="46"/>
                      <a:pt x="60" y="46"/>
                      <a:pt x="60" y="46"/>
                    </a:cubicBezTo>
                    <a:cubicBezTo>
                      <a:pt x="58" y="46"/>
                      <a:pt x="55" y="47"/>
                      <a:pt x="56" y="51"/>
                    </a:cubicBezTo>
                    <a:cubicBezTo>
                      <a:pt x="56" y="50"/>
                      <a:pt x="55" y="47"/>
                      <a:pt x="55" y="46"/>
                    </a:cubicBezTo>
                    <a:cubicBezTo>
                      <a:pt x="55" y="58"/>
                      <a:pt x="55" y="58"/>
                      <a:pt x="55" y="58"/>
                    </a:cubicBezTo>
                    <a:cubicBezTo>
                      <a:pt x="54" y="55"/>
                      <a:pt x="51" y="49"/>
                      <a:pt x="52" y="47"/>
                    </a:cubicBezTo>
                    <a:cubicBezTo>
                      <a:pt x="52" y="46"/>
                      <a:pt x="51" y="46"/>
                      <a:pt x="50" y="47"/>
                    </a:cubicBezTo>
                    <a:cubicBezTo>
                      <a:pt x="51" y="48"/>
                      <a:pt x="52" y="51"/>
                      <a:pt x="52" y="51"/>
                    </a:cubicBezTo>
                    <a:cubicBezTo>
                      <a:pt x="50" y="49"/>
                      <a:pt x="51" y="50"/>
                      <a:pt x="49" y="48"/>
                    </a:cubicBezTo>
                    <a:cubicBezTo>
                      <a:pt x="49" y="48"/>
                      <a:pt x="50" y="53"/>
                      <a:pt x="49" y="53"/>
                    </a:cubicBezTo>
                    <a:cubicBezTo>
                      <a:pt x="49" y="52"/>
                      <a:pt x="48" y="48"/>
                      <a:pt x="48" y="48"/>
                    </a:cubicBezTo>
                    <a:cubicBezTo>
                      <a:pt x="48" y="53"/>
                      <a:pt x="48" y="53"/>
                      <a:pt x="48" y="53"/>
                    </a:cubicBezTo>
                    <a:cubicBezTo>
                      <a:pt x="48" y="52"/>
                      <a:pt x="47" y="49"/>
                      <a:pt x="46" y="48"/>
                    </a:cubicBezTo>
                    <a:cubicBezTo>
                      <a:pt x="46" y="49"/>
                      <a:pt x="44" y="48"/>
                      <a:pt x="44" y="49"/>
                    </a:cubicBezTo>
                    <a:cubicBezTo>
                      <a:pt x="45" y="50"/>
                      <a:pt x="45" y="50"/>
                      <a:pt x="45" y="50"/>
                    </a:cubicBezTo>
                    <a:cubicBezTo>
                      <a:pt x="43" y="50"/>
                      <a:pt x="45" y="56"/>
                      <a:pt x="43" y="57"/>
                    </a:cubicBezTo>
                    <a:cubicBezTo>
                      <a:pt x="43" y="56"/>
                      <a:pt x="42" y="51"/>
                      <a:pt x="41" y="51"/>
                    </a:cubicBezTo>
                    <a:cubicBezTo>
                      <a:pt x="41" y="53"/>
                      <a:pt x="42" y="62"/>
                      <a:pt x="41" y="64"/>
                    </a:cubicBezTo>
                    <a:cubicBezTo>
                      <a:pt x="40" y="63"/>
                      <a:pt x="40" y="63"/>
                      <a:pt x="40" y="63"/>
                    </a:cubicBezTo>
                    <a:cubicBezTo>
                      <a:pt x="39" y="65"/>
                      <a:pt x="39" y="65"/>
                      <a:pt x="39" y="65"/>
                    </a:cubicBezTo>
                    <a:cubicBezTo>
                      <a:pt x="39" y="61"/>
                      <a:pt x="39" y="54"/>
                      <a:pt x="40" y="50"/>
                    </a:cubicBezTo>
                    <a:cubicBezTo>
                      <a:pt x="39" y="50"/>
                      <a:pt x="39" y="49"/>
                      <a:pt x="38" y="49"/>
                    </a:cubicBezTo>
                    <a:cubicBezTo>
                      <a:pt x="37" y="48"/>
                      <a:pt x="38" y="47"/>
                      <a:pt x="38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50"/>
                      <a:pt x="34" y="50"/>
                      <a:pt x="35" y="53"/>
                    </a:cubicBezTo>
                    <a:cubicBezTo>
                      <a:pt x="37" y="49"/>
                      <a:pt x="37" y="49"/>
                      <a:pt x="37" y="49"/>
                    </a:cubicBezTo>
                    <a:cubicBezTo>
                      <a:pt x="38" y="52"/>
                      <a:pt x="38" y="57"/>
                      <a:pt x="36" y="57"/>
                    </a:cubicBezTo>
                    <a:cubicBezTo>
                      <a:pt x="35" y="56"/>
                      <a:pt x="35" y="52"/>
                      <a:pt x="34" y="51"/>
                    </a:cubicBezTo>
                    <a:cubicBezTo>
                      <a:pt x="34" y="52"/>
                      <a:pt x="33" y="54"/>
                      <a:pt x="33" y="53"/>
                    </a:cubicBezTo>
                    <a:cubicBezTo>
                      <a:pt x="33" y="51"/>
                      <a:pt x="33" y="51"/>
                      <a:pt x="33" y="51"/>
                    </a:cubicBezTo>
                    <a:cubicBezTo>
                      <a:pt x="32" y="51"/>
                      <a:pt x="33" y="55"/>
                      <a:pt x="31" y="53"/>
                    </a:cubicBezTo>
                    <a:cubicBezTo>
                      <a:pt x="30" y="53"/>
                      <a:pt x="28" y="50"/>
                      <a:pt x="29" y="52"/>
                    </a:cubicBezTo>
                    <a:cubicBezTo>
                      <a:pt x="30" y="55"/>
                      <a:pt x="33" y="64"/>
                      <a:pt x="33" y="66"/>
                    </a:cubicBezTo>
                    <a:cubicBezTo>
                      <a:pt x="33" y="66"/>
                      <a:pt x="30" y="64"/>
                      <a:pt x="29" y="62"/>
                    </a:cubicBezTo>
                    <a:cubicBezTo>
                      <a:pt x="28" y="60"/>
                      <a:pt x="29" y="57"/>
                      <a:pt x="28" y="55"/>
                    </a:cubicBezTo>
                    <a:cubicBezTo>
                      <a:pt x="28" y="56"/>
                      <a:pt x="28" y="56"/>
                      <a:pt x="28" y="57"/>
                    </a:cubicBezTo>
                    <a:cubicBezTo>
                      <a:pt x="27" y="56"/>
                      <a:pt x="27" y="55"/>
                      <a:pt x="26" y="55"/>
                    </a:cubicBezTo>
                    <a:cubicBezTo>
                      <a:pt x="27" y="58"/>
                      <a:pt x="24" y="55"/>
                      <a:pt x="27" y="58"/>
                    </a:cubicBezTo>
                    <a:cubicBezTo>
                      <a:pt x="26" y="59"/>
                      <a:pt x="25" y="57"/>
                      <a:pt x="24" y="58"/>
                    </a:cubicBezTo>
                    <a:cubicBezTo>
                      <a:pt x="25" y="59"/>
                      <a:pt x="25" y="64"/>
                      <a:pt x="24" y="65"/>
                    </a:cubicBezTo>
                    <a:cubicBezTo>
                      <a:pt x="24" y="64"/>
                      <a:pt x="24" y="63"/>
                      <a:pt x="24" y="63"/>
                    </a:cubicBezTo>
                    <a:cubicBezTo>
                      <a:pt x="22" y="63"/>
                      <a:pt x="20" y="62"/>
                      <a:pt x="18" y="63"/>
                    </a:cubicBezTo>
                    <a:cubicBezTo>
                      <a:pt x="18" y="62"/>
                      <a:pt x="17" y="62"/>
                      <a:pt x="17" y="60"/>
                    </a:cubicBezTo>
                    <a:cubicBezTo>
                      <a:pt x="17" y="61"/>
                      <a:pt x="17" y="62"/>
                      <a:pt x="16" y="62"/>
                    </a:cubicBezTo>
                    <a:cubicBezTo>
                      <a:pt x="15" y="60"/>
                      <a:pt x="18" y="61"/>
                      <a:pt x="16" y="59"/>
                    </a:cubicBezTo>
                    <a:cubicBezTo>
                      <a:pt x="16" y="60"/>
                      <a:pt x="15" y="61"/>
                      <a:pt x="15" y="63"/>
                    </a:cubicBezTo>
                    <a:cubicBezTo>
                      <a:pt x="16" y="65"/>
                      <a:pt x="17" y="63"/>
                      <a:pt x="17" y="61"/>
                    </a:cubicBezTo>
                    <a:cubicBezTo>
                      <a:pt x="18" y="65"/>
                      <a:pt x="18" y="68"/>
                      <a:pt x="16" y="70"/>
                    </a:cubicBezTo>
                    <a:cubicBezTo>
                      <a:pt x="15" y="72"/>
                      <a:pt x="15" y="69"/>
                      <a:pt x="15" y="69"/>
                    </a:cubicBezTo>
                    <a:cubicBezTo>
                      <a:pt x="12" y="69"/>
                      <a:pt x="14" y="75"/>
                      <a:pt x="11" y="74"/>
                    </a:cubicBezTo>
                    <a:cubicBezTo>
                      <a:pt x="10" y="72"/>
                      <a:pt x="10" y="70"/>
                      <a:pt x="9" y="68"/>
                    </a:cubicBezTo>
                    <a:cubicBezTo>
                      <a:pt x="10" y="67"/>
                      <a:pt x="12" y="69"/>
                      <a:pt x="12" y="69"/>
                    </a:cubicBezTo>
                    <a:cubicBezTo>
                      <a:pt x="11" y="68"/>
                      <a:pt x="11" y="68"/>
                      <a:pt x="11" y="68"/>
                    </a:cubicBezTo>
                    <a:cubicBezTo>
                      <a:pt x="11" y="67"/>
                      <a:pt x="12" y="66"/>
                      <a:pt x="12" y="67"/>
                    </a:cubicBezTo>
                    <a:cubicBezTo>
                      <a:pt x="11" y="65"/>
                      <a:pt x="8" y="68"/>
                      <a:pt x="5" y="67"/>
                    </a:cubicBezTo>
                    <a:cubicBezTo>
                      <a:pt x="5" y="68"/>
                      <a:pt x="4" y="68"/>
                      <a:pt x="5" y="69"/>
                    </a:cubicBezTo>
                    <a:cubicBezTo>
                      <a:pt x="6" y="69"/>
                      <a:pt x="6" y="69"/>
                      <a:pt x="6" y="69"/>
                    </a:cubicBezTo>
                    <a:cubicBezTo>
                      <a:pt x="7" y="70"/>
                      <a:pt x="5" y="71"/>
                      <a:pt x="6" y="72"/>
                    </a:cubicBezTo>
                    <a:cubicBezTo>
                      <a:pt x="6" y="73"/>
                      <a:pt x="5" y="75"/>
                      <a:pt x="3" y="75"/>
                    </a:cubicBezTo>
                    <a:cubicBezTo>
                      <a:pt x="3" y="73"/>
                      <a:pt x="3" y="73"/>
                      <a:pt x="3" y="73"/>
                    </a:cubicBezTo>
                    <a:cubicBezTo>
                      <a:pt x="3" y="73"/>
                      <a:pt x="4" y="74"/>
                      <a:pt x="4" y="73"/>
                    </a:cubicBezTo>
                    <a:cubicBezTo>
                      <a:pt x="4" y="74"/>
                      <a:pt x="1" y="70"/>
                      <a:pt x="1" y="74"/>
                    </a:cubicBezTo>
                    <a:cubicBezTo>
                      <a:pt x="3" y="75"/>
                      <a:pt x="3" y="75"/>
                      <a:pt x="3" y="75"/>
                    </a:cubicBezTo>
                    <a:cubicBezTo>
                      <a:pt x="2" y="76"/>
                      <a:pt x="2" y="79"/>
                      <a:pt x="0" y="79"/>
                    </a:cubicBezTo>
                    <a:cubicBezTo>
                      <a:pt x="2" y="81"/>
                      <a:pt x="1" y="78"/>
                      <a:pt x="2" y="81"/>
                    </a:cubicBezTo>
                    <a:cubicBezTo>
                      <a:pt x="1" y="78"/>
                      <a:pt x="5" y="80"/>
                      <a:pt x="3" y="77"/>
                    </a:cubicBezTo>
                    <a:cubicBezTo>
                      <a:pt x="5" y="80"/>
                      <a:pt x="5" y="78"/>
                      <a:pt x="7" y="80"/>
                    </a:cubicBezTo>
                    <a:cubicBezTo>
                      <a:pt x="6" y="80"/>
                      <a:pt x="6" y="79"/>
                      <a:pt x="7" y="79"/>
                    </a:cubicBezTo>
                    <a:cubicBezTo>
                      <a:pt x="7" y="79"/>
                      <a:pt x="7" y="79"/>
                      <a:pt x="7" y="78"/>
                    </a:cubicBezTo>
                    <a:cubicBezTo>
                      <a:pt x="7" y="78"/>
                      <a:pt x="7" y="78"/>
                      <a:pt x="7" y="78"/>
                    </a:cubicBezTo>
                    <a:cubicBezTo>
                      <a:pt x="7" y="78"/>
                      <a:pt x="7" y="78"/>
                      <a:pt x="7" y="78"/>
                    </a:cubicBezTo>
                    <a:cubicBezTo>
                      <a:pt x="7" y="78"/>
                      <a:pt x="7" y="78"/>
                      <a:pt x="7" y="78"/>
                    </a:cubicBezTo>
                    <a:cubicBezTo>
                      <a:pt x="7" y="78"/>
                      <a:pt x="6" y="78"/>
                      <a:pt x="6" y="77"/>
                    </a:cubicBezTo>
                    <a:cubicBezTo>
                      <a:pt x="6" y="75"/>
                      <a:pt x="8" y="75"/>
                      <a:pt x="8" y="74"/>
                    </a:cubicBezTo>
                    <a:cubicBezTo>
                      <a:pt x="8" y="74"/>
                      <a:pt x="8" y="75"/>
                      <a:pt x="8" y="76"/>
                    </a:cubicBezTo>
                    <a:cubicBezTo>
                      <a:pt x="9" y="74"/>
                      <a:pt x="9" y="74"/>
                      <a:pt x="9" y="74"/>
                    </a:cubicBezTo>
                    <a:cubicBezTo>
                      <a:pt x="9" y="76"/>
                      <a:pt x="11" y="76"/>
                      <a:pt x="10" y="78"/>
                    </a:cubicBezTo>
                    <a:cubicBezTo>
                      <a:pt x="11" y="78"/>
                      <a:pt x="11" y="78"/>
                      <a:pt x="11" y="78"/>
                    </a:cubicBezTo>
                    <a:cubicBezTo>
                      <a:pt x="12" y="78"/>
                      <a:pt x="13" y="78"/>
                      <a:pt x="14" y="78"/>
                    </a:cubicBezTo>
                    <a:cubicBezTo>
                      <a:pt x="14" y="78"/>
                      <a:pt x="15" y="75"/>
                      <a:pt x="14" y="77"/>
                    </a:cubicBezTo>
                    <a:cubicBezTo>
                      <a:pt x="16" y="75"/>
                      <a:pt x="16" y="75"/>
                      <a:pt x="16" y="75"/>
                    </a:cubicBezTo>
                    <a:cubicBezTo>
                      <a:pt x="16" y="76"/>
                      <a:pt x="16" y="76"/>
                      <a:pt x="16" y="76"/>
                    </a:cubicBezTo>
                    <a:cubicBezTo>
                      <a:pt x="18" y="75"/>
                      <a:pt x="19" y="72"/>
                      <a:pt x="22" y="74"/>
                    </a:cubicBezTo>
                    <a:cubicBezTo>
                      <a:pt x="23" y="73"/>
                      <a:pt x="23" y="73"/>
                      <a:pt x="24" y="73"/>
                    </a:cubicBezTo>
                    <a:cubicBezTo>
                      <a:pt x="25" y="74"/>
                      <a:pt x="25" y="74"/>
                      <a:pt x="25" y="74"/>
                    </a:cubicBezTo>
                    <a:cubicBezTo>
                      <a:pt x="26" y="74"/>
                      <a:pt x="28" y="75"/>
                      <a:pt x="28" y="74"/>
                    </a:cubicBezTo>
                    <a:cubicBezTo>
                      <a:pt x="30" y="77"/>
                      <a:pt x="32" y="73"/>
                      <a:pt x="33" y="74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34" y="71"/>
                      <a:pt x="35" y="71"/>
                      <a:pt x="36" y="70"/>
                    </a:cubicBezTo>
                    <a:cubicBezTo>
                      <a:pt x="35" y="68"/>
                      <a:pt x="35" y="68"/>
                      <a:pt x="35" y="68"/>
                    </a:cubicBezTo>
                    <a:cubicBezTo>
                      <a:pt x="36" y="66"/>
                      <a:pt x="38" y="68"/>
                      <a:pt x="40" y="68"/>
                    </a:cubicBezTo>
                    <a:cubicBezTo>
                      <a:pt x="40" y="68"/>
                      <a:pt x="39" y="68"/>
                      <a:pt x="39" y="68"/>
                    </a:cubicBezTo>
                    <a:cubicBezTo>
                      <a:pt x="42" y="71"/>
                      <a:pt x="42" y="64"/>
                      <a:pt x="45" y="66"/>
                    </a:cubicBezTo>
                    <a:cubicBezTo>
                      <a:pt x="45" y="66"/>
                      <a:pt x="45" y="66"/>
                      <a:pt x="46" y="66"/>
                    </a:cubicBezTo>
                    <a:cubicBezTo>
                      <a:pt x="46" y="66"/>
                      <a:pt x="46" y="66"/>
                      <a:pt x="46" y="66"/>
                    </a:cubicBezTo>
                    <a:cubicBezTo>
                      <a:pt x="46" y="66"/>
                      <a:pt x="46" y="66"/>
                      <a:pt x="46" y="66"/>
                    </a:cubicBezTo>
                    <a:cubicBezTo>
                      <a:pt x="46" y="66"/>
                      <a:pt x="46" y="67"/>
                      <a:pt x="47" y="67"/>
                    </a:cubicBezTo>
                    <a:cubicBezTo>
                      <a:pt x="46" y="66"/>
                      <a:pt x="46" y="66"/>
                      <a:pt x="46" y="66"/>
                    </a:cubicBezTo>
                    <a:cubicBezTo>
                      <a:pt x="46" y="66"/>
                      <a:pt x="47" y="66"/>
                      <a:pt x="47" y="65"/>
                    </a:cubicBezTo>
                    <a:cubicBezTo>
                      <a:pt x="48" y="67"/>
                      <a:pt x="48" y="67"/>
                      <a:pt x="48" y="67"/>
                    </a:cubicBezTo>
                    <a:cubicBezTo>
                      <a:pt x="48" y="67"/>
                      <a:pt x="48" y="67"/>
                      <a:pt x="48" y="67"/>
                    </a:cubicBezTo>
                    <a:cubicBezTo>
                      <a:pt x="49" y="67"/>
                      <a:pt x="48" y="66"/>
                      <a:pt x="47" y="64"/>
                    </a:cubicBezTo>
                    <a:cubicBezTo>
                      <a:pt x="48" y="64"/>
                      <a:pt x="48" y="64"/>
                      <a:pt x="48" y="63"/>
                    </a:cubicBezTo>
                    <a:cubicBezTo>
                      <a:pt x="49" y="66"/>
                      <a:pt x="49" y="62"/>
                      <a:pt x="50" y="65"/>
                    </a:cubicBezTo>
                    <a:cubicBezTo>
                      <a:pt x="50" y="63"/>
                      <a:pt x="52" y="63"/>
                      <a:pt x="52" y="59"/>
                    </a:cubicBezTo>
                    <a:cubicBezTo>
                      <a:pt x="52" y="60"/>
                      <a:pt x="52" y="60"/>
                      <a:pt x="52" y="60"/>
                    </a:cubicBezTo>
                    <a:cubicBezTo>
                      <a:pt x="53" y="60"/>
                      <a:pt x="53" y="61"/>
                      <a:pt x="53" y="59"/>
                    </a:cubicBezTo>
                    <a:cubicBezTo>
                      <a:pt x="54" y="62"/>
                      <a:pt x="54" y="62"/>
                      <a:pt x="54" y="62"/>
                    </a:cubicBezTo>
                    <a:cubicBezTo>
                      <a:pt x="55" y="58"/>
                      <a:pt x="55" y="58"/>
                      <a:pt x="55" y="58"/>
                    </a:cubicBezTo>
                    <a:cubicBezTo>
                      <a:pt x="56" y="59"/>
                      <a:pt x="56" y="60"/>
                      <a:pt x="56" y="62"/>
                    </a:cubicBezTo>
                    <a:cubicBezTo>
                      <a:pt x="57" y="59"/>
                      <a:pt x="57" y="61"/>
                      <a:pt x="58" y="58"/>
                    </a:cubicBezTo>
                    <a:cubicBezTo>
                      <a:pt x="58" y="59"/>
                      <a:pt x="58" y="59"/>
                      <a:pt x="58" y="59"/>
                    </a:cubicBezTo>
                    <a:cubicBezTo>
                      <a:pt x="59" y="59"/>
                      <a:pt x="59" y="57"/>
                      <a:pt x="60" y="58"/>
                    </a:cubicBezTo>
                    <a:cubicBezTo>
                      <a:pt x="62" y="60"/>
                      <a:pt x="66" y="56"/>
                      <a:pt x="70" y="58"/>
                    </a:cubicBezTo>
                    <a:cubicBezTo>
                      <a:pt x="68" y="54"/>
                      <a:pt x="72" y="60"/>
                      <a:pt x="71" y="56"/>
                    </a:cubicBezTo>
                    <a:cubicBezTo>
                      <a:pt x="72" y="57"/>
                      <a:pt x="72" y="58"/>
                      <a:pt x="72" y="59"/>
                    </a:cubicBezTo>
                    <a:cubicBezTo>
                      <a:pt x="73" y="57"/>
                      <a:pt x="75" y="60"/>
                      <a:pt x="75" y="56"/>
                    </a:cubicBezTo>
                    <a:cubicBezTo>
                      <a:pt x="76" y="57"/>
                      <a:pt x="75" y="58"/>
                      <a:pt x="76" y="59"/>
                    </a:cubicBezTo>
                    <a:cubicBezTo>
                      <a:pt x="76" y="58"/>
                      <a:pt x="76" y="58"/>
                      <a:pt x="76" y="58"/>
                    </a:cubicBezTo>
                    <a:cubicBezTo>
                      <a:pt x="76" y="59"/>
                      <a:pt x="76" y="59"/>
                      <a:pt x="76" y="60"/>
                    </a:cubicBezTo>
                    <a:cubicBezTo>
                      <a:pt x="78" y="59"/>
                      <a:pt x="77" y="56"/>
                      <a:pt x="76" y="53"/>
                    </a:cubicBezTo>
                    <a:cubicBezTo>
                      <a:pt x="77" y="54"/>
                      <a:pt x="78" y="54"/>
                      <a:pt x="78" y="51"/>
                    </a:cubicBezTo>
                    <a:cubicBezTo>
                      <a:pt x="78" y="52"/>
                      <a:pt x="79" y="53"/>
                      <a:pt x="78" y="54"/>
                    </a:cubicBezTo>
                    <a:cubicBezTo>
                      <a:pt x="79" y="54"/>
                      <a:pt x="82" y="54"/>
                      <a:pt x="81" y="52"/>
                    </a:cubicBezTo>
                    <a:cubicBezTo>
                      <a:pt x="82" y="52"/>
                      <a:pt x="82" y="52"/>
                      <a:pt x="82" y="51"/>
                    </a:cubicBezTo>
                    <a:cubicBezTo>
                      <a:pt x="84" y="51"/>
                      <a:pt x="84" y="51"/>
                      <a:pt x="85" y="51"/>
                    </a:cubicBezTo>
                    <a:cubicBezTo>
                      <a:pt x="84" y="50"/>
                      <a:pt x="84" y="50"/>
                      <a:pt x="84" y="50"/>
                    </a:cubicBezTo>
                    <a:cubicBezTo>
                      <a:pt x="84" y="47"/>
                      <a:pt x="85" y="49"/>
                      <a:pt x="86" y="49"/>
                    </a:cubicBezTo>
                    <a:cubicBezTo>
                      <a:pt x="86" y="49"/>
                      <a:pt x="86" y="49"/>
                      <a:pt x="86" y="49"/>
                    </a:cubicBezTo>
                    <a:cubicBezTo>
                      <a:pt x="89" y="51"/>
                      <a:pt x="87" y="48"/>
                      <a:pt x="90" y="50"/>
                    </a:cubicBezTo>
                    <a:cubicBezTo>
                      <a:pt x="89" y="48"/>
                      <a:pt x="89" y="48"/>
                      <a:pt x="89" y="48"/>
                    </a:cubicBezTo>
                    <a:cubicBezTo>
                      <a:pt x="88" y="44"/>
                      <a:pt x="92" y="50"/>
                      <a:pt x="93" y="48"/>
                    </a:cubicBezTo>
                    <a:cubicBezTo>
                      <a:pt x="92" y="47"/>
                      <a:pt x="92" y="47"/>
                      <a:pt x="92" y="47"/>
                    </a:cubicBezTo>
                    <a:cubicBezTo>
                      <a:pt x="92" y="45"/>
                      <a:pt x="96" y="51"/>
                      <a:pt x="97" y="52"/>
                    </a:cubicBezTo>
                    <a:cubicBezTo>
                      <a:pt x="97" y="52"/>
                      <a:pt x="96" y="52"/>
                      <a:pt x="96" y="53"/>
                    </a:cubicBezTo>
                    <a:cubicBezTo>
                      <a:pt x="99" y="54"/>
                      <a:pt x="96" y="50"/>
                      <a:pt x="97" y="49"/>
                    </a:cubicBezTo>
                    <a:cubicBezTo>
                      <a:pt x="98" y="50"/>
                      <a:pt x="98" y="53"/>
                      <a:pt x="99" y="53"/>
                    </a:cubicBezTo>
                    <a:cubicBezTo>
                      <a:pt x="100" y="53"/>
                      <a:pt x="100" y="48"/>
                      <a:pt x="102" y="50"/>
                    </a:cubicBezTo>
                    <a:cubicBezTo>
                      <a:pt x="102" y="49"/>
                      <a:pt x="101" y="48"/>
                      <a:pt x="102" y="47"/>
                    </a:cubicBezTo>
                    <a:cubicBezTo>
                      <a:pt x="102" y="46"/>
                      <a:pt x="105" y="50"/>
                      <a:pt x="105" y="46"/>
                    </a:cubicBezTo>
                    <a:cubicBezTo>
                      <a:pt x="106" y="47"/>
                      <a:pt x="106" y="47"/>
                      <a:pt x="106" y="47"/>
                    </a:cubicBezTo>
                    <a:cubicBezTo>
                      <a:pt x="106" y="46"/>
                      <a:pt x="108" y="45"/>
                      <a:pt x="108" y="43"/>
                    </a:cubicBezTo>
                    <a:cubicBezTo>
                      <a:pt x="111" y="49"/>
                      <a:pt x="112" y="39"/>
                      <a:pt x="113" y="44"/>
                    </a:cubicBezTo>
                    <a:cubicBezTo>
                      <a:pt x="116" y="43"/>
                      <a:pt x="116" y="43"/>
                      <a:pt x="116" y="43"/>
                    </a:cubicBezTo>
                    <a:cubicBezTo>
                      <a:pt x="116" y="44"/>
                      <a:pt x="116" y="44"/>
                      <a:pt x="116" y="44"/>
                    </a:cubicBezTo>
                    <a:cubicBezTo>
                      <a:pt x="118" y="44"/>
                      <a:pt x="118" y="42"/>
                      <a:pt x="118" y="41"/>
                    </a:cubicBezTo>
                    <a:cubicBezTo>
                      <a:pt x="118" y="41"/>
                      <a:pt x="118" y="42"/>
                      <a:pt x="118" y="42"/>
                    </a:cubicBezTo>
                    <a:cubicBezTo>
                      <a:pt x="121" y="43"/>
                      <a:pt x="121" y="42"/>
                      <a:pt x="122" y="39"/>
                    </a:cubicBezTo>
                    <a:cubicBezTo>
                      <a:pt x="123" y="41"/>
                      <a:pt x="123" y="41"/>
                      <a:pt x="123" y="41"/>
                    </a:cubicBezTo>
                    <a:cubicBezTo>
                      <a:pt x="123" y="39"/>
                      <a:pt x="127" y="43"/>
                      <a:pt x="128" y="40"/>
                    </a:cubicBezTo>
                    <a:cubicBezTo>
                      <a:pt x="128" y="40"/>
                      <a:pt x="128" y="40"/>
                      <a:pt x="128" y="41"/>
                    </a:cubicBezTo>
                    <a:cubicBezTo>
                      <a:pt x="130" y="38"/>
                      <a:pt x="136" y="44"/>
                      <a:pt x="134" y="37"/>
                    </a:cubicBezTo>
                    <a:cubicBezTo>
                      <a:pt x="136" y="35"/>
                      <a:pt x="136" y="35"/>
                      <a:pt x="136" y="35"/>
                    </a:cubicBezTo>
                    <a:cubicBezTo>
                      <a:pt x="133" y="35"/>
                      <a:pt x="135" y="32"/>
                      <a:pt x="134" y="31"/>
                    </a:cubicBezTo>
                    <a:cubicBezTo>
                      <a:pt x="134" y="30"/>
                      <a:pt x="136" y="32"/>
                      <a:pt x="136" y="33"/>
                    </a:cubicBezTo>
                    <a:cubicBezTo>
                      <a:pt x="135" y="33"/>
                      <a:pt x="135" y="33"/>
                      <a:pt x="135" y="33"/>
                    </a:cubicBezTo>
                    <a:cubicBezTo>
                      <a:pt x="136" y="36"/>
                      <a:pt x="138" y="33"/>
                      <a:pt x="139" y="36"/>
                    </a:cubicBezTo>
                    <a:cubicBezTo>
                      <a:pt x="143" y="34"/>
                      <a:pt x="148" y="35"/>
                      <a:pt x="152" y="34"/>
                    </a:cubicBezTo>
                    <a:cubicBezTo>
                      <a:pt x="150" y="31"/>
                      <a:pt x="150" y="31"/>
                      <a:pt x="150" y="31"/>
                    </a:cubicBezTo>
                    <a:cubicBezTo>
                      <a:pt x="152" y="31"/>
                      <a:pt x="152" y="31"/>
                      <a:pt x="152" y="31"/>
                    </a:cubicBezTo>
                    <a:cubicBezTo>
                      <a:pt x="152" y="32"/>
                      <a:pt x="153" y="33"/>
                      <a:pt x="152" y="33"/>
                    </a:cubicBezTo>
                    <a:cubicBezTo>
                      <a:pt x="153" y="35"/>
                      <a:pt x="153" y="31"/>
                      <a:pt x="153" y="31"/>
                    </a:cubicBezTo>
                    <a:cubicBezTo>
                      <a:pt x="155" y="31"/>
                      <a:pt x="153" y="34"/>
                      <a:pt x="154" y="34"/>
                    </a:cubicBezTo>
                    <a:cubicBezTo>
                      <a:pt x="154" y="34"/>
                      <a:pt x="154" y="34"/>
                      <a:pt x="154" y="34"/>
                    </a:cubicBezTo>
                    <a:cubicBezTo>
                      <a:pt x="154" y="33"/>
                      <a:pt x="154" y="33"/>
                      <a:pt x="154" y="33"/>
                    </a:cubicBezTo>
                    <a:cubicBezTo>
                      <a:pt x="154" y="32"/>
                      <a:pt x="154" y="31"/>
                      <a:pt x="155" y="31"/>
                    </a:cubicBezTo>
                    <a:cubicBezTo>
                      <a:pt x="156" y="31"/>
                      <a:pt x="156" y="32"/>
                      <a:pt x="156" y="32"/>
                    </a:cubicBezTo>
                    <a:cubicBezTo>
                      <a:pt x="157" y="32"/>
                      <a:pt x="157" y="33"/>
                      <a:pt x="157" y="32"/>
                    </a:cubicBezTo>
                    <a:cubicBezTo>
                      <a:pt x="159" y="32"/>
                      <a:pt x="159" y="32"/>
                      <a:pt x="159" y="32"/>
                    </a:cubicBezTo>
                    <a:cubicBezTo>
                      <a:pt x="157" y="30"/>
                      <a:pt x="157" y="30"/>
                      <a:pt x="157" y="30"/>
                    </a:cubicBezTo>
                    <a:cubicBezTo>
                      <a:pt x="158" y="29"/>
                      <a:pt x="159" y="30"/>
                      <a:pt x="157" y="27"/>
                    </a:cubicBezTo>
                    <a:cubicBezTo>
                      <a:pt x="160" y="31"/>
                      <a:pt x="164" y="27"/>
                      <a:pt x="165" y="28"/>
                    </a:cubicBezTo>
                    <a:cubicBezTo>
                      <a:pt x="166" y="26"/>
                      <a:pt x="167" y="25"/>
                      <a:pt x="168" y="25"/>
                    </a:cubicBezTo>
                    <a:cubicBezTo>
                      <a:pt x="168" y="25"/>
                      <a:pt x="167" y="22"/>
                      <a:pt x="168" y="22"/>
                    </a:cubicBezTo>
                    <a:cubicBezTo>
                      <a:pt x="169" y="28"/>
                      <a:pt x="171" y="24"/>
                      <a:pt x="173" y="27"/>
                    </a:cubicBezTo>
                    <a:cubicBezTo>
                      <a:pt x="171" y="25"/>
                      <a:pt x="176" y="26"/>
                      <a:pt x="173" y="23"/>
                    </a:cubicBezTo>
                    <a:cubicBezTo>
                      <a:pt x="174" y="23"/>
                      <a:pt x="174" y="25"/>
                      <a:pt x="175" y="26"/>
                    </a:cubicBezTo>
                    <a:cubicBezTo>
                      <a:pt x="177" y="23"/>
                      <a:pt x="180" y="25"/>
                      <a:pt x="183" y="24"/>
                    </a:cubicBezTo>
                    <a:cubicBezTo>
                      <a:pt x="183" y="23"/>
                      <a:pt x="182" y="22"/>
                      <a:pt x="182" y="21"/>
                    </a:cubicBezTo>
                    <a:cubicBezTo>
                      <a:pt x="185" y="24"/>
                      <a:pt x="185" y="24"/>
                      <a:pt x="185" y="24"/>
                    </a:cubicBezTo>
                    <a:cubicBezTo>
                      <a:pt x="185" y="24"/>
                      <a:pt x="184" y="20"/>
                      <a:pt x="186" y="22"/>
                    </a:cubicBezTo>
                    <a:cubicBezTo>
                      <a:pt x="185" y="22"/>
                      <a:pt x="185" y="21"/>
                      <a:pt x="185" y="20"/>
                    </a:cubicBezTo>
                    <a:cubicBezTo>
                      <a:pt x="191" y="22"/>
                      <a:pt x="195" y="14"/>
                      <a:pt x="202" y="19"/>
                    </a:cubicBezTo>
                    <a:cubicBezTo>
                      <a:pt x="201" y="18"/>
                      <a:pt x="202" y="17"/>
                      <a:pt x="202" y="17"/>
                    </a:cubicBezTo>
                    <a:cubicBezTo>
                      <a:pt x="202" y="17"/>
                      <a:pt x="202" y="16"/>
                      <a:pt x="201" y="15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204" y="14"/>
                      <a:pt x="207" y="16"/>
                      <a:pt x="206" y="13"/>
                    </a:cubicBezTo>
                    <a:cubicBezTo>
                      <a:pt x="206" y="14"/>
                      <a:pt x="206" y="14"/>
                      <a:pt x="206" y="14"/>
                    </a:cubicBezTo>
                    <a:cubicBezTo>
                      <a:pt x="206" y="11"/>
                      <a:pt x="202" y="8"/>
                      <a:pt x="201" y="4"/>
                    </a:cubicBezTo>
                    <a:cubicBezTo>
                      <a:pt x="201" y="8"/>
                      <a:pt x="197" y="0"/>
                      <a:pt x="197" y="5"/>
                    </a:cubicBezTo>
                    <a:cubicBezTo>
                      <a:pt x="196" y="5"/>
                      <a:pt x="197" y="4"/>
                      <a:pt x="196" y="3"/>
                    </a:cubicBezTo>
                    <a:cubicBezTo>
                      <a:pt x="196" y="5"/>
                      <a:pt x="196" y="6"/>
                      <a:pt x="195" y="5"/>
                    </a:cubicBezTo>
                    <a:cubicBezTo>
                      <a:pt x="195" y="5"/>
                      <a:pt x="195" y="5"/>
                      <a:pt x="195" y="5"/>
                    </a:cubicBezTo>
                    <a:cubicBezTo>
                      <a:pt x="192" y="6"/>
                      <a:pt x="190" y="5"/>
                      <a:pt x="187" y="5"/>
                    </a:cubicBezTo>
                    <a:cubicBezTo>
                      <a:pt x="188" y="7"/>
                      <a:pt x="188" y="7"/>
                      <a:pt x="188" y="7"/>
                    </a:cubicBezTo>
                    <a:cubicBezTo>
                      <a:pt x="187" y="6"/>
                      <a:pt x="186" y="6"/>
                      <a:pt x="186" y="6"/>
                    </a:cubicBezTo>
                    <a:cubicBezTo>
                      <a:pt x="186" y="9"/>
                      <a:pt x="188" y="5"/>
                      <a:pt x="188" y="8"/>
                    </a:cubicBezTo>
                    <a:cubicBezTo>
                      <a:pt x="186" y="5"/>
                      <a:pt x="183" y="10"/>
                      <a:pt x="182" y="6"/>
                    </a:cubicBezTo>
                    <a:cubicBezTo>
                      <a:pt x="181" y="6"/>
                      <a:pt x="183" y="8"/>
                      <a:pt x="181" y="8"/>
                    </a:cubicBezTo>
                    <a:cubicBezTo>
                      <a:pt x="181" y="7"/>
                      <a:pt x="181" y="7"/>
                      <a:pt x="181" y="7"/>
                    </a:cubicBezTo>
                    <a:cubicBezTo>
                      <a:pt x="181" y="9"/>
                      <a:pt x="181" y="9"/>
                      <a:pt x="181" y="9"/>
                    </a:cubicBezTo>
                    <a:cubicBezTo>
                      <a:pt x="180" y="9"/>
                      <a:pt x="180" y="7"/>
                      <a:pt x="179" y="6"/>
                    </a:cubicBezTo>
                    <a:cubicBezTo>
                      <a:pt x="179" y="6"/>
                      <a:pt x="180" y="6"/>
                      <a:pt x="180" y="6"/>
                    </a:cubicBezTo>
                    <a:cubicBezTo>
                      <a:pt x="178" y="5"/>
                      <a:pt x="177" y="7"/>
                      <a:pt x="177" y="7"/>
                    </a:cubicBezTo>
                    <a:cubicBezTo>
                      <a:pt x="178" y="7"/>
                      <a:pt x="178" y="7"/>
                      <a:pt x="178" y="7"/>
                    </a:cubicBezTo>
                    <a:cubicBezTo>
                      <a:pt x="176" y="9"/>
                      <a:pt x="172" y="9"/>
                      <a:pt x="170" y="12"/>
                    </a:cubicBezTo>
                    <a:cubicBezTo>
                      <a:pt x="170" y="13"/>
                      <a:pt x="170" y="13"/>
                      <a:pt x="170" y="13"/>
                    </a:cubicBezTo>
                    <a:cubicBezTo>
                      <a:pt x="169" y="15"/>
                      <a:pt x="168" y="12"/>
                      <a:pt x="166" y="14"/>
                    </a:cubicBezTo>
                    <a:cubicBezTo>
                      <a:pt x="166" y="13"/>
                      <a:pt x="166" y="13"/>
                      <a:pt x="166" y="13"/>
                    </a:cubicBezTo>
                    <a:cubicBezTo>
                      <a:pt x="166" y="14"/>
                      <a:pt x="166" y="15"/>
                      <a:pt x="165" y="15"/>
                    </a:cubicBezTo>
                    <a:cubicBezTo>
                      <a:pt x="165" y="14"/>
                      <a:pt x="163" y="13"/>
                      <a:pt x="164" y="12"/>
                    </a:cubicBezTo>
                    <a:cubicBezTo>
                      <a:pt x="162" y="14"/>
                      <a:pt x="163" y="14"/>
                      <a:pt x="163" y="17"/>
                    </a:cubicBezTo>
                    <a:cubicBezTo>
                      <a:pt x="162" y="16"/>
                      <a:pt x="162" y="16"/>
                      <a:pt x="162" y="16"/>
                    </a:cubicBezTo>
                    <a:cubicBezTo>
                      <a:pt x="162" y="18"/>
                      <a:pt x="162" y="18"/>
                      <a:pt x="161" y="19"/>
                    </a:cubicBezTo>
                    <a:cubicBezTo>
                      <a:pt x="161" y="17"/>
                      <a:pt x="159" y="17"/>
                      <a:pt x="160" y="15"/>
                    </a:cubicBezTo>
                    <a:cubicBezTo>
                      <a:pt x="157" y="13"/>
                      <a:pt x="157" y="19"/>
                      <a:pt x="155" y="15"/>
                    </a:cubicBezTo>
                    <a:cubicBezTo>
                      <a:pt x="155" y="19"/>
                      <a:pt x="158" y="17"/>
                      <a:pt x="157" y="18"/>
                    </a:cubicBezTo>
                    <a:cubicBezTo>
                      <a:pt x="158" y="19"/>
                      <a:pt x="157" y="21"/>
                      <a:pt x="156" y="21"/>
                    </a:cubicBezTo>
                    <a:cubicBezTo>
                      <a:pt x="156" y="21"/>
                      <a:pt x="154" y="16"/>
                      <a:pt x="152" y="17"/>
                    </a:cubicBezTo>
                    <a:cubicBezTo>
                      <a:pt x="152" y="17"/>
                      <a:pt x="152" y="16"/>
                      <a:pt x="152" y="16"/>
                    </a:cubicBezTo>
                    <a:cubicBezTo>
                      <a:pt x="151" y="16"/>
                      <a:pt x="151" y="18"/>
                      <a:pt x="150" y="17"/>
                    </a:cubicBezTo>
                    <a:cubicBezTo>
                      <a:pt x="150" y="19"/>
                      <a:pt x="148" y="17"/>
                      <a:pt x="149" y="20"/>
                    </a:cubicBezTo>
                    <a:cubicBezTo>
                      <a:pt x="151" y="19"/>
                      <a:pt x="151" y="19"/>
                      <a:pt x="151" y="19"/>
                    </a:cubicBezTo>
                    <a:cubicBezTo>
                      <a:pt x="150" y="20"/>
                      <a:pt x="150" y="24"/>
                      <a:pt x="148" y="23"/>
                    </a:cubicBezTo>
                    <a:cubicBezTo>
                      <a:pt x="148" y="22"/>
                      <a:pt x="148" y="21"/>
                      <a:pt x="148" y="20"/>
                    </a:cubicBezTo>
                    <a:cubicBezTo>
                      <a:pt x="148" y="20"/>
                      <a:pt x="148" y="21"/>
                      <a:pt x="147" y="21"/>
                    </a:cubicBezTo>
                    <a:cubicBezTo>
                      <a:pt x="146" y="18"/>
                      <a:pt x="149" y="19"/>
                      <a:pt x="149" y="17"/>
                    </a:cubicBezTo>
                    <a:cubicBezTo>
                      <a:pt x="148" y="15"/>
                      <a:pt x="148" y="19"/>
                      <a:pt x="147" y="16"/>
                    </a:cubicBezTo>
                    <a:cubicBezTo>
                      <a:pt x="148" y="20"/>
                      <a:pt x="145" y="16"/>
                      <a:pt x="145" y="20"/>
                    </a:cubicBezTo>
                    <a:cubicBezTo>
                      <a:pt x="144" y="18"/>
                      <a:pt x="144" y="18"/>
                      <a:pt x="144" y="18"/>
                    </a:cubicBezTo>
                    <a:cubicBezTo>
                      <a:pt x="144" y="18"/>
                      <a:pt x="144" y="19"/>
                      <a:pt x="144" y="19"/>
                    </a:cubicBezTo>
                    <a:cubicBezTo>
                      <a:pt x="144" y="17"/>
                      <a:pt x="144" y="17"/>
                      <a:pt x="144" y="17"/>
                    </a:cubicBezTo>
                    <a:cubicBezTo>
                      <a:pt x="143" y="19"/>
                      <a:pt x="141" y="16"/>
                      <a:pt x="140" y="17"/>
                    </a:cubicBezTo>
                    <a:cubicBezTo>
                      <a:pt x="143" y="16"/>
                      <a:pt x="142" y="19"/>
                      <a:pt x="143" y="20"/>
                    </a:cubicBezTo>
                    <a:cubicBezTo>
                      <a:pt x="141" y="23"/>
                      <a:pt x="140" y="16"/>
                      <a:pt x="137" y="17"/>
                    </a:cubicBezTo>
                    <a:cubicBezTo>
                      <a:pt x="138" y="17"/>
                      <a:pt x="139" y="18"/>
                      <a:pt x="139" y="19"/>
                    </a:cubicBezTo>
                    <a:cubicBezTo>
                      <a:pt x="138" y="19"/>
                      <a:pt x="137" y="18"/>
                      <a:pt x="137" y="18"/>
                    </a:cubicBezTo>
                    <a:cubicBezTo>
                      <a:pt x="135" y="19"/>
                      <a:pt x="137" y="19"/>
                      <a:pt x="137" y="21"/>
                    </a:cubicBezTo>
                    <a:cubicBezTo>
                      <a:pt x="136" y="19"/>
                      <a:pt x="136" y="22"/>
                      <a:pt x="136" y="23"/>
                    </a:cubicBezTo>
                    <a:cubicBezTo>
                      <a:pt x="135" y="21"/>
                      <a:pt x="135" y="21"/>
                      <a:pt x="135" y="21"/>
                    </a:cubicBezTo>
                    <a:cubicBezTo>
                      <a:pt x="132" y="21"/>
                      <a:pt x="136" y="25"/>
                      <a:pt x="133" y="24"/>
                    </a:cubicBezTo>
                    <a:cubicBezTo>
                      <a:pt x="133" y="21"/>
                      <a:pt x="133" y="21"/>
                      <a:pt x="133" y="21"/>
                    </a:cubicBezTo>
                    <a:cubicBezTo>
                      <a:pt x="132" y="22"/>
                      <a:pt x="132" y="22"/>
                      <a:pt x="132" y="22"/>
                    </a:cubicBezTo>
                    <a:cubicBezTo>
                      <a:pt x="132" y="20"/>
                      <a:pt x="132" y="20"/>
                      <a:pt x="132" y="20"/>
                    </a:cubicBezTo>
                    <a:cubicBezTo>
                      <a:pt x="131" y="22"/>
                      <a:pt x="131" y="22"/>
                      <a:pt x="130" y="22"/>
                    </a:cubicBezTo>
                    <a:cubicBezTo>
                      <a:pt x="130" y="23"/>
                      <a:pt x="130" y="25"/>
                      <a:pt x="129" y="25"/>
                    </a:cubicBezTo>
                    <a:cubicBezTo>
                      <a:pt x="128" y="24"/>
                      <a:pt x="129" y="24"/>
                      <a:pt x="128" y="24"/>
                    </a:cubicBezTo>
                    <a:cubicBezTo>
                      <a:pt x="128" y="23"/>
                      <a:pt x="128" y="21"/>
                      <a:pt x="129" y="23"/>
                    </a:cubicBezTo>
                    <a:cubicBezTo>
                      <a:pt x="129" y="22"/>
                      <a:pt x="129" y="22"/>
                      <a:pt x="129" y="21"/>
                    </a:cubicBezTo>
                    <a:cubicBezTo>
                      <a:pt x="128" y="20"/>
                      <a:pt x="127" y="21"/>
                      <a:pt x="126" y="21"/>
                    </a:cubicBezTo>
                    <a:cubicBezTo>
                      <a:pt x="127" y="21"/>
                      <a:pt x="127" y="22"/>
                      <a:pt x="127" y="22"/>
                    </a:cubicBezTo>
                    <a:cubicBezTo>
                      <a:pt x="126" y="25"/>
                      <a:pt x="126" y="25"/>
                      <a:pt x="126" y="25"/>
                    </a:cubicBezTo>
                    <a:cubicBezTo>
                      <a:pt x="125" y="24"/>
                      <a:pt x="125" y="24"/>
                      <a:pt x="126" y="23"/>
                    </a:cubicBezTo>
                    <a:cubicBezTo>
                      <a:pt x="125" y="23"/>
                      <a:pt x="125" y="24"/>
                      <a:pt x="125" y="25"/>
                    </a:cubicBezTo>
                    <a:cubicBezTo>
                      <a:pt x="124" y="23"/>
                      <a:pt x="124" y="22"/>
                      <a:pt x="124" y="21"/>
                    </a:cubicBezTo>
                    <a:cubicBezTo>
                      <a:pt x="123" y="23"/>
                      <a:pt x="123" y="23"/>
                      <a:pt x="123" y="23"/>
                    </a:cubicBezTo>
                    <a:cubicBezTo>
                      <a:pt x="123" y="22"/>
                      <a:pt x="122" y="21"/>
                      <a:pt x="122" y="21"/>
                    </a:cubicBezTo>
                    <a:cubicBezTo>
                      <a:pt x="120" y="20"/>
                      <a:pt x="120" y="24"/>
                      <a:pt x="118" y="24"/>
                    </a:cubicBezTo>
                    <a:cubicBezTo>
                      <a:pt x="118" y="24"/>
                      <a:pt x="118" y="24"/>
                      <a:pt x="118" y="25"/>
                    </a:cubicBezTo>
                    <a:cubicBezTo>
                      <a:pt x="116" y="25"/>
                      <a:pt x="115" y="23"/>
                      <a:pt x="114" y="26"/>
                    </a:cubicBezTo>
                    <a:cubicBezTo>
                      <a:pt x="112" y="23"/>
                      <a:pt x="112" y="23"/>
                      <a:pt x="112" y="23"/>
                    </a:cubicBezTo>
                    <a:cubicBezTo>
                      <a:pt x="111" y="24"/>
                      <a:pt x="114" y="26"/>
                      <a:pt x="113" y="28"/>
                    </a:cubicBezTo>
                    <a:cubicBezTo>
                      <a:pt x="111" y="29"/>
                      <a:pt x="111" y="26"/>
                      <a:pt x="111" y="25"/>
                    </a:cubicBezTo>
                    <a:cubicBezTo>
                      <a:pt x="110" y="27"/>
                      <a:pt x="110" y="30"/>
                      <a:pt x="108" y="28"/>
                    </a:cubicBezTo>
                    <a:cubicBezTo>
                      <a:pt x="108" y="28"/>
                      <a:pt x="109" y="28"/>
                      <a:pt x="109" y="28"/>
                    </a:cubicBezTo>
                    <a:close/>
                    <a:moveTo>
                      <a:pt x="94" y="33"/>
                    </a:moveTo>
                    <a:cubicBezTo>
                      <a:pt x="94" y="33"/>
                      <a:pt x="95" y="31"/>
                      <a:pt x="95" y="32"/>
                    </a:cubicBezTo>
                    <a:cubicBezTo>
                      <a:pt x="95" y="35"/>
                      <a:pt x="95" y="34"/>
                      <a:pt x="94" y="33"/>
                    </a:cubicBezTo>
                    <a:close/>
                    <a:moveTo>
                      <a:pt x="72" y="45"/>
                    </a:moveTo>
                    <a:cubicBezTo>
                      <a:pt x="72" y="44"/>
                      <a:pt x="73" y="44"/>
                      <a:pt x="74" y="45"/>
                    </a:cubicBezTo>
                    <a:cubicBezTo>
                      <a:pt x="73" y="45"/>
                      <a:pt x="73" y="45"/>
                      <a:pt x="72" y="45"/>
                    </a:cubicBezTo>
                    <a:close/>
                    <a:moveTo>
                      <a:pt x="12" y="76"/>
                    </a:moveTo>
                    <a:cubicBezTo>
                      <a:pt x="12" y="76"/>
                      <a:pt x="12" y="76"/>
                      <a:pt x="12" y="76"/>
                    </a:cubicBezTo>
                    <a:cubicBezTo>
                      <a:pt x="13" y="77"/>
                      <a:pt x="12" y="76"/>
                      <a:pt x="12" y="76"/>
                    </a:cubicBezTo>
                    <a:close/>
                    <a:moveTo>
                      <a:pt x="10" y="76"/>
                    </a:moveTo>
                    <a:cubicBezTo>
                      <a:pt x="10" y="76"/>
                      <a:pt x="10" y="76"/>
                      <a:pt x="10" y="77"/>
                    </a:cubicBezTo>
                    <a:cubicBezTo>
                      <a:pt x="10" y="76"/>
                      <a:pt x="11" y="76"/>
                      <a:pt x="11" y="76"/>
                    </a:cubicBezTo>
                    <a:cubicBezTo>
                      <a:pt x="11" y="76"/>
                      <a:pt x="10" y="75"/>
                      <a:pt x="10" y="76"/>
                    </a:cubicBezTo>
                    <a:close/>
                    <a:moveTo>
                      <a:pt x="156" y="32"/>
                    </a:moveTo>
                    <a:cubicBezTo>
                      <a:pt x="156" y="31"/>
                      <a:pt x="156" y="31"/>
                      <a:pt x="156" y="31"/>
                    </a:cubicBezTo>
                    <a:cubicBezTo>
                      <a:pt x="156" y="30"/>
                      <a:pt x="156" y="31"/>
                      <a:pt x="156" y="3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60" name="Freeform 959"/>
              <p:cNvSpPr>
                <a:spLocks/>
              </p:cNvSpPr>
              <p:nvPr/>
            </p:nvSpPr>
            <p:spPr bwMode="auto">
              <a:xfrm>
                <a:off x="4602" y="2805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61" name="Freeform 960"/>
              <p:cNvSpPr>
                <a:spLocks/>
              </p:cNvSpPr>
              <p:nvPr/>
            </p:nvSpPr>
            <p:spPr bwMode="auto">
              <a:xfrm>
                <a:off x="4706" y="2762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62" name="Freeform 961"/>
              <p:cNvSpPr>
                <a:spLocks/>
              </p:cNvSpPr>
              <p:nvPr/>
            </p:nvSpPr>
            <p:spPr bwMode="auto">
              <a:xfrm>
                <a:off x="4491" y="283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63" name="Freeform 962"/>
              <p:cNvSpPr>
                <a:spLocks/>
              </p:cNvSpPr>
              <p:nvPr/>
            </p:nvSpPr>
            <p:spPr bwMode="auto">
              <a:xfrm>
                <a:off x="4436" y="2897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64" name="Freeform 963"/>
              <p:cNvSpPr>
                <a:spLocks/>
              </p:cNvSpPr>
              <p:nvPr/>
            </p:nvSpPr>
            <p:spPr bwMode="auto">
              <a:xfrm>
                <a:off x="4410" y="2878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65" name="Freeform 964"/>
              <p:cNvSpPr>
                <a:spLocks/>
              </p:cNvSpPr>
              <p:nvPr/>
            </p:nvSpPr>
            <p:spPr bwMode="auto">
              <a:xfrm>
                <a:off x="4427" y="2883"/>
                <a:ext cx="2" cy="7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1 h 3"/>
                  <a:gd name="T4" fmla="*/ 0 w 1"/>
                  <a:gd name="T5" fmla="*/ 1 h 3"/>
                  <a:gd name="T6" fmla="*/ 1 w 1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3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66" name="Freeform 965"/>
              <p:cNvSpPr>
                <a:spLocks/>
              </p:cNvSpPr>
              <p:nvPr/>
            </p:nvSpPr>
            <p:spPr bwMode="auto">
              <a:xfrm>
                <a:off x="4424" y="2885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67" name="Freeform 966"/>
              <p:cNvSpPr>
                <a:spLocks/>
              </p:cNvSpPr>
              <p:nvPr/>
            </p:nvSpPr>
            <p:spPr bwMode="auto">
              <a:xfrm>
                <a:off x="4446" y="2888"/>
                <a:ext cx="4" cy="12"/>
              </a:xfrm>
              <a:custGeom>
                <a:avLst/>
                <a:gdLst>
                  <a:gd name="T0" fmla="*/ 1 w 2"/>
                  <a:gd name="T1" fmla="*/ 1 h 5"/>
                  <a:gd name="T2" fmla="*/ 1 w 2"/>
                  <a:gd name="T3" fmla="*/ 3 h 5"/>
                  <a:gd name="T4" fmla="*/ 1 w 2"/>
                  <a:gd name="T5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5">
                    <a:moveTo>
                      <a:pt x="1" y="1"/>
                    </a:moveTo>
                    <a:cubicBezTo>
                      <a:pt x="0" y="1"/>
                      <a:pt x="1" y="3"/>
                      <a:pt x="1" y="3"/>
                    </a:cubicBezTo>
                    <a:cubicBezTo>
                      <a:pt x="1" y="5"/>
                      <a:pt x="2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68" name="Freeform 967"/>
              <p:cNvSpPr>
                <a:spLocks/>
              </p:cNvSpPr>
              <p:nvPr/>
            </p:nvSpPr>
            <p:spPr bwMode="auto">
              <a:xfrm>
                <a:off x="4424" y="2873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3 w 3"/>
                  <a:gd name="T3" fmla="*/ 5 h 5"/>
                  <a:gd name="T4" fmla="*/ 3 w 3"/>
                  <a:gd name="T5" fmla="*/ 0 h 5"/>
                  <a:gd name="T6" fmla="*/ 0 w 3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3" y="5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69" name="Freeform 968"/>
              <p:cNvSpPr>
                <a:spLocks/>
              </p:cNvSpPr>
              <p:nvPr/>
            </p:nvSpPr>
            <p:spPr bwMode="auto">
              <a:xfrm>
                <a:off x="4434" y="2873"/>
                <a:ext cx="4" cy="3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0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1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70" name="Freeform 969"/>
              <p:cNvSpPr>
                <a:spLocks/>
              </p:cNvSpPr>
              <p:nvPr/>
            </p:nvSpPr>
            <p:spPr bwMode="auto">
              <a:xfrm>
                <a:off x="4434" y="28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71" name="Freeform 970"/>
              <p:cNvSpPr>
                <a:spLocks/>
              </p:cNvSpPr>
              <p:nvPr/>
            </p:nvSpPr>
            <p:spPr bwMode="auto">
              <a:xfrm>
                <a:off x="4429" y="2871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72" name="Freeform 971"/>
              <p:cNvSpPr>
                <a:spLocks/>
              </p:cNvSpPr>
              <p:nvPr/>
            </p:nvSpPr>
            <p:spPr bwMode="auto">
              <a:xfrm>
                <a:off x="4462" y="2864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73" name="Freeform 972"/>
              <p:cNvSpPr>
                <a:spLocks/>
              </p:cNvSpPr>
              <p:nvPr/>
            </p:nvSpPr>
            <p:spPr bwMode="auto">
              <a:xfrm>
                <a:off x="4450" y="2855"/>
                <a:ext cx="3" cy="4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2 h 2"/>
                  <a:gd name="T4" fmla="*/ 1 w 1"/>
                  <a:gd name="T5" fmla="*/ 0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74" name="Freeform 973"/>
              <p:cNvSpPr>
                <a:spLocks/>
              </p:cNvSpPr>
              <p:nvPr/>
            </p:nvSpPr>
            <p:spPr bwMode="auto">
              <a:xfrm>
                <a:off x="4455" y="2847"/>
                <a:ext cx="5" cy="8"/>
              </a:xfrm>
              <a:custGeom>
                <a:avLst/>
                <a:gdLst>
                  <a:gd name="T0" fmla="*/ 1 w 2"/>
                  <a:gd name="T1" fmla="*/ 3 h 3"/>
                  <a:gd name="T2" fmla="*/ 1 w 2"/>
                  <a:gd name="T3" fmla="*/ 1 h 3"/>
                  <a:gd name="T4" fmla="*/ 1 w 2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1" y="2"/>
                      <a:pt x="2" y="0"/>
                      <a:pt x="1" y="1"/>
                    </a:cubicBezTo>
                    <a:cubicBezTo>
                      <a:pt x="1" y="2"/>
                      <a:pt x="0" y="2"/>
                      <a:pt x="1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75" name="Freeform 974"/>
              <p:cNvSpPr>
                <a:spLocks/>
              </p:cNvSpPr>
              <p:nvPr/>
            </p:nvSpPr>
            <p:spPr bwMode="auto">
              <a:xfrm>
                <a:off x="4498" y="2850"/>
                <a:ext cx="2" cy="9"/>
              </a:xfrm>
              <a:custGeom>
                <a:avLst/>
                <a:gdLst>
                  <a:gd name="T0" fmla="*/ 0 w 2"/>
                  <a:gd name="T1" fmla="*/ 0 h 9"/>
                  <a:gd name="T2" fmla="*/ 0 w 2"/>
                  <a:gd name="T3" fmla="*/ 0 h 9"/>
                  <a:gd name="T4" fmla="*/ 2 w 2"/>
                  <a:gd name="T5" fmla="*/ 9 h 9"/>
                  <a:gd name="T6" fmla="*/ 0 w 2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9">
                    <a:moveTo>
                      <a:pt x="0" y="0"/>
                    </a:moveTo>
                    <a:lnTo>
                      <a:pt x="0" y="0"/>
                    </a:lnTo>
                    <a:lnTo>
                      <a:pt x="2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76" name="Freeform 975"/>
              <p:cNvSpPr>
                <a:spLocks/>
              </p:cNvSpPr>
              <p:nvPr/>
            </p:nvSpPr>
            <p:spPr bwMode="auto">
              <a:xfrm>
                <a:off x="4521" y="2817"/>
                <a:ext cx="7" cy="9"/>
              </a:xfrm>
              <a:custGeom>
                <a:avLst/>
                <a:gdLst>
                  <a:gd name="T0" fmla="*/ 2 w 3"/>
                  <a:gd name="T1" fmla="*/ 1 h 4"/>
                  <a:gd name="T2" fmla="*/ 1 w 3"/>
                  <a:gd name="T3" fmla="*/ 2 h 4"/>
                  <a:gd name="T4" fmla="*/ 2 w 3"/>
                  <a:gd name="T5" fmla="*/ 4 h 4"/>
                  <a:gd name="T6" fmla="*/ 2 w 3"/>
                  <a:gd name="T7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2" y="1"/>
                    </a:moveTo>
                    <a:cubicBezTo>
                      <a:pt x="0" y="0"/>
                      <a:pt x="2" y="3"/>
                      <a:pt x="1" y="2"/>
                    </a:cubicBezTo>
                    <a:cubicBezTo>
                      <a:pt x="1" y="3"/>
                      <a:pt x="2" y="3"/>
                      <a:pt x="2" y="4"/>
                    </a:cubicBezTo>
                    <a:cubicBezTo>
                      <a:pt x="2" y="3"/>
                      <a:pt x="3" y="3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77" name="Freeform 976"/>
              <p:cNvSpPr>
                <a:spLocks/>
              </p:cNvSpPr>
              <p:nvPr/>
            </p:nvSpPr>
            <p:spPr bwMode="auto">
              <a:xfrm>
                <a:off x="4526" y="282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78" name="Freeform 977"/>
              <p:cNvSpPr>
                <a:spLocks/>
              </p:cNvSpPr>
              <p:nvPr/>
            </p:nvSpPr>
            <p:spPr bwMode="auto">
              <a:xfrm>
                <a:off x="4914" y="2748"/>
                <a:ext cx="5" cy="5"/>
              </a:xfrm>
              <a:custGeom>
                <a:avLst/>
                <a:gdLst>
                  <a:gd name="T0" fmla="*/ 0 w 5"/>
                  <a:gd name="T1" fmla="*/ 2 h 5"/>
                  <a:gd name="T2" fmla="*/ 5 w 5"/>
                  <a:gd name="T3" fmla="*/ 5 h 5"/>
                  <a:gd name="T4" fmla="*/ 3 w 5"/>
                  <a:gd name="T5" fmla="*/ 0 h 5"/>
                  <a:gd name="T6" fmla="*/ 0 w 5"/>
                  <a:gd name="T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0" y="2"/>
                    </a:moveTo>
                    <a:lnTo>
                      <a:pt x="5" y="5"/>
                    </a:lnTo>
                    <a:lnTo>
                      <a:pt x="3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79" name="Freeform 978"/>
              <p:cNvSpPr>
                <a:spLocks/>
              </p:cNvSpPr>
              <p:nvPr/>
            </p:nvSpPr>
            <p:spPr bwMode="auto">
              <a:xfrm>
                <a:off x="4917" y="2743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80" name="Freeform 979"/>
              <p:cNvSpPr>
                <a:spLocks/>
              </p:cNvSpPr>
              <p:nvPr/>
            </p:nvSpPr>
            <p:spPr bwMode="auto">
              <a:xfrm>
                <a:off x="4640" y="2776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81" name="Freeform 980"/>
              <p:cNvSpPr>
                <a:spLocks/>
              </p:cNvSpPr>
              <p:nvPr/>
            </p:nvSpPr>
            <p:spPr bwMode="auto">
              <a:xfrm>
                <a:off x="4668" y="2774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0 h 5"/>
                  <a:gd name="T4" fmla="*/ 3 w 3"/>
                  <a:gd name="T5" fmla="*/ 5 h 5"/>
                  <a:gd name="T6" fmla="*/ 0 w 3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82" name="Freeform 981"/>
              <p:cNvSpPr>
                <a:spLocks/>
              </p:cNvSpPr>
              <p:nvPr/>
            </p:nvSpPr>
            <p:spPr bwMode="auto">
              <a:xfrm>
                <a:off x="4685" y="2760"/>
                <a:ext cx="4" cy="7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1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0"/>
                      <a:pt x="2" y="3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83" name="Freeform 982"/>
              <p:cNvSpPr>
                <a:spLocks/>
              </p:cNvSpPr>
              <p:nvPr/>
            </p:nvSpPr>
            <p:spPr bwMode="auto">
              <a:xfrm>
                <a:off x="4266" y="1914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84" name="Freeform 983"/>
              <p:cNvSpPr>
                <a:spLocks/>
              </p:cNvSpPr>
              <p:nvPr/>
            </p:nvSpPr>
            <p:spPr bwMode="auto">
              <a:xfrm>
                <a:off x="4285" y="1912"/>
                <a:ext cx="4" cy="2"/>
              </a:xfrm>
              <a:custGeom>
                <a:avLst/>
                <a:gdLst>
                  <a:gd name="T0" fmla="*/ 2 w 4"/>
                  <a:gd name="T1" fmla="*/ 0 h 2"/>
                  <a:gd name="T2" fmla="*/ 0 w 4"/>
                  <a:gd name="T3" fmla="*/ 2 h 2"/>
                  <a:gd name="T4" fmla="*/ 4 w 4"/>
                  <a:gd name="T5" fmla="*/ 0 h 2"/>
                  <a:gd name="T6" fmla="*/ 2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2" y="0"/>
                    </a:moveTo>
                    <a:lnTo>
                      <a:pt x="0" y="2"/>
                    </a:lnTo>
                    <a:lnTo>
                      <a:pt x="4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85" name="Freeform 984"/>
              <p:cNvSpPr>
                <a:spLocks/>
              </p:cNvSpPr>
              <p:nvPr/>
            </p:nvSpPr>
            <p:spPr bwMode="auto">
              <a:xfrm>
                <a:off x="4289" y="1912"/>
                <a:ext cx="12" cy="7"/>
              </a:xfrm>
              <a:custGeom>
                <a:avLst/>
                <a:gdLst>
                  <a:gd name="T0" fmla="*/ 4 w 5"/>
                  <a:gd name="T1" fmla="*/ 3 h 3"/>
                  <a:gd name="T2" fmla="*/ 2 w 5"/>
                  <a:gd name="T3" fmla="*/ 1 h 3"/>
                  <a:gd name="T4" fmla="*/ 2 w 5"/>
                  <a:gd name="T5" fmla="*/ 1 h 3"/>
                  <a:gd name="T6" fmla="*/ 0 w 5"/>
                  <a:gd name="T7" fmla="*/ 2 h 3"/>
                  <a:gd name="T8" fmla="*/ 4 w 5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">
                    <a:moveTo>
                      <a:pt x="4" y="3"/>
                    </a:moveTo>
                    <a:cubicBezTo>
                      <a:pt x="5" y="0"/>
                      <a:pt x="2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2" y="3"/>
                      <a:pt x="4" y="2"/>
                      <a:pt x="4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86" name="Freeform 985"/>
              <p:cNvSpPr>
                <a:spLocks/>
              </p:cNvSpPr>
              <p:nvPr/>
            </p:nvSpPr>
            <p:spPr bwMode="auto">
              <a:xfrm>
                <a:off x="4299" y="1933"/>
                <a:ext cx="5" cy="3"/>
              </a:xfrm>
              <a:custGeom>
                <a:avLst/>
                <a:gdLst>
                  <a:gd name="T0" fmla="*/ 1 w 2"/>
                  <a:gd name="T1" fmla="*/ 1 h 1"/>
                  <a:gd name="T2" fmla="*/ 0 w 2"/>
                  <a:gd name="T3" fmla="*/ 0 h 1"/>
                  <a:gd name="T4" fmla="*/ 0 w 2"/>
                  <a:gd name="T5" fmla="*/ 1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87" name="Freeform 986"/>
              <p:cNvSpPr>
                <a:spLocks/>
              </p:cNvSpPr>
              <p:nvPr/>
            </p:nvSpPr>
            <p:spPr bwMode="auto">
              <a:xfrm>
                <a:off x="4296" y="1936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88" name="Freeform 987"/>
              <p:cNvSpPr>
                <a:spLocks/>
              </p:cNvSpPr>
              <p:nvPr/>
            </p:nvSpPr>
            <p:spPr bwMode="auto">
              <a:xfrm>
                <a:off x="4304" y="1936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89" name="Freeform 988"/>
              <p:cNvSpPr>
                <a:spLocks/>
              </p:cNvSpPr>
              <p:nvPr/>
            </p:nvSpPr>
            <p:spPr bwMode="auto">
              <a:xfrm>
                <a:off x="4308" y="1933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90" name="Freeform 989"/>
              <p:cNvSpPr>
                <a:spLocks/>
              </p:cNvSpPr>
              <p:nvPr/>
            </p:nvSpPr>
            <p:spPr bwMode="auto">
              <a:xfrm>
                <a:off x="4306" y="1931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1 w 2"/>
                  <a:gd name="T3" fmla="*/ 1 h 2"/>
                  <a:gd name="T4" fmla="*/ 1 w 2"/>
                  <a:gd name="T5" fmla="*/ 1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0"/>
                      <a:pt x="1" y="1"/>
                    </a:cubicBezTo>
                    <a:cubicBezTo>
                      <a:pt x="1" y="0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91" name="Freeform 990"/>
              <p:cNvSpPr>
                <a:spLocks/>
              </p:cNvSpPr>
              <p:nvPr/>
            </p:nvSpPr>
            <p:spPr bwMode="auto">
              <a:xfrm>
                <a:off x="4301" y="1929"/>
                <a:ext cx="5" cy="4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0 h 2"/>
                  <a:gd name="T4" fmla="*/ 2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1" y="1"/>
                      <a:pt x="1" y="1"/>
                      <a:pt x="2" y="0"/>
                    </a:cubicBezTo>
                    <a:cubicBezTo>
                      <a:pt x="1" y="0"/>
                      <a:pt x="0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92" name="Freeform 991"/>
              <p:cNvSpPr>
                <a:spLocks/>
              </p:cNvSpPr>
              <p:nvPr/>
            </p:nvSpPr>
            <p:spPr bwMode="auto">
              <a:xfrm>
                <a:off x="4301" y="1912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93" name="Freeform 992"/>
              <p:cNvSpPr>
                <a:spLocks/>
              </p:cNvSpPr>
              <p:nvPr/>
            </p:nvSpPr>
            <p:spPr bwMode="auto">
              <a:xfrm>
                <a:off x="4315" y="1940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94" name="Freeform 993"/>
              <p:cNvSpPr>
                <a:spLocks/>
              </p:cNvSpPr>
              <p:nvPr/>
            </p:nvSpPr>
            <p:spPr bwMode="auto">
              <a:xfrm>
                <a:off x="4318" y="193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95" name="Freeform 994"/>
              <p:cNvSpPr>
                <a:spLocks/>
              </p:cNvSpPr>
              <p:nvPr/>
            </p:nvSpPr>
            <p:spPr bwMode="auto">
              <a:xfrm>
                <a:off x="4308" y="1926"/>
                <a:ext cx="5" cy="3"/>
              </a:xfrm>
              <a:custGeom>
                <a:avLst/>
                <a:gdLst>
                  <a:gd name="T0" fmla="*/ 5 w 5"/>
                  <a:gd name="T1" fmla="*/ 0 h 3"/>
                  <a:gd name="T2" fmla="*/ 0 w 5"/>
                  <a:gd name="T3" fmla="*/ 3 h 3"/>
                  <a:gd name="T4" fmla="*/ 5 w 5"/>
                  <a:gd name="T5" fmla="*/ 0 h 3"/>
                  <a:gd name="T6" fmla="*/ 5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5" y="0"/>
                    </a:moveTo>
                    <a:lnTo>
                      <a:pt x="0" y="3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96" name="Freeform 995"/>
              <p:cNvSpPr>
                <a:spLocks/>
              </p:cNvSpPr>
              <p:nvPr/>
            </p:nvSpPr>
            <p:spPr bwMode="auto">
              <a:xfrm>
                <a:off x="4320" y="1947"/>
                <a:ext cx="5" cy="5"/>
              </a:xfrm>
              <a:custGeom>
                <a:avLst/>
                <a:gdLst>
                  <a:gd name="T0" fmla="*/ 2 w 5"/>
                  <a:gd name="T1" fmla="*/ 3 h 5"/>
                  <a:gd name="T2" fmla="*/ 0 w 5"/>
                  <a:gd name="T3" fmla="*/ 5 h 5"/>
                  <a:gd name="T4" fmla="*/ 5 w 5"/>
                  <a:gd name="T5" fmla="*/ 0 h 5"/>
                  <a:gd name="T6" fmla="*/ 2 w 5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2" y="3"/>
                    </a:moveTo>
                    <a:lnTo>
                      <a:pt x="0" y="5"/>
                    </a:lnTo>
                    <a:lnTo>
                      <a:pt x="5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97" name="Freeform 996"/>
              <p:cNvSpPr>
                <a:spLocks/>
              </p:cNvSpPr>
              <p:nvPr/>
            </p:nvSpPr>
            <p:spPr bwMode="auto">
              <a:xfrm>
                <a:off x="4327" y="1950"/>
                <a:ext cx="5" cy="7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3 h 3"/>
                  <a:gd name="T4" fmla="*/ 2 w 2"/>
                  <a:gd name="T5" fmla="*/ 2 h 3"/>
                  <a:gd name="T6" fmla="*/ 1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0" y="3"/>
                      <a:pt x="1" y="2"/>
                      <a:pt x="2" y="2"/>
                    </a:cubicBezTo>
                    <a:cubicBezTo>
                      <a:pt x="1" y="2"/>
                      <a:pt x="1" y="2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98" name="Freeform 997"/>
              <p:cNvSpPr>
                <a:spLocks/>
              </p:cNvSpPr>
              <p:nvPr/>
            </p:nvSpPr>
            <p:spPr bwMode="auto">
              <a:xfrm>
                <a:off x="4332" y="1952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99" name="Freeform 998"/>
              <p:cNvSpPr>
                <a:spLocks/>
              </p:cNvSpPr>
              <p:nvPr/>
            </p:nvSpPr>
            <p:spPr bwMode="auto">
              <a:xfrm>
                <a:off x="4322" y="1940"/>
                <a:ext cx="3" cy="5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2 h 2"/>
                  <a:gd name="T4" fmla="*/ 1 w 1"/>
                  <a:gd name="T5" fmla="*/ 0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0" y="1"/>
                      <a:pt x="1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00" name="Freeform 999"/>
              <p:cNvSpPr>
                <a:spLocks/>
              </p:cNvSpPr>
              <p:nvPr/>
            </p:nvSpPr>
            <p:spPr bwMode="auto">
              <a:xfrm>
                <a:off x="4325" y="1940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01" name="Freeform 1000"/>
              <p:cNvSpPr>
                <a:spLocks/>
              </p:cNvSpPr>
              <p:nvPr/>
            </p:nvSpPr>
            <p:spPr bwMode="auto">
              <a:xfrm>
                <a:off x="4322" y="1940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02" name="Freeform 1001"/>
              <p:cNvSpPr>
                <a:spLocks/>
              </p:cNvSpPr>
              <p:nvPr/>
            </p:nvSpPr>
            <p:spPr bwMode="auto">
              <a:xfrm>
                <a:off x="4318" y="1926"/>
                <a:ext cx="4" cy="7"/>
              </a:xfrm>
              <a:custGeom>
                <a:avLst/>
                <a:gdLst>
                  <a:gd name="T0" fmla="*/ 0 w 2"/>
                  <a:gd name="T1" fmla="*/ 3 h 3"/>
                  <a:gd name="T2" fmla="*/ 2 w 2"/>
                  <a:gd name="T3" fmla="*/ 0 h 3"/>
                  <a:gd name="T4" fmla="*/ 0 w 2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1" y="2"/>
                      <a:pt x="2" y="1"/>
                      <a:pt x="2" y="0"/>
                    </a:cubicBezTo>
                    <a:cubicBezTo>
                      <a:pt x="1" y="1"/>
                      <a:pt x="1" y="2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03" name="Freeform 1002"/>
              <p:cNvSpPr>
                <a:spLocks/>
              </p:cNvSpPr>
              <p:nvPr/>
            </p:nvSpPr>
            <p:spPr bwMode="auto">
              <a:xfrm>
                <a:off x="4320" y="1933"/>
                <a:ext cx="5" cy="5"/>
              </a:xfrm>
              <a:custGeom>
                <a:avLst/>
                <a:gdLst>
                  <a:gd name="T0" fmla="*/ 2 w 2"/>
                  <a:gd name="T1" fmla="*/ 1 h 2"/>
                  <a:gd name="T2" fmla="*/ 1 w 2"/>
                  <a:gd name="T3" fmla="*/ 0 h 2"/>
                  <a:gd name="T4" fmla="*/ 0 w 2"/>
                  <a:gd name="T5" fmla="*/ 2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2"/>
                    </a:cubicBez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04" name="Rectangle 1003"/>
              <p:cNvSpPr>
                <a:spLocks noChangeArrowheads="1"/>
              </p:cNvSpPr>
              <p:nvPr/>
            </p:nvSpPr>
            <p:spPr bwMode="auto">
              <a:xfrm>
                <a:off x="4325" y="1936"/>
                <a:ext cx="2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05" name="Freeform 1004"/>
              <p:cNvSpPr>
                <a:spLocks/>
              </p:cNvSpPr>
              <p:nvPr/>
            </p:nvSpPr>
            <p:spPr bwMode="auto">
              <a:xfrm>
                <a:off x="4332" y="1943"/>
                <a:ext cx="5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1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06" name="Freeform 1005"/>
              <p:cNvSpPr>
                <a:spLocks/>
              </p:cNvSpPr>
              <p:nvPr/>
            </p:nvSpPr>
            <p:spPr bwMode="auto">
              <a:xfrm>
                <a:off x="4330" y="194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07" name="Freeform 1006"/>
              <p:cNvSpPr>
                <a:spLocks/>
              </p:cNvSpPr>
              <p:nvPr/>
            </p:nvSpPr>
            <p:spPr bwMode="auto">
              <a:xfrm>
                <a:off x="4349" y="19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08" name="Freeform 1007"/>
              <p:cNvSpPr>
                <a:spLocks/>
              </p:cNvSpPr>
              <p:nvPr/>
            </p:nvSpPr>
            <p:spPr bwMode="auto">
              <a:xfrm>
                <a:off x="4332" y="1940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09" name="Freeform 1008"/>
              <p:cNvSpPr>
                <a:spLocks/>
              </p:cNvSpPr>
              <p:nvPr/>
            </p:nvSpPr>
            <p:spPr bwMode="auto">
              <a:xfrm>
                <a:off x="4339" y="1947"/>
                <a:ext cx="0" cy="5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7" name="Group 1210"/>
            <p:cNvGrpSpPr>
              <a:grpSpLocks/>
            </p:cNvGrpSpPr>
            <p:nvPr/>
          </p:nvGrpSpPr>
          <p:grpSpPr bwMode="auto">
            <a:xfrm>
              <a:off x="4325" y="1048"/>
              <a:ext cx="2001" cy="1070"/>
              <a:chOff x="4325" y="1048"/>
              <a:chExt cx="2001" cy="1070"/>
            </a:xfrm>
          </p:grpSpPr>
          <p:sp>
            <p:nvSpPr>
              <p:cNvPr id="1910" name="Freeform 1010"/>
              <p:cNvSpPr>
                <a:spLocks/>
              </p:cNvSpPr>
              <p:nvPr/>
            </p:nvSpPr>
            <p:spPr bwMode="auto">
              <a:xfrm>
                <a:off x="4330" y="194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11" name="Freeform 1011"/>
              <p:cNvSpPr>
                <a:spLocks/>
              </p:cNvSpPr>
              <p:nvPr/>
            </p:nvSpPr>
            <p:spPr bwMode="auto">
              <a:xfrm>
                <a:off x="4330" y="1943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12" name="Freeform 1012"/>
              <p:cNvSpPr>
                <a:spLocks/>
              </p:cNvSpPr>
              <p:nvPr/>
            </p:nvSpPr>
            <p:spPr bwMode="auto">
              <a:xfrm>
                <a:off x="4349" y="1929"/>
                <a:ext cx="16" cy="21"/>
              </a:xfrm>
              <a:custGeom>
                <a:avLst/>
                <a:gdLst>
                  <a:gd name="T0" fmla="*/ 6 w 7"/>
                  <a:gd name="T1" fmla="*/ 0 h 9"/>
                  <a:gd name="T2" fmla="*/ 3 w 7"/>
                  <a:gd name="T3" fmla="*/ 0 h 9"/>
                  <a:gd name="T4" fmla="*/ 0 w 7"/>
                  <a:gd name="T5" fmla="*/ 9 h 9"/>
                  <a:gd name="T6" fmla="*/ 2 w 7"/>
                  <a:gd name="T7" fmla="*/ 8 h 9"/>
                  <a:gd name="T8" fmla="*/ 2 w 7"/>
                  <a:gd name="T9" fmla="*/ 4 h 9"/>
                  <a:gd name="T10" fmla="*/ 3 w 7"/>
                  <a:gd name="T11" fmla="*/ 6 h 9"/>
                  <a:gd name="T12" fmla="*/ 7 w 7"/>
                  <a:gd name="T13" fmla="*/ 1 h 9"/>
                  <a:gd name="T14" fmla="*/ 5 w 7"/>
                  <a:gd name="T15" fmla="*/ 2 h 9"/>
                  <a:gd name="T16" fmla="*/ 6 w 7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9">
                    <a:moveTo>
                      <a:pt x="6" y="0"/>
                    </a:moveTo>
                    <a:cubicBezTo>
                      <a:pt x="5" y="2"/>
                      <a:pt x="4" y="2"/>
                      <a:pt x="3" y="0"/>
                    </a:cubicBezTo>
                    <a:cubicBezTo>
                      <a:pt x="2" y="1"/>
                      <a:pt x="0" y="6"/>
                      <a:pt x="0" y="9"/>
                    </a:cubicBezTo>
                    <a:cubicBezTo>
                      <a:pt x="0" y="9"/>
                      <a:pt x="1" y="8"/>
                      <a:pt x="2" y="8"/>
                    </a:cubicBezTo>
                    <a:cubicBezTo>
                      <a:pt x="2" y="7"/>
                      <a:pt x="1" y="5"/>
                      <a:pt x="2" y="4"/>
                    </a:cubicBezTo>
                    <a:cubicBezTo>
                      <a:pt x="4" y="4"/>
                      <a:pt x="3" y="5"/>
                      <a:pt x="3" y="6"/>
                    </a:cubicBezTo>
                    <a:cubicBezTo>
                      <a:pt x="3" y="4"/>
                      <a:pt x="6" y="4"/>
                      <a:pt x="7" y="1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1"/>
                      <a:pt x="6" y="1"/>
                      <a:pt x="6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13" name="Freeform 1013"/>
              <p:cNvSpPr>
                <a:spLocks/>
              </p:cNvSpPr>
              <p:nvPr/>
            </p:nvSpPr>
            <p:spPr bwMode="auto">
              <a:xfrm>
                <a:off x="4344" y="1947"/>
                <a:ext cx="5" cy="8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2 w 2"/>
                  <a:gd name="T7" fmla="*/ 1 h 3"/>
                  <a:gd name="T8" fmla="*/ 0 w 2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3"/>
                    </a:cubicBezTo>
                    <a:cubicBezTo>
                      <a:pt x="1" y="2"/>
                      <a:pt x="2" y="2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14" name="Freeform 1014"/>
              <p:cNvSpPr>
                <a:spLocks/>
              </p:cNvSpPr>
              <p:nvPr/>
            </p:nvSpPr>
            <p:spPr bwMode="auto">
              <a:xfrm>
                <a:off x="4337" y="1938"/>
                <a:ext cx="9" cy="9"/>
              </a:xfrm>
              <a:custGeom>
                <a:avLst/>
                <a:gdLst>
                  <a:gd name="T0" fmla="*/ 1 w 4"/>
                  <a:gd name="T1" fmla="*/ 4 h 4"/>
                  <a:gd name="T2" fmla="*/ 4 w 4"/>
                  <a:gd name="T3" fmla="*/ 0 h 4"/>
                  <a:gd name="T4" fmla="*/ 1 w 4"/>
                  <a:gd name="T5" fmla="*/ 1 h 4"/>
                  <a:gd name="T6" fmla="*/ 1 w 4"/>
                  <a:gd name="T7" fmla="*/ 3 h 4"/>
                  <a:gd name="T8" fmla="*/ 0 w 4"/>
                  <a:gd name="T9" fmla="*/ 3 h 4"/>
                  <a:gd name="T10" fmla="*/ 1 w 4"/>
                  <a:gd name="T11" fmla="*/ 4 h 4"/>
                  <a:gd name="T12" fmla="*/ 1 w 4"/>
                  <a:gd name="T13" fmla="*/ 4 h 4"/>
                  <a:gd name="T14" fmla="*/ 1 w 4"/>
                  <a:gd name="T15" fmla="*/ 4 h 4"/>
                  <a:gd name="T16" fmla="*/ 1 w 4"/>
                  <a:gd name="T17" fmla="*/ 4 h 4"/>
                  <a:gd name="T18" fmla="*/ 1 w 4"/>
                  <a:gd name="T19" fmla="*/ 4 h 4"/>
                  <a:gd name="T20" fmla="*/ 1 w 4"/>
                  <a:gd name="T21" fmla="*/ 4 h 4"/>
                  <a:gd name="T22" fmla="*/ 1 w 4"/>
                  <a:gd name="T23" fmla="*/ 4 h 4"/>
                  <a:gd name="T24" fmla="*/ 1 w 4"/>
                  <a:gd name="T25" fmla="*/ 4 h 4"/>
                  <a:gd name="T26" fmla="*/ 1 w 4"/>
                  <a:gd name="T27" fmla="*/ 4 h 4"/>
                  <a:gd name="T28" fmla="*/ 1 w 4"/>
                  <a:gd name="T29" fmla="*/ 4 h 4"/>
                  <a:gd name="T30" fmla="*/ 3 w 4"/>
                  <a:gd name="T31" fmla="*/ 4 h 4"/>
                  <a:gd name="T32" fmla="*/ 1 w 4"/>
                  <a:gd name="T3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4">
                    <a:moveTo>
                      <a:pt x="1" y="4"/>
                    </a:moveTo>
                    <a:cubicBezTo>
                      <a:pt x="2" y="2"/>
                      <a:pt x="3" y="2"/>
                      <a:pt x="4" y="0"/>
                    </a:cubicBezTo>
                    <a:cubicBezTo>
                      <a:pt x="3" y="0"/>
                      <a:pt x="2" y="1"/>
                      <a:pt x="1" y="1"/>
                    </a:cubicBezTo>
                    <a:cubicBezTo>
                      <a:pt x="3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0" y="3"/>
                    </a:cubicBezTo>
                    <a:cubicBezTo>
                      <a:pt x="0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2" y="4"/>
                      <a:pt x="1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15" name="Freeform 1015"/>
              <p:cNvSpPr>
                <a:spLocks/>
              </p:cNvSpPr>
              <p:nvPr/>
            </p:nvSpPr>
            <p:spPr bwMode="auto">
              <a:xfrm>
                <a:off x="4327" y="191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16" name="Freeform 1016"/>
              <p:cNvSpPr>
                <a:spLocks/>
              </p:cNvSpPr>
              <p:nvPr/>
            </p:nvSpPr>
            <p:spPr bwMode="auto">
              <a:xfrm>
                <a:off x="4325" y="1919"/>
                <a:ext cx="2" cy="12"/>
              </a:xfrm>
              <a:custGeom>
                <a:avLst/>
                <a:gdLst>
                  <a:gd name="T0" fmla="*/ 1 w 1"/>
                  <a:gd name="T1" fmla="*/ 1 h 5"/>
                  <a:gd name="T2" fmla="*/ 1 w 1"/>
                  <a:gd name="T3" fmla="*/ 1 h 5"/>
                  <a:gd name="T4" fmla="*/ 1 w 1"/>
                  <a:gd name="T5" fmla="*/ 0 h 5"/>
                  <a:gd name="T6" fmla="*/ 0 w 1"/>
                  <a:gd name="T7" fmla="*/ 2 h 5"/>
                  <a:gd name="T8" fmla="*/ 0 w 1"/>
                  <a:gd name="T9" fmla="*/ 2 h 5"/>
                  <a:gd name="T10" fmla="*/ 1 w 1"/>
                  <a:gd name="T11" fmla="*/ 5 h 5"/>
                  <a:gd name="T12" fmla="*/ 1 w 1"/>
                  <a:gd name="T1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5">
                    <a:moveTo>
                      <a:pt x="1" y="1"/>
                    </a:moveTo>
                    <a:cubicBezTo>
                      <a:pt x="1" y="1"/>
                      <a:pt x="1" y="2"/>
                      <a:pt x="1" y="1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5"/>
                      <a:pt x="1" y="5"/>
                    </a:cubicBezTo>
                    <a:cubicBezTo>
                      <a:pt x="1" y="4"/>
                      <a:pt x="1" y="3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17" name="Freeform 1017"/>
              <p:cNvSpPr>
                <a:spLocks/>
              </p:cNvSpPr>
              <p:nvPr/>
            </p:nvSpPr>
            <p:spPr bwMode="auto">
              <a:xfrm>
                <a:off x="4334" y="1929"/>
                <a:ext cx="5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1 w 2"/>
                  <a:gd name="T7" fmla="*/ 1 h 2"/>
                  <a:gd name="T8" fmla="*/ 0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18" name="Freeform 1018"/>
              <p:cNvSpPr>
                <a:spLocks/>
              </p:cNvSpPr>
              <p:nvPr/>
            </p:nvSpPr>
            <p:spPr bwMode="auto">
              <a:xfrm>
                <a:off x="4346" y="1952"/>
                <a:ext cx="5" cy="5"/>
              </a:xfrm>
              <a:custGeom>
                <a:avLst/>
                <a:gdLst>
                  <a:gd name="T0" fmla="*/ 3 w 5"/>
                  <a:gd name="T1" fmla="*/ 0 h 5"/>
                  <a:gd name="T2" fmla="*/ 0 w 5"/>
                  <a:gd name="T3" fmla="*/ 5 h 5"/>
                  <a:gd name="T4" fmla="*/ 5 w 5"/>
                  <a:gd name="T5" fmla="*/ 0 h 5"/>
                  <a:gd name="T6" fmla="*/ 3 w 5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3" y="0"/>
                    </a:moveTo>
                    <a:lnTo>
                      <a:pt x="0" y="5"/>
                    </a:lnTo>
                    <a:lnTo>
                      <a:pt x="5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19" name="Freeform 1019"/>
              <p:cNvSpPr>
                <a:spLocks/>
              </p:cNvSpPr>
              <p:nvPr/>
            </p:nvSpPr>
            <p:spPr bwMode="auto">
              <a:xfrm>
                <a:off x="4351" y="1955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2 h 2"/>
                  <a:gd name="T4" fmla="*/ 2 w 2"/>
                  <a:gd name="T5" fmla="*/ 2 h 2"/>
                  <a:gd name="T6" fmla="*/ 2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20" name="Freeform 1020"/>
              <p:cNvSpPr>
                <a:spLocks/>
              </p:cNvSpPr>
              <p:nvPr/>
            </p:nvSpPr>
            <p:spPr bwMode="auto">
              <a:xfrm>
                <a:off x="4626" y="2007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21" name="Freeform 1021"/>
              <p:cNvSpPr>
                <a:spLocks/>
              </p:cNvSpPr>
              <p:nvPr/>
            </p:nvSpPr>
            <p:spPr bwMode="auto">
              <a:xfrm>
                <a:off x="4618" y="2004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22" name="Freeform 1022"/>
              <p:cNvSpPr>
                <a:spLocks/>
              </p:cNvSpPr>
              <p:nvPr/>
            </p:nvSpPr>
            <p:spPr bwMode="auto">
              <a:xfrm>
                <a:off x="4465" y="2000"/>
                <a:ext cx="2" cy="9"/>
              </a:xfrm>
              <a:custGeom>
                <a:avLst/>
                <a:gdLst>
                  <a:gd name="T0" fmla="*/ 0 w 1"/>
                  <a:gd name="T1" fmla="*/ 0 h 4"/>
                  <a:gd name="T2" fmla="*/ 1 w 1"/>
                  <a:gd name="T3" fmla="*/ 3 h 4"/>
                  <a:gd name="T4" fmla="*/ 1 w 1"/>
                  <a:gd name="T5" fmla="*/ 1 h 4"/>
                  <a:gd name="T6" fmla="*/ 0 w 1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cubicBezTo>
                      <a:pt x="0" y="2"/>
                      <a:pt x="0" y="4"/>
                      <a:pt x="1" y="3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23" name="Freeform 1023"/>
              <p:cNvSpPr>
                <a:spLocks/>
              </p:cNvSpPr>
              <p:nvPr/>
            </p:nvSpPr>
            <p:spPr bwMode="auto">
              <a:xfrm>
                <a:off x="4547" y="2004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24" name="Freeform 1024"/>
              <p:cNvSpPr>
                <a:spLocks/>
              </p:cNvSpPr>
              <p:nvPr/>
            </p:nvSpPr>
            <p:spPr bwMode="auto">
              <a:xfrm>
                <a:off x="4557" y="199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25" name="Freeform 1025"/>
              <p:cNvSpPr>
                <a:spLocks/>
              </p:cNvSpPr>
              <p:nvPr/>
            </p:nvSpPr>
            <p:spPr bwMode="auto">
              <a:xfrm>
                <a:off x="4668" y="2011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26" name="Freeform 1026"/>
              <p:cNvSpPr>
                <a:spLocks/>
              </p:cNvSpPr>
              <p:nvPr/>
            </p:nvSpPr>
            <p:spPr bwMode="auto">
              <a:xfrm>
                <a:off x="4401" y="1971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2 h 2"/>
                  <a:gd name="T4" fmla="*/ 0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2"/>
                      <a:pt x="0" y="2"/>
                      <a:pt x="1" y="2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27" name="Freeform 1027"/>
              <p:cNvSpPr>
                <a:spLocks/>
              </p:cNvSpPr>
              <p:nvPr/>
            </p:nvSpPr>
            <p:spPr bwMode="auto">
              <a:xfrm>
                <a:off x="4611" y="2047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28" name="Freeform 1028"/>
              <p:cNvSpPr>
                <a:spLocks/>
              </p:cNvSpPr>
              <p:nvPr/>
            </p:nvSpPr>
            <p:spPr bwMode="auto">
              <a:xfrm>
                <a:off x="4403" y="1976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0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29" name="Freeform 1029"/>
              <p:cNvSpPr>
                <a:spLocks/>
              </p:cNvSpPr>
              <p:nvPr/>
            </p:nvSpPr>
            <p:spPr bwMode="auto">
              <a:xfrm>
                <a:off x="4820" y="205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30" name="Freeform 1030"/>
              <p:cNvSpPr>
                <a:spLocks/>
              </p:cNvSpPr>
              <p:nvPr/>
            </p:nvSpPr>
            <p:spPr bwMode="auto">
              <a:xfrm>
                <a:off x="4853" y="2109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31" name="Rectangle 1031"/>
              <p:cNvSpPr>
                <a:spLocks noChangeArrowheads="1"/>
              </p:cNvSpPr>
              <p:nvPr/>
            </p:nvSpPr>
            <p:spPr bwMode="auto">
              <a:xfrm>
                <a:off x="4370" y="1964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32" name="Freeform 1032"/>
              <p:cNvSpPr>
                <a:spLocks/>
              </p:cNvSpPr>
              <p:nvPr/>
            </p:nvSpPr>
            <p:spPr bwMode="auto">
              <a:xfrm>
                <a:off x="4372" y="1945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33" name="Freeform 1033"/>
              <p:cNvSpPr>
                <a:spLocks/>
              </p:cNvSpPr>
              <p:nvPr/>
            </p:nvSpPr>
            <p:spPr bwMode="auto">
              <a:xfrm>
                <a:off x="4424" y="1957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34" name="Freeform 1034"/>
              <p:cNvSpPr>
                <a:spLocks/>
              </p:cNvSpPr>
              <p:nvPr/>
            </p:nvSpPr>
            <p:spPr bwMode="auto">
              <a:xfrm>
                <a:off x="4370" y="196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35" name="Freeform 1035"/>
              <p:cNvSpPr>
                <a:spLocks/>
              </p:cNvSpPr>
              <p:nvPr/>
            </p:nvSpPr>
            <p:spPr bwMode="auto">
              <a:xfrm>
                <a:off x="4367" y="1964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36" name="Freeform 1036"/>
              <p:cNvSpPr>
                <a:spLocks/>
              </p:cNvSpPr>
              <p:nvPr/>
            </p:nvSpPr>
            <p:spPr bwMode="auto">
              <a:xfrm>
                <a:off x="4370" y="196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37" name="Freeform 1037"/>
              <p:cNvSpPr>
                <a:spLocks/>
              </p:cNvSpPr>
              <p:nvPr/>
            </p:nvSpPr>
            <p:spPr bwMode="auto">
              <a:xfrm>
                <a:off x="4734" y="2049"/>
                <a:ext cx="3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38" name="Freeform 1038"/>
              <p:cNvSpPr>
                <a:spLocks/>
              </p:cNvSpPr>
              <p:nvPr/>
            </p:nvSpPr>
            <p:spPr bwMode="auto">
              <a:xfrm>
                <a:off x="4505" y="1969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39" name="Freeform 1039"/>
              <p:cNvSpPr>
                <a:spLocks/>
              </p:cNvSpPr>
              <p:nvPr/>
            </p:nvSpPr>
            <p:spPr bwMode="auto">
              <a:xfrm>
                <a:off x="4502" y="1969"/>
                <a:ext cx="8" cy="12"/>
              </a:xfrm>
              <a:custGeom>
                <a:avLst/>
                <a:gdLst>
                  <a:gd name="T0" fmla="*/ 3 w 3"/>
                  <a:gd name="T1" fmla="*/ 0 h 5"/>
                  <a:gd name="T2" fmla="*/ 1 w 3"/>
                  <a:gd name="T3" fmla="*/ 1 h 5"/>
                  <a:gd name="T4" fmla="*/ 0 w 3"/>
                  <a:gd name="T5" fmla="*/ 5 h 5"/>
                  <a:gd name="T6" fmla="*/ 3 w 3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cubicBezTo>
                      <a:pt x="2" y="2"/>
                      <a:pt x="1" y="1"/>
                      <a:pt x="1" y="1"/>
                    </a:cubicBezTo>
                    <a:cubicBezTo>
                      <a:pt x="0" y="5"/>
                      <a:pt x="0" y="5"/>
                      <a:pt x="0" y="5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40" name="Freeform 1040"/>
              <p:cNvSpPr>
                <a:spLocks noEditPoints="1"/>
              </p:cNvSpPr>
              <p:nvPr/>
            </p:nvSpPr>
            <p:spPr bwMode="auto">
              <a:xfrm>
                <a:off x="4356" y="1938"/>
                <a:ext cx="513" cy="175"/>
              </a:xfrm>
              <a:custGeom>
                <a:avLst/>
                <a:gdLst>
                  <a:gd name="T0" fmla="*/ 118 w 217"/>
                  <a:gd name="T1" fmla="*/ 29 h 74"/>
                  <a:gd name="T2" fmla="*/ 111 w 217"/>
                  <a:gd name="T3" fmla="*/ 29 h 74"/>
                  <a:gd name="T4" fmla="*/ 108 w 217"/>
                  <a:gd name="T5" fmla="*/ 26 h 74"/>
                  <a:gd name="T6" fmla="*/ 102 w 217"/>
                  <a:gd name="T7" fmla="*/ 26 h 74"/>
                  <a:gd name="T8" fmla="*/ 95 w 217"/>
                  <a:gd name="T9" fmla="*/ 24 h 74"/>
                  <a:gd name="T10" fmla="*/ 82 w 217"/>
                  <a:gd name="T11" fmla="*/ 28 h 74"/>
                  <a:gd name="T12" fmla="*/ 82 w 217"/>
                  <a:gd name="T13" fmla="*/ 28 h 74"/>
                  <a:gd name="T14" fmla="*/ 83 w 217"/>
                  <a:gd name="T15" fmla="*/ 22 h 74"/>
                  <a:gd name="T16" fmla="*/ 77 w 217"/>
                  <a:gd name="T17" fmla="*/ 20 h 74"/>
                  <a:gd name="T18" fmla="*/ 70 w 217"/>
                  <a:gd name="T19" fmla="*/ 18 h 74"/>
                  <a:gd name="T20" fmla="*/ 61 w 217"/>
                  <a:gd name="T21" fmla="*/ 13 h 74"/>
                  <a:gd name="T22" fmla="*/ 57 w 217"/>
                  <a:gd name="T23" fmla="*/ 11 h 74"/>
                  <a:gd name="T24" fmla="*/ 43 w 217"/>
                  <a:gd name="T25" fmla="*/ 19 h 74"/>
                  <a:gd name="T26" fmla="*/ 45 w 217"/>
                  <a:gd name="T27" fmla="*/ 8 h 74"/>
                  <a:gd name="T28" fmla="*/ 41 w 217"/>
                  <a:gd name="T29" fmla="*/ 5 h 74"/>
                  <a:gd name="T30" fmla="*/ 36 w 217"/>
                  <a:gd name="T31" fmla="*/ 4 h 74"/>
                  <a:gd name="T32" fmla="*/ 26 w 217"/>
                  <a:gd name="T33" fmla="*/ 3 h 74"/>
                  <a:gd name="T34" fmla="*/ 18 w 217"/>
                  <a:gd name="T35" fmla="*/ 8 h 74"/>
                  <a:gd name="T36" fmla="*/ 12 w 217"/>
                  <a:gd name="T37" fmla="*/ 0 h 74"/>
                  <a:gd name="T38" fmla="*/ 7 w 217"/>
                  <a:gd name="T39" fmla="*/ 4 h 74"/>
                  <a:gd name="T40" fmla="*/ 4 w 217"/>
                  <a:gd name="T41" fmla="*/ 11 h 74"/>
                  <a:gd name="T42" fmla="*/ 6 w 217"/>
                  <a:gd name="T43" fmla="*/ 9 h 74"/>
                  <a:gd name="T44" fmla="*/ 12 w 217"/>
                  <a:gd name="T45" fmla="*/ 14 h 74"/>
                  <a:gd name="T46" fmla="*/ 23 w 217"/>
                  <a:gd name="T47" fmla="*/ 18 h 74"/>
                  <a:gd name="T48" fmla="*/ 40 w 217"/>
                  <a:gd name="T49" fmla="*/ 22 h 74"/>
                  <a:gd name="T50" fmla="*/ 46 w 217"/>
                  <a:gd name="T51" fmla="*/ 26 h 74"/>
                  <a:gd name="T52" fmla="*/ 49 w 217"/>
                  <a:gd name="T53" fmla="*/ 24 h 74"/>
                  <a:gd name="T54" fmla="*/ 58 w 217"/>
                  <a:gd name="T55" fmla="*/ 24 h 74"/>
                  <a:gd name="T56" fmla="*/ 73 w 217"/>
                  <a:gd name="T57" fmla="*/ 33 h 74"/>
                  <a:gd name="T58" fmla="*/ 79 w 217"/>
                  <a:gd name="T59" fmla="*/ 33 h 74"/>
                  <a:gd name="T60" fmla="*/ 88 w 217"/>
                  <a:gd name="T61" fmla="*/ 36 h 74"/>
                  <a:gd name="T62" fmla="*/ 97 w 217"/>
                  <a:gd name="T63" fmla="*/ 37 h 74"/>
                  <a:gd name="T64" fmla="*/ 105 w 217"/>
                  <a:gd name="T65" fmla="*/ 43 h 74"/>
                  <a:gd name="T66" fmla="*/ 119 w 217"/>
                  <a:gd name="T67" fmla="*/ 49 h 74"/>
                  <a:gd name="T68" fmla="*/ 131 w 217"/>
                  <a:gd name="T69" fmla="*/ 53 h 74"/>
                  <a:gd name="T70" fmla="*/ 144 w 217"/>
                  <a:gd name="T71" fmla="*/ 55 h 74"/>
                  <a:gd name="T72" fmla="*/ 158 w 217"/>
                  <a:gd name="T73" fmla="*/ 62 h 74"/>
                  <a:gd name="T74" fmla="*/ 163 w 217"/>
                  <a:gd name="T75" fmla="*/ 62 h 74"/>
                  <a:gd name="T76" fmla="*/ 178 w 217"/>
                  <a:gd name="T77" fmla="*/ 66 h 74"/>
                  <a:gd name="T78" fmla="*/ 193 w 217"/>
                  <a:gd name="T79" fmla="*/ 68 h 74"/>
                  <a:gd name="T80" fmla="*/ 216 w 217"/>
                  <a:gd name="T81" fmla="*/ 71 h 74"/>
                  <a:gd name="T82" fmla="*/ 210 w 217"/>
                  <a:gd name="T83" fmla="*/ 58 h 74"/>
                  <a:gd name="T84" fmla="*/ 196 w 217"/>
                  <a:gd name="T85" fmla="*/ 54 h 74"/>
                  <a:gd name="T86" fmla="*/ 194 w 217"/>
                  <a:gd name="T87" fmla="*/ 51 h 74"/>
                  <a:gd name="T88" fmla="*/ 178 w 217"/>
                  <a:gd name="T89" fmla="*/ 48 h 74"/>
                  <a:gd name="T90" fmla="*/ 170 w 217"/>
                  <a:gd name="T91" fmla="*/ 50 h 74"/>
                  <a:gd name="T92" fmla="*/ 163 w 217"/>
                  <a:gd name="T93" fmla="*/ 47 h 74"/>
                  <a:gd name="T94" fmla="*/ 158 w 217"/>
                  <a:gd name="T95" fmla="*/ 45 h 74"/>
                  <a:gd name="T96" fmla="*/ 152 w 217"/>
                  <a:gd name="T97" fmla="*/ 39 h 74"/>
                  <a:gd name="T98" fmla="*/ 145 w 217"/>
                  <a:gd name="T99" fmla="*/ 42 h 74"/>
                  <a:gd name="T100" fmla="*/ 140 w 217"/>
                  <a:gd name="T101" fmla="*/ 39 h 74"/>
                  <a:gd name="T102" fmla="*/ 139 w 217"/>
                  <a:gd name="T103" fmla="*/ 37 h 74"/>
                  <a:gd name="T104" fmla="*/ 131 w 217"/>
                  <a:gd name="T105" fmla="*/ 34 h 74"/>
                  <a:gd name="T106" fmla="*/ 122 w 217"/>
                  <a:gd name="T107" fmla="*/ 31 h 74"/>
                  <a:gd name="T108" fmla="*/ 81 w 217"/>
                  <a:gd name="T109" fmla="*/ 24 h 74"/>
                  <a:gd name="T110" fmla="*/ 11 w 217"/>
                  <a:gd name="T111" fmla="*/ 11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17" h="74">
                    <a:moveTo>
                      <a:pt x="122" y="31"/>
                    </a:moveTo>
                    <a:cubicBezTo>
                      <a:pt x="122" y="30"/>
                      <a:pt x="122" y="30"/>
                      <a:pt x="122" y="30"/>
                    </a:cubicBezTo>
                    <a:cubicBezTo>
                      <a:pt x="124" y="27"/>
                      <a:pt x="124" y="29"/>
                      <a:pt x="124" y="26"/>
                    </a:cubicBezTo>
                    <a:cubicBezTo>
                      <a:pt x="122" y="31"/>
                      <a:pt x="120" y="25"/>
                      <a:pt x="118" y="31"/>
                    </a:cubicBezTo>
                    <a:cubicBezTo>
                      <a:pt x="118" y="29"/>
                      <a:pt x="118" y="29"/>
                      <a:pt x="118" y="29"/>
                    </a:cubicBezTo>
                    <a:cubicBezTo>
                      <a:pt x="118" y="29"/>
                      <a:pt x="118" y="29"/>
                      <a:pt x="118" y="29"/>
                    </a:cubicBezTo>
                    <a:cubicBezTo>
                      <a:pt x="117" y="26"/>
                      <a:pt x="116" y="33"/>
                      <a:pt x="114" y="31"/>
                    </a:cubicBezTo>
                    <a:cubicBezTo>
                      <a:pt x="114" y="31"/>
                      <a:pt x="114" y="30"/>
                      <a:pt x="114" y="29"/>
                    </a:cubicBezTo>
                    <a:cubicBezTo>
                      <a:pt x="113" y="30"/>
                      <a:pt x="113" y="30"/>
                      <a:pt x="113" y="30"/>
                    </a:cubicBezTo>
                    <a:cubicBezTo>
                      <a:pt x="112" y="30"/>
                      <a:pt x="113" y="29"/>
                      <a:pt x="113" y="29"/>
                    </a:cubicBezTo>
                    <a:cubicBezTo>
                      <a:pt x="111" y="29"/>
                      <a:pt x="111" y="29"/>
                      <a:pt x="111" y="29"/>
                    </a:cubicBezTo>
                    <a:cubicBezTo>
                      <a:pt x="111" y="29"/>
                      <a:pt x="111" y="29"/>
                      <a:pt x="111" y="29"/>
                    </a:cubicBezTo>
                    <a:cubicBezTo>
                      <a:pt x="110" y="30"/>
                      <a:pt x="109" y="31"/>
                      <a:pt x="109" y="31"/>
                    </a:cubicBezTo>
                    <a:cubicBezTo>
                      <a:pt x="108" y="30"/>
                      <a:pt x="109" y="31"/>
                      <a:pt x="109" y="30"/>
                    </a:cubicBezTo>
                    <a:cubicBezTo>
                      <a:pt x="108" y="31"/>
                      <a:pt x="108" y="31"/>
                      <a:pt x="108" y="31"/>
                    </a:cubicBezTo>
                    <a:cubicBezTo>
                      <a:pt x="108" y="30"/>
                      <a:pt x="109" y="29"/>
                      <a:pt x="110" y="29"/>
                    </a:cubicBezTo>
                    <a:cubicBezTo>
                      <a:pt x="110" y="23"/>
                      <a:pt x="108" y="30"/>
                      <a:pt x="107" y="26"/>
                    </a:cubicBezTo>
                    <a:cubicBezTo>
                      <a:pt x="108" y="26"/>
                      <a:pt x="108" y="26"/>
                      <a:pt x="108" y="26"/>
                    </a:cubicBezTo>
                    <a:cubicBezTo>
                      <a:pt x="109" y="23"/>
                      <a:pt x="107" y="24"/>
                      <a:pt x="107" y="21"/>
                    </a:cubicBezTo>
                    <a:cubicBezTo>
                      <a:pt x="107" y="22"/>
                      <a:pt x="108" y="27"/>
                      <a:pt x="106" y="28"/>
                    </a:cubicBezTo>
                    <a:cubicBezTo>
                      <a:pt x="106" y="27"/>
                      <a:pt x="106" y="27"/>
                      <a:pt x="105" y="28"/>
                    </a:cubicBezTo>
                    <a:cubicBezTo>
                      <a:pt x="105" y="26"/>
                      <a:pt x="104" y="26"/>
                      <a:pt x="104" y="26"/>
                    </a:cubicBezTo>
                    <a:cubicBezTo>
                      <a:pt x="104" y="23"/>
                      <a:pt x="104" y="23"/>
                      <a:pt x="104" y="23"/>
                    </a:cubicBezTo>
                    <a:cubicBezTo>
                      <a:pt x="103" y="24"/>
                      <a:pt x="103" y="25"/>
                      <a:pt x="102" y="26"/>
                    </a:cubicBezTo>
                    <a:cubicBezTo>
                      <a:pt x="101" y="25"/>
                      <a:pt x="102" y="24"/>
                      <a:pt x="102" y="22"/>
                    </a:cubicBezTo>
                    <a:cubicBezTo>
                      <a:pt x="100" y="21"/>
                      <a:pt x="102" y="25"/>
                      <a:pt x="100" y="25"/>
                    </a:cubicBezTo>
                    <a:cubicBezTo>
                      <a:pt x="99" y="24"/>
                      <a:pt x="98" y="24"/>
                      <a:pt x="96" y="25"/>
                    </a:cubicBezTo>
                    <a:cubicBezTo>
                      <a:pt x="95" y="24"/>
                      <a:pt x="96" y="24"/>
                      <a:pt x="96" y="23"/>
                    </a:cubicBezTo>
                    <a:cubicBezTo>
                      <a:pt x="95" y="25"/>
                      <a:pt x="95" y="25"/>
                      <a:pt x="95" y="25"/>
                    </a:cubicBezTo>
                    <a:cubicBezTo>
                      <a:pt x="95" y="25"/>
                      <a:pt x="95" y="24"/>
                      <a:pt x="95" y="24"/>
                    </a:cubicBezTo>
                    <a:cubicBezTo>
                      <a:pt x="94" y="24"/>
                      <a:pt x="94" y="26"/>
                      <a:pt x="93" y="27"/>
                    </a:cubicBezTo>
                    <a:cubicBezTo>
                      <a:pt x="92" y="29"/>
                      <a:pt x="92" y="22"/>
                      <a:pt x="90" y="25"/>
                    </a:cubicBezTo>
                    <a:cubicBezTo>
                      <a:pt x="90" y="24"/>
                      <a:pt x="90" y="23"/>
                      <a:pt x="91" y="22"/>
                    </a:cubicBezTo>
                    <a:cubicBezTo>
                      <a:pt x="88" y="23"/>
                      <a:pt x="89" y="23"/>
                      <a:pt x="86" y="25"/>
                    </a:cubicBezTo>
                    <a:cubicBezTo>
                      <a:pt x="85" y="23"/>
                      <a:pt x="85" y="23"/>
                      <a:pt x="85" y="23"/>
                    </a:cubicBezTo>
                    <a:cubicBezTo>
                      <a:pt x="86" y="25"/>
                      <a:pt x="84" y="27"/>
                      <a:pt x="82" y="28"/>
                    </a:cubicBezTo>
                    <a:cubicBezTo>
                      <a:pt x="82" y="29"/>
                      <a:pt x="82" y="30"/>
                      <a:pt x="82" y="31"/>
                    </a:cubicBezTo>
                    <a:cubicBezTo>
                      <a:pt x="80" y="31"/>
                      <a:pt x="80" y="31"/>
                      <a:pt x="80" y="31"/>
                    </a:cubicBezTo>
                    <a:cubicBezTo>
                      <a:pt x="80" y="31"/>
                      <a:pt x="81" y="30"/>
                      <a:pt x="81" y="29"/>
                    </a:cubicBezTo>
                    <a:cubicBezTo>
                      <a:pt x="81" y="29"/>
                      <a:pt x="81" y="30"/>
                      <a:pt x="81" y="30"/>
                    </a:cubicBezTo>
                    <a:cubicBezTo>
                      <a:pt x="80" y="29"/>
                      <a:pt x="81" y="27"/>
                      <a:pt x="82" y="26"/>
                    </a:cubicBezTo>
                    <a:cubicBezTo>
                      <a:pt x="82" y="27"/>
                      <a:pt x="82" y="27"/>
                      <a:pt x="82" y="28"/>
                    </a:cubicBezTo>
                    <a:cubicBezTo>
                      <a:pt x="83" y="27"/>
                      <a:pt x="84" y="25"/>
                      <a:pt x="84" y="24"/>
                    </a:cubicBezTo>
                    <a:cubicBezTo>
                      <a:pt x="84" y="24"/>
                      <a:pt x="84" y="24"/>
                      <a:pt x="84" y="24"/>
                    </a:cubicBezTo>
                    <a:cubicBezTo>
                      <a:pt x="84" y="24"/>
                      <a:pt x="84" y="23"/>
                      <a:pt x="84" y="23"/>
                    </a:cubicBezTo>
                    <a:cubicBezTo>
                      <a:pt x="84" y="23"/>
                      <a:pt x="84" y="23"/>
                      <a:pt x="83" y="24"/>
                    </a:cubicBezTo>
                    <a:cubicBezTo>
                      <a:pt x="84" y="21"/>
                      <a:pt x="84" y="21"/>
                      <a:pt x="84" y="21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2" y="20"/>
                      <a:pt x="82" y="20"/>
                      <a:pt x="82" y="20"/>
                    </a:cubicBezTo>
                    <a:cubicBezTo>
                      <a:pt x="79" y="22"/>
                      <a:pt x="77" y="25"/>
                      <a:pt x="74" y="26"/>
                    </a:cubicBezTo>
                    <a:cubicBezTo>
                      <a:pt x="75" y="24"/>
                      <a:pt x="75" y="22"/>
                      <a:pt x="76" y="20"/>
                    </a:cubicBezTo>
                    <a:cubicBezTo>
                      <a:pt x="76" y="23"/>
                      <a:pt x="78" y="20"/>
                      <a:pt x="79" y="21"/>
                    </a:cubicBezTo>
                    <a:cubicBezTo>
                      <a:pt x="79" y="20"/>
                      <a:pt x="79" y="19"/>
                      <a:pt x="80" y="19"/>
                    </a:cubicBezTo>
                    <a:cubicBezTo>
                      <a:pt x="77" y="20"/>
                      <a:pt x="77" y="20"/>
                      <a:pt x="77" y="20"/>
                    </a:cubicBezTo>
                    <a:cubicBezTo>
                      <a:pt x="77" y="18"/>
                      <a:pt x="77" y="19"/>
                      <a:pt x="76" y="18"/>
                    </a:cubicBezTo>
                    <a:cubicBezTo>
                      <a:pt x="75" y="22"/>
                      <a:pt x="74" y="20"/>
                      <a:pt x="72" y="20"/>
                    </a:cubicBezTo>
                    <a:cubicBezTo>
                      <a:pt x="73" y="19"/>
                      <a:pt x="73" y="18"/>
                      <a:pt x="74" y="19"/>
                    </a:cubicBezTo>
                    <a:cubicBezTo>
                      <a:pt x="74" y="15"/>
                      <a:pt x="71" y="22"/>
                      <a:pt x="71" y="20"/>
                    </a:cubicBezTo>
                    <a:cubicBezTo>
                      <a:pt x="71" y="20"/>
                      <a:pt x="71" y="20"/>
                      <a:pt x="72" y="19"/>
                    </a:cubicBezTo>
                    <a:cubicBezTo>
                      <a:pt x="71" y="20"/>
                      <a:pt x="69" y="19"/>
                      <a:pt x="70" y="18"/>
                    </a:cubicBezTo>
                    <a:cubicBezTo>
                      <a:pt x="70" y="18"/>
                      <a:pt x="70" y="18"/>
                      <a:pt x="70" y="18"/>
                    </a:cubicBezTo>
                    <a:cubicBezTo>
                      <a:pt x="69" y="17"/>
                      <a:pt x="65" y="16"/>
                      <a:pt x="63" y="19"/>
                    </a:cubicBezTo>
                    <a:cubicBezTo>
                      <a:pt x="64" y="18"/>
                      <a:pt x="65" y="15"/>
                      <a:pt x="65" y="14"/>
                    </a:cubicBezTo>
                    <a:cubicBezTo>
                      <a:pt x="58" y="24"/>
                      <a:pt x="58" y="24"/>
                      <a:pt x="58" y="24"/>
                    </a:cubicBezTo>
                    <a:cubicBezTo>
                      <a:pt x="60" y="21"/>
                      <a:pt x="61" y="14"/>
                      <a:pt x="63" y="13"/>
                    </a:cubicBezTo>
                    <a:cubicBezTo>
                      <a:pt x="63" y="13"/>
                      <a:pt x="62" y="12"/>
                      <a:pt x="61" y="13"/>
                    </a:cubicBezTo>
                    <a:cubicBezTo>
                      <a:pt x="61" y="13"/>
                      <a:pt x="60" y="17"/>
                      <a:pt x="60" y="17"/>
                    </a:cubicBezTo>
                    <a:cubicBezTo>
                      <a:pt x="60" y="14"/>
                      <a:pt x="60" y="15"/>
                      <a:pt x="59" y="12"/>
                    </a:cubicBezTo>
                    <a:cubicBezTo>
                      <a:pt x="59" y="13"/>
                      <a:pt x="57" y="17"/>
                      <a:pt x="57" y="17"/>
                    </a:cubicBezTo>
                    <a:cubicBezTo>
                      <a:pt x="57" y="16"/>
                      <a:pt x="58" y="12"/>
                      <a:pt x="59" y="12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6" y="15"/>
                      <a:pt x="57" y="12"/>
                      <a:pt x="57" y="11"/>
                    </a:cubicBezTo>
                    <a:cubicBezTo>
                      <a:pt x="57" y="12"/>
                      <a:pt x="55" y="10"/>
                      <a:pt x="55" y="10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3" y="10"/>
                      <a:pt x="51" y="17"/>
                      <a:pt x="49" y="16"/>
                    </a:cubicBezTo>
                    <a:cubicBezTo>
                      <a:pt x="50" y="15"/>
                      <a:pt x="52" y="11"/>
                      <a:pt x="51" y="10"/>
                    </a:cubicBezTo>
                    <a:cubicBezTo>
                      <a:pt x="50" y="12"/>
                      <a:pt x="45" y="19"/>
                      <a:pt x="43" y="20"/>
                    </a:cubicBezTo>
                    <a:cubicBezTo>
                      <a:pt x="43" y="19"/>
                      <a:pt x="43" y="19"/>
                      <a:pt x="43" y="19"/>
                    </a:cubicBezTo>
                    <a:cubicBezTo>
                      <a:pt x="41" y="20"/>
                      <a:pt x="41" y="20"/>
                      <a:pt x="41" y="20"/>
                    </a:cubicBezTo>
                    <a:cubicBezTo>
                      <a:pt x="43" y="17"/>
                      <a:pt x="48" y="11"/>
                      <a:pt x="50" y="9"/>
                    </a:cubicBezTo>
                    <a:cubicBezTo>
                      <a:pt x="50" y="8"/>
                      <a:pt x="51" y="7"/>
                      <a:pt x="49" y="7"/>
                    </a:cubicBezTo>
                    <a:cubicBezTo>
                      <a:pt x="50" y="6"/>
                      <a:pt x="51" y="6"/>
                      <a:pt x="51" y="6"/>
                    </a:cubicBezTo>
                    <a:cubicBezTo>
                      <a:pt x="49" y="4"/>
                      <a:pt x="49" y="4"/>
                      <a:pt x="49" y="4"/>
                    </a:cubicBezTo>
                    <a:cubicBezTo>
                      <a:pt x="48" y="6"/>
                      <a:pt x="46" y="6"/>
                      <a:pt x="45" y="8"/>
                    </a:cubicBezTo>
                    <a:cubicBezTo>
                      <a:pt x="49" y="6"/>
                      <a:pt x="49" y="6"/>
                      <a:pt x="49" y="6"/>
                    </a:cubicBezTo>
                    <a:cubicBezTo>
                      <a:pt x="48" y="9"/>
                      <a:pt x="45" y="13"/>
                      <a:pt x="43" y="12"/>
                    </a:cubicBezTo>
                    <a:cubicBezTo>
                      <a:pt x="43" y="10"/>
                      <a:pt x="45" y="7"/>
                      <a:pt x="45" y="6"/>
                    </a:cubicBezTo>
                    <a:cubicBezTo>
                      <a:pt x="45" y="7"/>
                      <a:pt x="43" y="7"/>
                      <a:pt x="43" y="7"/>
                    </a:cubicBezTo>
                    <a:cubicBezTo>
                      <a:pt x="44" y="6"/>
                      <a:pt x="44" y="6"/>
                      <a:pt x="44" y="6"/>
                    </a:cubicBezTo>
                    <a:cubicBezTo>
                      <a:pt x="44" y="4"/>
                      <a:pt x="41" y="8"/>
                      <a:pt x="41" y="5"/>
                    </a:cubicBezTo>
                    <a:cubicBezTo>
                      <a:pt x="41" y="5"/>
                      <a:pt x="41" y="2"/>
                      <a:pt x="41" y="3"/>
                    </a:cubicBezTo>
                    <a:cubicBezTo>
                      <a:pt x="40" y="6"/>
                      <a:pt x="37" y="15"/>
                      <a:pt x="35" y="17"/>
                    </a:cubicBezTo>
                    <a:cubicBezTo>
                      <a:pt x="35" y="17"/>
                      <a:pt x="34" y="14"/>
                      <a:pt x="34" y="12"/>
                    </a:cubicBezTo>
                    <a:cubicBezTo>
                      <a:pt x="35" y="9"/>
                      <a:pt x="38" y="7"/>
                      <a:pt x="38" y="5"/>
                    </a:cubicBezTo>
                    <a:cubicBezTo>
                      <a:pt x="37" y="6"/>
                      <a:pt x="37" y="6"/>
                      <a:pt x="36" y="6"/>
                    </a:cubicBezTo>
                    <a:cubicBezTo>
                      <a:pt x="36" y="6"/>
                      <a:pt x="38" y="4"/>
                      <a:pt x="36" y="4"/>
                    </a:cubicBezTo>
                    <a:cubicBezTo>
                      <a:pt x="35" y="7"/>
                      <a:pt x="35" y="3"/>
                      <a:pt x="35" y="6"/>
                    </a:cubicBezTo>
                    <a:cubicBezTo>
                      <a:pt x="34" y="7"/>
                      <a:pt x="34" y="5"/>
                      <a:pt x="33" y="5"/>
                    </a:cubicBezTo>
                    <a:cubicBezTo>
                      <a:pt x="33" y="7"/>
                      <a:pt x="30" y="10"/>
                      <a:pt x="29" y="11"/>
                    </a:cubicBezTo>
                    <a:cubicBezTo>
                      <a:pt x="29" y="10"/>
                      <a:pt x="29" y="9"/>
                      <a:pt x="29" y="9"/>
                    </a:cubicBezTo>
                    <a:cubicBezTo>
                      <a:pt x="27" y="8"/>
                      <a:pt x="27" y="6"/>
                      <a:pt x="25" y="5"/>
                    </a:cubicBezTo>
                    <a:cubicBezTo>
                      <a:pt x="25" y="5"/>
                      <a:pt x="25" y="4"/>
                      <a:pt x="26" y="3"/>
                    </a:cubicBezTo>
                    <a:cubicBezTo>
                      <a:pt x="25" y="3"/>
                      <a:pt x="25" y="4"/>
                      <a:pt x="24" y="4"/>
                    </a:cubicBezTo>
                    <a:cubicBezTo>
                      <a:pt x="24" y="1"/>
                      <a:pt x="25" y="4"/>
                      <a:pt x="26" y="1"/>
                    </a:cubicBezTo>
                    <a:cubicBezTo>
                      <a:pt x="25" y="2"/>
                      <a:pt x="23" y="2"/>
                      <a:pt x="22" y="3"/>
                    </a:cubicBezTo>
                    <a:cubicBezTo>
                      <a:pt x="22" y="5"/>
                      <a:pt x="24" y="4"/>
                      <a:pt x="25" y="3"/>
                    </a:cubicBezTo>
                    <a:cubicBezTo>
                      <a:pt x="24" y="6"/>
                      <a:pt x="21" y="9"/>
                      <a:pt x="19" y="10"/>
                    </a:cubicBezTo>
                    <a:cubicBezTo>
                      <a:pt x="17" y="10"/>
                      <a:pt x="19" y="8"/>
                      <a:pt x="18" y="8"/>
                    </a:cubicBezTo>
                    <a:cubicBezTo>
                      <a:pt x="16" y="6"/>
                      <a:pt x="14" y="12"/>
                      <a:pt x="12" y="9"/>
                    </a:cubicBezTo>
                    <a:cubicBezTo>
                      <a:pt x="12" y="7"/>
                      <a:pt x="14" y="5"/>
                      <a:pt x="14" y="4"/>
                    </a:cubicBezTo>
                    <a:cubicBezTo>
                      <a:pt x="16" y="3"/>
                      <a:pt x="16" y="6"/>
                      <a:pt x="16" y="6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7" y="4"/>
                      <a:pt x="18" y="4"/>
                      <a:pt x="18" y="5"/>
                    </a:cubicBezTo>
                    <a:cubicBezTo>
                      <a:pt x="18" y="3"/>
                      <a:pt x="13" y="2"/>
                      <a:pt x="12" y="0"/>
                    </a:cubicBezTo>
                    <a:cubicBezTo>
                      <a:pt x="11" y="0"/>
                      <a:pt x="10" y="1"/>
                      <a:pt x="10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4"/>
                      <a:pt x="9" y="3"/>
                      <a:pt x="9" y="4"/>
                    </a:cubicBezTo>
                    <a:cubicBezTo>
                      <a:pt x="8" y="5"/>
                      <a:pt x="6" y="7"/>
                      <a:pt x="5" y="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4"/>
                      <a:pt x="7" y="4"/>
                    </a:cubicBezTo>
                    <a:cubicBezTo>
                      <a:pt x="6" y="5"/>
                      <a:pt x="6" y="0"/>
                      <a:pt x="4" y="3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3" y="5"/>
                      <a:pt x="1" y="7"/>
                      <a:pt x="0" y="6"/>
                    </a:cubicBezTo>
                    <a:cubicBezTo>
                      <a:pt x="0" y="9"/>
                      <a:pt x="1" y="6"/>
                      <a:pt x="0" y="9"/>
                    </a:cubicBezTo>
                    <a:cubicBezTo>
                      <a:pt x="1" y="5"/>
                      <a:pt x="3" y="10"/>
                      <a:pt x="4" y="6"/>
                    </a:cubicBezTo>
                    <a:cubicBezTo>
                      <a:pt x="3" y="10"/>
                      <a:pt x="4" y="8"/>
                      <a:pt x="4" y="11"/>
                    </a:cubicBezTo>
                    <a:cubicBezTo>
                      <a:pt x="5" y="11"/>
                      <a:pt x="5" y="10"/>
                      <a:pt x="5" y="11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7" y="7"/>
                      <a:pt x="9" y="8"/>
                      <a:pt x="9" y="7"/>
                    </a:cubicBezTo>
                    <a:cubicBezTo>
                      <a:pt x="10" y="8"/>
                      <a:pt x="9" y="8"/>
                      <a:pt x="9" y="9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9" y="9"/>
                      <a:pt x="10" y="11"/>
                      <a:pt x="9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3"/>
                      <a:pt x="11" y="14"/>
                      <a:pt x="12" y="14"/>
                    </a:cubicBezTo>
                    <a:cubicBezTo>
                      <a:pt x="12" y="14"/>
                      <a:pt x="14" y="12"/>
                      <a:pt x="13" y="14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5" y="14"/>
                      <a:pt x="15" y="14"/>
                      <a:pt x="15" y="14"/>
                    </a:cubicBezTo>
                    <a:cubicBezTo>
                      <a:pt x="17" y="15"/>
                      <a:pt x="20" y="13"/>
                      <a:pt x="21" y="16"/>
                    </a:cubicBezTo>
                    <a:cubicBezTo>
                      <a:pt x="22" y="16"/>
                      <a:pt x="23" y="16"/>
                      <a:pt x="24" y="17"/>
                    </a:cubicBezTo>
                    <a:cubicBezTo>
                      <a:pt x="23" y="18"/>
                      <a:pt x="23" y="18"/>
                      <a:pt x="23" y="18"/>
                    </a:cubicBezTo>
                    <a:cubicBezTo>
                      <a:pt x="24" y="18"/>
                      <a:pt x="25" y="21"/>
                      <a:pt x="26" y="20"/>
                    </a:cubicBezTo>
                    <a:cubicBezTo>
                      <a:pt x="25" y="24"/>
                      <a:pt x="29" y="22"/>
                      <a:pt x="31" y="23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2" y="22"/>
                      <a:pt x="34" y="22"/>
                      <a:pt x="35" y="21"/>
                    </a:cubicBezTo>
                    <a:cubicBezTo>
                      <a:pt x="36" y="20"/>
                      <a:pt x="36" y="20"/>
                      <a:pt x="36" y="20"/>
                    </a:cubicBezTo>
                    <a:cubicBezTo>
                      <a:pt x="37" y="19"/>
                      <a:pt x="38" y="22"/>
                      <a:pt x="40" y="22"/>
                    </a:cubicBezTo>
                    <a:cubicBezTo>
                      <a:pt x="39" y="23"/>
                      <a:pt x="39" y="23"/>
                      <a:pt x="39" y="22"/>
                    </a:cubicBezTo>
                    <a:cubicBezTo>
                      <a:pt x="39" y="27"/>
                      <a:pt x="44" y="21"/>
                      <a:pt x="45" y="25"/>
                    </a:cubicBezTo>
                    <a:cubicBezTo>
                      <a:pt x="45" y="24"/>
                      <a:pt x="46" y="24"/>
                      <a:pt x="46" y="25"/>
                    </a:cubicBezTo>
                    <a:cubicBezTo>
                      <a:pt x="46" y="25"/>
                      <a:pt x="46" y="25"/>
                      <a:pt x="46" y="25"/>
                    </a:cubicBezTo>
                    <a:cubicBezTo>
                      <a:pt x="46" y="25"/>
                      <a:pt x="46" y="25"/>
                      <a:pt x="46" y="25"/>
                    </a:cubicBezTo>
                    <a:cubicBezTo>
                      <a:pt x="46" y="25"/>
                      <a:pt x="46" y="26"/>
                      <a:pt x="46" y="26"/>
                    </a:cubicBezTo>
                    <a:cubicBezTo>
                      <a:pt x="46" y="26"/>
                      <a:pt x="46" y="25"/>
                      <a:pt x="46" y="25"/>
                    </a:cubicBezTo>
                    <a:cubicBezTo>
                      <a:pt x="46" y="25"/>
                      <a:pt x="47" y="25"/>
                      <a:pt x="47" y="25"/>
                    </a:cubicBezTo>
                    <a:cubicBezTo>
                      <a:pt x="47" y="27"/>
                      <a:pt x="47" y="27"/>
                      <a:pt x="47" y="27"/>
                    </a:cubicBezTo>
                    <a:cubicBezTo>
                      <a:pt x="47" y="27"/>
                      <a:pt x="47" y="27"/>
                      <a:pt x="47" y="27"/>
                    </a:cubicBezTo>
                    <a:cubicBezTo>
                      <a:pt x="47" y="28"/>
                      <a:pt x="48" y="26"/>
                      <a:pt x="48" y="25"/>
                    </a:cubicBezTo>
                    <a:cubicBezTo>
                      <a:pt x="49" y="25"/>
                      <a:pt x="49" y="24"/>
                      <a:pt x="49" y="24"/>
                    </a:cubicBezTo>
                    <a:cubicBezTo>
                      <a:pt x="49" y="27"/>
                      <a:pt x="51" y="23"/>
                      <a:pt x="50" y="27"/>
                    </a:cubicBezTo>
                    <a:cubicBezTo>
                      <a:pt x="51" y="25"/>
                      <a:pt x="53" y="27"/>
                      <a:pt x="55" y="24"/>
                    </a:cubicBezTo>
                    <a:cubicBezTo>
                      <a:pt x="55" y="24"/>
                      <a:pt x="55" y="24"/>
                      <a:pt x="54" y="24"/>
                    </a:cubicBezTo>
                    <a:cubicBezTo>
                      <a:pt x="55" y="25"/>
                      <a:pt x="55" y="25"/>
                      <a:pt x="56" y="25"/>
                    </a:cubicBezTo>
                    <a:cubicBezTo>
                      <a:pt x="56" y="27"/>
                      <a:pt x="56" y="27"/>
                      <a:pt x="56" y="27"/>
                    </a:cubicBezTo>
                    <a:cubicBezTo>
                      <a:pt x="58" y="24"/>
                      <a:pt x="58" y="24"/>
                      <a:pt x="58" y="24"/>
                    </a:cubicBezTo>
                    <a:cubicBezTo>
                      <a:pt x="58" y="26"/>
                      <a:pt x="58" y="27"/>
                      <a:pt x="57" y="28"/>
                    </a:cubicBezTo>
                    <a:cubicBezTo>
                      <a:pt x="60" y="26"/>
                      <a:pt x="59" y="28"/>
                      <a:pt x="61" y="26"/>
                    </a:cubicBezTo>
                    <a:cubicBezTo>
                      <a:pt x="61" y="27"/>
                      <a:pt x="61" y="27"/>
                      <a:pt x="61" y="27"/>
                    </a:cubicBezTo>
                    <a:cubicBezTo>
                      <a:pt x="61" y="27"/>
                      <a:pt x="63" y="26"/>
                      <a:pt x="63" y="27"/>
                    </a:cubicBezTo>
                    <a:cubicBezTo>
                      <a:pt x="63" y="30"/>
                      <a:pt x="69" y="30"/>
                      <a:pt x="71" y="34"/>
                    </a:cubicBezTo>
                    <a:cubicBezTo>
                      <a:pt x="72" y="29"/>
                      <a:pt x="72" y="36"/>
                      <a:pt x="73" y="33"/>
                    </a:cubicBezTo>
                    <a:cubicBezTo>
                      <a:pt x="73" y="34"/>
                      <a:pt x="73" y="35"/>
                      <a:pt x="72" y="35"/>
                    </a:cubicBezTo>
                    <a:cubicBezTo>
                      <a:pt x="74" y="35"/>
                      <a:pt x="74" y="38"/>
                      <a:pt x="76" y="35"/>
                    </a:cubicBezTo>
                    <a:cubicBezTo>
                      <a:pt x="76" y="36"/>
                      <a:pt x="75" y="37"/>
                      <a:pt x="75" y="37"/>
                    </a:cubicBezTo>
                    <a:cubicBezTo>
                      <a:pt x="76" y="37"/>
                      <a:pt x="76" y="37"/>
                      <a:pt x="76" y="37"/>
                    </a:cubicBezTo>
                    <a:cubicBezTo>
                      <a:pt x="76" y="38"/>
                      <a:pt x="76" y="38"/>
                      <a:pt x="75" y="38"/>
                    </a:cubicBezTo>
                    <a:cubicBezTo>
                      <a:pt x="77" y="39"/>
                      <a:pt x="78" y="36"/>
                      <a:pt x="79" y="33"/>
                    </a:cubicBezTo>
                    <a:cubicBezTo>
                      <a:pt x="80" y="34"/>
                      <a:pt x="80" y="34"/>
                      <a:pt x="82" y="33"/>
                    </a:cubicBezTo>
                    <a:cubicBezTo>
                      <a:pt x="81" y="34"/>
                      <a:pt x="82" y="35"/>
                      <a:pt x="80" y="35"/>
                    </a:cubicBezTo>
                    <a:cubicBezTo>
                      <a:pt x="81" y="35"/>
                      <a:pt x="84" y="38"/>
                      <a:pt x="84" y="35"/>
                    </a:cubicBezTo>
                    <a:cubicBezTo>
                      <a:pt x="84" y="36"/>
                      <a:pt x="85" y="36"/>
                      <a:pt x="85" y="35"/>
                    </a:cubicBezTo>
                    <a:cubicBezTo>
                      <a:pt x="87" y="36"/>
                      <a:pt x="87" y="36"/>
                      <a:pt x="88" y="37"/>
                    </a:cubicBezTo>
                    <a:cubicBezTo>
                      <a:pt x="88" y="36"/>
                      <a:pt x="88" y="36"/>
                      <a:pt x="88" y="36"/>
                    </a:cubicBezTo>
                    <a:cubicBezTo>
                      <a:pt x="89" y="33"/>
                      <a:pt x="89" y="36"/>
                      <a:pt x="90" y="36"/>
                    </a:cubicBezTo>
                    <a:cubicBezTo>
                      <a:pt x="90" y="36"/>
                      <a:pt x="90" y="36"/>
                      <a:pt x="90" y="36"/>
                    </a:cubicBezTo>
                    <a:cubicBezTo>
                      <a:pt x="92" y="39"/>
                      <a:pt x="92" y="35"/>
                      <a:pt x="93" y="39"/>
                    </a:cubicBezTo>
                    <a:cubicBezTo>
                      <a:pt x="94" y="37"/>
                      <a:pt x="94" y="37"/>
                      <a:pt x="94" y="37"/>
                    </a:cubicBezTo>
                    <a:cubicBezTo>
                      <a:pt x="95" y="33"/>
                      <a:pt x="95" y="40"/>
                      <a:pt x="97" y="39"/>
                    </a:cubicBezTo>
                    <a:cubicBezTo>
                      <a:pt x="97" y="37"/>
                      <a:pt x="97" y="37"/>
                      <a:pt x="97" y="37"/>
                    </a:cubicBezTo>
                    <a:cubicBezTo>
                      <a:pt x="98" y="36"/>
                      <a:pt x="97" y="43"/>
                      <a:pt x="98" y="44"/>
                    </a:cubicBezTo>
                    <a:cubicBezTo>
                      <a:pt x="98" y="45"/>
                      <a:pt x="97" y="45"/>
                      <a:pt x="97" y="45"/>
                    </a:cubicBezTo>
                    <a:cubicBezTo>
                      <a:pt x="98" y="48"/>
                      <a:pt x="98" y="42"/>
                      <a:pt x="99" y="42"/>
                    </a:cubicBezTo>
                    <a:cubicBezTo>
                      <a:pt x="99" y="44"/>
                      <a:pt x="98" y="46"/>
                      <a:pt x="99" y="46"/>
                    </a:cubicBezTo>
                    <a:cubicBezTo>
                      <a:pt x="99" y="47"/>
                      <a:pt x="103" y="43"/>
                      <a:pt x="104" y="46"/>
                    </a:cubicBezTo>
                    <a:cubicBezTo>
                      <a:pt x="104" y="45"/>
                      <a:pt x="104" y="44"/>
                      <a:pt x="105" y="43"/>
                    </a:cubicBezTo>
                    <a:cubicBezTo>
                      <a:pt x="106" y="43"/>
                      <a:pt x="106" y="48"/>
                      <a:pt x="108" y="45"/>
                    </a:cubicBezTo>
                    <a:cubicBezTo>
                      <a:pt x="108" y="45"/>
                      <a:pt x="108" y="45"/>
                      <a:pt x="108" y="46"/>
                    </a:cubicBezTo>
                    <a:cubicBezTo>
                      <a:pt x="109" y="45"/>
                      <a:pt x="111" y="45"/>
                      <a:pt x="112" y="44"/>
                    </a:cubicBezTo>
                    <a:cubicBezTo>
                      <a:pt x="111" y="50"/>
                      <a:pt x="118" y="42"/>
                      <a:pt x="116" y="48"/>
                    </a:cubicBezTo>
                    <a:cubicBezTo>
                      <a:pt x="119" y="48"/>
                      <a:pt x="119" y="48"/>
                      <a:pt x="119" y="48"/>
                    </a:cubicBezTo>
                    <a:cubicBezTo>
                      <a:pt x="119" y="49"/>
                      <a:pt x="119" y="49"/>
                      <a:pt x="119" y="49"/>
                    </a:cubicBezTo>
                    <a:cubicBezTo>
                      <a:pt x="120" y="50"/>
                      <a:pt x="121" y="49"/>
                      <a:pt x="122" y="47"/>
                    </a:cubicBezTo>
                    <a:cubicBezTo>
                      <a:pt x="122" y="48"/>
                      <a:pt x="122" y="48"/>
                      <a:pt x="122" y="49"/>
                    </a:cubicBezTo>
                    <a:cubicBezTo>
                      <a:pt x="124" y="51"/>
                      <a:pt x="124" y="50"/>
                      <a:pt x="127" y="48"/>
                    </a:cubicBezTo>
                    <a:cubicBezTo>
                      <a:pt x="127" y="50"/>
                      <a:pt x="127" y="50"/>
                      <a:pt x="127" y="50"/>
                    </a:cubicBezTo>
                    <a:cubicBezTo>
                      <a:pt x="127" y="49"/>
                      <a:pt x="129" y="54"/>
                      <a:pt x="132" y="52"/>
                    </a:cubicBezTo>
                    <a:cubicBezTo>
                      <a:pt x="132" y="53"/>
                      <a:pt x="132" y="53"/>
                      <a:pt x="131" y="53"/>
                    </a:cubicBezTo>
                    <a:cubicBezTo>
                      <a:pt x="135" y="52"/>
                      <a:pt x="136" y="60"/>
                      <a:pt x="139" y="54"/>
                    </a:cubicBezTo>
                    <a:cubicBezTo>
                      <a:pt x="141" y="52"/>
                      <a:pt x="141" y="52"/>
                      <a:pt x="141" y="52"/>
                    </a:cubicBezTo>
                    <a:cubicBezTo>
                      <a:pt x="139" y="51"/>
                      <a:pt x="142" y="49"/>
                      <a:pt x="142" y="48"/>
                    </a:cubicBezTo>
                    <a:cubicBezTo>
                      <a:pt x="143" y="48"/>
                      <a:pt x="143" y="51"/>
                      <a:pt x="142" y="51"/>
                    </a:cubicBezTo>
                    <a:cubicBezTo>
                      <a:pt x="142" y="50"/>
                      <a:pt x="142" y="50"/>
                      <a:pt x="142" y="50"/>
                    </a:cubicBezTo>
                    <a:cubicBezTo>
                      <a:pt x="141" y="54"/>
                      <a:pt x="145" y="52"/>
                      <a:pt x="144" y="55"/>
                    </a:cubicBezTo>
                    <a:cubicBezTo>
                      <a:pt x="148" y="56"/>
                      <a:pt x="152" y="59"/>
                      <a:pt x="156" y="60"/>
                    </a:cubicBezTo>
                    <a:cubicBezTo>
                      <a:pt x="156" y="57"/>
                      <a:pt x="156" y="57"/>
                      <a:pt x="156" y="57"/>
                    </a:cubicBezTo>
                    <a:cubicBezTo>
                      <a:pt x="157" y="58"/>
                      <a:pt x="157" y="58"/>
                      <a:pt x="157" y="58"/>
                    </a:cubicBezTo>
                    <a:cubicBezTo>
                      <a:pt x="158" y="59"/>
                      <a:pt x="157" y="60"/>
                      <a:pt x="156" y="60"/>
                    </a:cubicBezTo>
                    <a:cubicBezTo>
                      <a:pt x="157" y="61"/>
                      <a:pt x="158" y="59"/>
                      <a:pt x="159" y="58"/>
                    </a:cubicBezTo>
                    <a:cubicBezTo>
                      <a:pt x="160" y="60"/>
                      <a:pt x="157" y="61"/>
                      <a:pt x="158" y="62"/>
                    </a:cubicBezTo>
                    <a:cubicBezTo>
                      <a:pt x="158" y="62"/>
                      <a:pt x="158" y="62"/>
                      <a:pt x="158" y="62"/>
                    </a:cubicBezTo>
                    <a:cubicBezTo>
                      <a:pt x="158" y="61"/>
                      <a:pt x="158" y="61"/>
                      <a:pt x="158" y="61"/>
                    </a:cubicBezTo>
                    <a:cubicBezTo>
                      <a:pt x="159" y="60"/>
                      <a:pt x="160" y="59"/>
                      <a:pt x="161" y="59"/>
                    </a:cubicBezTo>
                    <a:cubicBezTo>
                      <a:pt x="162" y="60"/>
                      <a:pt x="161" y="61"/>
                      <a:pt x="161" y="61"/>
                    </a:cubicBezTo>
                    <a:cubicBezTo>
                      <a:pt x="161" y="62"/>
                      <a:pt x="161" y="62"/>
                      <a:pt x="162" y="62"/>
                    </a:cubicBezTo>
                    <a:cubicBezTo>
                      <a:pt x="163" y="62"/>
                      <a:pt x="163" y="62"/>
                      <a:pt x="163" y="62"/>
                    </a:cubicBezTo>
                    <a:cubicBezTo>
                      <a:pt x="163" y="60"/>
                      <a:pt x="163" y="60"/>
                      <a:pt x="163" y="60"/>
                    </a:cubicBezTo>
                    <a:cubicBezTo>
                      <a:pt x="164" y="59"/>
                      <a:pt x="165" y="61"/>
                      <a:pt x="165" y="58"/>
                    </a:cubicBezTo>
                    <a:cubicBezTo>
                      <a:pt x="165" y="62"/>
                      <a:pt x="171" y="61"/>
                      <a:pt x="171" y="62"/>
                    </a:cubicBezTo>
                    <a:cubicBezTo>
                      <a:pt x="173" y="61"/>
                      <a:pt x="174" y="61"/>
                      <a:pt x="175" y="62"/>
                    </a:cubicBezTo>
                    <a:cubicBezTo>
                      <a:pt x="175" y="61"/>
                      <a:pt x="175" y="59"/>
                      <a:pt x="177" y="59"/>
                    </a:cubicBezTo>
                    <a:cubicBezTo>
                      <a:pt x="175" y="64"/>
                      <a:pt x="178" y="62"/>
                      <a:pt x="178" y="66"/>
                    </a:cubicBezTo>
                    <a:cubicBezTo>
                      <a:pt x="178" y="63"/>
                      <a:pt x="182" y="66"/>
                      <a:pt x="181" y="62"/>
                    </a:cubicBezTo>
                    <a:cubicBezTo>
                      <a:pt x="182" y="63"/>
                      <a:pt x="181" y="64"/>
                      <a:pt x="181" y="66"/>
                    </a:cubicBezTo>
                    <a:cubicBezTo>
                      <a:pt x="184" y="64"/>
                      <a:pt x="186" y="68"/>
                      <a:pt x="189" y="68"/>
                    </a:cubicBezTo>
                    <a:cubicBezTo>
                      <a:pt x="189" y="67"/>
                      <a:pt x="189" y="66"/>
                      <a:pt x="190" y="65"/>
                    </a:cubicBezTo>
                    <a:cubicBezTo>
                      <a:pt x="191" y="69"/>
                      <a:pt x="191" y="69"/>
                      <a:pt x="191" y="69"/>
                    </a:cubicBezTo>
                    <a:cubicBezTo>
                      <a:pt x="191" y="69"/>
                      <a:pt x="192" y="65"/>
                      <a:pt x="193" y="68"/>
                    </a:cubicBezTo>
                    <a:cubicBezTo>
                      <a:pt x="193" y="67"/>
                      <a:pt x="193" y="66"/>
                      <a:pt x="193" y="66"/>
                    </a:cubicBezTo>
                    <a:cubicBezTo>
                      <a:pt x="198" y="71"/>
                      <a:pt x="205" y="66"/>
                      <a:pt x="210" y="74"/>
                    </a:cubicBezTo>
                    <a:cubicBezTo>
                      <a:pt x="209" y="72"/>
                      <a:pt x="210" y="72"/>
                      <a:pt x="210" y="72"/>
                    </a:cubicBezTo>
                    <a:cubicBezTo>
                      <a:pt x="210" y="72"/>
                      <a:pt x="211" y="70"/>
                      <a:pt x="211" y="70"/>
                    </a:cubicBezTo>
                    <a:cubicBezTo>
                      <a:pt x="213" y="73"/>
                      <a:pt x="213" y="73"/>
                      <a:pt x="213" y="73"/>
                    </a:cubicBezTo>
                    <a:cubicBezTo>
                      <a:pt x="214" y="70"/>
                      <a:pt x="215" y="73"/>
                      <a:pt x="216" y="71"/>
                    </a:cubicBezTo>
                    <a:cubicBezTo>
                      <a:pt x="215" y="71"/>
                      <a:pt x="215" y="71"/>
                      <a:pt x="215" y="71"/>
                    </a:cubicBezTo>
                    <a:cubicBezTo>
                      <a:pt x="217" y="68"/>
                      <a:pt x="215" y="64"/>
                      <a:pt x="216" y="60"/>
                    </a:cubicBezTo>
                    <a:cubicBezTo>
                      <a:pt x="214" y="63"/>
                      <a:pt x="214" y="55"/>
                      <a:pt x="211" y="59"/>
                    </a:cubicBezTo>
                    <a:cubicBezTo>
                      <a:pt x="211" y="58"/>
                      <a:pt x="212" y="58"/>
                      <a:pt x="212" y="57"/>
                    </a:cubicBezTo>
                    <a:cubicBezTo>
                      <a:pt x="211" y="59"/>
                      <a:pt x="210" y="59"/>
                      <a:pt x="209" y="58"/>
                    </a:cubicBezTo>
                    <a:cubicBezTo>
                      <a:pt x="210" y="58"/>
                      <a:pt x="210" y="58"/>
                      <a:pt x="210" y="58"/>
                    </a:cubicBezTo>
                    <a:cubicBezTo>
                      <a:pt x="207" y="57"/>
                      <a:pt x="206" y="55"/>
                      <a:pt x="203" y="54"/>
                    </a:cubicBezTo>
                    <a:cubicBezTo>
                      <a:pt x="202" y="56"/>
                      <a:pt x="202" y="56"/>
                      <a:pt x="202" y="56"/>
                    </a:cubicBezTo>
                    <a:cubicBezTo>
                      <a:pt x="202" y="55"/>
                      <a:pt x="202" y="55"/>
                      <a:pt x="201" y="54"/>
                    </a:cubicBezTo>
                    <a:cubicBezTo>
                      <a:pt x="200" y="57"/>
                      <a:pt x="203" y="55"/>
                      <a:pt x="202" y="58"/>
                    </a:cubicBezTo>
                    <a:cubicBezTo>
                      <a:pt x="202" y="54"/>
                      <a:pt x="197" y="56"/>
                      <a:pt x="197" y="52"/>
                    </a:cubicBezTo>
                    <a:cubicBezTo>
                      <a:pt x="196" y="52"/>
                      <a:pt x="197" y="54"/>
                      <a:pt x="196" y="54"/>
                    </a:cubicBezTo>
                    <a:cubicBezTo>
                      <a:pt x="196" y="53"/>
                      <a:pt x="196" y="53"/>
                      <a:pt x="196" y="53"/>
                    </a:cubicBezTo>
                    <a:cubicBezTo>
                      <a:pt x="195" y="54"/>
                      <a:pt x="195" y="54"/>
                      <a:pt x="195" y="54"/>
                    </a:cubicBezTo>
                    <a:cubicBezTo>
                      <a:pt x="195" y="54"/>
                      <a:pt x="195" y="52"/>
                      <a:pt x="195" y="51"/>
                    </a:cubicBezTo>
                    <a:cubicBezTo>
                      <a:pt x="195" y="51"/>
                      <a:pt x="196" y="51"/>
                      <a:pt x="196" y="51"/>
                    </a:cubicBezTo>
                    <a:cubicBezTo>
                      <a:pt x="195" y="49"/>
                      <a:pt x="193" y="51"/>
                      <a:pt x="193" y="50"/>
                    </a:cubicBezTo>
                    <a:cubicBezTo>
                      <a:pt x="194" y="51"/>
                      <a:pt x="194" y="51"/>
                      <a:pt x="194" y="51"/>
                    </a:cubicBezTo>
                    <a:cubicBezTo>
                      <a:pt x="191" y="52"/>
                      <a:pt x="187" y="49"/>
                      <a:pt x="184" y="51"/>
                    </a:cubicBezTo>
                    <a:cubicBezTo>
                      <a:pt x="184" y="52"/>
                      <a:pt x="184" y="52"/>
                      <a:pt x="184" y="52"/>
                    </a:cubicBezTo>
                    <a:cubicBezTo>
                      <a:pt x="181" y="53"/>
                      <a:pt x="182" y="51"/>
                      <a:pt x="180" y="51"/>
                    </a:cubicBezTo>
                    <a:cubicBezTo>
                      <a:pt x="180" y="51"/>
                      <a:pt x="180" y="51"/>
                      <a:pt x="180" y="51"/>
                    </a:cubicBezTo>
                    <a:cubicBezTo>
                      <a:pt x="179" y="51"/>
                      <a:pt x="178" y="52"/>
                      <a:pt x="178" y="51"/>
                    </a:cubicBezTo>
                    <a:cubicBezTo>
                      <a:pt x="179" y="50"/>
                      <a:pt x="177" y="49"/>
                      <a:pt x="178" y="48"/>
                    </a:cubicBezTo>
                    <a:cubicBezTo>
                      <a:pt x="175" y="49"/>
                      <a:pt x="177" y="49"/>
                      <a:pt x="174" y="52"/>
                    </a:cubicBezTo>
                    <a:cubicBezTo>
                      <a:pt x="174" y="51"/>
                      <a:pt x="174" y="51"/>
                      <a:pt x="174" y="51"/>
                    </a:cubicBezTo>
                    <a:cubicBezTo>
                      <a:pt x="174" y="52"/>
                      <a:pt x="173" y="52"/>
                      <a:pt x="172" y="52"/>
                    </a:cubicBezTo>
                    <a:cubicBezTo>
                      <a:pt x="173" y="51"/>
                      <a:pt x="172" y="50"/>
                      <a:pt x="173" y="49"/>
                    </a:cubicBezTo>
                    <a:cubicBezTo>
                      <a:pt x="172" y="45"/>
                      <a:pt x="169" y="51"/>
                      <a:pt x="169" y="46"/>
                    </a:cubicBezTo>
                    <a:cubicBezTo>
                      <a:pt x="167" y="50"/>
                      <a:pt x="170" y="49"/>
                      <a:pt x="170" y="50"/>
                    </a:cubicBezTo>
                    <a:cubicBezTo>
                      <a:pt x="170" y="51"/>
                      <a:pt x="168" y="52"/>
                      <a:pt x="167" y="52"/>
                    </a:cubicBezTo>
                    <a:cubicBezTo>
                      <a:pt x="166" y="51"/>
                      <a:pt x="167" y="46"/>
                      <a:pt x="165" y="46"/>
                    </a:cubicBezTo>
                    <a:cubicBezTo>
                      <a:pt x="165" y="46"/>
                      <a:pt x="165" y="46"/>
                      <a:pt x="166" y="46"/>
                    </a:cubicBezTo>
                    <a:cubicBezTo>
                      <a:pt x="165" y="44"/>
                      <a:pt x="164" y="47"/>
                      <a:pt x="163" y="45"/>
                    </a:cubicBezTo>
                    <a:cubicBezTo>
                      <a:pt x="162" y="47"/>
                      <a:pt x="162" y="44"/>
                      <a:pt x="161" y="47"/>
                    </a:cubicBezTo>
                    <a:cubicBezTo>
                      <a:pt x="163" y="47"/>
                      <a:pt x="163" y="47"/>
                      <a:pt x="163" y="47"/>
                    </a:cubicBezTo>
                    <a:cubicBezTo>
                      <a:pt x="162" y="48"/>
                      <a:pt x="160" y="51"/>
                      <a:pt x="159" y="49"/>
                    </a:cubicBezTo>
                    <a:cubicBezTo>
                      <a:pt x="159" y="48"/>
                      <a:pt x="160" y="47"/>
                      <a:pt x="160" y="47"/>
                    </a:cubicBezTo>
                    <a:cubicBezTo>
                      <a:pt x="160" y="46"/>
                      <a:pt x="159" y="47"/>
                      <a:pt x="159" y="46"/>
                    </a:cubicBezTo>
                    <a:cubicBezTo>
                      <a:pt x="160" y="43"/>
                      <a:pt x="161" y="46"/>
                      <a:pt x="163" y="44"/>
                    </a:cubicBezTo>
                    <a:cubicBezTo>
                      <a:pt x="163" y="43"/>
                      <a:pt x="160" y="46"/>
                      <a:pt x="162" y="43"/>
                    </a:cubicBezTo>
                    <a:cubicBezTo>
                      <a:pt x="160" y="47"/>
                      <a:pt x="160" y="42"/>
                      <a:pt x="158" y="45"/>
                    </a:cubicBezTo>
                    <a:cubicBezTo>
                      <a:pt x="158" y="43"/>
                      <a:pt x="158" y="43"/>
                      <a:pt x="158" y="43"/>
                    </a:cubicBezTo>
                    <a:cubicBezTo>
                      <a:pt x="158" y="43"/>
                      <a:pt x="157" y="44"/>
                      <a:pt x="157" y="44"/>
                    </a:cubicBezTo>
                    <a:cubicBezTo>
                      <a:pt x="158" y="41"/>
                      <a:pt x="158" y="41"/>
                      <a:pt x="158" y="41"/>
                    </a:cubicBezTo>
                    <a:cubicBezTo>
                      <a:pt x="157" y="43"/>
                      <a:pt x="157" y="39"/>
                      <a:pt x="155" y="40"/>
                    </a:cubicBezTo>
                    <a:cubicBezTo>
                      <a:pt x="157" y="40"/>
                      <a:pt x="155" y="42"/>
                      <a:pt x="156" y="44"/>
                    </a:cubicBezTo>
                    <a:cubicBezTo>
                      <a:pt x="152" y="46"/>
                      <a:pt x="155" y="39"/>
                      <a:pt x="152" y="39"/>
                    </a:cubicBezTo>
                    <a:cubicBezTo>
                      <a:pt x="153" y="38"/>
                      <a:pt x="153" y="40"/>
                      <a:pt x="153" y="41"/>
                    </a:cubicBezTo>
                    <a:cubicBezTo>
                      <a:pt x="152" y="40"/>
                      <a:pt x="151" y="39"/>
                      <a:pt x="151" y="38"/>
                    </a:cubicBezTo>
                    <a:cubicBezTo>
                      <a:pt x="149" y="38"/>
                      <a:pt x="151" y="40"/>
                      <a:pt x="150" y="41"/>
                    </a:cubicBezTo>
                    <a:cubicBezTo>
                      <a:pt x="150" y="39"/>
                      <a:pt x="149" y="42"/>
                      <a:pt x="148" y="42"/>
                    </a:cubicBezTo>
                    <a:cubicBezTo>
                      <a:pt x="148" y="40"/>
                      <a:pt x="148" y="40"/>
                      <a:pt x="148" y="40"/>
                    </a:cubicBezTo>
                    <a:cubicBezTo>
                      <a:pt x="146" y="39"/>
                      <a:pt x="147" y="44"/>
                      <a:pt x="145" y="42"/>
                    </a:cubicBezTo>
                    <a:cubicBezTo>
                      <a:pt x="146" y="40"/>
                      <a:pt x="146" y="40"/>
                      <a:pt x="146" y="40"/>
                    </a:cubicBezTo>
                    <a:cubicBezTo>
                      <a:pt x="145" y="40"/>
                      <a:pt x="145" y="40"/>
                      <a:pt x="145" y="40"/>
                    </a:cubicBezTo>
                    <a:cubicBezTo>
                      <a:pt x="146" y="38"/>
                      <a:pt x="146" y="38"/>
                      <a:pt x="146" y="38"/>
                    </a:cubicBezTo>
                    <a:cubicBezTo>
                      <a:pt x="144" y="39"/>
                      <a:pt x="144" y="39"/>
                      <a:pt x="143" y="38"/>
                    </a:cubicBezTo>
                    <a:cubicBezTo>
                      <a:pt x="143" y="39"/>
                      <a:pt x="142" y="41"/>
                      <a:pt x="141" y="41"/>
                    </a:cubicBezTo>
                    <a:cubicBezTo>
                      <a:pt x="141" y="40"/>
                      <a:pt x="142" y="39"/>
                      <a:pt x="140" y="39"/>
                    </a:cubicBezTo>
                    <a:cubicBezTo>
                      <a:pt x="141" y="38"/>
                      <a:pt x="142" y="37"/>
                      <a:pt x="142" y="39"/>
                    </a:cubicBezTo>
                    <a:cubicBezTo>
                      <a:pt x="142" y="38"/>
                      <a:pt x="143" y="38"/>
                      <a:pt x="143" y="37"/>
                    </a:cubicBezTo>
                    <a:cubicBezTo>
                      <a:pt x="142" y="36"/>
                      <a:pt x="141" y="36"/>
                      <a:pt x="141" y="36"/>
                    </a:cubicBezTo>
                    <a:cubicBezTo>
                      <a:pt x="141" y="36"/>
                      <a:pt x="141" y="36"/>
                      <a:pt x="141" y="37"/>
                    </a:cubicBezTo>
                    <a:cubicBezTo>
                      <a:pt x="138" y="39"/>
                      <a:pt x="138" y="39"/>
                      <a:pt x="138" y="39"/>
                    </a:cubicBezTo>
                    <a:cubicBezTo>
                      <a:pt x="138" y="38"/>
                      <a:pt x="138" y="37"/>
                      <a:pt x="139" y="37"/>
                    </a:cubicBezTo>
                    <a:cubicBezTo>
                      <a:pt x="138" y="37"/>
                      <a:pt x="138" y="38"/>
                      <a:pt x="137" y="38"/>
                    </a:cubicBezTo>
                    <a:cubicBezTo>
                      <a:pt x="138" y="36"/>
                      <a:pt x="138" y="35"/>
                      <a:pt x="139" y="34"/>
                    </a:cubicBezTo>
                    <a:cubicBezTo>
                      <a:pt x="137" y="35"/>
                      <a:pt x="137" y="35"/>
                      <a:pt x="137" y="35"/>
                    </a:cubicBezTo>
                    <a:cubicBezTo>
                      <a:pt x="137" y="35"/>
                      <a:pt x="136" y="33"/>
                      <a:pt x="137" y="33"/>
                    </a:cubicBezTo>
                    <a:cubicBezTo>
                      <a:pt x="136" y="32"/>
                      <a:pt x="133" y="35"/>
                      <a:pt x="132" y="33"/>
                    </a:cubicBezTo>
                    <a:cubicBezTo>
                      <a:pt x="132" y="34"/>
                      <a:pt x="132" y="34"/>
                      <a:pt x="131" y="34"/>
                    </a:cubicBezTo>
                    <a:cubicBezTo>
                      <a:pt x="130" y="33"/>
                      <a:pt x="129" y="31"/>
                      <a:pt x="127" y="33"/>
                    </a:cubicBezTo>
                    <a:cubicBezTo>
                      <a:pt x="127" y="30"/>
                      <a:pt x="127" y="30"/>
                      <a:pt x="127" y="30"/>
                    </a:cubicBezTo>
                    <a:cubicBezTo>
                      <a:pt x="126" y="30"/>
                      <a:pt x="127" y="33"/>
                      <a:pt x="125" y="34"/>
                    </a:cubicBezTo>
                    <a:cubicBezTo>
                      <a:pt x="123" y="34"/>
                      <a:pt x="125" y="31"/>
                      <a:pt x="125" y="30"/>
                    </a:cubicBezTo>
                    <a:cubicBezTo>
                      <a:pt x="124" y="32"/>
                      <a:pt x="121" y="34"/>
                      <a:pt x="121" y="31"/>
                    </a:cubicBezTo>
                    <a:cubicBezTo>
                      <a:pt x="121" y="31"/>
                      <a:pt x="122" y="31"/>
                      <a:pt x="122" y="31"/>
                    </a:cubicBezTo>
                    <a:close/>
                    <a:moveTo>
                      <a:pt x="106" y="28"/>
                    </a:moveTo>
                    <a:cubicBezTo>
                      <a:pt x="107" y="27"/>
                      <a:pt x="108" y="26"/>
                      <a:pt x="107" y="28"/>
                    </a:cubicBezTo>
                    <a:cubicBezTo>
                      <a:pt x="106" y="30"/>
                      <a:pt x="106" y="28"/>
                      <a:pt x="106" y="28"/>
                    </a:cubicBezTo>
                    <a:close/>
                    <a:moveTo>
                      <a:pt x="81" y="24"/>
                    </a:moveTo>
                    <a:cubicBezTo>
                      <a:pt x="82" y="24"/>
                      <a:pt x="82" y="24"/>
                      <a:pt x="82" y="25"/>
                    </a:cubicBezTo>
                    <a:cubicBezTo>
                      <a:pt x="82" y="25"/>
                      <a:pt x="81" y="25"/>
                      <a:pt x="81" y="24"/>
                    </a:cubicBezTo>
                    <a:close/>
                    <a:moveTo>
                      <a:pt x="11" y="11"/>
                    </a:moveTo>
                    <a:cubicBezTo>
                      <a:pt x="11" y="11"/>
                      <a:pt x="11" y="11"/>
                      <a:pt x="11" y="11"/>
                    </a:cubicBezTo>
                    <a:cubicBezTo>
                      <a:pt x="12" y="12"/>
                      <a:pt x="12" y="12"/>
                      <a:pt x="11" y="11"/>
                    </a:cubicBezTo>
                    <a:close/>
                    <a:moveTo>
                      <a:pt x="10" y="10"/>
                    </a:moveTo>
                    <a:cubicBezTo>
                      <a:pt x="10" y="10"/>
                      <a:pt x="10" y="11"/>
                      <a:pt x="10" y="11"/>
                    </a:cubicBezTo>
                    <a:cubicBezTo>
                      <a:pt x="10" y="10"/>
                      <a:pt x="10" y="11"/>
                      <a:pt x="11" y="11"/>
                    </a:cubicBezTo>
                    <a:cubicBezTo>
                      <a:pt x="11" y="10"/>
                      <a:pt x="11" y="10"/>
                      <a:pt x="10" y="10"/>
                    </a:cubicBezTo>
                    <a:close/>
                    <a:moveTo>
                      <a:pt x="161" y="61"/>
                    </a:moveTo>
                    <a:cubicBezTo>
                      <a:pt x="161" y="60"/>
                      <a:pt x="161" y="60"/>
                      <a:pt x="161" y="60"/>
                    </a:cubicBezTo>
                    <a:cubicBezTo>
                      <a:pt x="162" y="60"/>
                      <a:pt x="162" y="60"/>
                      <a:pt x="161" y="6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41" name="Freeform 1041"/>
              <p:cNvSpPr>
                <a:spLocks/>
              </p:cNvSpPr>
              <p:nvPr/>
            </p:nvSpPr>
            <p:spPr bwMode="auto">
              <a:xfrm>
                <a:off x="4554" y="1992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42" name="Freeform 1042"/>
              <p:cNvSpPr>
                <a:spLocks/>
              </p:cNvSpPr>
              <p:nvPr/>
            </p:nvSpPr>
            <p:spPr bwMode="auto">
              <a:xfrm>
                <a:off x="4668" y="20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43" name="Freeform 1043"/>
              <p:cNvSpPr>
                <a:spLocks/>
              </p:cNvSpPr>
              <p:nvPr/>
            </p:nvSpPr>
            <p:spPr bwMode="auto">
              <a:xfrm>
                <a:off x="4446" y="1947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44" name="Freeform 1044"/>
              <p:cNvSpPr>
                <a:spLocks/>
              </p:cNvSpPr>
              <p:nvPr/>
            </p:nvSpPr>
            <p:spPr bwMode="auto">
              <a:xfrm>
                <a:off x="4360" y="1959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45" name="Freeform 1045"/>
              <p:cNvSpPr>
                <a:spLocks/>
              </p:cNvSpPr>
              <p:nvPr/>
            </p:nvSpPr>
            <p:spPr bwMode="auto">
              <a:xfrm>
                <a:off x="4351" y="1929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46" name="Freeform 1046"/>
              <p:cNvSpPr>
                <a:spLocks/>
              </p:cNvSpPr>
              <p:nvPr/>
            </p:nvSpPr>
            <p:spPr bwMode="auto">
              <a:xfrm>
                <a:off x="4360" y="1943"/>
                <a:ext cx="5" cy="7"/>
              </a:xfrm>
              <a:custGeom>
                <a:avLst/>
                <a:gdLst>
                  <a:gd name="T0" fmla="*/ 1 w 2"/>
                  <a:gd name="T1" fmla="*/ 2 h 3"/>
                  <a:gd name="T2" fmla="*/ 1 w 2"/>
                  <a:gd name="T3" fmla="*/ 1 h 3"/>
                  <a:gd name="T4" fmla="*/ 1 w 2"/>
                  <a:gd name="T5" fmla="*/ 1 h 3"/>
                  <a:gd name="T6" fmla="*/ 1 w 2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2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3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47" name="Freeform 1047"/>
              <p:cNvSpPr>
                <a:spLocks/>
              </p:cNvSpPr>
              <p:nvPr/>
            </p:nvSpPr>
            <p:spPr bwMode="auto">
              <a:xfrm>
                <a:off x="4358" y="1943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48" name="Freeform 1048"/>
              <p:cNvSpPr>
                <a:spLocks/>
              </p:cNvSpPr>
              <p:nvPr/>
            </p:nvSpPr>
            <p:spPr bwMode="auto">
              <a:xfrm>
                <a:off x="4370" y="1962"/>
                <a:ext cx="9" cy="7"/>
              </a:xfrm>
              <a:custGeom>
                <a:avLst/>
                <a:gdLst>
                  <a:gd name="T0" fmla="*/ 2 w 4"/>
                  <a:gd name="T1" fmla="*/ 0 h 3"/>
                  <a:gd name="T2" fmla="*/ 1 w 4"/>
                  <a:gd name="T3" fmla="*/ 2 h 3"/>
                  <a:gd name="T4" fmla="*/ 2 w 4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3">
                    <a:moveTo>
                      <a:pt x="2" y="0"/>
                    </a:moveTo>
                    <a:cubicBezTo>
                      <a:pt x="2" y="0"/>
                      <a:pt x="1" y="2"/>
                      <a:pt x="1" y="2"/>
                    </a:cubicBezTo>
                    <a:cubicBezTo>
                      <a:pt x="0" y="3"/>
                      <a:pt x="4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49" name="Freeform 1049"/>
              <p:cNvSpPr>
                <a:spLocks/>
              </p:cNvSpPr>
              <p:nvPr/>
            </p:nvSpPr>
            <p:spPr bwMode="auto">
              <a:xfrm>
                <a:off x="4365" y="1936"/>
                <a:ext cx="2" cy="4"/>
              </a:xfrm>
              <a:custGeom>
                <a:avLst/>
                <a:gdLst>
                  <a:gd name="T0" fmla="*/ 2 w 2"/>
                  <a:gd name="T1" fmla="*/ 0 h 4"/>
                  <a:gd name="T2" fmla="*/ 0 w 2"/>
                  <a:gd name="T3" fmla="*/ 4 h 4"/>
                  <a:gd name="T4" fmla="*/ 2 w 2"/>
                  <a:gd name="T5" fmla="*/ 0 h 4"/>
                  <a:gd name="T6" fmla="*/ 2 w 2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lnTo>
                      <a:pt x="0" y="4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50" name="Freeform 1050"/>
              <p:cNvSpPr>
                <a:spLocks/>
              </p:cNvSpPr>
              <p:nvPr/>
            </p:nvSpPr>
            <p:spPr bwMode="auto">
              <a:xfrm>
                <a:off x="4375" y="1940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51" name="Freeform 1051"/>
              <p:cNvSpPr>
                <a:spLocks/>
              </p:cNvSpPr>
              <p:nvPr/>
            </p:nvSpPr>
            <p:spPr bwMode="auto">
              <a:xfrm>
                <a:off x="4372" y="1940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52" name="Freeform 1052"/>
              <p:cNvSpPr>
                <a:spLocks/>
              </p:cNvSpPr>
              <p:nvPr/>
            </p:nvSpPr>
            <p:spPr bwMode="auto">
              <a:xfrm>
                <a:off x="4372" y="1936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53" name="Freeform 1053"/>
              <p:cNvSpPr>
                <a:spLocks/>
              </p:cNvSpPr>
              <p:nvPr/>
            </p:nvSpPr>
            <p:spPr bwMode="auto">
              <a:xfrm>
                <a:off x="4403" y="1952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54" name="Freeform 1054"/>
              <p:cNvSpPr>
                <a:spLocks/>
              </p:cNvSpPr>
              <p:nvPr/>
            </p:nvSpPr>
            <p:spPr bwMode="auto">
              <a:xfrm>
                <a:off x="4398" y="1938"/>
                <a:ext cx="3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2 h 2"/>
                  <a:gd name="T4" fmla="*/ 1 w 1"/>
                  <a:gd name="T5" fmla="*/ 0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55" name="Freeform 1055"/>
              <p:cNvSpPr>
                <a:spLocks/>
              </p:cNvSpPr>
              <p:nvPr/>
            </p:nvSpPr>
            <p:spPr bwMode="auto">
              <a:xfrm>
                <a:off x="4405" y="1938"/>
                <a:ext cx="7" cy="2"/>
              </a:xfrm>
              <a:custGeom>
                <a:avLst/>
                <a:gdLst>
                  <a:gd name="T0" fmla="*/ 1 w 3"/>
                  <a:gd name="T1" fmla="*/ 1 h 1"/>
                  <a:gd name="T2" fmla="*/ 2 w 3"/>
                  <a:gd name="T3" fmla="*/ 0 h 1"/>
                  <a:gd name="T4" fmla="*/ 1 w 3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1" y="1"/>
                    </a:moveTo>
                    <a:cubicBezTo>
                      <a:pt x="1" y="1"/>
                      <a:pt x="3" y="0"/>
                      <a:pt x="2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56" name="Freeform 1056"/>
              <p:cNvSpPr>
                <a:spLocks/>
              </p:cNvSpPr>
              <p:nvPr/>
            </p:nvSpPr>
            <p:spPr bwMode="auto">
              <a:xfrm>
                <a:off x="4438" y="1964"/>
                <a:ext cx="5" cy="7"/>
              </a:xfrm>
              <a:custGeom>
                <a:avLst/>
                <a:gdLst>
                  <a:gd name="T0" fmla="*/ 5 w 5"/>
                  <a:gd name="T1" fmla="*/ 0 h 7"/>
                  <a:gd name="T2" fmla="*/ 3 w 5"/>
                  <a:gd name="T3" fmla="*/ 0 h 7"/>
                  <a:gd name="T4" fmla="*/ 0 w 5"/>
                  <a:gd name="T5" fmla="*/ 7 h 7"/>
                  <a:gd name="T6" fmla="*/ 5 w 5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7">
                    <a:moveTo>
                      <a:pt x="5" y="0"/>
                    </a:moveTo>
                    <a:lnTo>
                      <a:pt x="3" y="0"/>
                    </a:lnTo>
                    <a:lnTo>
                      <a:pt x="0" y="7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57" name="Freeform 1057"/>
              <p:cNvSpPr>
                <a:spLocks/>
              </p:cNvSpPr>
              <p:nvPr/>
            </p:nvSpPr>
            <p:spPr bwMode="auto">
              <a:xfrm>
                <a:off x="4479" y="1952"/>
                <a:ext cx="4" cy="10"/>
              </a:xfrm>
              <a:custGeom>
                <a:avLst/>
                <a:gdLst>
                  <a:gd name="T0" fmla="*/ 2 w 2"/>
                  <a:gd name="T1" fmla="*/ 1 h 4"/>
                  <a:gd name="T2" fmla="*/ 1 w 2"/>
                  <a:gd name="T3" fmla="*/ 2 h 4"/>
                  <a:gd name="T4" fmla="*/ 1 w 2"/>
                  <a:gd name="T5" fmla="*/ 4 h 4"/>
                  <a:gd name="T6" fmla="*/ 2 w 2"/>
                  <a:gd name="T7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2" y="1"/>
                    </a:moveTo>
                    <a:cubicBezTo>
                      <a:pt x="2" y="0"/>
                      <a:pt x="1" y="3"/>
                      <a:pt x="1" y="2"/>
                    </a:cubicBezTo>
                    <a:cubicBezTo>
                      <a:pt x="0" y="3"/>
                      <a:pt x="1" y="3"/>
                      <a:pt x="1" y="4"/>
                    </a:cubicBezTo>
                    <a:cubicBezTo>
                      <a:pt x="2" y="3"/>
                      <a:pt x="2" y="4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58" name="Freeform 1058"/>
              <p:cNvSpPr>
                <a:spLocks/>
              </p:cNvSpPr>
              <p:nvPr/>
            </p:nvSpPr>
            <p:spPr bwMode="auto">
              <a:xfrm>
                <a:off x="4479" y="196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59" name="Freeform 1059"/>
              <p:cNvSpPr>
                <a:spLocks/>
              </p:cNvSpPr>
              <p:nvPr/>
            </p:nvSpPr>
            <p:spPr bwMode="auto">
              <a:xfrm>
                <a:off x="4862" y="2116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60" name="Freeform 1060"/>
              <p:cNvSpPr>
                <a:spLocks/>
              </p:cNvSpPr>
              <p:nvPr/>
            </p:nvSpPr>
            <p:spPr bwMode="auto">
              <a:xfrm>
                <a:off x="4867" y="2109"/>
                <a:ext cx="2" cy="7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3 h 3"/>
                  <a:gd name="T4" fmla="*/ 1 w 1"/>
                  <a:gd name="T5" fmla="*/ 1 h 3"/>
                  <a:gd name="T6" fmla="*/ 0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61" name="Freeform 1061"/>
              <p:cNvSpPr>
                <a:spLocks/>
              </p:cNvSpPr>
              <p:nvPr/>
            </p:nvSpPr>
            <p:spPr bwMode="auto">
              <a:xfrm>
                <a:off x="4604" y="1990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0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62" name="Freeform 1062"/>
              <p:cNvSpPr>
                <a:spLocks/>
              </p:cNvSpPr>
              <p:nvPr/>
            </p:nvSpPr>
            <p:spPr bwMode="auto">
              <a:xfrm>
                <a:off x="4630" y="2002"/>
                <a:ext cx="0" cy="7"/>
              </a:xfrm>
              <a:custGeom>
                <a:avLst/>
                <a:gdLst>
                  <a:gd name="T0" fmla="*/ 0 h 7"/>
                  <a:gd name="T1" fmla="*/ 0 h 7"/>
                  <a:gd name="T2" fmla="*/ 7 h 7"/>
                  <a:gd name="T3" fmla="*/ 0 h 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63" name="Freeform 1063"/>
              <p:cNvSpPr>
                <a:spLocks/>
              </p:cNvSpPr>
              <p:nvPr/>
            </p:nvSpPr>
            <p:spPr bwMode="auto">
              <a:xfrm>
                <a:off x="4652" y="2002"/>
                <a:ext cx="2" cy="7"/>
              </a:xfrm>
              <a:custGeom>
                <a:avLst/>
                <a:gdLst>
                  <a:gd name="T0" fmla="*/ 1 w 1"/>
                  <a:gd name="T1" fmla="*/ 0 h 3"/>
                  <a:gd name="T2" fmla="*/ 0 w 1"/>
                  <a:gd name="T3" fmla="*/ 0 h 3"/>
                  <a:gd name="T4" fmla="*/ 1 w 1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0" y="1"/>
                      <a:pt x="0" y="0"/>
                    </a:cubicBezTo>
                    <a:cubicBezTo>
                      <a:pt x="1" y="0"/>
                      <a:pt x="1" y="3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64" name="Freeform 1064"/>
              <p:cNvSpPr>
                <a:spLocks/>
              </p:cNvSpPr>
              <p:nvPr/>
            </p:nvSpPr>
            <p:spPr bwMode="auto">
              <a:xfrm>
                <a:off x="4978" y="1048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65" name="Freeform 1065"/>
              <p:cNvSpPr>
                <a:spLocks/>
              </p:cNvSpPr>
              <p:nvPr/>
            </p:nvSpPr>
            <p:spPr bwMode="auto">
              <a:xfrm>
                <a:off x="4995" y="1052"/>
                <a:ext cx="5" cy="3"/>
              </a:xfrm>
              <a:custGeom>
                <a:avLst/>
                <a:gdLst>
                  <a:gd name="T0" fmla="*/ 2 w 5"/>
                  <a:gd name="T1" fmla="*/ 0 h 3"/>
                  <a:gd name="T2" fmla="*/ 0 w 5"/>
                  <a:gd name="T3" fmla="*/ 3 h 3"/>
                  <a:gd name="T4" fmla="*/ 5 w 5"/>
                  <a:gd name="T5" fmla="*/ 0 h 3"/>
                  <a:gd name="T6" fmla="*/ 2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2" y="0"/>
                    </a:moveTo>
                    <a:lnTo>
                      <a:pt x="0" y="3"/>
                    </a:lnTo>
                    <a:lnTo>
                      <a:pt x="5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66" name="Freeform 1066"/>
              <p:cNvSpPr>
                <a:spLocks/>
              </p:cNvSpPr>
              <p:nvPr/>
            </p:nvSpPr>
            <p:spPr bwMode="auto">
              <a:xfrm>
                <a:off x="4997" y="1057"/>
                <a:ext cx="12" cy="7"/>
              </a:xfrm>
              <a:custGeom>
                <a:avLst/>
                <a:gdLst>
                  <a:gd name="T0" fmla="*/ 3 w 5"/>
                  <a:gd name="T1" fmla="*/ 3 h 3"/>
                  <a:gd name="T2" fmla="*/ 2 w 5"/>
                  <a:gd name="T3" fmla="*/ 0 h 3"/>
                  <a:gd name="T4" fmla="*/ 2 w 5"/>
                  <a:gd name="T5" fmla="*/ 0 h 3"/>
                  <a:gd name="T6" fmla="*/ 0 w 5"/>
                  <a:gd name="T7" fmla="*/ 1 h 3"/>
                  <a:gd name="T8" fmla="*/ 3 w 5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">
                    <a:moveTo>
                      <a:pt x="3" y="3"/>
                    </a:moveTo>
                    <a:cubicBezTo>
                      <a:pt x="5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3" y="2"/>
                      <a:pt x="3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67" name="Freeform 1067"/>
              <p:cNvSpPr>
                <a:spLocks/>
              </p:cNvSpPr>
              <p:nvPr/>
            </p:nvSpPr>
            <p:spPr bwMode="auto">
              <a:xfrm>
                <a:off x="4997" y="1076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68" name="Freeform 1068"/>
              <p:cNvSpPr>
                <a:spLocks/>
              </p:cNvSpPr>
              <p:nvPr/>
            </p:nvSpPr>
            <p:spPr bwMode="auto">
              <a:xfrm>
                <a:off x="4995" y="107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69" name="Freeform 1069"/>
              <p:cNvSpPr>
                <a:spLocks/>
              </p:cNvSpPr>
              <p:nvPr/>
            </p:nvSpPr>
            <p:spPr bwMode="auto">
              <a:xfrm>
                <a:off x="4997" y="1081"/>
                <a:ext cx="5" cy="4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2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70" name="Freeform 1070"/>
              <p:cNvSpPr>
                <a:spLocks/>
              </p:cNvSpPr>
              <p:nvPr/>
            </p:nvSpPr>
            <p:spPr bwMode="auto">
              <a:xfrm>
                <a:off x="5004" y="1078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71" name="Freeform 1071"/>
              <p:cNvSpPr>
                <a:spLocks/>
              </p:cNvSpPr>
              <p:nvPr/>
            </p:nvSpPr>
            <p:spPr bwMode="auto">
              <a:xfrm>
                <a:off x="5002" y="1076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1 w 2"/>
                  <a:gd name="T5" fmla="*/ 1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0"/>
                      <a:pt x="1" y="1"/>
                    </a:cubicBezTo>
                    <a:cubicBezTo>
                      <a:pt x="2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72" name="Freeform 1072"/>
              <p:cNvSpPr>
                <a:spLocks/>
              </p:cNvSpPr>
              <p:nvPr/>
            </p:nvSpPr>
            <p:spPr bwMode="auto">
              <a:xfrm>
                <a:off x="5000" y="1071"/>
                <a:ext cx="7" cy="7"/>
              </a:xfrm>
              <a:custGeom>
                <a:avLst/>
                <a:gdLst>
                  <a:gd name="T0" fmla="*/ 1 w 3"/>
                  <a:gd name="T1" fmla="*/ 3 h 3"/>
                  <a:gd name="T2" fmla="*/ 3 w 3"/>
                  <a:gd name="T3" fmla="*/ 1 h 3"/>
                  <a:gd name="T4" fmla="*/ 1 w 3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1" y="2"/>
                      <a:pt x="1" y="1"/>
                      <a:pt x="3" y="1"/>
                    </a:cubicBezTo>
                    <a:cubicBezTo>
                      <a:pt x="2" y="0"/>
                      <a:pt x="0" y="2"/>
                      <a:pt x="1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73" name="Freeform 1073"/>
              <p:cNvSpPr>
                <a:spLocks/>
              </p:cNvSpPr>
              <p:nvPr/>
            </p:nvSpPr>
            <p:spPr bwMode="auto">
              <a:xfrm>
                <a:off x="5009" y="1057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0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74" name="Freeform 1074"/>
              <p:cNvSpPr>
                <a:spLocks/>
              </p:cNvSpPr>
              <p:nvPr/>
            </p:nvSpPr>
            <p:spPr bwMode="auto">
              <a:xfrm>
                <a:off x="5004" y="1088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75" name="Freeform 1075"/>
              <p:cNvSpPr>
                <a:spLocks/>
              </p:cNvSpPr>
              <p:nvPr/>
            </p:nvSpPr>
            <p:spPr bwMode="auto">
              <a:xfrm>
                <a:off x="5009" y="108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76" name="Freeform 1076"/>
              <p:cNvSpPr>
                <a:spLocks/>
              </p:cNvSpPr>
              <p:nvPr/>
            </p:nvSpPr>
            <p:spPr bwMode="auto">
              <a:xfrm>
                <a:off x="5007" y="1076"/>
                <a:ext cx="7" cy="0"/>
              </a:xfrm>
              <a:custGeom>
                <a:avLst/>
                <a:gdLst>
                  <a:gd name="T0" fmla="*/ 7 w 7"/>
                  <a:gd name="T1" fmla="*/ 0 w 7"/>
                  <a:gd name="T2" fmla="*/ 7 w 7"/>
                  <a:gd name="T3" fmla="*/ 7 w 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7">
                    <a:moveTo>
                      <a:pt x="7" y="0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77" name="Freeform 1077"/>
              <p:cNvSpPr>
                <a:spLocks/>
              </p:cNvSpPr>
              <p:nvPr/>
            </p:nvSpPr>
            <p:spPr bwMode="auto">
              <a:xfrm>
                <a:off x="5007" y="1097"/>
                <a:ext cx="4" cy="3"/>
              </a:xfrm>
              <a:custGeom>
                <a:avLst/>
                <a:gdLst>
                  <a:gd name="T0" fmla="*/ 2 w 4"/>
                  <a:gd name="T1" fmla="*/ 0 h 3"/>
                  <a:gd name="T2" fmla="*/ 0 w 4"/>
                  <a:gd name="T3" fmla="*/ 3 h 3"/>
                  <a:gd name="T4" fmla="*/ 4 w 4"/>
                  <a:gd name="T5" fmla="*/ 0 h 3"/>
                  <a:gd name="T6" fmla="*/ 2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2" y="0"/>
                    </a:moveTo>
                    <a:lnTo>
                      <a:pt x="0" y="3"/>
                    </a:lnTo>
                    <a:lnTo>
                      <a:pt x="4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78" name="Freeform 1078"/>
              <p:cNvSpPr>
                <a:spLocks/>
              </p:cNvSpPr>
              <p:nvPr/>
            </p:nvSpPr>
            <p:spPr bwMode="auto">
              <a:xfrm>
                <a:off x="5007" y="1102"/>
                <a:ext cx="7" cy="5"/>
              </a:xfrm>
              <a:custGeom>
                <a:avLst/>
                <a:gdLst>
                  <a:gd name="T0" fmla="*/ 2 w 3"/>
                  <a:gd name="T1" fmla="*/ 0 h 2"/>
                  <a:gd name="T2" fmla="*/ 0 w 3"/>
                  <a:gd name="T3" fmla="*/ 2 h 2"/>
                  <a:gd name="T4" fmla="*/ 3 w 3"/>
                  <a:gd name="T5" fmla="*/ 2 h 2"/>
                  <a:gd name="T6" fmla="*/ 2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1" y="0"/>
                      <a:pt x="1" y="2"/>
                      <a:pt x="0" y="2"/>
                    </a:cubicBezTo>
                    <a:cubicBezTo>
                      <a:pt x="1" y="2"/>
                      <a:pt x="2" y="2"/>
                      <a:pt x="3" y="2"/>
                    </a:cubicBezTo>
                    <a:cubicBezTo>
                      <a:pt x="2" y="2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79" name="Freeform 1079"/>
              <p:cNvSpPr>
                <a:spLocks/>
              </p:cNvSpPr>
              <p:nvPr/>
            </p:nvSpPr>
            <p:spPr bwMode="auto">
              <a:xfrm>
                <a:off x="5014" y="1107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80" name="Freeform 1080"/>
              <p:cNvSpPr>
                <a:spLocks/>
              </p:cNvSpPr>
              <p:nvPr/>
            </p:nvSpPr>
            <p:spPr bwMode="auto">
              <a:xfrm>
                <a:off x="5011" y="1093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81" name="Freeform 1081"/>
              <p:cNvSpPr>
                <a:spLocks/>
              </p:cNvSpPr>
              <p:nvPr/>
            </p:nvSpPr>
            <p:spPr bwMode="auto">
              <a:xfrm>
                <a:off x="5014" y="1093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82" name="Freeform 1082"/>
              <p:cNvSpPr>
                <a:spLocks/>
              </p:cNvSpPr>
              <p:nvPr/>
            </p:nvSpPr>
            <p:spPr bwMode="auto">
              <a:xfrm>
                <a:off x="5014" y="1090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83" name="Freeform 1083"/>
              <p:cNvSpPr>
                <a:spLocks/>
              </p:cNvSpPr>
              <p:nvPr/>
            </p:nvSpPr>
            <p:spPr bwMode="auto">
              <a:xfrm>
                <a:off x="5014" y="1078"/>
                <a:ext cx="7" cy="5"/>
              </a:xfrm>
              <a:custGeom>
                <a:avLst/>
                <a:gdLst>
                  <a:gd name="T0" fmla="*/ 0 w 3"/>
                  <a:gd name="T1" fmla="*/ 1 h 2"/>
                  <a:gd name="T2" fmla="*/ 3 w 3"/>
                  <a:gd name="T3" fmla="*/ 0 h 2"/>
                  <a:gd name="T4" fmla="*/ 0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2" y="2"/>
                      <a:pt x="3" y="0"/>
                    </a:cubicBezTo>
                    <a:cubicBezTo>
                      <a:pt x="2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84" name="Freeform 1084"/>
              <p:cNvSpPr>
                <a:spLocks/>
              </p:cNvSpPr>
              <p:nvPr/>
            </p:nvSpPr>
            <p:spPr bwMode="auto">
              <a:xfrm>
                <a:off x="5014" y="1085"/>
                <a:ext cx="5" cy="3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85" name="Rectangle 1085"/>
              <p:cNvSpPr>
                <a:spLocks noChangeArrowheads="1"/>
              </p:cNvSpPr>
              <p:nvPr/>
            </p:nvSpPr>
            <p:spPr bwMode="auto">
              <a:xfrm>
                <a:off x="5019" y="1088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86" name="Freeform 1086"/>
              <p:cNvSpPr>
                <a:spLocks/>
              </p:cNvSpPr>
              <p:nvPr/>
            </p:nvSpPr>
            <p:spPr bwMode="auto">
              <a:xfrm>
                <a:off x="5019" y="1097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2 h 2"/>
                  <a:gd name="T4" fmla="*/ 1 w 1"/>
                  <a:gd name="T5" fmla="*/ 0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87" name="Freeform 1087"/>
              <p:cNvSpPr>
                <a:spLocks/>
              </p:cNvSpPr>
              <p:nvPr/>
            </p:nvSpPr>
            <p:spPr bwMode="auto">
              <a:xfrm>
                <a:off x="5016" y="1095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88" name="Rectangle 1088"/>
              <p:cNvSpPr>
                <a:spLocks noChangeArrowheads="1"/>
              </p:cNvSpPr>
              <p:nvPr/>
            </p:nvSpPr>
            <p:spPr bwMode="auto">
              <a:xfrm>
                <a:off x="5028" y="1112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89" name="Freeform 1089"/>
              <p:cNvSpPr>
                <a:spLocks/>
              </p:cNvSpPr>
              <p:nvPr/>
            </p:nvSpPr>
            <p:spPr bwMode="auto">
              <a:xfrm>
                <a:off x="5019" y="1097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90" name="Freeform 1090"/>
              <p:cNvSpPr>
                <a:spLocks/>
              </p:cNvSpPr>
              <p:nvPr/>
            </p:nvSpPr>
            <p:spPr bwMode="auto">
              <a:xfrm>
                <a:off x="5019" y="1104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91" name="Freeform 1091"/>
              <p:cNvSpPr>
                <a:spLocks/>
              </p:cNvSpPr>
              <p:nvPr/>
            </p:nvSpPr>
            <p:spPr bwMode="auto">
              <a:xfrm>
                <a:off x="5016" y="109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92" name="Freeform 1092"/>
              <p:cNvSpPr>
                <a:spLocks/>
              </p:cNvSpPr>
              <p:nvPr/>
            </p:nvSpPr>
            <p:spPr bwMode="auto">
              <a:xfrm>
                <a:off x="5016" y="1097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93" name="Freeform 1093"/>
              <p:cNvSpPr>
                <a:spLocks/>
              </p:cNvSpPr>
              <p:nvPr/>
            </p:nvSpPr>
            <p:spPr bwMode="auto">
              <a:xfrm>
                <a:off x="5028" y="1097"/>
                <a:ext cx="24" cy="15"/>
              </a:xfrm>
              <a:custGeom>
                <a:avLst/>
                <a:gdLst>
                  <a:gd name="T0" fmla="*/ 10 w 10"/>
                  <a:gd name="T1" fmla="*/ 1 h 6"/>
                  <a:gd name="T2" fmla="*/ 8 w 10"/>
                  <a:gd name="T3" fmla="*/ 0 h 6"/>
                  <a:gd name="T4" fmla="*/ 0 w 10"/>
                  <a:gd name="T5" fmla="*/ 6 h 6"/>
                  <a:gd name="T6" fmla="*/ 3 w 10"/>
                  <a:gd name="T7" fmla="*/ 5 h 6"/>
                  <a:gd name="T8" fmla="*/ 5 w 10"/>
                  <a:gd name="T9" fmla="*/ 2 h 6"/>
                  <a:gd name="T10" fmla="*/ 4 w 10"/>
                  <a:gd name="T11" fmla="*/ 4 h 6"/>
                  <a:gd name="T12" fmla="*/ 10 w 10"/>
                  <a:gd name="T13" fmla="*/ 2 h 6"/>
                  <a:gd name="T14" fmla="*/ 9 w 10"/>
                  <a:gd name="T15" fmla="*/ 2 h 6"/>
                  <a:gd name="T16" fmla="*/ 10 w 10"/>
                  <a:gd name="T17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6">
                    <a:moveTo>
                      <a:pt x="10" y="1"/>
                    </a:moveTo>
                    <a:cubicBezTo>
                      <a:pt x="9" y="2"/>
                      <a:pt x="7" y="2"/>
                      <a:pt x="8" y="0"/>
                    </a:cubicBezTo>
                    <a:cubicBezTo>
                      <a:pt x="6" y="0"/>
                      <a:pt x="2" y="4"/>
                      <a:pt x="0" y="6"/>
                    </a:cubicBezTo>
                    <a:cubicBezTo>
                      <a:pt x="1" y="5"/>
                      <a:pt x="1" y="5"/>
                      <a:pt x="3" y="5"/>
                    </a:cubicBezTo>
                    <a:cubicBezTo>
                      <a:pt x="3" y="5"/>
                      <a:pt x="3" y="3"/>
                      <a:pt x="5" y="2"/>
                    </a:cubicBezTo>
                    <a:cubicBezTo>
                      <a:pt x="6" y="3"/>
                      <a:pt x="5" y="4"/>
                      <a:pt x="4" y="4"/>
                    </a:cubicBezTo>
                    <a:cubicBezTo>
                      <a:pt x="6" y="3"/>
                      <a:pt x="8" y="4"/>
                      <a:pt x="10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10" y="2"/>
                      <a:pt x="1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94" name="Freeform 1094"/>
              <p:cNvSpPr>
                <a:spLocks/>
              </p:cNvSpPr>
              <p:nvPr/>
            </p:nvSpPr>
            <p:spPr bwMode="auto">
              <a:xfrm>
                <a:off x="5023" y="1107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1 w 2"/>
                  <a:gd name="T3" fmla="*/ 0 h 2"/>
                  <a:gd name="T4" fmla="*/ 0 w 2"/>
                  <a:gd name="T5" fmla="*/ 2 h 2"/>
                  <a:gd name="T6" fmla="*/ 2 w 2"/>
                  <a:gd name="T7" fmla="*/ 2 h 2"/>
                  <a:gd name="T8" fmla="*/ 1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95" name="Freeform 1095"/>
              <p:cNvSpPr>
                <a:spLocks/>
              </p:cNvSpPr>
              <p:nvPr/>
            </p:nvSpPr>
            <p:spPr bwMode="auto">
              <a:xfrm>
                <a:off x="5021" y="1097"/>
                <a:ext cx="12" cy="10"/>
              </a:xfrm>
              <a:custGeom>
                <a:avLst/>
                <a:gdLst>
                  <a:gd name="T0" fmla="*/ 1 w 5"/>
                  <a:gd name="T1" fmla="*/ 3 h 4"/>
                  <a:gd name="T2" fmla="*/ 5 w 5"/>
                  <a:gd name="T3" fmla="*/ 1 h 4"/>
                  <a:gd name="T4" fmla="*/ 2 w 5"/>
                  <a:gd name="T5" fmla="*/ 1 h 4"/>
                  <a:gd name="T6" fmla="*/ 1 w 5"/>
                  <a:gd name="T7" fmla="*/ 3 h 4"/>
                  <a:gd name="T8" fmla="*/ 0 w 5"/>
                  <a:gd name="T9" fmla="*/ 2 h 4"/>
                  <a:gd name="T10" fmla="*/ 0 w 5"/>
                  <a:gd name="T11" fmla="*/ 3 h 4"/>
                  <a:gd name="T12" fmla="*/ 0 w 5"/>
                  <a:gd name="T13" fmla="*/ 3 h 4"/>
                  <a:gd name="T14" fmla="*/ 0 w 5"/>
                  <a:gd name="T15" fmla="*/ 3 h 4"/>
                  <a:gd name="T16" fmla="*/ 0 w 5"/>
                  <a:gd name="T17" fmla="*/ 3 h 4"/>
                  <a:gd name="T18" fmla="*/ 0 w 5"/>
                  <a:gd name="T19" fmla="*/ 3 h 4"/>
                  <a:gd name="T20" fmla="*/ 1 w 5"/>
                  <a:gd name="T21" fmla="*/ 3 h 4"/>
                  <a:gd name="T22" fmla="*/ 1 w 5"/>
                  <a:gd name="T23" fmla="*/ 3 h 4"/>
                  <a:gd name="T24" fmla="*/ 1 w 5"/>
                  <a:gd name="T25" fmla="*/ 3 h 4"/>
                  <a:gd name="T26" fmla="*/ 0 w 5"/>
                  <a:gd name="T27" fmla="*/ 3 h 4"/>
                  <a:gd name="T28" fmla="*/ 0 w 5"/>
                  <a:gd name="T29" fmla="*/ 3 h 4"/>
                  <a:gd name="T30" fmla="*/ 2 w 5"/>
                  <a:gd name="T31" fmla="*/ 4 h 4"/>
                  <a:gd name="T32" fmla="*/ 1 w 5"/>
                  <a:gd name="T33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" h="4">
                    <a:moveTo>
                      <a:pt x="1" y="3"/>
                    </a:moveTo>
                    <a:cubicBezTo>
                      <a:pt x="3" y="2"/>
                      <a:pt x="4" y="2"/>
                      <a:pt x="5" y="1"/>
                    </a:cubicBezTo>
                    <a:cubicBezTo>
                      <a:pt x="4" y="0"/>
                      <a:pt x="3" y="1"/>
                      <a:pt x="2" y="1"/>
                    </a:cubicBezTo>
                    <a:cubicBezTo>
                      <a:pt x="4" y="2"/>
                      <a:pt x="1" y="1"/>
                      <a:pt x="1" y="3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1" y="3"/>
                      <a:pt x="0" y="3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3"/>
                      <a:pt x="1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96" name="Freeform 1096"/>
              <p:cNvSpPr>
                <a:spLocks/>
              </p:cNvSpPr>
              <p:nvPr/>
            </p:nvSpPr>
            <p:spPr bwMode="auto">
              <a:xfrm>
                <a:off x="5028" y="10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97" name="Freeform 1097"/>
              <p:cNvSpPr>
                <a:spLocks/>
              </p:cNvSpPr>
              <p:nvPr/>
            </p:nvSpPr>
            <p:spPr bwMode="auto">
              <a:xfrm>
                <a:off x="5021" y="1076"/>
                <a:ext cx="7" cy="9"/>
              </a:xfrm>
              <a:custGeom>
                <a:avLst/>
                <a:gdLst>
                  <a:gd name="T0" fmla="*/ 3 w 3"/>
                  <a:gd name="T1" fmla="*/ 1 h 4"/>
                  <a:gd name="T2" fmla="*/ 2 w 3"/>
                  <a:gd name="T3" fmla="*/ 1 h 4"/>
                  <a:gd name="T4" fmla="*/ 3 w 3"/>
                  <a:gd name="T5" fmla="*/ 0 h 4"/>
                  <a:gd name="T6" fmla="*/ 1 w 3"/>
                  <a:gd name="T7" fmla="*/ 1 h 4"/>
                  <a:gd name="T8" fmla="*/ 2 w 3"/>
                  <a:gd name="T9" fmla="*/ 1 h 4"/>
                  <a:gd name="T10" fmla="*/ 0 w 3"/>
                  <a:gd name="T11" fmla="*/ 4 h 4"/>
                  <a:gd name="T12" fmla="*/ 3 w 3"/>
                  <a:gd name="T13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4">
                    <a:moveTo>
                      <a:pt x="3" y="1"/>
                    </a:moveTo>
                    <a:cubicBezTo>
                      <a:pt x="3" y="1"/>
                      <a:pt x="2" y="1"/>
                      <a:pt x="2" y="1"/>
                    </a:cubicBezTo>
                    <a:cubicBezTo>
                      <a:pt x="2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2"/>
                      <a:pt x="0" y="4"/>
                      <a:pt x="0" y="4"/>
                    </a:cubicBezTo>
                    <a:cubicBezTo>
                      <a:pt x="1" y="3"/>
                      <a:pt x="2" y="2"/>
                      <a:pt x="3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98" name="Freeform 1098"/>
              <p:cNvSpPr>
                <a:spLocks/>
              </p:cNvSpPr>
              <p:nvPr/>
            </p:nvSpPr>
            <p:spPr bwMode="auto">
              <a:xfrm>
                <a:off x="5026" y="1088"/>
                <a:ext cx="7" cy="5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0 h 2"/>
                  <a:gd name="T6" fmla="*/ 2 w 3"/>
                  <a:gd name="T7" fmla="*/ 1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99" name="Freeform 1099"/>
              <p:cNvSpPr>
                <a:spLocks/>
              </p:cNvSpPr>
              <p:nvPr/>
            </p:nvSpPr>
            <p:spPr bwMode="auto">
              <a:xfrm>
                <a:off x="5023" y="1114"/>
                <a:ext cx="5" cy="0"/>
              </a:xfrm>
              <a:custGeom>
                <a:avLst/>
                <a:gdLst>
                  <a:gd name="T0" fmla="*/ 3 w 5"/>
                  <a:gd name="T1" fmla="*/ 0 w 5"/>
                  <a:gd name="T2" fmla="*/ 5 w 5"/>
                  <a:gd name="T3" fmla="*/ 3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5">
                    <a:moveTo>
                      <a:pt x="3" y="0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00" name="Freeform 1100"/>
              <p:cNvSpPr>
                <a:spLocks/>
              </p:cNvSpPr>
              <p:nvPr/>
            </p:nvSpPr>
            <p:spPr bwMode="auto">
              <a:xfrm>
                <a:off x="5026" y="1116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0 w 2"/>
                  <a:gd name="T3" fmla="*/ 3 h 3"/>
                  <a:gd name="T4" fmla="*/ 2 w 2"/>
                  <a:gd name="T5" fmla="*/ 3 h 3"/>
                  <a:gd name="T6" fmla="*/ 2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0" y="3"/>
                    </a:lnTo>
                    <a:lnTo>
                      <a:pt x="2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01" name="Freeform 1101"/>
              <p:cNvSpPr>
                <a:spLocks/>
              </p:cNvSpPr>
              <p:nvPr/>
            </p:nvSpPr>
            <p:spPr bwMode="auto">
              <a:xfrm>
                <a:off x="5189" y="1322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02" name="Freeform 1102"/>
              <p:cNvSpPr>
                <a:spLocks/>
              </p:cNvSpPr>
              <p:nvPr/>
            </p:nvSpPr>
            <p:spPr bwMode="auto">
              <a:xfrm>
                <a:off x="5184" y="1318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03" name="Freeform 1103"/>
              <p:cNvSpPr>
                <a:spLocks/>
              </p:cNvSpPr>
              <p:nvPr/>
            </p:nvSpPr>
            <p:spPr bwMode="auto">
              <a:xfrm>
                <a:off x="5075" y="1213"/>
                <a:ext cx="8" cy="7"/>
              </a:xfrm>
              <a:custGeom>
                <a:avLst/>
                <a:gdLst>
                  <a:gd name="T0" fmla="*/ 3 w 3"/>
                  <a:gd name="T1" fmla="*/ 0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cubicBezTo>
                      <a:pt x="2" y="1"/>
                      <a:pt x="0" y="3"/>
                      <a:pt x="2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04" name="Freeform 1104"/>
              <p:cNvSpPr>
                <a:spLocks/>
              </p:cNvSpPr>
              <p:nvPr/>
            </p:nvSpPr>
            <p:spPr bwMode="auto">
              <a:xfrm>
                <a:off x="5137" y="1270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05" name="Freeform 1105"/>
              <p:cNvSpPr>
                <a:spLocks/>
              </p:cNvSpPr>
              <p:nvPr/>
            </p:nvSpPr>
            <p:spPr bwMode="auto">
              <a:xfrm>
                <a:off x="5154" y="1263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06" name="Freeform 1106"/>
              <p:cNvSpPr>
                <a:spLocks/>
              </p:cNvSpPr>
              <p:nvPr/>
            </p:nvSpPr>
            <p:spPr bwMode="auto">
              <a:xfrm>
                <a:off x="5210" y="1355"/>
                <a:ext cx="5" cy="3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07" name="Freeform 1107"/>
              <p:cNvSpPr>
                <a:spLocks/>
              </p:cNvSpPr>
              <p:nvPr/>
            </p:nvSpPr>
            <p:spPr bwMode="auto">
              <a:xfrm>
                <a:off x="5054" y="1154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08" name="Freeform 1108"/>
              <p:cNvSpPr>
                <a:spLocks/>
              </p:cNvSpPr>
              <p:nvPr/>
            </p:nvSpPr>
            <p:spPr bwMode="auto">
              <a:xfrm>
                <a:off x="5149" y="1339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09" name="Freeform 1109"/>
              <p:cNvSpPr>
                <a:spLocks/>
              </p:cNvSpPr>
              <p:nvPr/>
            </p:nvSpPr>
            <p:spPr bwMode="auto">
              <a:xfrm>
                <a:off x="5052" y="1159"/>
                <a:ext cx="4" cy="5"/>
              </a:xfrm>
              <a:custGeom>
                <a:avLst/>
                <a:gdLst>
                  <a:gd name="T0" fmla="*/ 1 w 2"/>
                  <a:gd name="T1" fmla="*/ 1 h 2"/>
                  <a:gd name="T2" fmla="*/ 2 w 2"/>
                  <a:gd name="T3" fmla="*/ 1 h 2"/>
                  <a:gd name="T4" fmla="*/ 1 w 2"/>
                  <a:gd name="T5" fmla="*/ 0 h 2"/>
                  <a:gd name="T6" fmla="*/ 1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10" name="Freeform 1110"/>
              <p:cNvSpPr>
                <a:spLocks/>
              </p:cNvSpPr>
              <p:nvPr/>
            </p:nvSpPr>
            <p:spPr bwMode="auto">
              <a:xfrm>
                <a:off x="5274" y="149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11" name="Freeform 1111"/>
              <p:cNvSpPr>
                <a:spLocks/>
              </p:cNvSpPr>
              <p:nvPr/>
            </p:nvSpPr>
            <p:spPr bwMode="auto">
              <a:xfrm>
                <a:off x="5255" y="15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12" name="Freeform 1112"/>
              <p:cNvSpPr>
                <a:spLocks/>
              </p:cNvSpPr>
              <p:nvPr/>
            </p:nvSpPr>
            <p:spPr bwMode="auto">
              <a:xfrm>
                <a:off x="5035" y="1133"/>
                <a:ext cx="3" cy="0"/>
              </a:xfrm>
              <a:custGeom>
                <a:avLst/>
                <a:gdLst>
                  <a:gd name="T0" fmla="*/ 1 w 1"/>
                  <a:gd name="T1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13" name="Freeform 1113"/>
              <p:cNvSpPr>
                <a:spLocks/>
              </p:cNvSpPr>
              <p:nvPr/>
            </p:nvSpPr>
            <p:spPr bwMode="auto">
              <a:xfrm>
                <a:off x="5049" y="1119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14" name="Freeform 1114"/>
              <p:cNvSpPr>
                <a:spLocks/>
              </p:cNvSpPr>
              <p:nvPr/>
            </p:nvSpPr>
            <p:spPr bwMode="auto">
              <a:xfrm>
                <a:off x="5083" y="115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15" name="Freeform 1115"/>
              <p:cNvSpPr>
                <a:spLocks/>
              </p:cNvSpPr>
              <p:nvPr/>
            </p:nvSpPr>
            <p:spPr bwMode="auto">
              <a:xfrm>
                <a:off x="5038" y="1130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16" name="Freeform 1116"/>
              <p:cNvSpPr>
                <a:spLocks/>
              </p:cNvSpPr>
              <p:nvPr/>
            </p:nvSpPr>
            <p:spPr bwMode="auto">
              <a:xfrm>
                <a:off x="5035" y="1130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17" name="Freeform 1117"/>
              <p:cNvSpPr>
                <a:spLocks/>
              </p:cNvSpPr>
              <p:nvPr/>
            </p:nvSpPr>
            <p:spPr bwMode="auto">
              <a:xfrm>
                <a:off x="5038" y="113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18" name="Freeform 1118"/>
              <p:cNvSpPr>
                <a:spLocks/>
              </p:cNvSpPr>
              <p:nvPr/>
            </p:nvSpPr>
            <p:spPr bwMode="auto">
              <a:xfrm>
                <a:off x="5229" y="14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19" name="Freeform 1119"/>
              <p:cNvSpPr>
                <a:spLocks/>
              </p:cNvSpPr>
              <p:nvPr/>
            </p:nvSpPr>
            <p:spPr bwMode="auto">
              <a:xfrm>
                <a:off x="5132" y="12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20" name="Freeform 1120"/>
              <p:cNvSpPr>
                <a:spLocks/>
              </p:cNvSpPr>
              <p:nvPr/>
            </p:nvSpPr>
            <p:spPr bwMode="auto">
              <a:xfrm>
                <a:off x="5123" y="1216"/>
                <a:ext cx="14" cy="7"/>
              </a:xfrm>
              <a:custGeom>
                <a:avLst/>
                <a:gdLst>
                  <a:gd name="T0" fmla="*/ 6 w 6"/>
                  <a:gd name="T1" fmla="*/ 1 h 3"/>
                  <a:gd name="T2" fmla="*/ 4 w 6"/>
                  <a:gd name="T3" fmla="*/ 0 h 3"/>
                  <a:gd name="T4" fmla="*/ 0 w 6"/>
                  <a:gd name="T5" fmla="*/ 3 h 3"/>
                  <a:gd name="T6" fmla="*/ 6 w 6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3">
                    <a:moveTo>
                      <a:pt x="6" y="1"/>
                    </a:moveTo>
                    <a:cubicBezTo>
                      <a:pt x="4" y="1"/>
                      <a:pt x="4" y="1"/>
                      <a:pt x="4" y="0"/>
                    </a:cubicBezTo>
                    <a:cubicBezTo>
                      <a:pt x="0" y="3"/>
                      <a:pt x="0" y="3"/>
                      <a:pt x="0" y="3"/>
                    </a:cubicBez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21" name="Freeform 1121"/>
              <p:cNvSpPr>
                <a:spLocks noEditPoints="1"/>
              </p:cNvSpPr>
              <p:nvPr/>
            </p:nvSpPr>
            <p:spPr bwMode="auto">
              <a:xfrm>
                <a:off x="5028" y="1112"/>
                <a:ext cx="265" cy="447"/>
              </a:xfrm>
              <a:custGeom>
                <a:avLst/>
                <a:gdLst>
                  <a:gd name="T0" fmla="*/ 71 w 112"/>
                  <a:gd name="T1" fmla="*/ 92 h 189"/>
                  <a:gd name="T2" fmla="*/ 66 w 112"/>
                  <a:gd name="T3" fmla="*/ 87 h 189"/>
                  <a:gd name="T4" fmla="*/ 67 w 112"/>
                  <a:gd name="T5" fmla="*/ 83 h 189"/>
                  <a:gd name="T6" fmla="*/ 62 w 112"/>
                  <a:gd name="T7" fmla="*/ 79 h 189"/>
                  <a:gd name="T8" fmla="*/ 59 w 112"/>
                  <a:gd name="T9" fmla="*/ 73 h 189"/>
                  <a:gd name="T10" fmla="*/ 47 w 112"/>
                  <a:gd name="T11" fmla="*/ 67 h 189"/>
                  <a:gd name="T12" fmla="*/ 47 w 112"/>
                  <a:gd name="T13" fmla="*/ 67 h 189"/>
                  <a:gd name="T14" fmla="*/ 52 w 112"/>
                  <a:gd name="T15" fmla="*/ 64 h 189"/>
                  <a:gd name="T16" fmla="*/ 49 w 112"/>
                  <a:gd name="T17" fmla="*/ 58 h 189"/>
                  <a:gd name="T18" fmla="*/ 46 w 112"/>
                  <a:gd name="T19" fmla="*/ 52 h 189"/>
                  <a:gd name="T20" fmla="*/ 43 w 112"/>
                  <a:gd name="T21" fmla="*/ 43 h 189"/>
                  <a:gd name="T22" fmla="*/ 42 w 112"/>
                  <a:gd name="T23" fmla="*/ 38 h 189"/>
                  <a:gd name="T24" fmla="*/ 26 w 112"/>
                  <a:gd name="T25" fmla="*/ 36 h 189"/>
                  <a:gd name="T26" fmla="*/ 35 w 112"/>
                  <a:gd name="T27" fmla="*/ 29 h 189"/>
                  <a:gd name="T28" fmla="*/ 34 w 112"/>
                  <a:gd name="T29" fmla="*/ 25 h 189"/>
                  <a:gd name="T30" fmla="*/ 31 w 112"/>
                  <a:gd name="T31" fmla="*/ 21 h 189"/>
                  <a:gd name="T32" fmla="*/ 24 w 112"/>
                  <a:gd name="T33" fmla="*/ 13 h 189"/>
                  <a:gd name="T34" fmla="*/ 15 w 112"/>
                  <a:gd name="T35" fmla="*/ 13 h 189"/>
                  <a:gd name="T36" fmla="*/ 15 w 112"/>
                  <a:gd name="T37" fmla="*/ 3 h 189"/>
                  <a:gd name="T38" fmla="*/ 9 w 112"/>
                  <a:gd name="T39" fmla="*/ 4 h 189"/>
                  <a:gd name="T40" fmla="*/ 2 w 112"/>
                  <a:gd name="T41" fmla="*/ 8 h 189"/>
                  <a:gd name="T42" fmla="*/ 5 w 112"/>
                  <a:gd name="T43" fmla="*/ 7 h 189"/>
                  <a:gd name="T44" fmla="*/ 6 w 112"/>
                  <a:gd name="T45" fmla="*/ 14 h 189"/>
                  <a:gd name="T46" fmla="*/ 12 w 112"/>
                  <a:gd name="T47" fmla="*/ 24 h 189"/>
                  <a:gd name="T48" fmla="*/ 21 w 112"/>
                  <a:gd name="T49" fmla="*/ 36 h 189"/>
                  <a:gd name="T50" fmla="*/ 23 w 112"/>
                  <a:gd name="T51" fmla="*/ 43 h 189"/>
                  <a:gd name="T52" fmla="*/ 27 w 112"/>
                  <a:gd name="T53" fmla="*/ 43 h 189"/>
                  <a:gd name="T54" fmla="*/ 33 w 112"/>
                  <a:gd name="T55" fmla="*/ 49 h 189"/>
                  <a:gd name="T56" fmla="*/ 38 w 112"/>
                  <a:gd name="T57" fmla="*/ 64 h 189"/>
                  <a:gd name="T58" fmla="*/ 42 w 112"/>
                  <a:gd name="T59" fmla="*/ 68 h 189"/>
                  <a:gd name="T60" fmla="*/ 45 w 112"/>
                  <a:gd name="T61" fmla="*/ 76 h 189"/>
                  <a:gd name="T62" fmla="*/ 50 w 112"/>
                  <a:gd name="T63" fmla="*/ 83 h 189"/>
                  <a:gd name="T64" fmla="*/ 52 w 112"/>
                  <a:gd name="T65" fmla="*/ 92 h 189"/>
                  <a:gd name="T66" fmla="*/ 57 w 112"/>
                  <a:gd name="T67" fmla="*/ 105 h 189"/>
                  <a:gd name="T68" fmla="*/ 62 w 112"/>
                  <a:gd name="T69" fmla="*/ 117 h 189"/>
                  <a:gd name="T70" fmla="*/ 68 w 112"/>
                  <a:gd name="T71" fmla="*/ 126 h 189"/>
                  <a:gd name="T72" fmla="*/ 72 w 112"/>
                  <a:gd name="T73" fmla="*/ 140 h 189"/>
                  <a:gd name="T74" fmla="*/ 75 w 112"/>
                  <a:gd name="T75" fmla="*/ 145 h 189"/>
                  <a:gd name="T76" fmla="*/ 81 w 112"/>
                  <a:gd name="T77" fmla="*/ 158 h 189"/>
                  <a:gd name="T78" fmla="*/ 88 w 112"/>
                  <a:gd name="T79" fmla="*/ 169 h 189"/>
                  <a:gd name="T80" fmla="*/ 100 w 112"/>
                  <a:gd name="T81" fmla="*/ 188 h 189"/>
                  <a:gd name="T82" fmla="*/ 107 w 112"/>
                  <a:gd name="T83" fmla="*/ 175 h 189"/>
                  <a:gd name="T84" fmla="*/ 102 w 112"/>
                  <a:gd name="T85" fmla="*/ 163 h 189"/>
                  <a:gd name="T86" fmla="*/ 102 w 112"/>
                  <a:gd name="T87" fmla="*/ 160 h 189"/>
                  <a:gd name="T88" fmla="*/ 95 w 112"/>
                  <a:gd name="T89" fmla="*/ 147 h 189"/>
                  <a:gd name="T90" fmla="*/ 89 w 112"/>
                  <a:gd name="T91" fmla="*/ 141 h 189"/>
                  <a:gd name="T92" fmla="*/ 87 w 112"/>
                  <a:gd name="T93" fmla="*/ 135 h 189"/>
                  <a:gd name="T94" fmla="*/ 85 w 112"/>
                  <a:gd name="T95" fmla="*/ 130 h 189"/>
                  <a:gd name="T96" fmla="*/ 86 w 112"/>
                  <a:gd name="T97" fmla="*/ 122 h 189"/>
                  <a:gd name="T98" fmla="*/ 79 w 112"/>
                  <a:gd name="T99" fmla="*/ 119 h 189"/>
                  <a:gd name="T100" fmla="*/ 78 w 112"/>
                  <a:gd name="T101" fmla="*/ 114 h 189"/>
                  <a:gd name="T102" fmla="*/ 79 w 112"/>
                  <a:gd name="T103" fmla="*/ 111 h 189"/>
                  <a:gd name="T104" fmla="*/ 76 w 112"/>
                  <a:gd name="T105" fmla="*/ 104 h 189"/>
                  <a:gd name="T106" fmla="*/ 72 w 112"/>
                  <a:gd name="T107" fmla="*/ 96 h 189"/>
                  <a:gd name="T108" fmla="*/ 49 w 112"/>
                  <a:gd name="T109" fmla="*/ 64 h 189"/>
                  <a:gd name="T110" fmla="*/ 7 w 112"/>
                  <a:gd name="T111" fmla="*/ 11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12" h="189">
                    <a:moveTo>
                      <a:pt x="72" y="96"/>
                    </a:moveTo>
                    <a:cubicBezTo>
                      <a:pt x="73" y="94"/>
                      <a:pt x="73" y="94"/>
                      <a:pt x="73" y="94"/>
                    </a:cubicBezTo>
                    <a:cubicBezTo>
                      <a:pt x="76" y="94"/>
                      <a:pt x="75" y="96"/>
                      <a:pt x="77" y="94"/>
                    </a:cubicBezTo>
                    <a:cubicBezTo>
                      <a:pt x="72" y="96"/>
                      <a:pt x="74" y="90"/>
                      <a:pt x="69" y="93"/>
                    </a:cubicBezTo>
                    <a:cubicBezTo>
                      <a:pt x="70" y="92"/>
                      <a:pt x="70" y="92"/>
                      <a:pt x="70" y="92"/>
                    </a:cubicBezTo>
                    <a:cubicBezTo>
                      <a:pt x="70" y="92"/>
                      <a:pt x="71" y="92"/>
                      <a:pt x="71" y="92"/>
                    </a:cubicBezTo>
                    <a:cubicBezTo>
                      <a:pt x="72" y="89"/>
                      <a:pt x="67" y="93"/>
                      <a:pt x="67" y="91"/>
                    </a:cubicBezTo>
                    <a:cubicBezTo>
                      <a:pt x="67" y="90"/>
                      <a:pt x="67" y="89"/>
                      <a:pt x="68" y="89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66" y="88"/>
                      <a:pt x="67" y="88"/>
                      <a:pt x="67" y="88"/>
                    </a:cubicBezTo>
                    <a:cubicBezTo>
                      <a:pt x="66" y="87"/>
                      <a:pt x="66" y="87"/>
                      <a:pt x="66" y="87"/>
                    </a:cubicBezTo>
                    <a:cubicBezTo>
                      <a:pt x="66" y="87"/>
                      <a:pt x="66" y="87"/>
                      <a:pt x="66" y="87"/>
                    </a:cubicBezTo>
                    <a:cubicBezTo>
                      <a:pt x="65" y="87"/>
                      <a:pt x="64" y="87"/>
                      <a:pt x="63" y="87"/>
                    </a:cubicBezTo>
                    <a:cubicBezTo>
                      <a:pt x="63" y="86"/>
                      <a:pt x="64" y="87"/>
                      <a:pt x="64" y="86"/>
                    </a:cubicBezTo>
                    <a:cubicBezTo>
                      <a:pt x="62" y="86"/>
                      <a:pt x="62" y="86"/>
                      <a:pt x="62" y="86"/>
                    </a:cubicBezTo>
                    <a:cubicBezTo>
                      <a:pt x="63" y="85"/>
                      <a:pt x="65" y="85"/>
                      <a:pt x="65" y="86"/>
                    </a:cubicBezTo>
                    <a:cubicBezTo>
                      <a:pt x="70" y="83"/>
                      <a:pt x="64" y="86"/>
                      <a:pt x="65" y="82"/>
                    </a:cubicBezTo>
                    <a:cubicBezTo>
                      <a:pt x="67" y="83"/>
                      <a:pt x="67" y="83"/>
                      <a:pt x="67" y="83"/>
                    </a:cubicBezTo>
                    <a:cubicBezTo>
                      <a:pt x="69" y="81"/>
                      <a:pt x="68" y="81"/>
                      <a:pt x="69" y="79"/>
                    </a:cubicBezTo>
                    <a:cubicBezTo>
                      <a:pt x="68" y="80"/>
                      <a:pt x="66" y="83"/>
                      <a:pt x="64" y="83"/>
                    </a:cubicBezTo>
                    <a:cubicBezTo>
                      <a:pt x="64" y="82"/>
                      <a:pt x="64" y="82"/>
                      <a:pt x="63" y="82"/>
                    </a:cubicBezTo>
                    <a:cubicBezTo>
                      <a:pt x="64" y="81"/>
                      <a:pt x="64" y="80"/>
                      <a:pt x="63" y="80"/>
                    </a:cubicBezTo>
                    <a:cubicBezTo>
                      <a:pt x="66" y="79"/>
                      <a:pt x="66" y="79"/>
                      <a:pt x="66" y="79"/>
                    </a:cubicBezTo>
                    <a:cubicBezTo>
                      <a:pt x="65" y="78"/>
                      <a:pt x="63" y="79"/>
                      <a:pt x="62" y="79"/>
                    </a:cubicBezTo>
                    <a:cubicBezTo>
                      <a:pt x="62" y="78"/>
                      <a:pt x="64" y="77"/>
                      <a:pt x="65" y="76"/>
                    </a:cubicBezTo>
                    <a:cubicBezTo>
                      <a:pt x="65" y="74"/>
                      <a:pt x="63" y="78"/>
                      <a:pt x="61" y="77"/>
                    </a:cubicBezTo>
                    <a:cubicBezTo>
                      <a:pt x="62" y="75"/>
                      <a:pt x="60" y="75"/>
                      <a:pt x="58" y="74"/>
                    </a:cubicBezTo>
                    <a:cubicBezTo>
                      <a:pt x="59" y="73"/>
                      <a:pt x="60" y="74"/>
                      <a:pt x="60" y="73"/>
                    </a:cubicBezTo>
                    <a:cubicBezTo>
                      <a:pt x="58" y="73"/>
                      <a:pt x="58" y="73"/>
                      <a:pt x="58" y="73"/>
                    </a:cubicBezTo>
                    <a:cubicBezTo>
                      <a:pt x="58" y="73"/>
                      <a:pt x="59" y="73"/>
                      <a:pt x="59" y="73"/>
                    </a:cubicBezTo>
                    <a:cubicBezTo>
                      <a:pt x="58" y="72"/>
                      <a:pt x="57" y="74"/>
                      <a:pt x="56" y="73"/>
                    </a:cubicBezTo>
                    <a:cubicBezTo>
                      <a:pt x="53" y="74"/>
                      <a:pt x="58" y="69"/>
                      <a:pt x="55" y="69"/>
                    </a:cubicBezTo>
                    <a:cubicBezTo>
                      <a:pt x="55" y="69"/>
                      <a:pt x="56" y="69"/>
                      <a:pt x="57" y="68"/>
                    </a:cubicBezTo>
                    <a:cubicBezTo>
                      <a:pt x="55" y="68"/>
                      <a:pt x="55" y="68"/>
                      <a:pt x="52" y="68"/>
                    </a:cubicBezTo>
                    <a:cubicBezTo>
                      <a:pt x="53" y="66"/>
                      <a:pt x="53" y="66"/>
                      <a:pt x="53" y="66"/>
                    </a:cubicBezTo>
                    <a:cubicBezTo>
                      <a:pt x="52" y="67"/>
                      <a:pt x="49" y="67"/>
                      <a:pt x="47" y="67"/>
                    </a:cubicBezTo>
                    <a:cubicBezTo>
                      <a:pt x="46" y="68"/>
                      <a:pt x="46" y="69"/>
                      <a:pt x="45" y="69"/>
                    </a:cubicBezTo>
                    <a:cubicBezTo>
                      <a:pt x="43" y="68"/>
                      <a:pt x="43" y="68"/>
                      <a:pt x="43" y="68"/>
                    </a:cubicBezTo>
                    <a:cubicBezTo>
                      <a:pt x="44" y="68"/>
                      <a:pt x="45" y="67"/>
                      <a:pt x="46" y="67"/>
                    </a:cubicBezTo>
                    <a:cubicBezTo>
                      <a:pt x="45" y="67"/>
                      <a:pt x="45" y="67"/>
                      <a:pt x="45" y="67"/>
                    </a:cubicBezTo>
                    <a:cubicBezTo>
                      <a:pt x="46" y="66"/>
                      <a:pt x="47" y="66"/>
                      <a:pt x="48" y="66"/>
                    </a:cubicBezTo>
                    <a:cubicBezTo>
                      <a:pt x="48" y="66"/>
                      <a:pt x="48" y="66"/>
                      <a:pt x="47" y="67"/>
                    </a:cubicBezTo>
                    <a:cubicBezTo>
                      <a:pt x="49" y="67"/>
                      <a:pt x="51" y="66"/>
                      <a:pt x="52" y="65"/>
                    </a:cubicBezTo>
                    <a:cubicBezTo>
                      <a:pt x="52" y="65"/>
                      <a:pt x="51" y="65"/>
                      <a:pt x="51" y="65"/>
                    </a:cubicBezTo>
                    <a:cubicBezTo>
                      <a:pt x="51" y="65"/>
                      <a:pt x="52" y="65"/>
                      <a:pt x="52" y="65"/>
                    </a:cubicBezTo>
                    <a:cubicBezTo>
                      <a:pt x="52" y="65"/>
                      <a:pt x="52" y="65"/>
                      <a:pt x="51" y="65"/>
                    </a:cubicBezTo>
                    <a:cubicBezTo>
                      <a:pt x="53" y="63"/>
                      <a:pt x="53" y="63"/>
                      <a:pt x="53" y="63"/>
                    </a:cubicBezTo>
                    <a:cubicBezTo>
                      <a:pt x="52" y="64"/>
                      <a:pt x="52" y="64"/>
                      <a:pt x="52" y="64"/>
                    </a:cubicBezTo>
                    <a:cubicBezTo>
                      <a:pt x="53" y="61"/>
                      <a:pt x="53" y="61"/>
                      <a:pt x="53" y="61"/>
                    </a:cubicBezTo>
                    <a:cubicBezTo>
                      <a:pt x="50" y="61"/>
                      <a:pt x="45" y="61"/>
                      <a:pt x="43" y="60"/>
                    </a:cubicBezTo>
                    <a:cubicBezTo>
                      <a:pt x="45" y="59"/>
                      <a:pt x="46" y="58"/>
                      <a:pt x="49" y="57"/>
                    </a:cubicBezTo>
                    <a:cubicBezTo>
                      <a:pt x="46" y="59"/>
                      <a:pt x="50" y="59"/>
                      <a:pt x="50" y="60"/>
                    </a:cubicBezTo>
                    <a:cubicBezTo>
                      <a:pt x="50" y="59"/>
                      <a:pt x="52" y="59"/>
                      <a:pt x="52" y="59"/>
                    </a:cubicBezTo>
                    <a:cubicBezTo>
                      <a:pt x="49" y="58"/>
                      <a:pt x="49" y="58"/>
                      <a:pt x="49" y="58"/>
                    </a:cubicBezTo>
                    <a:cubicBezTo>
                      <a:pt x="51" y="57"/>
                      <a:pt x="50" y="57"/>
                      <a:pt x="50" y="56"/>
                    </a:cubicBezTo>
                    <a:cubicBezTo>
                      <a:pt x="47" y="58"/>
                      <a:pt x="47" y="55"/>
                      <a:pt x="46" y="55"/>
                    </a:cubicBezTo>
                    <a:cubicBezTo>
                      <a:pt x="47" y="55"/>
                      <a:pt x="48" y="54"/>
                      <a:pt x="49" y="55"/>
                    </a:cubicBezTo>
                    <a:cubicBezTo>
                      <a:pt x="51" y="53"/>
                      <a:pt x="44" y="56"/>
                      <a:pt x="45" y="54"/>
                    </a:cubicBezTo>
                    <a:cubicBezTo>
                      <a:pt x="46" y="54"/>
                      <a:pt x="45" y="54"/>
                      <a:pt x="46" y="54"/>
                    </a:cubicBezTo>
                    <a:cubicBezTo>
                      <a:pt x="45" y="54"/>
                      <a:pt x="45" y="52"/>
                      <a:pt x="46" y="52"/>
                    </a:cubicBezTo>
                    <a:cubicBezTo>
                      <a:pt x="46" y="52"/>
                      <a:pt x="46" y="52"/>
                      <a:pt x="46" y="52"/>
                    </a:cubicBezTo>
                    <a:cubicBezTo>
                      <a:pt x="46" y="50"/>
                      <a:pt x="44" y="47"/>
                      <a:pt x="41" y="48"/>
                    </a:cubicBezTo>
                    <a:cubicBezTo>
                      <a:pt x="41" y="48"/>
                      <a:pt x="44" y="47"/>
                      <a:pt x="45" y="47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6" y="48"/>
                      <a:pt x="42" y="44"/>
                      <a:pt x="44" y="44"/>
                    </a:cubicBezTo>
                    <a:cubicBezTo>
                      <a:pt x="44" y="44"/>
                      <a:pt x="44" y="43"/>
                      <a:pt x="43" y="43"/>
                    </a:cubicBezTo>
                    <a:cubicBezTo>
                      <a:pt x="43" y="43"/>
                      <a:pt x="40" y="45"/>
                      <a:pt x="39" y="45"/>
                    </a:cubicBezTo>
                    <a:cubicBezTo>
                      <a:pt x="42" y="42"/>
                      <a:pt x="40" y="43"/>
                      <a:pt x="42" y="41"/>
                    </a:cubicBezTo>
                    <a:cubicBezTo>
                      <a:pt x="42" y="42"/>
                      <a:pt x="38" y="43"/>
                      <a:pt x="37" y="43"/>
                    </a:cubicBezTo>
                    <a:cubicBezTo>
                      <a:pt x="38" y="42"/>
                      <a:pt x="41" y="40"/>
                      <a:pt x="42" y="40"/>
                    </a:cubicBezTo>
                    <a:cubicBezTo>
                      <a:pt x="37" y="41"/>
                      <a:pt x="37" y="41"/>
                      <a:pt x="37" y="41"/>
                    </a:cubicBezTo>
                    <a:cubicBezTo>
                      <a:pt x="38" y="41"/>
                      <a:pt x="41" y="39"/>
                      <a:pt x="42" y="38"/>
                    </a:cubicBezTo>
                    <a:cubicBezTo>
                      <a:pt x="41" y="39"/>
                      <a:pt x="41" y="37"/>
                      <a:pt x="40" y="37"/>
                    </a:cubicBezTo>
                    <a:cubicBezTo>
                      <a:pt x="40" y="38"/>
                      <a:pt x="40" y="38"/>
                      <a:pt x="40" y="38"/>
                    </a:cubicBezTo>
                    <a:cubicBezTo>
                      <a:pt x="39" y="36"/>
                      <a:pt x="33" y="39"/>
                      <a:pt x="33" y="37"/>
                    </a:cubicBezTo>
                    <a:cubicBezTo>
                      <a:pt x="33" y="37"/>
                      <a:pt x="38" y="35"/>
                      <a:pt x="38" y="34"/>
                    </a:cubicBezTo>
                    <a:cubicBezTo>
                      <a:pt x="36" y="35"/>
                      <a:pt x="27" y="37"/>
                      <a:pt x="25" y="36"/>
                    </a:cubicBezTo>
                    <a:cubicBezTo>
                      <a:pt x="26" y="36"/>
                      <a:pt x="26" y="36"/>
                      <a:pt x="26" y="36"/>
                    </a:cubicBezTo>
                    <a:cubicBezTo>
                      <a:pt x="24" y="35"/>
                      <a:pt x="24" y="35"/>
                      <a:pt x="24" y="35"/>
                    </a:cubicBezTo>
                    <a:cubicBezTo>
                      <a:pt x="27" y="34"/>
                      <a:pt x="35" y="33"/>
                      <a:pt x="38" y="33"/>
                    </a:cubicBezTo>
                    <a:cubicBezTo>
                      <a:pt x="39" y="32"/>
                      <a:pt x="39" y="32"/>
                      <a:pt x="39" y="31"/>
                    </a:cubicBezTo>
                    <a:cubicBezTo>
                      <a:pt x="40" y="30"/>
                      <a:pt x="41" y="31"/>
                      <a:pt x="41" y="31"/>
                    </a:cubicBezTo>
                    <a:cubicBezTo>
                      <a:pt x="40" y="28"/>
                      <a:pt x="40" y="28"/>
                      <a:pt x="40" y="28"/>
                    </a:cubicBezTo>
                    <a:cubicBezTo>
                      <a:pt x="38" y="30"/>
                      <a:pt x="37" y="28"/>
                      <a:pt x="35" y="29"/>
                    </a:cubicBezTo>
                    <a:cubicBezTo>
                      <a:pt x="39" y="30"/>
                      <a:pt x="39" y="30"/>
                      <a:pt x="39" y="30"/>
                    </a:cubicBezTo>
                    <a:cubicBezTo>
                      <a:pt x="37" y="31"/>
                      <a:pt x="31" y="32"/>
                      <a:pt x="31" y="30"/>
                    </a:cubicBezTo>
                    <a:cubicBezTo>
                      <a:pt x="32" y="29"/>
                      <a:pt x="35" y="28"/>
                      <a:pt x="36" y="28"/>
                    </a:cubicBezTo>
                    <a:cubicBezTo>
                      <a:pt x="35" y="28"/>
                      <a:pt x="34" y="27"/>
                      <a:pt x="34" y="27"/>
                    </a:cubicBezTo>
                    <a:cubicBezTo>
                      <a:pt x="36" y="27"/>
                      <a:pt x="36" y="27"/>
                      <a:pt x="36" y="27"/>
                    </a:cubicBezTo>
                    <a:cubicBezTo>
                      <a:pt x="36" y="25"/>
                      <a:pt x="32" y="27"/>
                      <a:pt x="34" y="25"/>
                    </a:cubicBezTo>
                    <a:cubicBezTo>
                      <a:pt x="34" y="24"/>
                      <a:pt x="36" y="22"/>
                      <a:pt x="35" y="23"/>
                    </a:cubicBezTo>
                    <a:cubicBezTo>
                      <a:pt x="32" y="25"/>
                      <a:pt x="24" y="29"/>
                      <a:pt x="22" y="30"/>
                    </a:cubicBezTo>
                    <a:cubicBezTo>
                      <a:pt x="22" y="30"/>
                      <a:pt x="23" y="26"/>
                      <a:pt x="24" y="25"/>
                    </a:cubicBezTo>
                    <a:cubicBezTo>
                      <a:pt x="26" y="24"/>
                      <a:pt x="30" y="24"/>
                      <a:pt x="32" y="22"/>
                    </a:cubicBezTo>
                    <a:cubicBezTo>
                      <a:pt x="31" y="22"/>
                      <a:pt x="30" y="22"/>
                      <a:pt x="30" y="22"/>
                    </a:cubicBezTo>
                    <a:cubicBezTo>
                      <a:pt x="30" y="22"/>
                      <a:pt x="32" y="22"/>
                      <a:pt x="31" y="21"/>
                    </a:cubicBezTo>
                    <a:cubicBezTo>
                      <a:pt x="28" y="22"/>
                      <a:pt x="30" y="19"/>
                      <a:pt x="29" y="22"/>
                    </a:cubicBezTo>
                    <a:cubicBezTo>
                      <a:pt x="28" y="21"/>
                      <a:pt x="29" y="20"/>
                      <a:pt x="28" y="19"/>
                    </a:cubicBezTo>
                    <a:cubicBezTo>
                      <a:pt x="27" y="21"/>
                      <a:pt x="22" y="21"/>
                      <a:pt x="21" y="21"/>
                    </a:cubicBezTo>
                    <a:cubicBezTo>
                      <a:pt x="22" y="21"/>
                      <a:pt x="22" y="20"/>
                      <a:pt x="23" y="20"/>
                    </a:cubicBezTo>
                    <a:cubicBezTo>
                      <a:pt x="22" y="18"/>
                      <a:pt x="23" y="16"/>
                      <a:pt x="22" y="15"/>
                    </a:cubicBezTo>
                    <a:cubicBezTo>
                      <a:pt x="22" y="14"/>
                      <a:pt x="23" y="13"/>
                      <a:pt x="24" y="13"/>
                    </a:cubicBezTo>
                    <a:cubicBezTo>
                      <a:pt x="23" y="13"/>
                      <a:pt x="22" y="13"/>
                      <a:pt x="22" y="13"/>
                    </a:cubicBezTo>
                    <a:cubicBezTo>
                      <a:pt x="24" y="11"/>
                      <a:pt x="23" y="14"/>
                      <a:pt x="25" y="12"/>
                    </a:cubicBezTo>
                    <a:cubicBezTo>
                      <a:pt x="24" y="12"/>
                      <a:pt x="22" y="11"/>
                      <a:pt x="21" y="11"/>
                    </a:cubicBezTo>
                    <a:cubicBezTo>
                      <a:pt x="19" y="13"/>
                      <a:pt x="22" y="13"/>
                      <a:pt x="23" y="13"/>
                    </a:cubicBezTo>
                    <a:cubicBezTo>
                      <a:pt x="20" y="15"/>
                      <a:pt x="16" y="15"/>
                      <a:pt x="14" y="15"/>
                    </a:cubicBezTo>
                    <a:cubicBezTo>
                      <a:pt x="12" y="14"/>
                      <a:pt x="15" y="13"/>
                      <a:pt x="15" y="13"/>
                    </a:cubicBezTo>
                    <a:cubicBezTo>
                      <a:pt x="14" y="10"/>
                      <a:pt x="9" y="14"/>
                      <a:pt x="10" y="11"/>
                    </a:cubicBezTo>
                    <a:cubicBezTo>
                      <a:pt x="11" y="9"/>
                      <a:pt x="13" y="8"/>
                      <a:pt x="15" y="7"/>
                    </a:cubicBezTo>
                    <a:cubicBezTo>
                      <a:pt x="16" y="8"/>
                      <a:pt x="14" y="10"/>
                      <a:pt x="15" y="10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6" y="9"/>
                      <a:pt x="17" y="9"/>
                      <a:pt x="17" y="10"/>
                    </a:cubicBezTo>
                    <a:cubicBezTo>
                      <a:pt x="18" y="9"/>
                      <a:pt x="14" y="6"/>
                      <a:pt x="15" y="3"/>
                    </a:cubicBezTo>
                    <a:cubicBezTo>
                      <a:pt x="14" y="3"/>
                      <a:pt x="13" y="3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2" y="6"/>
                      <a:pt x="10" y="4"/>
                      <a:pt x="10" y="5"/>
                    </a:cubicBezTo>
                    <a:cubicBezTo>
                      <a:pt x="9" y="5"/>
                      <a:pt x="6" y="5"/>
                      <a:pt x="7" y="4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8" y="3"/>
                      <a:pt x="8" y="4"/>
                      <a:pt x="9" y="4"/>
                    </a:cubicBezTo>
                    <a:cubicBezTo>
                      <a:pt x="7" y="4"/>
                      <a:pt x="10" y="0"/>
                      <a:pt x="7" y="1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5" y="3"/>
                      <a:pt x="2" y="3"/>
                      <a:pt x="2" y="2"/>
                    </a:cubicBezTo>
                    <a:cubicBezTo>
                      <a:pt x="0" y="4"/>
                      <a:pt x="3" y="2"/>
                      <a:pt x="1" y="4"/>
                    </a:cubicBezTo>
                    <a:cubicBezTo>
                      <a:pt x="3" y="2"/>
                      <a:pt x="2" y="7"/>
                      <a:pt x="5" y="4"/>
                    </a:cubicBezTo>
                    <a:cubicBezTo>
                      <a:pt x="2" y="6"/>
                      <a:pt x="4" y="6"/>
                      <a:pt x="2" y="8"/>
                    </a:cubicBezTo>
                    <a:cubicBezTo>
                      <a:pt x="3" y="8"/>
                      <a:pt x="3" y="7"/>
                      <a:pt x="3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7"/>
                      <a:pt x="5" y="7"/>
                      <a:pt x="5" y="7"/>
                    </a:cubicBezTo>
                    <a:cubicBezTo>
                      <a:pt x="7" y="6"/>
                      <a:pt x="8" y="8"/>
                      <a:pt x="9" y="7"/>
                    </a:cubicBezTo>
                    <a:cubicBezTo>
                      <a:pt x="9" y="8"/>
                      <a:pt x="8" y="8"/>
                      <a:pt x="7" y="8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7" y="9"/>
                      <a:pt x="7" y="11"/>
                      <a:pt x="5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5" y="13"/>
                      <a:pt x="6" y="14"/>
                      <a:pt x="6" y="14"/>
                    </a:cubicBezTo>
                    <a:cubicBezTo>
                      <a:pt x="6" y="15"/>
                      <a:pt x="9" y="14"/>
                      <a:pt x="7" y="14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7"/>
                      <a:pt x="13" y="18"/>
                      <a:pt x="12" y="21"/>
                    </a:cubicBezTo>
                    <a:cubicBezTo>
                      <a:pt x="12" y="21"/>
                      <a:pt x="13" y="22"/>
                      <a:pt x="13" y="23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3" y="24"/>
                      <a:pt x="12" y="26"/>
                      <a:pt x="13" y="26"/>
                    </a:cubicBezTo>
                    <a:cubicBezTo>
                      <a:pt x="10" y="29"/>
                      <a:pt x="14" y="30"/>
                      <a:pt x="14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1"/>
                      <a:pt x="17" y="32"/>
                      <a:pt x="19" y="33"/>
                    </a:cubicBezTo>
                    <a:cubicBezTo>
                      <a:pt x="20" y="32"/>
                      <a:pt x="20" y="32"/>
                      <a:pt x="20" y="32"/>
                    </a:cubicBezTo>
                    <a:cubicBezTo>
                      <a:pt x="22" y="32"/>
                      <a:pt x="20" y="35"/>
                      <a:pt x="21" y="36"/>
                    </a:cubicBezTo>
                    <a:cubicBezTo>
                      <a:pt x="21" y="36"/>
                      <a:pt x="20" y="36"/>
                      <a:pt x="21" y="35"/>
                    </a:cubicBezTo>
                    <a:cubicBezTo>
                      <a:pt x="18" y="39"/>
                      <a:pt x="25" y="38"/>
                      <a:pt x="23" y="41"/>
                    </a:cubicBezTo>
                    <a:cubicBezTo>
                      <a:pt x="24" y="41"/>
                      <a:pt x="24" y="41"/>
                      <a:pt x="24" y="42"/>
                    </a:cubicBezTo>
                    <a:cubicBezTo>
                      <a:pt x="24" y="42"/>
                      <a:pt x="24" y="42"/>
                      <a:pt x="24" y="42"/>
                    </a:cubicBezTo>
                    <a:cubicBezTo>
                      <a:pt x="24" y="42"/>
                      <a:pt x="24" y="42"/>
                      <a:pt x="24" y="42"/>
                    </a:cubicBezTo>
                    <a:cubicBezTo>
                      <a:pt x="24" y="42"/>
                      <a:pt x="23" y="42"/>
                      <a:pt x="23" y="43"/>
                    </a:cubicBezTo>
                    <a:cubicBezTo>
                      <a:pt x="24" y="42"/>
                      <a:pt x="24" y="42"/>
                      <a:pt x="24" y="42"/>
                    </a:cubicBezTo>
                    <a:cubicBezTo>
                      <a:pt x="24" y="42"/>
                      <a:pt x="24" y="42"/>
                      <a:pt x="25" y="43"/>
                    </a:cubicBezTo>
                    <a:cubicBezTo>
                      <a:pt x="23" y="44"/>
                      <a:pt x="23" y="44"/>
                      <a:pt x="23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3" y="45"/>
                      <a:pt x="25" y="44"/>
                      <a:pt x="26" y="43"/>
                    </a:cubicBezTo>
                    <a:cubicBezTo>
                      <a:pt x="26" y="43"/>
                      <a:pt x="27" y="43"/>
                      <a:pt x="27" y="43"/>
                    </a:cubicBezTo>
                    <a:cubicBezTo>
                      <a:pt x="25" y="45"/>
                      <a:pt x="29" y="44"/>
                      <a:pt x="26" y="46"/>
                    </a:cubicBezTo>
                    <a:cubicBezTo>
                      <a:pt x="28" y="45"/>
                      <a:pt x="28" y="47"/>
                      <a:pt x="31" y="46"/>
                    </a:cubicBezTo>
                    <a:cubicBezTo>
                      <a:pt x="31" y="46"/>
                      <a:pt x="31" y="47"/>
                      <a:pt x="31" y="46"/>
                    </a:cubicBezTo>
                    <a:cubicBezTo>
                      <a:pt x="31" y="47"/>
                      <a:pt x="30" y="48"/>
                      <a:pt x="32" y="48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2" y="50"/>
                      <a:pt x="31" y="51"/>
                      <a:pt x="29" y="51"/>
                    </a:cubicBezTo>
                    <a:cubicBezTo>
                      <a:pt x="33" y="51"/>
                      <a:pt x="31" y="52"/>
                      <a:pt x="34" y="52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5" y="53"/>
                      <a:pt x="34" y="54"/>
                    </a:cubicBezTo>
                    <a:cubicBezTo>
                      <a:pt x="32" y="56"/>
                      <a:pt x="37" y="59"/>
                      <a:pt x="36" y="63"/>
                    </a:cubicBezTo>
                    <a:cubicBezTo>
                      <a:pt x="39" y="61"/>
                      <a:pt x="34" y="66"/>
                      <a:pt x="38" y="64"/>
                    </a:cubicBezTo>
                    <a:cubicBezTo>
                      <a:pt x="37" y="65"/>
                      <a:pt x="36" y="66"/>
                      <a:pt x="35" y="66"/>
                    </a:cubicBezTo>
                    <a:cubicBezTo>
                      <a:pt x="37" y="67"/>
                      <a:pt x="35" y="68"/>
                      <a:pt x="38" y="68"/>
                    </a:cubicBezTo>
                    <a:cubicBezTo>
                      <a:pt x="37" y="69"/>
                      <a:pt x="36" y="69"/>
                      <a:pt x="36" y="69"/>
                    </a:cubicBezTo>
                    <a:cubicBezTo>
                      <a:pt x="36" y="69"/>
                      <a:pt x="37" y="69"/>
                      <a:pt x="36" y="69"/>
                    </a:cubicBezTo>
                    <a:cubicBezTo>
                      <a:pt x="36" y="70"/>
                      <a:pt x="36" y="70"/>
                      <a:pt x="35" y="70"/>
                    </a:cubicBezTo>
                    <a:cubicBezTo>
                      <a:pt x="36" y="71"/>
                      <a:pt x="39" y="70"/>
                      <a:pt x="42" y="68"/>
                    </a:cubicBezTo>
                    <a:cubicBezTo>
                      <a:pt x="41" y="70"/>
                      <a:pt x="41" y="70"/>
                      <a:pt x="43" y="70"/>
                    </a:cubicBezTo>
                    <a:cubicBezTo>
                      <a:pt x="43" y="70"/>
                      <a:pt x="42" y="71"/>
                      <a:pt x="41" y="71"/>
                    </a:cubicBezTo>
                    <a:cubicBezTo>
                      <a:pt x="41" y="71"/>
                      <a:pt x="41" y="74"/>
                      <a:pt x="44" y="73"/>
                    </a:cubicBezTo>
                    <a:cubicBezTo>
                      <a:pt x="43" y="74"/>
                      <a:pt x="44" y="74"/>
                      <a:pt x="44" y="74"/>
                    </a:cubicBezTo>
                    <a:cubicBezTo>
                      <a:pt x="45" y="75"/>
                      <a:pt x="44" y="76"/>
                      <a:pt x="45" y="77"/>
                    </a:cubicBezTo>
                    <a:cubicBezTo>
                      <a:pt x="45" y="76"/>
                      <a:pt x="45" y="76"/>
                      <a:pt x="45" y="76"/>
                    </a:cubicBezTo>
                    <a:cubicBezTo>
                      <a:pt x="48" y="75"/>
                      <a:pt x="46" y="77"/>
                      <a:pt x="47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6" y="81"/>
                      <a:pt x="48" y="78"/>
                      <a:pt x="47" y="81"/>
                    </a:cubicBezTo>
                    <a:cubicBezTo>
                      <a:pt x="49" y="80"/>
                      <a:pt x="49" y="80"/>
                      <a:pt x="49" y="80"/>
                    </a:cubicBezTo>
                    <a:cubicBezTo>
                      <a:pt x="53" y="79"/>
                      <a:pt x="48" y="83"/>
                      <a:pt x="50" y="84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52" y="83"/>
                      <a:pt x="46" y="87"/>
                      <a:pt x="46" y="88"/>
                    </a:cubicBezTo>
                    <a:cubicBezTo>
                      <a:pt x="46" y="88"/>
                      <a:pt x="45" y="88"/>
                      <a:pt x="45" y="88"/>
                    </a:cubicBezTo>
                    <a:cubicBezTo>
                      <a:pt x="44" y="91"/>
                      <a:pt x="47" y="87"/>
                      <a:pt x="49" y="88"/>
                    </a:cubicBezTo>
                    <a:cubicBezTo>
                      <a:pt x="47" y="89"/>
                      <a:pt x="45" y="89"/>
                      <a:pt x="46" y="90"/>
                    </a:cubicBezTo>
                    <a:cubicBezTo>
                      <a:pt x="45" y="91"/>
                      <a:pt x="51" y="91"/>
                      <a:pt x="49" y="93"/>
                    </a:cubicBezTo>
                    <a:cubicBezTo>
                      <a:pt x="50" y="93"/>
                      <a:pt x="51" y="92"/>
                      <a:pt x="52" y="92"/>
                    </a:cubicBezTo>
                    <a:cubicBezTo>
                      <a:pt x="52" y="93"/>
                      <a:pt x="49" y="96"/>
                      <a:pt x="53" y="96"/>
                    </a:cubicBezTo>
                    <a:cubicBezTo>
                      <a:pt x="52" y="96"/>
                      <a:pt x="52" y="96"/>
                      <a:pt x="52" y="96"/>
                    </a:cubicBezTo>
                    <a:cubicBezTo>
                      <a:pt x="53" y="97"/>
                      <a:pt x="54" y="98"/>
                      <a:pt x="56" y="98"/>
                    </a:cubicBezTo>
                    <a:cubicBezTo>
                      <a:pt x="51" y="101"/>
                      <a:pt x="61" y="101"/>
                      <a:pt x="56" y="103"/>
                    </a:cubicBezTo>
                    <a:cubicBezTo>
                      <a:pt x="57" y="105"/>
                      <a:pt x="57" y="105"/>
                      <a:pt x="57" y="105"/>
                    </a:cubicBezTo>
                    <a:cubicBezTo>
                      <a:pt x="57" y="105"/>
                      <a:pt x="57" y="105"/>
                      <a:pt x="57" y="105"/>
                    </a:cubicBezTo>
                    <a:cubicBezTo>
                      <a:pt x="57" y="107"/>
                      <a:pt x="58" y="107"/>
                      <a:pt x="60" y="107"/>
                    </a:cubicBezTo>
                    <a:cubicBezTo>
                      <a:pt x="60" y="107"/>
                      <a:pt x="59" y="107"/>
                      <a:pt x="59" y="107"/>
                    </a:cubicBezTo>
                    <a:cubicBezTo>
                      <a:pt x="59" y="110"/>
                      <a:pt x="59" y="110"/>
                      <a:pt x="63" y="110"/>
                    </a:cubicBezTo>
                    <a:cubicBezTo>
                      <a:pt x="61" y="111"/>
                      <a:pt x="61" y="111"/>
                      <a:pt x="61" y="111"/>
                    </a:cubicBezTo>
                    <a:cubicBezTo>
                      <a:pt x="62" y="111"/>
                      <a:pt x="60" y="116"/>
                      <a:pt x="63" y="117"/>
                    </a:cubicBezTo>
                    <a:cubicBezTo>
                      <a:pt x="62" y="117"/>
                      <a:pt x="62" y="117"/>
                      <a:pt x="62" y="117"/>
                    </a:cubicBezTo>
                    <a:cubicBezTo>
                      <a:pt x="65" y="118"/>
                      <a:pt x="59" y="125"/>
                      <a:pt x="66" y="122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8" y="121"/>
                      <a:pt x="72" y="122"/>
                      <a:pt x="72" y="121"/>
                    </a:cubicBezTo>
                    <a:cubicBezTo>
                      <a:pt x="73" y="121"/>
                      <a:pt x="71" y="123"/>
                      <a:pt x="70" y="123"/>
                    </a:cubicBezTo>
                    <a:cubicBezTo>
                      <a:pt x="71" y="122"/>
                      <a:pt x="71" y="122"/>
                      <a:pt x="71" y="122"/>
                    </a:cubicBezTo>
                    <a:cubicBezTo>
                      <a:pt x="67" y="124"/>
                      <a:pt x="71" y="125"/>
                      <a:pt x="68" y="126"/>
                    </a:cubicBezTo>
                    <a:cubicBezTo>
                      <a:pt x="70" y="130"/>
                      <a:pt x="70" y="135"/>
                      <a:pt x="72" y="138"/>
                    </a:cubicBezTo>
                    <a:cubicBezTo>
                      <a:pt x="74" y="137"/>
                      <a:pt x="74" y="137"/>
                      <a:pt x="74" y="137"/>
                    </a:cubicBezTo>
                    <a:cubicBezTo>
                      <a:pt x="75" y="138"/>
                      <a:pt x="75" y="138"/>
                      <a:pt x="75" y="138"/>
                    </a:cubicBezTo>
                    <a:cubicBezTo>
                      <a:pt x="74" y="139"/>
                      <a:pt x="73" y="139"/>
                      <a:pt x="73" y="138"/>
                    </a:cubicBezTo>
                    <a:cubicBezTo>
                      <a:pt x="71" y="140"/>
                      <a:pt x="75" y="139"/>
                      <a:pt x="75" y="139"/>
                    </a:cubicBezTo>
                    <a:cubicBezTo>
                      <a:pt x="75" y="141"/>
                      <a:pt x="72" y="140"/>
                      <a:pt x="72" y="140"/>
                    </a:cubicBezTo>
                    <a:cubicBezTo>
                      <a:pt x="73" y="141"/>
                      <a:pt x="73" y="141"/>
                      <a:pt x="73" y="141"/>
                    </a:cubicBezTo>
                    <a:cubicBezTo>
                      <a:pt x="73" y="141"/>
                      <a:pt x="73" y="141"/>
                      <a:pt x="73" y="141"/>
                    </a:cubicBezTo>
                    <a:cubicBezTo>
                      <a:pt x="74" y="141"/>
                      <a:pt x="75" y="140"/>
                      <a:pt x="76" y="141"/>
                    </a:cubicBezTo>
                    <a:cubicBezTo>
                      <a:pt x="75" y="142"/>
                      <a:pt x="74" y="143"/>
                      <a:pt x="74" y="143"/>
                    </a:cubicBezTo>
                    <a:cubicBezTo>
                      <a:pt x="74" y="143"/>
                      <a:pt x="74" y="143"/>
                      <a:pt x="74" y="143"/>
                    </a:cubicBezTo>
                    <a:cubicBezTo>
                      <a:pt x="75" y="145"/>
                      <a:pt x="75" y="145"/>
                      <a:pt x="75" y="145"/>
                    </a:cubicBezTo>
                    <a:cubicBezTo>
                      <a:pt x="77" y="143"/>
                      <a:pt x="77" y="143"/>
                      <a:pt x="77" y="143"/>
                    </a:cubicBezTo>
                    <a:cubicBezTo>
                      <a:pt x="78" y="143"/>
                      <a:pt x="77" y="145"/>
                      <a:pt x="79" y="143"/>
                    </a:cubicBezTo>
                    <a:cubicBezTo>
                      <a:pt x="76" y="146"/>
                      <a:pt x="81" y="149"/>
                      <a:pt x="80" y="151"/>
                    </a:cubicBezTo>
                    <a:cubicBezTo>
                      <a:pt x="82" y="151"/>
                      <a:pt x="82" y="152"/>
                      <a:pt x="83" y="153"/>
                    </a:cubicBezTo>
                    <a:cubicBezTo>
                      <a:pt x="83" y="152"/>
                      <a:pt x="85" y="151"/>
                      <a:pt x="86" y="152"/>
                    </a:cubicBezTo>
                    <a:cubicBezTo>
                      <a:pt x="81" y="154"/>
                      <a:pt x="84" y="155"/>
                      <a:pt x="81" y="158"/>
                    </a:cubicBezTo>
                    <a:cubicBezTo>
                      <a:pt x="83" y="156"/>
                      <a:pt x="83" y="160"/>
                      <a:pt x="86" y="158"/>
                    </a:cubicBezTo>
                    <a:cubicBezTo>
                      <a:pt x="86" y="159"/>
                      <a:pt x="84" y="158"/>
                      <a:pt x="83" y="160"/>
                    </a:cubicBezTo>
                    <a:cubicBezTo>
                      <a:pt x="86" y="161"/>
                      <a:pt x="84" y="165"/>
                      <a:pt x="86" y="167"/>
                    </a:cubicBezTo>
                    <a:cubicBezTo>
                      <a:pt x="87" y="167"/>
                      <a:pt x="88" y="166"/>
                      <a:pt x="89" y="166"/>
                    </a:cubicBezTo>
                    <a:cubicBezTo>
                      <a:pt x="86" y="169"/>
                      <a:pt x="86" y="169"/>
                      <a:pt x="86" y="169"/>
                    </a:cubicBezTo>
                    <a:cubicBezTo>
                      <a:pt x="87" y="169"/>
                      <a:pt x="90" y="167"/>
                      <a:pt x="88" y="169"/>
                    </a:cubicBezTo>
                    <a:cubicBezTo>
                      <a:pt x="89" y="169"/>
                      <a:pt x="90" y="168"/>
                      <a:pt x="90" y="169"/>
                    </a:cubicBezTo>
                    <a:cubicBezTo>
                      <a:pt x="89" y="175"/>
                      <a:pt x="97" y="177"/>
                      <a:pt x="94" y="185"/>
                    </a:cubicBezTo>
                    <a:cubicBezTo>
                      <a:pt x="95" y="184"/>
                      <a:pt x="95" y="184"/>
                      <a:pt x="96" y="185"/>
                    </a:cubicBezTo>
                    <a:cubicBezTo>
                      <a:pt x="96" y="184"/>
                      <a:pt x="97" y="184"/>
                      <a:pt x="98" y="183"/>
                    </a:cubicBezTo>
                    <a:cubicBezTo>
                      <a:pt x="97" y="187"/>
                      <a:pt x="97" y="187"/>
                      <a:pt x="97" y="187"/>
                    </a:cubicBezTo>
                    <a:cubicBezTo>
                      <a:pt x="99" y="186"/>
                      <a:pt x="98" y="189"/>
                      <a:pt x="100" y="188"/>
                    </a:cubicBezTo>
                    <a:cubicBezTo>
                      <a:pt x="100" y="187"/>
                      <a:pt x="100" y="187"/>
                      <a:pt x="100" y="187"/>
                    </a:cubicBezTo>
                    <a:cubicBezTo>
                      <a:pt x="103" y="187"/>
                      <a:pt x="105" y="183"/>
                      <a:pt x="108" y="182"/>
                    </a:cubicBezTo>
                    <a:cubicBezTo>
                      <a:pt x="105" y="182"/>
                      <a:pt x="112" y="177"/>
                      <a:pt x="106" y="177"/>
                    </a:cubicBezTo>
                    <a:cubicBezTo>
                      <a:pt x="107" y="177"/>
                      <a:pt x="108" y="177"/>
                      <a:pt x="108" y="177"/>
                    </a:cubicBezTo>
                    <a:cubicBezTo>
                      <a:pt x="107" y="177"/>
                      <a:pt x="106" y="177"/>
                      <a:pt x="106" y="175"/>
                    </a:cubicBezTo>
                    <a:cubicBezTo>
                      <a:pt x="107" y="175"/>
                      <a:pt x="107" y="175"/>
                      <a:pt x="107" y="175"/>
                    </a:cubicBezTo>
                    <a:cubicBezTo>
                      <a:pt x="105" y="173"/>
                      <a:pt x="106" y="171"/>
                      <a:pt x="106" y="168"/>
                    </a:cubicBezTo>
                    <a:cubicBezTo>
                      <a:pt x="104" y="169"/>
                      <a:pt x="104" y="169"/>
                      <a:pt x="104" y="169"/>
                    </a:cubicBezTo>
                    <a:cubicBezTo>
                      <a:pt x="104" y="168"/>
                      <a:pt x="105" y="168"/>
                      <a:pt x="105" y="167"/>
                    </a:cubicBezTo>
                    <a:cubicBezTo>
                      <a:pt x="102" y="168"/>
                      <a:pt x="105" y="169"/>
                      <a:pt x="102" y="170"/>
                    </a:cubicBezTo>
                    <a:cubicBezTo>
                      <a:pt x="105" y="167"/>
                      <a:pt x="100" y="165"/>
                      <a:pt x="104" y="163"/>
                    </a:cubicBezTo>
                    <a:cubicBezTo>
                      <a:pt x="103" y="162"/>
                      <a:pt x="102" y="164"/>
                      <a:pt x="102" y="163"/>
                    </a:cubicBezTo>
                    <a:cubicBezTo>
                      <a:pt x="103" y="162"/>
                      <a:pt x="103" y="162"/>
                      <a:pt x="103" y="162"/>
                    </a:cubicBezTo>
                    <a:cubicBezTo>
                      <a:pt x="101" y="163"/>
                      <a:pt x="101" y="163"/>
                      <a:pt x="101" y="163"/>
                    </a:cubicBezTo>
                    <a:cubicBezTo>
                      <a:pt x="101" y="162"/>
                      <a:pt x="102" y="161"/>
                      <a:pt x="103" y="161"/>
                    </a:cubicBezTo>
                    <a:cubicBezTo>
                      <a:pt x="103" y="161"/>
                      <a:pt x="104" y="161"/>
                      <a:pt x="104" y="161"/>
                    </a:cubicBezTo>
                    <a:cubicBezTo>
                      <a:pt x="105" y="160"/>
                      <a:pt x="102" y="159"/>
                      <a:pt x="102" y="159"/>
                    </a:cubicBezTo>
                    <a:cubicBezTo>
                      <a:pt x="102" y="160"/>
                      <a:pt x="102" y="160"/>
                      <a:pt x="102" y="160"/>
                    </a:cubicBezTo>
                    <a:cubicBezTo>
                      <a:pt x="100" y="158"/>
                      <a:pt x="100" y="154"/>
                      <a:pt x="96" y="152"/>
                    </a:cubicBezTo>
                    <a:cubicBezTo>
                      <a:pt x="96" y="153"/>
                      <a:pt x="96" y="153"/>
                      <a:pt x="96" y="153"/>
                    </a:cubicBezTo>
                    <a:cubicBezTo>
                      <a:pt x="93" y="152"/>
                      <a:pt x="96" y="151"/>
                      <a:pt x="94" y="149"/>
                    </a:cubicBezTo>
                    <a:cubicBezTo>
                      <a:pt x="94" y="149"/>
                      <a:pt x="94" y="149"/>
                      <a:pt x="94" y="149"/>
                    </a:cubicBezTo>
                    <a:cubicBezTo>
                      <a:pt x="93" y="149"/>
                      <a:pt x="93" y="149"/>
                      <a:pt x="92" y="148"/>
                    </a:cubicBezTo>
                    <a:cubicBezTo>
                      <a:pt x="94" y="148"/>
                      <a:pt x="94" y="146"/>
                      <a:pt x="95" y="147"/>
                    </a:cubicBezTo>
                    <a:cubicBezTo>
                      <a:pt x="93" y="145"/>
                      <a:pt x="93" y="146"/>
                      <a:pt x="90" y="146"/>
                    </a:cubicBezTo>
                    <a:cubicBezTo>
                      <a:pt x="91" y="145"/>
                      <a:pt x="91" y="145"/>
                      <a:pt x="91" y="145"/>
                    </a:cubicBezTo>
                    <a:cubicBezTo>
                      <a:pt x="89" y="145"/>
                      <a:pt x="89" y="146"/>
                      <a:pt x="88" y="145"/>
                    </a:cubicBezTo>
                    <a:cubicBezTo>
                      <a:pt x="90" y="145"/>
                      <a:pt x="90" y="143"/>
                      <a:pt x="92" y="143"/>
                    </a:cubicBezTo>
                    <a:cubicBezTo>
                      <a:pt x="93" y="140"/>
                      <a:pt x="87" y="142"/>
                      <a:pt x="91" y="138"/>
                    </a:cubicBezTo>
                    <a:cubicBezTo>
                      <a:pt x="87" y="139"/>
                      <a:pt x="90" y="141"/>
                      <a:pt x="89" y="141"/>
                    </a:cubicBezTo>
                    <a:cubicBezTo>
                      <a:pt x="88" y="142"/>
                      <a:pt x="86" y="142"/>
                      <a:pt x="86" y="141"/>
                    </a:cubicBezTo>
                    <a:cubicBezTo>
                      <a:pt x="85" y="140"/>
                      <a:pt x="90" y="137"/>
                      <a:pt x="89" y="136"/>
                    </a:cubicBezTo>
                    <a:cubicBezTo>
                      <a:pt x="89" y="136"/>
                      <a:pt x="89" y="136"/>
                      <a:pt x="89" y="136"/>
                    </a:cubicBezTo>
                    <a:cubicBezTo>
                      <a:pt x="90" y="135"/>
                      <a:pt x="87" y="135"/>
                      <a:pt x="88" y="134"/>
                    </a:cubicBezTo>
                    <a:cubicBezTo>
                      <a:pt x="86" y="134"/>
                      <a:pt x="88" y="132"/>
                      <a:pt x="85" y="134"/>
                    </a:cubicBezTo>
                    <a:cubicBezTo>
                      <a:pt x="87" y="135"/>
                      <a:pt x="87" y="135"/>
                      <a:pt x="87" y="135"/>
                    </a:cubicBezTo>
                    <a:cubicBezTo>
                      <a:pt x="85" y="134"/>
                      <a:pt x="82" y="135"/>
                      <a:pt x="82" y="133"/>
                    </a:cubicBezTo>
                    <a:cubicBezTo>
                      <a:pt x="83" y="133"/>
                      <a:pt x="84" y="133"/>
                      <a:pt x="85" y="133"/>
                    </a:cubicBezTo>
                    <a:cubicBezTo>
                      <a:pt x="85" y="132"/>
                      <a:pt x="84" y="132"/>
                      <a:pt x="84" y="132"/>
                    </a:cubicBezTo>
                    <a:cubicBezTo>
                      <a:pt x="87" y="130"/>
                      <a:pt x="86" y="133"/>
                      <a:pt x="89" y="133"/>
                    </a:cubicBezTo>
                    <a:cubicBezTo>
                      <a:pt x="90" y="132"/>
                      <a:pt x="86" y="132"/>
                      <a:pt x="89" y="131"/>
                    </a:cubicBezTo>
                    <a:cubicBezTo>
                      <a:pt x="85" y="132"/>
                      <a:pt x="89" y="129"/>
                      <a:pt x="85" y="130"/>
                    </a:cubicBezTo>
                    <a:cubicBezTo>
                      <a:pt x="87" y="129"/>
                      <a:pt x="87" y="129"/>
                      <a:pt x="87" y="129"/>
                    </a:cubicBezTo>
                    <a:cubicBezTo>
                      <a:pt x="86" y="129"/>
                      <a:pt x="85" y="129"/>
                      <a:pt x="85" y="128"/>
                    </a:cubicBezTo>
                    <a:cubicBezTo>
                      <a:pt x="88" y="128"/>
                      <a:pt x="88" y="128"/>
                      <a:pt x="88" y="128"/>
                    </a:cubicBezTo>
                    <a:cubicBezTo>
                      <a:pt x="85" y="128"/>
                      <a:pt x="88" y="125"/>
                      <a:pt x="87" y="125"/>
                    </a:cubicBezTo>
                    <a:cubicBezTo>
                      <a:pt x="88" y="127"/>
                      <a:pt x="85" y="126"/>
                      <a:pt x="84" y="128"/>
                    </a:cubicBezTo>
                    <a:cubicBezTo>
                      <a:pt x="81" y="126"/>
                      <a:pt x="88" y="124"/>
                      <a:pt x="86" y="122"/>
                    </a:cubicBezTo>
                    <a:cubicBezTo>
                      <a:pt x="86" y="122"/>
                      <a:pt x="86" y="124"/>
                      <a:pt x="85" y="123"/>
                    </a:cubicBezTo>
                    <a:cubicBezTo>
                      <a:pt x="85" y="123"/>
                      <a:pt x="85" y="122"/>
                      <a:pt x="86" y="121"/>
                    </a:cubicBezTo>
                    <a:cubicBezTo>
                      <a:pt x="84" y="119"/>
                      <a:pt x="84" y="122"/>
                      <a:pt x="83" y="122"/>
                    </a:cubicBezTo>
                    <a:cubicBezTo>
                      <a:pt x="84" y="120"/>
                      <a:pt x="81" y="121"/>
                      <a:pt x="80" y="121"/>
                    </a:cubicBezTo>
                    <a:cubicBezTo>
                      <a:pt x="82" y="120"/>
                      <a:pt x="82" y="120"/>
                      <a:pt x="82" y="120"/>
                    </a:cubicBezTo>
                    <a:cubicBezTo>
                      <a:pt x="82" y="118"/>
                      <a:pt x="78" y="121"/>
                      <a:pt x="79" y="119"/>
                    </a:cubicBezTo>
                    <a:cubicBezTo>
                      <a:pt x="81" y="119"/>
                      <a:pt x="81" y="119"/>
                      <a:pt x="81" y="119"/>
                    </a:cubicBezTo>
                    <a:cubicBezTo>
                      <a:pt x="80" y="118"/>
                      <a:pt x="80" y="118"/>
                      <a:pt x="80" y="118"/>
                    </a:cubicBezTo>
                    <a:cubicBezTo>
                      <a:pt x="82" y="117"/>
                      <a:pt x="82" y="117"/>
                      <a:pt x="82" y="117"/>
                    </a:cubicBezTo>
                    <a:cubicBezTo>
                      <a:pt x="80" y="117"/>
                      <a:pt x="81" y="116"/>
                      <a:pt x="81" y="115"/>
                    </a:cubicBezTo>
                    <a:cubicBezTo>
                      <a:pt x="80" y="116"/>
                      <a:pt x="78" y="116"/>
                      <a:pt x="77" y="116"/>
                    </a:cubicBezTo>
                    <a:cubicBezTo>
                      <a:pt x="78" y="114"/>
                      <a:pt x="79" y="115"/>
                      <a:pt x="78" y="114"/>
                    </a:cubicBezTo>
                    <a:cubicBezTo>
                      <a:pt x="79" y="114"/>
                      <a:pt x="81" y="113"/>
                      <a:pt x="79" y="115"/>
                    </a:cubicBezTo>
                    <a:cubicBezTo>
                      <a:pt x="80" y="114"/>
                      <a:pt x="81" y="114"/>
                      <a:pt x="81" y="114"/>
                    </a:cubicBezTo>
                    <a:cubicBezTo>
                      <a:pt x="82" y="113"/>
                      <a:pt x="81" y="112"/>
                      <a:pt x="80" y="112"/>
                    </a:cubicBezTo>
                    <a:cubicBezTo>
                      <a:pt x="80" y="112"/>
                      <a:pt x="80" y="112"/>
                      <a:pt x="80" y="113"/>
                    </a:cubicBezTo>
                    <a:cubicBezTo>
                      <a:pt x="77" y="112"/>
                      <a:pt x="77" y="112"/>
                      <a:pt x="77" y="112"/>
                    </a:cubicBezTo>
                    <a:cubicBezTo>
                      <a:pt x="77" y="111"/>
                      <a:pt x="78" y="111"/>
                      <a:pt x="79" y="111"/>
                    </a:cubicBezTo>
                    <a:cubicBezTo>
                      <a:pt x="78" y="111"/>
                      <a:pt x="77" y="111"/>
                      <a:pt x="77" y="111"/>
                    </a:cubicBezTo>
                    <a:cubicBezTo>
                      <a:pt x="78" y="110"/>
                      <a:pt x="80" y="109"/>
                      <a:pt x="81" y="110"/>
                    </a:cubicBezTo>
                    <a:cubicBezTo>
                      <a:pt x="79" y="109"/>
                      <a:pt x="79" y="109"/>
                      <a:pt x="79" y="109"/>
                    </a:cubicBezTo>
                    <a:cubicBezTo>
                      <a:pt x="79" y="108"/>
                      <a:pt x="80" y="107"/>
                      <a:pt x="80" y="107"/>
                    </a:cubicBezTo>
                    <a:cubicBezTo>
                      <a:pt x="81" y="106"/>
                      <a:pt x="76" y="106"/>
                      <a:pt x="77" y="104"/>
                    </a:cubicBezTo>
                    <a:cubicBezTo>
                      <a:pt x="77" y="104"/>
                      <a:pt x="76" y="104"/>
                      <a:pt x="76" y="104"/>
                    </a:cubicBezTo>
                    <a:cubicBezTo>
                      <a:pt x="76" y="103"/>
                      <a:pt x="77" y="101"/>
                      <a:pt x="74" y="100"/>
                    </a:cubicBezTo>
                    <a:cubicBezTo>
                      <a:pt x="76" y="98"/>
                      <a:pt x="76" y="98"/>
                      <a:pt x="76" y="98"/>
                    </a:cubicBezTo>
                    <a:cubicBezTo>
                      <a:pt x="75" y="97"/>
                      <a:pt x="74" y="101"/>
                      <a:pt x="72" y="100"/>
                    </a:cubicBezTo>
                    <a:cubicBezTo>
                      <a:pt x="70" y="99"/>
                      <a:pt x="74" y="98"/>
                      <a:pt x="74" y="97"/>
                    </a:cubicBezTo>
                    <a:cubicBezTo>
                      <a:pt x="73" y="97"/>
                      <a:pt x="69" y="97"/>
                      <a:pt x="71" y="95"/>
                    </a:cubicBezTo>
                    <a:cubicBezTo>
                      <a:pt x="72" y="95"/>
                      <a:pt x="71" y="96"/>
                      <a:pt x="72" y="96"/>
                    </a:cubicBezTo>
                    <a:close/>
                    <a:moveTo>
                      <a:pt x="64" y="83"/>
                    </a:moveTo>
                    <a:cubicBezTo>
                      <a:pt x="64" y="83"/>
                      <a:pt x="66" y="83"/>
                      <a:pt x="65" y="83"/>
                    </a:cubicBezTo>
                    <a:cubicBezTo>
                      <a:pt x="63" y="84"/>
                      <a:pt x="63" y="83"/>
                      <a:pt x="64" y="83"/>
                    </a:cubicBezTo>
                    <a:close/>
                    <a:moveTo>
                      <a:pt x="49" y="64"/>
                    </a:moveTo>
                    <a:cubicBezTo>
                      <a:pt x="50" y="64"/>
                      <a:pt x="50" y="64"/>
                      <a:pt x="49" y="65"/>
                    </a:cubicBezTo>
                    <a:cubicBezTo>
                      <a:pt x="49" y="64"/>
                      <a:pt x="49" y="64"/>
                      <a:pt x="49" y="64"/>
                    </a:cubicBezTo>
                    <a:close/>
                    <a:moveTo>
                      <a:pt x="7" y="12"/>
                    </a:moveTo>
                    <a:cubicBezTo>
                      <a:pt x="7" y="12"/>
                      <a:pt x="7" y="12"/>
                      <a:pt x="7" y="12"/>
                    </a:cubicBezTo>
                    <a:cubicBezTo>
                      <a:pt x="7" y="13"/>
                      <a:pt x="7" y="12"/>
                      <a:pt x="7" y="12"/>
                    </a:cubicBezTo>
                    <a:close/>
                    <a:moveTo>
                      <a:pt x="7" y="10"/>
                    </a:moveTo>
                    <a:cubicBezTo>
                      <a:pt x="7" y="10"/>
                      <a:pt x="7" y="10"/>
                      <a:pt x="7" y="11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8" y="11"/>
                      <a:pt x="8" y="10"/>
                      <a:pt x="7" y="10"/>
                    </a:cubicBezTo>
                    <a:close/>
                    <a:moveTo>
                      <a:pt x="75" y="143"/>
                    </a:moveTo>
                    <a:cubicBezTo>
                      <a:pt x="75" y="142"/>
                      <a:pt x="75" y="142"/>
                      <a:pt x="75" y="142"/>
                    </a:cubicBezTo>
                    <a:cubicBezTo>
                      <a:pt x="76" y="142"/>
                      <a:pt x="76" y="143"/>
                      <a:pt x="75" y="14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22" name="Freeform 1122"/>
              <p:cNvSpPr>
                <a:spLocks/>
              </p:cNvSpPr>
              <p:nvPr/>
            </p:nvSpPr>
            <p:spPr bwMode="auto">
              <a:xfrm>
                <a:off x="5151" y="1265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23" name="Freeform 1123"/>
              <p:cNvSpPr>
                <a:spLocks/>
              </p:cNvSpPr>
              <p:nvPr/>
            </p:nvSpPr>
            <p:spPr bwMode="auto">
              <a:xfrm>
                <a:off x="5210" y="13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24" name="Freeform 1124"/>
              <p:cNvSpPr>
                <a:spLocks/>
              </p:cNvSpPr>
              <p:nvPr/>
            </p:nvSpPr>
            <p:spPr bwMode="auto">
              <a:xfrm>
                <a:off x="5104" y="1161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25" name="Freeform 1125"/>
              <p:cNvSpPr>
                <a:spLocks/>
              </p:cNvSpPr>
              <p:nvPr/>
            </p:nvSpPr>
            <p:spPr bwMode="auto">
              <a:xfrm>
                <a:off x="5030" y="1123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26" name="Freeform 1126"/>
              <p:cNvSpPr>
                <a:spLocks/>
              </p:cNvSpPr>
              <p:nvPr/>
            </p:nvSpPr>
            <p:spPr bwMode="auto">
              <a:xfrm>
                <a:off x="5042" y="1095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27" name="Freeform 1127"/>
              <p:cNvSpPr>
                <a:spLocks/>
              </p:cNvSpPr>
              <p:nvPr/>
            </p:nvSpPr>
            <p:spPr bwMode="auto">
              <a:xfrm>
                <a:off x="5038" y="1112"/>
                <a:ext cx="7" cy="4"/>
              </a:xfrm>
              <a:custGeom>
                <a:avLst/>
                <a:gdLst>
                  <a:gd name="T0" fmla="*/ 2 w 3"/>
                  <a:gd name="T1" fmla="*/ 2 h 2"/>
                  <a:gd name="T2" fmla="*/ 2 w 3"/>
                  <a:gd name="T3" fmla="*/ 0 h 2"/>
                  <a:gd name="T4" fmla="*/ 2 w 3"/>
                  <a:gd name="T5" fmla="*/ 0 h 2"/>
                  <a:gd name="T6" fmla="*/ 2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28" name="Freeform 1128"/>
              <p:cNvSpPr>
                <a:spLocks/>
              </p:cNvSpPr>
              <p:nvPr/>
            </p:nvSpPr>
            <p:spPr bwMode="auto">
              <a:xfrm>
                <a:off x="5040" y="111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29" name="Freeform 1129"/>
              <p:cNvSpPr>
                <a:spLocks/>
              </p:cNvSpPr>
              <p:nvPr/>
            </p:nvSpPr>
            <p:spPr bwMode="auto">
              <a:xfrm>
                <a:off x="5033" y="1133"/>
                <a:ext cx="12" cy="5"/>
              </a:xfrm>
              <a:custGeom>
                <a:avLst/>
                <a:gdLst>
                  <a:gd name="T0" fmla="*/ 4 w 5"/>
                  <a:gd name="T1" fmla="*/ 0 h 2"/>
                  <a:gd name="T2" fmla="*/ 2 w 5"/>
                  <a:gd name="T3" fmla="*/ 1 h 2"/>
                  <a:gd name="T4" fmla="*/ 4 w 5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2">
                    <a:moveTo>
                      <a:pt x="4" y="0"/>
                    </a:moveTo>
                    <a:cubicBezTo>
                      <a:pt x="4" y="0"/>
                      <a:pt x="2" y="1"/>
                      <a:pt x="2" y="1"/>
                    </a:cubicBezTo>
                    <a:cubicBezTo>
                      <a:pt x="0" y="2"/>
                      <a:pt x="5" y="1"/>
                      <a:pt x="4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30" name="Freeform 1130"/>
              <p:cNvSpPr>
                <a:spLocks/>
              </p:cNvSpPr>
              <p:nvPr/>
            </p:nvSpPr>
            <p:spPr bwMode="auto">
              <a:xfrm>
                <a:off x="5049" y="1109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31" name="Freeform 1131"/>
              <p:cNvSpPr>
                <a:spLocks/>
              </p:cNvSpPr>
              <p:nvPr/>
            </p:nvSpPr>
            <p:spPr bwMode="auto">
              <a:xfrm>
                <a:off x="5054" y="1116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0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32" name="Freeform 1132"/>
              <p:cNvSpPr>
                <a:spLocks/>
              </p:cNvSpPr>
              <p:nvPr/>
            </p:nvSpPr>
            <p:spPr bwMode="auto">
              <a:xfrm>
                <a:off x="5052" y="11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33" name="Freeform 1133"/>
              <p:cNvSpPr>
                <a:spLocks/>
              </p:cNvSpPr>
              <p:nvPr/>
            </p:nvSpPr>
            <p:spPr bwMode="auto">
              <a:xfrm>
                <a:off x="5054" y="1109"/>
                <a:ext cx="2" cy="5"/>
              </a:xfrm>
              <a:custGeom>
                <a:avLst/>
                <a:gdLst>
                  <a:gd name="T0" fmla="*/ 0 w 2"/>
                  <a:gd name="T1" fmla="*/ 0 h 5"/>
                  <a:gd name="T2" fmla="*/ 0 w 2"/>
                  <a:gd name="T3" fmla="*/ 3 h 5"/>
                  <a:gd name="T4" fmla="*/ 2 w 2"/>
                  <a:gd name="T5" fmla="*/ 5 h 5"/>
                  <a:gd name="T6" fmla="*/ 0 w 2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0"/>
                    </a:moveTo>
                    <a:lnTo>
                      <a:pt x="0" y="3"/>
                    </a:lnTo>
                    <a:lnTo>
                      <a:pt x="2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34" name="Freeform 1134"/>
              <p:cNvSpPr>
                <a:spLocks/>
              </p:cNvSpPr>
              <p:nvPr/>
            </p:nvSpPr>
            <p:spPr bwMode="auto">
              <a:xfrm>
                <a:off x="5068" y="1140"/>
                <a:ext cx="3" cy="5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2 h 2"/>
                  <a:gd name="T4" fmla="*/ 1 w 1"/>
                  <a:gd name="T5" fmla="*/ 1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35" name="Freeform 1135"/>
              <p:cNvSpPr>
                <a:spLocks/>
              </p:cNvSpPr>
              <p:nvPr/>
            </p:nvSpPr>
            <p:spPr bwMode="auto">
              <a:xfrm>
                <a:off x="5073" y="1128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2 h 2"/>
                  <a:gd name="T4" fmla="*/ 2 w 2"/>
                  <a:gd name="T5" fmla="*/ 0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2" y="0"/>
                      <a:pt x="2" y="0"/>
                      <a:pt x="2" y="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36" name="Freeform 1136"/>
              <p:cNvSpPr>
                <a:spLocks/>
              </p:cNvSpPr>
              <p:nvPr/>
            </p:nvSpPr>
            <p:spPr bwMode="auto">
              <a:xfrm>
                <a:off x="5080" y="1133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2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37" name="Freeform 1137"/>
              <p:cNvSpPr>
                <a:spLocks/>
              </p:cNvSpPr>
              <p:nvPr/>
            </p:nvSpPr>
            <p:spPr bwMode="auto">
              <a:xfrm>
                <a:off x="5083" y="1173"/>
                <a:ext cx="9" cy="2"/>
              </a:xfrm>
              <a:custGeom>
                <a:avLst/>
                <a:gdLst>
                  <a:gd name="T0" fmla="*/ 9 w 9"/>
                  <a:gd name="T1" fmla="*/ 0 h 2"/>
                  <a:gd name="T2" fmla="*/ 9 w 9"/>
                  <a:gd name="T3" fmla="*/ 0 h 2"/>
                  <a:gd name="T4" fmla="*/ 0 w 9"/>
                  <a:gd name="T5" fmla="*/ 2 h 2"/>
                  <a:gd name="T6" fmla="*/ 9 w 9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2">
                    <a:moveTo>
                      <a:pt x="9" y="0"/>
                    </a:moveTo>
                    <a:lnTo>
                      <a:pt x="9" y="0"/>
                    </a:lnTo>
                    <a:lnTo>
                      <a:pt x="0" y="2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38" name="Freeform 1138"/>
              <p:cNvSpPr>
                <a:spLocks/>
              </p:cNvSpPr>
              <p:nvPr/>
            </p:nvSpPr>
            <p:spPr bwMode="auto">
              <a:xfrm>
                <a:off x="5120" y="1190"/>
                <a:ext cx="10" cy="7"/>
              </a:xfrm>
              <a:custGeom>
                <a:avLst/>
                <a:gdLst>
                  <a:gd name="T0" fmla="*/ 3 w 4"/>
                  <a:gd name="T1" fmla="*/ 1 h 3"/>
                  <a:gd name="T2" fmla="*/ 1 w 4"/>
                  <a:gd name="T3" fmla="*/ 1 h 3"/>
                  <a:gd name="T4" fmla="*/ 0 w 4"/>
                  <a:gd name="T5" fmla="*/ 2 h 3"/>
                  <a:gd name="T6" fmla="*/ 3 w 4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1"/>
                    </a:moveTo>
                    <a:cubicBezTo>
                      <a:pt x="4" y="0"/>
                      <a:pt x="1" y="2"/>
                      <a:pt x="1" y="1"/>
                    </a:cubicBezTo>
                    <a:cubicBezTo>
                      <a:pt x="0" y="1"/>
                      <a:pt x="1" y="2"/>
                      <a:pt x="0" y="2"/>
                    </a:cubicBezTo>
                    <a:cubicBezTo>
                      <a:pt x="1" y="2"/>
                      <a:pt x="1" y="3"/>
                      <a:pt x="3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39" name="Freeform 1139"/>
              <p:cNvSpPr>
                <a:spLocks/>
              </p:cNvSpPr>
              <p:nvPr/>
            </p:nvSpPr>
            <p:spPr bwMode="auto">
              <a:xfrm>
                <a:off x="5118" y="11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40" name="Freeform 1140"/>
              <p:cNvSpPr>
                <a:spLocks/>
              </p:cNvSpPr>
              <p:nvPr/>
            </p:nvSpPr>
            <p:spPr bwMode="auto">
              <a:xfrm>
                <a:off x="5253" y="1559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41" name="Freeform 1141"/>
              <p:cNvSpPr>
                <a:spLocks/>
              </p:cNvSpPr>
              <p:nvPr/>
            </p:nvSpPr>
            <p:spPr bwMode="auto">
              <a:xfrm>
                <a:off x="5258" y="1559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42" name="Freeform 1142"/>
              <p:cNvSpPr>
                <a:spLocks/>
              </p:cNvSpPr>
              <p:nvPr/>
            </p:nvSpPr>
            <p:spPr bwMode="auto">
              <a:xfrm>
                <a:off x="5184" y="1296"/>
                <a:ext cx="3" cy="5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43" name="Freeform 1143"/>
              <p:cNvSpPr>
                <a:spLocks/>
              </p:cNvSpPr>
              <p:nvPr/>
            </p:nvSpPr>
            <p:spPr bwMode="auto">
              <a:xfrm>
                <a:off x="5191" y="1322"/>
                <a:ext cx="5" cy="3"/>
              </a:xfrm>
              <a:custGeom>
                <a:avLst/>
                <a:gdLst>
                  <a:gd name="T0" fmla="*/ 5 w 5"/>
                  <a:gd name="T1" fmla="*/ 0 h 3"/>
                  <a:gd name="T2" fmla="*/ 5 w 5"/>
                  <a:gd name="T3" fmla="*/ 0 h 3"/>
                  <a:gd name="T4" fmla="*/ 0 w 5"/>
                  <a:gd name="T5" fmla="*/ 3 h 3"/>
                  <a:gd name="T6" fmla="*/ 5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5" y="0"/>
                    </a:moveTo>
                    <a:lnTo>
                      <a:pt x="5" y="0"/>
                    </a:lnTo>
                    <a:lnTo>
                      <a:pt x="0" y="3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44" name="Freeform 1144"/>
              <p:cNvSpPr>
                <a:spLocks/>
              </p:cNvSpPr>
              <p:nvPr/>
            </p:nvSpPr>
            <p:spPr bwMode="auto">
              <a:xfrm>
                <a:off x="5206" y="1336"/>
                <a:ext cx="7" cy="8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3 w 3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2" y="1"/>
                      <a:pt x="0" y="3"/>
                      <a:pt x="3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45" name="Freeform 1145"/>
              <p:cNvSpPr>
                <a:spLocks/>
              </p:cNvSpPr>
              <p:nvPr/>
            </p:nvSpPr>
            <p:spPr bwMode="auto">
              <a:xfrm>
                <a:off x="6316" y="1052"/>
                <a:ext cx="5" cy="3"/>
              </a:xfrm>
              <a:custGeom>
                <a:avLst/>
                <a:gdLst>
                  <a:gd name="T0" fmla="*/ 1 w 2"/>
                  <a:gd name="T1" fmla="*/ 1 h 1"/>
                  <a:gd name="T2" fmla="*/ 0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0" y="0"/>
                      <a:pt x="0" y="0"/>
                    </a:cubicBezTo>
                    <a:cubicBezTo>
                      <a:pt x="0" y="1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46" name="Freeform 1146"/>
              <p:cNvSpPr>
                <a:spLocks/>
              </p:cNvSpPr>
              <p:nvPr/>
            </p:nvSpPr>
            <p:spPr bwMode="auto">
              <a:xfrm>
                <a:off x="6321" y="1074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47" name="Freeform 1147"/>
              <p:cNvSpPr>
                <a:spLocks/>
              </p:cNvSpPr>
              <p:nvPr/>
            </p:nvSpPr>
            <p:spPr bwMode="auto">
              <a:xfrm>
                <a:off x="6316" y="1078"/>
                <a:ext cx="7" cy="10"/>
              </a:xfrm>
              <a:custGeom>
                <a:avLst/>
                <a:gdLst>
                  <a:gd name="T0" fmla="*/ 0 w 3"/>
                  <a:gd name="T1" fmla="*/ 4 h 4"/>
                  <a:gd name="T2" fmla="*/ 2 w 3"/>
                  <a:gd name="T3" fmla="*/ 1 h 4"/>
                  <a:gd name="T4" fmla="*/ 2 w 3"/>
                  <a:gd name="T5" fmla="*/ 1 h 4"/>
                  <a:gd name="T6" fmla="*/ 1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cubicBezTo>
                      <a:pt x="3" y="4"/>
                      <a:pt x="0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3"/>
                      <a:pt x="0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48" name="Freeform 1148"/>
              <p:cNvSpPr>
                <a:spLocks/>
              </p:cNvSpPr>
              <p:nvPr/>
            </p:nvSpPr>
            <p:spPr bwMode="auto">
              <a:xfrm>
                <a:off x="6300" y="1088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1"/>
                      <a:pt x="1" y="2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49" name="Freeform 1149"/>
              <p:cNvSpPr>
                <a:spLocks/>
              </p:cNvSpPr>
              <p:nvPr/>
            </p:nvSpPr>
            <p:spPr bwMode="auto">
              <a:xfrm>
                <a:off x="6297" y="1088"/>
                <a:ext cx="3" cy="0"/>
              </a:xfrm>
              <a:custGeom>
                <a:avLst/>
                <a:gdLst>
                  <a:gd name="T0" fmla="*/ 1 w 1"/>
                  <a:gd name="T1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50" name="Freeform 1150"/>
              <p:cNvSpPr>
                <a:spLocks/>
              </p:cNvSpPr>
              <p:nvPr/>
            </p:nvSpPr>
            <p:spPr bwMode="auto">
              <a:xfrm>
                <a:off x="6295" y="1093"/>
                <a:ext cx="5" cy="4"/>
              </a:xfrm>
              <a:custGeom>
                <a:avLst/>
                <a:gdLst>
                  <a:gd name="T0" fmla="*/ 2 w 2"/>
                  <a:gd name="T1" fmla="*/ 2 h 2"/>
                  <a:gd name="T2" fmla="*/ 1 w 2"/>
                  <a:gd name="T3" fmla="*/ 0 h 2"/>
                  <a:gd name="T4" fmla="*/ 0 w 2"/>
                  <a:gd name="T5" fmla="*/ 1 h 2"/>
                  <a:gd name="T6" fmla="*/ 2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51" name="Freeform 1151"/>
              <p:cNvSpPr>
                <a:spLocks/>
              </p:cNvSpPr>
              <p:nvPr/>
            </p:nvSpPr>
            <p:spPr bwMode="auto">
              <a:xfrm>
                <a:off x="6302" y="1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52" name="Freeform 1152"/>
              <p:cNvSpPr>
                <a:spLocks/>
              </p:cNvSpPr>
              <p:nvPr/>
            </p:nvSpPr>
            <p:spPr bwMode="auto">
              <a:xfrm>
                <a:off x="6302" y="1095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0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53" name="Freeform 1153"/>
              <p:cNvSpPr>
                <a:spLocks/>
              </p:cNvSpPr>
              <p:nvPr/>
            </p:nvSpPr>
            <p:spPr bwMode="auto">
              <a:xfrm>
                <a:off x="6302" y="1090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2"/>
                      <a:pt x="2" y="1"/>
                      <a:pt x="2" y="2"/>
                    </a:cubicBezTo>
                    <a:cubicBezTo>
                      <a:pt x="2" y="1"/>
                      <a:pt x="0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54" name="Freeform 1154"/>
              <p:cNvSpPr>
                <a:spLocks/>
              </p:cNvSpPr>
              <p:nvPr/>
            </p:nvSpPr>
            <p:spPr bwMode="auto">
              <a:xfrm>
                <a:off x="6321" y="1088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55" name="Freeform 1155"/>
              <p:cNvSpPr>
                <a:spLocks/>
              </p:cNvSpPr>
              <p:nvPr/>
            </p:nvSpPr>
            <p:spPr bwMode="auto">
              <a:xfrm>
                <a:off x="6290" y="1107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2 w 2"/>
                  <a:gd name="T5" fmla="*/ 0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56" name="Freeform 1156"/>
              <p:cNvSpPr>
                <a:spLocks/>
              </p:cNvSpPr>
              <p:nvPr/>
            </p:nvSpPr>
            <p:spPr bwMode="auto">
              <a:xfrm>
                <a:off x="6295" y="1109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57" name="Freeform 1157"/>
              <p:cNvSpPr>
                <a:spLocks/>
              </p:cNvSpPr>
              <p:nvPr/>
            </p:nvSpPr>
            <p:spPr bwMode="auto">
              <a:xfrm>
                <a:off x="6307" y="1097"/>
                <a:ext cx="2" cy="7"/>
              </a:xfrm>
              <a:custGeom>
                <a:avLst/>
                <a:gdLst>
                  <a:gd name="T0" fmla="*/ 2 w 2"/>
                  <a:gd name="T1" fmla="*/ 7 h 7"/>
                  <a:gd name="T2" fmla="*/ 0 w 2"/>
                  <a:gd name="T3" fmla="*/ 0 h 7"/>
                  <a:gd name="T4" fmla="*/ 2 w 2"/>
                  <a:gd name="T5" fmla="*/ 7 h 7"/>
                  <a:gd name="T6" fmla="*/ 2 w 2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7">
                    <a:moveTo>
                      <a:pt x="2" y="7"/>
                    </a:moveTo>
                    <a:lnTo>
                      <a:pt x="0" y="0"/>
                    </a:lnTo>
                    <a:lnTo>
                      <a:pt x="2" y="7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58" name="Freeform 1158"/>
              <p:cNvSpPr>
                <a:spLocks/>
              </p:cNvSpPr>
              <p:nvPr/>
            </p:nvSpPr>
            <p:spPr bwMode="auto">
              <a:xfrm>
                <a:off x="6283" y="1114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0 w 5"/>
                  <a:gd name="T3" fmla="*/ 0 h 2"/>
                  <a:gd name="T4" fmla="*/ 5 w 5"/>
                  <a:gd name="T5" fmla="*/ 2 h 2"/>
                  <a:gd name="T6" fmla="*/ 5 w 5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0" y="0"/>
                    </a:lnTo>
                    <a:lnTo>
                      <a:pt x="5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59" name="Freeform 1159"/>
              <p:cNvSpPr>
                <a:spLocks/>
              </p:cNvSpPr>
              <p:nvPr/>
            </p:nvSpPr>
            <p:spPr bwMode="auto">
              <a:xfrm>
                <a:off x="6278" y="1119"/>
                <a:ext cx="7" cy="7"/>
              </a:xfrm>
              <a:custGeom>
                <a:avLst/>
                <a:gdLst>
                  <a:gd name="T0" fmla="*/ 3 w 3"/>
                  <a:gd name="T1" fmla="*/ 1 h 3"/>
                  <a:gd name="T2" fmla="*/ 0 w 3"/>
                  <a:gd name="T3" fmla="*/ 0 h 3"/>
                  <a:gd name="T4" fmla="*/ 2 w 3"/>
                  <a:gd name="T5" fmla="*/ 3 h 3"/>
                  <a:gd name="T6" fmla="*/ 3 w 3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2" y="0"/>
                      <a:pt x="1" y="1"/>
                      <a:pt x="0" y="0"/>
                    </a:cubicBezTo>
                    <a:cubicBezTo>
                      <a:pt x="0" y="1"/>
                      <a:pt x="1" y="2"/>
                      <a:pt x="2" y="3"/>
                    </a:cubicBezTo>
                    <a:cubicBezTo>
                      <a:pt x="1" y="2"/>
                      <a:pt x="2" y="2"/>
                      <a:pt x="3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60" name="Freeform 1160"/>
              <p:cNvSpPr>
                <a:spLocks/>
              </p:cNvSpPr>
              <p:nvPr/>
            </p:nvSpPr>
            <p:spPr bwMode="auto">
              <a:xfrm>
                <a:off x="6283" y="112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61" name="Freeform 1161"/>
              <p:cNvSpPr>
                <a:spLocks/>
              </p:cNvSpPr>
              <p:nvPr/>
            </p:nvSpPr>
            <p:spPr bwMode="auto">
              <a:xfrm>
                <a:off x="6290" y="1114"/>
                <a:ext cx="5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1 h 1"/>
                  <a:gd name="T4" fmla="*/ 2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1" y="0"/>
                      <a:pt x="0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62" name="Freeform 1162"/>
              <p:cNvSpPr>
                <a:spLocks/>
              </p:cNvSpPr>
              <p:nvPr/>
            </p:nvSpPr>
            <p:spPr bwMode="auto">
              <a:xfrm>
                <a:off x="6295" y="1116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63" name="Freeform 1163"/>
              <p:cNvSpPr>
                <a:spLocks/>
              </p:cNvSpPr>
              <p:nvPr/>
            </p:nvSpPr>
            <p:spPr bwMode="auto">
              <a:xfrm>
                <a:off x="6295" y="11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64" name="Freeform 1164"/>
              <p:cNvSpPr>
                <a:spLocks/>
              </p:cNvSpPr>
              <p:nvPr/>
            </p:nvSpPr>
            <p:spPr bwMode="auto">
              <a:xfrm>
                <a:off x="6304" y="1107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2 h 3"/>
                  <a:gd name="T4" fmla="*/ 0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0" y="1"/>
                      <a:pt x="1" y="3"/>
                      <a:pt x="3" y="2"/>
                    </a:cubicBezTo>
                    <a:cubicBezTo>
                      <a:pt x="2" y="1"/>
                      <a:pt x="1" y="2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65" name="Freeform 1165"/>
              <p:cNvSpPr>
                <a:spLocks/>
              </p:cNvSpPr>
              <p:nvPr/>
            </p:nvSpPr>
            <p:spPr bwMode="auto">
              <a:xfrm>
                <a:off x="6300" y="1112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66" name="Freeform 1166"/>
              <p:cNvSpPr>
                <a:spLocks/>
              </p:cNvSpPr>
              <p:nvPr/>
            </p:nvSpPr>
            <p:spPr bwMode="auto">
              <a:xfrm>
                <a:off x="6300" y="1116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0 w 2"/>
                  <a:gd name="T3" fmla="*/ 0 h 3"/>
                  <a:gd name="T4" fmla="*/ 0 w 2"/>
                  <a:gd name="T5" fmla="*/ 0 h 3"/>
                  <a:gd name="T6" fmla="*/ 2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67" name="Freeform 1167"/>
              <p:cNvSpPr>
                <a:spLocks/>
              </p:cNvSpPr>
              <p:nvPr/>
            </p:nvSpPr>
            <p:spPr bwMode="auto">
              <a:xfrm>
                <a:off x="6290" y="1123"/>
                <a:ext cx="2" cy="7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1 w 1"/>
                  <a:gd name="T5" fmla="*/ 1 h 3"/>
                  <a:gd name="T6" fmla="*/ 0 w 1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68" name="Freeform 1168"/>
              <p:cNvSpPr>
                <a:spLocks/>
              </p:cNvSpPr>
              <p:nvPr/>
            </p:nvSpPr>
            <p:spPr bwMode="auto">
              <a:xfrm>
                <a:off x="6292" y="112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69" name="Freeform 1169"/>
              <p:cNvSpPr>
                <a:spLocks/>
              </p:cNvSpPr>
              <p:nvPr/>
            </p:nvSpPr>
            <p:spPr bwMode="auto">
              <a:xfrm>
                <a:off x="6285" y="11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70" name="Freeform 1170"/>
              <p:cNvSpPr>
                <a:spLocks/>
              </p:cNvSpPr>
              <p:nvPr/>
            </p:nvSpPr>
            <p:spPr bwMode="auto">
              <a:xfrm>
                <a:off x="6292" y="1123"/>
                <a:ext cx="3" cy="5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0 h 2"/>
                  <a:gd name="T4" fmla="*/ 0 w 1"/>
                  <a:gd name="T5" fmla="*/ 1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71" name="Freeform 1171"/>
              <p:cNvSpPr>
                <a:spLocks/>
              </p:cNvSpPr>
              <p:nvPr/>
            </p:nvSpPr>
            <p:spPr bwMode="auto">
              <a:xfrm>
                <a:off x="6283" y="1133"/>
                <a:ext cx="5" cy="0"/>
              </a:xfrm>
              <a:custGeom>
                <a:avLst/>
                <a:gdLst>
                  <a:gd name="T0" fmla="*/ 1 w 2"/>
                  <a:gd name="T1" fmla="*/ 2 w 2"/>
                  <a:gd name="T2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72" name="Freeform 1172"/>
              <p:cNvSpPr>
                <a:spLocks/>
              </p:cNvSpPr>
              <p:nvPr/>
            </p:nvSpPr>
            <p:spPr bwMode="auto">
              <a:xfrm>
                <a:off x="6290" y="112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73" name="Freeform 1173"/>
              <p:cNvSpPr>
                <a:spLocks/>
              </p:cNvSpPr>
              <p:nvPr/>
            </p:nvSpPr>
            <p:spPr bwMode="auto">
              <a:xfrm>
                <a:off x="6290" y="1121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74" name="Freeform 1174"/>
              <p:cNvSpPr>
                <a:spLocks/>
              </p:cNvSpPr>
              <p:nvPr/>
            </p:nvSpPr>
            <p:spPr bwMode="auto">
              <a:xfrm>
                <a:off x="6285" y="1142"/>
                <a:ext cx="22" cy="17"/>
              </a:xfrm>
              <a:custGeom>
                <a:avLst/>
                <a:gdLst>
                  <a:gd name="T0" fmla="*/ 9 w 9"/>
                  <a:gd name="T1" fmla="*/ 6 h 7"/>
                  <a:gd name="T2" fmla="*/ 9 w 9"/>
                  <a:gd name="T3" fmla="*/ 3 h 7"/>
                  <a:gd name="T4" fmla="*/ 0 w 9"/>
                  <a:gd name="T5" fmla="*/ 0 h 7"/>
                  <a:gd name="T6" fmla="*/ 2 w 9"/>
                  <a:gd name="T7" fmla="*/ 2 h 7"/>
                  <a:gd name="T8" fmla="*/ 5 w 9"/>
                  <a:gd name="T9" fmla="*/ 2 h 7"/>
                  <a:gd name="T10" fmla="*/ 3 w 9"/>
                  <a:gd name="T11" fmla="*/ 3 h 7"/>
                  <a:gd name="T12" fmla="*/ 8 w 9"/>
                  <a:gd name="T13" fmla="*/ 7 h 7"/>
                  <a:gd name="T14" fmla="*/ 8 w 9"/>
                  <a:gd name="T15" fmla="*/ 5 h 7"/>
                  <a:gd name="T16" fmla="*/ 9 w 9"/>
                  <a:gd name="T17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7">
                    <a:moveTo>
                      <a:pt x="9" y="6"/>
                    </a:moveTo>
                    <a:cubicBezTo>
                      <a:pt x="8" y="5"/>
                      <a:pt x="7" y="4"/>
                      <a:pt x="9" y="3"/>
                    </a:cubicBezTo>
                    <a:cubicBezTo>
                      <a:pt x="8" y="2"/>
                      <a:pt x="3" y="0"/>
                      <a:pt x="0" y="0"/>
                    </a:cubicBezTo>
                    <a:cubicBezTo>
                      <a:pt x="1" y="0"/>
                      <a:pt x="1" y="1"/>
                      <a:pt x="2" y="2"/>
                    </a:cubicBezTo>
                    <a:cubicBezTo>
                      <a:pt x="2" y="2"/>
                      <a:pt x="4" y="1"/>
                      <a:pt x="5" y="2"/>
                    </a:cubicBezTo>
                    <a:cubicBezTo>
                      <a:pt x="6" y="4"/>
                      <a:pt x="4" y="3"/>
                      <a:pt x="3" y="3"/>
                    </a:cubicBezTo>
                    <a:cubicBezTo>
                      <a:pt x="5" y="3"/>
                      <a:pt x="5" y="6"/>
                      <a:pt x="8" y="7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8" y="5"/>
                      <a:pt x="8" y="6"/>
                      <a:pt x="9" y="6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75" name="Freeform 1175"/>
              <p:cNvSpPr>
                <a:spLocks/>
              </p:cNvSpPr>
              <p:nvPr/>
            </p:nvSpPr>
            <p:spPr bwMode="auto">
              <a:xfrm>
                <a:off x="6281" y="1138"/>
                <a:ext cx="7" cy="4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0 h 2"/>
                  <a:gd name="T4" fmla="*/ 0 w 3"/>
                  <a:gd name="T5" fmla="*/ 0 h 2"/>
                  <a:gd name="T6" fmla="*/ 2 w 3"/>
                  <a:gd name="T7" fmla="*/ 2 h 2"/>
                  <a:gd name="T8" fmla="*/ 3 w 3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0" y="0"/>
                    </a:cubicBezTo>
                    <a:cubicBezTo>
                      <a:pt x="1" y="1"/>
                      <a:pt x="1" y="2"/>
                      <a:pt x="2" y="2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76" name="Freeform 1176"/>
              <p:cNvSpPr>
                <a:spLocks/>
              </p:cNvSpPr>
              <p:nvPr/>
            </p:nvSpPr>
            <p:spPr bwMode="auto">
              <a:xfrm>
                <a:off x="6288" y="1130"/>
                <a:ext cx="12" cy="8"/>
              </a:xfrm>
              <a:custGeom>
                <a:avLst/>
                <a:gdLst>
                  <a:gd name="T0" fmla="*/ 1 w 5"/>
                  <a:gd name="T1" fmla="*/ 1 h 3"/>
                  <a:gd name="T2" fmla="*/ 4 w 5"/>
                  <a:gd name="T3" fmla="*/ 3 h 3"/>
                  <a:gd name="T4" fmla="*/ 3 w 5"/>
                  <a:gd name="T5" fmla="*/ 1 h 3"/>
                  <a:gd name="T6" fmla="*/ 1 w 5"/>
                  <a:gd name="T7" fmla="*/ 1 h 3"/>
                  <a:gd name="T8" fmla="*/ 1 w 5"/>
                  <a:gd name="T9" fmla="*/ 0 h 3"/>
                  <a:gd name="T10" fmla="*/ 0 w 5"/>
                  <a:gd name="T11" fmla="*/ 1 h 3"/>
                  <a:gd name="T12" fmla="*/ 0 w 5"/>
                  <a:gd name="T13" fmla="*/ 1 h 3"/>
                  <a:gd name="T14" fmla="*/ 0 w 5"/>
                  <a:gd name="T15" fmla="*/ 0 h 3"/>
                  <a:gd name="T16" fmla="*/ 0 w 5"/>
                  <a:gd name="T17" fmla="*/ 1 h 3"/>
                  <a:gd name="T18" fmla="*/ 0 w 5"/>
                  <a:gd name="T19" fmla="*/ 1 h 3"/>
                  <a:gd name="T20" fmla="*/ 0 w 5"/>
                  <a:gd name="T21" fmla="*/ 1 h 3"/>
                  <a:gd name="T22" fmla="*/ 1 w 5"/>
                  <a:gd name="T23" fmla="*/ 1 h 3"/>
                  <a:gd name="T24" fmla="*/ 0 w 5"/>
                  <a:gd name="T25" fmla="*/ 1 h 3"/>
                  <a:gd name="T26" fmla="*/ 0 w 5"/>
                  <a:gd name="T27" fmla="*/ 1 h 3"/>
                  <a:gd name="T28" fmla="*/ 0 w 5"/>
                  <a:gd name="T29" fmla="*/ 1 h 3"/>
                  <a:gd name="T30" fmla="*/ 0 w 5"/>
                  <a:gd name="T31" fmla="*/ 3 h 3"/>
                  <a:gd name="T32" fmla="*/ 1 w 5"/>
                  <a:gd name="T33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" h="3">
                    <a:moveTo>
                      <a:pt x="1" y="1"/>
                    </a:moveTo>
                    <a:cubicBezTo>
                      <a:pt x="2" y="2"/>
                      <a:pt x="2" y="3"/>
                      <a:pt x="4" y="3"/>
                    </a:cubicBezTo>
                    <a:cubicBezTo>
                      <a:pt x="5" y="2"/>
                      <a:pt x="3" y="2"/>
                      <a:pt x="3" y="1"/>
                    </a:cubicBezTo>
                    <a:cubicBezTo>
                      <a:pt x="3" y="3"/>
                      <a:pt x="2" y="0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77" name="Freeform 1177"/>
              <p:cNvSpPr>
                <a:spLocks/>
              </p:cNvSpPr>
              <p:nvPr/>
            </p:nvSpPr>
            <p:spPr bwMode="auto">
              <a:xfrm>
                <a:off x="6316" y="1119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78" name="Freeform 1178"/>
              <p:cNvSpPr>
                <a:spLocks/>
              </p:cNvSpPr>
              <p:nvPr/>
            </p:nvSpPr>
            <p:spPr bwMode="auto">
              <a:xfrm>
                <a:off x="6304" y="1114"/>
                <a:ext cx="12" cy="5"/>
              </a:xfrm>
              <a:custGeom>
                <a:avLst/>
                <a:gdLst>
                  <a:gd name="T0" fmla="*/ 4 w 5"/>
                  <a:gd name="T1" fmla="*/ 2 h 2"/>
                  <a:gd name="T2" fmla="*/ 4 w 5"/>
                  <a:gd name="T3" fmla="*/ 1 h 2"/>
                  <a:gd name="T4" fmla="*/ 5 w 5"/>
                  <a:gd name="T5" fmla="*/ 2 h 2"/>
                  <a:gd name="T6" fmla="*/ 3 w 5"/>
                  <a:gd name="T7" fmla="*/ 1 h 2"/>
                  <a:gd name="T8" fmla="*/ 3 w 5"/>
                  <a:gd name="T9" fmla="*/ 1 h 2"/>
                  <a:gd name="T10" fmla="*/ 0 w 5"/>
                  <a:gd name="T11" fmla="*/ 1 h 2"/>
                  <a:gd name="T12" fmla="*/ 4 w 5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2">
                    <a:moveTo>
                      <a:pt x="4" y="2"/>
                    </a:moveTo>
                    <a:cubicBezTo>
                      <a:pt x="4" y="2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2"/>
                    </a:cubicBezTo>
                    <a:cubicBezTo>
                      <a:pt x="5" y="1"/>
                      <a:pt x="4" y="0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0" y="2"/>
                      <a:pt x="0" y="1"/>
                    </a:cubicBezTo>
                    <a:cubicBezTo>
                      <a:pt x="2" y="2"/>
                      <a:pt x="3" y="2"/>
                      <a:pt x="4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79" name="Freeform 1179"/>
              <p:cNvSpPr>
                <a:spLocks/>
              </p:cNvSpPr>
              <p:nvPr/>
            </p:nvSpPr>
            <p:spPr bwMode="auto">
              <a:xfrm>
                <a:off x="6302" y="1126"/>
                <a:ext cx="5" cy="4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2 h 2"/>
                  <a:gd name="T4" fmla="*/ 2 w 2"/>
                  <a:gd name="T5" fmla="*/ 2 h 2"/>
                  <a:gd name="T6" fmla="*/ 1 w 2"/>
                  <a:gd name="T7" fmla="*/ 2 h 2"/>
                  <a:gd name="T8" fmla="*/ 0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80" name="Freeform 1180"/>
              <p:cNvSpPr>
                <a:spLocks/>
              </p:cNvSpPr>
              <p:nvPr/>
            </p:nvSpPr>
            <p:spPr bwMode="auto">
              <a:xfrm>
                <a:off x="6278" y="1140"/>
                <a:ext cx="5" cy="5"/>
              </a:xfrm>
              <a:custGeom>
                <a:avLst/>
                <a:gdLst>
                  <a:gd name="T0" fmla="*/ 5 w 5"/>
                  <a:gd name="T1" fmla="*/ 2 h 5"/>
                  <a:gd name="T2" fmla="*/ 0 w 5"/>
                  <a:gd name="T3" fmla="*/ 0 h 5"/>
                  <a:gd name="T4" fmla="*/ 5 w 5"/>
                  <a:gd name="T5" fmla="*/ 5 h 5"/>
                  <a:gd name="T6" fmla="*/ 5 w 5"/>
                  <a:gd name="T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5" y="2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81" name="Freeform 1181"/>
              <p:cNvSpPr>
                <a:spLocks/>
              </p:cNvSpPr>
              <p:nvPr/>
            </p:nvSpPr>
            <p:spPr bwMode="auto">
              <a:xfrm>
                <a:off x="6278" y="1145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0 w 3"/>
                  <a:gd name="T3" fmla="*/ 0 h 2"/>
                  <a:gd name="T4" fmla="*/ 0 w 3"/>
                  <a:gd name="T5" fmla="*/ 2 h 2"/>
                  <a:gd name="T6" fmla="*/ 3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82" name="Freeform 1182"/>
              <p:cNvSpPr>
                <a:spLocks/>
              </p:cNvSpPr>
              <p:nvPr/>
            </p:nvSpPr>
            <p:spPr bwMode="auto">
              <a:xfrm>
                <a:off x="6183" y="143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83" name="Freeform 1183"/>
              <p:cNvSpPr>
                <a:spLocks/>
              </p:cNvSpPr>
              <p:nvPr/>
            </p:nvSpPr>
            <p:spPr bwMode="auto">
              <a:xfrm>
                <a:off x="6188" y="142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84" name="Freeform 1184"/>
              <p:cNvSpPr>
                <a:spLocks/>
              </p:cNvSpPr>
              <p:nvPr/>
            </p:nvSpPr>
            <p:spPr bwMode="auto">
              <a:xfrm>
                <a:off x="6217" y="1263"/>
                <a:ext cx="9" cy="5"/>
              </a:xfrm>
              <a:custGeom>
                <a:avLst/>
                <a:gdLst>
                  <a:gd name="T0" fmla="*/ 4 w 4"/>
                  <a:gd name="T1" fmla="*/ 1 h 2"/>
                  <a:gd name="T2" fmla="*/ 1 w 4"/>
                  <a:gd name="T3" fmla="*/ 1 h 2"/>
                  <a:gd name="T4" fmla="*/ 3 w 4"/>
                  <a:gd name="T5" fmla="*/ 2 h 2"/>
                  <a:gd name="T6" fmla="*/ 4 w 4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1"/>
                    </a:moveTo>
                    <a:cubicBezTo>
                      <a:pt x="2" y="1"/>
                      <a:pt x="0" y="0"/>
                      <a:pt x="1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4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85" name="Freeform 1185"/>
              <p:cNvSpPr>
                <a:spLocks/>
              </p:cNvSpPr>
              <p:nvPr/>
            </p:nvSpPr>
            <p:spPr bwMode="auto">
              <a:xfrm>
                <a:off x="6205" y="1353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86" name="Freeform 1186"/>
              <p:cNvSpPr>
                <a:spLocks/>
              </p:cNvSpPr>
              <p:nvPr/>
            </p:nvSpPr>
            <p:spPr bwMode="auto">
              <a:xfrm>
                <a:off x="6217" y="1365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87" name="Freeform 1187"/>
              <p:cNvSpPr>
                <a:spLocks/>
              </p:cNvSpPr>
              <p:nvPr/>
            </p:nvSpPr>
            <p:spPr bwMode="auto">
              <a:xfrm>
                <a:off x="6162" y="1481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88" name="Freeform 1188"/>
              <p:cNvSpPr>
                <a:spLocks/>
              </p:cNvSpPr>
              <p:nvPr/>
            </p:nvSpPr>
            <p:spPr bwMode="auto">
              <a:xfrm>
                <a:off x="6257" y="1197"/>
                <a:ext cx="5" cy="2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1 h 1"/>
                  <a:gd name="T4" fmla="*/ 1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89" name="Freeform 1189"/>
              <p:cNvSpPr>
                <a:spLocks/>
              </p:cNvSpPr>
              <p:nvPr/>
            </p:nvSpPr>
            <p:spPr bwMode="auto">
              <a:xfrm>
                <a:off x="6148" y="141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90" name="Freeform 1190"/>
              <p:cNvSpPr>
                <a:spLocks/>
              </p:cNvSpPr>
              <p:nvPr/>
            </p:nvSpPr>
            <p:spPr bwMode="auto">
              <a:xfrm>
                <a:off x="6252" y="1199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2" y="0"/>
                    </a:cubicBezTo>
                    <a:cubicBezTo>
                      <a:pt x="1" y="0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91" name="Freeform 1191"/>
              <p:cNvSpPr>
                <a:spLocks/>
              </p:cNvSpPr>
              <p:nvPr/>
            </p:nvSpPr>
            <p:spPr bwMode="auto">
              <a:xfrm>
                <a:off x="6060" y="162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92" name="Freeform 1192"/>
              <p:cNvSpPr>
                <a:spLocks/>
              </p:cNvSpPr>
              <p:nvPr/>
            </p:nvSpPr>
            <p:spPr bwMode="auto">
              <a:xfrm>
                <a:off x="5999" y="163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93" name="Freeform 1193"/>
              <p:cNvSpPr>
                <a:spLocks/>
              </p:cNvSpPr>
              <p:nvPr/>
            </p:nvSpPr>
            <p:spPr bwMode="auto">
              <a:xfrm>
                <a:off x="6271" y="1164"/>
                <a:ext cx="0" cy="2"/>
              </a:xfrm>
              <a:custGeom>
                <a:avLst/>
                <a:gdLst>
                  <a:gd name="T0" fmla="*/ 1 h 1"/>
                  <a:gd name="T1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94" name="Freeform 1194"/>
              <p:cNvSpPr>
                <a:spLocks/>
              </p:cNvSpPr>
              <p:nvPr/>
            </p:nvSpPr>
            <p:spPr bwMode="auto">
              <a:xfrm>
                <a:off x="6288" y="116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95" name="Freeform 1195"/>
              <p:cNvSpPr>
                <a:spLocks/>
              </p:cNvSpPr>
              <p:nvPr/>
            </p:nvSpPr>
            <p:spPr bwMode="auto">
              <a:xfrm>
                <a:off x="6273" y="122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96" name="Freeform 1196"/>
              <p:cNvSpPr>
                <a:spLocks/>
              </p:cNvSpPr>
              <p:nvPr/>
            </p:nvSpPr>
            <p:spPr bwMode="auto">
              <a:xfrm>
                <a:off x="6271" y="116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97" name="Freeform 1197"/>
              <p:cNvSpPr>
                <a:spLocks/>
              </p:cNvSpPr>
              <p:nvPr/>
            </p:nvSpPr>
            <p:spPr bwMode="auto">
              <a:xfrm>
                <a:off x="6271" y="11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98" name="Freeform 1198"/>
              <p:cNvSpPr>
                <a:spLocks/>
              </p:cNvSpPr>
              <p:nvPr/>
            </p:nvSpPr>
            <p:spPr bwMode="auto">
              <a:xfrm>
                <a:off x="6271" y="116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99" name="Freeform 1199"/>
              <p:cNvSpPr>
                <a:spLocks/>
              </p:cNvSpPr>
              <p:nvPr/>
            </p:nvSpPr>
            <p:spPr bwMode="auto">
              <a:xfrm>
                <a:off x="6105" y="1540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00" name="Freeform 1200"/>
              <p:cNvSpPr>
                <a:spLocks/>
              </p:cNvSpPr>
              <p:nvPr/>
            </p:nvSpPr>
            <p:spPr bwMode="auto">
              <a:xfrm>
                <a:off x="6250" y="13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01" name="Freeform 1201"/>
              <p:cNvSpPr>
                <a:spLocks/>
              </p:cNvSpPr>
              <p:nvPr/>
            </p:nvSpPr>
            <p:spPr bwMode="auto">
              <a:xfrm>
                <a:off x="6238" y="1306"/>
                <a:ext cx="14" cy="9"/>
              </a:xfrm>
              <a:custGeom>
                <a:avLst/>
                <a:gdLst>
                  <a:gd name="T0" fmla="*/ 6 w 6"/>
                  <a:gd name="T1" fmla="*/ 4 h 4"/>
                  <a:gd name="T2" fmla="*/ 5 w 6"/>
                  <a:gd name="T3" fmla="*/ 2 h 4"/>
                  <a:gd name="T4" fmla="*/ 0 w 6"/>
                  <a:gd name="T5" fmla="*/ 0 h 4"/>
                  <a:gd name="T6" fmla="*/ 6 w 6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4">
                    <a:moveTo>
                      <a:pt x="6" y="4"/>
                    </a:moveTo>
                    <a:cubicBezTo>
                      <a:pt x="4" y="3"/>
                      <a:pt x="5" y="2"/>
                      <a:pt x="5" y="2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02" name="Freeform 1202"/>
              <p:cNvSpPr>
                <a:spLocks noEditPoints="1"/>
              </p:cNvSpPr>
              <p:nvPr/>
            </p:nvSpPr>
            <p:spPr bwMode="auto">
              <a:xfrm>
                <a:off x="5992" y="1149"/>
                <a:ext cx="305" cy="514"/>
              </a:xfrm>
              <a:custGeom>
                <a:avLst/>
                <a:gdLst>
                  <a:gd name="T0" fmla="*/ 80 w 129"/>
                  <a:gd name="T1" fmla="*/ 125 h 217"/>
                  <a:gd name="T2" fmla="*/ 83 w 129"/>
                  <a:gd name="T3" fmla="*/ 118 h 217"/>
                  <a:gd name="T4" fmla="*/ 87 w 129"/>
                  <a:gd name="T5" fmla="*/ 116 h 217"/>
                  <a:gd name="T6" fmla="*/ 88 w 129"/>
                  <a:gd name="T7" fmla="*/ 109 h 217"/>
                  <a:gd name="T8" fmla="*/ 92 w 129"/>
                  <a:gd name="T9" fmla="*/ 102 h 217"/>
                  <a:gd name="T10" fmla="*/ 90 w 129"/>
                  <a:gd name="T11" fmla="*/ 87 h 217"/>
                  <a:gd name="T12" fmla="*/ 91 w 129"/>
                  <a:gd name="T13" fmla="*/ 87 h 217"/>
                  <a:gd name="T14" fmla="*/ 97 w 129"/>
                  <a:gd name="T15" fmla="*/ 89 h 217"/>
                  <a:gd name="T16" fmla="*/ 100 w 129"/>
                  <a:gd name="T17" fmla="*/ 82 h 217"/>
                  <a:gd name="T18" fmla="*/ 104 w 129"/>
                  <a:gd name="T19" fmla="*/ 75 h 217"/>
                  <a:gd name="T20" fmla="*/ 110 w 129"/>
                  <a:gd name="T21" fmla="*/ 66 h 217"/>
                  <a:gd name="T22" fmla="*/ 113 w 129"/>
                  <a:gd name="T23" fmla="*/ 62 h 217"/>
                  <a:gd name="T24" fmla="*/ 107 w 129"/>
                  <a:gd name="T25" fmla="*/ 46 h 217"/>
                  <a:gd name="T26" fmla="*/ 118 w 129"/>
                  <a:gd name="T27" fmla="*/ 49 h 217"/>
                  <a:gd name="T28" fmla="*/ 121 w 129"/>
                  <a:gd name="T29" fmla="*/ 45 h 217"/>
                  <a:gd name="T30" fmla="*/ 122 w 129"/>
                  <a:gd name="T31" fmla="*/ 40 h 217"/>
                  <a:gd name="T32" fmla="*/ 125 w 129"/>
                  <a:gd name="T33" fmla="*/ 28 h 217"/>
                  <a:gd name="T34" fmla="*/ 120 w 129"/>
                  <a:gd name="T35" fmla="*/ 20 h 217"/>
                  <a:gd name="T36" fmla="*/ 129 w 129"/>
                  <a:gd name="T37" fmla="*/ 13 h 217"/>
                  <a:gd name="T38" fmla="*/ 125 w 129"/>
                  <a:gd name="T39" fmla="*/ 8 h 217"/>
                  <a:gd name="T40" fmla="*/ 117 w 129"/>
                  <a:gd name="T41" fmla="*/ 5 h 217"/>
                  <a:gd name="T42" fmla="*/ 120 w 129"/>
                  <a:gd name="T43" fmla="*/ 7 h 217"/>
                  <a:gd name="T44" fmla="*/ 115 w 129"/>
                  <a:gd name="T45" fmla="*/ 13 h 217"/>
                  <a:gd name="T46" fmla="*/ 109 w 129"/>
                  <a:gd name="T47" fmla="*/ 25 h 217"/>
                  <a:gd name="T48" fmla="*/ 104 w 129"/>
                  <a:gd name="T49" fmla="*/ 42 h 217"/>
                  <a:gd name="T50" fmla="*/ 99 w 129"/>
                  <a:gd name="T51" fmla="*/ 49 h 217"/>
                  <a:gd name="T52" fmla="*/ 101 w 129"/>
                  <a:gd name="T53" fmla="*/ 52 h 217"/>
                  <a:gd name="T54" fmla="*/ 99 w 129"/>
                  <a:gd name="T55" fmla="*/ 62 h 217"/>
                  <a:gd name="T56" fmla="*/ 88 w 129"/>
                  <a:gd name="T57" fmla="*/ 77 h 217"/>
                  <a:gd name="T58" fmla="*/ 87 w 129"/>
                  <a:gd name="T59" fmla="*/ 83 h 217"/>
                  <a:gd name="T60" fmla="*/ 82 w 129"/>
                  <a:gd name="T61" fmla="*/ 92 h 217"/>
                  <a:gd name="T62" fmla="*/ 78 w 129"/>
                  <a:gd name="T63" fmla="*/ 101 h 217"/>
                  <a:gd name="T64" fmla="*/ 71 w 129"/>
                  <a:gd name="T65" fmla="*/ 108 h 217"/>
                  <a:gd name="T66" fmla="*/ 61 w 129"/>
                  <a:gd name="T67" fmla="*/ 122 h 217"/>
                  <a:gd name="T68" fmla="*/ 53 w 129"/>
                  <a:gd name="T69" fmla="*/ 134 h 217"/>
                  <a:gd name="T70" fmla="*/ 47 w 129"/>
                  <a:gd name="T71" fmla="*/ 146 h 217"/>
                  <a:gd name="T72" fmla="*/ 36 w 129"/>
                  <a:gd name="T73" fmla="*/ 158 h 217"/>
                  <a:gd name="T74" fmla="*/ 33 w 129"/>
                  <a:gd name="T75" fmla="*/ 163 h 217"/>
                  <a:gd name="T76" fmla="*/ 23 w 129"/>
                  <a:gd name="T77" fmla="*/ 177 h 217"/>
                  <a:gd name="T78" fmla="*/ 15 w 129"/>
                  <a:gd name="T79" fmla="*/ 190 h 217"/>
                  <a:gd name="T80" fmla="*/ 2 w 129"/>
                  <a:gd name="T81" fmla="*/ 212 h 217"/>
                  <a:gd name="T82" fmla="*/ 17 w 129"/>
                  <a:gd name="T83" fmla="*/ 211 h 217"/>
                  <a:gd name="T84" fmla="*/ 27 w 129"/>
                  <a:gd name="T85" fmla="*/ 199 h 217"/>
                  <a:gd name="T86" fmla="*/ 30 w 129"/>
                  <a:gd name="T87" fmla="*/ 198 h 217"/>
                  <a:gd name="T88" fmla="*/ 40 w 129"/>
                  <a:gd name="T89" fmla="*/ 183 h 217"/>
                  <a:gd name="T90" fmla="*/ 42 w 129"/>
                  <a:gd name="T91" fmla="*/ 174 h 217"/>
                  <a:gd name="T92" fmla="*/ 47 w 129"/>
                  <a:gd name="T93" fmla="*/ 168 h 217"/>
                  <a:gd name="T94" fmla="*/ 52 w 129"/>
                  <a:gd name="T95" fmla="*/ 163 h 217"/>
                  <a:gd name="T96" fmla="*/ 60 w 129"/>
                  <a:gd name="T97" fmla="*/ 159 h 217"/>
                  <a:gd name="T98" fmla="*/ 59 w 129"/>
                  <a:gd name="T99" fmla="*/ 150 h 217"/>
                  <a:gd name="T100" fmla="*/ 63 w 129"/>
                  <a:gd name="T101" fmla="*/ 147 h 217"/>
                  <a:gd name="T102" fmla="*/ 66 w 129"/>
                  <a:gd name="T103" fmla="*/ 146 h 217"/>
                  <a:gd name="T104" fmla="*/ 72 w 129"/>
                  <a:gd name="T105" fmla="*/ 138 h 217"/>
                  <a:gd name="T106" fmla="*/ 77 w 129"/>
                  <a:gd name="T107" fmla="*/ 129 h 217"/>
                  <a:gd name="T108" fmla="*/ 95 w 129"/>
                  <a:gd name="T109" fmla="*/ 86 h 217"/>
                  <a:gd name="T110" fmla="*/ 118 w 129"/>
                  <a:gd name="T111" fmla="*/ 12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29" h="217">
                    <a:moveTo>
                      <a:pt x="77" y="129"/>
                    </a:moveTo>
                    <a:cubicBezTo>
                      <a:pt x="79" y="129"/>
                      <a:pt x="79" y="129"/>
                      <a:pt x="79" y="129"/>
                    </a:cubicBezTo>
                    <a:cubicBezTo>
                      <a:pt x="81" y="131"/>
                      <a:pt x="79" y="132"/>
                      <a:pt x="82" y="132"/>
                    </a:cubicBezTo>
                    <a:cubicBezTo>
                      <a:pt x="77" y="129"/>
                      <a:pt x="84" y="128"/>
                      <a:pt x="79" y="125"/>
                    </a:cubicBezTo>
                    <a:cubicBezTo>
                      <a:pt x="81" y="125"/>
                      <a:pt x="81" y="125"/>
                      <a:pt x="81" y="125"/>
                    </a:cubicBezTo>
                    <a:cubicBezTo>
                      <a:pt x="80" y="125"/>
                      <a:pt x="81" y="125"/>
                      <a:pt x="80" y="125"/>
                    </a:cubicBezTo>
                    <a:cubicBezTo>
                      <a:pt x="83" y="125"/>
                      <a:pt x="78" y="122"/>
                      <a:pt x="79" y="121"/>
                    </a:cubicBezTo>
                    <a:cubicBezTo>
                      <a:pt x="80" y="120"/>
                      <a:pt x="81" y="120"/>
                      <a:pt x="81" y="121"/>
                    </a:cubicBezTo>
                    <a:cubicBezTo>
                      <a:pt x="81" y="119"/>
                      <a:pt x="81" y="119"/>
                      <a:pt x="81" y="119"/>
                    </a:cubicBezTo>
                    <a:cubicBezTo>
                      <a:pt x="81" y="119"/>
                      <a:pt x="82" y="119"/>
                      <a:pt x="82" y="120"/>
                    </a:cubicBezTo>
                    <a:cubicBezTo>
                      <a:pt x="83" y="117"/>
                      <a:pt x="83" y="117"/>
                      <a:pt x="83" y="117"/>
                    </a:cubicBezTo>
                    <a:cubicBezTo>
                      <a:pt x="83" y="118"/>
                      <a:pt x="83" y="118"/>
                      <a:pt x="83" y="118"/>
                    </a:cubicBezTo>
                    <a:cubicBezTo>
                      <a:pt x="82" y="117"/>
                      <a:pt x="81" y="115"/>
                      <a:pt x="81" y="115"/>
                    </a:cubicBezTo>
                    <a:cubicBezTo>
                      <a:pt x="82" y="115"/>
                      <a:pt x="81" y="115"/>
                      <a:pt x="82" y="116"/>
                    </a:cubicBezTo>
                    <a:cubicBezTo>
                      <a:pt x="82" y="114"/>
                      <a:pt x="82" y="114"/>
                      <a:pt x="82" y="114"/>
                    </a:cubicBezTo>
                    <a:cubicBezTo>
                      <a:pt x="83" y="114"/>
                      <a:pt x="84" y="116"/>
                      <a:pt x="83" y="116"/>
                    </a:cubicBezTo>
                    <a:cubicBezTo>
                      <a:pt x="88" y="118"/>
                      <a:pt x="83" y="115"/>
                      <a:pt x="87" y="114"/>
                    </a:cubicBezTo>
                    <a:cubicBezTo>
                      <a:pt x="87" y="116"/>
                      <a:pt x="87" y="116"/>
                      <a:pt x="87" y="116"/>
                    </a:cubicBezTo>
                    <a:cubicBezTo>
                      <a:pt x="90" y="116"/>
                      <a:pt x="89" y="115"/>
                      <a:pt x="92" y="115"/>
                    </a:cubicBezTo>
                    <a:cubicBezTo>
                      <a:pt x="90" y="114"/>
                      <a:pt x="86" y="115"/>
                      <a:pt x="85" y="113"/>
                    </a:cubicBezTo>
                    <a:cubicBezTo>
                      <a:pt x="86" y="113"/>
                      <a:pt x="86" y="112"/>
                      <a:pt x="86" y="111"/>
                    </a:cubicBezTo>
                    <a:cubicBezTo>
                      <a:pt x="88" y="112"/>
                      <a:pt x="88" y="111"/>
                      <a:pt x="88" y="110"/>
                    </a:cubicBezTo>
                    <a:cubicBezTo>
                      <a:pt x="90" y="112"/>
                      <a:pt x="90" y="112"/>
                      <a:pt x="90" y="112"/>
                    </a:cubicBezTo>
                    <a:cubicBezTo>
                      <a:pt x="90" y="110"/>
                      <a:pt x="89" y="110"/>
                      <a:pt x="88" y="109"/>
                    </a:cubicBezTo>
                    <a:cubicBezTo>
                      <a:pt x="89" y="108"/>
                      <a:pt x="91" y="109"/>
                      <a:pt x="92" y="109"/>
                    </a:cubicBezTo>
                    <a:cubicBezTo>
                      <a:pt x="94" y="108"/>
                      <a:pt x="89" y="109"/>
                      <a:pt x="90" y="107"/>
                    </a:cubicBezTo>
                    <a:cubicBezTo>
                      <a:pt x="91" y="106"/>
                      <a:pt x="91" y="104"/>
                      <a:pt x="90" y="102"/>
                    </a:cubicBezTo>
                    <a:cubicBezTo>
                      <a:pt x="92" y="101"/>
                      <a:pt x="92" y="103"/>
                      <a:pt x="93" y="103"/>
                    </a:cubicBezTo>
                    <a:cubicBezTo>
                      <a:pt x="91" y="101"/>
                      <a:pt x="91" y="101"/>
                      <a:pt x="91" y="101"/>
                    </a:cubicBezTo>
                    <a:cubicBezTo>
                      <a:pt x="91" y="101"/>
                      <a:pt x="92" y="101"/>
                      <a:pt x="92" y="102"/>
                    </a:cubicBezTo>
                    <a:cubicBezTo>
                      <a:pt x="92" y="100"/>
                      <a:pt x="90" y="100"/>
                      <a:pt x="90" y="99"/>
                    </a:cubicBezTo>
                    <a:cubicBezTo>
                      <a:pt x="88" y="97"/>
                      <a:pt x="95" y="99"/>
                      <a:pt x="93" y="96"/>
                    </a:cubicBezTo>
                    <a:cubicBezTo>
                      <a:pt x="94" y="96"/>
                      <a:pt x="94" y="97"/>
                      <a:pt x="95" y="97"/>
                    </a:cubicBezTo>
                    <a:cubicBezTo>
                      <a:pt x="94" y="94"/>
                      <a:pt x="94" y="95"/>
                      <a:pt x="93" y="92"/>
                    </a:cubicBezTo>
                    <a:cubicBezTo>
                      <a:pt x="95" y="91"/>
                      <a:pt x="95" y="91"/>
                      <a:pt x="95" y="91"/>
                    </a:cubicBezTo>
                    <a:cubicBezTo>
                      <a:pt x="93" y="91"/>
                      <a:pt x="92" y="89"/>
                      <a:pt x="90" y="87"/>
                    </a:cubicBezTo>
                    <a:cubicBezTo>
                      <a:pt x="89" y="87"/>
                      <a:pt x="89" y="87"/>
                      <a:pt x="88" y="87"/>
                    </a:cubicBezTo>
                    <a:cubicBezTo>
                      <a:pt x="88" y="84"/>
                      <a:pt x="88" y="84"/>
                      <a:pt x="88" y="84"/>
                    </a:cubicBezTo>
                    <a:cubicBezTo>
                      <a:pt x="88" y="84"/>
                      <a:pt x="89" y="85"/>
                      <a:pt x="90" y="86"/>
                    </a:cubicBezTo>
                    <a:cubicBezTo>
                      <a:pt x="90" y="86"/>
                      <a:pt x="90" y="85"/>
                      <a:pt x="89" y="85"/>
                    </a:cubicBezTo>
                    <a:cubicBezTo>
                      <a:pt x="91" y="85"/>
                      <a:pt x="92" y="86"/>
                      <a:pt x="93" y="87"/>
                    </a:cubicBezTo>
                    <a:cubicBezTo>
                      <a:pt x="92" y="87"/>
                      <a:pt x="92" y="87"/>
                      <a:pt x="91" y="87"/>
                    </a:cubicBezTo>
                    <a:cubicBezTo>
                      <a:pt x="92" y="88"/>
                      <a:pt x="93" y="89"/>
                      <a:pt x="95" y="90"/>
                    </a:cubicBezTo>
                    <a:cubicBezTo>
                      <a:pt x="95" y="90"/>
                      <a:pt x="95" y="90"/>
                      <a:pt x="95" y="89"/>
                    </a:cubicBezTo>
                    <a:cubicBezTo>
                      <a:pt x="95" y="90"/>
                      <a:pt x="95" y="90"/>
                      <a:pt x="95" y="90"/>
                    </a:cubicBezTo>
                    <a:cubicBezTo>
                      <a:pt x="96" y="90"/>
                      <a:pt x="95" y="89"/>
                      <a:pt x="95" y="89"/>
                    </a:cubicBezTo>
                    <a:cubicBezTo>
                      <a:pt x="98" y="90"/>
                      <a:pt x="98" y="90"/>
                      <a:pt x="98" y="90"/>
                    </a:cubicBezTo>
                    <a:cubicBezTo>
                      <a:pt x="97" y="89"/>
                      <a:pt x="97" y="89"/>
                      <a:pt x="97" y="89"/>
                    </a:cubicBezTo>
                    <a:cubicBezTo>
                      <a:pt x="99" y="88"/>
                      <a:pt x="99" y="88"/>
                      <a:pt x="99" y="88"/>
                    </a:cubicBezTo>
                    <a:cubicBezTo>
                      <a:pt x="98" y="85"/>
                      <a:pt x="95" y="82"/>
                      <a:pt x="95" y="78"/>
                    </a:cubicBezTo>
                    <a:cubicBezTo>
                      <a:pt x="97" y="80"/>
                      <a:pt x="98" y="80"/>
                      <a:pt x="100" y="81"/>
                    </a:cubicBezTo>
                    <a:cubicBezTo>
                      <a:pt x="98" y="81"/>
                      <a:pt x="100" y="84"/>
                      <a:pt x="99" y="85"/>
                    </a:cubicBezTo>
                    <a:cubicBezTo>
                      <a:pt x="100" y="84"/>
                      <a:pt x="101" y="85"/>
                      <a:pt x="101" y="85"/>
                    </a:cubicBezTo>
                    <a:cubicBezTo>
                      <a:pt x="100" y="82"/>
                      <a:pt x="100" y="82"/>
                      <a:pt x="100" y="82"/>
                    </a:cubicBezTo>
                    <a:cubicBezTo>
                      <a:pt x="102" y="83"/>
                      <a:pt x="102" y="82"/>
                      <a:pt x="103" y="82"/>
                    </a:cubicBezTo>
                    <a:cubicBezTo>
                      <a:pt x="99" y="81"/>
                      <a:pt x="101" y="79"/>
                      <a:pt x="101" y="77"/>
                    </a:cubicBezTo>
                    <a:cubicBezTo>
                      <a:pt x="102" y="78"/>
                      <a:pt x="103" y="79"/>
                      <a:pt x="102" y="80"/>
                    </a:cubicBezTo>
                    <a:cubicBezTo>
                      <a:pt x="105" y="80"/>
                      <a:pt x="99" y="76"/>
                      <a:pt x="102" y="76"/>
                    </a:cubicBezTo>
                    <a:cubicBezTo>
                      <a:pt x="102" y="76"/>
                      <a:pt x="101" y="76"/>
                      <a:pt x="102" y="77"/>
                    </a:cubicBezTo>
                    <a:cubicBezTo>
                      <a:pt x="101" y="76"/>
                      <a:pt x="103" y="74"/>
                      <a:pt x="104" y="75"/>
                    </a:cubicBezTo>
                    <a:cubicBezTo>
                      <a:pt x="104" y="76"/>
                      <a:pt x="104" y="76"/>
                      <a:pt x="104" y="76"/>
                    </a:cubicBezTo>
                    <a:cubicBezTo>
                      <a:pt x="105" y="74"/>
                      <a:pt x="107" y="70"/>
                      <a:pt x="104" y="68"/>
                    </a:cubicBezTo>
                    <a:cubicBezTo>
                      <a:pt x="104" y="68"/>
                      <a:pt x="107" y="70"/>
                      <a:pt x="108" y="71"/>
                    </a:cubicBezTo>
                    <a:cubicBezTo>
                      <a:pt x="99" y="62"/>
                      <a:pt x="99" y="62"/>
                      <a:pt x="99" y="62"/>
                    </a:cubicBezTo>
                    <a:cubicBezTo>
                      <a:pt x="102" y="64"/>
                      <a:pt x="109" y="66"/>
                      <a:pt x="109" y="68"/>
                    </a:cubicBezTo>
                    <a:cubicBezTo>
                      <a:pt x="110" y="68"/>
                      <a:pt x="111" y="67"/>
                      <a:pt x="110" y="66"/>
                    </a:cubicBezTo>
                    <a:cubicBezTo>
                      <a:pt x="110" y="66"/>
                      <a:pt x="106" y="65"/>
                      <a:pt x="106" y="64"/>
                    </a:cubicBezTo>
                    <a:cubicBezTo>
                      <a:pt x="110" y="65"/>
                      <a:pt x="108" y="64"/>
                      <a:pt x="111" y="64"/>
                    </a:cubicBezTo>
                    <a:cubicBezTo>
                      <a:pt x="110" y="64"/>
                      <a:pt x="107" y="62"/>
                      <a:pt x="107" y="61"/>
                    </a:cubicBezTo>
                    <a:cubicBezTo>
                      <a:pt x="108" y="61"/>
                      <a:pt x="111" y="63"/>
                      <a:pt x="111" y="63"/>
                    </a:cubicBezTo>
                    <a:cubicBezTo>
                      <a:pt x="108" y="60"/>
                      <a:pt x="108" y="60"/>
                      <a:pt x="108" y="60"/>
                    </a:cubicBezTo>
                    <a:cubicBezTo>
                      <a:pt x="109" y="60"/>
                      <a:pt x="112" y="61"/>
                      <a:pt x="113" y="62"/>
                    </a:cubicBezTo>
                    <a:cubicBezTo>
                      <a:pt x="112" y="61"/>
                      <a:pt x="114" y="60"/>
                      <a:pt x="114" y="59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4" y="58"/>
                      <a:pt x="108" y="55"/>
                      <a:pt x="109" y="53"/>
                    </a:cubicBezTo>
                    <a:cubicBezTo>
                      <a:pt x="110" y="53"/>
                      <a:pt x="114" y="56"/>
                      <a:pt x="115" y="55"/>
                    </a:cubicBezTo>
                    <a:cubicBezTo>
                      <a:pt x="113" y="54"/>
                      <a:pt x="106" y="48"/>
                      <a:pt x="105" y="46"/>
                    </a:cubicBezTo>
                    <a:cubicBezTo>
                      <a:pt x="107" y="46"/>
                      <a:pt x="107" y="46"/>
                      <a:pt x="107" y="46"/>
                    </a:cubicBezTo>
                    <a:cubicBezTo>
                      <a:pt x="106" y="44"/>
                      <a:pt x="106" y="44"/>
                      <a:pt x="106" y="44"/>
                    </a:cubicBezTo>
                    <a:cubicBezTo>
                      <a:pt x="109" y="46"/>
                      <a:pt x="114" y="52"/>
                      <a:pt x="116" y="54"/>
                    </a:cubicBezTo>
                    <a:cubicBezTo>
                      <a:pt x="117" y="54"/>
                      <a:pt x="117" y="55"/>
                      <a:pt x="118" y="54"/>
                    </a:cubicBezTo>
                    <a:cubicBezTo>
                      <a:pt x="119" y="54"/>
                      <a:pt x="119" y="55"/>
                      <a:pt x="119" y="55"/>
                    </a:cubicBezTo>
                    <a:cubicBezTo>
                      <a:pt x="121" y="53"/>
                      <a:pt x="121" y="53"/>
                      <a:pt x="121" y="53"/>
                    </a:cubicBezTo>
                    <a:cubicBezTo>
                      <a:pt x="119" y="52"/>
                      <a:pt x="120" y="50"/>
                      <a:pt x="118" y="49"/>
                    </a:cubicBezTo>
                    <a:cubicBezTo>
                      <a:pt x="119" y="53"/>
                      <a:pt x="119" y="53"/>
                      <a:pt x="119" y="53"/>
                    </a:cubicBezTo>
                    <a:cubicBezTo>
                      <a:pt x="116" y="52"/>
                      <a:pt x="113" y="48"/>
                      <a:pt x="114" y="46"/>
                    </a:cubicBezTo>
                    <a:cubicBezTo>
                      <a:pt x="115" y="46"/>
                      <a:pt x="118" y="49"/>
                      <a:pt x="119" y="49"/>
                    </a:cubicBezTo>
                    <a:cubicBezTo>
                      <a:pt x="118" y="49"/>
                      <a:pt x="118" y="47"/>
                      <a:pt x="119" y="47"/>
                    </a:cubicBezTo>
                    <a:cubicBezTo>
                      <a:pt x="120" y="48"/>
                      <a:pt x="120" y="48"/>
                      <a:pt x="120" y="48"/>
                    </a:cubicBezTo>
                    <a:cubicBezTo>
                      <a:pt x="121" y="48"/>
                      <a:pt x="118" y="45"/>
                      <a:pt x="121" y="45"/>
                    </a:cubicBezTo>
                    <a:cubicBezTo>
                      <a:pt x="121" y="44"/>
                      <a:pt x="124" y="45"/>
                      <a:pt x="123" y="44"/>
                    </a:cubicBezTo>
                    <a:cubicBezTo>
                      <a:pt x="120" y="43"/>
                      <a:pt x="111" y="39"/>
                      <a:pt x="109" y="38"/>
                    </a:cubicBezTo>
                    <a:cubicBezTo>
                      <a:pt x="110" y="38"/>
                      <a:pt x="113" y="37"/>
                      <a:pt x="115" y="37"/>
                    </a:cubicBezTo>
                    <a:cubicBezTo>
                      <a:pt x="117" y="37"/>
                      <a:pt x="119" y="41"/>
                      <a:pt x="122" y="41"/>
                    </a:cubicBezTo>
                    <a:cubicBezTo>
                      <a:pt x="121" y="41"/>
                      <a:pt x="120" y="40"/>
                      <a:pt x="120" y="40"/>
                    </a:cubicBezTo>
                    <a:cubicBezTo>
                      <a:pt x="121" y="39"/>
                      <a:pt x="122" y="41"/>
                      <a:pt x="122" y="40"/>
                    </a:cubicBezTo>
                    <a:cubicBezTo>
                      <a:pt x="120" y="38"/>
                      <a:pt x="123" y="38"/>
                      <a:pt x="120" y="38"/>
                    </a:cubicBezTo>
                    <a:cubicBezTo>
                      <a:pt x="120" y="37"/>
                      <a:pt x="121" y="37"/>
                      <a:pt x="122" y="36"/>
                    </a:cubicBezTo>
                    <a:cubicBezTo>
                      <a:pt x="120" y="36"/>
                      <a:pt x="117" y="32"/>
                      <a:pt x="117" y="31"/>
                    </a:cubicBezTo>
                    <a:cubicBezTo>
                      <a:pt x="117" y="31"/>
                      <a:pt x="118" y="32"/>
                      <a:pt x="119" y="32"/>
                    </a:cubicBezTo>
                    <a:cubicBezTo>
                      <a:pt x="120" y="30"/>
                      <a:pt x="121" y="29"/>
                      <a:pt x="122" y="27"/>
                    </a:cubicBezTo>
                    <a:cubicBezTo>
                      <a:pt x="123" y="27"/>
                      <a:pt x="124" y="27"/>
                      <a:pt x="125" y="28"/>
                    </a:cubicBezTo>
                    <a:cubicBezTo>
                      <a:pt x="125" y="27"/>
                      <a:pt x="124" y="27"/>
                      <a:pt x="124" y="26"/>
                    </a:cubicBezTo>
                    <a:cubicBezTo>
                      <a:pt x="127" y="26"/>
                      <a:pt x="124" y="27"/>
                      <a:pt x="127" y="28"/>
                    </a:cubicBezTo>
                    <a:cubicBezTo>
                      <a:pt x="126" y="27"/>
                      <a:pt x="126" y="25"/>
                      <a:pt x="125" y="24"/>
                    </a:cubicBezTo>
                    <a:cubicBezTo>
                      <a:pt x="123" y="23"/>
                      <a:pt x="124" y="26"/>
                      <a:pt x="124" y="27"/>
                    </a:cubicBezTo>
                    <a:cubicBezTo>
                      <a:pt x="121" y="26"/>
                      <a:pt x="119" y="23"/>
                      <a:pt x="118" y="20"/>
                    </a:cubicBezTo>
                    <a:cubicBezTo>
                      <a:pt x="118" y="18"/>
                      <a:pt x="121" y="20"/>
                      <a:pt x="120" y="20"/>
                    </a:cubicBezTo>
                    <a:cubicBezTo>
                      <a:pt x="122" y="17"/>
                      <a:pt x="116" y="15"/>
                      <a:pt x="119" y="13"/>
                    </a:cubicBezTo>
                    <a:cubicBezTo>
                      <a:pt x="122" y="13"/>
                      <a:pt x="123" y="15"/>
                      <a:pt x="125" y="16"/>
                    </a:cubicBezTo>
                    <a:cubicBezTo>
                      <a:pt x="125" y="17"/>
                      <a:pt x="123" y="17"/>
                      <a:pt x="122" y="18"/>
                    </a:cubicBezTo>
                    <a:cubicBezTo>
                      <a:pt x="124" y="17"/>
                      <a:pt x="124" y="17"/>
                      <a:pt x="124" y="17"/>
                    </a:cubicBezTo>
                    <a:cubicBezTo>
                      <a:pt x="124" y="18"/>
                      <a:pt x="124" y="19"/>
                      <a:pt x="124" y="19"/>
                    </a:cubicBezTo>
                    <a:cubicBezTo>
                      <a:pt x="126" y="19"/>
                      <a:pt x="126" y="14"/>
                      <a:pt x="129" y="13"/>
                    </a:cubicBezTo>
                    <a:cubicBezTo>
                      <a:pt x="128" y="12"/>
                      <a:pt x="128" y="11"/>
                      <a:pt x="127" y="11"/>
                    </a:cubicBezTo>
                    <a:cubicBezTo>
                      <a:pt x="127" y="12"/>
                      <a:pt x="127" y="12"/>
                      <a:pt x="127" y="12"/>
                    </a:cubicBezTo>
                    <a:cubicBezTo>
                      <a:pt x="125" y="12"/>
                      <a:pt x="125" y="10"/>
                      <a:pt x="124" y="10"/>
                    </a:cubicBezTo>
                    <a:cubicBezTo>
                      <a:pt x="124" y="9"/>
                      <a:pt x="122" y="7"/>
                      <a:pt x="124" y="6"/>
                    </a:cubicBezTo>
                    <a:cubicBezTo>
                      <a:pt x="126" y="7"/>
                      <a:pt x="126" y="7"/>
                      <a:pt x="126" y="7"/>
                    </a:cubicBezTo>
                    <a:cubicBezTo>
                      <a:pt x="125" y="6"/>
                      <a:pt x="124" y="7"/>
                      <a:pt x="125" y="8"/>
                    </a:cubicBezTo>
                    <a:cubicBezTo>
                      <a:pt x="124" y="7"/>
                      <a:pt x="129" y="7"/>
                      <a:pt x="126" y="5"/>
                    </a:cubicBezTo>
                    <a:cubicBezTo>
                      <a:pt x="124" y="5"/>
                      <a:pt x="124" y="5"/>
                      <a:pt x="124" y="5"/>
                    </a:cubicBezTo>
                    <a:cubicBezTo>
                      <a:pt x="124" y="4"/>
                      <a:pt x="122" y="1"/>
                      <a:pt x="123" y="1"/>
                    </a:cubicBezTo>
                    <a:cubicBezTo>
                      <a:pt x="120" y="0"/>
                      <a:pt x="123" y="1"/>
                      <a:pt x="120" y="1"/>
                    </a:cubicBezTo>
                    <a:cubicBezTo>
                      <a:pt x="124" y="1"/>
                      <a:pt x="119" y="4"/>
                      <a:pt x="123" y="4"/>
                    </a:cubicBezTo>
                    <a:cubicBezTo>
                      <a:pt x="119" y="4"/>
                      <a:pt x="121" y="5"/>
                      <a:pt x="117" y="5"/>
                    </a:cubicBezTo>
                    <a:cubicBezTo>
                      <a:pt x="118" y="5"/>
                      <a:pt x="119" y="5"/>
                      <a:pt x="118" y="6"/>
                    </a:cubicBezTo>
                    <a:cubicBezTo>
                      <a:pt x="118" y="6"/>
                      <a:pt x="119" y="6"/>
                      <a:pt x="119" y="7"/>
                    </a:cubicBezTo>
                    <a:cubicBezTo>
                      <a:pt x="119" y="7"/>
                      <a:pt x="119" y="7"/>
                      <a:pt x="119" y="7"/>
                    </a:cubicBezTo>
                    <a:cubicBezTo>
                      <a:pt x="119" y="7"/>
                      <a:pt x="119" y="7"/>
                      <a:pt x="119" y="7"/>
                    </a:cubicBezTo>
                    <a:cubicBezTo>
                      <a:pt x="119" y="7"/>
                      <a:pt x="119" y="7"/>
                      <a:pt x="119" y="7"/>
                    </a:cubicBezTo>
                    <a:cubicBezTo>
                      <a:pt x="119" y="6"/>
                      <a:pt x="120" y="6"/>
                      <a:pt x="120" y="7"/>
                    </a:cubicBezTo>
                    <a:cubicBezTo>
                      <a:pt x="122" y="8"/>
                      <a:pt x="121" y="9"/>
                      <a:pt x="122" y="10"/>
                    </a:cubicBezTo>
                    <a:cubicBezTo>
                      <a:pt x="121" y="11"/>
                      <a:pt x="121" y="10"/>
                      <a:pt x="120" y="10"/>
                    </a:cubicBezTo>
                    <a:cubicBezTo>
                      <a:pt x="121" y="11"/>
                      <a:pt x="121" y="11"/>
                      <a:pt x="121" y="11"/>
                    </a:cubicBezTo>
                    <a:cubicBezTo>
                      <a:pt x="119" y="10"/>
                      <a:pt x="117" y="11"/>
                      <a:pt x="117" y="10"/>
                    </a:cubicBezTo>
                    <a:cubicBezTo>
                      <a:pt x="116" y="11"/>
                      <a:pt x="116" y="11"/>
                      <a:pt x="116" y="11"/>
                    </a:cubicBezTo>
                    <a:cubicBezTo>
                      <a:pt x="115" y="11"/>
                      <a:pt x="114" y="12"/>
                      <a:pt x="115" y="13"/>
                    </a:cubicBezTo>
                    <a:cubicBezTo>
                      <a:pt x="114" y="13"/>
                      <a:pt x="116" y="15"/>
                      <a:pt x="115" y="14"/>
                    </a:cubicBezTo>
                    <a:cubicBezTo>
                      <a:pt x="115" y="17"/>
                      <a:pt x="115" y="17"/>
                      <a:pt x="115" y="17"/>
                    </a:cubicBezTo>
                    <a:cubicBezTo>
                      <a:pt x="115" y="16"/>
                      <a:pt x="115" y="16"/>
                      <a:pt x="115" y="16"/>
                    </a:cubicBezTo>
                    <a:cubicBezTo>
                      <a:pt x="113" y="18"/>
                      <a:pt x="115" y="22"/>
                      <a:pt x="111" y="23"/>
                    </a:cubicBezTo>
                    <a:cubicBezTo>
                      <a:pt x="112" y="24"/>
                      <a:pt x="112" y="24"/>
                      <a:pt x="111" y="25"/>
                    </a:cubicBezTo>
                    <a:cubicBezTo>
                      <a:pt x="109" y="25"/>
                      <a:pt x="109" y="25"/>
                      <a:pt x="109" y="25"/>
                    </a:cubicBezTo>
                    <a:cubicBezTo>
                      <a:pt x="109" y="26"/>
                      <a:pt x="107" y="27"/>
                      <a:pt x="108" y="28"/>
                    </a:cubicBezTo>
                    <a:cubicBezTo>
                      <a:pt x="104" y="27"/>
                      <a:pt x="105" y="31"/>
                      <a:pt x="104" y="33"/>
                    </a:cubicBezTo>
                    <a:cubicBezTo>
                      <a:pt x="106" y="34"/>
                      <a:pt x="106" y="34"/>
                      <a:pt x="106" y="34"/>
                    </a:cubicBezTo>
                    <a:cubicBezTo>
                      <a:pt x="105" y="35"/>
                      <a:pt x="105" y="36"/>
                      <a:pt x="105" y="37"/>
                    </a:cubicBezTo>
                    <a:cubicBezTo>
                      <a:pt x="107" y="38"/>
                      <a:pt x="107" y="38"/>
                      <a:pt x="107" y="38"/>
                    </a:cubicBezTo>
                    <a:cubicBezTo>
                      <a:pt x="108" y="40"/>
                      <a:pt x="104" y="40"/>
                      <a:pt x="104" y="42"/>
                    </a:cubicBezTo>
                    <a:cubicBezTo>
                      <a:pt x="103" y="42"/>
                      <a:pt x="103" y="41"/>
                      <a:pt x="104" y="41"/>
                    </a:cubicBezTo>
                    <a:cubicBezTo>
                      <a:pt x="99" y="42"/>
                      <a:pt x="104" y="47"/>
                      <a:pt x="101" y="47"/>
                    </a:cubicBezTo>
                    <a:cubicBezTo>
                      <a:pt x="101" y="48"/>
                      <a:pt x="101" y="48"/>
                      <a:pt x="100" y="49"/>
                    </a:cubicBezTo>
                    <a:cubicBezTo>
                      <a:pt x="100" y="48"/>
                      <a:pt x="100" y="48"/>
                      <a:pt x="100" y="48"/>
                    </a:cubicBezTo>
                    <a:cubicBezTo>
                      <a:pt x="100" y="48"/>
                      <a:pt x="100" y="48"/>
                      <a:pt x="100" y="49"/>
                    </a:cubicBezTo>
                    <a:cubicBezTo>
                      <a:pt x="100" y="49"/>
                      <a:pt x="99" y="49"/>
                      <a:pt x="99" y="49"/>
                    </a:cubicBezTo>
                    <a:cubicBezTo>
                      <a:pt x="99" y="49"/>
                      <a:pt x="100" y="49"/>
                      <a:pt x="100" y="49"/>
                    </a:cubicBezTo>
                    <a:cubicBezTo>
                      <a:pt x="100" y="49"/>
                      <a:pt x="100" y="50"/>
                      <a:pt x="100" y="50"/>
                    </a:cubicBezTo>
                    <a:cubicBezTo>
                      <a:pt x="98" y="50"/>
                      <a:pt x="98" y="50"/>
                      <a:pt x="98" y="50"/>
                    </a:cubicBezTo>
                    <a:cubicBezTo>
                      <a:pt x="98" y="50"/>
                      <a:pt x="98" y="50"/>
                      <a:pt x="98" y="50"/>
                    </a:cubicBezTo>
                    <a:cubicBezTo>
                      <a:pt x="97" y="50"/>
                      <a:pt x="99" y="51"/>
                      <a:pt x="100" y="51"/>
                    </a:cubicBezTo>
                    <a:cubicBezTo>
                      <a:pt x="100" y="52"/>
                      <a:pt x="101" y="52"/>
                      <a:pt x="101" y="52"/>
                    </a:cubicBezTo>
                    <a:cubicBezTo>
                      <a:pt x="98" y="51"/>
                      <a:pt x="101" y="54"/>
                      <a:pt x="98" y="53"/>
                    </a:cubicBezTo>
                    <a:cubicBezTo>
                      <a:pt x="99" y="54"/>
                      <a:pt x="98" y="56"/>
                      <a:pt x="100" y="58"/>
                    </a:cubicBezTo>
                    <a:cubicBezTo>
                      <a:pt x="100" y="58"/>
                      <a:pt x="100" y="58"/>
                      <a:pt x="100" y="58"/>
                    </a:cubicBezTo>
                    <a:cubicBezTo>
                      <a:pt x="99" y="58"/>
                      <a:pt x="99" y="59"/>
                      <a:pt x="99" y="60"/>
                    </a:cubicBezTo>
                    <a:cubicBezTo>
                      <a:pt x="97" y="59"/>
                      <a:pt x="97" y="59"/>
                      <a:pt x="97" y="59"/>
                    </a:cubicBezTo>
                    <a:cubicBezTo>
                      <a:pt x="99" y="62"/>
                      <a:pt x="99" y="62"/>
                      <a:pt x="99" y="62"/>
                    </a:cubicBezTo>
                    <a:cubicBezTo>
                      <a:pt x="97" y="62"/>
                      <a:pt x="96" y="62"/>
                      <a:pt x="95" y="60"/>
                    </a:cubicBezTo>
                    <a:cubicBezTo>
                      <a:pt x="97" y="63"/>
                      <a:pt x="95" y="62"/>
                      <a:pt x="97" y="65"/>
                    </a:cubicBezTo>
                    <a:cubicBezTo>
                      <a:pt x="96" y="64"/>
                      <a:pt x="96" y="64"/>
                      <a:pt x="96" y="64"/>
                    </a:cubicBezTo>
                    <a:cubicBezTo>
                      <a:pt x="95" y="65"/>
                      <a:pt x="97" y="67"/>
                      <a:pt x="96" y="66"/>
                    </a:cubicBezTo>
                    <a:cubicBezTo>
                      <a:pt x="92" y="66"/>
                      <a:pt x="92" y="72"/>
                      <a:pt x="88" y="74"/>
                    </a:cubicBezTo>
                    <a:cubicBezTo>
                      <a:pt x="92" y="76"/>
                      <a:pt x="85" y="75"/>
                      <a:pt x="88" y="77"/>
                    </a:cubicBezTo>
                    <a:cubicBezTo>
                      <a:pt x="87" y="76"/>
                      <a:pt x="86" y="77"/>
                      <a:pt x="86" y="76"/>
                    </a:cubicBezTo>
                    <a:cubicBezTo>
                      <a:pt x="86" y="78"/>
                      <a:pt x="83" y="77"/>
                      <a:pt x="85" y="80"/>
                    </a:cubicBezTo>
                    <a:cubicBezTo>
                      <a:pt x="84" y="79"/>
                      <a:pt x="84" y="79"/>
                      <a:pt x="83" y="78"/>
                    </a:cubicBezTo>
                    <a:cubicBezTo>
                      <a:pt x="83" y="79"/>
                      <a:pt x="84" y="79"/>
                      <a:pt x="83" y="79"/>
                    </a:cubicBezTo>
                    <a:cubicBezTo>
                      <a:pt x="82" y="79"/>
                      <a:pt x="82" y="79"/>
                      <a:pt x="82" y="78"/>
                    </a:cubicBezTo>
                    <a:cubicBezTo>
                      <a:pt x="81" y="80"/>
                      <a:pt x="84" y="82"/>
                      <a:pt x="87" y="83"/>
                    </a:cubicBezTo>
                    <a:cubicBezTo>
                      <a:pt x="85" y="83"/>
                      <a:pt x="85" y="84"/>
                      <a:pt x="86" y="86"/>
                    </a:cubicBezTo>
                    <a:cubicBezTo>
                      <a:pt x="85" y="85"/>
                      <a:pt x="84" y="85"/>
                      <a:pt x="84" y="84"/>
                    </a:cubicBezTo>
                    <a:cubicBezTo>
                      <a:pt x="84" y="85"/>
                      <a:pt x="81" y="87"/>
                      <a:pt x="83" y="88"/>
                    </a:cubicBezTo>
                    <a:cubicBezTo>
                      <a:pt x="83" y="88"/>
                      <a:pt x="83" y="89"/>
                      <a:pt x="83" y="89"/>
                    </a:cubicBezTo>
                    <a:cubicBezTo>
                      <a:pt x="82" y="91"/>
                      <a:pt x="82" y="91"/>
                      <a:pt x="81" y="92"/>
                    </a:cubicBezTo>
                    <a:cubicBezTo>
                      <a:pt x="82" y="92"/>
                      <a:pt x="82" y="92"/>
                      <a:pt x="82" y="92"/>
                    </a:cubicBezTo>
                    <a:cubicBezTo>
                      <a:pt x="84" y="94"/>
                      <a:pt x="82" y="93"/>
                      <a:pt x="81" y="94"/>
                    </a:cubicBezTo>
                    <a:cubicBezTo>
                      <a:pt x="81" y="94"/>
                      <a:pt x="81" y="94"/>
                      <a:pt x="81" y="94"/>
                    </a:cubicBezTo>
                    <a:cubicBezTo>
                      <a:pt x="78" y="96"/>
                      <a:pt x="82" y="96"/>
                      <a:pt x="78" y="97"/>
                    </a:cubicBezTo>
                    <a:cubicBezTo>
                      <a:pt x="80" y="98"/>
                      <a:pt x="80" y="98"/>
                      <a:pt x="80" y="98"/>
                    </a:cubicBezTo>
                    <a:cubicBezTo>
                      <a:pt x="83" y="100"/>
                      <a:pt x="76" y="99"/>
                      <a:pt x="77" y="101"/>
                    </a:cubicBezTo>
                    <a:cubicBezTo>
                      <a:pt x="78" y="101"/>
                      <a:pt x="78" y="101"/>
                      <a:pt x="78" y="101"/>
                    </a:cubicBezTo>
                    <a:cubicBezTo>
                      <a:pt x="79" y="102"/>
                      <a:pt x="72" y="100"/>
                      <a:pt x="71" y="101"/>
                    </a:cubicBezTo>
                    <a:cubicBezTo>
                      <a:pt x="71" y="101"/>
                      <a:pt x="71" y="100"/>
                      <a:pt x="71" y="100"/>
                    </a:cubicBezTo>
                    <a:cubicBezTo>
                      <a:pt x="68" y="100"/>
                      <a:pt x="73" y="101"/>
                      <a:pt x="73" y="103"/>
                    </a:cubicBezTo>
                    <a:cubicBezTo>
                      <a:pt x="71" y="102"/>
                      <a:pt x="70" y="101"/>
                      <a:pt x="69" y="102"/>
                    </a:cubicBezTo>
                    <a:cubicBezTo>
                      <a:pt x="68" y="102"/>
                      <a:pt x="71" y="107"/>
                      <a:pt x="68" y="107"/>
                    </a:cubicBezTo>
                    <a:cubicBezTo>
                      <a:pt x="69" y="107"/>
                      <a:pt x="70" y="107"/>
                      <a:pt x="71" y="108"/>
                    </a:cubicBezTo>
                    <a:cubicBezTo>
                      <a:pt x="70" y="109"/>
                      <a:pt x="65" y="109"/>
                      <a:pt x="68" y="112"/>
                    </a:cubicBezTo>
                    <a:cubicBezTo>
                      <a:pt x="67" y="112"/>
                      <a:pt x="67" y="112"/>
                      <a:pt x="67" y="111"/>
                    </a:cubicBezTo>
                    <a:cubicBezTo>
                      <a:pt x="67" y="113"/>
                      <a:pt x="67" y="115"/>
                      <a:pt x="68" y="116"/>
                    </a:cubicBezTo>
                    <a:cubicBezTo>
                      <a:pt x="62" y="113"/>
                      <a:pt x="68" y="123"/>
                      <a:pt x="63" y="119"/>
                    </a:cubicBezTo>
                    <a:cubicBezTo>
                      <a:pt x="61" y="122"/>
                      <a:pt x="61" y="122"/>
                      <a:pt x="61" y="122"/>
                    </a:cubicBezTo>
                    <a:cubicBezTo>
                      <a:pt x="61" y="122"/>
                      <a:pt x="61" y="122"/>
                      <a:pt x="61" y="122"/>
                    </a:cubicBezTo>
                    <a:cubicBezTo>
                      <a:pt x="60" y="123"/>
                      <a:pt x="60" y="124"/>
                      <a:pt x="61" y="125"/>
                    </a:cubicBezTo>
                    <a:cubicBezTo>
                      <a:pt x="61" y="126"/>
                      <a:pt x="60" y="125"/>
                      <a:pt x="60" y="125"/>
                    </a:cubicBezTo>
                    <a:cubicBezTo>
                      <a:pt x="58" y="126"/>
                      <a:pt x="58" y="127"/>
                      <a:pt x="59" y="130"/>
                    </a:cubicBezTo>
                    <a:cubicBezTo>
                      <a:pt x="57" y="129"/>
                      <a:pt x="57" y="129"/>
                      <a:pt x="57" y="129"/>
                    </a:cubicBezTo>
                    <a:cubicBezTo>
                      <a:pt x="58" y="130"/>
                      <a:pt x="53" y="131"/>
                      <a:pt x="53" y="134"/>
                    </a:cubicBezTo>
                    <a:cubicBezTo>
                      <a:pt x="53" y="134"/>
                      <a:pt x="53" y="134"/>
                      <a:pt x="53" y="134"/>
                    </a:cubicBezTo>
                    <a:cubicBezTo>
                      <a:pt x="53" y="137"/>
                      <a:pt x="45" y="136"/>
                      <a:pt x="50" y="141"/>
                    </a:cubicBezTo>
                    <a:cubicBezTo>
                      <a:pt x="50" y="144"/>
                      <a:pt x="50" y="144"/>
                      <a:pt x="50" y="144"/>
                    </a:cubicBezTo>
                    <a:cubicBezTo>
                      <a:pt x="52" y="142"/>
                      <a:pt x="53" y="146"/>
                      <a:pt x="54" y="146"/>
                    </a:cubicBezTo>
                    <a:cubicBezTo>
                      <a:pt x="54" y="147"/>
                      <a:pt x="51" y="147"/>
                      <a:pt x="52" y="145"/>
                    </a:cubicBezTo>
                    <a:cubicBezTo>
                      <a:pt x="52" y="145"/>
                      <a:pt x="52" y="145"/>
                      <a:pt x="52" y="145"/>
                    </a:cubicBezTo>
                    <a:cubicBezTo>
                      <a:pt x="49" y="143"/>
                      <a:pt x="49" y="147"/>
                      <a:pt x="47" y="146"/>
                    </a:cubicBezTo>
                    <a:cubicBezTo>
                      <a:pt x="45" y="150"/>
                      <a:pt x="40" y="153"/>
                      <a:pt x="38" y="156"/>
                    </a:cubicBezTo>
                    <a:cubicBezTo>
                      <a:pt x="40" y="158"/>
                      <a:pt x="40" y="158"/>
                      <a:pt x="40" y="158"/>
                    </a:cubicBezTo>
                    <a:cubicBezTo>
                      <a:pt x="39" y="159"/>
                      <a:pt x="39" y="159"/>
                      <a:pt x="39" y="159"/>
                    </a:cubicBezTo>
                    <a:cubicBezTo>
                      <a:pt x="38" y="159"/>
                      <a:pt x="37" y="158"/>
                      <a:pt x="38" y="157"/>
                    </a:cubicBezTo>
                    <a:cubicBezTo>
                      <a:pt x="36" y="157"/>
                      <a:pt x="38" y="159"/>
                      <a:pt x="38" y="160"/>
                    </a:cubicBezTo>
                    <a:cubicBezTo>
                      <a:pt x="36" y="161"/>
                      <a:pt x="36" y="157"/>
                      <a:pt x="36" y="158"/>
                    </a:cubicBezTo>
                    <a:cubicBezTo>
                      <a:pt x="35" y="159"/>
                      <a:pt x="35" y="159"/>
                      <a:pt x="35" y="159"/>
                    </a:cubicBezTo>
                    <a:cubicBezTo>
                      <a:pt x="36" y="159"/>
                      <a:pt x="36" y="159"/>
                      <a:pt x="36" y="159"/>
                    </a:cubicBezTo>
                    <a:cubicBezTo>
                      <a:pt x="36" y="160"/>
                      <a:pt x="37" y="161"/>
                      <a:pt x="36" y="162"/>
                    </a:cubicBezTo>
                    <a:cubicBezTo>
                      <a:pt x="35" y="162"/>
                      <a:pt x="35" y="161"/>
                      <a:pt x="34" y="161"/>
                    </a:cubicBezTo>
                    <a:cubicBezTo>
                      <a:pt x="34" y="161"/>
                      <a:pt x="34" y="161"/>
                      <a:pt x="34" y="162"/>
                    </a:cubicBezTo>
                    <a:cubicBezTo>
                      <a:pt x="33" y="163"/>
                      <a:pt x="33" y="163"/>
                      <a:pt x="33" y="163"/>
                    </a:cubicBezTo>
                    <a:cubicBezTo>
                      <a:pt x="35" y="164"/>
                      <a:pt x="35" y="164"/>
                      <a:pt x="35" y="164"/>
                    </a:cubicBezTo>
                    <a:cubicBezTo>
                      <a:pt x="35" y="165"/>
                      <a:pt x="34" y="165"/>
                      <a:pt x="37" y="166"/>
                    </a:cubicBezTo>
                    <a:cubicBezTo>
                      <a:pt x="32" y="165"/>
                      <a:pt x="31" y="171"/>
                      <a:pt x="30" y="171"/>
                    </a:cubicBezTo>
                    <a:cubicBezTo>
                      <a:pt x="30" y="173"/>
                      <a:pt x="30" y="174"/>
                      <a:pt x="28" y="175"/>
                    </a:cubicBezTo>
                    <a:cubicBezTo>
                      <a:pt x="29" y="175"/>
                      <a:pt x="31" y="177"/>
                      <a:pt x="30" y="178"/>
                    </a:cubicBezTo>
                    <a:cubicBezTo>
                      <a:pt x="26" y="174"/>
                      <a:pt x="27" y="178"/>
                      <a:pt x="23" y="177"/>
                    </a:cubicBezTo>
                    <a:cubicBezTo>
                      <a:pt x="26" y="177"/>
                      <a:pt x="22" y="180"/>
                      <a:pt x="25" y="181"/>
                    </a:cubicBezTo>
                    <a:cubicBezTo>
                      <a:pt x="24" y="182"/>
                      <a:pt x="24" y="180"/>
                      <a:pt x="22" y="180"/>
                    </a:cubicBezTo>
                    <a:cubicBezTo>
                      <a:pt x="22" y="183"/>
                      <a:pt x="18" y="184"/>
                      <a:pt x="17" y="187"/>
                    </a:cubicBezTo>
                    <a:cubicBezTo>
                      <a:pt x="17" y="187"/>
                      <a:pt x="18" y="187"/>
                      <a:pt x="19" y="189"/>
                    </a:cubicBezTo>
                    <a:cubicBezTo>
                      <a:pt x="15" y="188"/>
                      <a:pt x="15" y="188"/>
                      <a:pt x="15" y="188"/>
                    </a:cubicBezTo>
                    <a:cubicBezTo>
                      <a:pt x="15" y="189"/>
                      <a:pt x="18" y="191"/>
                      <a:pt x="15" y="190"/>
                    </a:cubicBezTo>
                    <a:cubicBezTo>
                      <a:pt x="16" y="190"/>
                      <a:pt x="17" y="191"/>
                      <a:pt x="16" y="191"/>
                    </a:cubicBezTo>
                    <a:cubicBezTo>
                      <a:pt x="10" y="194"/>
                      <a:pt x="11" y="203"/>
                      <a:pt x="2" y="204"/>
                    </a:cubicBezTo>
                    <a:cubicBezTo>
                      <a:pt x="4" y="205"/>
                      <a:pt x="3" y="205"/>
                      <a:pt x="3" y="206"/>
                    </a:cubicBezTo>
                    <a:cubicBezTo>
                      <a:pt x="4" y="205"/>
                      <a:pt x="4" y="207"/>
                      <a:pt x="5" y="207"/>
                    </a:cubicBezTo>
                    <a:cubicBezTo>
                      <a:pt x="1" y="208"/>
                      <a:pt x="1" y="208"/>
                      <a:pt x="1" y="208"/>
                    </a:cubicBezTo>
                    <a:cubicBezTo>
                      <a:pt x="3" y="210"/>
                      <a:pt x="0" y="210"/>
                      <a:pt x="2" y="212"/>
                    </a:cubicBezTo>
                    <a:cubicBezTo>
                      <a:pt x="2" y="211"/>
                      <a:pt x="2" y="211"/>
                      <a:pt x="2" y="211"/>
                    </a:cubicBezTo>
                    <a:cubicBezTo>
                      <a:pt x="4" y="214"/>
                      <a:pt x="8" y="214"/>
                      <a:pt x="11" y="216"/>
                    </a:cubicBezTo>
                    <a:cubicBezTo>
                      <a:pt x="9" y="213"/>
                      <a:pt x="17" y="217"/>
                      <a:pt x="14" y="212"/>
                    </a:cubicBezTo>
                    <a:cubicBezTo>
                      <a:pt x="15" y="212"/>
                      <a:pt x="15" y="213"/>
                      <a:pt x="16" y="213"/>
                    </a:cubicBezTo>
                    <a:cubicBezTo>
                      <a:pt x="15" y="212"/>
                      <a:pt x="15" y="211"/>
                      <a:pt x="16" y="211"/>
                    </a:cubicBezTo>
                    <a:cubicBezTo>
                      <a:pt x="17" y="211"/>
                      <a:pt x="17" y="211"/>
                      <a:pt x="17" y="211"/>
                    </a:cubicBezTo>
                    <a:cubicBezTo>
                      <a:pt x="18" y="208"/>
                      <a:pt x="21" y="208"/>
                      <a:pt x="24" y="206"/>
                    </a:cubicBezTo>
                    <a:cubicBezTo>
                      <a:pt x="22" y="205"/>
                      <a:pt x="22" y="205"/>
                      <a:pt x="22" y="205"/>
                    </a:cubicBezTo>
                    <a:cubicBezTo>
                      <a:pt x="23" y="204"/>
                      <a:pt x="23" y="205"/>
                      <a:pt x="24" y="205"/>
                    </a:cubicBezTo>
                    <a:cubicBezTo>
                      <a:pt x="22" y="202"/>
                      <a:pt x="22" y="206"/>
                      <a:pt x="20" y="204"/>
                    </a:cubicBezTo>
                    <a:cubicBezTo>
                      <a:pt x="24" y="205"/>
                      <a:pt x="24" y="199"/>
                      <a:pt x="28" y="201"/>
                    </a:cubicBezTo>
                    <a:cubicBezTo>
                      <a:pt x="29" y="200"/>
                      <a:pt x="26" y="200"/>
                      <a:pt x="27" y="199"/>
                    </a:cubicBezTo>
                    <a:cubicBezTo>
                      <a:pt x="28" y="200"/>
                      <a:pt x="28" y="200"/>
                      <a:pt x="28" y="200"/>
                    </a:cubicBezTo>
                    <a:cubicBezTo>
                      <a:pt x="27" y="198"/>
                      <a:pt x="27" y="198"/>
                      <a:pt x="27" y="198"/>
                    </a:cubicBezTo>
                    <a:cubicBezTo>
                      <a:pt x="27" y="198"/>
                      <a:pt x="29" y="198"/>
                      <a:pt x="30" y="199"/>
                    </a:cubicBezTo>
                    <a:cubicBezTo>
                      <a:pt x="29" y="199"/>
                      <a:pt x="29" y="200"/>
                      <a:pt x="29" y="200"/>
                    </a:cubicBezTo>
                    <a:cubicBezTo>
                      <a:pt x="31" y="200"/>
                      <a:pt x="31" y="197"/>
                      <a:pt x="31" y="197"/>
                    </a:cubicBezTo>
                    <a:cubicBezTo>
                      <a:pt x="30" y="198"/>
                      <a:pt x="30" y="198"/>
                      <a:pt x="30" y="198"/>
                    </a:cubicBezTo>
                    <a:cubicBezTo>
                      <a:pt x="31" y="194"/>
                      <a:pt x="35" y="192"/>
                      <a:pt x="35" y="188"/>
                    </a:cubicBezTo>
                    <a:cubicBezTo>
                      <a:pt x="34" y="187"/>
                      <a:pt x="34" y="187"/>
                      <a:pt x="34" y="187"/>
                    </a:cubicBezTo>
                    <a:cubicBezTo>
                      <a:pt x="34" y="184"/>
                      <a:pt x="36" y="186"/>
                      <a:pt x="37" y="184"/>
                    </a:cubicBezTo>
                    <a:cubicBezTo>
                      <a:pt x="37" y="184"/>
                      <a:pt x="37" y="184"/>
                      <a:pt x="37" y="184"/>
                    </a:cubicBezTo>
                    <a:cubicBezTo>
                      <a:pt x="37" y="183"/>
                      <a:pt x="37" y="182"/>
                      <a:pt x="37" y="182"/>
                    </a:cubicBezTo>
                    <a:cubicBezTo>
                      <a:pt x="38" y="183"/>
                      <a:pt x="40" y="182"/>
                      <a:pt x="40" y="183"/>
                    </a:cubicBezTo>
                    <a:cubicBezTo>
                      <a:pt x="40" y="180"/>
                      <a:pt x="40" y="181"/>
                      <a:pt x="38" y="178"/>
                    </a:cubicBezTo>
                    <a:cubicBezTo>
                      <a:pt x="39" y="178"/>
                      <a:pt x="39" y="178"/>
                      <a:pt x="39" y="178"/>
                    </a:cubicBezTo>
                    <a:cubicBezTo>
                      <a:pt x="39" y="177"/>
                      <a:pt x="38" y="177"/>
                      <a:pt x="39" y="175"/>
                    </a:cubicBezTo>
                    <a:cubicBezTo>
                      <a:pt x="39" y="177"/>
                      <a:pt x="41" y="176"/>
                      <a:pt x="42" y="178"/>
                    </a:cubicBezTo>
                    <a:cubicBezTo>
                      <a:pt x="46" y="177"/>
                      <a:pt x="41" y="173"/>
                      <a:pt x="46" y="174"/>
                    </a:cubicBezTo>
                    <a:cubicBezTo>
                      <a:pt x="43" y="171"/>
                      <a:pt x="43" y="175"/>
                      <a:pt x="42" y="174"/>
                    </a:cubicBezTo>
                    <a:cubicBezTo>
                      <a:pt x="41" y="174"/>
                      <a:pt x="41" y="171"/>
                      <a:pt x="41" y="171"/>
                    </a:cubicBezTo>
                    <a:cubicBezTo>
                      <a:pt x="42" y="170"/>
                      <a:pt x="47" y="172"/>
                      <a:pt x="48" y="170"/>
                    </a:cubicBezTo>
                    <a:cubicBezTo>
                      <a:pt x="48" y="171"/>
                      <a:pt x="48" y="171"/>
                      <a:pt x="48" y="171"/>
                    </a:cubicBezTo>
                    <a:cubicBezTo>
                      <a:pt x="49" y="171"/>
                      <a:pt x="48" y="169"/>
                      <a:pt x="50" y="169"/>
                    </a:cubicBezTo>
                    <a:cubicBezTo>
                      <a:pt x="48" y="167"/>
                      <a:pt x="50" y="168"/>
                      <a:pt x="48" y="166"/>
                    </a:cubicBezTo>
                    <a:cubicBezTo>
                      <a:pt x="47" y="168"/>
                      <a:pt x="47" y="168"/>
                      <a:pt x="47" y="168"/>
                    </a:cubicBezTo>
                    <a:cubicBezTo>
                      <a:pt x="47" y="167"/>
                      <a:pt x="45" y="163"/>
                      <a:pt x="47" y="163"/>
                    </a:cubicBezTo>
                    <a:cubicBezTo>
                      <a:pt x="48" y="163"/>
                      <a:pt x="48" y="164"/>
                      <a:pt x="48" y="165"/>
                    </a:cubicBezTo>
                    <a:cubicBezTo>
                      <a:pt x="50" y="165"/>
                      <a:pt x="49" y="164"/>
                      <a:pt x="50" y="164"/>
                    </a:cubicBezTo>
                    <a:cubicBezTo>
                      <a:pt x="52" y="166"/>
                      <a:pt x="49" y="166"/>
                      <a:pt x="50" y="169"/>
                    </a:cubicBezTo>
                    <a:cubicBezTo>
                      <a:pt x="52" y="169"/>
                      <a:pt x="50" y="165"/>
                      <a:pt x="52" y="168"/>
                    </a:cubicBezTo>
                    <a:cubicBezTo>
                      <a:pt x="49" y="165"/>
                      <a:pt x="54" y="166"/>
                      <a:pt x="52" y="163"/>
                    </a:cubicBezTo>
                    <a:cubicBezTo>
                      <a:pt x="53" y="164"/>
                      <a:pt x="53" y="164"/>
                      <a:pt x="53" y="164"/>
                    </a:cubicBezTo>
                    <a:cubicBezTo>
                      <a:pt x="53" y="164"/>
                      <a:pt x="53" y="163"/>
                      <a:pt x="53" y="163"/>
                    </a:cubicBezTo>
                    <a:cubicBezTo>
                      <a:pt x="55" y="165"/>
                      <a:pt x="55" y="165"/>
                      <a:pt x="55" y="165"/>
                    </a:cubicBezTo>
                    <a:cubicBezTo>
                      <a:pt x="54" y="162"/>
                      <a:pt x="58" y="164"/>
                      <a:pt x="57" y="162"/>
                    </a:cubicBezTo>
                    <a:cubicBezTo>
                      <a:pt x="56" y="164"/>
                      <a:pt x="55" y="161"/>
                      <a:pt x="53" y="161"/>
                    </a:cubicBezTo>
                    <a:cubicBezTo>
                      <a:pt x="53" y="157"/>
                      <a:pt x="59" y="163"/>
                      <a:pt x="60" y="159"/>
                    </a:cubicBezTo>
                    <a:cubicBezTo>
                      <a:pt x="60" y="160"/>
                      <a:pt x="58" y="160"/>
                      <a:pt x="57" y="159"/>
                    </a:cubicBezTo>
                    <a:cubicBezTo>
                      <a:pt x="58" y="158"/>
                      <a:pt x="59" y="158"/>
                      <a:pt x="60" y="158"/>
                    </a:cubicBezTo>
                    <a:cubicBezTo>
                      <a:pt x="61" y="156"/>
                      <a:pt x="58" y="158"/>
                      <a:pt x="58" y="156"/>
                    </a:cubicBezTo>
                    <a:cubicBezTo>
                      <a:pt x="60" y="157"/>
                      <a:pt x="58" y="155"/>
                      <a:pt x="58" y="153"/>
                    </a:cubicBezTo>
                    <a:cubicBezTo>
                      <a:pt x="59" y="154"/>
                      <a:pt x="59" y="154"/>
                      <a:pt x="59" y="154"/>
                    </a:cubicBezTo>
                    <a:cubicBezTo>
                      <a:pt x="62" y="153"/>
                      <a:pt x="56" y="152"/>
                      <a:pt x="59" y="150"/>
                    </a:cubicBezTo>
                    <a:cubicBezTo>
                      <a:pt x="61" y="153"/>
                      <a:pt x="61" y="153"/>
                      <a:pt x="61" y="153"/>
                    </a:cubicBezTo>
                    <a:cubicBezTo>
                      <a:pt x="61" y="151"/>
                      <a:pt x="61" y="151"/>
                      <a:pt x="61" y="151"/>
                    </a:cubicBezTo>
                    <a:cubicBezTo>
                      <a:pt x="62" y="153"/>
                      <a:pt x="62" y="153"/>
                      <a:pt x="62" y="153"/>
                    </a:cubicBezTo>
                    <a:cubicBezTo>
                      <a:pt x="62" y="151"/>
                      <a:pt x="62" y="151"/>
                      <a:pt x="64" y="150"/>
                    </a:cubicBezTo>
                    <a:cubicBezTo>
                      <a:pt x="62" y="149"/>
                      <a:pt x="61" y="148"/>
                      <a:pt x="61" y="147"/>
                    </a:cubicBezTo>
                    <a:cubicBezTo>
                      <a:pt x="63" y="147"/>
                      <a:pt x="63" y="148"/>
                      <a:pt x="63" y="147"/>
                    </a:cubicBezTo>
                    <a:cubicBezTo>
                      <a:pt x="64" y="148"/>
                      <a:pt x="65" y="149"/>
                      <a:pt x="63" y="148"/>
                    </a:cubicBezTo>
                    <a:cubicBezTo>
                      <a:pt x="64" y="149"/>
                      <a:pt x="64" y="149"/>
                      <a:pt x="65" y="150"/>
                    </a:cubicBezTo>
                    <a:cubicBezTo>
                      <a:pt x="66" y="150"/>
                      <a:pt x="66" y="148"/>
                      <a:pt x="66" y="148"/>
                    </a:cubicBezTo>
                    <a:cubicBezTo>
                      <a:pt x="66" y="148"/>
                      <a:pt x="66" y="148"/>
                      <a:pt x="66" y="148"/>
                    </a:cubicBezTo>
                    <a:cubicBezTo>
                      <a:pt x="65" y="144"/>
                      <a:pt x="65" y="144"/>
                      <a:pt x="65" y="144"/>
                    </a:cubicBezTo>
                    <a:cubicBezTo>
                      <a:pt x="66" y="144"/>
                      <a:pt x="66" y="145"/>
                      <a:pt x="66" y="146"/>
                    </a:cubicBezTo>
                    <a:cubicBezTo>
                      <a:pt x="66" y="145"/>
                      <a:pt x="66" y="144"/>
                      <a:pt x="66" y="144"/>
                    </a:cubicBezTo>
                    <a:cubicBezTo>
                      <a:pt x="67" y="145"/>
                      <a:pt x="69" y="145"/>
                      <a:pt x="69" y="147"/>
                    </a:cubicBezTo>
                    <a:cubicBezTo>
                      <a:pt x="68" y="144"/>
                      <a:pt x="68" y="144"/>
                      <a:pt x="68" y="144"/>
                    </a:cubicBezTo>
                    <a:cubicBezTo>
                      <a:pt x="69" y="144"/>
                      <a:pt x="71" y="144"/>
                      <a:pt x="71" y="144"/>
                    </a:cubicBezTo>
                    <a:cubicBezTo>
                      <a:pt x="72" y="144"/>
                      <a:pt x="70" y="140"/>
                      <a:pt x="72" y="139"/>
                    </a:cubicBezTo>
                    <a:cubicBezTo>
                      <a:pt x="72" y="139"/>
                      <a:pt x="72" y="139"/>
                      <a:pt x="72" y="138"/>
                    </a:cubicBezTo>
                    <a:cubicBezTo>
                      <a:pt x="73" y="137"/>
                      <a:pt x="75" y="137"/>
                      <a:pt x="74" y="134"/>
                    </a:cubicBezTo>
                    <a:cubicBezTo>
                      <a:pt x="77" y="135"/>
                      <a:pt x="77" y="135"/>
                      <a:pt x="77" y="135"/>
                    </a:cubicBezTo>
                    <a:cubicBezTo>
                      <a:pt x="78" y="133"/>
                      <a:pt x="73" y="134"/>
                      <a:pt x="74" y="132"/>
                    </a:cubicBezTo>
                    <a:cubicBezTo>
                      <a:pt x="74" y="130"/>
                      <a:pt x="76" y="132"/>
                      <a:pt x="77" y="132"/>
                    </a:cubicBezTo>
                    <a:cubicBezTo>
                      <a:pt x="77" y="131"/>
                      <a:pt x="75" y="128"/>
                      <a:pt x="78" y="128"/>
                    </a:cubicBezTo>
                    <a:cubicBezTo>
                      <a:pt x="78" y="128"/>
                      <a:pt x="77" y="129"/>
                      <a:pt x="77" y="129"/>
                    </a:cubicBezTo>
                    <a:close/>
                    <a:moveTo>
                      <a:pt x="85" y="113"/>
                    </a:moveTo>
                    <a:cubicBezTo>
                      <a:pt x="86" y="113"/>
                      <a:pt x="86" y="115"/>
                      <a:pt x="85" y="114"/>
                    </a:cubicBezTo>
                    <a:cubicBezTo>
                      <a:pt x="84" y="113"/>
                      <a:pt x="85" y="113"/>
                      <a:pt x="85" y="113"/>
                    </a:cubicBezTo>
                    <a:close/>
                    <a:moveTo>
                      <a:pt x="95" y="86"/>
                    </a:moveTo>
                    <a:cubicBezTo>
                      <a:pt x="95" y="87"/>
                      <a:pt x="95" y="87"/>
                      <a:pt x="94" y="87"/>
                    </a:cubicBezTo>
                    <a:cubicBezTo>
                      <a:pt x="94" y="87"/>
                      <a:pt x="94" y="87"/>
                      <a:pt x="95" y="86"/>
                    </a:cubicBezTo>
                    <a:close/>
                    <a:moveTo>
                      <a:pt x="117" y="12"/>
                    </a:moveTo>
                    <a:cubicBezTo>
                      <a:pt x="117" y="12"/>
                      <a:pt x="117" y="12"/>
                      <a:pt x="117" y="12"/>
                    </a:cubicBezTo>
                    <a:cubicBezTo>
                      <a:pt x="116" y="13"/>
                      <a:pt x="116" y="13"/>
                      <a:pt x="117" y="12"/>
                    </a:cubicBezTo>
                    <a:close/>
                    <a:moveTo>
                      <a:pt x="118" y="11"/>
                    </a:moveTo>
                    <a:cubicBezTo>
                      <a:pt x="118" y="11"/>
                      <a:pt x="118" y="11"/>
                      <a:pt x="118" y="11"/>
                    </a:cubicBezTo>
                    <a:cubicBezTo>
                      <a:pt x="118" y="11"/>
                      <a:pt x="118" y="11"/>
                      <a:pt x="118" y="12"/>
                    </a:cubicBezTo>
                    <a:cubicBezTo>
                      <a:pt x="118" y="12"/>
                      <a:pt x="119" y="12"/>
                      <a:pt x="118" y="11"/>
                    </a:cubicBezTo>
                    <a:close/>
                    <a:moveTo>
                      <a:pt x="35" y="162"/>
                    </a:moveTo>
                    <a:cubicBezTo>
                      <a:pt x="35" y="162"/>
                      <a:pt x="35" y="162"/>
                      <a:pt x="35" y="162"/>
                    </a:cubicBezTo>
                    <a:cubicBezTo>
                      <a:pt x="35" y="163"/>
                      <a:pt x="35" y="162"/>
                      <a:pt x="35" y="16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03" name="Freeform 1203"/>
              <p:cNvSpPr>
                <a:spLocks/>
              </p:cNvSpPr>
              <p:nvPr/>
            </p:nvSpPr>
            <p:spPr bwMode="auto">
              <a:xfrm>
                <a:off x="6217" y="1363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04" name="Freeform 1204"/>
              <p:cNvSpPr>
                <a:spLocks/>
              </p:cNvSpPr>
              <p:nvPr/>
            </p:nvSpPr>
            <p:spPr bwMode="auto">
              <a:xfrm>
                <a:off x="6162" y="1479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05" name="Freeform 1205"/>
              <p:cNvSpPr>
                <a:spLocks/>
              </p:cNvSpPr>
              <p:nvPr/>
            </p:nvSpPr>
            <p:spPr bwMode="auto">
              <a:xfrm>
                <a:off x="6281" y="124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06" name="Freeform 1206"/>
              <p:cNvSpPr>
                <a:spLocks/>
              </p:cNvSpPr>
              <p:nvPr/>
            </p:nvSpPr>
            <p:spPr bwMode="auto">
              <a:xfrm>
                <a:off x="6273" y="1154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07" name="Freeform 1207"/>
              <p:cNvSpPr>
                <a:spLocks/>
              </p:cNvSpPr>
              <p:nvPr/>
            </p:nvSpPr>
            <p:spPr bwMode="auto">
              <a:xfrm>
                <a:off x="6304" y="1145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0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08" name="Freeform 1208"/>
              <p:cNvSpPr>
                <a:spLocks/>
              </p:cNvSpPr>
              <p:nvPr/>
            </p:nvSpPr>
            <p:spPr bwMode="auto">
              <a:xfrm>
                <a:off x="6285" y="1154"/>
                <a:ext cx="7" cy="5"/>
              </a:xfrm>
              <a:custGeom>
                <a:avLst/>
                <a:gdLst>
                  <a:gd name="T0" fmla="*/ 1 w 3"/>
                  <a:gd name="T1" fmla="*/ 2 h 2"/>
                  <a:gd name="T2" fmla="*/ 2 w 3"/>
                  <a:gd name="T3" fmla="*/ 1 h 2"/>
                  <a:gd name="T4" fmla="*/ 2 w 3"/>
                  <a:gd name="T5" fmla="*/ 1 h 2"/>
                  <a:gd name="T6" fmla="*/ 1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3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0" y="0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09" name="Freeform 1209"/>
              <p:cNvSpPr>
                <a:spLocks/>
              </p:cNvSpPr>
              <p:nvPr/>
            </p:nvSpPr>
            <p:spPr bwMode="auto">
              <a:xfrm>
                <a:off x="6290" y="1152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8" name="Group 1411"/>
            <p:cNvGrpSpPr>
              <a:grpSpLocks/>
            </p:cNvGrpSpPr>
            <p:nvPr/>
          </p:nvGrpSpPr>
          <p:grpSpPr bwMode="auto">
            <a:xfrm>
              <a:off x="5779" y="924"/>
              <a:ext cx="1250" cy="1211"/>
              <a:chOff x="5779" y="924"/>
              <a:chExt cx="1250" cy="1211"/>
            </a:xfrm>
          </p:grpSpPr>
          <p:sp>
            <p:nvSpPr>
              <p:cNvPr id="1710" name="Freeform 1211"/>
              <p:cNvSpPr>
                <a:spLocks/>
              </p:cNvSpPr>
              <p:nvPr/>
            </p:nvSpPr>
            <p:spPr bwMode="auto">
              <a:xfrm>
                <a:off x="6264" y="1166"/>
                <a:ext cx="9" cy="9"/>
              </a:xfrm>
              <a:custGeom>
                <a:avLst/>
                <a:gdLst>
                  <a:gd name="T0" fmla="*/ 3 w 4"/>
                  <a:gd name="T1" fmla="*/ 2 h 4"/>
                  <a:gd name="T2" fmla="*/ 2 w 4"/>
                  <a:gd name="T3" fmla="*/ 1 h 4"/>
                  <a:gd name="T4" fmla="*/ 3 w 4"/>
                  <a:gd name="T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4">
                    <a:moveTo>
                      <a:pt x="3" y="2"/>
                    </a:moveTo>
                    <a:cubicBezTo>
                      <a:pt x="4" y="2"/>
                      <a:pt x="2" y="1"/>
                      <a:pt x="2" y="1"/>
                    </a:cubicBezTo>
                    <a:cubicBezTo>
                      <a:pt x="0" y="0"/>
                      <a:pt x="4" y="4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11" name="Freeform 1212"/>
              <p:cNvSpPr>
                <a:spLocks/>
              </p:cNvSpPr>
              <p:nvPr/>
            </p:nvSpPr>
            <p:spPr bwMode="auto">
              <a:xfrm>
                <a:off x="6295" y="1161"/>
                <a:ext cx="5" cy="3"/>
              </a:xfrm>
              <a:custGeom>
                <a:avLst/>
                <a:gdLst>
                  <a:gd name="T0" fmla="*/ 5 w 5"/>
                  <a:gd name="T1" fmla="*/ 0 h 3"/>
                  <a:gd name="T2" fmla="*/ 0 w 5"/>
                  <a:gd name="T3" fmla="*/ 0 h 3"/>
                  <a:gd name="T4" fmla="*/ 5 w 5"/>
                  <a:gd name="T5" fmla="*/ 3 h 3"/>
                  <a:gd name="T6" fmla="*/ 5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5" y="0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12" name="Freeform 1213"/>
              <p:cNvSpPr>
                <a:spLocks/>
              </p:cNvSpPr>
              <p:nvPr/>
            </p:nvSpPr>
            <p:spPr bwMode="auto">
              <a:xfrm>
                <a:off x="6290" y="1171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13" name="Freeform 1214"/>
              <p:cNvSpPr>
                <a:spLocks/>
              </p:cNvSpPr>
              <p:nvPr/>
            </p:nvSpPr>
            <p:spPr bwMode="auto">
              <a:xfrm>
                <a:off x="6292" y="1168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14" name="Freeform 1215"/>
              <p:cNvSpPr>
                <a:spLocks/>
              </p:cNvSpPr>
              <p:nvPr/>
            </p:nvSpPr>
            <p:spPr bwMode="auto">
              <a:xfrm>
                <a:off x="6297" y="1166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3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15" name="Freeform 1216"/>
              <p:cNvSpPr>
                <a:spLocks/>
              </p:cNvSpPr>
              <p:nvPr/>
            </p:nvSpPr>
            <p:spPr bwMode="auto">
              <a:xfrm>
                <a:off x="6278" y="1199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16" name="Freeform 1217"/>
              <p:cNvSpPr>
                <a:spLocks/>
              </p:cNvSpPr>
              <p:nvPr/>
            </p:nvSpPr>
            <p:spPr bwMode="auto">
              <a:xfrm>
                <a:off x="6290" y="1197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17" name="Freeform 1218"/>
              <p:cNvSpPr>
                <a:spLocks/>
              </p:cNvSpPr>
              <p:nvPr/>
            </p:nvSpPr>
            <p:spPr bwMode="auto">
              <a:xfrm>
                <a:off x="6292" y="1204"/>
                <a:ext cx="3" cy="7"/>
              </a:xfrm>
              <a:custGeom>
                <a:avLst/>
                <a:gdLst>
                  <a:gd name="T0" fmla="*/ 0 w 1"/>
                  <a:gd name="T1" fmla="*/ 1 h 3"/>
                  <a:gd name="T2" fmla="*/ 1 w 1"/>
                  <a:gd name="T3" fmla="*/ 2 h 3"/>
                  <a:gd name="T4" fmla="*/ 0 w 1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1" y="3"/>
                      <a:pt x="1" y="2"/>
                    </a:cubicBezTo>
                    <a:cubicBezTo>
                      <a:pt x="1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18" name="Freeform 1219"/>
              <p:cNvSpPr>
                <a:spLocks/>
              </p:cNvSpPr>
              <p:nvPr/>
            </p:nvSpPr>
            <p:spPr bwMode="auto">
              <a:xfrm>
                <a:off x="6257" y="1239"/>
                <a:ext cx="9" cy="5"/>
              </a:xfrm>
              <a:custGeom>
                <a:avLst/>
                <a:gdLst>
                  <a:gd name="T0" fmla="*/ 9 w 9"/>
                  <a:gd name="T1" fmla="*/ 5 h 5"/>
                  <a:gd name="T2" fmla="*/ 9 w 9"/>
                  <a:gd name="T3" fmla="*/ 3 h 5"/>
                  <a:gd name="T4" fmla="*/ 0 w 9"/>
                  <a:gd name="T5" fmla="*/ 0 h 5"/>
                  <a:gd name="T6" fmla="*/ 9 w 9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5">
                    <a:moveTo>
                      <a:pt x="9" y="5"/>
                    </a:moveTo>
                    <a:lnTo>
                      <a:pt x="9" y="3"/>
                    </a:lnTo>
                    <a:lnTo>
                      <a:pt x="0" y="0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19" name="Freeform 1220"/>
              <p:cNvSpPr>
                <a:spLocks/>
              </p:cNvSpPr>
              <p:nvPr/>
            </p:nvSpPr>
            <p:spPr bwMode="auto">
              <a:xfrm>
                <a:off x="6262" y="1282"/>
                <a:ext cx="11" cy="7"/>
              </a:xfrm>
              <a:custGeom>
                <a:avLst/>
                <a:gdLst>
                  <a:gd name="T0" fmla="*/ 3 w 5"/>
                  <a:gd name="T1" fmla="*/ 3 h 3"/>
                  <a:gd name="T2" fmla="*/ 3 w 5"/>
                  <a:gd name="T3" fmla="*/ 1 h 3"/>
                  <a:gd name="T4" fmla="*/ 1 w 5"/>
                  <a:gd name="T5" fmla="*/ 1 h 3"/>
                  <a:gd name="T6" fmla="*/ 3 w 5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3" y="3"/>
                    </a:moveTo>
                    <a:cubicBezTo>
                      <a:pt x="5" y="2"/>
                      <a:pt x="1" y="2"/>
                      <a:pt x="3" y="1"/>
                    </a:cubicBezTo>
                    <a:cubicBezTo>
                      <a:pt x="2" y="0"/>
                      <a:pt x="1" y="2"/>
                      <a:pt x="1" y="1"/>
                    </a:cubicBezTo>
                    <a:cubicBezTo>
                      <a:pt x="1" y="2"/>
                      <a:pt x="0" y="2"/>
                      <a:pt x="3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20" name="Freeform 1221"/>
              <p:cNvSpPr>
                <a:spLocks/>
              </p:cNvSpPr>
              <p:nvPr/>
            </p:nvSpPr>
            <p:spPr bwMode="auto">
              <a:xfrm>
                <a:off x="6262" y="128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21" name="Freeform 1222"/>
              <p:cNvSpPr>
                <a:spLocks/>
              </p:cNvSpPr>
              <p:nvPr/>
            </p:nvSpPr>
            <p:spPr bwMode="auto">
              <a:xfrm>
                <a:off x="5985" y="1642"/>
                <a:ext cx="4" cy="0"/>
              </a:xfrm>
              <a:custGeom>
                <a:avLst/>
                <a:gdLst>
                  <a:gd name="T0" fmla="*/ 4 w 4"/>
                  <a:gd name="T1" fmla="*/ 0 w 4"/>
                  <a:gd name="T2" fmla="*/ 4 w 4"/>
                  <a:gd name="T3" fmla="*/ 4 w 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4">
                    <a:moveTo>
                      <a:pt x="4" y="0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22" name="Freeform 1223"/>
              <p:cNvSpPr>
                <a:spLocks/>
              </p:cNvSpPr>
              <p:nvPr/>
            </p:nvSpPr>
            <p:spPr bwMode="auto">
              <a:xfrm>
                <a:off x="5987" y="1647"/>
                <a:ext cx="5" cy="4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0 h 2"/>
                  <a:gd name="T4" fmla="*/ 1 w 2"/>
                  <a:gd name="T5" fmla="*/ 2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23" name="Freeform 1224"/>
              <p:cNvSpPr>
                <a:spLocks/>
              </p:cNvSpPr>
              <p:nvPr/>
            </p:nvSpPr>
            <p:spPr bwMode="auto">
              <a:xfrm>
                <a:off x="6205" y="1415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1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24" name="Freeform 1225"/>
              <p:cNvSpPr>
                <a:spLocks/>
              </p:cNvSpPr>
              <p:nvPr/>
            </p:nvSpPr>
            <p:spPr bwMode="auto">
              <a:xfrm>
                <a:off x="6183" y="1441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0 h 2"/>
                  <a:gd name="T4" fmla="*/ 0 w 5"/>
                  <a:gd name="T5" fmla="*/ 0 h 2"/>
                  <a:gd name="T6" fmla="*/ 5 w 5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0"/>
                    </a:lnTo>
                    <a:lnTo>
                      <a:pt x="0" y="0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25" name="Freeform 1226"/>
              <p:cNvSpPr>
                <a:spLocks/>
              </p:cNvSpPr>
              <p:nvPr/>
            </p:nvSpPr>
            <p:spPr bwMode="auto">
              <a:xfrm>
                <a:off x="6174" y="1464"/>
                <a:ext cx="7" cy="5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0 h 2"/>
                  <a:gd name="T4" fmla="*/ 3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cubicBezTo>
                      <a:pt x="3" y="1"/>
                      <a:pt x="3" y="1"/>
                      <a:pt x="3" y="0"/>
                    </a:cubicBezTo>
                    <a:cubicBezTo>
                      <a:pt x="3" y="1"/>
                      <a:pt x="0" y="0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26" name="Freeform 1227"/>
              <p:cNvSpPr>
                <a:spLocks/>
              </p:cNvSpPr>
              <p:nvPr/>
            </p:nvSpPr>
            <p:spPr bwMode="auto">
              <a:xfrm>
                <a:off x="7026" y="1898"/>
                <a:ext cx="3" cy="4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0 h 2"/>
                  <a:gd name="T4" fmla="*/ 0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1" y="2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27" name="Freeform 1228"/>
              <p:cNvSpPr>
                <a:spLocks/>
              </p:cNvSpPr>
              <p:nvPr/>
            </p:nvSpPr>
            <p:spPr bwMode="auto">
              <a:xfrm>
                <a:off x="7017" y="1912"/>
                <a:ext cx="0" cy="5"/>
              </a:xfrm>
              <a:custGeom>
                <a:avLst/>
                <a:gdLst>
                  <a:gd name="T0" fmla="*/ 2 h 5"/>
                  <a:gd name="T1" fmla="*/ 0 h 5"/>
                  <a:gd name="T2" fmla="*/ 5 h 5"/>
                  <a:gd name="T3" fmla="*/ 2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2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28" name="Freeform 1229"/>
              <p:cNvSpPr>
                <a:spLocks/>
              </p:cNvSpPr>
              <p:nvPr/>
            </p:nvSpPr>
            <p:spPr bwMode="auto">
              <a:xfrm>
                <a:off x="7005" y="1914"/>
                <a:ext cx="7" cy="10"/>
              </a:xfrm>
              <a:custGeom>
                <a:avLst/>
                <a:gdLst>
                  <a:gd name="T0" fmla="*/ 0 w 3"/>
                  <a:gd name="T1" fmla="*/ 2 h 4"/>
                  <a:gd name="T2" fmla="*/ 3 w 3"/>
                  <a:gd name="T3" fmla="*/ 1 h 4"/>
                  <a:gd name="T4" fmla="*/ 3 w 3"/>
                  <a:gd name="T5" fmla="*/ 2 h 4"/>
                  <a:gd name="T6" fmla="*/ 3 w 3"/>
                  <a:gd name="T7" fmla="*/ 0 h 4"/>
                  <a:gd name="T8" fmla="*/ 0 w 3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2"/>
                    </a:moveTo>
                    <a:cubicBezTo>
                      <a:pt x="1" y="4"/>
                      <a:pt x="2" y="1"/>
                      <a:pt x="3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29" name="Freeform 1230"/>
              <p:cNvSpPr>
                <a:spLocks/>
              </p:cNvSpPr>
              <p:nvPr/>
            </p:nvSpPr>
            <p:spPr bwMode="auto">
              <a:xfrm>
                <a:off x="6993" y="1907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30" name="Freeform 1231"/>
              <p:cNvSpPr>
                <a:spLocks/>
              </p:cNvSpPr>
              <p:nvPr/>
            </p:nvSpPr>
            <p:spPr bwMode="auto">
              <a:xfrm>
                <a:off x="6993" y="1905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31" name="Freeform 1232"/>
              <p:cNvSpPr>
                <a:spLocks/>
              </p:cNvSpPr>
              <p:nvPr/>
            </p:nvSpPr>
            <p:spPr bwMode="auto">
              <a:xfrm>
                <a:off x="6986" y="1907"/>
                <a:ext cx="3" cy="5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32" name="Freeform 1233"/>
              <p:cNvSpPr>
                <a:spLocks/>
              </p:cNvSpPr>
              <p:nvPr/>
            </p:nvSpPr>
            <p:spPr bwMode="auto">
              <a:xfrm>
                <a:off x="6989" y="1914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33" name="Freeform 1234"/>
              <p:cNvSpPr>
                <a:spLocks/>
              </p:cNvSpPr>
              <p:nvPr/>
            </p:nvSpPr>
            <p:spPr bwMode="auto">
              <a:xfrm>
                <a:off x="6989" y="1912"/>
                <a:ext cx="2" cy="7"/>
              </a:xfrm>
              <a:custGeom>
                <a:avLst/>
                <a:gdLst>
                  <a:gd name="T0" fmla="*/ 1 w 1"/>
                  <a:gd name="T1" fmla="*/ 0 h 3"/>
                  <a:gd name="T2" fmla="*/ 0 w 1"/>
                  <a:gd name="T3" fmla="*/ 1 h 3"/>
                  <a:gd name="T4" fmla="*/ 1 w 1"/>
                  <a:gd name="T5" fmla="*/ 1 h 3"/>
                  <a:gd name="T6" fmla="*/ 1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1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34" name="Freeform 1235"/>
              <p:cNvSpPr>
                <a:spLocks/>
              </p:cNvSpPr>
              <p:nvPr/>
            </p:nvSpPr>
            <p:spPr bwMode="auto">
              <a:xfrm>
                <a:off x="6991" y="1912"/>
                <a:ext cx="7" cy="5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0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2" y="1"/>
                      <a:pt x="1" y="2"/>
                    </a:cubicBezTo>
                    <a:cubicBezTo>
                      <a:pt x="3" y="1"/>
                      <a:pt x="2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35" name="Freeform 1236"/>
              <p:cNvSpPr>
                <a:spLocks/>
              </p:cNvSpPr>
              <p:nvPr/>
            </p:nvSpPr>
            <p:spPr bwMode="auto">
              <a:xfrm>
                <a:off x="7005" y="1924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36" name="Freeform 1237"/>
              <p:cNvSpPr>
                <a:spLocks/>
              </p:cNvSpPr>
              <p:nvPr/>
            </p:nvSpPr>
            <p:spPr bwMode="auto">
              <a:xfrm>
                <a:off x="6977" y="1912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37" name="Freeform 1238"/>
              <p:cNvSpPr>
                <a:spLocks/>
              </p:cNvSpPr>
              <p:nvPr/>
            </p:nvSpPr>
            <p:spPr bwMode="auto">
              <a:xfrm>
                <a:off x="6979" y="1917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38" name="Freeform 1239"/>
              <p:cNvSpPr>
                <a:spLocks/>
              </p:cNvSpPr>
              <p:nvPr/>
            </p:nvSpPr>
            <p:spPr bwMode="auto">
              <a:xfrm>
                <a:off x="6991" y="1917"/>
                <a:ext cx="2" cy="7"/>
              </a:xfrm>
              <a:custGeom>
                <a:avLst/>
                <a:gdLst>
                  <a:gd name="T0" fmla="*/ 0 w 2"/>
                  <a:gd name="T1" fmla="*/ 7 h 7"/>
                  <a:gd name="T2" fmla="*/ 2 w 2"/>
                  <a:gd name="T3" fmla="*/ 0 h 7"/>
                  <a:gd name="T4" fmla="*/ 0 w 2"/>
                  <a:gd name="T5" fmla="*/ 7 h 7"/>
                  <a:gd name="T6" fmla="*/ 0 w 2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7">
                    <a:moveTo>
                      <a:pt x="0" y="7"/>
                    </a:moveTo>
                    <a:lnTo>
                      <a:pt x="2" y="0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39" name="Freeform 1240"/>
              <p:cNvSpPr>
                <a:spLocks/>
              </p:cNvSpPr>
              <p:nvPr/>
            </p:nvSpPr>
            <p:spPr bwMode="auto">
              <a:xfrm>
                <a:off x="6970" y="1912"/>
                <a:ext cx="0" cy="5"/>
              </a:xfrm>
              <a:custGeom>
                <a:avLst/>
                <a:gdLst>
                  <a:gd name="T0" fmla="*/ 2 h 5"/>
                  <a:gd name="T1" fmla="*/ 0 h 5"/>
                  <a:gd name="T2" fmla="*/ 5 h 5"/>
                  <a:gd name="T3" fmla="*/ 2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2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40" name="Freeform 1241"/>
              <p:cNvSpPr>
                <a:spLocks/>
              </p:cNvSpPr>
              <p:nvPr/>
            </p:nvSpPr>
            <p:spPr bwMode="auto">
              <a:xfrm>
                <a:off x="6960" y="1912"/>
                <a:ext cx="5" cy="5"/>
              </a:xfrm>
              <a:custGeom>
                <a:avLst/>
                <a:gdLst>
                  <a:gd name="T0" fmla="*/ 2 w 2"/>
                  <a:gd name="T1" fmla="*/ 2 h 2"/>
                  <a:gd name="T2" fmla="*/ 1 w 2"/>
                  <a:gd name="T3" fmla="*/ 0 h 2"/>
                  <a:gd name="T4" fmla="*/ 0 w 2"/>
                  <a:gd name="T5" fmla="*/ 2 h 2"/>
                  <a:gd name="T6" fmla="*/ 2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41" name="Freeform 1242"/>
              <p:cNvSpPr>
                <a:spLocks/>
              </p:cNvSpPr>
              <p:nvPr/>
            </p:nvSpPr>
            <p:spPr bwMode="auto">
              <a:xfrm>
                <a:off x="6960" y="1917"/>
                <a:ext cx="0" cy="4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42" name="Freeform 1243"/>
              <p:cNvSpPr>
                <a:spLocks/>
              </p:cNvSpPr>
              <p:nvPr/>
            </p:nvSpPr>
            <p:spPr bwMode="auto">
              <a:xfrm>
                <a:off x="6972" y="1917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43" name="Freeform 1244"/>
              <p:cNvSpPr>
                <a:spLocks/>
              </p:cNvSpPr>
              <p:nvPr/>
            </p:nvSpPr>
            <p:spPr bwMode="auto">
              <a:xfrm>
                <a:off x="6972" y="1921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44" name="Freeform 1245"/>
              <p:cNvSpPr>
                <a:spLocks/>
              </p:cNvSpPr>
              <p:nvPr/>
            </p:nvSpPr>
            <p:spPr bwMode="auto">
              <a:xfrm>
                <a:off x="6974" y="192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45" name="Freeform 1246"/>
              <p:cNvSpPr>
                <a:spLocks/>
              </p:cNvSpPr>
              <p:nvPr/>
            </p:nvSpPr>
            <p:spPr bwMode="auto">
              <a:xfrm>
                <a:off x="6984" y="1921"/>
                <a:ext cx="2" cy="10"/>
              </a:xfrm>
              <a:custGeom>
                <a:avLst/>
                <a:gdLst>
                  <a:gd name="T0" fmla="*/ 1 w 1"/>
                  <a:gd name="T1" fmla="*/ 0 h 4"/>
                  <a:gd name="T2" fmla="*/ 1 w 1"/>
                  <a:gd name="T3" fmla="*/ 4 h 4"/>
                  <a:gd name="T4" fmla="*/ 1 w 1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0" y="1"/>
                      <a:pt x="0" y="3"/>
                      <a:pt x="1" y="4"/>
                    </a:cubicBezTo>
                    <a:cubicBezTo>
                      <a:pt x="1" y="3"/>
                      <a:pt x="0" y="2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46" name="Freeform 1247"/>
              <p:cNvSpPr>
                <a:spLocks/>
              </p:cNvSpPr>
              <p:nvPr/>
            </p:nvSpPr>
            <p:spPr bwMode="auto">
              <a:xfrm>
                <a:off x="6979" y="1921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1"/>
                      <a:pt x="0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47" name="Freeform 1248"/>
              <p:cNvSpPr>
                <a:spLocks/>
              </p:cNvSpPr>
              <p:nvPr/>
            </p:nvSpPr>
            <p:spPr bwMode="auto">
              <a:xfrm>
                <a:off x="6977" y="1926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48" name="Freeform 1249"/>
              <p:cNvSpPr>
                <a:spLocks/>
              </p:cNvSpPr>
              <p:nvPr/>
            </p:nvSpPr>
            <p:spPr bwMode="auto">
              <a:xfrm>
                <a:off x="6962" y="1921"/>
                <a:ext cx="5" cy="5"/>
              </a:xfrm>
              <a:custGeom>
                <a:avLst/>
                <a:gdLst>
                  <a:gd name="T0" fmla="*/ 1 w 2"/>
                  <a:gd name="T1" fmla="*/ 1 h 2"/>
                  <a:gd name="T2" fmla="*/ 0 w 2"/>
                  <a:gd name="T3" fmla="*/ 2 h 2"/>
                  <a:gd name="T4" fmla="*/ 2 w 2"/>
                  <a:gd name="T5" fmla="*/ 2 h 2"/>
                  <a:gd name="T6" fmla="*/ 1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1" y="2"/>
                      <a:pt x="1" y="2"/>
                      <a:pt x="0" y="2"/>
                    </a:cubicBezTo>
                    <a:cubicBezTo>
                      <a:pt x="1" y="2"/>
                      <a:pt x="1" y="2"/>
                      <a:pt x="2" y="2"/>
                    </a:cubicBezTo>
                    <a:cubicBezTo>
                      <a:pt x="2" y="1"/>
                      <a:pt x="2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49" name="Freeform 1250"/>
              <p:cNvSpPr>
                <a:spLocks/>
              </p:cNvSpPr>
              <p:nvPr/>
            </p:nvSpPr>
            <p:spPr bwMode="auto">
              <a:xfrm>
                <a:off x="6970" y="1921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50" name="Freeform 1251"/>
              <p:cNvSpPr>
                <a:spLocks/>
              </p:cNvSpPr>
              <p:nvPr/>
            </p:nvSpPr>
            <p:spPr bwMode="auto">
              <a:xfrm>
                <a:off x="6953" y="193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51" name="Freeform 1252"/>
              <p:cNvSpPr>
                <a:spLocks/>
              </p:cNvSpPr>
              <p:nvPr/>
            </p:nvSpPr>
            <p:spPr bwMode="auto">
              <a:xfrm>
                <a:off x="6967" y="1924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52" name="Freeform 1253"/>
              <p:cNvSpPr>
                <a:spLocks/>
              </p:cNvSpPr>
              <p:nvPr/>
            </p:nvSpPr>
            <p:spPr bwMode="auto">
              <a:xfrm>
                <a:off x="6958" y="192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53" name="Freeform 1254"/>
              <p:cNvSpPr>
                <a:spLocks/>
              </p:cNvSpPr>
              <p:nvPr/>
            </p:nvSpPr>
            <p:spPr bwMode="auto">
              <a:xfrm>
                <a:off x="6967" y="1921"/>
                <a:ext cx="3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54" name="Freeform 1255"/>
              <p:cNvSpPr>
                <a:spLocks/>
              </p:cNvSpPr>
              <p:nvPr/>
            </p:nvSpPr>
            <p:spPr bwMode="auto">
              <a:xfrm>
                <a:off x="6970" y="1921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55" name="Freeform 1256"/>
              <p:cNvSpPr>
                <a:spLocks/>
              </p:cNvSpPr>
              <p:nvPr/>
            </p:nvSpPr>
            <p:spPr bwMode="auto">
              <a:xfrm>
                <a:off x="6953" y="1931"/>
                <a:ext cx="9" cy="24"/>
              </a:xfrm>
              <a:custGeom>
                <a:avLst/>
                <a:gdLst>
                  <a:gd name="T0" fmla="*/ 2 w 4"/>
                  <a:gd name="T1" fmla="*/ 10 h 10"/>
                  <a:gd name="T2" fmla="*/ 4 w 4"/>
                  <a:gd name="T3" fmla="*/ 9 h 10"/>
                  <a:gd name="T4" fmla="*/ 0 w 4"/>
                  <a:gd name="T5" fmla="*/ 0 h 10"/>
                  <a:gd name="T6" fmla="*/ 0 w 4"/>
                  <a:gd name="T7" fmla="*/ 2 h 10"/>
                  <a:gd name="T8" fmla="*/ 2 w 4"/>
                  <a:gd name="T9" fmla="*/ 5 h 10"/>
                  <a:gd name="T10" fmla="*/ 0 w 4"/>
                  <a:gd name="T11" fmla="*/ 4 h 10"/>
                  <a:gd name="T12" fmla="*/ 1 w 4"/>
                  <a:gd name="T13" fmla="*/ 10 h 10"/>
                  <a:gd name="T14" fmla="*/ 2 w 4"/>
                  <a:gd name="T15" fmla="*/ 9 h 10"/>
                  <a:gd name="T16" fmla="*/ 2 w 4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10">
                    <a:moveTo>
                      <a:pt x="2" y="10"/>
                    </a:moveTo>
                    <a:cubicBezTo>
                      <a:pt x="2" y="9"/>
                      <a:pt x="2" y="7"/>
                      <a:pt x="4" y="9"/>
                    </a:cubicBezTo>
                    <a:cubicBezTo>
                      <a:pt x="4" y="7"/>
                      <a:pt x="2" y="2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2" y="4"/>
                      <a:pt x="2" y="5"/>
                    </a:cubicBezTo>
                    <a:cubicBezTo>
                      <a:pt x="1" y="6"/>
                      <a:pt x="1" y="5"/>
                      <a:pt x="0" y="4"/>
                    </a:cubicBezTo>
                    <a:cubicBezTo>
                      <a:pt x="1" y="6"/>
                      <a:pt x="0" y="8"/>
                      <a:pt x="1" y="1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10"/>
                      <a:pt x="2" y="1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56" name="Freeform 1257"/>
              <p:cNvSpPr>
                <a:spLocks/>
              </p:cNvSpPr>
              <p:nvPr/>
            </p:nvSpPr>
            <p:spPr bwMode="auto">
              <a:xfrm>
                <a:off x="6953" y="1926"/>
                <a:ext cx="5" cy="5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1 h 2"/>
                  <a:gd name="T4" fmla="*/ 0 w 2"/>
                  <a:gd name="T5" fmla="*/ 0 h 2"/>
                  <a:gd name="T6" fmla="*/ 0 w 2"/>
                  <a:gd name="T7" fmla="*/ 2 h 2"/>
                  <a:gd name="T8" fmla="*/ 2 w 2"/>
                  <a:gd name="T9" fmla="*/ 1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1"/>
                      <a:pt x="2" y="1"/>
                      <a:pt x="2" y="1"/>
                    </a:cubicBez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57" name="Freeform 1258"/>
              <p:cNvSpPr>
                <a:spLocks/>
              </p:cNvSpPr>
              <p:nvPr/>
            </p:nvSpPr>
            <p:spPr bwMode="auto">
              <a:xfrm>
                <a:off x="6958" y="1926"/>
                <a:ext cx="7" cy="12"/>
              </a:xfrm>
              <a:custGeom>
                <a:avLst/>
                <a:gdLst>
                  <a:gd name="T0" fmla="*/ 1 w 3"/>
                  <a:gd name="T1" fmla="*/ 1 h 5"/>
                  <a:gd name="T2" fmla="*/ 2 w 3"/>
                  <a:gd name="T3" fmla="*/ 5 h 5"/>
                  <a:gd name="T4" fmla="*/ 3 w 3"/>
                  <a:gd name="T5" fmla="*/ 2 h 5"/>
                  <a:gd name="T6" fmla="*/ 1 w 3"/>
                  <a:gd name="T7" fmla="*/ 1 h 5"/>
                  <a:gd name="T8" fmla="*/ 2 w 3"/>
                  <a:gd name="T9" fmla="*/ 0 h 5"/>
                  <a:gd name="T10" fmla="*/ 1 w 3"/>
                  <a:gd name="T11" fmla="*/ 0 h 5"/>
                  <a:gd name="T12" fmla="*/ 1 w 3"/>
                  <a:gd name="T13" fmla="*/ 0 h 5"/>
                  <a:gd name="T14" fmla="*/ 1 w 3"/>
                  <a:gd name="T15" fmla="*/ 0 h 5"/>
                  <a:gd name="T16" fmla="*/ 1 w 3"/>
                  <a:gd name="T17" fmla="*/ 0 h 5"/>
                  <a:gd name="T18" fmla="*/ 1 w 3"/>
                  <a:gd name="T19" fmla="*/ 0 h 5"/>
                  <a:gd name="T20" fmla="*/ 1 w 3"/>
                  <a:gd name="T21" fmla="*/ 0 h 5"/>
                  <a:gd name="T22" fmla="*/ 1 w 3"/>
                  <a:gd name="T23" fmla="*/ 1 h 5"/>
                  <a:gd name="T24" fmla="*/ 1 w 3"/>
                  <a:gd name="T25" fmla="*/ 0 h 5"/>
                  <a:gd name="T26" fmla="*/ 1 w 3"/>
                  <a:gd name="T27" fmla="*/ 0 h 5"/>
                  <a:gd name="T28" fmla="*/ 1 w 3"/>
                  <a:gd name="T29" fmla="*/ 0 h 5"/>
                  <a:gd name="T30" fmla="*/ 0 w 3"/>
                  <a:gd name="T31" fmla="*/ 1 h 5"/>
                  <a:gd name="T32" fmla="*/ 1 w 3"/>
                  <a:gd name="T3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" h="5">
                    <a:moveTo>
                      <a:pt x="1" y="1"/>
                    </a:moveTo>
                    <a:cubicBezTo>
                      <a:pt x="2" y="2"/>
                      <a:pt x="1" y="3"/>
                      <a:pt x="2" y="5"/>
                    </a:cubicBezTo>
                    <a:cubicBezTo>
                      <a:pt x="3" y="4"/>
                      <a:pt x="3" y="3"/>
                      <a:pt x="3" y="2"/>
                    </a:cubicBezTo>
                    <a:cubicBezTo>
                      <a:pt x="1" y="3"/>
                      <a:pt x="3" y="1"/>
                      <a:pt x="1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58" name="Freeform 1259"/>
              <p:cNvSpPr>
                <a:spLocks/>
              </p:cNvSpPr>
              <p:nvPr/>
            </p:nvSpPr>
            <p:spPr bwMode="auto">
              <a:xfrm>
                <a:off x="6989" y="193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59" name="Freeform 1260"/>
              <p:cNvSpPr>
                <a:spLocks/>
              </p:cNvSpPr>
              <p:nvPr/>
            </p:nvSpPr>
            <p:spPr bwMode="auto">
              <a:xfrm>
                <a:off x="6979" y="1929"/>
                <a:ext cx="10" cy="9"/>
              </a:xfrm>
              <a:custGeom>
                <a:avLst/>
                <a:gdLst>
                  <a:gd name="T0" fmla="*/ 3 w 4"/>
                  <a:gd name="T1" fmla="*/ 4 h 4"/>
                  <a:gd name="T2" fmla="*/ 3 w 4"/>
                  <a:gd name="T3" fmla="*/ 3 h 4"/>
                  <a:gd name="T4" fmla="*/ 4 w 4"/>
                  <a:gd name="T5" fmla="*/ 4 h 4"/>
                  <a:gd name="T6" fmla="*/ 3 w 4"/>
                  <a:gd name="T7" fmla="*/ 2 h 4"/>
                  <a:gd name="T8" fmla="*/ 3 w 4"/>
                  <a:gd name="T9" fmla="*/ 2 h 4"/>
                  <a:gd name="T10" fmla="*/ 0 w 4"/>
                  <a:gd name="T11" fmla="*/ 0 h 4"/>
                  <a:gd name="T12" fmla="*/ 3 w 4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4">
                    <a:moveTo>
                      <a:pt x="3" y="4"/>
                    </a:moveTo>
                    <a:cubicBezTo>
                      <a:pt x="3" y="4"/>
                      <a:pt x="3" y="3"/>
                      <a:pt x="3" y="3"/>
                    </a:cubicBezTo>
                    <a:cubicBezTo>
                      <a:pt x="4" y="3"/>
                      <a:pt x="3" y="4"/>
                      <a:pt x="4" y="4"/>
                    </a:cubicBezTo>
                    <a:cubicBezTo>
                      <a:pt x="4" y="4"/>
                      <a:pt x="4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0" y="0"/>
                      <a:pt x="0" y="0"/>
                    </a:cubicBezTo>
                    <a:cubicBezTo>
                      <a:pt x="1" y="2"/>
                      <a:pt x="2" y="3"/>
                      <a:pt x="3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60" name="Freeform 1261"/>
              <p:cNvSpPr>
                <a:spLocks/>
              </p:cNvSpPr>
              <p:nvPr/>
            </p:nvSpPr>
            <p:spPr bwMode="auto">
              <a:xfrm>
                <a:off x="6972" y="1933"/>
                <a:ext cx="2" cy="7"/>
              </a:xfrm>
              <a:custGeom>
                <a:avLst/>
                <a:gdLst>
                  <a:gd name="T0" fmla="*/ 1 w 1"/>
                  <a:gd name="T1" fmla="*/ 0 h 3"/>
                  <a:gd name="T2" fmla="*/ 0 w 1"/>
                  <a:gd name="T3" fmla="*/ 1 h 3"/>
                  <a:gd name="T4" fmla="*/ 1 w 1"/>
                  <a:gd name="T5" fmla="*/ 3 h 3"/>
                  <a:gd name="T6" fmla="*/ 0 w 1"/>
                  <a:gd name="T7" fmla="*/ 2 h 3"/>
                  <a:gd name="T8" fmla="*/ 1 w 1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61" name="Freeform 1262"/>
              <p:cNvSpPr>
                <a:spLocks/>
              </p:cNvSpPr>
              <p:nvPr/>
            </p:nvSpPr>
            <p:spPr bwMode="auto">
              <a:xfrm>
                <a:off x="6951" y="1924"/>
                <a:ext cx="0" cy="7"/>
              </a:xfrm>
              <a:custGeom>
                <a:avLst/>
                <a:gdLst>
                  <a:gd name="T0" fmla="*/ 5 h 7"/>
                  <a:gd name="T1" fmla="*/ 0 h 7"/>
                  <a:gd name="T2" fmla="*/ 7 h 7"/>
                  <a:gd name="T3" fmla="*/ 5 h 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7">
                    <a:moveTo>
                      <a:pt x="0" y="5"/>
                    </a:moveTo>
                    <a:lnTo>
                      <a:pt x="0" y="0"/>
                    </a:lnTo>
                    <a:lnTo>
                      <a:pt x="0" y="7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62" name="Freeform 1263"/>
              <p:cNvSpPr>
                <a:spLocks/>
              </p:cNvSpPr>
              <p:nvPr/>
            </p:nvSpPr>
            <p:spPr bwMode="auto">
              <a:xfrm>
                <a:off x="6946" y="1926"/>
                <a:ext cx="0" cy="5"/>
              </a:xfrm>
              <a:custGeom>
                <a:avLst/>
                <a:gdLst>
                  <a:gd name="T0" fmla="*/ 5 h 5"/>
                  <a:gd name="T1" fmla="*/ 0 h 5"/>
                  <a:gd name="T2" fmla="*/ 3 h 5"/>
                  <a:gd name="T3" fmla="*/ 5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5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63" name="Freeform 1264"/>
              <p:cNvSpPr>
                <a:spLocks/>
              </p:cNvSpPr>
              <p:nvPr/>
            </p:nvSpPr>
            <p:spPr bwMode="auto">
              <a:xfrm>
                <a:off x="6726" y="20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64" name="Freeform 1265"/>
              <p:cNvSpPr>
                <a:spLocks/>
              </p:cNvSpPr>
              <p:nvPr/>
            </p:nvSpPr>
            <p:spPr bwMode="auto">
              <a:xfrm>
                <a:off x="6733" y="2061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65" name="Freeform 1266"/>
              <p:cNvSpPr>
                <a:spLocks/>
              </p:cNvSpPr>
              <p:nvPr/>
            </p:nvSpPr>
            <p:spPr bwMode="auto">
              <a:xfrm>
                <a:off x="6837" y="1964"/>
                <a:ext cx="7" cy="7"/>
              </a:xfrm>
              <a:custGeom>
                <a:avLst/>
                <a:gdLst>
                  <a:gd name="T0" fmla="*/ 3 w 3"/>
                  <a:gd name="T1" fmla="*/ 3 h 3"/>
                  <a:gd name="T2" fmla="*/ 1 w 3"/>
                  <a:gd name="T3" fmla="*/ 1 h 3"/>
                  <a:gd name="T4" fmla="*/ 2 w 3"/>
                  <a:gd name="T5" fmla="*/ 3 h 3"/>
                  <a:gd name="T6" fmla="*/ 3 w 3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cubicBezTo>
                      <a:pt x="2" y="2"/>
                      <a:pt x="0" y="0"/>
                      <a:pt x="1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3"/>
                      <a:pt x="3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66" name="Freeform 1267"/>
              <p:cNvSpPr>
                <a:spLocks/>
              </p:cNvSpPr>
              <p:nvPr/>
            </p:nvSpPr>
            <p:spPr bwMode="auto">
              <a:xfrm>
                <a:off x="6783" y="2019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67" name="Freeform 1268"/>
              <p:cNvSpPr>
                <a:spLocks/>
              </p:cNvSpPr>
              <p:nvPr/>
            </p:nvSpPr>
            <p:spPr bwMode="auto">
              <a:xfrm>
                <a:off x="6785" y="2035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68" name="Freeform 1269"/>
              <p:cNvSpPr>
                <a:spLocks/>
              </p:cNvSpPr>
              <p:nvPr/>
            </p:nvSpPr>
            <p:spPr bwMode="auto">
              <a:xfrm>
                <a:off x="6690" y="2082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69" name="Freeform 1270"/>
              <p:cNvSpPr>
                <a:spLocks/>
              </p:cNvSpPr>
              <p:nvPr/>
            </p:nvSpPr>
            <p:spPr bwMode="auto">
              <a:xfrm>
                <a:off x="6901" y="1947"/>
                <a:ext cx="5" cy="5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0 h 2"/>
                  <a:gd name="T4" fmla="*/ 2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1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70" name="Freeform 1271"/>
              <p:cNvSpPr>
                <a:spLocks/>
              </p:cNvSpPr>
              <p:nvPr/>
            </p:nvSpPr>
            <p:spPr bwMode="auto">
              <a:xfrm>
                <a:off x="6714" y="2023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71" name="Freeform 1272"/>
              <p:cNvSpPr>
                <a:spLocks/>
              </p:cNvSpPr>
              <p:nvPr/>
            </p:nvSpPr>
            <p:spPr bwMode="auto">
              <a:xfrm>
                <a:off x="6896" y="1945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1" y="0"/>
                      <a:pt x="0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72" name="Freeform 1273"/>
              <p:cNvSpPr>
                <a:spLocks/>
              </p:cNvSpPr>
              <p:nvPr/>
            </p:nvSpPr>
            <p:spPr bwMode="auto">
              <a:xfrm>
                <a:off x="6550" y="21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73" name="Freeform 1274"/>
              <p:cNvSpPr>
                <a:spLocks/>
              </p:cNvSpPr>
              <p:nvPr/>
            </p:nvSpPr>
            <p:spPr bwMode="auto">
              <a:xfrm>
                <a:off x="6508" y="209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74" name="Rectangle 1275"/>
              <p:cNvSpPr>
                <a:spLocks noChangeArrowheads="1"/>
              </p:cNvSpPr>
              <p:nvPr/>
            </p:nvSpPr>
            <p:spPr bwMode="auto">
              <a:xfrm>
                <a:off x="6929" y="1936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75" name="Freeform 1276"/>
              <p:cNvSpPr>
                <a:spLocks/>
              </p:cNvSpPr>
              <p:nvPr/>
            </p:nvSpPr>
            <p:spPr bwMode="auto">
              <a:xfrm>
                <a:off x="6939" y="1950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76" name="Freeform 1277"/>
              <p:cNvSpPr>
                <a:spLocks/>
              </p:cNvSpPr>
              <p:nvPr/>
            </p:nvSpPr>
            <p:spPr bwMode="auto">
              <a:xfrm>
                <a:off x="6899" y="19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77" name="Freeform 1278"/>
              <p:cNvSpPr>
                <a:spLocks/>
              </p:cNvSpPr>
              <p:nvPr/>
            </p:nvSpPr>
            <p:spPr bwMode="auto">
              <a:xfrm>
                <a:off x="6929" y="1936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78" name="Freeform 1279"/>
              <p:cNvSpPr>
                <a:spLocks/>
              </p:cNvSpPr>
              <p:nvPr/>
            </p:nvSpPr>
            <p:spPr bwMode="auto">
              <a:xfrm>
                <a:off x="6932" y="1933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79" name="Freeform 1280"/>
              <p:cNvSpPr>
                <a:spLocks/>
              </p:cNvSpPr>
              <p:nvPr/>
            </p:nvSpPr>
            <p:spPr bwMode="auto">
              <a:xfrm>
                <a:off x="6929" y="193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80" name="Freeform 1281"/>
              <p:cNvSpPr>
                <a:spLocks/>
              </p:cNvSpPr>
              <p:nvPr/>
            </p:nvSpPr>
            <p:spPr bwMode="auto">
              <a:xfrm>
                <a:off x="6619" y="2094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81" name="Freeform 1282"/>
              <p:cNvSpPr>
                <a:spLocks/>
              </p:cNvSpPr>
              <p:nvPr/>
            </p:nvSpPr>
            <p:spPr bwMode="auto">
              <a:xfrm>
                <a:off x="6835" y="2019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82" name="Freeform 1283"/>
              <p:cNvSpPr>
                <a:spLocks/>
              </p:cNvSpPr>
              <p:nvPr/>
            </p:nvSpPr>
            <p:spPr bwMode="auto">
              <a:xfrm>
                <a:off x="6830" y="2009"/>
                <a:ext cx="5" cy="14"/>
              </a:xfrm>
              <a:custGeom>
                <a:avLst/>
                <a:gdLst>
                  <a:gd name="T0" fmla="*/ 2 w 2"/>
                  <a:gd name="T1" fmla="*/ 6 h 6"/>
                  <a:gd name="T2" fmla="*/ 2 w 2"/>
                  <a:gd name="T3" fmla="*/ 4 h 6"/>
                  <a:gd name="T4" fmla="*/ 0 w 2"/>
                  <a:gd name="T5" fmla="*/ 0 h 6"/>
                  <a:gd name="T6" fmla="*/ 2 w 2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6">
                    <a:moveTo>
                      <a:pt x="2" y="6"/>
                    </a:moveTo>
                    <a:cubicBezTo>
                      <a:pt x="1" y="4"/>
                      <a:pt x="2" y="4"/>
                      <a:pt x="2" y="4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2" y="6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83" name="Freeform 1284"/>
              <p:cNvSpPr>
                <a:spLocks noEditPoints="1"/>
              </p:cNvSpPr>
              <p:nvPr/>
            </p:nvSpPr>
            <p:spPr bwMode="auto">
              <a:xfrm>
                <a:off x="6491" y="1929"/>
                <a:ext cx="455" cy="206"/>
              </a:xfrm>
              <a:custGeom>
                <a:avLst/>
                <a:gdLst>
                  <a:gd name="T0" fmla="*/ 96 w 192"/>
                  <a:gd name="T1" fmla="*/ 60 h 87"/>
                  <a:gd name="T2" fmla="*/ 102 w 192"/>
                  <a:gd name="T3" fmla="*/ 56 h 87"/>
                  <a:gd name="T4" fmla="*/ 105 w 192"/>
                  <a:gd name="T5" fmla="*/ 57 h 87"/>
                  <a:gd name="T6" fmla="*/ 110 w 192"/>
                  <a:gd name="T7" fmla="*/ 53 h 87"/>
                  <a:gd name="T8" fmla="*/ 116 w 192"/>
                  <a:gd name="T9" fmla="*/ 50 h 87"/>
                  <a:gd name="T10" fmla="*/ 123 w 192"/>
                  <a:gd name="T11" fmla="*/ 39 h 87"/>
                  <a:gd name="T12" fmla="*/ 123 w 192"/>
                  <a:gd name="T13" fmla="*/ 39 h 87"/>
                  <a:gd name="T14" fmla="*/ 126 w 192"/>
                  <a:gd name="T15" fmla="*/ 45 h 87"/>
                  <a:gd name="T16" fmla="*/ 132 w 192"/>
                  <a:gd name="T17" fmla="*/ 42 h 87"/>
                  <a:gd name="T18" fmla="*/ 138 w 192"/>
                  <a:gd name="T19" fmla="*/ 40 h 87"/>
                  <a:gd name="T20" fmla="*/ 147 w 192"/>
                  <a:gd name="T21" fmla="*/ 37 h 87"/>
                  <a:gd name="T22" fmla="*/ 151 w 192"/>
                  <a:gd name="T23" fmla="*/ 36 h 87"/>
                  <a:gd name="T24" fmla="*/ 156 w 192"/>
                  <a:gd name="T25" fmla="*/ 21 h 87"/>
                  <a:gd name="T26" fmla="*/ 161 w 192"/>
                  <a:gd name="T27" fmla="*/ 31 h 87"/>
                  <a:gd name="T28" fmla="*/ 166 w 192"/>
                  <a:gd name="T29" fmla="*/ 30 h 87"/>
                  <a:gd name="T30" fmla="*/ 170 w 192"/>
                  <a:gd name="T31" fmla="*/ 28 h 87"/>
                  <a:gd name="T32" fmla="*/ 178 w 192"/>
                  <a:gd name="T33" fmla="*/ 22 h 87"/>
                  <a:gd name="T34" fmla="*/ 179 w 192"/>
                  <a:gd name="T35" fmla="*/ 13 h 87"/>
                  <a:gd name="T36" fmla="*/ 189 w 192"/>
                  <a:gd name="T37" fmla="*/ 15 h 87"/>
                  <a:gd name="T38" fmla="*/ 189 w 192"/>
                  <a:gd name="T39" fmla="*/ 9 h 87"/>
                  <a:gd name="T40" fmla="*/ 186 w 192"/>
                  <a:gd name="T41" fmla="*/ 1 h 87"/>
                  <a:gd name="T42" fmla="*/ 187 w 192"/>
                  <a:gd name="T43" fmla="*/ 5 h 87"/>
                  <a:gd name="T44" fmla="*/ 180 w 192"/>
                  <a:gd name="T45" fmla="*/ 5 h 87"/>
                  <a:gd name="T46" fmla="*/ 169 w 192"/>
                  <a:gd name="T47" fmla="*/ 9 h 87"/>
                  <a:gd name="T48" fmla="*/ 156 w 192"/>
                  <a:gd name="T49" fmla="*/ 16 h 87"/>
                  <a:gd name="T50" fmla="*/ 149 w 192"/>
                  <a:gd name="T51" fmla="*/ 18 h 87"/>
                  <a:gd name="T52" fmla="*/ 148 w 192"/>
                  <a:gd name="T53" fmla="*/ 22 h 87"/>
                  <a:gd name="T54" fmla="*/ 142 w 192"/>
                  <a:gd name="T55" fmla="*/ 27 h 87"/>
                  <a:gd name="T56" fmla="*/ 126 w 192"/>
                  <a:gd name="T57" fmla="*/ 30 h 87"/>
                  <a:gd name="T58" fmla="*/ 122 w 192"/>
                  <a:gd name="T59" fmla="*/ 34 h 87"/>
                  <a:gd name="T60" fmla="*/ 114 w 192"/>
                  <a:gd name="T61" fmla="*/ 36 h 87"/>
                  <a:gd name="T62" fmla="*/ 107 w 192"/>
                  <a:gd name="T63" fmla="*/ 41 h 87"/>
                  <a:gd name="T64" fmla="*/ 98 w 192"/>
                  <a:gd name="T65" fmla="*/ 41 h 87"/>
                  <a:gd name="T66" fmla="*/ 84 w 192"/>
                  <a:gd name="T67" fmla="*/ 45 h 87"/>
                  <a:gd name="T68" fmla="*/ 73 w 192"/>
                  <a:gd name="T69" fmla="*/ 49 h 87"/>
                  <a:gd name="T70" fmla="*/ 63 w 192"/>
                  <a:gd name="T71" fmla="*/ 54 h 87"/>
                  <a:gd name="T72" fmla="*/ 49 w 192"/>
                  <a:gd name="T73" fmla="*/ 57 h 87"/>
                  <a:gd name="T74" fmla="*/ 44 w 192"/>
                  <a:gd name="T75" fmla="*/ 59 h 87"/>
                  <a:gd name="T76" fmla="*/ 31 w 192"/>
                  <a:gd name="T77" fmla="*/ 64 h 87"/>
                  <a:gd name="T78" fmla="*/ 19 w 192"/>
                  <a:gd name="T79" fmla="*/ 70 h 87"/>
                  <a:gd name="T80" fmla="*/ 7 w 192"/>
                  <a:gd name="T81" fmla="*/ 70 h 87"/>
                  <a:gd name="T82" fmla="*/ 5 w 192"/>
                  <a:gd name="T83" fmla="*/ 84 h 87"/>
                  <a:gd name="T84" fmla="*/ 18 w 192"/>
                  <a:gd name="T85" fmla="*/ 86 h 87"/>
                  <a:gd name="T86" fmla="*/ 26 w 192"/>
                  <a:gd name="T87" fmla="*/ 86 h 87"/>
                  <a:gd name="T88" fmla="*/ 38 w 192"/>
                  <a:gd name="T89" fmla="*/ 78 h 87"/>
                  <a:gd name="T90" fmla="*/ 43 w 192"/>
                  <a:gd name="T91" fmla="*/ 72 h 87"/>
                  <a:gd name="T92" fmla="*/ 51 w 192"/>
                  <a:gd name="T93" fmla="*/ 74 h 87"/>
                  <a:gd name="T94" fmla="*/ 56 w 192"/>
                  <a:gd name="T95" fmla="*/ 70 h 87"/>
                  <a:gd name="T96" fmla="*/ 59 w 192"/>
                  <a:gd name="T97" fmla="*/ 74 h 87"/>
                  <a:gd name="T98" fmla="*/ 66 w 192"/>
                  <a:gd name="T99" fmla="*/ 69 h 87"/>
                  <a:gd name="T100" fmla="*/ 70 w 192"/>
                  <a:gd name="T101" fmla="*/ 69 h 87"/>
                  <a:gd name="T102" fmla="*/ 76 w 192"/>
                  <a:gd name="T103" fmla="*/ 68 h 87"/>
                  <a:gd name="T104" fmla="*/ 79 w 192"/>
                  <a:gd name="T105" fmla="*/ 66 h 87"/>
                  <a:gd name="T106" fmla="*/ 89 w 192"/>
                  <a:gd name="T107" fmla="*/ 61 h 87"/>
                  <a:gd name="T108" fmla="*/ 106 w 192"/>
                  <a:gd name="T109" fmla="*/ 54 h 87"/>
                  <a:gd name="T110" fmla="*/ 181 w 192"/>
                  <a:gd name="T111" fmla="*/ 6 h 87"/>
                  <a:gd name="T112" fmla="*/ 47 w 192"/>
                  <a:gd name="T113" fmla="*/ 6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92" h="87">
                    <a:moveTo>
                      <a:pt x="92" y="61"/>
                    </a:moveTo>
                    <a:cubicBezTo>
                      <a:pt x="94" y="62"/>
                      <a:pt x="94" y="62"/>
                      <a:pt x="94" y="62"/>
                    </a:cubicBezTo>
                    <a:cubicBezTo>
                      <a:pt x="93" y="65"/>
                      <a:pt x="92" y="64"/>
                      <a:pt x="94" y="66"/>
                    </a:cubicBezTo>
                    <a:cubicBezTo>
                      <a:pt x="92" y="61"/>
                      <a:pt x="97" y="64"/>
                      <a:pt x="96" y="59"/>
                    </a:cubicBezTo>
                    <a:cubicBezTo>
                      <a:pt x="97" y="60"/>
                      <a:pt x="97" y="60"/>
                      <a:pt x="97" y="60"/>
                    </a:cubicBezTo>
                    <a:cubicBezTo>
                      <a:pt x="97" y="60"/>
                      <a:pt x="97" y="60"/>
                      <a:pt x="96" y="60"/>
                    </a:cubicBezTo>
                    <a:cubicBezTo>
                      <a:pt x="99" y="62"/>
                      <a:pt x="96" y="56"/>
                      <a:pt x="98" y="56"/>
                    </a:cubicBezTo>
                    <a:cubicBezTo>
                      <a:pt x="98" y="56"/>
                      <a:pt x="99" y="57"/>
                      <a:pt x="99" y="58"/>
                    </a:cubicBezTo>
                    <a:cubicBezTo>
                      <a:pt x="100" y="56"/>
                      <a:pt x="100" y="56"/>
                      <a:pt x="100" y="56"/>
                    </a:cubicBezTo>
                    <a:cubicBezTo>
                      <a:pt x="100" y="56"/>
                      <a:pt x="100" y="57"/>
                      <a:pt x="100" y="57"/>
                    </a:cubicBezTo>
                    <a:cubicBezTo>
                      <a:pt x="102" y="56"/>
                      <a:pt x="102" y="56"/>
                      <a:pt x="102" y="56"/>
                    </a:cubicBezTo>
                    <a:cubicBezTo>
                      <a:pt x="102" y="56"/>
                      <a:pt x="102" y="56"/>
                      <a:pt x="102" y="56"/>
                    </a:cubicBezTo>
                    <a:cubicBezTo>
                      <a:pt x="102" y="55"/>
                      <a:pt x="102" y="54"/>
                      <a:pt x="102" y="53"/>
                    </a:cubicBezTo>
                    <a:cubicBezTo>
                      <a:pt x="103" y="53"/>
                      <a:pt x="102" y="54"/>
                      <a:pt x="102" y="54"/>
                    </a:cubicBezTo>
                    <a:cubicBezTo>
                      <a:pt x="103" y="52"/>
                      <a:pt x="103" y="52"/>
                      <a:pt x="103" y="52"/>
                    </a:cubicBezTo>
                    <a:cubicBezTo>
                      <a:pt x="104" y="54"/>
                      <a:pt x="103" y="55"/>
                      <a:pt x="103" y="55"/>
                    </a:cubicBezTo>
                    <a:cubicBezTo>
                      <a:pt x="105" y="60"/>
                      <a:pt x="103" y="54"/>
                      <a:pt x="106" y="56"/>
                    </a:cubicBezTo>
                    <a:cubicBezTo>
                      <a:pt x="105" y="57"/>
                      <a:pt x="105" y="57"/>
                      <a:pt x="105" y="57"/>
                    </a:cubicBezTo>
                    <a:cubicBezTo>
                      <a:pt x="107" y="60"/>
                      <a:pt x="108" y="58"/>
                      <a:pt x="109" y="60"/>
                    </a:cubicBezTo>
                    <a:cubicBezTo>
                      <a:pt x="109" y="59"/>
                      <a:pt x="105" y="56"/>
                      <a:pt x="106" y="54"/>
                    </a:cubicBezTo>
                    <a:cubicBezTo>
                      <a:pt x="107" y="54"/>
                      <a:pt x="107" y="54"/>
                      <a:pt x="107" y="53"/>
                    </a:cubicBezTo>
                    <a:cubicBezTo>
                      <a:pt x="108" y="55"/>
                      <a:pt x="108" y="54"/>
                      <a:pt x="109" y="54"/>
                    </a:cubicBezTo>
                    <a:cubicBezTo>
                      <a:pt x="110" y="56"/>
                      <a:pt x="110" y="56"/>
                      <a:pt x="110" y="56"/>
                    </a:cubicBezTo>
                    <a:cubicBezTo>
                      <a:pt x="110" y="55"/>
                      <a:pt x="110" y="54"/>
                      <a:pt x="110" y="53"/>
                    </a:cubicBezTo>
                    <a:cubicBezTo>
                      <a:pt x="111" y="53"/>
                      <a:pt x="112" y="55"/>
                      <a:pt x="113" y="56"/>
                    </a:cubicBezTo>
                    <a:cubicBezTo>
                      <a:pt x="114" y="56"/>
                      <a:pt x="111" y="54"/>
                      <a:pt x="112" y="52"/>
                    </a:cubicBezTo>
                    <a:cubicBezTo>
                      <a:pt x="114" y="53"/>
                      <a:pt x="114" y="52"/>
                      <a:pt x="115" y="50"/>
                    </a:cubicBezTo>
                    <a:cubicBezTo>
                      <a:pt x="116" y="50"/>
                      <a:pt x="115" y="51"/>
                      <a:pt x="116" y="52"/>
                    </a:cubicBezTo>
                    <a:cubicBezTo>
                      <a:pt x="116" y="50"/>
                      <a:pt x="116" y="50"/>
                      <a:pt x="116" y="50"/>
                    </a:cubicBezTo>
                    <a:cubicBezTo>
                      <a:pt x="116" y="49"/>
                      <a:pt x="116" y="50"/>
                      <a:pt x="116" y="50"/>
                    </a:cubicBezTo>
                    <a:cubicBezTo>
                      <a:pt x="117" y="49"/>
                      <a:pt x="115" y="48"/>
                      <a:pt x="116" y="47"/>
                    </a:cubicBezTo>
                    <a:cubicBezTo>
                      <a:pt x="115" y="44"/>
                      <a:pt x="120" y="50"/>
                      <a:pt x="120" y="47"/>
                    </a:cubicBezTo>
                    <a:cubicBezTo>
                      <a:pt x="120" y="47"/>
                      <a:pt x="120" y="48"/>
                      <a:pt x="121" y="49"/>
                    </a:cubicBezTo>
                    <a:cubicBezTo>
                      <a:pt x="122" y="46"/>
                      <a:pt x="121" y="47"/>
                      <a:pt x="122" y="44"/>
                    </a:cubicBezTo>
                    <a:cubicBezTo>
                      <a:pt x="124" y="45"/>
                      <a:pt x="124" y="45"/>
                      <a:pt x="124" y="45"/>
                    </a:cubicBezTo>
                    <a:cubicBezTo>
                      <a:pt x="122" y="44"/>
                      <a:pt x="122" y="41"/>
                      <a:pt x="123" y="39"/>
                    </a:cubicBezTo>
                    <a:cubicBezTo>
                      <a:pt x="122" y="38"/>
                      <a:pt x="121" y="37"/>
                      <a:pt x="121" y="37"/>
                    </a:cubicBezTo>
                    <a:cubicBezTo>
                      <a:pt x="122" y="35"/>
                      <a:pt x="122" y="35"/>
                      <a:pt x="122" y="35"/>
                    </a:cubicBezTo>
                    <a:cubicBezTo>
                      <a:pt x="122" y="36"/>
                      <a:pt x="123" y="37"/>
                      <a:pt x="123" y="38"/>
                    </a:cubicBezTo>
                    <a:cubicBezTo>
                      <a:pt x="123" y="37"/>
                      <a:pt x="123" y="37"/>
                      <a:pt x="123" y="37"/>
                    </a:cubicBezTo>
                    <a:cubicBezTo>
                      <a:pt x="124" y="38"/>
                      <a:pt x="124" y="39"/>
                      <a:pt x="124" y="41"/>
                    </a:cubicBezTo>
                    <a:cubicBezTo>
                      <a:pt x="124" y="40"/>
                      <a:pt x="123" y="40"/>
                      <a:pt x="123" y="39"/>
                    </a:cubicBezTo>
                    <a:cubicBezTo>
                      <a:pt x="123" y="41"/>
                      <a:pt x="123" y="43"/>
                      <a:pt x="124" y="44"/>
                    </a:cubicBezTo>
                    <a:cubicBezTo>
                      <a:pt x="124" y="44"/>
                      <a:pt x="124" y="43"/>
                      <a:pt x="124" y="43"/>
                    </a:cubicBezTo>
                    <a:cubicBezTo>
                      <a:pt x="124" y="44"/>
                      <a:pt x="124" y="44"/>
                      <a:pt x="125" y="44"/>
                    </a:cubicBezTo>
                    <a:cubicBezTo>
                      <a:pt x="125" y="44"/>
                      <a:pt x="125" y="44"/>
                      <a:pt x="125" y="43"/>
                    </a:cubicBezTo>
                    <a:cubicBezTo>
                      <a:pt x="126" y="46"/>
                      <a:pt x="126" y="46"/>
                      <a:pt x="126" y="46"/>
                    </a:cubicBezTo>
                    <a:cubicBezTo>
                      <a:pt x="126" y="45"/>
                      <a:pt x="126" y="45"/>
                      <a:pt x="126" y="45"/>
                    </a:cubicBezTo>
                    <a:cubicBezTo>
                      <a:pt x="128" y="46"/>
                      <a:pt x="128" y="46"/>
                      <a:pt x="128" y="46"/>
                    </a:cubicBezTo>
                    <a:cubicBezTo>
                      <a:pt x="129" y="42"/>
                      <a:pt x="128" y="38"/>
                      <a:pt x="130" y="36"/>
                    </a:cubicBezTo>
                    <a:cubicBezTo>
                      <a:pt x="130" y="38"/>
                      <a:pt x="131" y="39"/>
                      <a:pt x="132" y="41"/>
                    </a:cubicBezTo>
                    <a:cubicBezTo>
                      <a:pt x="131" y="39"/>
                      <a:pt x="131" y="43"/>
                      <a:pt x="130" y="43"/>
                    </a:cubicBezTo>
                    <a:cubicBezTo>
                      <a:pt x="130" y="43"/>
                      <a:pt x="131" y="44"/>
                      <a:pt x="131" y="45"/>
                    </a:cubicBezTo>
                    <a:cubicBezTo>
                      <a:pt x="132" y="42"/>
                      <a:pt x="132" y="42"/>
                      <a:pt x="132" y="42"/>
                    </a:cubicBezTo>
                    <a:cubicBezTo>
                      <a:pt x="132" y="44"/>
                      <a:pt x="133" y="43"/>
                      <a:pt x="134" y="44"/>
                    </a:cubicBezTo>
                    <a:cubicBezTo>
                      <a:pt x="132" y="40"/>
                      <a:pt x="134" y="40"/>
                      <a:pt x="135" y="39"/>
                    </a:cubicBezTo>
                    <a:cubicBezTo>
                      <a:pt x="135" y="40"/>
                      <a:pt x="135" y="42"/>
                      <a:pt x="134" y="42"/>
                    </a:cubicBezTo>
                    <a:cubicBezTo>
                      <a:pt x="136" y="44"/>
                      <a:pt x="134" y="37"/>
                      <a:pt x="136" y="39"/>
                    </a:cubicBezTo>
                    <a:cubicBezTo>
                      <a:pt x="136" y="39"/>
                      <a:pt x="136" y="39"/>
                      <a:pt x="136" y="39"/>
                    </a:cubicBezTo>
                    <a:cubicBezTo>
                      <a:pt x="136" y="38"/>
                      <a:pt x="138" y="38"/>
                      <a:pt x="138" y="40"/>
                    </a:cubicBezTo>
                    <a:cubicBezTo>
                      <a:pt x="138" y="40"/>
                      <a:pt x="138" y="40"/>
                      <a:pt x="138" y="40"/>
                    </a:cubicBezTo>
                    <a:cubicBezTo>
                      <a:pt x="139" y="39"/>
                      <a:pt x="143" y="38"/>
                      <a:pt x="142" y="34"/>
                    </a:cubicBezTo>
                    <a:cubicBezTo>
                      <a:pt x="142" y="35"/>
                      <a:pt x="143" y="38"/>
                      <a:pt x="143" y="39"/>
                    </a:cubicBezTo>
                    <a:cubicBezTo>
                      <a:pt x="142" y="27"/>
                      <a:pt x="142" y="27"/>
                      <a:pt x="142" y="27"/>
                    </a:cubicBezTo>
                    <a:cubicBezTo>
                      <a:pt x="143" y="30"/>
                      <a:pt x="146" y="36"/>
                      <a:pt x="146" y="38"/>
                    </a:cubicBezTo>
                    <a:cubicBezTo>
                      <a:pt x="146" y="38"/>
                      <a:pt x="147" y="39"/>
                      <a:pt x="147" y="37"/>
                    </a:cubicBezTo>
                    <a:cubicBezTo>
                      <a:pt x="147" y="37"/>
                      <a:pt x="145" y="34"/>
                      <a:pt x="145" y="33"/>
                    </a:cubicBezTo>
                    <a:cubicBezTo>
                      <a:pt x="147" y="36"/>
                      <a:pt x="147" y="35"/>
                      <a:pt x="149" y="37"/>
                    </a:cubicBezTo>
                    <a:cubicBezTo>
                      <a:pt x="148" y="36"/>
                      <a:pt x="147" y="32"/>
                      <a:pt x="148" y="32"/>
                    </a:cubicBezTo>
                    <a:cubicBezTo>
                      <a:pt x="148" y="33"/>
                      <a:pt x="149" y="36"/>
                      <a:pt x="149" y="37"/>
                    </a:cubicBezTo>
                    <a:cubicBezTo>
                      <a:pt x="149" y="32"/>
                      <a:pt x="149" y="32"/>
                      <a:pt x="149" y="32"/>
                    </a:cubicBezTo>
                    <a:cubicBezTo>
                      <a:pt x="149" y="33"/>
                      <a:pt x="151" y="35"/>
                      <a:pt x="151" y="36"/>
                    </a:cubicBezTo>
                    <a:cubicBezTo>
                      <a:pt x="151" y="36"/>
                      <a:pt x="153" y="36"/>
                      <a:pt x="153" y="35"/>
                    </a:cubicBezTo>
                    <a:cubicBezTo>
                      <a:pt x="152" y="35"/>
                      <a:pt x="152" y="35"/>
                      <a:pt x="152" y="35"/>
                    </a:cubicBezTo>
                    <a:cubicBezTo>
                      <a:pt x="154" y="35"/>
                      <a:pt x="152" y="28"/>
                      <a:pt x="154" y="28"/>
                    </a:cubicBezTo>
                    <a:cubicBezTo>
                      <a:pt x="154" y="29"/>
                      <a:pt x="155" y="33"/>
                      <a:pt x="156" y="33"/>
                    </a:cubicBezTo>
                    <a:cubicBezTo>
                      <a:pt x="156" y="31"/>
                      <a:pt x="154" y="22"/>
                      <a:pt x="155" y="20"/>
                    </a:cubicBezTo>
                    <a:cubicBezTo>
                      <a:pt x="156" y="21"/>
                      <a:pt x="156" y="21"/>
                      <a:pt x="156" y="21"/>
                    </a:cubicBezTo>
                    <a:cubicBezTo>
                      <a:pt x="156" y="19"/>
                      <a:pt x="156" y="19"/>
                      <a:pt x="156" y="19"/>
                    </a:cubicBezTo>
                    <a:cubicBezTo>
                      <a:pt x="157" y="23"/>
                      <a:pt x="157" y="30"/>
                      <a:pt x="157" y="33"/>
                    </a:cubicBezTo>
                    <a:cubicBezTo>
                      <a:pt x="158" y="34"/>
                      <a:pt x="158" y="35"/>
                      <a:pt x="159" y="34"/>
                    </a:cubicBezTo>
                    <a:cubicBezTo>
                      <a:pt x="160" y="35"/>
                      <a:pt x="159" y="36"/>
                      <a:pt x="159" y="37"/>
                    </a:cubicBezTo>
                    <a:cubicBezTo>
                      <a:pt x="162" y="36"/>
                      <a:pt x="162" y="36"/>
                      <a:pt x="162" y="36"/>
                    </a:cubicBezTo>
                    <a:cubicBezTo>
                      <a:pt x="160" y="34"/>
                      <a:pt x="162" y="33"/>
                      <a:pt x="161" y="31"/>
                    </a:cubicBezTo>
                    <a:cubicBezTo>
                      <a:pt x="160" y="35"/>
                      <a:pt x="160" y="35"/>
                      <a:pt x="160" y="35"/>
                    </a:cubicBezTo>
                    <a:cubicBezTo>
                      <a:pt x="159" y="32"/>
                      <a:pt x="159" y="27"/>
                      <a:pt x="160" y="27"/>
                    </a:cubicBezTo>
                    <a:cubicBezTo>
                      <a:pt x="161" y="28"/>
                      <a:pt x="162" y="31"/>
                      <a:pt x="162" y="32"/>
                    </a:cubicBezTo>
                    <a:cubicBezTo>
                      <a:pt x="162" y="31"/>
                      <a:pt x="163" y="30"/>
                      <a:pt x="164" y="30"/>
                    </a:cubicBezTo>
                    <a:cubicBezTo>
                      <a:pt x="163" y="32"/>
                      <a:pt x="163" y="32"/>
                      <a:pt x="163" y="32"/>
                    </a:cubicBezTo>
                    <a:cubicBezTo>
                      <a:pt x="165" y="33"/>
                      <a:pt x="164" y="28"/>
                      <a:pt x="166" y="30"/>
                    </a:cubicBezTo>
                    <a:cubicBezTo>
                      <a:pt x="166" y="30"/>
                      <a:pt x="168" y="33"/>
                      <a:pt x="168" y="31"/>
                    </a:cubicBezTo>
                    <a:cubicBezTo>
                      <a:pt x="166" y="29"/>
                      <a:pt x="162" y="20"/>
                      <a:pt x="162" y="18"/>
                    </a:cubicBezTo>
                    <a:cubicBezTo>
                      <a:pt x="162" y="18"/>
                      <a:pt x="165" y="20"/>
                      <a:pt x="166" y="21"/>
                    </a:cubicBezTo>
                    <a:cubicBezTo>
                      <a:pt x="167" y="23"/>
                      <a:pt x="167" y="27"/>
                      <a:pt x="168" y="28"/>
                    </a:cubicBezTo>
                    <a:cubicBezTo>
                      <a:pt x="168" y="28"/>
                      <a:pt x="168" y="27"/>
                      <a:pt x="168" y="26"/>
                    </a:cubicBezTo>
                    <a:cubicBezTo>
                      <a:pt x="169" y="27"/>
                      <a:pt x="169" y="29"/>
                      <a:pt x="170" y="28"/>
                    </a:cubicBezTo>
                    <a:cubicBezTo>
                      <a:pt x="169" y="25"/>
                      <a:pt x="171" y="27"/>
                      <a:pt x="169" y="26"/>
                    </a:cubicBezTo>
                    <a:cubicBezTo>
                      <a:pt x="170" y="25"/>
                      <a:pt x="170" y="26"/>
                      <a:pt x="171" y="25"/>
                    </a:cubicBezTo>
                    <a:cubicBezTo>
                      <a:pt x="170" y="24"/>
                      <a:pt x="170" y="19"/>
                      <a:pt x="171" y="18"/>
                    </a:cubicBezTo>
                    <a:cubicBezTo>
                      <a:pt x="171" y="19"/>
                      <a:pt x="171" y="20"/>
                      <a:pt x="172" y="20"/>
                    </a:cubicBezTo>
                    <a:cubicBezTo>
                      <a:pt x="173" y="20"/>
                      <a:pt x="175" y="20"/>
                      <a:pt x="176" y="20"/>
                    </a:cubicBezTo>
                    <a:cubicBezTo>
                      <a:pt x="177" y="20"/>
                      <a:pt x="178" y="21"/>
                      <a:pt x="178" y="22"/>
                    </a:cubicBezTo>
                    <a:cubicBezTo>
                      <a:pt x="178" y="21"/>
                      <a:pt x="178" y="20"/>
                      <a:pt x="178" y="20"/>
                    </a:cubicBezTo>
                    <a:cubicBezTo>
                      <a:pt x="180" y="22"/>
                      <a:pt x="177" y="21"/>
                      <a:pt x="179" y="23"/>
                    </a:cubicBezTo>
                    <a:cubicBezTo>
                      <a:pt x="179" y="22"/>
                      <a:pt x="180" y="21"/>
                      <a:pt x="180" y="20"/>
                    </a:cubicBezTo>
                    <a:cubicBezTo>
                      <a:pt x="179" y="17"/>
                      <a:pt x="178" y="20"/>
                      <a:pt x="178" y="21"/>
                    </a:cubicBezTo>
                    <a:cubicBezTo>
                      <a:pt x="177" y="18"/>
                      <a:pt x="177" y="14"/>
                      <a:pt x="178" y="12"/>
                    </a:cubicBezTo>
                    <a:cubicBezTo>
                      <a:pt x="179" y="11"/>
                      <a:pt x="179" y="14"/>
                      <a:pt x="179" y="13"/>
                    </a:cubicBezTo>
                    <a:cubicBezTo>
                      <a:pt x="182" y="13"/>
                      <a:pt x="179" y="7"/>
                      <a:pt x="182" y="8"/>
                    </a:cubicBezTo>
                    <a:cubicBezTo>
                      <a:pt x="184" y="10"/>
                      <a:pt x="184" y="12"/>
                      <a:pt x="185" y="14"/>
                    </a:cubicBezTo>
                    <a:cubicBezTo>
                      <a:pt x="184" y="15"/>
                      <a:pt x="183" y="13"/>
                      <a:pt x="182" y="13"/>
                    </a:cubicBezTo>
                    <a:cubicBezTo>
                      <a:pt x="183" y="14"/>
                      <a:pt x="183" y="14"/>
                      <a:pt x="183" y="14"/>
                    </a:cubicBezTo>
                    <a:cubicBezTo>
                      <a:pt x="183" y="15"/>
                      <a:pt x="182" y="16"/>
                      <a:pt x="182" y="15"/>
                    </a:cubicBezTo>
                    <a:cubicBezTo>
                      <a:pt x="183" y="17"/>
                      <a:pt x="186" y="14"/>
                      <a:pt x="189" y="15"/>
                    </a:cubicBezTo>
                    <a:cubicBezTo>
                      <a:pt x="189" y="14"/>
                      <a:pt x="189" y="13"/>
                      <a:pt x="189" y="12"/>
                    </a:cubicBezTo>
                    <a:cubicBezTo>
                      <a:pt x="188" y="13"/>
                      <a:pt x="188" y="13"/>
                      <a:pt x="188" y="13"/>
                    </a:cubicBezTo>
                    <a:cubicBezTo>
                      <a:pt x="187" y="12"/>
                      <a:pt x="189" y="10"/>
                      <a:pt x="187" y="10"/>
                    </a:cubicBezTo>
                    <a:cubicBezTo>
                      <a:pt x="188" y="8"/>
                      <a:pt x="188" y="6"/>
                      <a:pt x="190" y="7"/>
                    </a:cubicBezTo>
                    <a:cubicBezTo>
                      <a:pt x="191" y="9"/>
                      <a:pt x="191" y="9"/>
                      <a:pt x="191" y="9"/>
                    </a:cubicBezTo>
                    <a:cubicBezTo>
                      <a:pt x="190" y="8"/>
                      <a:pt x="189" y="8"/>
                      <a:pt x="189" y="9"/>
                    </a:cubicBezTo>
                    <a:cubicBezTo>
                      <a:pt x="190" y="7"/>
                      <a:pt x="192" y="11"/>
                      <a:pt x="192" y="8"/>
                    </a:cubicBezTo>
                    <a:cubicBezTo>
                      <a:pt x="190" y="7"/>
                      <a:pt x="190" y="7"/>
                      <a:pt x="190" y="7"/>
                    </a:cubicBezTo>
                    <a:cubicBezTo>
                      <a:pt x="191" y="5"/>
                      <a:pt x="191" y="2"/>
                      <a:pt x="192" y="3"/>
                    </a:cubicBezTo>
                    <a:cubicBezTo>
                      <a:pt x="191" y="0"/>
                      <a:pt x="192" y="3"/>
                      <a:pt x="190" y="1"/>
                    </a:cubicBezTo>
                    <a:cubicBezTo>
                      <a:pt x="192" y="4"/>
                      <a:pt x="188" y="1"/>
                      <a:pt x="190" y="4"/>
                    </a:cubicBezTo>
                    <a:cubicBezTo>
                      <a:pt x="188" y="2"/>
                      <a:pt x="188" y="4"/>
                      <a:pt x="186" y="1"/>
                    </a:cubicBezTo>
                    <a:cubicBezTo>
                      <a:pt x="186" y="2"/>
                      <a:pt x="187" y="3"/>
                      <a:pt x="186" y="3"/>
                    </a:cubicBezTo>
                    <a:cubicBezTo>
                      <a:pt x="186" y="3"/>
                      <a:pt x="186" y="3"/>
                      <a:pt x="186" y="3"/>
                    </a:cubicBezTo>
                    <a:cubicBezTo>
                      <a:pt x="186" y="3"/>
                      <a:pt x="186" y="3"/>
                      <a:pt x="186" y="3"/>
                    </a:cubicBezTo>
                    <a:cubicBezTo>
                      <a:pt x="186" y="4"/>
                      <a:pt x="186" y="4"/>
                      <a:pt x="186" y="4"/>
                    </a:cubicBezTo>
                    <a:cubicBezTo>
                      <a:pt x="186" y="4"/>
                      <a:pt x="186" y="4"/>
                      <a:pt x="186" y="4"/>
                    </a:cubicBezTo>
                    <a:cubicBezTo>
                      <a:pt x="186" y="4"/>
                      <a:pt x="187" y="4"/>
                      <a:pt x="187" y="5"/>
                    </a:cubicBezTo>
                    <a:cubicBezTo>
                      <a:pt x="187" y="6"/>
                      <a:pt x="186" y="7"/>
                      <a:pt x="186" y="8"/>
                    </a:cubicBezTo>
                    <a:cubicBezTo>
                      <a:pt x="185" y="8"/>
                      <a:pt x="186" y="7"/>
                      <a:pt x="185" y="6"/>
                    </a:cubicBezTo>
                    <a:cubicBezTo>
                      <a:pt x="185" y="8"/>
                      <a:pt x="185" y="8"/>
                      <a:pt x="185" y="8"/>
                    </a:cubicBezTo>
                    <a:cubicBezTo>
                      <a:pt x="184" y="6"/>
                      <a:pt x="182" y="6"/>
                      <a:pt x="183" y="4"/>
                    </a:cubicBezTo>
                    <a:cubicBezTo>
                      <a:pt x="182" y="5"/>
                      <a:pt x="182" y="5"/>
                      <a:pt x="182" y="5"/>
                    </a:cubicBezTo>
                    <a:cubicBezTo>
                      <a:pt x="181" y="4"/>
                      <a:pt x="180" y="4"/>
                      <a:pt x="180" y="5"/>
                    </a:cubicBezTo>
                    <a:cubicBezTo>
                      <a:pt x="179" y="5"/>
                      <a:pt x="179" y="7"/>
                      <a:pt x="179" y="6"/>
                    </a:cubicBezTo>
                    <a:cubicBezTo>
                      <a:pt x="178" y="7"/>
                      <a:pt x="178" y="7"/>
                      <a:pt x="178" y="7"/>
                    </a:cubicBezTo>
                    <a:cubicBezTo>
                      <a:pt x="177" y="7"/>
                      <a:pt x="177" y="7"/>
                      <a:pt x="177" y="7"/>
                    </a:cubicBezTo>
                    <a:cubicBezTo>
                      <a:pt x="176" y="7"/>
                      <a:pt x="175" y="11"/>
                      <a:pt x="172" y="9"/>
                    </a:cubicBezTo>
                    <a:cubicBezTo>
                      <a:pt x="171" y="9"/>
                      <a:pt x="171" y="10"/>
                      <a:pt x="170" y="10"/>
                    </a:cubicBezTo>
                    <a:cubicBezTo>
                      <a:pt x="169" y="9"/>
                      <a:pt x="169" y="9"/>
                      <a:pt x="169" y="9"/>
                    </a:cubicBezTo>
                    <a:cubicBezTo>
                      <a:pt x="169" y="10"/>
                      <a:pt x="166" y="8"/>
                      <a:pt x="167" y="10"/>
                    </a:cubicBezTo>
                    <a:cubicBezTo>
                      <a:pt x="164" y="6"/>
                      <a:pt x="163" y="10"/>
                      <a:pt x="161" y="10"/>
                    </a:cubicBezTo>
                    <a:cubicBezTo>
                      <a:pt x="162" y="12"/>
                      <a:pt x="162" y="12"/>
                      <a:pt x="162" y="12"/>
                    </a:cubicBezTo>
                    <a:cubicBezTo>
                      <a:pt x="161" y="12"/>
                      <a:pt x="160" y="13"/>
                      <a:pt x="159" y="14"/>
                    </a:cubicBezTo>
                    <a:cubicBezTo>
                      <a:pt x="160" y="16"/>
                      <a:pt x="160" y="16"/>
                      <a:pt x="160" y="16"/>
                    </a:cubicBezTo>
                    <a:cubicBezTo>
                      <a:pt x="160" y="18"/>
                      <a:pt x="157" y="16"/>
                      <a:pt x="156" y="16"/>
                    </a:cubicBezTo>
                    <a:cubicBezTo>
                      <a:pt x="156" y="16"/>
                      <a:pt x="156" y="16"/>
                      <a:pt x="156" y="16"/>
                    </a:cubicBezTo>
                    <a:cubicBezTo>
                      <a:pt x="153" y="13"/>
                      <a:pt x="154" y="20"/>
                      <a:pt x="151" y="18"/>
                    </a:cubicBezTo>
                    <a:cubicBezTo>
                      <a:pt x="151" y="19"/>
                      <a:pt x="150" y="19"/>
                      <a:pt x="150" y="19"/>
                    </a:cubicBezTo>
                    <a:cubicBezTo>
                      <a:pt x="150" y="19"/>
                      <a:pt x="150" y="18"/>
                      <a:pt x="150" y="18"/>
                    </a:cubicBezTo>
                    <a:cubicBezTo>
                      <a:pt x="150" y="18"/>
                      <a:pt x="150" y="18"/>
                      <a:pt x="150" y="18"/>
                    </a:cubicBezTo>
                    <a:cubicBezTo>
                      <a:pt x="149" y="18"/>
                      <a:pt x="149" y="18"/>
                      <a:pt x="149" y="18"/>
                    </a:cubicBezTo>
                    <a:cubicBezTo>
                      <a:pt x="149" y="18"/>
                      <a:pt x="149" y="18"/>
                      <a:pt x="150" y="18"/>
                    </a:cubicBezTo>
                    <a:cubicBezTo>
                      <a:pt x="149" y="19"/>
                      <a:pt x="149" y="19"/>
                      <a:pt x="149" y="20"/>
                    </a:cubicBezTo>
                    <a:cubicBezTo>
                      <a:pt x="148" y="18"/>
                      <a:pt x="148" y="18"/>
                      <a:pt x="148" y="18"/>
                    </a:cubicBezTo>
                    <a:cubicBezTo>
                      <a:pt x="148" y="18"/>
                      <a:pt x="148" y="18"/>
                      <a:pt x="148" y="18"/>
                    </a:cubicBezTo>
                    <a:cubicBezTo>
                      <a:pt x="147" y="18"/>
                      <a:pt x="148" y="19"/>
                      <a:pt x="148" y="20"/>
                    </a:cubicBezTo>
                    <a:cubicBezTo>
                      <a:pt x="148" y="21"/>
                      <a:pt x="148" y="21"/>
                      <a:pt x="148" y="22"/>
                    </a:cubicBezTo>
                    <a:cubicBezTo>
                      <a:pt x="147" y="19"/>
                      <a:pt x="147" y="23"/>
                      <a:pt x="146" y="20"/>
                    </a:cubicBezTo>
                    <a:cubicBezTo>
                      <a:pt x="146" y="22"/>
                      <a:pt x="144" y="22"/>
                      <a:pt x="145" y="25"/>
                    </a:cubicBezTo>
                    <a:cubicBezTo>
                      <a:pt x="144" y="25"/>
                      <a:pt x="144" y="25"/>
                      <a:pt x="145" y="25"/>
                    </a:cubicBezTo>
                    <a:cubicBezTo>
                      <a:pt x="144" y="25"/>
                      <a:pt x="143" y="24"/>
                      <a:pt x="143" y="26"/>
                    </a:cubicBezTo>
                    <a:cubicBezTo>
                      <a:pt x="142" y="23"/>
                      <a:pt x="142" y="23"/>
                      <a:pt x="142" y="23"/>
                    </a:cubicBezTo>
                    <a:cubicBezTo>
                      <a:pt x="142" y="27"/>
                      <a:pt x="142" y="27"/>
                      <a:pt x="142" y="27"/>
                    </a:cubicBezTo>
                    <a:cubicBezTo>
                      <a:pt x="141" y="26"/>
                      <a:pt x="140" y="25"/>
                      <a:pt x="140" y="23"/>
                    </a:cubicBezTo>
                    <a:cubicBezTo>
                      <a:pt x="140" y="26"/>
                      <a:pt x="139" y="25"/>
                      <a:pt x="139" y="28"/>
                    </a:cubicBezTo>
                    <a:cubicBezTo>
                      <a:pt x="138" y="26"/>
                      <a:pt x="138" y="26"/>
                      <a:pt x="138" y="26"/>
                    </a:cubicBezTo>
                    <a:cubicBezTo>
                      <a:pt x="138" y="26"/>
                      <a:pt x="138" y="29"/>
                      <a:pt x="137" y="28"/>
                    </a:cubicBezTo>
                    <a:cubicBezTo>
                      <a:pt x="135" y="25"/>
                      <a:pt x="131" y="29"/>
                      <a:pt x="127" y="28"/>
                    </a:cubicBezTo>
                    <a:cubicBezTo>
                      <a:pt x="130" y="32"/>
                      <a:pt x="125" y="27"/>
                      <a:pt x="126" y="30"/>
                    </a:cubicBezTo>
                    <a:cubicBezTo>
                      <a:pt x="126" y="29"/>
                      <a:pt x="125" y="29"/>
                      <a:pt x="125" y="27"/>
                    </a:cubicBezTo>
                    <a:cubicBezTo>
                      <a:pt x="124" y="29"/>
                      <a:pt x="122" y="27"/>
                      <a:pt x="123" y="30"/>
                    </a:cubicBezTo>
                    <a:cubicBezTo>
                      <a:pt x="122" y="29"/>
                      <a:pt x="122" y="28"/>
                      <a:pt x="122" y="28"/>
                    </a:cubicBezTo>
                    <a:cubicBezTo>
                      <a:pt x="122" y="28"/>
                      <a:pt x="122" y="29"/>
                      <a:pt x="121" y="28"/>
                    </a:cubicBezTo>
                    <a:cubicBezTo>
                      <a:pt x="121" y="28"/>
                      <a:pt x="121" y="27"/>
                      <a:pt x="121" y="27"/>
                    </a:cubicBezTo>
                    <a:cubicBezTo>
                      <a:pt x="120" y="28"/>
                      <a:pt x="121" y="31"/>
                      <a:pt x="122" y="34"/>
                    </a:cubicBezTo>
                    <a:cubicBezTo>
                      <a:pt x="121" y="33"/>
                      <a:pt x="120" y="33"/>
                      <a:pt x="121" y="35"/>
                    </a:cubicBezTo>
                    <a:cubicBezTo>
                      <a:pt x="120" y="34"/>
                      <a:pt x="119" y="33"/>
                      <a:pt x="120" y="33"/>
                    </a:cubicBezTo>
                    <a:cubicBezTo>
                      <a:pt x="119" y="33"/>
                      <a:pt x="116" y="33"/>
                      <a:pt x="117" y="35"/>
                    </a:cubicBezTo>
                    <a:cubicBezTo>
                      <a:pt x="117" y="34"/>
                      <a:pt x="116" y="35"/>
                      <a:pt x="116" y="35"/>
                    </a:cubicBezTo>
                    <a:cubicBezTo>
                      <a:pt x="115" y="36"/>
                      <a:pt x="115" y="36"/>
                      <a:pt x="114" y="36"/>
                    </a:cubicBezTo>
                    <a:cubicBezTo>
                      <a:pt x="114" y="36"/>
                      <a:pt x="114" y="36"/>
                      <a:pt x="114" y="36"/>
                    </a:cubicBezTo>
                    <a:cubicBezTo>
                      <a:pt x="115" y="40"/>
                      <a:pt x="113" y="38"/>
                      <a:pt x="112" y="38"/>
                    </a:cubicBezTo>
                    <a:cubicBezTo>
                      <a:pt x="112" y="38"/>
                      <a:pt x="112" y="38"/>
                      <a:pt x="112" y="38"/>
                    </a:cubicBezTo>
                    <a:cubicBezTo>
                      <a:pt x="109" y="37"/>
                      <a:pt x="112" y="39"/>
                      <a:pt x="109" y="38"/>
                    </a:cubicBezTo>
                    <a:cubicBezTo>
                      <a:pt x="110" y="39"/>
                      <a:pt x="110" y="39"/>
                      <a:pt x="110" y="39"/>
                    </a:cubicBezTo>
                    <a:cubicBezTo>
                      <a:pt x="111" y="43"/>
                      <a:pt x="107" y="38"/>
                      <a:pt x="106" y="40"/>
                    </a:cubicBezTo>
                    <a:cubicBezTo>
                      <a:pt x="107" y="41"/>
                      <a:pt x="107" y="41"/>
                      <a:pt x="107" y="41"/>
                    </a:cubicBezTo>
                    <a:cubicBezTo>
                      <a:pt x="107" y="42"/>
                      <a:pt x="103" y="36"/>
                      <a:pt x="102" y="36"/>
                    </a:cubicBezTo>
                    <a:cubicBezTo>
                      <a:pt x="102" y="36"/>
                      <a:pt x="102" y="35"/>
                      <a:pt x="102" y="35"/>
                    </a:cubicBezTo>
                    <a:cubicBezTo>
                      <a:pt x="100" y="33"/>
                      <a:pt x="103" y="37"/>
                      <a:pt x="102" y="38"/>
                    </a:cubicBezTo>
                    <a:cubicBezTo>
                      <a:pt x="101" y="37"/>
                      <a:pt x="101" y="35"/>
                      <a:pt x="100" y="35"/>
                    </a:cubicBezTo>
                    <a:cubicBezTo>
                      <a:pt x="99" y="34"/>
                      <a:pt x="99" y="40"/>
                      <a:pt x="97" y="38"/>
                    </a:cubicBezTo>
                    <a:cubicBezTo>
                      <a:pt x="97" y="39"/>
                      <a:pt x="98" y="40"/>
                      <a:pt x="98" y="41"/>
                    </a:cubicBezTo>
                    <a:cubicBezTo>
                      <a:pt x="97" y="42"/>
                      <a:pt x="94" y="38"/>
                      <a:pt x="94" y="42"/>
                    </a:cubicBezTo>
                    <a:cubicBezTo>
                      <a:pt x="94" y="42"/>
                      <a:pt x="94" y="41"/>
                      <a:pt x="94" y="41"/>
                    </a:cubicBezTo>
                    <a:cubicBezTo>
                      <a:pt x="93" y="42"/>
                      <a:pt x="92" y="43"/>
                      <a:pt x="92" y="45"/>
                    </a:cubicBezTo>
                    <a:cubicBezTo>
                      <a:pt x="89" y="39"/>
                      <a:pt x="89" y="50"/>
                      <a:pt x="87" y="44"/>
                    </a:cubicBezTo>
                    <a:cubicBezTo>
                      <a:pt x="84" y="45"/>
                      <a:pt x="84" y="45"/>
                      <a:pt x="84" y="45"/>
                    </a:cubicBezTo>
                    <a:cubicBezTo>
                      <a:pt x="84" y="45"/>
                      <a:pt x="84" y="45"/>
                      <a:pt x="84" y="45"/>
                    </a:cubicBezTo>
                    <a:cubicBezTo>
                      <a:pt x="83" y="45"/>
                      <a:pt x="83" y="46"/>
                      <a:pt x="83" y="48"/>
                    </a:cubicBezTo>
                    <a:cubicBezTo>
                      <a:pt x="82" y="48"/>
                      <a:pt x="82" y="47"/>
                      <a:pt x="82" y="47"/>
                    </a:cubicBezTo>
                    <a:cubicBezTo>
                      <a:pt x="80" y="46"/>
                      <a:pt x="80" y="47"/>
                      <a:pt x="79" y="50"/>
                    </a:cubicBezTo>
                    <a:cubicBezTo>
                      <a:pt x="78" y="49"/>
                      <a:pt x="78" y="49"/>
                      <a:pt x="78" y="49"/>
                    </a:cubicBezTo>
                    <a:cubicBezTo>
                      <a:pt x="78" y="50"/>
                      <a:pt x="74" y="47"/>
                      <a:pt x="73" y="50"/>
                    </a:cubicBezTo>
                    <a:cubicBezTo>
                      <a:pt x="73" y="49"/>
                      <a:pt x="73" y="49"/>
                      <a:pt x="73" y="49"/>
                    </a:cubicBezTo>
                    <a:cubicBezTo>
                      <a:pt x="71" y="52"/>
                      <a:pt x="65" y="46"/>
                      <a:pt x="67" y="53"/>
                    </a:cubicBezTo>
                    <a:cubicBezTo>
                      <a:pt x="66" y="55"/>
                      <a:pt x="66" y="55"/>
                      <a:pt x="66" y="55"/>
                    </a:cubicBezTo>
                    <a:cubicBezTo>
                      <a:pt x="68" y="55"/>
                      <a:pt x="67" y="58"/>
                      <a:pt x="68" y="59"/>
                    </a:cubicBezTo>
                    <a:cubicBezTo>
                      <a:pt x="67" y="60"/>
                      <a:pt x="65" y="58"/>
                      <a:pt x="66" y="57"/>
                    </a:cubicBezTo>
                    <a:cubicBezTo>
                      <a:pt x="66" y="57"/>
                      <a:pt x="66" y="57"/>
                      <a:pt x="66" y="57"/>
                    </a:cubicBezTo>
                    <a:cubicBezTo>
                      <a:pt x="65" y="54"/>
                      <a:pt x="63" y="57"/>
                      <a:pt x="63" y="54"/>
                    </a:cubicBezTo>
                    <a:cubicBezTo>
                      <a:pt x="59" y="56"/>
                      <a:pt x="54" y="56"/>
                      <a:pt x="51" y="57"/>
                    </a:cubicBezTo>
                    <a:cubicBezTo>
                      <a:pt x="52" y="59"/>
                      <a:pt x="52" y="59"/>
                      <a:pt x="52" y="59"/>
                    </a:cubicBezTo>
                    <a:cubicBezTo>
                      <a:pt x="51" y="60"/>
                      <a:pt x="51" y="60"/>
                      <a:pt x="51" y="60"/>
                    </a:cubicBezTo>
                    <a:cubicBezTo>
                      <a:pt x="50" y="59"/>
                      <a:pt x="50" y="58"/>
                      <a:pt x="51" y="58"/>
                    </a:cubicBezTo>
                    <a:cubicBezTo>
                      <a:pt x="49" y="56"/>
                      <a:pt x="50" y="59"/>
                      <a:pt x="50" y="60"/>
                    </a:cubicBezTo>
                    <a:cubicBezTo>
                      <a:pt x="48" y="60"/>
                      <a:pt x="49" y="57"/>
                      <a:pt x="49" y="57"/>
                    </a:cubicBezTo>
                    <a:cubicBezTo>
                      <a:pt x="48" y="57"/>
                      <a:pt x="48" y="57"/>
                      <a:pt x="48" y="57"/>
                    </a:cubicBezTo>
                    <a:cubicBezTo>
                      <a:pt x="48" y="57"/>
                      <a:pt x="48" y="57"/>
                      <a:pt x="48" y="57"/>
                    </a:cubicBezTo>
                    <a:cubicBezTo>
                      <a:pt x="48" y="59"/>
                      <a:pt x="48" y="60"/>
                      <a:pt x="47" y="60"/>
                    </a:cubicBezTo>
                    <a:cubicBezTo>
                      <a:pt x="46" y="60"/>
                      <a:pt x="46" y="59"/>
                      <a:pt x="46" y="59"/>
                    </a:cubicBezTo>
                    <a:cubicBezTo>
                      <a:pt x="46" y="58"/>
                      <a:pt x="46" y="58"/>
                      <a:pt x="46" y="59"/>
                    </a:cubicBezTo>
                    <a:cubicBezTo>
                      <a:pt x="44" y="59"/>
                      <a:pt x="44" y="59"/>
                      <a:pt x="44" y="59"/>
                    </a:cubicBezTo>
                    <a:cubicBezTo>
                      <a:pt x="45" y="61"/>
                      <a:pt x="45" y="61"/>
                      <a:pt x="45" y="61"/>
                    </a:cubicBezTo>
                    <a:cubicBezTo>
                      <a:pt x="45" y="62"/>
                      <a:pt x="44" y="62"/>
                      <a:pt x="46" y="64"/>
                    </a:cubicBezTo>
                    <a:cubicBezTo>
                      <a:pt x="43" y="60"/>
                      <a:pt x="39" y="65"/>
                      <a:pt x="38" y="64"/>
                    </a:cubicBezTo>
                    <a:cubicBezTo>
                      <a:pt x="38" y="66"/>
                      <a:pt x="37" y="66"/>
                      <a:pt x="35" y="66"/>
                    </a:cubicBezTo>
                    <a:cubicBezTo>
                      <a:pt x="36" y="67"/>
                      <a:pt x="37" y="69"/>
                      <a:pt x="36" y="69"/>
                    </a:cubicBezTo>
                    <a:cubicBezTo>
                      <a:pt x="34" y="64"/>
                      <a:pt x="33" y="68"/>
                      <a:pt x="31" y="64"/>
                    </a:cubicBezTo>
                    <a:cubicBezTo>
                      <a:pt x="32" y="66"/>
                      <a:pt x="28" y="66"/>
                      <a:pt x="31" y="69"/>
                    </a:cubicBezTo>
                    <a:cubicBezTo>
                      <a:pt x="30" y="69"/>
                      <a:pt x="30" y="67"/>
                      <a:pt x="29" y="66"/>
                    </a:cubicBezTo>
                    <a:cubicBezTo>
                      <a:pt x="27" y="69"/>
                      <a:pt x="24" y="67"/>
                      <a:pt x="21" y="68"/>
                    </a:cubicBezTo>
                    <a:cubicBezTo>
                      <a:pt x="22" y="69"/>
                      <a:pt x="22" y="70"/>
                      <a:pt x="22" y="71"/>
                    </a:cubicBezTo>
                    <a:cubicBezTo>
                      <a:pt x="20" y="68"/>
                      <a:pt x="20" y="68"/>
                      <a:pt x="20" y="68"/>
                    </a:cubicBezTo>
                    <a:cubicBezTo>
                      <a:pt x="20" y="69"/>
                      <a:pt x="21" y="72"/>
                      <a:pt x="19" y="70"/>
                    </a:cubicBezTo>
                    <a:cubicBezTo>
                      <a:pt x="19" y="71"/>
                      <a:pt x="20" y="71"/>
                      <a:pt x="20" y="72"/>
                    </a:cubicBezTo>
                    <a:cubicBezTo>
                      <a:pt x="17" y="71"/>
                      <a:pt x="15" y="72"/>
                      <a:pt x="13" y="73"/>
                    </a:cubicBezTo>
                    <a:cubicBezTo>
                      <a:pt x="11" y="73"/>
                      <a:pt x="8" y="73"/>
                      <a:pt x="8" y="69"/>
                    </a:cubicBezTo>
                    <a:cubicBezTo>
                      <a:pt x="8" y="71"/>
                      <a:pt x="8" y="71"/>
                      <a:pt x="7" y="71"/>
                    </a:cubicBezTo>
                    <a:cubicBezTo>
                      <a:pt x="7" y="71"/>
                      <a:pt x="7" y="72"/>
                      <a:pt x="7" y="73"/>
                    </a:cubicBezTo>
                    <a:cubicBezTo>
                      <a:pt x="7" y="73"/>
                      <a:pt x="6" y="70"/>
                      <a:pt x="7" y="70"/>
                    </a:cubicBezTo>
                    <a:cubicBezTo>
                      <a:pt x="5" y="73"/>
                      <a:pt x="5" y="70"/>
                      <a:pt x="4" y="72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3" y="73"/>
                      <a:pt x="2" y="74"/>
                      <a:pt x="2" y="76"/>
                    </a:cubicBezTo>
                    <a:cubicBezTo>
                      <a:pt x="1" y="78"/>
                      <a:pt x="1" y="80"/>
                      <a:pt x="0" y="81"/>
                    </a:cubicBezTo>
                    <a:cubicBezTo>
                      <a:pt x="1" y="80"/>
                      <a:pt x="1" y="82"/>
                      <a:pt x="2" y="83"/>
                    </a:cubicBezTo>
                    <a:cubicBezTo>
                      <a:pt x="2" y="84"/>
                      <a:pt x="4" y="86"/>
                      <a:pt x="5" y="84"/>
                    </a:cubicBezTo>
                    <a:cubicBezTo>
                      <a:pt x="6" y="85"/>
                      <a:pt x="5" y="85"/>
                      <a:pt x="5" y="86"/>
                    </a:cubicBezTo>
                    <a:cubicBezTo>
                      <a:pt x="6" y="84"/>
                      <a:pt x="6" y="84"/>
                      <a:pt x="8" y="85"/>
                    </a:cubicBezTo>
                    <a:cubicBezTo>
                      <a:pt x="8" y="85"/>
                      <a:pt x="8" y="85"/>
                      <a:pt x="8" y="85"/>
                    </a:cubicBezTo>
                    <a:cubicBezTo>
                      <a:pt x="11" y="85"/>
                      <a:pt x="13" y="87"/>
                      <a:pt x="17" y="87"/>
                    </a:cubicBezTo>
                    <a:cubicBezTo>
                      <a:pt x="16" y="85"/>
                      <a:pt x="16" y="85"/>
                      <a:pt x="16" y="85"/>
                    </a:cubicBezTo>
                    <a:cubicBezTo>
                      <a:pt x="17" y="85"/>
                      <a:pt x="17" y="86"/>
                      <a:pt x="18" y="86"/>
                    </a:cubicBezTo>
                    <a:cubicBezTo>
                      <a:pt x="18" y="83"/>
                      <a:pt x="16" y="87"/>
                      <a:pt x="16" y="83"/>
                    </a:cubicBezTo>
                    <a:cubicBezTo>
                      <a:pt x="18" y="87"/>
                      <a:pt x="21" y="82"/>
                      <a:pt x="23" y="86"/>
                    </a:cubicBezTo>
                    <a:cubicBezTo>
                      <a:pt x="24" y="86"/>
                      <a:pt x="22" y="84"/>
                      <a:pt x="23" y="84"/>
                    </a:cubicBezTo>
                    <a:cubicBezTo>
                      <a:pt x="24" y="85"/>
                      <a:pt x="24" y="85"/>
                      <a:pt x="24" y="85"/>
                    </a:cubicBezTo>
                    <a:cubicBezTo>
                      <a:pt x="24" y="83"/>
                      <a:pt x="24" y="83"/>
                      <a:pt x="24" y="83"/>
                    </a:cubicBezTo>
                    <a:cubicBezTo>
                      <a:pt x="24" y="83"/>
                      <a:pt x="25" y="85"/>
                      <a:pt x="26" y="86"/>
                    </a:cubicBezTo>
                    <a:cubicBezTo>
                      <a:pt x="25" y="86"/>
                      <a:pt x="25" y="86"/>
                      <a:pt x="25" y="86"/>
                    </a:cubicBezTo>
                    <a:cubicBezTo>
                      <a:pt x="26" y="87"/>
                      <a:pt x="27" y="85"/>
                      <a:pt x="28" y="85"/>
                    </a:cubicBezTo>
                    <a:cubicBezTo>
                      <a:pt x="27" y="85"/>
                      <a:pt x="27" y="85"/>
                      <a:pt x="27" y="85"/>
                    </a:cubicBezTo>
                    <a:cubicBezTo>
                      <a:pt x="29" y="83"/>
                      <a:pt x="33" y="83"/>
                      <a:pt x="35" y="80"/>
                    </a:cubicBezTo>
                    <a:cubicBezTo>
                      <a:pt x="34" y="79"/>
                      <a:pt x="34" y="79"/>
                      <a:pt x="34" y="79"/>
                    </a:cubicBezTo>
                    <a:cubicBezTo>
                      <a:pt x="35" y="77"/>
                      <a:pt x="36" y="79"/>
                      <a:pt x="38" y="78"/>
                    </a:cubicBezTo>
                    <a:cubicBezTo>
                      <a:pt x="38" y="78"/>
                      <a:pt x="38" y="78"/>
                      <a:pt x="38" y="78"/>
                    </a:cubicBezTo>
                    <a:cubicBezTo>
                      <a:pt x="38" y="77"/>
                      <a:pt x="38" y="76"/>
                      <a:pt x="39" y="76"/>
                    </a:cubicBezTo>
                    <a:cubicBezTo>
                      <a:pt x="39" y="77"/>
                      <a:pt x="41" y="78"/>
                      <a:pt x="40" y="79"/>
                    </a:cubicBezTo>
                    <a:cubicBezTo>
                      <a:pt x="42" y="77"/>
                      <a:pt x="41" y="77"/>
                      <a:pt x="41" y="74"/>
                    </a:cubicBezTo>
                    <a:cubicBezTo>
                      <a:pt x="42" y="75"/>
                      <a:pt x="42" y="75"/>
                      <a:pt x="42" y="75"/>
                    </a:cubicBezTo>
                    <a:cubicBezTo>
                      <a:pt x="42" y="74"/>
                      <a:pt x="42" y="73"/>
                      <a:pt x="43" y="72"/>
                    </a:cubicBezTo>
                    <a:cubicBezTo>
                      <a:pt x="42" y="74"/>
                      <a:pt x="44" y="74"/>
                      <a:pt x="44" y="76"/>
                    </a:cubicBezTo>
                    <a:cubicBezTo>
                      <a:pt x="47" y="78"/>
                      <a:pt x="46" y="72"/>
                      <a:pt x="49" y="76"/>
                    </a:cubicBezTo>
                    <a:cubicBezTo>
                      <a:pt x="48" y="71"/>
                      <a:pt x="46" y="74"/>
                      <a:pt x="46" y="73"/>
                    </a:cubicBezTo>
                    <a:cubicBezTo>
                      <a:pt x="45" y="72"/>
                      <a:pt x="46" y="70"/>
                      <a:pt x="47" y="70"/>
                    </a:cubicBezTo>
                    <a:cubicBezTo>
                      <a:pt x="48" y="70"/>
                      <a:pt x="50" y="75"/>
                      <a:pt x="52" y="74"/>
                    </a:cubicBezTo>
                    <a:cubicBezTo>
                      <a:pt x="52" y="74"/>
                      <a:pt x="52" y="74"/>
                      <a:pt x="51" y="74"/>
                    </a:cubicBezTo>
                    <a:cubicBezTo>
                      <a:pt x="53" y="75"/>
                      <a:pt x="52" y="72"/>
                      <a:pt x="54" y="74"/>
                    </a:cubicBezTo>
                    <a:cubicBezTo>
                      <a:pt x="53" y="71"/>
                      <a:pt x="55" y="73"/>
                      <a:pt x="54" y="70"/>
                    </a:cubicBezTo>
                    <a:cubicBezTo>
                      <a:pt x="53" y="72"/>
                      <a:pt x="53" y="72"/>
                      <a:pt x="53" y="72"/>
                    </a:cubicBezTo>
                    <a:cubicBezTo>
                      <a:pt x="53" y="71"/>
                      <a:pt x="53" y="67"/>
                      <a:pt x="55" y="68"/>
                    </a:cubicBezTo>
                    <a:cubicBezTo>
                      <a:pt x="55" y="69"/>
                      <a:pt x="55" y="69"/>
                      <a:pt x="55" y="70"/>
                    </a:cubicBezTo>
                    <a:cubicBezTo>
                      <a:pt x="55" y="71"/>
                      <a:pt x="55" y="69"/>
                      <a:pt x="56" y="70"/>
                    </a:cubicBezTo>
                    <a:cubicBezTo>
                      <a:pt x="57" y="73"/>
                      <a:pt x="54" y="71"/>
                      <a:pt x="54" y="74"/>
                    </a:cubicBezTo>
                    <a:cubicBezTo>
                      <a:pt x="55" y="75"/>
                      <a:pt x="55" y="71"/>
                      <a:pt x="56" y="74"/>
                    </a:cubicBezTo>
                    <a:cubicBezTo>
                      <a:pt x="55" y="70"/>
                      <a:pt x="58" y="74"/>
                      <a:pt x="58" y="71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59" y="72"/>
                      <a:pt x="59" y="71"/>
                      <a:pt x="59" y="71"/>
                    </a:cubicBezTo>
                    <a:cubicBezTo>
                      <a:pt x="59" y="74"/>
                      <a:pt x="59" y="74"/>
                      <a:pt x="59" y="74"/>
                    </a:cubicBezTo>
                    <a:cubicBezTo>
                      <a:pt x="60" y="71"/>
                      <a:pt x="62" y="75"/>
                      <a:pt x="63" y="73"/>
                    </a:cubicBezTo>
                    <a:cubicBezTo>
                      <a:pt x="61" y="74"/>
                      <a:pt x="61" y="71"/>
                      <a:pt x="60" y="70"/>
                    </a:cubicBezTo>
                    <a:cubicBezTo>
                      <a:pt x="62" y="67"/>
                      <a:pt x="63" y="74"/>
                      <a:pt x="66" y="72"/>
                    </a:cubicBezTo>
                    <a:cubicBezTo>
                      <a:pt x="65" y="73"/>
                      <a:pt x="64" y="72"/>
                      <a:pt x="64" y="71"/>
                    </a:cubicBezTo>
                    <a:cubicBezTo>
                      <a:pt x="65" y="71"/>
                      <a:pt x="66" y="71"/>
                      <a:pt x="66" y="72"/>
                    </a:cubicBezTo>
                    <a:cubicBezTo>
                      <a:pt x="68" y="71"/>
                      <a:pt x="65" y="71"/>
                      <a:pt x="66" y="69"/>
                    </a:cubicBezTo>
                    <a:cubicBezTo>
                      <a:pt x="67" y="71"/>
                      <a:pt x="66" y="68"/>
                      <a:pt x="67" y="67"/>
                    </a:cubicBezTo>
                    <a:cubicBezTo>
                      <a:pt x="67" y="69"/>
                      <a:pt x="67" y="69"/>
                      <a:pt x="67" y="69"/>
                    </a:cubicBezTo>
                    <a:cubicBezTo>
                      <a:pt x="70" y="69"/>
                      <a:pt x="67" y="65"/>
                      <a:pt x="69" y="65"/>
                    </a:cubicBezTo>
                    <a:cubicBezTo>
                      <a:pt x="69" y="68"/>
                      <a:pt x="69" y="68"/>
                      <a:pt x="69" y="68"/>
                    </a:cubicBezTo>
                    <a:cubicBezTo>
                      <a:pt x="70" y="67"/>
                      <a:pt x="70" y="67"/>
                      <a:pt x="70" y="67"/>
                    </a:cubicBezTo>
                    <a:cubicBezTo>
                      <a:pt x="70" y="69"/>
                      <a:pt x="70" y="69"/>
                      <a:pt x="70" y="69"/>
                    </a:cubicBezTo>
                    <a:cubicBezTo>
                      <a:pt x="71" y="67"/>
                      <a:pt x="71" y="68"/>
                      <a:pt x="73" y="68"/>
                    </a:cubicBezTo>
                    <a:cubicBezTo>
                      <a:pt x="72" y="67"/>
                      <a:pt x="72" y="65"/>
                      <a:pt x="73" y="64"/>
                    </a:cubicBezTo>
                    <a:cubicBezTo>
                      <a:pt x="74" y="65"/>
                      <a:pt x="73" y="66"/>
                      <a:pt x="74" y="65"/>
                    </a:cubicBezTo>
                    <a:cubicBezTo>
                      <a:pt x="74" y="66"/>
                      <a:pt x="74" y="68"/>
                      <a:pt x="73" y="67"/>
                    </a:cubicBezTo>
                    <a:cubicBezTo>
                      <a:pt x="73" y="67"/>
                      <a:pt x="73" y="68"/>
                      <a:pt x="73" y="68"/>
                    </a:cubicBezTo>
                    <a:cubicBezTo>
                      <a:pt x="75" y="69"/>
                      <a:pt x="75" y="68"/>
                      <a:pt x="76" y="68"/>
                    </a:cubicBezTo>
                    <a:cubicBezTo>
                      <a:pt x="76" y="68"/>
                      <a:pt x="75" y="68"/>
                      <a:pt x="75" y="68"/>
                    </a:cubicBezTo>
                    <a:cubicBezTo>
                      <a:pt x="76" y="64"/>
                      <a:pt x="76" y="64"/>
                      <a:pt x="76" y="64"/>
                    </a:cubicBezTo>
                    <a:cubicBezTo>
                      <a:pt x="77" y="65"/>
                      <a:pt x="77" y="66"/>
                      <a:pt x="76" y="66"/>
                    </a:cubicBezTo>
                    <a:cubicBezTo>
                      <a:pt x="77" y="66"/>
                      <a:pt x="77" y="65"/>
                      <a:pt x="77" y="65"/>
                    </a:cubicBezTo>
                    <a:cubicBezTo>
                      <a:pt x="78" y="66"/>
                      <a:pt x="78" y="68"/>
                      <a:pt x="78" y="69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79" y="67"/>
                      <a:pt x="81" y="68"/>
                      <a:pt x="80" y="68"/>
                    </a:cubicBezTo>
                    <a:cubicBezTo>
                      <a:pt x="82" y="69"/>
                      <a:pt x="82" y="65"/>
                      <a:pt x="84" y="65"/>
                    </a:cubicBezTo>
                    <a:cubicBezTo>
                      <a:pt x="84" y="65"/>
                      <a:pt x="84" y="65"/>
                      <a:pt x="84" y="64"/>
                    </a:cubicBezTo>
                    <a:cubicBezTo>
                      <a:pt x="85" y="64"/>
                      <a:pt x="87" y="65"/>
                      <a:pt x="88" y="63"/>
                    </a:cubicBezTo>
                    <a:cubicBezTo>
                      <a:pt x="90" y="65"/>
                      <a:pt x="90" y="65"/>
                      <a:pt x="90" y="65"/>
                    </a:cubicBezTo>
                    <a:cubicBezTo>
                      <a:pt x="90" y="64"/>
                      <a:pt x="87" y="62"/>
                      <a:pt x="89" y="61"/>
                    </a:cubicBezTo>
                    <a:cubicBezTo>
                      <a:pt x="90" y="59"/>
                      <a:pt x="90" y="63"/>
                      <a:pt x="91" y="63"/>
                    </a:cubicBezTo>
                    <a:cubicBezTo>
                      <a:pt x="91" y="62"/>
                      <a:pt x="91" y="58"/>
                      <a:pt x="93" y="60"/>
                    </a:cubicBezTo>
                    <a:cubicBezTo>
                      <a:pt x="93" y="61"/>
                      <a:pt x="92" y="60"/>
                      <a:pt x="92" y="61"/>
                    </a:cubicBezTo>
                    <a:close/>
                    <a:moveTo>
                      <a:pt x="106" y="54"/>
                    </a:moveTo>
                    <a:cubicBezTo>
                      <a:pt x="106" y="55"/>
                      <a:pt x="106" y="56"/>
                      <a:pt x="105" y="55"/>
                    </a:cubicBezTo>
                    <a:cubicBezTo>
                      <a:pt x="105" y="53"/>
                      <a:pt x="105" y="54"/>
                      <a:pt x="106" y="54"/>
                    </a:cubicBezTo>
                    <a:close/>
                    <a:moveTo>
                      <a:pt x="126" y="42"/>
                    </a:moveTo>
                    <a:cubicBezTo>
                      <a:pt x="126" y="42"/>
                      <a:pt x="126" y="42"/>
                      <a:pt x="125" y="42"/>
                    </a:cubicBezTo>
                    <a:cubicBezTo>
                      <a:pt x="125" y="41"/>
                      <a:pt x="126" y="41"/>
                      <a:pt x="126" y="42"/>
                    </a:cubicBezTo>
                    <a:close/>
                    <a:moveTo>
                      <a:pt x="181" y="6"/>
                    </a:moveTo>
                    <a:cubicBezTo>
                      <a:pt x="181" y="6"/>
                      <a:pt x="182" y="6"/>
                      <a:pt x="182" y="6"/>
                    </a:cubicBezTo>
                    <a:cubicBezTo>
                      <a:pt x="181" y="6"/>
                      <a:pt x="181" y="6"/>
                      <a:pt x="181" y="6"/>
                    </a:cubicBezTo>
                    <a:close/>
                    <a:moveTo>
                      <a:pt x="183" y="6"/>
                    </a:moveTo>
                    <a:cubicBezTo>
                      <a:pt x="183" y="6"/>
                      <a:pt x="183" y="6"/>
                      <a:pt x="183" y="5"/>
                    </a:cubicBezTo>
                    <a:cubicBezTo>
                      <a:pt x="183" y="6"/>
                      <a:pt x="183" y="6"/>
                      <a:pt x="182" y="6"/>
                    </a:cubicBezTo>
                    <a:cubicBezTo>
                      <a:pt x="183" y="7"/>
                      <a:pt x="183" y="7"/>
                      <a:pt x="183" y="6"/>
                    </a:cubicBezTo>
                    <a:close/>
                    <a:moveTo>
                      <a:pt x="46" y="59"/>
                    </a:moveTo>
                    <a:cubicBezTo>
                      <a:pt x="47" y="60"/>
                      <a:pt x="47" y="60"/>
                      <a:pt x="47" y="60"/>
                    </a:cubicBezTo>
                    <a:cubicBezTo>
                      <a:pt x="46" y="61"/>
                      <a:pt x="46" y="60"/>
                      <a:pt x="46" y="59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84" name="Freeform 1285"/>
              <p:cNvSpPr>
                <a:spLocks/>
              </p:cNvSpPr>
              <p:nvPr/>
            </p:nvSpPr>
            <p:spPr bwMode="auto">
              <a:xfrm>
                <a:off x="6785" y="2033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85" name="Freeform 1286"/>
              <p:cNvSpPr>
                <a:spLocks/>
              </p:cNvSpPr>
              <p:nvPr/>
            </p:nvSpPr>
            <p:spPr bwMode="auto">
              <a:xfrm>
                <a:off x="6690" y="20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86" name="Freeform 1287"/>
              <p:cNvSpPr>
                <a:spLocks/>
              </p:cNvSpPr>
              <p:nvPr/>
            </p:nvSpPr>
            <p:spPr bwMode="auto">
              <a:xfrm>
                <a:off x="6889" y="1995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87" name="Freeform 1288"/>
              <p:cNvSpPr>
                <a:spLocks/>
              </p:cNvSpPr>
              <p:nvPr/>
            </p:nvSpPr>
            <p:spPr bwMode="auto">
              <a:xfrm>
                <a:off x="6936" y="1931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88" name="Freeform 1289"/>
              <p:cNvSpPr>
                <a:spLocks/>
              </p:cNvSpPr>
              <p:nvPr/>
            </p:nvSpPr>
            <p:spPr bwMode="auto">
              <a:xfrm>
                <a:off x="6962" y="1947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89" name="Freeform 1290"/>
              <p:cNvSpPr>
                <a:spLocks/>
              </p:cNvSpPr>
              <p:nvPr/>
            </p:nvSpPr>
            <p:spPr bwMode="auto">
              <a:xfrm>
                <a:off x="6946" y="1938"/>
                <a:ext cx="2" cy="9"/>
              </a:xfrm>
              <a:custGeom>
                <a:avLst/>
                <a:gdLst>
                  <a:gd name="T0" fmla="*/ 0 w 1"/>
                  <a:gd name="T1" fmla="*/ 2 h 4"/>
                  <a:gd name="T2" fmla="*/ 1 w 1"/>
                  <a:gd name="T3" fmla="*/ 3 h 4"/>
                  <a:gd name="T4" fmla="*/ 1 w 1"/>
                  <a:gd name="T5" fmla="*/ 3 h 4"/>
                  <a:gd name="T6" fmla="*/ 0 w 1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4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90" name="Freeform 1291"/>
              <p:cNvSpPr>
                <a:spLocks/>
              </p:cNvSpPr>
              <p:nvPr/>
            </p:nvSpPr>
            <p:spPr bwMode="auto">
              <a:xfrm>
                <a:off x="6948" y="1940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91" name="Freeform 1292"/>
              <p:cNvSpPr>
                <a:spLocks/>
              </p:cNvSpPr>
              <p:nvPr/>
            </p:nvSpPr>
            <p:spPr bwMode="auto">
              <a:xfrm>
                <a:off x="6925" y="1931"/>
                <a:ext cx="4" cy="12"/>
              </a:xfrm>
              <a:custGeom>
                <a:avLst/>
                <a:gdLst>
                  <a:gd name="T0" fmla="*/ 1 w 2"/>
                  <a:gd name="T1" fmla="*/ 4 h 5"/>
                  <a:gd name="T2" fmla="*/ 1 w 2"/>
                  <a:gd name="T3" fmla="*/ 2 h 5"/>
                  <a:gd name="T4" fmla="*/ 1 w 2"/>
                  <a:gd name="T5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5">
                    <a:moveTo>
                      <a:pt x="1" y="4"/>
                    </a:moveTo>
                    <a:cubicBezTo>
                      <a:pt x="2" y="4"/>
                      <a:pt x="1" y="2"/>
                      <a:pt x="1" y="2"/>
                    </a:cubicBezTo>
                    <a:cubicBezTo>
                      <a:pt x="1" y="0"/>
                      <a:pt x="0" y="5"/>
                      <a:pt x="1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92" name="Freeform 1293"/>
              <p:cNvSpPr>
                <a:spLocks/>
              </p:cNvSpPr>
              <p:nvPr/>
            </p:nvSpPr>
            <p:spPr bwMode="auto">
              <a:xfrm>
                <a:off x="6948" y="1950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0 w 3"/>
                  <a:gd name="T3" fmla="*/ 0 h 5"/>
                  <a:gd name="T4" fmla="*/ 3 w 3"/>
                  <a:gd name="T5" fmla="*/ 5 h 5"/>
                  <a:gd name="T6" fmla="*/ 3 w 3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93" name="Freeform 1294"/>
              <p:cNvSpPr>
                <a:spLocks/>
              </p:cNvSpPr>
              <p:nvPr/>
            </p:nvSpPr>
            <p:spPr bwMode="auto">
              <a:xfrm>
                <a:off x="6939" y="1955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94" name="Freeform 1295"/>
              <p:cNvSpPr>
                <a:spLocks/>
              </p:cNvSpPr>
              <p:nvPr/>
            </p:nvSpPr>
            <p:spPr bwMode="auto">
              <a:xfrm>
                <a:off x="6941" y="1952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95" name="Freeform 1296"/>
              <p:cNvSpPr>
                <a:spLocks/>
              </p:cNvSpPr>
              <p:nvPr/>
            </p:nvSpPr>
            <p:spPr bwMode="auto">
              <a:xfrm>
                <a:off x="6946" y="1957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0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96" name="Freeform 1297"/>
              <p:cNvSpPr>
                <a:spLocks/>
              </p:cNvSpPr>
              <p:nvPr/>
            </p:nvSpPr>
            <p:spPr bwMode="auto">
              <a:xfrm>
                <a:off x="6913" y="1964"/>
                <a:ext cx="4" cy="5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1 h 2"/>
                  <a:gd name="T4" fmla="*/ 1 w 2"/>
                  <a:gd name="T5" fmla="*/ 1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1"/>
                    </a:cubicBezTo>
                    <a:cubicBezTo>
                      <a:pt x="1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97" name="Freeform 1298"/>
              <p:cNvSpPr>
                <a:spLocks/>
              </p:cNvSpPr>
              <p:nvPr/>
            </p:nvSpPr>
            <p:spPr bwMode="auto">
              <a:xfrm>
                <a:off x="6925" y="1971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1" y="2"/>
                      <a:pt x="1" y="2"/>
                      <a:pt x="1" y="2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98" name="Freeform 1299"/>
              <p:cNvSpPr>
                <a:spLocks/>
              </p:cNvSpPr>
              <p:nvPr/>
            </p:nvSpPr>
            <p:spPr bwMode="auto">
              <a:xfrm>
                <a:off x="6920" y="1976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1 w 2"/>
                  <a:gd name="T3" fmla="*/ 2 h 3"/>
                  <a:gd name="T4" fmla="*/ 0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0" y="3"/>
                      <a:pt x="1" y="2"/>
                    </a:cubicBezTo>
                    <a:cubicBezTo>
                      <a:pt x="1" y="2"/>
                      <a:pt x="2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99" name="Freeform 1300"/>
              <p:cNvSpPr>
                <a:spLocks/>
              </p:cNvSpPr>
              <p:nvPr/>
            </p:nvSpPr>
            <p:spPr bwMode="auto">
              <a:xfrm>
                <a:off x="6880" y="1974"/>
                <a:ext cx="2" cy="9"/>
              </a:xfrm>
              <a:custGeom>
                <a:avLst/>
                <a:gdLst>
                  <a:gd name="T0" fmla="*/ 2 w 2"/>
                  <a:gd name="T1" fmla="*/ 9 h 9"/>
                  <a:gd name="T2" fmla="*/ 2 w 2"/>
                  <a:gd name="T3" fmla="*/ 9 h 9"/>
                  <a:gd name="T4" fmla="*/ 0 w 2"/>
                  <a:gd name="T5" fmla="*/ 0 h 9"/>
                  <a:gd name="T6" fmla="*/ 2 w 2"/>
                  <a:gd name="T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9">
                    <a:moveTo>
                      <a:pt x="2" y="9"/>
                    </a:moveTo>
                    <a:lnTo>
                      <a:pt x="2" y="9"/>
                    </a:lnTo>
                    <a:lnTo>
                      <a:pt x="0" y="0"/>
                    </a:lnTo>
                    <a:lnTo>
                      <a:pt x="2" y="9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00" name="Freeform 1301"/>
              <p:cNvSpPr>
                <a:spLocks/>
              </p:cNvSpPr>
              <p:nvPr/>
            </p:nvSpPr>
            <p:spPr bwMode="auto">
              <a:xfrm>
                <a:off x="6856" y="2009"/>
                <a:ext cx="7" cy="10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2 h 4"/>
                  <a:gd name="T4" fmla="*/ 1 w 3"/>
                  <a:gd name="T5" fmla="*/ 0 h 4"/>
                  <a:gd name="T6" fmla="*/ 1 w 3"/>
                  <a:gd name="T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3" y="4"/>
                      <a:pt x="1" y="1"/>
                      <a:pt x="2" y="2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1" y="2"/>
                      <a:pt x="0" y="1"/>
                      <a:pt x="1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01" name="Freeform 1302"/>
              <p:cNvSpPr>
                <a:spLocks/>
              </p:cNvSpPr>
              <p:nvPr/>
            </p:nvSpPr>
            <p:spPr bwMode="auto">
              <a:xfrm>
                <a:off x="6858" y="200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02" name="Freeform 1303"/>
              <p:cNvSpPr>
                <a:spLocks/>
              </p:cNvSpPr>
              <p:nvPr/>
            </p:nvSpPr>
            <p:spPr bwMode="auto">
              <a:xfrm>
                <a:off x="6508" y="2087"/>
                <a:ext cx="0" cy="5"/>
              </a:xfrm>
              <a:custGeom>
                <a:avLst/>
                <a:gdLst>
                  <a:gd name="T0" fmla="*/ 3 h 5"/>
                  <a:gd name="T1" fmla="*/ 0 h 5"/>
                  <a:gd name="T2" fmla="*/ 5 h 5"/>
                  <a:gd name="T3" fmla="*/ 3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3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03" name="Freeform 1304"/>
              <p:cNvSpPr>
                <a:spLocks/>
              </p:cNvSpPr>
              <p:nvPr/>
            </p:nvSpPr>
            <p:spPr bwMode="auto">
              <a:xfrm>
                <a:off x="6503" y="2090"/>
                <a:ext cx="3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2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04" name="Freeform 1305"/>
              <p:cNvSpPr>
                <a:spLocks/>
              </p:cNvSpPr>
              <p:nvPr/>
            </p:nvSpPr>
            <p:spPr bwMode="auto">
              <a:xfrm>
                <a:off x="6749" y="2064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05" name="Freeform 1306"/>
              <p:cNvSpPr>
                <a:spLocks/>
              </p:cNvSpPr>
              <p:nvPr/>
            </p:nvSpPr>
            <p:spPr bwMode="auto">
              <a:xfrm>
                <a:off x="6723" y="2066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0 w 3"/>
                  <a:gd name="T5" fmla="*/ 0 h 5"/>
                  <a:gd name="T6" fmla="*/ 3 w 3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0" y="0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06" name="Freeform 1307"/>
              <p:cNvSpPr>
                <a:spLocks/>
              </p:cNvSpPr>
              <p:nvPr/>
            </p:nvSpPr>
            <p:spPr bwMode="auto">
              <a:xfrm>
                <a:off x="6704" y="2080"/>
                <a:ext cx="5" cy="7"/>
              </a:xfrm>
              <a:custGeom>
                <a:avLst/>
                <a:gdLst>
                  <a:gd name="T0" fmla="*/ 1 w 2"/>
                  <a:gd name="T1" fmla="*/ 3 h 3"/>
                  <a:gd name="T2" fmla="*/ 2 w 2"/>
                  <a:gd name="T3" fmla="*/ 2 h 3"/>
                  <a:gd name="T4" fmla="*/ 1 w 2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0" y="0"/>
                      <a:pt x="1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07" name="Freeform 1308"/>
              <p:cNvSpPr>
                <a:spLocks/>
              </p:cNvSpPr>
              <p:nvPr/>
            </p:nvSpPr>
            <p:spPr bwMode="auto">
              <a:xfrm>
                <a:off x="5933" y="924"/>
                <a:ext cx="4" cy="3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0" y="0"/>
                      <a:pt x="0" y="0"/>
                    </a:cubicBezTo>
                    <a:cubicBezTo>
                      <a:pt x="0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08" name="Freeform 1309"/>
              <p:cNvSpPr>
                <a:spLocks/>
              </p:cNvSpPr>
              <p:nvPr/>
            </p:nvSpPr>
            <p:spPr bwMode="auto">
              <a:xfrm>
                <a:off x="5940" y="941"/>
                <a:ext cx="2" cy="5"/>
              </a:xfrm>
              <a:custGeom>
                <a:avLst/>
                <a:gdLst>
                  <a:gd name="T0" fmla="*/ 2 w 2"/>
                  <a:gd name="T1" fmla="*/ 2 h 5"/>
                  <a:gd name="T2" fmla="*/ 0 w 2"/>
                  <a:gd name="T3" fmla="*/ 0 h 5"/>
                  <a:gd name="T4" fmla="*/ 2 w 2"/>
                  <a:gd name="T5" fmla="*/ 5 h 5"/>
                  <a:gd name="T6" fmla="*/ 2 w 2"/>
                  <a:gd name="T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2" y="2"/>
                    </a:moveTo>
                    <a:lnTo>
                      <a:pt x="0" y="0"/>
                    </a:lnTo>
                    <a:lnTo>
                      <a:pt x="2" y="5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09" name="Freeform 1310"/>
              <p:cNvSpPr>
                <a:spLocks/>
              </p:cNvSpPr>
              <p:nvPr/>
            </p:nvSpPr>
            <p:spPr bwMode="auto">
              <a:xfrm>
                <a:off x="5937" y="948"/>
                <a:ext cx="7" cy="10"/>
              </a:xfrm>
              <a:custGeom>
                <a:avLst/>
                <a:gdLst>
                  <a:gd name="T0" fmla="*/ 0 w 3"/>
                  <a:gd name="T1" fmla="*/ 4 h 4"/>
                  <a:gd name="T2" fmla="*/ 1 w 3"/>
                  <a:gd name="T3" fmla="*/ 1 h 4"/>
                  <a:gd name="T4" fmla="*/ 2 w 3"/>
                  <a:gd name="T5" fmla="*/ 1 h 4"/>
                  <a:gd name="T6" fmla="*/ 0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cubicBezTo>
                      <a:pt x="3" y="4"/>
                      <a:pt x="0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3"/>
                      <a:pt x="0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10" name="Freeform 1311"/>
              <p:cNvSpPr>
                <a:spLocks/>
              </p:cNvSpPr>
              <p:nvPr/>
            </p:nvSpPr>
            <p:spPr bwMode="auto">
              <a:xfrm>
                <a:off x="5921" y="958"/>
                <a:ext cx="2" cy="4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1"/>
                      <a:pt x="1" y="2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11" name="Freeform 1312"/>
              <p:cNvSpPr>
                <a:spLocks/>
              </p:cNvSpPr>
              <p:nvPr/>
            </p:nvSpPr>
            <p:spPr bwMode="auto">
              <a:xfrm>
                <a:off x="5918" y="958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12" name="Freeform 1313"/>
              <p:cNvSpPr>
                <a:spLocks/>
              </p:cNvSpPr>
              <p:nvPr/>
            </p:nvSpPr>
            <p:spPr bwMode="auto">
              <a:xfrm>
                <a:off x="5916" y="962"/>
                <a:ext cx="5" cy="5"/>
              </a:xfrm>
              <a:custGeom>
                <a:avLst/>
                <a:gdLst>
                  <a:gd name="T0" fmla="*/ 2 w 2"/>
                  <a:gd name="T1" fmla="*/ 2 h 2"/>
                  <a:gd name="T2" fmla="*/ 1 w 2"/>
                  <a:gd name="T3" fmla="*/ 0 h 2"/>
                  <a:gd name="T4" fmla="*/ 0 w 2"/>
                  <a:gd name="T5" fmla="*/ 1 h 2"/>
                  <a:gd name="T6" fmla="*/ 2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13" name="Freeform 1314"/>
              <p:cNvSpPr>
                <a:spLocks/>
              </p:cNvSpPr>
              <p:nvPr/>
            </p:nvSpPr>
            <p:spPr bwMode="auto">
              <a:xfrm>
                <a:off x="5923" y="967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14" name="Freeform 1315"/>
              <p:cNvSpPr>
                <a:spLocks/>
              </p:cNvSpPr>
              <p:nvPr/>
            </p:nvSpPr>
            <p:spPr bwMode="auto">
              <a:xfrm>
                <a:off x="5923" y="965"/>
                <a:ext cx="5" cy="4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1 h 2"/>
                  <a:gd name="T4" fmla="*/ 0 w 2"/>
                  <a:gd name="T5" fmla="*/ 1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2"/>
                      <a:pt x="0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15" name="Freeform 1316"/>
              <p:cNvSpPr>
                <a:spLocks/>
              </p:cNvSpPr>
              <p:nvPr/>
            </p:nvSpPr>
            <p:spPr bwMode="auto">
              <a:xfrm>
                <a:off x="5925" y="960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1" y="1"/>
                      <a:pt x="2" y="2"/>
                    </a:cubicBezTo>
                    <a:cubicBezTo>
                      <a:pt x="2" y="0"/>
                      <a:pt x="0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16" name="Freeform 1317"/>
              <p:cNvSpPr>
                <a:spLocks/>
              </p:cNvSpPr>
              <p:nvPr/>
            </p:nvSpPr>
            <p:spPr bwMode="auto">
              <a:xfrm>
                <a:off x="5942" y="958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17" name="Freeform 1318"/>
              <p:cNvSpPr>
                <a:spLocks/>
              </p:cNvSpPr>
              <p:nvPr/>
            </p:nvSpPr>
            <p:spPr bwMode="auto">
              <a:xfrm>
                <a:off x="5914" y="977"/>
                <a:ext cx="7" cy="2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1 h 1"/>
                  <a:gd name="T4" fmla="*/ 2 w 3"/>
                  <a:gd name="T5" fmla="*/ 0 h 1"/>
                  <a:gd name="T6" fmla="*/ 0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1" y="0"/>
                      <a:pt x="2" y="0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18" name="Freeform 1319"/>
              <p:cNvSpPr>
                <a:spLocks/>
              </p:cNvSpPr>
              <p:nvPr/>
            </p:nvSpPr>
            <p:spPr bwMode="auto">
              <a:xfrm>
                <a:off x="5921" y="979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19" name="Freeform 1320"/>
              <p:cNvSpPr>
                <a:spLocks/>
              </p:cNvSpPr>
              <p:nvPr/>
            </p:nvSpPr>
            <p:spPr bwMode="auto">
              <a:xfrm>
                <a:off x="5928" y="967"/>
                <a:ext cx="5" cy="5"/>
              </a:xfrm>
              <a:custGeom>
                <a:avLst/>
                <a:gdLst>
                  <a:gd name="T0" fmla="*/ 5 w 5"/>
                  <a:gd name="T1" fmla="*/ 5 h 5"/>
                  <a:gd name="T2" fmla="*/ 0 w 5"/>
                  <a:gd name="T3" fmla="*/ 0 h 5"/>
                  <a:gd name="T4" fmla="*/ 5 w 5"/>
                  <a:gd name="T5" fmla="*/ 5 h 5"/>
                  <a:gd name="T6" fmla="*/ 5 w 5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20" name="Freeform 1321"/>
              <p:cNvSpPr>
                <a:spLocks/>
              </p:cNvSpPr>
              <p:nvPr/>
            </p:nvSpPr>
            <p:spPr bwMode="auto">
              <a:xfrm>
                <a:off x="5909" y="984"/>
                <a:ext cx="5" cy="2"/>
              </a:xfrm>
              <a:custGeom>
                <a:avLst/>
                <a:gdLst>
                  <a:gd name="T0" fmla="*/ 2 w 5"/>
                  <a:gd name="T1" fmla="*/ 2 h 2"/>
                  <a:gd name="T2" fmla="*/ 0 w 5"/>
                  <a:gd name="T3" fmla="*/ 0 h 2"/>
                  <a:gd name="T4" fmla="*/ 5 w 5"/>
                  <a:gd name="T5" fmla="*/ 2 h 2"/>
                  <a:gd name="T6" fmla="*/ 2 w 5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2" y="2"/>
                    </a:moveTo>
                    <a:lnTo>
                      <a:pt x="0" y="0"/>
                    </a:lnTo>
                    <a:lnTo>
                      <a:pt x="5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21" name="Freeform 1322"/>
              <p:cNvSpPr>
                <a:spLocks/>
              </p:cNvSpPr>
              <p:nvPr/>
            </p:nvSpPr>
            <p:spPr bwMode="auto">
              <a:xfrm>
                <a:off x="5904" y="988"/>
                <a:ext cx="7" cy="7"/>
              </a:xfrm>
              <a:custGeom>
                <a:avLst/>
                <a:gdLst>
                  <a:gd name="T0" fmla="*/ 3 w 3"/>
                  <a:gd name="T1" fmla="*/ 1 h 3"/>
                  <a:gd name="T2" fmla="*/ 0 w 3"/>
                  <a:gd name="T3" fmla="*/ 0 h 3"/>
                  <a:gd name="T4" fmla="*/ 2 w 3"/>
                  <a:gd name="T5" fmla="*/ 3 h 3"/>
                  <a:gd name="T6" fmla="*/ 3 w 3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2" y="0"/>
                      <a:pt x="1" y="1"/>
                      <a:pt x="0" y="0"/>
                    </a:cubicBezTo>
                    <a:cubicBezTo>
                      <a:pt x="0" y="1"/>
                      <a:pt x="1" y="2"/>
                      <a:pt x="2" y="3"/>
                    </a:cubicBezTo>
                    <a:cubicBezTo>
                      <a:pt x="1" y="2"/>
                      <a:pt x="2" y="1"/>
                      <a:pt x="3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22" name="Freeform 1323"/>
              <p:cNvSpPr>
                <a:spLocks/>
              </p:cNvSpPr>
              <p:nvPr/>
            </p:nvSpPr>
            <p:spPr bwMode="auto">
              <a:xfrm>
                <a:off x="5909" y="995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23" name="Freeform 1324"/>
              <p:cNvSpPr>
                <a:spLocks/>
              </p:cNvSpPr>
              <p:nvPr/>
            </p:nvSpPr>
            <p:spPr bwMode="auto">
              <a:xfrm>
                <a:off x="5916" y="984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24" name="Freeform 1325"/>
              <p:cNvSpPr>
                <a:spLocks/>
              </p:cNvSpPr>
              <p:nvPr/>
            </p:nvSpPr>
            <p:spPr bwMode="auto">
              <a:xfrm>
                <a:off x="5918" y="986"/>
                <a:ext cx="3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25" name="Freeform 1326"/>
              <p:cNvSpPr>
                <a:spLocks/>
              </p:cNvSpPr>
              <p:nvPr/>
            </p:nvSpPr>
            <p:spPr bwMode="auto">
              <a:xfrm>
                <a:off x="5921" y="9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26" name="Freeform 1327"/>
              <p:cNvSpPr>
                <a:spLocks/>
              </p:cNvSpPr>
              <p:nvPr/>
            </p:nvSpPr>
            <p:spPr bwMode="auto">
              <a:xfrm>
                <a:off x="5928" y="977"/>
                <a:ext cx="7" cy="4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1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1"/>
                      <a:pt x="1" y="2"/>
                      <a:pt x="3" y="1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27" name="Freeform 1328"/>
              <p:cNvSpPr>
                <a:spLocks/>
              </p:cNvSpPr>
              <p:nvPr/>
            </p:nvSpPr>
            <p:spPr bwMode="auto">
              <a:xfrm>
                <a:off x="5923" y="981"/>
                <a:ext cx="5" cy="3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28" name="Freeform 1329"/>
              <p:cNvSpPr>
                <a:spLocks/>
              </p:cNvSpPr>
              <p:nvPr/>
            </p:nvSpPr>
            <p:spPr bwMode="auto">
              <a:xfrm>
                <a:off x="5925" y="984"/>
                <a:ext cx="0" cy="2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  <a:gd name="T3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29" name="Freeform 1330"/>
              <p:cNvSpPr>
                <a:spLocks/>
              </p:cNvSpPr>
              <p:nvPr/>
            </p:nvSpPr>
            <p:spPr bwMode="auto">
              <a:xfrm>
                <a:off x="5916" y="993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30" name="Freeform 1331"/>
              <p:cNvSpPr>
                <a:spLocks/>
              </p:cNvSpPr>
              <p:nvPr/>
            </p:nvSpPr>
            <p:spPr bwMode="auto">
              <a:xfrm>
                <a:off x="5918" y="99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31" name="Freeform 1332"/>
              <p:cNvSpPr>
                <a:spLocks/>
              </p:cNvSpPr>
              <p:nvPr/>
            </p:nvSpPr>
            <p:spPr bwMode="auto">
              <a:xfrm>
                <a:off x="5914" y="1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32" name="Freeform 1333"/>
              <p:cNvSpPr>
                <a:spLocks/>
              </p:cNvSpPr>
              <p:nvPr/>
            </p:nvSpPr>
            <p:spPr bwMode="auto">
              <a:xfrm>
                <a:off x="5918" y="993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33" name="Freeform 1334"/>
              <p:cNvSpPr>
                <a:spLocks/>
              </p:cNvSpPr>
              <p:nvPr/>
            </p:nvSpPr>
            <p:spPr bwMode="auto">
              <a:xfrm>
                <a:off x="5911" y="1000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34" name="Freeform 1335"/>
              <p:cNvSpPr>
                <a:spLocks/>
              </p:cNvSpPr>
              <p:nvPr/>
            </p:nvSpPr>
            <p:spPr bwMode="auto">
              <a:xfrm>
                <a:off x="5916" y="99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35" name="Freeform 1336"/>
              <p:cNvSpPr>
                <a:spLocks/>
              </p:cNvSpPr>
              <p:nvPr/>
            </p:nvSpPr>
            <p:spPr bwMode="auto">
              <a:xfrm>
                <a:off x="5916" y="991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36" name="Freeform 1337"/>
              <p:cNvSpPr>
                <a:spLocks/>
              </p:cNvSpPr>
              <p:nvPr/>
            </p:nvSpPr>
            <p:spPr bwMode="auto">
              <a:xfrm>
                <a:off x="5914" y="1010"/>
                <a:ext cx="23" cy="14"/>
              </a:xfrm>
              <a:custGeom>
                <a:avLst/>
                <a:gdLst>
                  <a:gd name="T0" fmla="*/ 10 w 10"/>
                  <a:gd name="T1" fmla="*/ 5 h 6"/>
                  <a:gd name="T2" fmla="*/ 9 w 10"/>
                  <a:gd name="T3" fmla="*/ 2 h 6"/>
                  <a:gd name="T4" fmla="*/ 0 w 10"/>
                  <a:gd name="T5" fmla="*/ 0 h 6"/>
                  <a:gd name="T6" fmla="*/ 2 w 10"/>
                  <a:gd name="T7" fmla="*/ 2 h 6"/>
                  <a:gd name="T8" fmla="*/ 6 w 10"/>
                  <a:gd name="T9" fmla="*/ 1 h 6"/>
                  <a:gd name="T10" fmla="*/ 4 w 10"/>
                  <a:gd name="T11" fmla="*/ 3 h 6"/>
                  <a:gd name="T12" fmla="*/ 9 w 10"/>
                  <a:gd name="T13" fmla="*/ 6 h 6"/>
                  <a:gd name="T14" fmla="*/ 8 w 10"/>
                  <a:gd name="T15" fmla="*/ 4 h 6"/>
                  <a:gd name="T16" fmla="*/ 10 w 10"/>
                  <a:gd name="T17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6">
                    <a:moveTo>
                      <a:pt x="10" y="5"/>
                    </a:moveTo>
                    <a:cubicBezTo>
                      <a:pt x="8" y="4"/>
                      <a:pt x="7" y="3"/>
                      <a:pt x="9" y="2"/>
                    </a:cubicBezTo>
                    <a:cubicBezTo>
                      <a:pt x="8" y="1"/>
                      <a:pt x="3" y="0"/>
                      <a:pt x="0" y="0"/>
                    </a:cubicBezTo>
                    <a:cubicBezTo>
                      <a:pt x="1" y="0"/>
                      <a:pt x="1" y="1"/>
                      <a:pt x="2" y="2"/>
                    </a:cubicBezTo>
                    <a:cubicBezTo>
                      <a:pt x="3" y="2"/>
                      <a:pt x="5" y="0"/>
                      <a:pt x="6" y="1"/>
                    </a:cubicBezTo>
                    <a:cubicBezTo>
                      <a:pt x="6" y="3"/>
                      <a:pt x="5" y="2"/>
                      <a:pt x="4" y="3"/>
                    </a:cubicBezTo>
                    <a:cubicBezTo>
                      <a:pt x="6" y="3"/>
                      <a:pt x="6" y="5"/>
                      <a:pt x="9" y="6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9" y="4"/>
                      <a:pt x="9" y="5"/>
                      <a:pt x="10" y="5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37" name="Freeform 1338"/>
              <p:cNvSpPr>
                <a:spLocks/>
              </p:cNvSpPr>
              <p:nvPr/>
            </p:nvSpPr>
            <p:spPr bwMode="auto">
              <a:xfrm>
                <a:off x="5909" y="1005"/>
                <a:ext cx="7" cy="5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0 h 2"/>
                  <a:gd name="T4" fmla="*/ 0 w 3"/>
                  <a:gd name="T5" fmla="*/ 1 h 2"/>
                  <a:gd name="T6" fmla="*/ 2 w 3"/>
                  <a:gd name="T7" fmla="*/ 2 h 2"/>
                  <a:gd name="T8" fmla="*/ 3 w 3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0" y="1"/>
                    </a:cubicBezTo>
                    <a:cubicBezTo>
                      <a:pt x="1" y="2"/>
                      <a:pt x="1" y="2"/>
                      <a:pt x="2" y="2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38" name="Freeform 1339"/>
              <p:cNvSpPr>
                <a:spLocks/>
              </p:cNvSpPr>
              <p:nvPr/>
            </p:nvSpPr>
            <p:spPr bwMode="auto">
              <a:xfrm>
                <a:off x="5914" y="998"/>
                <a:ext cx="11" cy="7"/>
              </a:xfrm>
              <a:custGeom>
                <a:avLst/>
                <a:gdLst>
                  <a:gd name="T0" fmla="*/ 1 w 5"/>
                  <a:gd name="T1" fmla="*/ 1 h 3"/>
                  <a:gd name="T2" fmla="*/ 5 w 5"/>
                  <a:gd name="T3" fmla="*/ 3 h 3"/>
                  <a:gd name="T4" fmla="*/ 4 w 5"/>
                  <a:gd name="T5" fmla="*/ 1 h 3"/>
                  <a:gd name="T6" fmla="*/ 1 w 5"/>
                  <a:gd name="T7" fmla="*/ 1 h 3"/>
                  <a:gd name="T8" fmla="*/ 1 w 5"/>
                  <a:gd name="T9" fmla="*/ 0 h 3"/>
                  <a:gd name="T10" fmla="*/ 0 w 5"/>
                  <a:gd name="T11" fmla="*/ 1 h 3"/>
                  <a:gd name="T12" fmla="*/ 0 w 5"/>
                  <a:gd name="T13" fmla="*/ 1 h 3"/>
                  <a:gd name="T14" fmla="*/ 0 w 5"/>
                  <a:gd name="T15" fmla="*/ 1 h 3"/>
                  <a:gd name="T16" fmla="*/ 0 w 5"/>
                  <a:gd name="T17" fmla="*/ 1 h 3"/>
                  <a:gd name="T18" fmla="*/ 1 w 5"/>
                  <a:gd name="T19" fmla="*/ 1 h 3"/>
                  <a:gd name="T20" fmla="*/ 1 w 5"/>
                  <a:gd name="T21" fmla="*/ 1 h 3"/>
                  <a:gd name="T22" fmla="*/ 1 w 5"/>
                  <a:gd name="T23" fmla="*/ 1 h 3"/>
                  <a:gd name="T24" fmla="*/ 1 w 5"/>
                  <a:gd name="T25" fmla="*/ 1 h 3"/>
                  <a:gd name="T26" fmla="*/ 0 w 5"/>
                  <a:gd name="T27" fmla="*/ 1 h 3"/>
                  <a:gd name="T28" fmla="*/ 0 w 5"/>
                  <a:gd name="T29" fmla="*/ 1 h 3"/>
                  <a:gd name="T30" fmla="*/ 1 w 5"/>
                  <a:gd name="T31" fmla="*/ 3 h 3"/>
                  <a:gd name="T32" fmla="*/ 1 w 5"/>
                  <a:gd name="T33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" h="3">
                    <a:moveTo>
                      <a:pt x="1" y="1"/>
                    </a:moveTo>
                    <a:cubicBezTo>
                      <a:pt x="3" y="2"/>
                      <a:pt x="3" y="3"/>
                      <a:pt x="5" y="3"/>
                    </a:cubicBezTo>
                    <a:cubicBezTo>
                      <a:pt x="5" y="2"/>
                      <a:pt x="4" y="2"/>
                      <a:pt x="4" y="1"/>
                    </a:cubicBezTo>
                    <a:cubicBezTo>
                      <a:pt x="3" y="3"/>
                      <a:pt x="3" y="0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39" name="Freeform 1340"/>
              <p:cNvSpPr>
                <a:spLocks/>
              </p:cNvSpPr>
              <p:nvPr/>
            </p:nvSpPr>
            <p:spPr bwMode="auto">
              <a:xfrm>
                <a:off x="5942" y="98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40" name="Freeform 1341"/>
              <p:cNvSpPr>
                <a:spLocks/>
              </p:cNvSpPr>
              <p:nvPr/>
            </p:nvSpPr>
            <p:spPr bwMode="auto">
              <a:xfrm>
                <a:off x="5930" y="981"/>
                <a:ext cx="12" cy="5"/>
              </a:xfrm>
              <a:custGeom>
                <a:avLst/>
                <a:gdLst>
                  <a:gd name="T0" fmla="*/ 4 w 5"/>
                  <a:gd name="T1" fmla="*/ 2 h 2"/>
                  <a:gd name="T2" fmla="*/ 3 w 5"/>
                  <a:gd name="T3" fmla="*/ 1 h 2"/>
                  <a:gd name="T4" fmla="*/ 5 w 5"/>
                  <a:gd name="T5" fmla="*/ 1 h 2"/>
                  <a:gd name="T6" fmla="*/ 3 w 5"/>
                  <a:gd name="T7" fmla="*/ 1 h 2"/>
                  <a:gd name="T8" fmla="*/ 3 w 5"/>
                  <a:gd name="T9" fmla="*/ 1 h 2"/>
                  <a:gd name="T10" fmla="*/ 0 w 5"/>
                  <a:gd name="T11" fmla="*/ 2 h 2"/>
                  <a:gd name="T12" fmla="*/ 4 w 5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2">
                    <a:moveTo>
                      <a:pt x="4" y="2"/>
                    </a:moveTo>
                    <a:cubicBezTo>
                      <a:pt x="4" y="2"/>
                      <a:pt x="3" y="1"/>
                      <a:pt x="3" y="1"/>
                    </a:cubicBezTo>
                    <a:cubicBezTo>
                      <a:pt x="4" y="1"/>
                      <a:pt x="4" y="1"/>
                      <a:pt x="5" y="1"/>
                    </a:cubicBezTo>
                    <a:cubicBezTo>
                      <a:pt x="4" y="1"/>
                      <a:pt x="4" y="0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0" y="2"/>
                      <a:pt x="0" y="2"/>
                    </a:cubicBezTo>
                    <a:cubicBezTo>
                      <a:pt x="1" y="2"/>
                      <a:pt x="2" y="2"/>
                      <a:pt x="4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41" name="Freeform 1342"/>
              <p:cNvSpPr>
                <a:spLocks/>
              </p:cNvSpPr>
              <p:nvPr/>
            </p:nvSpPr>
            <p:spPr bwMode="auto">
              <a:xfrm>
                <a:off x="5928" y="993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1 w 3"/>
                  <a:gd name="T3" fmla="*/ 2 h 2"/>
                  <a:gd name="T4" fmla="*/ 3 w 3"/>
                  <a:gd name="T5" fmla="*/ 2 h 2"/>
                  <a:gd name="T6" fmla="*/ 2 w 3"/>
                  <a:gd name="T7" fmla="*/ 1 h 2"/>
                  <a:gd name="T8" fmla="*/ 0 w 3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42" name="Freeform 1343"/>
              <p:cNvSpPr>
                <a:spLocks/>
              </p:cNvSpPr>
              <p:nvPr/>
            </p:nvSpPr>
            <p:spPr bwMode="auto">
              <a:xfrm>
                <a:off x="5906" y="1007"/>
                <a:ext cx="5" cy="5"/>
              </a:xfrm>
              <a:custGeom>
                <a:avLst/>
                <a:gdLst>
                  <a:gd name="T0" fmla="*/ 5 w 5"/>
                  <a:gd name="T1" fmla="*/ 3 h 5"/>
                  <a:gd name="T2" fmla="*/ 0 w 5"/>
                  <a:gd name="T3" fmla="*/ 0 h 5"/>
                  <a:gd name="T4" fmla="*/ 5 w 5"/>
                  <a:gd name="T5" fmla="*/ 5 h 5"/>
                  <a:gd name="T6" fmla="*/ 5 w 5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43" name="Freeform 1344"/>
              <p:cNvSpPr>
                <a:spLocks/>
              </p:cNvSpPr>
              <p:nvPr/>
            </p:nvSpPr>
            <p:spPr bwMode="auto">
              <a:xfrm>
                <a:off x="5906" y="1014"/>
                <a:ext cx="5" cy="0"/>
              </a:xfrm>
              <a:custGeom>
                <a:avLst/>
                <a:gdLst>
                  <a:gd name="T0" fmla="*/ 5 w 5"/>
                  <a:gd name="T1" fmla="*/ 0 w 5"/>
                  <a:gd name="T2" fmla="*/ 3 w 5"/>
                  <a:gd name="T3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44" name="Freeform 1345"/>
              <p:cNvSpPr>
                <a:spLocks/>
              </p:cNvSpPr>
              <p:nvPr/>
            </p:nvSpPr>
            <p:spPr bwMode="auto">
              <a:xfrm>
                <a:off x="5883" y="129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45" name="Freeform 1346"/>
              <p:cNvSpPr>
                <a:spLocks/>
              </p:cNvSpPr>
              <p:nvPr/>
            </p:nvSpPr>
            <p:spPr bwMode="auto">
              <a:xfrm>
                <a:off x="5883" y="1287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46" name="Freeform 1347"/>
              <p:cNvSpPr>
                <a:spLocks/>
              </p:cNvSpPr>
              <p:nvPr/>
            </p:nvSpPr>
            <p:spPr bwMode="auto">
              <a:xfrm>
                <a:off x="5869" y="1130"/>
                <a:ext cx="9" cy="3"/>
              </a:xfrm>
              <a:custGeom>
                <a:avLst/>
                <a:gdLst>
                  <a:gd name="T0" fmla="*/ 4 w 4"/>
                  <a:gd name="T1" fmla="*/ 0 h 1"/>
                  <a:gd name="T2" fmla="*/ 2 w 4"/>
                  <a:gd name="T3" fmla="*/ 1 h 1"/>
                  <a:gd name="T4" fmla="*/ 3 w 4"/>
                  <a:gd name="T5" fmla="*/ 1 h 1"/>
                  <a:gd name="T6" fmla="*/ 4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4" y="0"/>
                    </a:moveTo>
                    <a:cubicBezTo>
                      <a:pt x="2" y="1"/>
                      <a:pt x="0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0"/>
                      <a:pt x="4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47" name="Freeform 1348"/>
              <p:cNvSpPr>
                <a:spLocks/>
              </p:cNvSpPr>
              <p:nvPr/>
            </p:nvSpPr>
            <p:spPr bwMode="auto">
              <a:xfrm>
                <a:off x="5878" y="12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48" name="Freeform 1349"/>
              <p:cNvSpPr>
                <a:spLocks/>
              </p:cNvSpPr>
              <p:nvPr/>
            </p:nvSpPr>
            <p:spPr bwMode="auto">
              <a:xfrm>
                <a:off x="5892" y="1223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49" name="Freeform 1350"/>
              <p:cNvSpPr>
                <a:spLocks/>
              </p:cNvSpPr>
              <p:nvPr/>
            </p:nvSpPr>
            <p:spPr bwMode="auto">
              <a:xfrm>
                <a:off x="5876" y="1339"/>
                <a:ext cx="4" cy="0"/>
              </a:xfrm>
              <a:custGeom>
                <a:avLst/>
                <a:gdLst>
                  <a:gd name="T0" fmla="*/ 0 w 2"/>
                  <a:gd name="T1" fmla="*/ 1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50" name="Freeform 1351"/>
              <p:cNvSpPr>
                <a:spLocks/>
              </p:cNvSpPr>
              <p:nvPr/>
            </p:nvSpPr>
            <p:spPr bwMode="auto">
              <a:xfrm>
                <a:off x="5895" y="1064"/>
                <a:ext cx="7" cy="3"/>
              </a:xfrm>
              <a:custGeom>
                <a:avLst/>
                <a:gdLst>
                  <a:gd name="T0" fmla="*/ 1 w 3"/>
                  <a:gd name="T1" fmla="*/ 0 h 1"/>
                  <a:gd name="T2" fmla="*/ 0 w 3"/>
                  <a:gd name="T3" fmla="*/ 1 h 1"/>
                  <a:gd name="T4" fmla="*/ 1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0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51" name="Freeform 1352"/>
              <p:cNvSpPr>
                <a:spLocks/>
              </p:cNvSpPr>
              <p:nvPr/>
            </p:nvSpPr>
            <p:spPr bwMode="auto">
              <a:xfrm>
                <a:off x="5840" y="1280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52" name="Freeform 1353"/>
              <p:cNvSpPr>
                <a:spLocks/>
              </p:cNvSpPr>
              <p:nvPr/>
            </p:nvSpPr>
            <p:spPr bwMode="auto">
              <a:xfrm>
                <a:off x="5892" y="1067"/>
                <a:ext cx="3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1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53" name="Freeform 1354"/>
              <p:cNvSpPr>
                <a:spLocks/>
              </p:cNvSpPr>
              <p:nvPr/>
            </p:nvSpPr>
            <p:spPr bwMode="auto">
              <a:xfrm>
                <a:off x="5838" y="1490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54" name="Freeform 1355"/>
              <p:cNvSpPr>
                <a:spLocks/>
              </p:cNvSpPr>
              <p:nvPr/>
            </p:nvSpPr>
            <p:spPr bwMode="auto">
              <a:xfrm>
                <a:off x="5788" y="152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55" name="Freeform 1356"/>
              <p:cNvSpPr>
                <a:spLocks/>
              </p:cNvSpPr>
              <p:nvPr/>
            </p:nvSpPr>
            <p:spPr bwMode="auto">
              <a:xfrm>
                <a:off x="5902" y="1033"/>
                <a:ext cx="2" cy="0"/>
              </a:xfrm>
              <a:custGeom>
                <a:avLst/>
                <a:gdLst>
                  <a:gd name="T0" fmla="*/ 1 w 1"/>
                  <a:gd name="T1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56" name="Freeform 1357"/>
              <p:cNvSpPr>
                <a:spLocks/>
              </p:cNvSpPr>
              <p:nvPr/>
            </p:nvSpPr>
            <p:spPr bwMode="auto">
              <a:xfrm>
                <a:off x="5921" y="1033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57" name="Freeform 1358"/>
              <p:cNvSpPr>
                <a:spLocks/>
              </p:cNvSpPr>
              <p:nvPr/>
            </p:nvSpPr>
            <p:spPr bwMode="auto">
              <a:xfrm>
                <a:off x="5916" y="10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58" name="Freeform 1359"/>
              <p:cNvSpPr>
                <a:spLocks/>
              </p:cNvSpPr>
              <p:nvPr/>
            </p:nvSpPr>
            <p:spPr bwMode="auto">
              <a:xfrm>
                <a:off x="5904" y="1033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59" name="Freeform 1360"/>
              <p:cNvSpPr>
                <a:spLocks/>
              </p:cNvSpPr>
              <p:nvPr/>
            </p:nvSpPr>
            <p:spPr bwMode="auto">
              <a:xfrm>
                <a:off x="5904" y="103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60" name="Freeform 1361"/>
              <p:cNvSpPr>
                <a:spLocks/>
              </p:cNvSpPr>
              <p:nvPr/>
            </p:nvSpPr>
            <p:spPr bwMode="auto">
              <a:xfrm>
                <a:off x="5902" y="1033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61" name="Freeform 1362"/>
              <p:cNvSpPr>
                <a:spLocks/>
              </p:cNvSpPr>
              <p:nvPr/>
            </p:nvSpPr>
            <p:spPr bwMode="auto">
              <a:xfrm>
                <a:off x="5845" y="1405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62" name="Freeform 1363"/>
              <p:cNvSpPr>
                <a:spLocks/>
              </p:cNvSpPr>
              <p:nvPr/>
            </p:nvSpPr>
            <p:spPr bwMode="auto">
              <a:xfrm>
                <a:off x="5911" y="1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63" name="Freeform 1364"/>
              <p:cNvSpPr>
                <a:spLocks/>
              </p:cNvSpPr>
              <p:nvPr/>
            </p:nvSpPr>
            <p:spPr bwMode="auto">
              <a:xfrm>
                <a:off x="5899" y="1166"/>
                <a:ext cx="15" cy="7"/>
              </a:xfrm>
              <a:custGeom>
                <a:avLst/>
                <a:gdLst>
                  <a:gd name="T0" fmla="*/ 6 w 6"/>
                  <a:gd name="T1" fmla="*/ 3 h 3"/>
                  <a:gd name="T2" fmla="*/ 5 w 6"/>
                  <a:gd name="T3" fmla="*/ 1 h 3"/>
                  <a:gd name="T4" fmla="*/ 0 w 6"/>
                  <a:gd name="T5" fmla="*/ 0 h 3"/>
                  <a:gd name="T6" fmla="*/ 6 w 6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3">
                    <a:moveTo>
                      <a:pt x="6" y="3"/>
                    </a:moveTo>
                    <a:cubicBezTo>
                      <a:pt x="4" y="2"/>
                      <a:pt x="4" y="1"/>
                      <a:pt x="5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64" name="Freeform 1365"/>
              <p:cNvSpPr>
                <a:spLocks noEditPoints="1"/>
              </p:cNvSpPr>
              <p:nvPr/>
            </p:nvSpPr>
            <p:spPr bwMode="auto">
              <a:xfrm>
                <a:off x="5786" y="1017"/>
                <a:ext cx="149" cy="526"/>
              </a:xfrm>
              <a:custGeom>
                <a:avLst/>
                <a:gdLst>
                  <a:gd name="T0" fmla="*/ 41 w 63"/>
                  <a:gd name="T1" fmla="*/ 121 h 222"/>
                  <a:gd name="T2" fmla="*/ 41 w 63"/>
                  <a:gd name="T3" fmla="*/ 114 h 222"/>
                  <a:gd name="T4" fmla="*/ 44 w 63"/>
                  <a:gd name="T5" fmla="*/ 111 h 222"/>
                  <a:gd name="T6" fmla="*/ 43 w 63"/>
                  <a:gd name="T7" fmla="*/ 105 h 222"/>
                  <a:gd name="T8" fmla="*/ 45 w 63"/>
                  <a:gd name="T9" fmla="*/ 97 h 222"/>
                  <a:gd name="T10" fmla="*/ 40 w 63"/>
                  <a:gd name="T11" fmla="*/ 85 h 222"/>
                  <a:gd name="T12" fmla="*/ 40 w 63"/>
                  <a:gd name="T13" fmla="*/ 85 h 222"/>
                  <a:gd name="T14" fmla="*/ 46 w 63"/>
                  <a:gd name="T15" fmla="*/ 85 h 222"/>
                  <a:gd name="T16" fmla="*/ 47 w 63"/>
                  <a:gd name="T17" fmla="*/ 78 h 222"/>
                  <a:gd name="T18" fmla="*/ 49 w 63"/>
                  <a:gd name="T19" fmla="*/ 72 h 222"/>
                  <a:gd name="T20" fmla="*/ 54 w 63"/>
                  <a:gd name="T21" fmla="*/ 62 h 222"/>
                  <a:gd name="T22" fmla="*/ 55 w 63"/>
                  <a:gd name="T23" fmla="*/ 58 h 222"/>
                  <a:gd name="T24" fmla="*/ 46 w 63"/>
                  <a:gd name="T25" fmla="*/ 44 h 222"/>
                  <a:gd name="T26" fmla="*/ 57 w 63"/>
                  <a:gd name="T27" fmla="*/ 46 h 222"/>
                  <a:gd name="T28" fmla="*/ 59 w 63"/>
                  <a:gd name="T29" fmla="*/ 41 h 222"/>
                  <a:gd name="T30" fmla="*/ 60 w 63"/>
                  <a:gd name="T31" fmla="*/ 36 h 222"/>
                  <a:gd name="T32" fmla="*/ 60 w 63"/>
                  <a:gd name="T33" fmla="*/ 25 h 222"/>
                  <a:gd name="T34" fmla="*/ 54 w 63"/>
                  <a:gd name="T35" fmla="*/ 19 h 222"/>
                  <a:gd name="T36" fmla="*/ 61 w 63"/>
                  <a:gd name="T37" fmla="*/ 11 h 222"/>
                  <a:gd name="T38" fmla="*/ 57 w 63"/>
                  <a:gd name="T39" fmla="*/ 7 h 222"/>
                  <a:gd name="T40" fmla="*/ 49 w 63"/>
                  <a:gd name="T41" fmla="*/ 5 h 222"/>
                  <a:gd name="T42" fmla="*/ 52 w 63"/>
                  <a:gd name="T43" fmla="*/ 6 h 222"/>
                  <a:gd name="T44" fmla="*/ 48 w 63"/>
                  <a:gd name="T45" fmla="*/ 13 h 222"/>
                  <a:gd name="T46" fmla="*/ 44 w 63"/>
                  <a:gd name="T47" fmla="*/ 25 h 222"/>
                  <a:gd name="T48" fmla="*/ 42 w 63"/>
                  <a:gd name="T49" fmla="*/ 41 h 222"/>
                  <a:gd name="T50" fmla="*/ 39 w 63"/>
                  <a:gd name="T51" fmla="*/ 48 h 222"/>
                  <a:gd name="T52" fmla="*/ 42 w 63"/>
                  <a:gd name="T53" fmla="*/ 51 h 222"/>
                  <a:gd name="T54" fmla="*/ 42 w 63"/>
                  <a:gd name="T55" fmla="*/ 60 h 222"/>
                  <a:gd name="T56" fmla="*/ 35 w 63"/>
                  <a:gd name="T57" fmla="*/ 76 h 222"/>
                  <a:gd name="T58" fmla="*/ 35 w 63"/>
                  <a:gd name="T59" fmla="*/ 82 h 222"/>
                  <a:gd name="T60" fmla="*/ 33 w 63"/>
                  <a:gd name="T61" fmla="*/ 91 h 222"/>
                  <a:gd name="T62" fmla="*/ 32 w 63"/>
                  <a:gd name="T63" fmla="*/ 100 h 222"/>
                  <a:gd name="T64" fmla="*/ 26 w 63"/>
                  <a:gd name="T65" fmla="*/ 108 h 222"/>
                  <a:gd name="T66" fmla="*/ 21 w 63"/>
                  <a:gd name="T67" fmla="*/ 123 h 222"/>
                  <a:gd name="T68" fmla="*/ 18 w 63"/>
                  <a:gd name="T69" fmla="*/ 136 h 222"/>
                  <a:gd name="T70" fmla="*/ 17 w 63"/>
                  <a:gd name="T71" fmla="*/ 148 h 222"/>
                  <a:gd name="T72" fmla="*/ 10 w 63"/>
                  <a:gd name="T73" fmla="*/ 162 h 222"/>
                  <a:gd name="T74" fmla="*/ 10 w 63"/>
                  <a:gd name="T75" fmla="*/ 168 h 222"/>
                  <a:gd name="T76" fmla="*/ 7 w 63"/>
                  <a:gd name="T77" fmla="*/ 183 h 222"/>
                  <a:gd name="T78" fmla="*/ 5 w 63"/>
                  <a:gd name="T79" fmla="*/ 198 h 222"/>
                  <a:gd name="T80" fmla="*/ 3 w 63"/>
                  <a:gd name="T81" fmla="*/ 221 h 222"/>
                  <a:gd name="T82" fmla="*/ 16 w 63"/>
                  <a:gd name="T83" fmla="*/ 214 h 222"/>
                  <a:gd name="T84" fmla="*/ 19 w 63"/>
                  <a:gd name="T85" fmla="*/ 201 h 222"/>
                  <a:gd name="T86" fmla="*/ 22 w 63"/>
                  <a:gd name="T87" fmla="*/ 198 h 222"/>
                  <a:gd name="T88" fmla="*/ 24 w 63"/>
                  <a:gd name="T89" fmla="*/ 183 h 222"/>
                  <a:gd name="T90" fmla="*/ 23 w 63"/>
                  <a:gd name="T91" fmla="*/ 174 h 222"/>
                  <a:gd name="T92" fmla="*/ 25 w 63"/>
                  <a:gd name="T93" fmla="*/ 167 h 222"/>
                  <a:gd name="T94" fmla="*/ 27 w 63"/>
                  <a:gd name="T95" fmla="*/ 162 h 222"/>
                  <a:gd name="T96" fmla="*/ 33 w 63"/>
                  <a:gd name="T97" fmla="*/ 156 h 222"/>
                  <a:gd name="T98" fmla="*/ 29 w 63"/>
                  <a:gd name="T99" fmla="*/ 149 h 222"/>
                  <a:gd name="T100" fmla="*/ 32 w 63"/>
                  <a:gd name="T101" fmla="*/ 144 h 222"/>
                  <a:gd name="T102" fmla="*/ 34 w 63"/>
                  <a:gd name="T103" fmla="*/ 142 h 222"/>
                  <a:gd name="T104" fmla="*/ 37 w 63"/>
                  <a:gd name="T105" fmla="*/ 135 h 222"/>
                  <a:gd name="T106" fmla="*/ 39 w 63"/>
                  <a:gd name="T107" fmla="*/ 125 h 222"/>
                  <a:gd name="T108" fmla="*/ 44 w 63"/>
                  <a:gd name="T109" fmla="*/ 83 h 222"/>
                  <a:gd name="T110" fmla="*/ 50 w 63"/>
                  <a:gd name="T111" fmla="*/ 11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3" h="222">
                    <a:moveTo>
                      <a:pt x="39" y="125"/>
                    </a:moveTo>
                    <a:cubicBezTo>
                      <a:pt x="41" y="124"/>
                      <a:pt x="41" y="124"/>
                      <a:pt x="41" y="124"/>
                    </a:cubicBezTo>
                    <a:cubicBezTo>
                      <a:pt x="43" y="126"/>
                      <a:pt x="42" y="127"/>
                      <a:pt x="44" y="127"/>
                    </a:cubicBezTo>
                    <a:cubicBezTo>
                      <a:pt x="39" y="125"/>
                      <a:pt x="45" y="122"/>
                      <a:pt x="40" y="121"/>
                    </a:cubicBezTo>
                    <a:cubicBezTo>
                      <a:pt x="41" y="120"/>
                      <a:pt x="41" y="120"/>
                      <a:pt x="41" y="120"/>
                    </a:cubicBezTo>
                    <a:cubicBezTo>
                      <a:pt x="41" y="121"/>
                      <a:pt x="41" y="121"/>
                      <a:pt x="41" y="121"/>
                    </a:cubicBezTo>
                    <a:cubicBezTo>
                      <a:pt x="44" y="120"/>
                      <a:pt x="37" y="119"/>
                      <a:pt x="39" y="117"/>
                    </a:cubicBezTo>
                    <a:cubicBezTo>
                      <a:pt x="39" y="117"/>
                      <a:pt x="40" y="117"/>
                      <a:pt x="41" y="117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1" y="115"/>
                      <a:pt x="41" y="116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40" y="113"/>
                      <a:pt x="39" y="112"/>
                      <a:pt x="38" y="112"/>
                    </a:cubicBezTo>
                    <a:cubicBezTo>
                      <a:pt x="39" y="111"/>
                      <a:pt x="39" y="112"/>
                      <a:pt x="40" y="112"/>
                    </a:cubicBezTo>
                    <a:cubicBezTo>
                      <a:pt x="39" y="111"/>
                      <a:pt x="39" y="111"/>
                      <a:pt x="39" y="111"/>
                    </a:cubicBezTo>
                    <a:cubicBezTo>
                      <a:pt x="40" y="110"/>
                      <a:pt x="41" y="112"/>
                      <a:pt x="41" y="113"/>
                    </a:cubicBezTo>
                    <a:cubicBezTo>
                      <a:pt x="46" y="113"/>
                      <a:pt x="40" y="111"/>
                      <a:pt x="43" y="110"/>
                    </a:cubicBezTo>
                    <a:cubicBezTo>
                      <a:pt x="44" y="111"/>
                      <a:pt x="44" y="111"/>
                      <a:pt x="44" y="111"/>
                    </a:cubicBezTo>
                    <a:cubicBezTo>
                      <a:pt x="47" y="111"/>
                      <a:pt x="46" y="110"/>
                      <a:pt x="48" y="109"/>
                    </a:cubicBezTo>
                    <a:cubicBezTo>
                      <a:pt x="47" y="109"/>
                      <a:pt x="43" y="110"/>
                      <a:pt x="42" y="109"/>
                    </a:cubicBezTo>
                    <a:cubicBezTo>
                      <a:pt x="42" y="109"/>
                      <a:pt x="43" y="108"/>
                      <a:pt x="42" y="107"/>
                    </a:cubicBezTo>
                    <a:cubicBezTo>
                      <a:pt x="44" y="108"/>
                      <a:pt x="44" y="107"/>
                      <a:pt x="44" y="106"/>
                    </a:cubicBezTo>
                    <a:cubicBezTo>
                      <a:pt x="46" y="107"/>
                      <a:pt x="46" y="107"/>
                      <a:pt x="46" y="107"/>
                    </a:cubicBezTo>
                    <a:cubicBezTo>
                      <a:pt x="46" y="106"/>
                      <a:pt x="44" y="105"/>
                      <a:pt x="43" y="105"/>
                    </a:cubicBezTo>
                    <a:cubicBezTo>
                      <a:pt x="44" y="104"/>
                      <a:pt x="46" y="104"/>
                      <a:pt x="47" y="104"/>
                    </a:cubicBezTo>
                    <a:cubicBezTo>
                      <a:pt x="48" y="103"/>
                      <a:pt x="44" y="104"/>
                      <a:pt x="44" y="102"/>
                    </a:cubicBezTo>
                    <a:cubicBezTo>
                      <a:pt x="45" y="101"/>
                      <a:pt x="45" y="100"/>
                      <a:pt x="44" y="98"/>
                    </a:cubicBezTo>
                    <a:cubicBezTo>
                      <a:pt x="45" y="97"/>
                      <a:pt x="45" y="99"/>
                      <a:pt x="46" y="99"/>
                    </a:cubicBezTo>
                    <a:cubicBezTo>
                      <a:pt x="44" y="97"/>
                      <a:pt x="44" y="97"/>
                      <a:pt x="44" y="97"/>
                    </a:cubicBezTo>
                    <a:cubicBezTo>
                      <a:pt x="44" y="97"/>
                      <a:pt x="45" y="97"/>
                      <a:pt x="45" y="97"/>
                    </a:cubicBezTo>
                    <a:cubicBezTo>
                      <a:pt x="45" y="96"/>
                      <a:pt x="43" y="97"/>
                      <a:pt x="42" y="95"/>
                    </a:cubicBezTo>
                    <a:cubicBezTo>
                      <a:pt x="40" y="94"/>
                      <a:pt x="47" y="94"/>
                      <a:pt x="44" y="92"/>
                    </a:cubicBezTo>
                    <a:cubicBezTo>
                      <a:pt x="45" y="92"/>
                      <a:pt x="46" y="93"/>
                      <a:pt x="47" y="93"/>
                    </a:cubicBezTo>
                    <a:cubicBezTo>
                      <a:pt x="45" y="90"/>
                      <a:pt x="46" y="91"/>
                      <a:pt x="43" y="88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43" y="88"/>
                      <a:pt x="41" y="86"/>
                      <a:pt x="40" y="85"/>
                    </a:cubicBezTo>
                    <a:cubicBezTo>
                      <a:pt x="39" y="85"/>
                      <a:pt x="38" y="85"/>
                      <a:pt x="37" y="85"/>
                    </a:cubicBezTo>
                    <a:cubicBezTo>
                      <a:pt x="37" y="83"/>
                      <a:pt x="37" y="83"/>
                      <a:pt x="37" y="83"/>
                    </a:cubicBezTo>
                    <a:cubicBezTo>
                      <a:pt x="37" y="83"/>
                      <a:pt x="38" y="83"/>
                      <a:pt x="39" y="84"/>
                    </a:cubicBezTo>
                    <a:cubicBezTo>
                      <a:pt x="39" y="84"/>
                      <a:pt x="38" y="83"/>
                      <a:pt x="38" y="83"/>
                    </a:cubicBezTo>
                    <a:cubicBezTo>
                      <a:pt x="39" y="83"/>
                      <a:pt x="41" y="84"/>
                      <a:pt x="42" y="84"/>
                    </a:cubicBezTo>
                    <a:cubicBezTo>
                      <a:pt x="41" y="85"/>
                      <a:pt x="41" y="85"/>
                      <a:pt x="40" y="85"/>
                    </a:cubicBezTo>
                    <a:cubicBezTo>
                      <a:pt x="42" y="85"/>
                      <a:pt x="43" y="86"/>
                      <a:pt x="45" y="87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5" y="86"/>
                      <a:pt x="45" y="86"/>
                      <a:pt x="45" y="86"/>
                    </a:cubicBezTo>
                    <a:cubicBezTo>
                      <a:pt x="45" y="86"/>
                      <a:pt x="45" y="86"/>
                      <a:pt x="44" y="86"/>
                    </a:cubicBezTo>
                    <a:cubicBezTo>
                      <a:pt x="47" y="86"/>
                      <a:pt x="47" y="86"/>
                      <a:pt x="47" y="86"/>
                    </a:cubicBezTo>
                    <a:cubicBezTo>
                      <a:pt x="46" y="85"/>
                      <a:pt x="46" y="85"/>
                      <a:pt x="46" y="85"/>
                    </a:cubicBezTo>
                    <a:cubicBezTo>
                      <a:pt x="48" y="84"/>
                      <a:pt x="48" y="84"/>
                      <a:pt x="48" y="84"/>
                    </a:cubicBezTo>
                    <a:cubicBezTo>
                      <a:pt x="46" y="81"/>
                      <a:pt x="42" y="79"/>
                      <a:pt x="42" y="76"/>
                    </a:cubicBezTo>
                    <a:cubicBezTo>
                      <a:pt x="44" y="77"/>
                      <a:pt x="45" y="77"/>
                      <a:pt x="48" y="78"/>
                    </a:cubicBezTo>
                    <a:cubicBezTo>
                      <a:pt x="45" y="78"/>
                      <a:pt x="48" y="80"/>
                      <a:pt x="47" y="81"/>
                    </a:cubicBezTo>
                    <a:cubicBezTo>
                      <a:pt x="48" y="81"/>
                      <a:pt x="49" y="81"/>
                      <a:pt x="49" y="81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9" y="79"/>
                      <a:pt x="49" y="78"/>
                      <a:pt x="50" y="78"/>
                    </a:cubicBezTo>
                    <a:cubicBezTo>
                      <a:pt x="46" y="77"/>
                      <a:pt x="48" y="75"/>
                      <a:pt x="47" y="74"/>
                    </a:cubicBezTo>
                    <a:cubicBezTo>
                      <a:pt x="48" y="74"/>
                      <a:pt x="50" y="75"/>
                      <a:pt x="49" y="76"/>
                    </a:cubicBezTo>
                    <a:cubicBezTo>
                      <a:pt x="52" y="76"/>
                      <a:pt x="45" y="73"/>
                      <a:pt x="48" y="73"/>
                    </a:cubicBezTo>
                    <a:cubicBezTo>
                      <a:pt x="48" y="73"/>
                      <a:pt x="47" y="73"/>
                      <a:pt x="48" y="73"/>
                    </a:cubicBezTo>
                    <a:cubicBezTo>
                      <a:pt x="47" y="72"/>
                      <a:pt x="48" y="71"/>
                      <a:pt x="49" y="72"/>
                    </a:cubicBezTo>
                    <a:cubicBezTo>
                      <a:pt x="49" y="72"/>
                      <a:pt x="49" y="72"/>
                      <a:pt x="49" y="72"/>
                    </a:cubicBezTo>
                    <a:cubicBezTo>
                      <a:pt x="50" y="70"/>
                      <a:pt x="51" y="66"/>
                      <a:pt x="48" y="65"/>
                    </a:cubicBezTo>
                    <a:cubicBezTo>
                      <a:pt x="48" y="65"/>
                      <a:pt x="52" y="66"/>
                      <a:pt x="52" y="67"/>
                    </a:cubicBezTo>
                    <a:cubicBezTo>
                      <a:pt x="42" y="60"/>
                      <a:pt x="42" y="60"/>
                      <a:pt x="42" y="60"/>
                    </a:cubicBezTo>
                    <a:cubicBezTo>
                      <a:pt x="45" y="61"/>
                      <a:pt x="52" y="62"/>
                      <a:pt x="53" y="64"/>
                    </a:cubicBezTo>
                    <a:cubicBezTo>
                      <a:pt x="54" y="64"/>
                      <a:pt x="54" y="63"/>
                      <a:pt x="54" y="62"/>
                    </a:cubicBezTo>
                    <a:cubicBezTo>
                      <a:pt x="53" y="62"/>
                      <a:pt x="49" y="62"/>
                      <a:pt x="49" y="61"/>
                    </a:cubicBezTo>
                    <a:cubicBezTo>
                      <a:pt x="53" y="61"/>
                      <a:pt x="51" y="61"/>
                      <a:pt x="54" y="60"/>
                    </a:cubicBezTo>
                    <a:cubicBezTo>
                      <a:pt x="53" y="61"/>
                      <a:pt x="49" y="59"/>
                      <a:pt x="49" y="58"/>
                    </a:cubicBezTo>
                    <a:cubicBezTo>
                      <a:pt x="50" y="58"/>
                      <a:pt x="54" y="59"/>
                      <a:pt x="54" y="60"/>
                    </a:cubicBezTo>
                    <a:cubicBezTo>
                      <a:pt x="50" y="57"/>
                      <a:pt x="50" y="57"/>
                      <a:pt x="50" y="57"/>
                    </a:cubicBezTo>
                    <a:cubicBezTo>
                      <a:pt x="51" y="57"/>
                      <a:pt x="54" y="58"/>
                      <a:pt x="55" y="58"/>
                    </a:cubicBezTo>
                    <a:cubicBezTo>
                      <a:pt x="54" y="58"/>
                      <a:pt x="56" y="56"/>
                      <a:pt x="56" y="56"/>
                    </a:cubicBezTo>
                    <a:cubicBezTo>
                      <a:pt x="54" y="56"/>
                      <a:pt x="54" y="56"/>
                      <a:pt x="54" y="56"/>
                    </a:cubicBezTo>
                    <a:cubicBezTo>
                      <a:pt x="56" y="54"/>
                      <a:pt x="49" y="52"/>
                      <a:pt x="50" y="50"/>
                    </a:cubicBezTo>
                    <a:cubicBezTo>
                      <a:pt x="50" y="51"/>
                      <a:pt x="55" y="53"/>
                      <a:pt x="56" y="52"/>
                    </a:cubicBezTo>
                    <a:cubicBezTo>
                      <a:pt x="54" y="51"/>
                      <a:pt x="46" y="47"/>
                      <a:pt x="44" y="44"/>
                    </a:cubicBezTo>
                    <a:cubicBezTo>
                      <a:pt x="46" y="44"/>
                      <a:pt x="46" y="44"/>
                      <a:pt x="46" y="44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8" y="44"/>
                      <a:pt x="54" y="49"/>
                      <a:pt x="57" y="51"/>
                    </a:cubicBezTo>
                    <a:cubicBezTo>
                      <a:pt x="58" y="50"/>
                      <a:pt x="58" y="51"/>
                      <a:pt x="58" y="50"/>
                    </a:cubicBezTo>
                    <a:cubicBezTo>
                      <a:pt x="60" y="50"/>
                      <a:pt x="60" y="51"/>
                      <a:pt x="60" y="51"/>
                    </a:cubicBezTo>
                    <a:cubicBezTo>
                      <a:pt x="61" y="49"/>
                      <a:pt x="61" y="49"/>
                      <a:pt x="61" y="49"/>
                    </a:cubicBezTo>
                    <a:cubicBezTo>
                      <a:pt x="59" y="48"/>
                      <a:pt x="59" y="46"/>
                      <a:pt x="57" y="46"/>
                    </a:cubicBezTo>
                    <a:cubicBezTo>
                      <a:pt x="59" y="49"/>
                      <a:pt x="59" y="49"/>
                      <a:pt x="59" y="49"/>
                    </a:cubicBezTo>
                    <a:cubicBezTo>
                      <a:pt x="57" y="49"/>
                      <a:pt x="52" y="45"/>
                      <a:pt x="53" y="44"/>
                    </a:cubicBezTo>
                    <a:cubicBezTo>
                      <a:pt x="54" y="44"/>
                      <a:pt x="58" y="45"/>
                      <a:pt x="59" y="46"/>
                    </a:cubicBezTo>
                    <a:cubicBezTo>
                      <a:pt x="58" y="45"/>
                      <a:pt x="57" y="43"/>
                      <a:pt x="58" y="43"/>
                    </a:cubicBezTo>
                    <a:cubicBezTo>
                      <a:pt x="59" y="45"/>
                      <a:pt x="59" y="45"/>
                      <a:pt x="59" y="45"/>
                    </a:cubicBezTo>
                    <a:cubicBezTo>
                      <a:pt x="61" y="44"/>
                      <a:pt x="56" y="42"/>
                      <a:pt x="59" y="41"/>
                    </a:cubicBezTo>
                    <a:cubicBezTo>
                      <a:pt x="59" y="41"/>
                      <a:pt x="63" y="41"/>
                      <a:pt x="61" y="40"/>
                    </a:cubicBezTo>
                    <a:cubicBezTo>
                      <a:pt x="58" y="40"/>
                      <a:pt x="49" y="38"/>
                      <a:pt x="47" y="37"/>
                    </a:cubicBezTo>
                    <a:cubicBezTo>
                      <a:pt x="47" y="37"/>
                      <a:pt x="50" y="35"/>
                      <a:pt x="52" y="35"/>
                    </a:cubicBezTo>
                    <a:cubicBezTo>
                      <a:pt x="54" y="35"/>
                      <a:pt x="57" y="38"/>
                      <a:pt x="59" y="38"/>
                    </a:cubicBezTo>
                    <a:cubicBezTo>
                      <a:pt x="59" y="38"/>
                      <a:pt x="58" y="37"/>
                      <a:pt x="58" y="37"/>
                    </a:cubicBezTo>
                    <a:cubicBezTo>
                      <a:pt x="58" y="36"/>
                      <a:pt x="60" y="37"/>
                      <a:pt x="60" y="36"/>
                    </a:cubicBezTo>
                    <a:cubicBezTo>
                      <a:pt x="57" y="35"/>
                      <a:pt x="61" y="34"/>
                      <a:pt x="58" y="35"/>
                    </a:cubicBezTo>
                    <a:cubicBezTo>
                      <a:pt x="57" y="34"/>
                      <a:pt x="58" y="34"/>
                      <a:pt x="59" y="33"/>
                    </a:cubicBezTo>
                    <a:cubicBezTo>
                      <a:pt x="57" y="33"/>
                      <a:pt x="53" y="31"/>
                      <a:pt x="53" y="29"/>
                    </a:cubicBezTo>
                    <a:cubicBezTo>
                      <a:pt x="53" y="30"/>
                      <a:pt x="54" y="30"/>
                      <a:pt x="55" y="30"/>
                    </a:cubicBezTo>
                    <a:cubicBezTo>
                      <a:pt x="56" y="28"/>
                      <a:pt x="57" y="27"/>
                      <a:pt x="58" y="25"/>
                    </a:cubicBezTo>
                    <a:cubicBezTo>
                      <a:pt x="58" y="25"/>
                      <a:pt x="59" y="25"/>
                      <a:pt x="60" y="25"/>
                    </a:cubicBezTo>
                    <a:cubicBezTo>
                      <a:pt x="60" y="25"/>
                      <a:pt x="59" y="24"/>
                      <a:pt x="59" y="24"/>
                    </a:cubicBezTo>
                    <a:cubicBezTo>
                      <a:pt x="62" y="23"/>
                      <a:pt x="59" y="25"/>
                      <a:pt x="62" y="25"/>
                    </a:cubicBezTo>
                    <a:cubicBezTo>
                      <a:pt x="61" y="25"/>
                      <a:pt x="60" y="23"/>
                      <a:pt x="60" y="22"/>
                    </a:cubicBezTo>
                    <a:cubicBezTo>
                      <a:pt x="57" y="21"/>
                      <a:pt x="59" y="24"/>
                      <a:pt x="59" y="25"/>
                    </a:cubicBezTo>
                    <a:cubicBezTo>
                      <a:pt x="56" y="24"/>
                      <a:pt x="53" y="21"/>
                      <a:pt x="52" y="19"/>
                    </a:cubicBezTo>
                    <a:cubicBezTo>
                      <a:pt x="52" y="17"/>
                      <a:pt x="55" y="19"/>
                      <a:pt x="54" y="19"/>
                    </a:cubicBezTo>
                    <a:cubicBezTo>
                      <a:pt x="56" y="16"/>
                      <a:pt x="49" y="15"/>
                      <a:pt x="52" y="13"/>
                    </a:cubicBezTo>
                    <a:cubicBezTo>
                      <a:pt x="55" y="12"/>
                      <a:pt x="56" y="14"/>
                      <a:pt x="58" y="14"/>
                    </a:cubicBezTo>
                    <a:cubicBezTo>
                      <a:pt x="58" y="16"/>
                      <a:pt x="56" y="16"/>
                      <a:pt x="56" y="17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8" y="16"/>
                      <a:pt x="58" y="17"/>
                      <a:pt x="57" y="18"/>
                    </a:cubicBezTo>
                    <a:cubicBezTo>
                      <a:pt x="59" y="17"/>
                      <a:pt x="59" y="13"/>
                      <a:pt x="61" y="11"/>
                    </a:cubicBezTo>
                    <a:cubicBezTo>
                      <a:pt x="61" y="11"/>
                      <a:pt x="60" y="10"/>
                      <a:pt x="59" y="10"/>
                    </a:cubicBezTo>
                    <a:cubicBezTo>
                      <a:pt x="59" y="11"/>
                      <a:pt x="59" y="11"/>
                      <a:pt x="59" y="11"/>
                    </a:cubicBezTo>
                    <a:cubicBezTo>
                      <a:pt x="58" y="11"/>
                      <a:pt x="58" y="9"/>
                      <a:pt x="56" y="9"/>
                    </a:cubicBezTo>
                    <a:cubicBezTo>
                      <a:pt x="56" y="8"/>
                      <a:pt x="54" y="6"/>
                      <a:pt x="55" y="5"/>
                    </a:cubicBezTo>
                    <a:cubicBezTo>
                      <a:pt x="58" y="6"/>
                      <a:pt x="58" y="6"/>
                      <a:pt x="58" y="6"/>
                    </a:cubicBezTo>
                    <a:cubicBezTo>
                      <a:pt x="57" y="6"/>
                      <a:pt x="56" y="6"/>
                      <a:pt x="57" y="7"/>
                    </a:cubicBezTo>
                    <a:cubicBezTo>
                      <a:pt x="56" y="6"/>
                      <a:pt x="61" y="6"/>
                      <a:pt x="58" y="4"/>
                    </a:cubicBezTo>
                    <a:cubicBezTo>
                      <a:pt x="56" y="5"/>
                      <a:pt x="56" y="5"/>
                      <a:pt x="56" y="5"/>
                    </a:cubicBezTo>
                    <a:cubicBezTo>
                      <a:pt x="55" y="3"/>
                      <a:pt x="53" y="1"/>
                      <a:pt x="54" y="0"/>
                    </a:cubicBezTo>
                    <a:cubicBezTo>
                      <a:pt x="51" y="0"/>
                      <a:pt x="54" y="1"/>
                      <a:pt x="51" y="1"/>
                    </a:cubicBezTo>
                    <a:cubicBezTo>
                      <a:pt x="55" y="1"/>
                      <a:pt x="50" y="4"/>
                      <a:pt x="54" y="4"/>
                    </a:cubicBezTo>
                    <a:cubicBezTo>
                      <a:pt x="50" y="4"/>
                      <a:pt x="52" y="5"/>
                      <a:pt x="49" y="5"/>
                    </a:cubicBezTo>
                    <a:cubicBezTo>
                      <a:pt x="50" y="5"/>
                      <a:pt x="51" y="5"/>
                      <a:pt x="50" y="6"/>
                    </a:cubicBezTo>
                    <a:cubicBezTo>
                      <a:pt x="50" y="6"/>
                      <a:pt x="50" y="6"/>
                      <a:pt x="51" y="7"/>
                    </a:cubicBezTo>
                    <a:cubicBezTo>
                      <a:pt x="51" y="7"/>
                      <a:pt x="51" y="7"/>
                      <a:pt x="51" y="7"/>
                    </a:cubicBezTo>
                    <a:cubicBezTo>
                      <a:pt x="51" y="7"/>
                      <a:pt x="51" y="7"/>
                      <a:pt x="51" y="7"/>
                    </a:cubicBezTo>
                    <a:cubicBezTo>
                      <a:pt x="51" y="7"/>
                      <a:pt x="51" y="7"/>
                      <a:pt x="51" y="7"/>
                    </a:cubicBezTo>
                    <a:cubicBezTo>
                      <a:pt x="51" y="6"/>
                      <a:pt x="52" y="6"/>
                      <a:pt x="52" y="6"/>
                    </a:cubicBezTo>
                    <a:cubicBezTo>
                      <a:pt x="54" y="7"/>
                      <a:pt x="53" y="9"/>
                      <a:pt x="54" y="10"/>
                    </a:cubicBezTo>
                    <a:cubicBezTo>
                      <a:pt x="53" y="10"/>
                      <a:pt x="53" y="9"/>
                      <a:pt x="52" y="9"/>
                    </a:cubicBezTo>
                    <a:cubicBezTo>
                      <a:pt x="53" y="10"/>
                      <a:pt x="53" y="10"/>
                      <a:pt x="53" y="10"/>
                    </a:cubicBezTo>
                    <a:cubicBezTo>
                      <a:pt x="52" y="10"/>
                      <a:pt x="50" y="11"/>
                      <a:pt x="49" y="10"/>
                    </a:cubicBezTo>
                    <a:cubicBezTo>
                      <a:pt x="49" y="11"/>
                      <a:pt x="49" y="11"/>
                      <a:pt x="49" y="11"/>
                    </a:cubicBezTo>
                    <a:cubicBezTo>
                      <a:pt x="48" y="11"/>
                      <a:pt x="47" y="12"/>
                      <a:pt x="48" y="13"/>
                    </a:cubicBezTo>
                    <a:cubicBezTo>
                      <a:pt x="47" y="13"/>
                      <a:pt x="49" y="15"/>
                      <a:pt x="48" y="14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47" y="18"/>
                      <a:pt x="50" y="21"/>
                      <a:pt x="46" y="22"/>
                    </a:cubicBezTo>
                    <a:cubicBezTo>
                      <a:pt x="46" y="23"/>
                      <a:pt x="47" y="24"/>
                      <a:pt x="46" y="25"/>
                    </a:cubicBezTo>
                    <a:cubicBezTo>
                      <a:pt x="44" y="25"/>
                      <a:pt x="44" y="25"/>
                      <a:pt x="44" y="25"/>
                    </a:cubicBezTo>
                    <a:cubicBezTo>
                      <a:pt x="45" y="26"/>
                      <a:pt x="42" y="27"/>
                      <a:pt x="44" y="28"/>
                    </a:cubicBezTo>
                    <a:cubicBezTo>
                      <a:pt x="39" y="27"/>
                      <a:pt x="41" y="31"/>
                      <a:pt x="40" y="33"/>
                    </a:cubicBezTo>
                    <a:cubicBezTo>
                      <a:pt x="42" y="33"/>
                      <a:pt x="42" y="33"/>
                      <a:pt x="42" y="33"/>
                    </a:cubicBezTo>
                    <a:cubicBezTo>
                      <a:pt x="42" y="34"/>
                      <a:pt x="42" y="35"/>
                      <a:pt x="43" y="37"/>
                    </a:cubicBezTo>
                    <a:cubicBezTo>
                      <a:pt x="44" y="37"/>
                      <a:pt x="44" y="37"/>
                      <a:pt x="44" y="37"/>
                    </a:cubicBezTo>
                    <a:cubicBezTo>
                      <a:pt x="45" y="39"/>
                      <a:pt x="42" y="40"/>
                      <a:pt x="42" y="41"/>
                    </a:cubicBezTo>
                    <a:cubicBezTo>
                      <a:pt x="41" y="41"/>
                      <a:pt x="42" y="41"/>
                      <a:pt x="42" y="41"/>
                    </a:cubicBezTo>
                    <a:cubicBezTo>
                      <a:pt x="38" y="42"/>
                      <a:pt x="44" y="46"/>
                      <a:pt x="40" y="47"/>
                    </a:cubicBezTo>
                    <a:cubicBezTo>
                      <a:pt x="41" y="47"/>
                      <a:pt x="41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39" y="48"/>
                      <a:pt x="39" y="48"/>
                    </a:cubicBezTo>
                    <a:cubicBezTo>
                      <a:pt x="39" y="48"/>
                      <a:pt x="40" y="48"/>
                      <a:pt x="40" y="48"/>
                    </a:cubicBezTo>
                    <a:cubicBezTo>
                      <a:pt x="40" y="48"/>
                      <a:pt x="40" y="49"/>
                      <a:pt x="40" y="50"/>
                    </a:cubicBezTo>
                    <a:cubicBezTo>
                      <a:pt x="38" y="49"/>
                      <a:pt x="38" y="49"/>
                      <a:pt x="38" y="49"/>
                    </a:cubicBezTo>
                    <a:cubicBezTo>
                      <a:pt x="38" y="49"/>
                      <a:pt x="38" y="49"/>
                      <a:pt x="38" y="49"/>
                    </a:cubicBezTo>
                    <a:cubicBezTo>
                      <a:pt x="38" y="50"/>
                      <a:pt x="39" y="50"/>
                      <a:pt x="41" y="50"/>
                    </a:cubicBezTo>
                    <a:cubicBezTo>
                      <a:pt x="41" y="51"/>
                      <a:pt x="41" y="51"/>
                      <a:pt x="42" y="51"/>
                    </a:cubicBezTo>
                    <a:cubicBezTo>
                      <a:pt x="38" y="51"/>
                      <a:pt x="42" y="53"/>
                      <a:pt x="39" y="53"/>
                    </a:cubicBezTo>
                    <a:cubicBezTo>
                      <a:pt x="40" y="53"/>
                      <a:pt x="39" y="56"/>
                      <a:pt x="42" y="57"/>
                    </a:cubicBezTo>
                    <a:cubicBezTo>
                      <a:pt x="42" y="57"/>
                      <a:pt x="42" y="57"/>
                      <a:pt x="42" y="57"/>
                    </a:cubicBezTo>
                    <a:cubicBezTo>
                      <a:pt x="41" y="57"/>
                      <a:pt x="41" y="57"/>
                      <a:pt x="42" y="58"/>
                    </a:cubicBezTo>
                    <a:cubicBezTo>
                      <a:pt x="39" y="58"/>
                      <a:pt x="39" y="58"/>
                      <a:pt x="39" y="58"/>
                    </a:cubicBezTo>
                    <a:cubicBezTo>
                      <a:pt x="42" y="60"/>
                      <a:pt x="42" y="60"/>
                      <a:pt x="42" y="60"/>
                    </a:cubicBezTo>
                    <a:cubicBezTo>
                      <a:pt x="40" y="60"/>
                      <a:pt x="39" y="61"/>
                      <a:pt x="38" y="59"/>
                    </a:cubicBezTo>
                    <a:cubicBezTo>
                      <a:pt x="40" y="62"/>
                      <a:pt x="38" y="61"/>
                      <a:pt x="41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4"/>
                      <a:pt x="41" y="65"/>
                      <a:pt x="40" y="65"/>
                    </a:cubicBezTo>
                    <a:cubicBezTo>
                      <a:pt x="36" y="65"/>
                      <a:pt x="37" y="71"/>
                      <a:pt x="34" y="74"/>
                    </a:cubicBezTo>
                    <a:cubicBezTo>
                      <a:pt x="38" y="74"/>
                      <a:pt x="31" y="75"/>
                      <a:pt x="35" y="76"/>
                    </a:cubicBezTo>
                    <a:cubicBezTo>
                      <a:pt x="34" y="76"/>
                      <a:pt x="33" y="76"/>
                      <a:pt x="32" y="75"/>
                    </a:cubicBezTo>
                    <a:cubicBezTo>
                      <a:pt x="33" y="77"/>
                      <a:pt x="30" y="77"/>
                      <a:pt x="32" y="79"/>
                    </a:cubicBezTo>
                    <a:cubicBezTo>
                      <a:pt x="31" y="79"/>
                      <a:pt x="31" y="78"/>
                      <a:pt x="30" y="78"/>
                    </a:cubicBezTo>
                    <a:cubicBezTo>
                      <a:pt x="30" y="79"/>
                      <a:pt x="31" y="79"/>
                      <a:pt x="30" y="79"/>
                    </a:cubicBezTo>
                    <a:cubicBezTo>
                      <a:pt x="30" y="79"/>
                      <a:pt x="30" y="79"/>
                      <a:pt x="29" y="78"/>
                    </a:cubicBezTo>
                    <a:cubicBezTo>
                      <a:pt x="29" y="80"/>
                      <a:pt x="32" y="81"/>
                      <a:pt x="35" y="82"/>
                    </a:cubicBezTo>
                    <a:cubicBezTo>
                      <a:pt x="33" y="83"/>
                      <a:pt x="34" y="83"/>
                      <a:pt x="35" y="84"/>
                    </a:cubicBezTo>
                    <a:cubicBezTo>
                      <a:pt x="34" y="84"/>
                      <a:pt x="33" y="85"/>
                      <a:pt x="33" y="83"/>
                    </a:cubicBezTo>
                    <a:cubicBezTo>
                      <a:pt x="33" y="84"/>
                      <a:pt x="31" y="87"/>
                      <a:pt x="33" y="87"/>
                    </a:cubicBezTo>
                    <a:cubicBezTo>
                      <a:pt x="32" y="87"/>
                      <a:pt x="33" y="88"/>
                      <a:pt x="33" y="88"/>
                    </a:cubicBezTo>
                    <a:cubicBezTo>
                      <a:pt x="32" y="90"/>
                      <a:pt x="32" y="90"/>
                      <a:pt x="32" y="91"/>
                    </a:cubicBezTo>
                    <a:cubicBezTo>
                      <a:pt x="33" y="91"/>
                      <a:pt x="33" y="91"/>
                      <a:pt x="33" y="91"/>
                    </a:cubicBezTo>
                    <a:cubicBezTo>
                      <a:pt x="35" y="92"/>
                      <a:pt x="33" y="92"/>
                      <a:pt x="33" y="93"/>
                    </a:cubicBezTo>
                    <a:cubicBezTo>
                      <a:pt x="33" y="93"/>
                      <a:pt x="33" y="93"/>
                      <a:pt x="33" y="93"/>
                    </a:cubicBezTo>
                    <a:cubicBezTo>
                      <a:pt x="30" y="95"/>
                      <a:pt x="33" y="95"/>
                      <a:pt x="30" y="96"/>
                    </a:cubicBezTo>
                    <a:cubicBezTo>
                      <a:pt x="32" y="97"/>
                      <a:pt x="32" y="97"/>
                      <a:pt x="32" y="97"/>
                    </a:cubicBezTo>
                    <a:cubicBezTo>
                      <a:pt x="36" y="98"/>
                      <a:pt x="29" y="98"/>
                      <a:pt x="30" y="100"/>
                    </a:cubicBezTo>
                    <a:cubicBezTo>
                      <a:pt x="32" y="100"/>
                      <a:pt x="32" y="100"/>
                      <a:pt x="32" y="100"/>
                    </a:cubicBezTo>
                    <a:cubicBezTo>
                      <a:pt x="33" y="101"/>
                      <a:pt x="26" y="101"/>
                      <a:pt x="25" y="101"/>
                    </a:cubicBezTo>
                    <a:cubicBezTo>
                      <a:pt x="25" y="101"/>
                      <a:pt x="24" y="101"/>
                      <a:pt x="24" y="100"/>
                    </a:cubicBezTo>
                    <a:cubicBezTo>
                      <a:pt x="21" y="102"/>
                      <a:pt x="27" y="101"/>
                      <a:pt x="27" y="103"/>
                    </a:cubicBezTo>
                    <a:cubicBezTo>
                      <a:pt x="25" y="103"/>
                      <a:pt x="24" y="102"/>
                      <a:pt x="23" y="103"/>
                    </a:cubicBezTo>
                    <a:cubicBezTo>
                      <a:pt x="22" y="103"/>
                      <a:pt x="27" y="107"/>
                      <a:pt x="24" y="107"/>
                    </a:cubicBezTo>
                    <a:cubicBezTo>
                      <a:pt x="25" y="107"/>
                      <a:pt x="26" y="107"/>
                      <a:pt x="26" y="108"/>
                    </a:cubicBezTo>
                    <a:cubicBezTo>
                      <a:pt x="27" y="109"/>
                      <a:pt x="22" y="110"/>
                      <a:pt x="25" y="112"/>
                    </a:cubicBezTo>
                    <a:cubicBezTo>
                      <a:pt x="25" y="112"/>
                      <a:pt x="24" y="112"/>
                      <a:pt x="24" y="112"/>
                    </a:cubicBezTo>
                    <a:cubicBezTo>
                      <a:pt x="25" y="113"/>
                      <a:pt x="25" y="115"/>
                      <a:pt x="26" y="116"/>
                    </a:cubicBezTo>
                    <a:cubicBezTo>
                      <a:pt x="20" y="115"/>
                      <a:pt x="28" y="122"/>
                      <a:pt x="22" y="120"/>
                    </a:cubicBezTo>
                    <a:cubicBezTo>
                      <a:pt x="22" y="123"/>
                      <a:pt x="22" y="123"/>
                      <a:pt x="22" y="123"/>
                    </a:cubicBezTo>
                    <a:cubicBezTo>
                      <a:pt x="21" y="123"/>
                      <a:pt x="21" y="123"/>
                      <a:pt x="21" y="123"/>
                    </a:cubicBezTo>
                    <a:cubicBezTo>
                      <a:pt x="21" y="124"/>
                      <a:pt x="22" y="125"/>
                      <a:pt x="23" y="126"/>
                    </a:cubicBezTo>
                    <a:cubicBezTo>
                      <a:pt x="23" y="126"/>
                      <a:pt x="22" y="126"/>
                      <a:pt x="22" y="126"/>
                    </a:cubicBezTo>
                    <a:cubicBezTo>
                      <a:pt x="20" y="128"/>
                      <a:pt x="20" y="128"/>
                      <a:pt x="23" y="131"/>
                    </a:cubicBezTo>
                    <a:cubicBezTo>
                      <a:pt x="21" y="131"/>
                      <a:pt x="21" y="131"/>
                      <a:pt x="21" y="131"/>
                    </a:cubicBezTo>
                    <a:cubicBezTo>
                      <a:pt x="22" y="131"/>
                      <a:pt x="17" y="133"/>
                      <a:pt x="19" y="136"/>
                    </a:cubicBezTo>
                    <a:cubicBezTo>
                      <a:pt x="18" y="136"/>
                      <a:pt x="18" y="136"/>
                      <a:pt x="18" y="136"/>
                    </a:cubicBezTo>
                    <a:cubicBezTo>
                      <a:pt x="19" y="139"/>
                      <a:pt x="11" y="141"/>
                      <a:pt x="18" y="143"/>
                    </a:cubicBezTo>
                    <a:cubicBezTo>
                      <a:pt x="19" y="145"/>
                      <a:pt x="19" y="145"/>
                      <a:pt x="19" y="145"/>
                    </a:cubicBezTo>
                    <a:cubicBezTo>
                      <a:pt x="20" y="143"/>
                      <a:pt x="22" y="146"/>
                      <a:pt x="23" y="146"/>
                    </a:cubicBezTo>
                    <a:cubicBezTo>
                      <a:pt x="24" y="147"/>
                      <a:pt x="21" y="148"/>
                      <a:pt x="21" y="146"/>
                    </a:cubicBezTo>
                    <a:cubicBezTo>
                      <a:pt x="21" y="146"/>
                      <a:pt x="21" y="146"/>
                      <a:pt x="21" y="146"/>
                    </a:cubicBezTo>
                    <a:cubicBezTo>
                      <a:pt x="17" y="145"/>
                      <a:pt x="19" y="149"/>
                      <a:pt x="17" y="148"/>
                    </a:cubicBezTo>
                    <a:cubicBezTo>
                      <a:pt x="16" y="153"/>
                      <a:pt x="13" y="156"/>
                      <a:pt x="12" y="160"/>
                    </a:cubicBezTo>
                    <a:cubicBezTo>
                      <a:pt x="15" y="161"/>
                      <a:pt x="15" y="161"/>
                      <a:pt x="15" y="161"/>
                    </a:cubicBezTo>
                    <a:cubicBezTo>
                      <a:pt x="14" y="162"/>
                      <a:pt x="14" y="162"/>
                      <a:pt x="14" y="162"/>
                    </a:cubicBezTo>
                    <a:cubicBezTo>
                      <a:pt x="13" y="162"/>
                      <a:pt x="12" y="162"/>
                      <a:pt x="12" y="161"/>
                    </a:cubicBezTo>
                    <a:cubicBezTo>
                      <a:pt x="10" y="161"/>
                      <a:pt x="13" y="163"/>
                      <a:pt x="14" y="163"/>
                    </a:cubicBezTo>
                    <a:cubicBezTo>
                      <a:pt x="12" y="165"/>
                      <a:pt x="10" y="162"/>
                      <a:pt x="10" y="162"/>
                    </a:cubicBezTo>
                    <a:cubicBezTo>
                      <a:pt x="10" y="163"/>
                      <a:pt x="10" y="163"/>
                      <a:pt x="10" y="163"/>
                    </a:cubicBezTo>
                    <a:cubicBezTo>
                      <a:pt x="11" y="163"/>
                      <a:pt x="11" y="163"/>
                      <a:pt x="11" y="163"/>
                    </a:cubicBezTo>
                    <a:cubicBezTo>
                      <a:pt x="12" y="164"/>
                      <a:pt x="13" y="164"/>
                      <a:pt x="13" y="165"/>
                    </a:cubicBezTo>
                    <a:cubicBezTo>
                      <a:pt x="12" y="166"/>
                      <a:pt x="11" y="166"/>
                      <a:pt x="10" y="166"/>
                    </a:cubicBezTo>
                    <a:cubicBezTo>
                      <a:pt x="10" y="166"/>
                      <a:pt x="10" y="166"/>
                      <a:pt x="10" y="166"/>
                    </a:cubicBezTo>
                    <a:cubicBezTo>
                      <a:pt x="10" y="168"/>
                      <a:pt x="10" y="168"/>
                      <a:pt x="10" y="168"/>
                    </a:cubicBezTo>
                    <a:cubicBezTo>
                      <a:pt x="12" y="168"/>
                      <a:pt x="12" y="168"/>
                      <a:pt x="12" y="168"/>
                    </a:cubicBezTo>
                    <a:cubicBezTo>
                      <a:pt x="13" y="169"/>
                      <a:pt x="12" y="169"/>
                      <a:pt x="14" y="169"/>
                    </a:cubicBezTo>
                    <a:cubicBezTo>
                      <a:pt x="10" y="170"/>
                      <a:pt x="11" y="176"/>
                      <a:pt x="10" y="176"/>
                    </a:cubicBezTo>
                    <a:cubicBezTo>
                      <a:pt x="11" y="178"/>
                      <a:pt x="11" y="179"/>
                      <a:pt x="11" y="180"/>
                    </a:cubicBezTo>
                    <a:cubicBezTo>
                      <a:pt x="11" y="180"/>
                      <a:pt x="14" y="180"/>
                      <a:pt x="13" y="181"/>
                    </a:cubicBezTo>
                    <a:cubicBezTo>
                      <a:pt x="8" y="180"/>
                      <a:pt x="10" y="183"/>
                      <a:pt x="7" y="183"/>
                    </a:cubicBezTo>
                    <a:cubicBezTo>
                      <a:pt x="9" y="183"/>
                      <a:pt x="6" y="187"/>
                      <a:pt x="10" y="186"/>
                    </a:cubicBezTo>
                    <a:cubicBezTo>
                      <a:pt x="10" y="187"/>
                      <a:pt x="8" y="186"/>
                      <a:pt x="7" y="186"/>
                    </a:cubicBezTo>
                    <a:cubicBezTo>
                      <a:pt x="8" y="189"/>
                      <a:pt x="4" y="191"/>
                      <a:pt x="5" y="194"/>
                    </a:cubicBezTo>
                    <a:cubicBezTo>
                      <a:pt x="5" y="194"/>
                      <a:pt x="6" y="194"/>
                      <a:pt x="7" y="195"/>
                    </a:cubicBezTo>
                    <a:cubicBezTo>
                      <a:pt x="4" y="196"/>
                      <a:pt x="4" y="196"/>
                      <a:pt x="4" y="196"/>
                    </a:cubicBezTo>
                    <a:cubicBezTo>
                      <a:pt x="4" y="196"/>
                      <a:pt x="7" y="197"/>
                      <a:pt x="5" y="198"/>
                    </a:cubicBezTo>
                    <a:cubicBezTo>
                      <a:pt x="5" y="198"/>
                      <a:pt x="6" y="198"/>
                      <a:pt x="7" y="198"/>
                    </a:cubicBezTo>
                    <a:cubicBezTo>
                      <a:pt x="2" y="203"/>
                      <a:pt x="7" y="210"/>
                      <a:pt x="0" y="215"/>
                    </a:cubicBezTo>
                    <a:cubicBezTo>
                      <a:pt x="1" y="214"/>
                      <a:pt x="1" y="215"/>
                      <a:pt x="1" y="215"/>
                    </a:cubicBezTo>
                    <a:cubicBezTo>
                      <a:pt x="1" y="215"/>
                      <a:pt x="3" y="216"/>
                      <a:pt x="4" y="216"/>
                    </a:cubicBezTo>
                    <a:cubicBezTo>
                      <a:pt x="1" y="218"/>
                      <a:pt x="1" y="218"/>
                      <a:pt x="1" y="218"/>
                    </a:cubicBezTo>
                    <a:cubicBezTo>
                      <a:pt x="3" y="219"/>
                      <a:pt x="0" y="221"/>
                      <a:pt x="3" y="221"/>
                    </a:cubicBezTo>
                    <a:cubicBezTo>
                      <a:pt x="2" y="220"/>
                      <a:pt x="2" y="220"/>
                      <a:pt x="2" y="220"/>
                    </a:cubicBezTo>
                    <a:cubicBezTo>
                      <a:pt x="5" y="222"/>
                      <a:pt x="9" y="220"/>
                      <a:pt x="13" y="221"/>
                    </a:cubicBezTo>
                    <a:cubicBezTo>
                      <a:pt x="10" y="219"/>
                      <a:pt x="18" y="219"/>
                      <a:pt x="14" y="216"/>
                    </a:cubicBezTo>
                    <a:cubicBezTo>
                      <a:pt x="15" y="216"/>
                      <a:pt x="15" y="217"/>
                      <a:pt x="16" y="217"/>
                    </a:cubicBezTo>
                    <a:cubicBezTo>
                      <a:pt x="15" y="216"/>
                      <a:pt x="14" y="215"/>
                      <a:pt x="15" y="214"/>
                    </a:cubicBezTo>
                    <a:cubicBezTo>
                      <a:pt x="16" y="214"/>
                      <a:pt x="16" y="214"/>
                      <a:pt x="16" y="214"/>
                    </a:cubicBezTo>
                    <a:cubicBezTo>
                      <a:pt x="16" y="211"/>
                      <a:pt x="18" y="210"/>
                      <a:pt x="19" y="207"/>
                    </a:cubicBezTo>
                    <a:cubicBezTo>
                      <a:pt x="17" y="207"/>
                      <a:pt x="17" y="207"/>
                      <a:pt x="17" y="207"/>
                    </a:cubicBezTo>
                    <a:cubicBezTo>
                      <a:pt x="18" y="207"/>
                      <a:pt x="18" y="207"/>
                      <a:pt x="19" y="206"/>
                    </a:cubicBezTo>
                    <a:cubicBezTo>
                      <a:pt x="16" y="205"/>
                      <a:pt x="18" y="208"/>
                      <a:pt x="15" y="207"/>
                    </a:cubicBezTo>
                    <a:cubicBezTo>
                      <a:pt x="19" y="207"/>
                      <a:pt x="17" y="202"/>
                      <a:pt x="21" y="202"/>
                    </a:cubicBezTo>
                    <a:cubicBezTo>
                      <a:pt x="21" y="201"/>
                      <a:pt x="19" y="202"/>
                      <a:pt x="19" y="201"/>
                    </a:cubicBezTo>
                    <a:cubicBezTo>
                      <a:pt x="20" y="201"/>
                      <a:pt x="20" y="201"/>
                      <a:pt x="20" y="201"/>
                    </a:cubicBezTo>
                    <a:cubicBezTo>
                      <a:pt x="19" y="200"/>
                      <a:pt x="19" y="200"/>
                      <a:pt x="19" y="200"/>
                    </a:cubicBezTo>
                    <a:cubicBezTo>
                      <a:pt x="19" y="200"/>
                      <a:pt x="21" y="199"/>
                      <a:pt x="22" y="200"/>
                    </a:cubicBezTo>
                    <a:cubicBezTo>
                      <a:pt x="22" y="200"/>
                      <a:pt x="22" y="200"/>
                      <a:pt x="22" y="200"/>
                    </a:cubicBezTo>
                    <a:cubicBezTo>
                      <a:pt x="23" y="200"/>
                      <a:pt x="22" y="198"/>
                      <a:pt x="22" y="197"/>
                    </a:cubicBezTo>
                    <a:cubicBezTo>
                      <a:pt x="22" y="198"/>
                      <a:pt x="22" y="198"/>
                      <a:pt x="22" y="198"/>
                    </a:cubicBezTo>
                    <a:cubicBezTo>
                      <a:pt x="21" y="195"/>
                      <a:pt x="23" y="192"/>
                      <a:pt x="22" y="188"/>
                    </a:cubicBezTo>
                    <a:cubicBezTo>
                      <a:pt x="21" y="188"/>
                      <a:pt x="21" y="188"/>
                      <a:pt x="21" y="188"/>
                    </a:cubicBezTo>
                    <a:cubicBezTo>
                      <a:pt x="20" y="186"/>
                      <a:pt x="22" y="187"/>
                      <a:pt x="22" y="184"/>
                    </a:cubicBezTo>
                    <a:cubicBezTo>
                      <a:pt x="22" y="184"/>
                      <a:pt x="22" y="184"/>
                      <a:pt x="22" y="184"/>
                    </a:cubicBezTo>
                    <a:cubicBezTo>
                      <a:pt x="21" y="184"/>
                      <a:pt x="21" y="183"/>
                      <a:pt x="21" y="182"/>
                    </a:cubicBezTo>
                    <a:cubicBezTo>
                      <a:pt x="22" y="183"/>
                      <a:pt x="23" y="182"/>
                      <a:pt x="24" y="183"/>
                    </a:cubicBezTo>
                    <a:cubicBezTo>
                      <a:pt x="23" y="180"/>
                      <a:pt x="23" y="181"/>
                      <a:pt x="20" y="179"/>
                    </a:cubicBezTo>
                    <a:cubicBezTo>
                      <a:pt x="22" y="179"/>
                      <a:pt x="22" y="179"/>
                      <a:pt x="22" y="179"/>
                    </a:cubicBezTo>
                    <a:cubicBezTo>
                      <a:pt x="21" y="178"/>
                      <a:pt x="20" y="178"/>
                      <a:pt x="20" y="176"/>
                    </a:cubicBezTo>
                    <a:cubicBezTo>
                      <a:pt x="21" y="178"/>
                      <a:pt x="22" y="176"/>
                      <a:pt x="24" y="178"/>
                    </a:cubicBezTo>
                    <a:cubicBezTo>
                      <a:pt x="27" y="176"/>
                      <a:pt x="21" y="173"/>
                      <a:pt x="26" y="173"/>
                    </a:cubicBezTo>
                    <a:cubicBezTo>
                      <a:pt x="22" y="171"/>
                      <a:pt x="23" y="175"/>
                      <a:pt x="23" y="174"/>
                    </a:cubicBezTo>
                    <a:cubicBezTo>
                      <a:pt x="21" y="174"/>
                      <a:pt x="20" y="172"/>
                      <a:pt x="21" y="172"/>
                    </a:cubicBezTo>
                    <a:cubicBezTo>
                      <a:pt x="21" y="171"/>
                      <a:pt x="26" y="171"/>
                      <a:pt x="26" y="169"/>
                    </a:cubicBezTo>
                    <a:cubicBezTo>
                      <a:pt x="26" y="169"/>
                      <a:pt x="27" y="170"/>
                      <a:pt x="27" y="170"/>
                    </a:cubicBezTo>
                    <a:cubicBezTo>
                      <a:pt x="28" y="169"/>
                      <a:pt x="25" y="168"/>
                      <a:pt x="27" y="167"/>
                    </a:cubicBezTo>
                    <a:cubicBezTo>
                      <a:pt x="25" y="166"/>
                      <a:pt x="28" y="166"/>
                      <a:pt x="25" y="165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24" y="166"/>
                      <a:pt x="21" y="164"/>
                      <a:pt x="23" y="163"/>
                    </a:cubicBezTo>
                    <a:cubicBezTo>
                      <a:pt x="24" y="163"/>
                      <a:pt x="24" y="164"/>
                      <a:pt x="25" y="164"/>
                    </a:cubicBezTo>
                    <a:cubicBezTo>
                      <a:pt x="26" y="164"/>
                      <a:pt x="24" y="163"/>
                      <a:pt x="26" y="163"/>
                    </a:cubicBezTo>
                    <a:cubicBezTo>
                      <a:pt x="29" y="164"/>
                      <a:pt x="26" y="165"/>
                      <a:pt x="28" y="167"/>
                    </a:cubicBezTo>
                    <a:cubicBezTo>
                      <a:pt x="29" y="167"/>
                      <a:pt x="26" y="164"/>
                      <a:pt x="29" y="166"/>
                    </a:cubicBezTo>
                    <a:cubicBezTo>
                      <a:pt x="25" y="164"/>
                      <a:pt x="30" y="164"/>
                      <a:pt x="27" y="162"/>
                    </a:cubicBezTo>
                    <a:cubicBezTo>
                      <a:pt x="29" y="162"/>
                      <a:pt x="29" y="162"/>
                      <a:pt x="29" y="162"/>
                    </a:cubicBezTo>
                    <a:cubicBezTo>
                      <a:pt x="29" y="162"/>
                      <a:pt x="28" y="161"/>
                      <a:pt x="28" y="161"/>
                    </a:cubicBezTo>
                    <a:cubicBezTo>
                      <a:pt x="30" y="162"/>
                      <a:pt x="30" y="162"/>
                      <a:pt x="30" y="162"/>
                    </a:cubicBezTo>
                    <a:cubicBezTo>
                      <a:pt x="29" y="161"/>
                      <a:pt x="33" y="160"/>
                      <a:pt x="32" y="159"/>
                    </a:cubicBezTo>
                    <a:cubicBezTo>
                      <a:pt x="31" y="161"/>
                      <a:pt x="30" y="159"/>
                      <a:pt x="28" y="160"/>
                    </a:cubicBezTo>
                    <a:cubicBezTo>
                      <a:pt x="26" y="156"/>
                      <a:pt x="33" y="159"/>
                      <a:pt x="33" y="156"/>
                    </a:cubicBezTo>
                    <a:cubicBezTo>
                      <a:pt x="33" y="156"/>
                      <a:pt x="32" y="157"/>
                      <a:pt x="31" y="156"/>
                    </a:cubicBezTo>
                    <a:cubicBezTo>
                      <a:pt x="31" y="156"/>
                      <a:pt x="32" y="155"/>
                      <a:pt x="33" y="155"/>
                    </a:cubicBezTo>
                    <a:cubicBezTo>
                      <a:pt x="33" y="153"/>
                      <a:pt x="31" y="155"/>
                      <a:pt x="30" y="154"/>
                    </a:cubicBezTo>
                    <a:cubicBezTo>
                      <a:pt x="33" y="154"/>
                      <a:pt x="30" y="153"/>
                      <a:pt x="29" y="152"/>
                    </a:cubicBezTo>
                    <a:cubicBezTo>
                      <a:pt x="31" y="152"/>
                      <a:pt x="31" y="152"/>
                      <a:pt x="31" y="152"/>
                    </a:cubicBezTo>
                    <a:cubicBezTo>
                      <a:pt x="33" y="150"/>
                      <a:pt x="27" y="150"/>
                      <a:pt x="29" y="149"/>
                    </a:cubicBezTo>
                    <a:cubicBezTo>
                      <a:pt x="32" y="150"/>
                      <a:pt x="32" y="150"/>
                      <a:pt x="32" y="150"/>
                    </a:cubicBezTo>
                    <a:cubicBezTo>
                      <a:pt x="31" y="149"/>
                      <a:pt x="31" y="149"/>
                      <a:pt x="31" y="149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2" y="148"/>
                      <a:pt x="33" y="148"/>
                      <a:pt x="33" y="147"/>
                    </a:cubicBezTo>
                    <a:cubicBezTo>
                      <a:pt x="32" y="147"/>
                      <a:pt x="30" y="146"/>
                      <a:pt x="30" y="145"/>
                    </a:cubicBezTo>
                    <a:cubicBezTo>
                      <a:pt x="32" y="144"/>
                      <a:pt x="32" y="146"/>
                      <a:pt x="32" y="144"/>
                    </a:cubicBezTo>
                    <a:cubicBezTo>
                      <a:pt x="33" y="145"/>
                      <a:pt x="34" y="145"/>
                      <a:pt x="33" y="146"/>
                    </a:cubicBezTo>
                    <a:cubicBezTo>
                      <a:pt x="33" y="146"/>
                      <a:pt x="34" y="146"/>
                      <a:pt x="34" y="146"/>
                    </a:cubicBezTo>
                    <a:cubicBezTo>
                      <a:pt x="36" y="146"/>
                      <a:pt x="35" y="145"/>
                      <a:pt x="35" y="144"/>
                    </a:cubicBezTo>
                    <a:cubicBezTo>
                      <a:pt x="35" y="144"/>
                      <a:pt x="35" y="144"/>
                      <a:pt x="35" y="145"/>
                    </a:cubicBezTo>
                    <a:cubicBezTo>
                      <a:pt x="32" y="142"/>
                      <a:pt x="32" y="142"/>
                      <a:pt x="32" y="142"/>
                    </a:cubicBezTo>
                    <a:cubicBezTo>
                      <a:pt x="33" y="142"/>
                      <a:pt x="34" y="142"/>
                      <a:pt x="34" y="142"/>
                    </a:cubicBezTo>
                    <a:cubicBezTo>
                      <a:pt x="34" y="142"/>
                      <a:pt x="33" y="141"/>
                      <a:pt x="33" y="141"/>
                    </a:cubicBezTo>
                    <a:cubicBezTo>
                      <a:pt x="35" y="141"/>
                      <a:pt x="36" y="142"/>
                      <a:pt x="37" y="143"/>
                    </a:cubicBezTo>
                    <a:cubicBezTo>
                      <a:pt x="36" y="140"/>
                      <a:pt x="36" y="140"/>
                      <a:pt x="36" y="140"/>
                    </a:cubicBezTo>
                    <a:cubicBezTo>
                      <a:pt x="36" y="140"/>
                      <a:pt x="38" y="140"/>
                      <a:pt x="38" y="140"/>
                    </a:cubicBezTo>
                    <a:cubicBezTo>
                      <a:pt x="39" y="139"/>
                      <a:pt x="36" y="137"/>
                      <a:pt x="38" y="135"/>
                    </a:cubicBezTo>
                    <a:cubicBezTo>
                      <a:pt x="37" y="135"/>
                      <a:pt x="37" y="135"/>
                      <a:pt x="37" y="135"/>
                    </a:cubicBezTo>
                    <a:cubicBezTo>
                      <a:pt x="38" y="133"/>
                      <a:pt x="40" y="133"/>
                      <a:pt x="38" y="130"/>
                    </a:cubicBezTo>
                    <a:cubicBezTo>
                      <a:pt x="41" y="130"/>
                      <a:pt x="41" y="130"/>
                      <a:pt x="41" y="130"/>
                    </a:cubicBezTo>
                    <a:cubicBezTo>
                      <a:pt x="41" y="129"/>
                      <a:pt x="37" y="131"/>
                      <a:pt x="37" y="128"/>
                    </a:cubicBezTo>
                    <a:cubicBezTo>
                      <a:pt x="36" y="126"/>
                      <a:pt x="39" y="128"/>
                      <a:pt x="40" y="128"/>
                    </a:cubicBezTo>
                    <a:cubicBezTo>
                      <a:pt x="39" y="127"/>
                      <a:pt x="37" y="125"/>
                      <a:pt x="39" y="124"/>
                    </a:cubicBezTo>
                    <a:cubicBezTo>
                      <a:pt x="39" y="124"/>
                      <a:pt x="39" y="125"/>
                      <a:pt x="39" y="125"/>
                    </a:cubicBezTo>
                    <a:close/>
                    <a:moveTo>
                      <a:pt x="42" y="109"/>
                    </a:moveTo>
                    <a:cubicBezTo>
                      <a:pt x="42" y="109"/>
                      <a:pt x="43" y="110"/>
                      <a:pt x="42" y="110"/>
                    </a:cubicBezTo>
                    <a:cubicBezTo>
                      <a:pt x="40" y="109"/>
                      <a:pt x="41" y="109"/>
                      <a:pt x="42" y="109"/>
                    </a:cubicBezTo>
                    <a:close/>
                    <a:moveTo>
                      <a:pt x="44" y="83"/>
                    </a:moveTo>
                    <a:cubicBezTo>
                      <a:pt x="44" y="84"/>
                      <a:pt x="44" y="84"/>
                      <a:pt x="43" y="84"/>
                    </a:cubicBezTo>
                    <a:cubicBezTo>
                      <a:pt x="43" y="84"/>
                      <a:pt x="43" y="84"/>
                      <a:pt x="44" y="83"/>
                    </a:cubicBezTo>
                    <a:close/>
                    <a:moveTo>
                      <a:pt x="50" y="12"/>
                    </a:moveTo>
                    <a:cubicBezTo>
                      <a:pt x="50" y="12"/>
                      <a:pt x="50" y="12"/>
                      <a:pt x="50" y="12"/>
                    </a:cubicBezTo>
                    <a:cubicBezTo>
                      <a:pt x="49" y="13"/>
                      <a:pt x="49" y="12"/>
                      <a:pt x="50" y="12"/>
                    </a:cubicBezTo>
                    <a:close/>
                    <a:moveTo>
                      <a:pt x="51" y="11"/>
                    </a:moveTo>
                    <a:cubicBezTo>
                      <a:pt x="51" y="11"/>
                      <a:pt x="51" y="11"/>
                      <a:pt x="50" y="11"/>
                    </a:cubicBezTo>
                    <a:cubicBezTo>
                      <a:pt x="51" y="11"/>
                      <a:pt x="51" y="11"/>
                      <a:pt x="50" y="11"/>
                    </a:cubicBezTo>
                    <a:cubicBezTo>
                      <a:pt x="51" y="11"/>
                      <a:pt x="51" y="11"/>
                      <a:pt x="51" y="11"/>
                    </a:cubicBezTo>
                    <a:close/>
                    <a:moveTo>
                      <a:pt x="11" y="166"/>
                    </a:moveTo>
                    <a:cubicBezTo>
                      <a:pt x="12" y="166"/>
                      <a:pt x="12" y="166"/>
                      <a:pt x="12" y="166"/>
                    </a:cubicBezTo>
                    <a:cubicBezTo>
                      <a:pt x="12" y="167"/>
                      <a:pt x="12" y="166"/>
                      <a:pt x="11" y="166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65" name="Freeform 1366"/>
              <p:cNvSpPr>
                <a:spLocks/>
              </p:cNvSpPr>
              <p:nvPr/>
            </p:nvSpPr>
            <p:spPr bwMode="auto">
              <a:xfrm>
                <a:off x="5892" y="1223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66" name="Freeform 1367"/>
              <p:cNvSpPr>
                <a:spLocks/>
              </p:cNvSpPr>
              <p:nvPr/>
            </p:nvSpPr>
            <p:spPr bwMode="auto">
              <a:xfrm>
                <a:off x="5876" y="1336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67" name="Freeform 1368"/>
              <p:cNvSpPr>
                <a:spLocks/>
              </p:cNvSpPr>
              <p:nvPr/>
            </p:nvSpPr>
            <p:spPr bwMode="auto">
              <a:xfrm>
                <a:off x="5925" y="1104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68" name="Freeform 1369"/>
              <p:cNvSpPr>
                <a:spLocks/>
              </p:cNvSpPr>
              <p:nvPr/>
            </p:nvSpPr>
            <p:spPr bwMode="auto">
              <a:xfrm>
                <a:off x="5904" y="102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69" name="Freeform 1370"/>
              <p:cNvSpPr>
                <a:spLocks/>
              </p:cNvSpPr>
              <p:nvPr/>
            </p:nvSpPr>
            <p:spPr bwMode="auto">
              <a:xfrm>
                <a:off x="5935" y="101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70" name="Freeform 1371"/>
              <p:cNvSpPr>
                <a:spLocks/>
              </p:cNvSpPr>
              <p:nvPr/>
            </p:nvSpPr>
            <p:spPr bwMode="auto">
              <a:xfrm>
                <a:off x="5916" y="1019"/>
                <a:ext cx="7" cy="7"/>
              </a:xfrm>
              <a:custGeom>
                <a:avLst/>
                <a:gdLst>
                  <a:gd name="T0" fmla="*/ 1 w 3"/>
                  <a:gd name="T1" fmla="*/ 2 h 3"/>
                  <a:gd name="T2" fmla="*/ 3 w 3"/>
                  <a:gd name="T3" fmla="*/ 1 h 3"/>
                  <a:gd name="T4" fmla="*/ 2 w 3"/>
                  <a:gd name="T5" fmla="*/ 1 h 3"/>
                  <a:gd name="T6" fmla="*/ 1 w 3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1" y="2"/>
                    </a:moveTo>
                    <a:cubicBezTo>
                      <a:pt x="3" y="3"/>
                      <a:pt x="3" y="2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0" y="0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71" name="Freeform 1372"/>
              <p:cNvSpPr>
                <a:spLocks/>
              </p:cNvSpPr>
              <p:nvPr/>
            </p:nvSpPr>
            <p:spPr bwMode="auto">
              <a:xfrm>
                <a:off x="5921" y="1019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72" name="Freeform 1373"/>
              <p:cNvSpPr>
                <a:spLocks/>
              </p:cNvSpPr>
              <p:nvPr/>
            </p:nvSpPr>
            <p:spPr bwMode="auto">
              <a:xfrm>
                <a:off x="5897" y="1033"/>
                <a:ext cx="9" cy="10"/>
              </a:xfrm>
              <a:custGeom>
                <a:avLst/>
                <a:gdLst>
                  <a:gd name="T0" fmla="*/ 3 w 4"/>
                  <a:gd name="T1" fmla="*/ 2 h 4"/>
                  <a:gd name="T2" fmla="*/ 2 w 4"/>
                  <a:gd name="T3" fmla="*/ 1 h 4"/>
                  <a:gd name="T4" fmla="*/ 3 w 4"/>
                  <a:gd name="T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4">
                    <a:moveTo>
                      <a:pt x="3" y="2"/>
                    </a:moveTo>
                    <a:cubicBezTo>
                      <a:pt x="4" y="2"/>
                      <a:pt x="2" y="1"/>
                      <a:pt x="2" y="1"/>
                    </a:cubicBezTo>
                    <a:cubicBezTo>
                      <a:pt x="0" y="0"/>
                      <a:pt x="4" y="4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73" name="Freeform 1374"/>
              <p:cNvSpPr>
                <a:spLocks/>
              </p:cNvSpPr>
              <p:nvPr/>
            </p:nvSpPr>
            <p:spPr bwMode="auto">
              <a:xfrm>
                <a:off x="5928" y="1026"/>
                <a:ext cx="5" cy="3"/>
              </a:xfrm>
              <a:custGeom>
                <a:avLst/>
                <a:gdLst>
                  <a:gd name="T0" fmla="*/ 5 w 5"/>
                  <a:gd name="T1" fmla="*/ 0 h 3"/>
                  <a:gd name="T2" fmla="*/ 0 w 5"/>
                  <a:gd name="T3" fmla="*/ 0 h 3"/>
                  <a:gd name="T4" fmla="*/ 2 w 5"/>
                  <a:gd name="T5" fmla="*/ 3 h 3"/>
                  <a:gd name="T6" fmla="*/ 5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5" y="0"/>
                    </a:moveTo>
                    <a:lnTo>
                      <a:pt x="0" y="0"/>
                    </a:lnTo>
                    <a:lnTo>
                      <a:pt x="2" y="3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74" name="Freeform 1375"/>
              <p:cNvSpPr>
                <a:spLocks/>
              </p:cNvSpPr>
              <p:nvPr/>
            </p:nvSpPr>
            <p:spPr bwMode="auto">
              <a:xfrm>
                <a:off x="5923" y="1036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75" name="Freeform 1376"/>
              <p:cNvSpPr>
                <a:spLocks/>
              </p:cNvSpPr>
              <p:nvPr/>
            </p:nvSpPr>
            <p:spPr bwMode="auto">
              <a:xfrm>
                <a:off x="5925" y="1033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76" name="Freeform 1377"/>
              <p:cNvSpPr>
                <a:spLocks/>
              </p:cNvSpPr>
              <p:nvPr/>
            </p:nvSpPr>
            <p:spPr bwMode="auto">
              <a:xfrm>
                <a:off x="5930" y="1031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0 w 3"/>
                  <a:gd name="T3" fmla="*/ 0 h 2"/>
                  <a:gd name="T4" fmla="*/ 0 w 3"/>
                  <a:gd name="T5" fmla="*/ 2 h 2"/>
                  <a:gd name="T6" fmla="*/ 3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77" name="Freeform 1378"/>
              <p:cNvSpPr>
                <a:spLocks/>
              </p:cNvSpPr>
              <p:nvPr/>
            </p:nvSpPr>
            <p:spPr bwMode="auto">
              <a:xfrm>
                <a:off x="5916" y="1064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78" name="Freeform 1379"/>
              <p:cNvSpPr>
                <a:spLocks/>
              </p:cNvSpPr>
              <p:nvPr/>
            </p:nvSpPr>
            <p:spPr bwMode="auto">
              <a:xfrm>
                <a:off x="5928" y="1059"/>
                <a:ext cx="5" cy="3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79" name="Freeform 1380"/>
              <p:cNvSpPr>
                <a:spLocks/>
              </p:cNvSpPr>
              <p:nvPr/>
            </p:nvSpPr>
            <p:spPr bwMode="auto">
              <a:xfrm>
                <a:off x="5930" y="1064"/>
                <a:ext cx="5" cy="10"/>
              </a:xfrm>
              <a:custGeom>
                <a:avLst/>
                <a:gdLst>
                  <a:gd name="T0" fmla="*/ 0 w 2"/>
                  <a:gd name="T1" fmla="*/ 1 h 4"/>
                  <a:gd name="T2" fmla="*/ 2 w 2"/>
                  <a:gd name="T3" fmla="*/ 2 h 4"/>
                  <a:gd name="T4" fmla="*/ 0 w 2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0" y="1"/>
                    </a:moveTo>
                    <a:cubicBezTo>
                      <a:pt x="1" y="2"/>
                      <a:pt x="2" y="4"/>
                      <a:pt x="2" y="2"/>
                    </a:cubicBezTo>
                    <a:cubicBezTo>
                      <a:pt x="1" y="2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80" name="Freeform 1381"/>
              <p:cNvSpPr>
                <a:spLocks/>
              </p:cNvSpPr>
              <p:nvPr/>
            </p:nvSpPr>
            <p:spPr bwMode="auto">
              <a:xfrm>
                <a:off x="5904" y="1102"/>
                <a:ext cx="7" cy="2"/>
              </a:xfrm>
              <a:custGeom>
                <a:avLst/>
                <a:gdLst>
                  <a:gd name="T0" fmla="*/ 7 w 7"/>
                  <a:gd name="T1" fmla="*/ 2 h 2"/>
                  <a:gd name="T2" fmla="*/ 7 w 7"/>
                  <a:gd name="T3" fmla="*/ 2 h 2"/>
                  <a:gd name="T4" fmla="*/ 0 w 7"/>
                  <a:gd name="T5" fmla="*/ 0 h 2"/>
                  <a:gd name="T6" fmla="*/ 7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7" y="2"/>
                    </a:moveTo>
                    <a:lnTo>
                      <a:pt x="7" y="2"/>
                    </a:lnTo>
                    <a:lnTo>
                      <a:pt x="0" y="0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81" name="Freeform 1382"/>
              <p:cNvSpPr>
                <a:spLocks/>
              </p:cNvSpPr>
              <p:nvPr/>
            </p:nvSpPr>
            <p:spPr bwMode="auto">
              <a:xfrm>
                <a:off x="5918" y="1140"/>
                <a:ext cx="10" cy="7"/>
              </a:xfrm>
              <a:custGeom>
                <a:avLst/>
                <a:gdLst>
                  <a:gd name="T0" fmla="*/ 3 w 4"/>
                  <a:gd name="T1" fmla="*/ 3 h 3"/>
                  <a:gd name="T2" fmla="*/ 2 w 4"/>
                  <a:gd name="T3" fmla="*/ 1 h 3"/>
                  <a:gd name="T4" fmla="*/ 0 w 4"/>
                  <a:gd name="T5" fmla="*/ 1 h 3"/>
                  <a:gd name="T6" fmla="*/ 3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cubicBezTo>
                      <a:pt x="4" y="2"/>
                      <a:pt x="0" y="2"/>
                      <a:pt x="2" y="1"/>
                    </a:cubicBezTo>
                    <a:cubicBezTo>
                      <a:pt x="1" y="0"/>
                      <a:pt x="1" y="2"/>
                      <a:pt x="0" y="1"/>
                    </a:cubicBezTo>
                    <a:cubicBezTo>
                      <a:pt x="1" y="2"/>
                      <a:pt x="0" y="3"/>
                      <a:pt x="3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82" name="Freeform 1383"/>
              <p:cNvSpPr>
                <a:spLocks/>
              </p:cNvSpPr>
              <p:nvPr/>
            </p:nvSpPr>
            <p:spPr bwMode="auto">
              <a:xfrm>
                <a:off x="5916" y="11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83" name="Freeform 1384"/>
              <p:cNvSpPr>
                <a:spLocks/>
              </p:cNvSpPr>
              <p:nvPr/>
            </p:nvSpPr>
            <p:spPr bwMode="auto">
              <a:xfrm>
                <a:off x="5779" y="1535"/>
                <a:ext cx="4" cy="3"/>
              </a:xfrm>
              <a:custGeom>
                <a:avLst/>
                <a:gdLst>
                  <a:gd name="T0" fmla="*/ 2 w 4"/>
                  <a:gd name="T1" fmla="*/ 0 h 3"/>
                  <a:gd name="T2" fmla="*/ 0 w 4"/>
                  <a:gd name="T3" fmla="*/ 3 h 3"/>
                  <a:gd name="T4" fmla="*/ 4 w 4"/>
                  <a:gd name="T5" fmla="*/ 3 h 3"/>
                  <a:gd name="T6" fmla="*/ 2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2" y="0"/>
                    </a:moveTo>
                    <a:lnTo>
                      <a:pt x="0" y="3"/>
                    </a:lnTo>
                    <a:lnTo>
                      <a:pt x="4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84" name="Freeform 1385"/>
              <p:cNvSpPr>
                <a:spLocks/>
              </p:cNvSpPr>
              <p:nvPr/>
            </p:nvSpPr>
            <p:spPr bwMode="auto">
              <a:xfrm>
                <a:off x="5781" y="1540"/>
                <a:ext cx="7" cy="3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0 h 1"/>
                  <a:gd name="T4" fmla="*/ 3 w 3"/>
                  <a:gd name="T5" fmla="*/ 1 h 1"/>
                  <a:gd name="T6" fmla="*/ 3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85" name="Freeform 1386"/>
              <p:cNvSpPr>
                <a:spLocks/>
              </p:cNvSpPr>
              <p:nvPr/>
            </p:nvSpPr>
            <p:spPr bwMode="auto">
              <a:xfrm>
                <a:off x="5895" y="1273"/>
                <a:ext cx="4" cy="0"/>
              </a:xfrm>
              <a:custGeom>
                <a:avLst/>
                <a:gdLst>
                  <a:gd name="T0" fmla="*/ 2 w 2"/>
                  <a:gd name="T1" fmla="*/ 1 w 2"/>
                  <a:gd name="T2" fmla="*/ 0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86" name="Freeform 1387"/>
              <p:cNvSpPr>
                <a:spLocks/>
              </p:cNvSpPr>
              <p:nvPr/>
            </p:nvSpPr>
            <p:spPr bwMode="auto">
              <a:xfrm>
                <a:off x="5883" y="1296"/>
                <a:ext cx="5" cy="3"/>
              </a:xfrm>
              <a:custGeom>
                <a:avLst/>
                <a:gdLst>
                  <a:gd name="T0" fmla="*/ 5 w 5"/>
                  <a:gd name="T1" fmla="*/ 3 h 3"/>
                  <a:gd name="T2" fmla="*/ 5 w 5"/>
                  <a:gd name="T3" fmla="*/ 3 h 3"/>
                  <a:gd name="T4" fmla="*/ 0 w 5"/>
                  <a:gd name="T5" fmla="*/ 0 h 3"/>
                  <a:gd name="T6" fmla="*/ 5 w 5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lnTo>
                      <a:pt x="5" y="3"/>
                    </a:lnTo>
                    <a:lnTo>
                      <a:pt x="0" y="0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87" name="Freeform 1388"/>
              <p:cNvSpPr>
                <a:spLocks/>
              </p:cNvSpPr>
              <p:nvPr/>
            </p:nvSpPr>
            <p:spPr bwMode="auto">
              <a:xfrm>
                <a:off x="5880" y="1320"/>
                <a:ext cx="8" cy="2"/>
              </a:xfrm>
              <a:custGeom>
                <a:avLst/>
                <a:gdLst>
                  <a:gd name="T0" fmla="*/ 3 w 3"/>
                  <a:gd name="T1" fmla="*/ 1 h 1"/>
                  <a:gd name="T2" fmla="*/ 3 w 3"/>
                  <a:gd name="T3" fmla="*/ 0 h 1"/>
                  <a:gd name="T4" fmla="*/ 3 w 3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3" y="1"/>
                      <a:pt x="3" y="0"/>
                      <a:pt x="3" y="0"/>
                    </a:cubicBezTo>
                    <a:cubicBezTo>
                      <a:pt x="3" y="1"/>
                      <a:pt x="0" y="1"/>
                      <a:pt x="3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88" name="Freeform 1389"/>
              <p:cNvSpPr>
                <a:spLocks/>
              </p:cNvSpPr>
              <p:nvPr/>
            </p:nvSpPr>
            <p:spPr bwMode="auto">
              <a:xfrm>
                <a:off x="6546" y="1213"/>
                <a:ext cx="4" cy="3"/>
              </a:xfrm>
              <a:custGeom>
                <a:avLst/>
                <a:gdLst>
                  <a:gd name="T0" fmla="*/ 1 w 2"/>
                  <a:gd name="T1" fmla="*/ 0 h 1"/>
                  <a:gd name="T2" fmla="*/ 2 w 2"/>
                  <a:gd name="T3" fmla="*/ 1 h 1"/>
                  <a:gd name="T4" fmla="*/ 1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89" name="Freeform 1390"/>
              <p:cNvSpPr>
                <a:spLocks/>
              </p:cNvSpPr>
              <p:nvPr/>
            </p:nvSpPr>
            <p:spPr bwMode="auto">
              <a:xfrm>
                <a:off x="6536" y="1218"/>
                <a:ext cx="5" cy="0"/>
              </a:xfrm>
              <a:custGeom>
                <a:avLst/>
                <a:gdLst>
                  <a:gd name="T0" fmla="*/ 1 w 2"/>
                  <a:gd name="T1" fmla="*/ 0 w 2"/>
                  <a:gd name="T2" fmla="*/ 2 w 2"/>
                  <a:gd name="T3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90" name="Freeform 1391"/>
              <p:cNvSpPr>
                <a:spLocks/>
              </p:cNvSpPr>
              <p:nvPr/>
            </p:nvSpPr>
            <p:spPr bwMode="auto">
              <a:xfrm>
                <a:off x="6534" y="1220"/>
                <a:ext cx="7" cy="8"/>
              </a:xfrm>
              <a:custGeom>
                <a:avLst/>
                <a:gdLst>
                  <a:gd name="T0" fmla="*/ 1 w 3"/>
                  <a:gd name="T1" fmla="*/ 1 h 3"/>
                  <a:gd name="T2" fmla="*/ 2 w 3"/>
                  <a:gd name="T3" fmla="*/ 1 h 3"/>
                  <a:gd name="T4" fmla="*/ 2 w 3"/>
                  <a:gd name="T5" fmla="*/ 0 h 3"/>
                  <a:gd name="T6" fmla="*/ 3 w 3"/>
                  <a:gd name="T7" fmla="*/ 0 h 3"/>
                  <a:gd name="T8" fmla="*/ 2 w 3"/>
                  <a:gd name="T9" fmla="*/ 0 h 3"/>
                  <a:gd name="T10" fmla="*/ 0 w 3"/>
                  <a:gd name="T11" fmla="*/ 0 h 3"/>
                  <a:gd name="T12" fmla="*/ 1 w 3"/>
                  <a:gd name="T13" fmla="*/ 1 h 3"/>
                  <a:gd name="T14" fmla="*/ 2 w 3"/>
                  <a:gd name="T15" fmla="*/ 1 h 3"/>
                  <a:gd name="T16" fmla="*/ 2 w 3"/>
                  <a:gd name="T17" fmla="*/ 1 h 3"/>
                  <a:gd name="T18" fmla="*/ 2 w 3"/>
                  <a:gd name="T19" fmla="*/ 1 h 3"/>
                  <a:gd name="T20" fmla="*/ 1 w 3"/>
                  <a:gd name="T21" fmla="*/ 1 h 3"/>
                  <a:gd name="T22" fmla="*/ 1 w 3"/>
                  <a:gd name="T23" fmla="*/ 2 h 3"/>
                  <a:gd name="T24" fmla="*/ 1 w 3"/>
                  <a:gd name="T25" fmla="*/ 2 h 3"/>
                  <a:gd name="T26" fmla="*/ 1 w 3"/>
                  <a:gd name="T27" fmla="*/ 2 h 3"/>
                  <a:gd name="T28" fmla="*/ 1 w 3"/>
                  <a:gd name="T29" fmla="*/ 2 h 3"/>
                  <a:gd name="T30" fmla="*/ 1 w 3"/>
                  <a:gd name="T31" fmla="*/ 1 h 3"/>
                  <a:gd name="T32" fmla="*/ 1 w 3"/>
                  <a:gd name="T33" fmla="*/ 1 h 3"/>
                  <a:gd name="T34" fmla="*/ 1 w 3"/>
                  <a:gd name="T35" fmla="*/ 1 h 3"/>
                  <a:gd name="T36" fmla="*/ 1 w 3"/>
                  <a:gd name="T37" fmla="*/ 1 h 3"/>
                  <a:gd name="T38" fmla="*/ 1 w 3"/>
                  <a:gd name="T3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" h="3">
                    <a:moveTo>
                      <a:pt x="1" y="1"/>
                    </a:moveTo>
                    <a:cubicBezTo>
                      <a:pt x="2" y="3"/>
                      <a:pt x="3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91" name="Freeform 1392"/>
              <p:cNvSpPr>
                <a:spLocks/>
              </p:cNvSpPr>
              <p:nvPr/>
            </p:nvSpPr>
            <p:spPr bwMode="auto">
              <a:xfrm>
                <a:off x="6520" y="1220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1"/>
                      <a:pt x="0" y="2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92" name="Freeform 1393"/>
              <p:cNvSpPr>
                <a:spLocks/>
              </p:cNvSpPr>
              <p:nvPr/>
            </p:nvSpPr>
            <p:spPr bwMode="auto">
              <a:xfrm>
                <a:off x="6517" y="1218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93" name="Freeform 1394"/>
              <p:cNvSpPr>
                <a:spLocks/>
              </p:cNvSpPr>
              <p:nvPr/>
            </p:nvSpPr>
            <p:spPr bwMode="auto">
              <a:xfrm>
                <a:off x="6513" y="1223"/>
                <a:ext cx="4" cy="5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1 h 2"/>
                  <a:gd name="T4" fmla="*/ 0 w 2"/>
                  <a:gd name="T5" fmla="*/ 1 h 2"/>
                  <a:gd name="T6" fmla="*/ 2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94" name="Freeform 1395"/>
              <p:cNvSpPr>
                <a:spLocks/>
              </p:cNvSpPr>
              <p:nvPr/>
            </p:nvSpPr>
            <p:spPr bwMode="auto">
              <a:xfrm>
                <a:off x="6520" y="123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95" name="Freeform 1396"/>
              <p:cNvSpPr>
                <a:spLocks/>
              </p:cNvSpPr>
              <p:nvPr/>
            </p:nvSpPr>
            <p:spPr bwMode="auto">
              <a:xfrm>
                <a:off x="6520" y="1228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0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0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96" name="Freeform 1397"/>
              <p:cNvSpPr>
                <a:spLocks/>
              </p:cNvSpPr>
              <p:nvPr/>
            </p:nvSpPr>
            <p:spPr bwMode="auto">
              <a:xfrm>
                <a:off x="6522" y="1223"/>
                <a:ext cx="5" cy="7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0 w 2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1"/>
                      <a:pt x="1" y="3"/>
                    </a:cubicBezTo>
                    <a:cubicBezTo>
                      <a:pt x="2" y="1"/>
                      <a:pt x="0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97" name="Freeform 1398"/>
              <p:cNvSpPr>
                <a:spLocks/>
              </p:cNvSpPr>
              <p:nvPr/>
            </p:nvSpPr>
            <p:spPr bwMode="auto">
              <a:xfrm>
                <a:off x="6541" y="1225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  <a:gd name="T10" fmla="*/ 1 w 1"/>
                  <a:gd name="T11" fmla="*/ 1 h 1"/>
                  <a:gd name="T12" fmla="*/ 1 w 1"/>
                  <a:gd name="T13" fmla="*/ 0 h 1"/>
                  <a:gd name="T14" fmla="*/ 1 w 1"/>
                  <a:gd name="T15" fmla="*/ 1 h 1"/>
                  <a:gd name="T16" fmla="*/ 0 w 1"/>
                  <a:gd name="T17" fmla="*/ 1 h 1"/>
                  <a:gd name="T18" fmla="*/ 0 w 1"/>
                  <a:gd name="T19" fmla="*/ 1 h 1"/>
                  <a:gd name="T20" fmla="*/ 0 w 1"/>
                  <a:gd name="T21" fmla="*/ 1 h 1"/>
                  <a:gd name="T22" fmla="*/ 0 w 1"/>
                  <a:gd name="T23" fmla="*/ 1 h 1"/>
                  <a:gd name="T24" fmla="*/ 0 w 1"/>
                  <a:gd name="T25" fmla="*/ 1 h 1"/>
                  <a:gd name="T26" fmla="*/ 0 w 1"/>
                  <a:gd name="T27" fmla="*/ 1 h 1"/>
                  <a:gd name="T28" fmla="*/ 0 w 1"/>
                  <a:gd name="T29" fmla="*/ 1 h 1"/>
                  <a:gd name="T30" fmla="*/ 0 w 1"/>
                  <a:gd name="T31" fmla="*/ 1 h 1"/>
                  <a:gd name="T32" fmla="*/ 0 w 1"/>
                  <a:gd name="T33" fmla="*/ 1 h 1"/>
                  <a:gd name="T34" fmla="*/ 0 w 1"/>
                  <a:gd name="T35" fmla="*/ 1 h 1"/>
                  <a:gd name="T36" fmla="*/ 0 w 1"/>
                  <a:gd name="T3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98" name="Freeform 1399"/>
              <p:cNvSpPr>
                <a:spLocks/>
              </p:cNvSpPr>
              <p:nvPr/>
            </p:nvSpPr>
            <p:spPr bwMode="auto">
              <a:xfrm>
                <a:off x="6506" y="1237"/>
                <a:ext cx="7" cy="2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1 h 1"/>
                  <a:gd name="T4" fmla="*/ 2 w 3"/>
                  <a:gd name="T5" fmla="*/ 0 h 1"/>
                  <a:gd name="T6" fmla="*/ 0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1" y="0"/>
                      <a:pt x="2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99" name="Freeform 1400"/>
              <p:cNvSpPr>
                <a:spLocks/>
              </p:cNvSpPr>
              <p:nvPr/>
            </p:nvSpPr>
            <p:spPr bwMode="auto">
              <a:xfrm>
                <a:off x="6513" y="1239"/>
                <a:ext cx="0" cy="5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00" name="Freeform 1401"/>
              <p:cNvSpPr>
                <a:spLocks/>
              </p:cNvSpPr>
              <p:nvPr/>
            </p:nvSpPr>
            <p:spPr bwMode="auto">
              <a:xfrm>
                <a:off x="6524" y="1230"/>
                <a:ext cx="3" cy="7"/>
              </a:xfrm>
              <a:custGeom>
                <a:avLst/>
                <a:gdLst>
                  <a:gd name="T0" fmla="*/ 3 w 3"/>
                  <a:gd name="T1" fmla="*/ 7 h 7"/>
                  <a:gd name="T2" fmla="*/ 0 w 3"/>
                  <a:gd name="T3" fmla="*/ 0 h 7"/>
                  <a:gd name="T4" fmla="*/ 0 w 3"/>
                  <a:gd name="T5" fmla="*/ 7 h 7"/>
                  <a:gd name="T6" fmla="*/ 3 w 3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7">
                    <a:moveTo>
                      <a:pt x="3" y="7"/>
                    </a:moveTo>
                    <a:lnTo>
                      <a:pt x="0" y="0"/>
                    </a:lnTo>
                    <a:lnTo>
                      <a:pt x="0" y="7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01" name="Freeform 1402"/>
              <p:cNvSpPr>
                <a:spLocks/>
              </p:cNvSpPr>
              <p:nvPr/>
            </p:nvSpPr>
            <p:spPr bwMode="auto">
              <a:xfrm>
                <a:off x="6498" y="1242"/>
                <a:ext cx="3" cy="4"/>
              </a:xfrm>
              <a:custGeom>
                <a:avLst/>
                <a:gdLst>
                  <a:gd name="T0" fmla="*/ 3 w 3"/>
                  <a:gd name="T1" fmla="*/ 2 h 4"/>
                  <a:gd name="T2" fmla="*/ 0 w 3"/>
                  <a:gd name="T3" fmla="*/ 0 h 4"/>
                  <a:gd name="T4" fmla="*/ 3 w 3"/>
                  <a:gd name="T5" fmla="*/ 4 h 4"/>
                  <a:gd name="T6" fmla="*/ 3 w 3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3" y="2"/>
                    </a:moveTo>
                    <a:lnTo>
                      <a:pt x="0" y="0"/>
                    </a:lnTo>
                    <a:lnTo>
                      <a:pt x="3" y="4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02" name="Freeform 1403"/>
              <p:cNvSpPr>
                <a:spLocks/>
              </p:cNvSpPr>
              <p:nvPr/>
            </p:nvSpPr>
            <p:spPr bwMode="auto">
              <a:xfrm>
                <a:off x="6491" y="1246"/>
                <a:ext cx="7" cy="8"/>
              </a:xfrm>
              <a:custGeom>
                <a:avLst/>
                <a:gdLst>
                  <a:gd name="T0" fmla="*/ 3 w 3"/>
                  <a:gd name="T1" fmla="*/ 1 h 3"/>
                  <a:gd name="T2" fmla="*/ 0 w 3"/>
                  <a:gd name="T3" fmla="*/ 0 h 3"/>
                  <a:gd name="T4" fmla="*/ 1 w 3"/>
                  <a:gd name="T5" fmla="*/ 3 h 3"/>
                  <a:gd name="T6" fmla="*/ 3 w 3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2" y="0"/>
                      <a:pt x="1" y="1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1" y="2"/>
                      <a:pt x="1" y="2"/>
                      <a:pt x="3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03" name="Freeform 1404"/>
              <p:cNvSpPr>
                <a:spLocks/>
              </p:cNvSpPr>
              <p:nvPr/>
            </p:nvSpPr>
            <p:spPr bwMode="auto">
              <a:xfrm>
                <a:off x="6494" y="125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04" name="Freeform 1405"/>
              <p:cNvSpPr>
                <a:spLocks/>
              </p:cNvSpPr>
              <p:nvPr/>
            </p:nvSpPr>
            <p:spPr bwMode="auto">
              <a:xfrm>
                <a:off x="6506" y="124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05" name="Freeform 1406"/>
              <p:cNvSpPr>
                <a:spLocks/>
              </p:cNvSpPr>
              <p:nvPr/>
            </p:nvSpPr>
            <p:spPr bwMode="auto">
              <a:xfrm>
                <a:off x="6508" y="1246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06" name="Freeform 1407"/>
              <p:cNvSpPr>
                <a:spLocks/>
              </p:cNvSpPr>
              <p:nvPr/>
            </p:nvSpPr>
            <p:spPr bwMode="auto">
              <a:xfrm>
                <a:off x="6508" y="124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07" name="Freeform 1408"/>
              <p:cNvSpPr>
                <a:spLocks/>
              </p:cNvSpPr>
              <p:nvPr/>
            </p:nvSpPr>
            <p:spPr bwMode="auto">
              <a:xfrm>
                <a:off x="6520" y="1239"/>
                <a:ext cx="4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3 h 3"/>
                  <a:gd name="T4" fmla="*/ 0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0" y="1"/>
                      <a:pt x="0" y="3"/>
                      <a:pt x="2" y="3"/>
                    </a:cubicBezTo>
                    <a:cubicBezTo>
                      <a:pt x="1" y="2"/>
                      <a:pt x="0" y="2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08" name="Freeform 1409"/>
              <p:cNvSpPr>
                <a:spLocks/>
              </p:cNvSpPr>
              <p:nvPr/>
            </p:nvSpPr>
            <p:spPr bwMode="auto">
              <a:xfrm>
                <a:off x="6513" y="1244"/>
                <a:ext cx="4" cy="5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0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0" y="0"/>
                      <a:pt x="0" y="0"/>
                    </a:cubicBez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09" name="Freeform 1410"/>
              <p:cNvSpPr>
                <a:spLocks/>
              </p:cNvSpPr>
              <p:nvPr/>
            </p:nvSpPr>
            <p:spPr bwMode="auto">
              <a:xfrm>
                <a:off x="6513" y="1249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0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9" name="Group 1612"/>
            <p:cNvGrpSpPr>
              <a:grpSpLocks/>
            </p:cNvGrpSpPr>
            <p:nvPr/>
          </p:nvGrpSpPr>
          <p:grpSpPr bwMode="auto">
            <a:xfrm>
              <a:off x="5277" y="943"/>
              <a:ext cx="1624" cy="1031"/>
              <a:chOff x="5277" y="943"/>
              <a:chExt cx="1624" cy="1031"/>
            </a:xfrm>
          </p:grpSpPr>
          <p:sp>
            <p:nvSpPr>
              <p:cNvPr id="1510" name="Freeform 1412"/>
              <p:cNvSpPr>
                <a:spLocks/>
              </p:cNvSpPr>
              <p:nvPr/>
            </p:nvSpPr>
            <p:spPr bwMode="auto">
              <a:xfrm>
                <a:off x="6501" y="1254"/>
                <a:ext cx="2" cy="7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1 w 1"/>
                  <a:gd name="T5" fmla="*/ 1 h 3"/>
                  <a:gd name="T6" fmla="*/ 0 w 1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11" name="Freeform 1413"/>
              <p:cNvSpPr>
                <a:spLocks/>
              </p:cNvSpPr>
              <p:nvPr/>
            </p:nvSpPr>
            <p:spPr bwMode="auto">
              <a:xfrm>
                <a:off x="6506" y="125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12" name="Freeform 1414"/>
              <p:cNvSpPr>
                <a:spLocks/>
              </p:cNvSpPr>
              <p:nvPr/>
            </p:nvSpPr>
            <p:spPr bwMode="auto">
              <a:xfrm>
                <a:off x="6491" y="1270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13" name="Freeform 1415"/>
              <p:cNvSpPr>
                <a:spLocks/>
              </p:cNvSpPr>
              <p:nvPr/>
            </p:nvSpPr>
            <p:spPr bwMode="auto">
              <a:xfrm>
                <a:off x="6503" y="1254"/>
                <a:ext cx="3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14" name="Freeform 1416"/>
              <p:cNvSpPr>
                <a:spLocks/>
              </p:cNvSpPr>
              <p:nvPr/>
            </p:nvSpPr>
            <p:spPr bwMode="auto">
              <a:xfrm>
                <a:off x="6494" y="1261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15" name="Freeform 1417"/>
              <p:cNvSpPr>
                <a:spLocks/>
              </p:cNvSpPr>
              <p:nvPr/>
            </p:nvSpPr>
            <p:spPr bwMode="auto">
              <a:xfrm>
                <a:off x="6503" y="125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16" name="Freeform 1418"/>
              <p:cNvSpPr>
                <a:spLocks/>
              </p:cNvSpPr>
              <p:nvPr/>
            </p:nvSpPr>
            <p:spPr bwMode="auto">
              <a:xfrm>
                <a:off x="6503" y="1251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17" name="Freeform 1419"/>
              <p:cNvSpPr>
                <a:spLocks/>
              </p:cNvSpPr>
              <p:nvPr/>
            </p:nvSpPr>
            <p:spPr bwMode="auto">
              <a:xfrm>
                <a:off x="6494" y="1270"/>
                <a:ext cx="16" cy="21"/>
              </a:xfrm>
              <a:custGeom>
                <a:avLst/>
                <a:gdLst>
                  <a:gd name="T0" fmla="*/ 7 w 7"/>
                  <a:gd name="T1" fmla="*/ 8 h 9"/>
                  <a:gd name="T2" fmla="*/ 7 w 7"/>
                  <a:gd name="T3" fmla="*/ 5 h 9"/>
                  <a:gd name="T4" fmla="*/ 0 w 7"/>
                  <a:gd name="T5" fmla="*/ 0 h 9"/>
                  <a:gd name="T6" fmla="*/ 1 w 7"/>
                  <a:gd name="T7" fmla="*/ 3 h 9"/>
                  <a:gd name="T8" fmla="*/ 4 w 7"/>
                  <a:gd name="T9" fmla="*/ 3 h 9"/>
                  <a:gd name="T10" fmla="*/ 2 w 7"/>
                  <a:gd name="T11" fmla="*/ 4 h 9"/>
                  <a:gd name="T12" fmla="*/ 6 w 7"/>
                  <a:gd name="T13" fmla="*/ 9 h 9"/>
                  <a:gd name="T14" fmla="*/ 6 w 7"/>
                  <a:gd name="T15" fmla="*/ 7 h 9"/>
                  <a:gd name="T16" fmla="*/ 7 w 7"/>
                  <a:gd name="T17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9">
                    <a:moveTo>
                      <a:pt x="7" y="8"/>
                    </a:moveTo>
                    <a:cubicBezTo>
                      <a:pt x="6" y="7"/>
                      <a:pt x="5" y="5"/>
                      <a:pt x="7" y="5"/>
                    </a:cubicBezTo>
                    <a:cubicBezTo>
                      <a:pt x="7" y="4"/>
                      <a:pt x="3" y="1"/>
                      <a:pt x="0" y="0"/>
                    </a:cubicBezTo>
                    <a:cubicBezTo>
                      <a:pt x="0" y="1"/>
                      <a:pt x="1" y="1"/>
                      <a:pt x="1" y="3"/>
                    </a:cubicBezTo>
                    <a:cubicBezTo>
                      <a:pt x="2" y="3"/>
                      <a:pt x="4" y="2"/>
                      <a:pt x="4" y="3"/>
                    </a:cubicBezTo>
                    <a:cubicBezTo>
                      <a:pt x="4" y="5"/>
                      <a:pt x="3" y="4"/>
                      <a:pt x="2" y="4"/>
                    </a:cubicBezTo>
                    <a:cubicBezTo>
                      <a:pt x="4" y="5"/>
                      <a:pt x="3" y="7"/>
                      <a:pt x="6" y="9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7"/>
                      <a:pt x="7" y="8"/>
                      <a:pt x="7" y="8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18" name="Freeform 1420"/>
              <p:cNvSpPr>
                <a:spLocks/>
              </p:cNvSpPr>
              <p:nvPr/>
            </p:nvSpPr>
            <p:spPr bwMode="auto">
              <a:xfrm>
                <a:off x="6489" y="1265"/>
                <a:ext cx="7" cy="5"/>
              </a:xfrm>
              <a:custGeom>
                <a:avLst/>
                <a:gdLst>
                  <a:gd name="T0" fmla="*/ 3 w 3"/>
                  <a:gd name="T1" fmla="*/ 1 h 2"/>
                  <a:gd name="T2" fmla="*/ 3 w 3"/>
                  <a:gd name="T3" fmla="*/ 0 h 2"/>
                  <a:gd name="T4" fmla="*/ 0 w 3"/>
                  <a:gd name="T5" fmla="*/ 0 h 2"/>
                  <a:gd name="T6" fmla="*/ 1 w 3"/>
                  <a:gd name="T7" fmla="*/ 2 h 2"/>
                  <a:gd name="T8" fmla="*/ 3 w 3"/>
                  <a:gd name="T9" fmla="*/ 0 h 2"/>
                  <a:gd name="T10" fmla="*/ 3 w 3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1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0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3" y="0"/>
                      <a:pt x="3" y="0"/>
                      <a:pt x="3" y="0"/>
                    </a:cubicBez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19" name="Freeform 1421"/>
              <p:cNvSpPr>
                <a:spLocks/>
              </p:cNvSpPr>
              <p:nvPr/>
            </p:nvSpPr>
            <p:spPr bwMode="auto">
              <a:xfrm>
                <a:off x="6496" y="1261"/>
                <a:ext cx="12" cy="9"/>
              </a:xfrm>
              <a:custGeom>
                <a:avLst/>
                <a:gdLst>
                  <a:gd name="T0" fmla="*/ 1 w 5"/>
                  <a:gd name="T1" fmla="*/ 1 h 4"/>
                  <a:gd name="T2" fmla="*/ 4 w 5"/>
                  <a:gd name="T3" fmla="*/ 4 h 4"/>
                  <a:gd name="T4" fmla="*/ 4 w 5"/>
                  <a:gd name="T5" fmla="*/ 1 h 4"/>
                  <a:gd name="T6" fmla="*/ 1 w 5"/>
                  <a:gd name="T7" fmla="*/ 1 h 4"/>
                  <a:gd name="T8" fmla="*/ 2 w 5"/>
                  <a:gd name="T9" fmla="*/ 0 h 4"/>
                  <a:gd name="T10" fmla="*/ 0 w 5"/>
                  <a:gd name="T11" fmla="*/ 0 h 4"/>
                  <a:gd name="T12" fmla="*/ 1 w 5"/>
                  <a:gd name="T13" fmla="*/ 0 h 4"/>
                  <a:gd name="T14" fmla="*/ 1 w 5"/>
                  <a:gd name="T15" fmla="*/ 0 h 4"/>
                  <a:gd name="T16" fmla="*/ 1 w 5"/>
                  <a:gd name="T17" fmla="*/ 0 h 4"/>
                  <a:gd name="T18" fmla="*/ 1 w 5"/>
                  <a:gd name="T19" fmla="*/ 0 h 4"/>
                  <a:gd name="T20" fmla="*/ 1 w 5"/>
                  <a:gd name="T21" fmla="*/ 0 h 4"/>
                  <a:gd name="T22" fmla="*/ 1 w 5"/>
                  <a:gd name="T23" fmla="*/ 1 h 4"/>
                  <a:gd name="T24" fmla="*/ 1 w 5"/>
                  <a:gd name="T25" fmla="*/ 0 h 4"/>
                  <a:gd name="T26" fmla="*/ 1 w 5"/>
                  <a:gd name="T27" fmla="*/ 0 h 4"/>
                  <a:gd name="T28" fmla="*/ 1 w 5"/>
                  <a:gd name="T29" fmla="*/ 0 h 4"/>
                  <a:gd name="T30" fmla="*/ 0 w 5"/>
                  <a:gd name="T31" fmla="*/ 2 h 4"/>
                  <a:gd name="T32" fmla="*/ 1 w 5"/>
                  <a:gd name="T33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" h="4">
                    <a:moveTo>
                      <a:pt x="1" y="1"/>
                    </a:moveTo>
                    <a:cubicBezTo>
                      <a:pt x="2" y="2"/>
                      <a:pt x="2" y="3"/>
                      <a:pt x="4" y="4"/>
                    </a:cubicBezTo>
                    <a:cubicBezTo>
                      <a:pt x="5" y="3"/>
                      <a:pt x="4" y="2"/>
                      <a:pt x="4" y="1"/>
                    </a:cubicBezTo>
                    <a:cubicBezTo>
                      <a:pt x="3" y="3"/>
                      <a:pt x="3" y="0"/>
                      <a:pt x="1" y="1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20" name="Freeform 1422"/>
              <p:cNvSpPr>
                <a:spLocks/>
              </p:cNvSpPr>
              <p:nvPr/>
            </p:nvSpPr>
            <p:spPr bwMode="auto">
              <a:xfrm>
                <a:off x="6529" y="1254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21" name="Freeform 1423"/>
              <p:cNvSpPr>
                <a:spLocks/>
              </p:cNvSpPr>
              <p:nvPr/>
            </p:nvSpPr>
            <p:spPr bwMode="auto">
              <a:xfrm>
                <a:off x="6517" y="1249"/>
                <a:ext cx="12" cy="5"/>
              </a:xfrm>
              <a:custGeom>
                <a:avLst/>
                <a:gdLst>
                  <a:gd name="T0" fmla="*/ 4 w 5"/>
                  <a:gd name="T1" fmla="*/ 2 h 2"/>
                  <a:gd name="T2" fmla="*/ 4 w 5"/>
                  <a:gd name="T3" fmla="*/ 1 h 2"/>
                  <a:gd name="T4" fmla="*/ 5 w 5"/>
                  <a:gd name="T5" fmla="*/ 2 h 2"/>
                  <a:gd name="T6" fmla="*/ 4 w 5"/>
                  <a:gd name="T7" fmla="*/ 0 h 2"/>
                  <a:gd name="T8" fmla="*/ 4 w 5"/>
                  <a:gd name="T9" fmla="*/ 1 h 2"/>
                  <a:gd name="T10" fmla="*/ 0 w 5"/>
                  <a:gd name="T11" fmla="*/ 0 h 2"/>
                  <a:gd name="T12" fmla="*/ 4 w 5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2">
                    <a:moveTo>
                      <a:pt x="4" y="2"/>
                    </a:moveTo>
                    <a:cubicBezTo>
                      <a:pt x="4" y="2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2"/>
                    </a:cubicBezTo>
                    <a:cubicBezTo>
                      <a:pt x="5" y="1"/>
                      <a:pt x="5" y="0"/>
                      <a:pt x="4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0" y="1"/>
                      <a:pt x="0" y="0"/>
                    </a:cubicBezTo>
                    <a:cubicBezTo>
                      <a:pt x="2" y="1"/>
                      <a:pt x="3" y="2"/>
                      <a:pt x="4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22" name="Freeform 1424"/>
              <p:cNvSpPr>
                <a:spLocks/>
              </p:cNvSpPr>
              <p:nvPr/>
            </p:nvSpPr>
            <p:spPr bwMode="auto">
              <a:xfrm>
                <a:off x="6513" y="1258"/>
                <a:ext cx="4" cy="5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2 h 2"/>
                  <a:gd name="T4" fmla="*/ 2 w 2"/>
                  <a:gd name="T5" fmla="*/ 2 h 2"/>
                  <a:gd name="T6" fmla="*/ 1 w 2"/>
                  <a:gd name="T7" fmla="*/ 2 h 2"/>
                  <a:gd name="T8" fmla="*/ 1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23" name="Freeform 1425"/>
              <p:cNvSpPr>
                <a:spLocks/>
              </p:cNvSpPr>
              <p:nvPr/>
            </p:nvSpPr>
            <p:spPr bwMode="auto">
              <a:xfrm>
                <a:off x="6487" y="1268"/>
                <a:ext cx="4" cy="5"/>
              </a:xfrm>
              <a:custGeom>
                <a:avLst/>
                <a:gdLst>
                  <a:gd name="T0" fmla="*/ 2 w 4"/>
                  <a:gd name="T1" fmla="*/ 2 h 5"/>
                  <a:gd name="T2" fmla="*/ 0 w 4"/>
                  <a:gd name="T3" fmla="*/ 0 h 5"/>
                  <a:gd name="T4" fmla="*/ 4 w 4"/>
                  <a:gd name="T5" fmla="*/ 5 h 5"/>
                  <a:gd name="T6" fmla="*/ 2 w 4"/>
                  <a:gd name="T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2" y="2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24" name="Freeform 1426"/>
              <p:cNvSpPr>
                <a:spLocks/>
              </p:cNvSpPr>
              <p:nvPr/>
            </p:nvSpPr>
            <p:spPr bwMode="auto">
              <a:xfrm>
                <a:off x="6484" y="1273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0 w 3"/>
                  <a:gd name="T3" fmla="*/ 0 h 2"/>
                  <a:gd name="T4" fmla="*/ 0 w 3"/>
                  <a:gd name="T5" fmla="*/ 2 h 2"/>
                  <a:gd name="T6" fmla="*/ 3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25" name="Freeform 1427"/>
              <p:cNvSpPr>
                <a:spLocks/>
              </p:cNvSpPr>
              <p:nvPr/>
            </p:nvSpPr>
            <p:spPr bwMode="auto">
              <a:xfrm>
                <a:off x="6345" y="15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26" name="Freeform 1428"/>
              <p:cNvSpPr>
                <a:spLocks/>
              </p:cNvSpPr>
              <p:nvPr/>
            </p:nvSpPr>
            <p:spPr bwMode="auto">
              <a:xfrm>
                <a:off x="6349" y="1545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27" name="Freeform 1429"/>
              <p:cNvSpPr>
                <a:spLocks/>
              </p:cNvSpPr>
              <p:nvPr/>
            </p:nvSpPr>
            <p:spPr bwMode="auto">
              <a:xfrm>
                <a:off x="6401" y="1381"/>
                <a:ext cx="10" cy="5"/>
              </a:xfrm>
              <a:custGeom>
                <a:avLst/>
                <a:gdLst>
                  <a:gd name="T0" fmla="*/ 4 w 4"/>
                  <a:gd name="T1" fmla="*/ 1 h 2"/>
                  <a:gd name="T2" fmla="*/ 1 w 4"/>
                  <a:gd name="T3" fmla="*/ 1 h 2"/>
                  <a:gd name="T4" fmla="*/ 3 w 4"/>
                  <a:gd name="T5" fmla="*/ 2 h 2"/>
                  <a:gd name="T6" fmla="*/ 4 w 4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1"/>
                    </a:moveTo>
                    <a:cubicBezTo>
                      <a:pt x="2" y="1"/>
                      <a:pt x="0" y="0"/>
                      <a:pt x="1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1"/>
                      <a:pt x="4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28" name="Freeform 1430"/>
              <p:cNvSpPr>
                <a:spLocks/>
              </p:cNvSpPr>
              <p:nvPr/>
            </p:nvSpPr>
            <p:spPr bwMode="auto">
              <a:xfrm>
                <a:off x="6375" y="1471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29" name="Freeform 1431"/>
              <p:cNvSpPr>
                <a:spLocks/>
              </p:cNvSpPr>
              <p:nvPr/>
            </p:nvSpPr>
            <p:spPr bwMode="auto">
              <a:xfrm>
                <a:off x="6387" y="14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30" name="Freeform 1432"/>
              <p:cNvSpPr>
                <a:spLocks/>
              </p:cNvSpPr>
              <p:nvPr/>
            </p:nvSpPr>
            <p:spPr bwMode="auto">
              <a:xfrm>
                <a:off x="6318" y="1595"/>
                <a:ext cx="5" cy="4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31" name="Freeform 1433"/>
              <p:cNvSpPr>
                <a:spLocks/>
              </p:cNvSpPr>
              <p:nvPr/>
            </p:nvSpPr>
            <p:spPr bwMode="auto">
              <a:xfrm>
                <a:off x="6451" y="1322"/>
                <a:ext cx="7" cy="3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2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2" y="0"/>
                      <a:pt x="3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32" name="Freeform 1434"/>
              <p:cNvSpPr>
                <a:spLocks/>
              </p:cNvSpPr>
              <p:nvPr/>
            </p:nvSpPr>
            <p:spPr bwMode="auto">
              <a:xfrm>
                <a:off x="6314" y="152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33" name="Freeform 1435"/>
              <p:cNvSpPr>
                <a:spLocks/>
              </p:cNvSpPr>
              <p:nvPr/>
            </p:nvSpPr>
            <p:spPr bwMode="auto">
              <a:xfrm>
                <a:off x="6449" y="1322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1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34" name="Freeform 1436"/>
              <p:cNvSpPr>
                <a:spLocks/>
              </p:cNvSpPr>
              <p:nvPr/>
            </p:nvSpPr>
            <p:spPr bwMode="auto">
              <a:xfrm>
                <a:off x="6202" y="17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35" name="Freeform 1437"/>
              <p:cNvSpPr>
                <a:spLocks/>
              </p:cNvSpPr>
              <p:nvPr/>
            </p:nvSpPr>
            <p:spPr bwMode="auto">
              <a:xfrm>
                <a:off x="6139" y="1734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36" name="Rectangle 1438"/>
              <p:cNvSpPr>
                <a:spLocks noChangeArrowheads="1"/>
              </p:cNvSpPr>
              <p:nvPr/>
            </p:nvSpPr>
            <p:spPr bwMode="auto">
              <a:xfrm>
                <a:off x="6472" y="1291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37" name="Freeform 1439"/>
              <p:cNvSpPr>
                <a:spLocks/>
              </p:cNvSpPr>
              <p:nvPr/>
            </p:nvSpPr>
            <p:spPr bwMode="auto">
              <a:xfrm>
                <a:off x="6489" y="1296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38" name="Freeform 1440"/>
              <p:cNvSpPr>
                <a:spLocks/>
              </p:cNvSpPr>
              <p:nvPr/>
            </p:nvSpPr>
            <p:spPr bwMode="auto">
              <a:xfrm>
                <a:off x="6463" y="1351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39" name="Freeform 1441"/>
              <p:cNvSpPr>
                <a:spLocks/>
              </p:cNvSpPr>
              <p:nvPr/>
            </p:nvSpPr>
            <p:spPr bwMode="auto">
              <a:xfrm>
                <a:off x="6475" y="129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40" name="Freeform 1442"/>
              <p:cNvSpPr>
                <a:spLocks/>
              </p:cNvSpPr>
              <p:nvPr/>
            </p:nvSpPr>
            <p:spPr bwMode="auto">
              <a:xfrm>
                <a:off x="6475" y="1289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41" name="Freeform 1443"/>
              <p:cNvSpPr>
                <a:spLocks/>
              </p:cNvSpPr>
              <p:nvPr/>
            </p:nvSpPr>
            <p:spPr bwMode="auto">
              <a:xfrm>
                <a:off x="6472" y="1291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42" name="Freeform 1444"/>
              <p:cNvSpPr>
                <a:spLocks/>
              </p:cNvSpPr>
              <p:nvPr/>
            </p:nvSpPr>
            <p:spPr bwMode="auto">
              <a:xfrm>
                <a:off x="6257" y="1651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43" name="Freeform 1445"/>
              <p:cNvSpPr>
                <a:spLocks/>
              </p:cNvSpPr>
              <p:nvPr/>
            </p:nvSpPr>
            <p:spPr bwMode="auto">
              <a:xfrm>
                <a:off x="6427" y="14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44" name="Freeform 1446"/>
              <p:cNvSpPr>
                <a:spLocks/>
              </p:cNvSpPr>
              <p:nvPr/>
            </p:nvSpPr>
            <p:spPr bwMode="auto">
              <a:xfrm>
                <a:off x="6416" y="1429"/>
                <a:ext cx="11" cy="9"/>
              </a:xfrm>
              <a:custGeom>
                <a:avLst/>
                <a:gdLst>
                  <a:gd name="T0" fmla="*/ 5 w 5"/>
                  <a:gd name="T1" fmla="*/ 4 h 4"/>
                  <a:gd name="T2" fmla="*/ 5 w 5"/>
                  <a:gd name="T3" fmla="*/ 2 h 4"/>
                  <a:gd name="T4" fmla="*/ 0 w 5"/>
                  <a:gd name="T5" fmla="*/ 0 h 4"/>
                  <a:gd name="T6" fmla="*/ 5 w 5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4">
                    <a:moveTo>
                      <a:pt x="5" y="4"/>
                    </a:moveTo>
                    <a:cubicBezTo>
                      <a:pt x="4" y="2"/>
                      <a:pt x="4" y="2"/>
                      <a:pt x="5" y="2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5" y="4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45" name="Freeform 1447"/>
              <p:cNvSpPr>
                <a:spLocks noEditPoints="1"/>
              </p:cNvSpPr>
              <p:nvPr/>
            </p:nvSpPr>
            <p:spPr bwMode="auto">
              <a:xfrm>
                <a:off x="6129" y="1277"/>
                <a:ext cx="369" cy="493"/>
              </a:xfrm>
              <a:custGeom>
                <a:avLst/>
                <a:gdLst>
                  <a:gd name="T0" fmla="*/ 90 w 156"/>
                  <a:gd name="T1" fmla="*/ 120 h 208"/>
                  <a:gd name="T2" fmla="*/ 93 w 156"/>
                  <a:gd name="T3" fmla="*/ 113 h 208"/>
                  <a:gd name="T4" fmla="*/ 97 w 156"/>
                  <a:gd name="T5" fmla="*/ 111 h 208"/>
                  <a:gd name="T6" fmla="*/ 100 w 156"/>
                  <a:gd name="T7" fmla="*/ 105 h 208"/>
                  <a:gd name="T8" fmla="*/ 104 w 156"/>
                  <a:gd name="T9" fmla="*/ 98 h 208"/>
                  <a:gd name="T10" fmla="*/ 105 w 156"/>
                  <a:gd name="T11" fmla="*/ 83 h 208"/>
                  <a:gd name="T12" fmla="*/ 105 w 156"/>
                  <a:gd name="T13" fmla="*/ 83 h 208"/>
                  <a:gd name="T14" fmla="*/ 110 w 156"/>
                  <a:gd name="T15" fmla="*/ 86 h 208"/>
                  <a:gd name="T16" fmla="*/ 115 w 156"/>
                  <a:gd name="T17" fmla="*/ 79 h 208"/>
                  <a:gd name="T18" fmla="*/ 119 w 156"/>
                  <a:gd name="T19" fmla="*/ 73 h 208"/>
                  <a:gd name="T20" fmla="*/ 127 w 156"/>
                  <a:gd name="T21" fmla="*/ 64 h 208"/>
                  <a:gd name="T22" fmla="*/ 131 w 156"/>
                  <a:gd name="T23" fmla="*/ 60 h 208"/>
                  <a:gd name="T24" fmla="*/ 127 w 156"/>
                  <a:gd name="T25" fmla="*/ 43 h 208"/>
                  <a:gd name="T26" fmla="*/ 137 w 156"/>
                  <a:gd name="T27" fmla="*/ 48 h 208"/>
                  <a:gd name="T28" fmla="*/ 141 w 156"/>
                  <a:gd name="T29" fmla="*/ 44 h 208"/>
                  <a:gd name="T30" fmla="*/ 143 w 156"/>
                  <a:gd name="T31" fmla="*/ 40 h 208"/>
                  <a:gd name="T32" fmla="*/ 148 w 156"/>
                  <a:gd name="T33" fmla="*/ 28 h 208"/>
                  <a:gd name="T34" fmla="*/ 145 w 156"/>
                  <a:gd name="T35" fmla="*/ 20 h 208"/>
                  <a:gd name="T36" fmla="*/ 155 w 156"/>
                  <a:gd name="T37" fmla="*/ 14 h 208"/>
                  <a:gd name="T38" fmla="*/ 152 w 156"/>
                  <a:gd name="T39" fmla="*/ 8 h 208"/>
                  <a:gd name="T40" fmla="*/ 145 w 156"/>
                  <a:gd name="T41" fmla="*/ 4 h 208"/>
                  <a:gd name="T42" fmla="*/ 148 w 156"/>
                  <a:gd name="T43" fmla="*/ 6 h 208"/>
                  <a:gd name="T44" fmla="*/ 141 w 156"/>
                  <a:gd name="T45" fmla="*/ 12 h 208"/>
                  <a:gd name="T46" fmla="*/ 133 w 156"/>
                  <a:gd name="T47" fmla="*/ 23 h 208"/>
                  <a:gd name="T48" fmla="*/ 124 w 156"/>
                  <a:gd name="T49" fmla="*/ 39 h 208"/>
                  <a:gd name="T50" fmla="*/ 119 w 156"/>
                  <a:gd name="T51" fmla="*/ 45 h 208"/>
                  <a:gd name="T52" fmla="*/ 120 w 156"/>
                  <a:gd name="T53" fmla="*/ 49 h 208"/>
                  <a:gd name="T54" fmla="*/ 117 w 156"/>
                  <a:gd name="T55" fmla="*/ 58 h 208"/>
                  <a:gd name="T56" fmla="*/ 104 w 156"/>
                  <a:gd name="T57" fmla="*/ 72 h 208"/>
                  <a:gd name="T58" fmla="*/ 101 w 156"/>
                  <a:gd name="T59" fmla="*/ 79 h 208"/>
                  <a:gd name="T60" fmla="*/ 95 w 156"/>
                  <a:gd name="T61" fmla="*/ 87 h 208"/>
                  <a:gd name="T62" fmla="*/ 91 w 156"/>
                  <a:gd name="T63" fmla="*/ 96 h 208"/>
                  <a:gd name="T64" fmla="*/ 82 w 156"/>
                  <a:gd name="T65" fmla="*/ 102 h 208"/>
                  <a:gd name="T66" fmla="*/ 71 w 156"/>
                  <a:gd name="T67" fmla="*/ 115 h 208"/>
                  <a:gd name="T68" fmla="*/ 62 w 156"/>
                  <a:gd name="T69" fmla="*/ 127 h 208"/>
                  <a:gd name="T70" fmla="*/ 55 w 156"/>
                  <a:gd name="T71" fmla="*/ 139 h 208"/>
                  <a:gd name="T72" fmla="*/ 42 w 156"/>
                  <a:gd name="T73" fmla="*/ 150 h 208"/>
                  <a:gd name="T74" fmla="*/ 38 w 156"/>
                  <a:gd name="T75" fmla="*/ 155 h 208"/>
                  <a:gd name="T76" fmla="*/ 28 w 156"/>
                  <a:gd name="T77" fmla="*/ 168 h 208"/>
                  <a:gd name="T78" fmla="*/ 18 w 156"/>
                  <a:gd name="T79" fmla="*/ 181 h 208"/>
                  <a:gd name="T80" fmla="*/ 4 w 156"/>
                  <a:gd name="T81" fmla="*/ 195 h 208"/>
                  <a:gd name="T82" fmla="*/ 15 w 156"/>
                  <a:gd name="T83" fmla="*/ 204 h 208"/>
                  <a:gd name="T84" fmla="*/ 22 w 156"/>
                  <a:gd name="T85" fmla="*/ 195 h 208"/>
                  <a:gd name="T86" fmla="*/ 31 w 156"/>
                  <a:gd name="T87" fmla="*/ 192 h 208"/>
                  <a:gd name="T88" fmla="*/ 41 w 156"/>
                  <a:gd name="T89" fmla="*/ 176 h 208"/>
                  <a:gd name="T90" fmla="*/ 46 w 156"/>
                  <a:gd name="T91" fmla="*/ 171 h 208"/>
                  <a:gd name="T92" fmla="*/ 55 w 156"/>
                  <a:gd name="T93" fmla="*/ 162 h 208"/>
                  <a:gd name="T94" fmla="*/ 55 w 156"/>
                  <a:gd name="T95" fmla="*/ 162 h 208"/>
                  <a:gd name="T96" fmla="*/ 63 w 156"/>
                  <a:gd name="T97" fmla="*/ 156 h 208"/>
                  <a:gd name="T98" fmla="*/ 65 w 156"/>
                  <a:gd name="T99" fmla="*/ 147 h 208"/>
                  <a:gd name="T100" fmla="*/ 71 w 156"/>
                  <a:gd name="T101" fmla="*/ 144 h 208"/>
                  <a:gd name="T102" fmla="*/ 73 w 156"/>
                  <a:gd name="T103" fmla="*/ 142 h 208"/>
                  <a:gd name="T104" fmla="*/ 79 w 156"/>
                  <a:gd name="T105" fmla="*/ 139 h 208"/>
                  <a:gd name="T106" fmla="*/ 86 w 156"/>
                  <a:gd name="T107" fmla="*/ 127 h 208"/>
                  <a:gd name="T108" fmla="*/ 109 w 156"/>
                  <a:gd name="T109" fmla="*/ 83 h 208"/>
                  <a:gd name="T110" fmla="*/ 145 w 156"/>
                  <a:gd name="T111" fmla="*/ 10 h 208"/>
                  <a:gd name="T112" fmla="*/ 41 w 156"/>
                  <a:gd name="T113" fmla="*/ 154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6" h="208">
                    <a:moveTo>
                      <a:pt x="86" y="124"/>
                    </a:moveTo>
                    <a:cubicBezTo>
                      <a:pt x="88" y="124"/>
                      <a:pt x="88" y="124"/>
                      <a:pt x="88" y="124"/>
                    </a:cubicBezTo>
                    <a:cubicBezTo>
                      <a:pt x="90" y="127"/>
                      <a:pt x="88" y="127"/>
                      <a:pt x="91" y="127"/>
                    </a:cubicBezTo>
                    <a:cubicBezTo>
                      <a:pt x="86" y="124"/>
                      <a:pt x="93" y="123"/>
                      <a:pt x="89" y="120"/>
                    </a:cubicBezTo>
                    <a:cubicBezTo>
                      <a:pt x="90" y="120"/>
                      <a:pt x="90" y="120"/>
                      <a:pt x="90" y="120"/>
                    </a:cubicBezTo>
                    <a:cubicBezTo>
                      <a:pt x="90" y="120"/>
                      <a:pt x="90" y="120"/>
                      <a:pt x="90" y="120"/>
                    </a:cubicBezTo>
                    <a:cubicBezTo>
                      <a:pt x="93" y="121"/>
                      <a:pt x="88" y="117"/>
                      <a:pt x="90" y="116"/>
                    </a:cubicBezTo>
                    <a:cubicBezTo>
                      <a:pt x="90" y="116"/>
                      <a:pt x="91" y="116"/>
                      <a:pt x="91" y="116"/>
                    </a:cubicBezTo>
                    <a:cubicBezTo>
                      <a:pt x="91" y="114"/>
                      <a:pt x="91" y="114"/>
                      <a:pt x="91" y="114"/>
                    </a:cubicBezTo>
                    <a:cubicBezTo>
                      <a:pt x="92" y="114"/>
                      <a:pt x="92" y="115"/>
                      <a:pt x="92" y="115"/>
                    </a:cubicBezTo>
                    <a:cubicBezTo>
                      <a:pt x="93" y="113"/>
                      <a:pt x="93" y="113"/>
                      <a:pt x="93" y="113"/>
                    </a:cubicBezTo>
                    <a:cubicBezTo>
                      <a:pt x="93" y="113"/>
                      <a:pt x="93" y="113"/>
                      <a:pt x="93" y="113"/>
                    </a:cubicBezTo>
                    <a:cubicBezTo>
                      <a:pt x="93" y="112"/>
                      <a:pt x="92" y="111"/>
                      <a:pt x="92" y="110"/>
                    </a:cubicBezTo>
                    <a:cubicBezTo>
                      <a:pt x="93" y="110"/>
                      <a:pt x="92" y="111"/>
                      <a:pt x="93" y="111"/>
                    </a:cubicBezTo>
                    <a:cubicBezTo>
                      <a:pt x="93" y="109"/>
                      <a:pt x="93" y="109"/>
                      <a:pt x="93" y="109"/>
                    </a:cubicBezTo>
                    <a:cubicBezTo>
                      <a:pt x="94" y="109"/>
                      <a:pt x="94" y="111"/>
                      <a:pt x="94" y="112"/>
                    </a:cubicBezTo>
                    <a:cubicBezTo>
                      <a:pt x="99" y="114"/>
                      <a:pt x="93" y="110"/>
                      <a:pt x="97" y="110"/>
                    </a:cubicBezTo>
                    <a:cubicBezTo>
                      <a:pt x="97" y="111"/>
                      <a:pt x="97" y="111"/>
                      <a:pt x="97" y="111"/>
                    </a:cubicBezTo>
                    <a:cubicBezTo>
                      <a:pt x="100" y="112"/>
                      <a:pt x="100" y="111"/>
                      <a:pt x="102" y="111"/>
                    </a:cubicBezTo>
                    <a:cubicBezTo>
                      <a:pt x="101" y="111"/>
                      <a:pt x="97" y="110"/>
                      <a:pt x="96" y="108"/>
                    </a:cubicBezTo>
                    <a:cubicBezTo>
                      <a:pt x="97" y="108"/>
                      <a:pt x="98" y="108"/>
                      <a:pt x="97" y="107"/>
                    </a:cubicBezTo>
                    <a:cubicBezTo>
                      <a:pt x="99" y="108"/>
                      <a:pt x="99" y="107"/>
                      <a:pt x="99" y="106"/>
                    </a:cubicBezTo>
                    <a:cubicBezTo>
                      <a:pt x="101" y="108"/>
                      <a:pt x="101" y="108"/>
                      <a:pt x="101" y="108"/>
                    </a:cubicBezTo>
                    <a:cubicBezTo>
                      <a:pt x="101" y="106"/>
                      <a:pt x="100" y="106"/>
                      <a:pt x="100" y="105"/>
                    </a:cubicBezTo>
                    <a:cubicBezTo>
                      <a:pt x="100" y="104"/>
                      <a:pt x="102" y="105"/>
                      <a:pt x="104" y="105"/>
                    </a:cubicBezTo>
                    <a:cubicBezTo>
                      <a:pt x="105" y="104"/>
                      <a:pt x="100" y="105"/>
                      <a:pt x="101" y="103"/>
                    </a:cubicBezTo>
                    <a:cubicBezTo>
                      <a:pt x="103" y="102"/>
                      <a:pt x="103" y="100"/>
                      <a:pt x="103" y="98"/>
                    </a:cubicBezTo>
                    <a:cubicBezTo>
                      <a:pt x="104" y="98"/>
                      <a:pt x="104" y="99"/>
                      <a:pt x="105" y="99"/>
                    </a:cubicBezTo>
                    <a:cubicBezTo>
                      <a:pt x="104" y="97"/>
                      <a:pt x="104" y="97"/>
                      <a:pt x="104" y="97"/>
                    </a:cubicBezTo>
                    <a:cubicBezTo>
                      <a:pt x="104" y="97"/>
                      <a:pt x="104" y="98"/>
                      <a:pt x="104" y="98"/>
                    </a:cubicBezTo>
                    <a:cubicBezTo>
                      <a:pt x="104" y="97"/>
                      <a:pt x="102" y="96"/>
                      <a:pt x="103" y="95"/>
                    </a:cubicBezTo>
                    <a:cubicBezTo>
                      <a:pt x="100" y="93"/>
                      <a:pt x="107" y="95"/>
                      <a:pt x="106" y="92"/>
                    </a:cubicBezTo>
                    <a:cubicBezTo>
                      <a:pt x="107" y="92"/>
                      <a:pt x="107" y="93"/>
                      <a:pt x="108" y="93"/>
                    </a:cubicBezTo>
                    <a:cubicBezTo>
                      <a:pt x="107" y="90"/>
                      <a:pt x="108" y="91"/>
                      <a:pt x="106" y="88"/>
                    </a:cubicBezTo>
                    <a:cubicBezTo>
                      <a:pt x="109" y="88"/>
                      <a:pt x="109" y="88"/>
                      <a:pt x="109" y="88"/>
                    </a:cubicBezTo>
                    <a:cubicBezTo>
                      <a:pt x="106" y="88"/>
                      <a:pt x="105" y="85"/>
                      <a:pt x="105" y="83"/>
                    </a:cubicBezTo>
                    <a:cubicBezTo>
                      <a:pt x="104" y="83"/>
                      <a:pt x="103" y="83"/>
                      <a:pt x="102" y="82"/>
                    </a:cubicBezTo>
                    <a:cubicBezTo>
                      <a:pt x="102" y="80"/>
                      <a:pt x="102" y="80"/>
                      <a:pt x="102" y="80"/>
                    </a:cubicBezTo>
                    <a:cubicBezTo>
                      <a:pt x="103" y="80"/>
                      <a:pt x="103" y="81"/>
                      <a:pt x="104" y="82"/>
                    </a:cubicBezTo>
                    <a:cubicBezTo>
                      <a:pt x="104" y="81"/>
                      <a:pt x="104" y="81"/>
                      <a:pt x="104" y="81"/>
                    </a:cubicBezTo>
                    <a:cubicBezTo>
                      <a:pt x="105" y="81"/>
                      <a:pt x="106" y="82"/>
                      <a:pt x="107" y="83"/>
                    </a:cubicBezTo>
                    <a:cubicBezTo>
                      <a:pt x="106" y="83"/>
                      <a:pt x="106" y="83"/>
                      <a:pt x="105" y="83"/>
                    </a:cubicBezTo>
                    <a:cubicBezTo>
                      <a:pt x="106" y="84"/>
                      <a:pt x="107" y="86"/>
                      <a:pt x="109" y="87"/>
                    </a:cubicBezTo>
                    <a:cubicBezTo>
                      <a:pt x="108" y="86"/>
                      <a:pt x="108" y="86"/>
                      <a:pt x="108" y="86"/>
                    </a:cubicBezTo>
                    <a:cubicBezTo>
                      <a:pt x="109" y="86"/>
                      <a:pt x="109" y="86"/>
                      <a:pt x="109" y="86"/>
                    </a:cubicBezTo>
                    <a:cubicBezTo>
                      <a:pt x="109" y="86"/>
                      <a:pt x="109" y="86"/>
                      <a:pt x="109" y="85"/>
                    </a:cubicBezTo>
                    <a:cubicBezTo>
                      <a:pt x="111" y="87"/>
                      <a:pt x="111" y="87"/>
                      <a:pt x="111" y="87"/>
                    </a:cubicBezTo>
                    <a:cubicBezTo>
                      <a:pt x="110" y="86"/>
                      <a:pt x="110" y="86"/>
                      <a:pt x="110" y="86"/>
                    </a:cubicBezTo>
                    <a:cubicBezTo>
                      <a:pt x="113" y="85"/>
                      <a:pt x="113" y="85"/>
                      <a:pt x="113" y="85"/>
                    </a:cubicBezTo>
                    <a:cubicBezTo>
                      <a:pt x="112" y="82"/>
                      <a:pt x="110" y="78"/>
                      <a:pt x="110" y="75"/>
                    </a:cubicBezTo>
                    <a:cubicBezTo>
                      <a:pt x="112" y="77"/>
                      <a:pt x="113" y="77"/>
                      <a:pt x="115" y="78"/>
                    </a:cubicBezTo>
                    <a:cubicBezTo>
                      <a:pt x="112" y="78"/>
                      <a:pt x="115" y="81"/>
                      <a:pt x="113" y="82"/>
                    </a:cubicBezTo>
                    <a:cubicBezTo>
                      <a:pt x="114" y="81"/>
                      <a:pt x="115" y="82"/>
                      <a:pt x="115" y="83"/>
                    </a:cubicBezTo>
                    <a:cubicBezTo>
                      <a:pt x="115" y="79"/>
                      <a:pt x="115" y="79"/>
                      <a:pt x="115" y="79"/>
                    </a:cubicBezTo>
                    <a:cubicBezTo>
                      <a:pt x="116" y="80"/>
                      <a:pt x="116" y="79"/>
                      <a:pt x="117" y="79"/>
                    </a:cubicBezTo>
                    <a:cubicBezTo>
                      <a:pt x="114" y="77"/>
                      <a:pt x="116" y="76"/>
                      <a:pt x="116" y="75"/>
                    </a:cubicBezTo>
                    <a:cubicBezTo>
                      <a:pt x="117" y="75"/>
                      <a:pt x="118" y="76"/>
                      <a:pt x="117" y="77"/>
                    </a:cubicBezTo>
                    <a:cubicBezTo>
                      <a:pt x="120" y="78"/>
                      <a:pt x="114" y="73"/>
                      <a:pt x="117" y="73"/>
                    </a:cubicBezTo>
                    <a:cubicBezTo>
                      <a:pt x="117" y="73"/>
                      <a:pt x="117" y="73"/>
                      <a:pt x="117" y="74"/>
                    </a:cubicBezTo>
                    <a:cubicBezTo>
                      <a:pt x="117" y="73"/>
                      <a:pt x="119" y="72"/>
                      <a:pt x="119" y="73"/>
                    </a:cubicBezTo>
                    <a:cubicBezTo>
                      <a:pt x="119" y="73"/>
                      <a:pt x="119" y="73"/>
                      <a:pt x="119" y="73"/>
                    </a:cubicBezTo>
                    <a:cubicBezTo>
                      <a:pt x="121" y="72"/>
                      <a:pt x="123" y="68"/>
                      <a:pt x="120" y="65"/>
                    </a:cubicBezTo>
                    <a:cubicBezTo>
                      <a:pt x="121" y="66"/>
                      <a:pt x="124" y="68"/>
                      <a:pt x="124" y="68"/>
                    </a:cubicBezTo>
                    <a:cubicBezTo>
                      <a:pt x="117" y="59"/>
                      <a:pt x="117" y="59"/>
                      <a:pt x="117" y="59"/>
                    </a:cubicBezTo>
                    <a:cubicBezTo>
                      <a:pt x="119" y="61"/>
                      <a:pt x="126" y="64"/>
                      <a:pt x="126" y="66"/>
                    </a:cubicBezTo>
                    <a:cubicBezTo>
                      <a:pt x="127" y="66"/>
                      <a:pt x="127" y="66"/>
                      <a:pt x="127" y="64"/>
                    </a:cubicBezTo>
                    <a:cubicBezTo>
                      <a:pt x="127" y="64"/>
                      <a:pt x="123" y="62"/>
                      <a:pt x="123" y="62"/>
                    </a:cubicBezTo>
                    <a:cubicBezTo>
                      <a:pt x="127" y="63"/>
                      <a:pt x="125" y="62"/>
                      <a:pt x="128" y="62"/>
                    </a:cubicBezTo>
                    <a:cubicBezTo>
                      <a:pt x="128" y="62"/>
                      <a:pt x="124" y="59"/>
                      <a:pt x="125" y="59"/>
                    </a:cubicBezTo>
                    <a:cubicBezTo>
                      <a:pt x="125" y="59"/>
                      <a:pt x="129" y="61"/>
                      <a:pt x="129" y="62"/>
                    </a:cubicBezTo>
                    <a:cubicBezTo>
                      <a:pt x="126" y="58"/>
                      <a:pt x="126" y="58"/>
                      <a:pt x="126" y="58"/>
                    </a:cubicBezTo>
                    <a:cubicBezTo>
                      <a:pt x="127" y="58"/>
                      <a:pt x="129" y="60"/>
                      <a:pt x="131" y="60"/>
                    </a:cubicBezTo>
                    <a:cubicBezTo>
                      <a:pt x="130" y="60"/>
                      <a:pt x="132" y="59"/>
                      <a:pt x="132" y="58"/>
                    </a:cubicBezTo>
                    <a:cubicBezTo>
                      <a:pt x="130" y="58"/>
                      <a:pt x="130" y="58"/>
                      <a:pt x="130" y="58"/>
                    </a:cubicBezTo>
                    <a:cubicBezTo>
                      <a:pt x="132" y="57"/>
                      <a:pt x="127" y="53"/>
                      <a:pt x="128" y="51"/>
                    </a:cubicBezTo>
                    <a:cubicBezTo>
                      <a:pt x="129" y="52"/>
                      <a:pt x="132" y="55"/>
                      <a:pt x="133" y="54"/>
                    </a:cubicBezTo>
                    <a:cubicBezTo>
                      <a:pt x="132" y="52"/>
                      <a:pt x="126" y="46"/>
                      <a:pt x="126" y="43"/>
                    </a:cubicBezTo>
                    <a:cubicBezTo>
                      <a:pt x="127" y="43"/>
                      <a:pt x="127" y="43"/>
                      <a:pt x="127" y="43"/>
                    </a:cubicBezTo>
                    <a:cubicBezTo>
                      <a:pt x="127" y="41"/>
                      <a:pt x="127" y="41"/>
                      <a:pt x="127" y="41"/>
                    </a:cubicBezTo>
                    <a:cubicBezTo>
                      <a:pt x="129" y="44"/>
                      <a:pt x="133" y="51"/>
                      <a:pt x="135" y="53"/>
                    </a:cubicBezTo>
                    <a:cubicBezTo>
                      <a:pt x="136" y="53"/>
                      <a:pt x="136" y="54"/>
                      <a:pt x="137" y="53"/>
                    </a:cubicBezTo>
                    <a:cubicBezTo>
                      <a:pt x="138" y="53"/>
                      <a:pt x="138" y="55"/>
                      <a:pt x="138" y="55"/>
                    </a:cubicBezTo>
                    <a:cubicBezTo>
                      <a:pt x="140" y="53"/>
                      <a:pt x="140" y="53"/>
                      <a:pt x="140" y="53"/>
                    </a:cubicBezTo>
                    <a:cubicBezTo>
                      <a:pt x="138" y="51"/>
                      <a:pt x="139" y="49"/>
                      <a:pt x="137" y="48"/>
                    </a:cubicBezTo>
                    <a:cubicBezTo>
                      <a:pt x="138" y="53"/>
                      <a:pt x="138" y="53"/>
                      <a:pt x="138" y="53"/>
                    </a:cubicBezTo>
                    <a:cubicBezTo>
                      <a:pt x="135" y="51"/>
                      <a:pt x="133" y="47"/>
                      <a:pt x="134" y="45"/>
                    </a:cubicBezTo>
                    <a:cubicBezTo>
                      <a:pt x="135" y="45"/>
                      <a:pt x="138" y="48"/>
                      <a:pt x="139" y="49"/>
                    </a:cubicBezTo>
                    <a:cubicBezTo>
                      <a:pt x="138" y="48"/>
                      <a:pt x="138" y="46"/>
                      <a:pt x="139" y="46"/>
                    </a:cubicBezTo>
                    <a:cubicBezTo>
                      <a:pt x="140" y="48"/>
                      <a:pt x="140" y="48"/>
                      <a:pt x="140" y="48"/>
                    </a:cubicBezTo>
                    <a:cubicBezTo>
                      <a:pt x="141" y="47"/>
                      <a:pt x="138" y="44"/>
                      <a:pt x="141" y="44"/>
                    </a:cubicBezTo>
                    <a:cubicBezTo>
                      <a:pt x="141" y="44"/>
                      <a:pt x="145" y="45"/>
                      <a:pt x="143" y="44"/>
                    </a:cubicBezTo>
                    <a:cubicBezTo>
                      <a:pt x="140" y="43"/>
                      <a:pt x="132" y="38"/>
                      <a:pt x="131" y="36"/>
                    </a:cubicBezTo>
                    <a:cubicBezTo>
                      <a:pt x="131" y="36"/>
                      <a:pt x="135" y="36"/>
                      <a:pt x="136" y="36"/>
                    </a:cubicBezTo>
                    <a:cubicBezTo>
                      <a:pt x="139" y="37"/>
                      <a:pt x="140" y="40"/>
                      <a:pt x="142" y="41"/>
                    </a:cubicBezTo>
                    <a:cubicBezTo>
                      <a:pt x="142" y="40"/>
                      <a:pt x="141" y="40"/>
                      <a:pt x="141" y="39"/>
                    </a:cubicBezTo>
                    <a:cubicBezTo>
                      <a:pt x="142" y="39"/>
                      <a:pt x="143" y="41"/>
                      <a:pt x="143" y="40"/>
                    </a:cubicBezTo>
                    <a:cubicBezTo>
                      <a:pt x="141" y="38"/>
                      <a:pt x="145" y="38"/>
                      <a:pt x="142" y="38"/>
                    </a:cubicBezTo>
                    <a:cubicBezTo>
                      <a:pt x="142" y="36"/>
                      <a:pt x="143" y="37"/>
                      <a:pt x="144" y="36"/>
                    </a:cubicBezTo>
                    <a:cubicBezTo>
                      <a:pt x="142" y="35"/>
                      <a:pt x="139" y="32"/>
                      <a:pt x="139" y="30"/>
                    </a:cubicBezTo>
                    <a:cubicBezTo>
                      <a:pt x="140" y="31"/>
                      <a:pt x="141" y="31"/>
                      <a:pt x="141" y="31"/>
                    </a:cubicBezTo>
                    <a:cubicBezTo>
                      <a:pt x="143" y="29"/>
                      <a:pt x="144" y="29"/>
                      <a:pt x="146" y="27"/>
                    </a:cubicBezTo>
                    <a:cubicBezTo>
                      <a:pt x="146" y="28"/>
                      <a:pt x="148" y="27"/>
                      <a:pt x="148" y="28"/>
                    </a:cubicBezTo>
                    <a:cubicBezTo>
                      <a:pt x="148" y="28"/>
                      <a:pt x="148" y="27"/>
                      <a:pt x="148" y="26"/>
                    </a:cubicBezTo>
                    <a:cubicBezTo>
                      <a:pt x="151" y="27"/>
                      <a:pt x="147" y="28"/>
                      <a:pt x="150" y="29"/>
                    </a:cubicBezTo>
                    <a:cubicBezTo>
                      <a:pt x="149" y="28"/>
                      <a:pt x="149" y="26"/>
                      <a:pt x="149" y="25"/>
                    </a:cubicBezTo>
                    <a:cubicBezTo>
                      <a:pt x="147" y="23"/>
                      <a:pt x="147" y="26"/>
                      <a:pt x="148" y="27"/>
                    </a:cubicBezTo>
                    <a:cubicBezTo>
                      <a:pt x="145" y="26"/>
                      <a:pt x="143" y="22"/>
                      <a:pt x="143" y="19"/>
                    </a:cubicBezTo>
                    <a:cubicBezTo>
                      <a:pt x="143" y="17"/>
                      <a:pt x="145" y="20"/>
                      <a:pt x="145" y="20"/>
                    </a:cubicBezTo>
                    <a:cubicBezTo>
                      <a:pt x="147" y="17"/>
                      <a:pt x="142" y="14"/>
                      <a:pt x="146" y="13"/>
                    </a:cubicBezTo>
                    <a:cubicBezTo>
                      <a:pt x="148" y="13"/>
                      <a:pt x="149" y="15"/>
                      <a:pt x="150" y="16"/>
                    </a:cubicBezTo>
                    <a:cubicBezTo>
                      <a:pt x="150" y="18"/>
                      <a:pt x="148" y="17"/>
                      <a:pt x="148" y="18"/>
                    </a:cubicBezTo>
                    <a:cubicBezTo>
                      <a:pt x="149" y="18"/>
                      <a:pt x="149" y="18"/>
                      <a:pt x="149" y="18"/>
                    </a:cubicBezTo>
                    <a:cubicBezTo>
                      <a:pt x="149" y="18"/>
                      <a:pt x="149" y="19"/>
                      <a:pt x="148" y="19"/>
                    </a:cubicBezTo>
                    <a:cubicBezTo>
                      <a:pt x="151" y="20"/>
                      <a:pt x="152" y="15"/>
                      <a:pt x="155" y="14"/>
                    </a:cubicBezTo>
                    <a:cubicBezTo>
                      <a:pt x="155" y="13"/>
                      <a:pt x="154" y="12"/>
                      <a:pt x="154" y="12"/>
                    </a:cubicBezTo>
                    <a:cubicBezTo>
                      <a:pt x="153" y="13"/>
                      <a:pt x="153" y="13"/>
                      <a:pt x="153" y="13"/>
                    </a:cubicBezTo>
                    <a:cubicBezTo>
                      <a:pt x="151" y="12"/>
                      <a:pt x="152" y="10"/>
                      <a:pt x="151" y="11"/>
                    </a:cubicBezTo>
                    <a:cubicBezTo>
                      <a:pt x="151" y="9"/>
                      <a:pt x="150" y="7"/>
                      <a:pt x="152" y="6"/>
                    </a:cubicBezTo>
                    <a:cubicBezTo>
                      <a:pt x="154" y="7"/>
                      <a:pt x="154" y="7"/>
                      <a:pt x="154" y="7"/>
                    </a:cubicBezTo>
                    <a:cubicBezTo>
                      <a:pt x="153" y="7"/>
                      <a:pt x="152" y="7"/>
                      <a:pt x="152" y="8"/>
                    </a:cubicBezTo>
                    <a:cubicBezTo>
                      <a:pt x="152" y="7"/>
                      <a:pt x="156" y="8"/>
                      <a:pt x="154" y="6"/>
                    </a:cubicBezTo>
                    <a:cubicBezTo>
                      <a:pt x="152" y="6"/>
                      <a:pt x="152" y="6"/>
                      <a:pt x="152" y="6"/>
                    </a:cubicBezTo>
                    <a:cubicBezTo>
                      <a:pt x="152" y="4"/>
                      <a:pt x="150" y="1"/>
                      <a:pt x="152" y="1"/>
                    </a:cubicBezTo>
                    <a:cubicBezTo>
                      <a:pt x="150" y="0"/>
                      <a:pt x="152" y="1"/>
                      <a:pt x="149" y="0"/>
                    </a:cubicBezTo>
                    <a:cubicBezTo>
                      <a:pt x="152" y="2"/>
                      <a:pt x="147" y="3"/>
                      <a:pt x="151" y="4"/>
                    </a:cubicBezTo>
                    <a:cubicBezTo>
                      <a:pt x="147" y="3"/>
                      <a:pt x="149" y="5"/>
                      <a:pt x="145" y="4"/>
                    </a:cubicBezTo>
                    <a:cubicBezTo>
                      <a:pt x="146" y="4"/>
                      <a:pt x="147" y="5"/>
                      <a:pt x="146" y="5"/>
                    </a:cubicBezTo>
                    <a:cubicBezTo>
                      <a:pt x="146" y="5"/>
                      <a:pt x="146" y="6"/>
                      <a:pt x="146" y="6"/>
                    </a:cubicBezTo>
                    <a:cubicBezTo>
                      <a:pt x="146" y="6"/>
                      <a:pt x="146" y="6"/>
                      <a:pt x="146" y="6"/>
                    </a:cubicBezTo>
                    <a:cubicBezTo>
                      <a:pt x="146" y="6"/>
                      <a:pt x="146" y="6"/>
                      <a:pt x="146" y="6"/>
                    </a:cubicBezTo>
                    <a:cubicBezTo>
                      <a:pt x="147" y="6"/>
                      <a:pt x="147" y="6"/>
                      <a:pt x="147" y="6"/>
                    </a:cubicBezTo>
                    <a:cubicBezTo>
                      <a:pt x="147" y="6"/>
                      <a:pt x="147" y="6"/>
                      <a:pt x="148" y="6"/>
                    </a:cubicBezTo>
                    <a:cubicBezTo>
                      <a:pt x="149" y="8"/>
                      <a:pt x="148" y="9"/>
                      <a:pt x="148" y="10"/>
                    </a:cubicBezTo>
                    <a:cubicBezTo>
                      <a:pt x="148" y="11"/>
                      <a:pt x="148" y="9"/>
                      <a:pt x="147" y="9"/>
                    </a:cubicBezTo>
                    <a:cubicBezTo>
                      <a:pt x="147" y="11"/>
                      <a:pt x="147" y="11"/>
                      <a:pt x="147" y="11"/>
                    </a:cubicBezTo>
                    <a:cubicBezTo>
                      <a:pt x="146" y="10"/>
                      <a:pt x="144" y="11"/>
                      <a:pt x="144" y="9"/>
                    </a:cubicBezTo>
                    <a:cubicBezTo>
                      <a:pt x="143" y="10"/>
                      <a:pt x="143" y="10"/>
                      <a:pt x="143" y="10"/>
                    </a:cubicBezTo>
                    <a:cubicBezTo>
                      <a:pt x="142" y="10"/>
                      <a:pt x="141" y="11"/>
                      <a:pt x="141" y="12"/>
                    </a:cubicBezTo>
                    <a:cubicBezTo>
                      <a:pt x="140" y="12"/>
                      <a:pt x="142" y="14"/>
                      <a:pt x="141" y="13"/>
                    </a:cubicBezTo>
                    <a:cubicBezTo>
                      <a:pt x="140" y="15"/>
                      <a:pt x="140" y="15"/>
                      <a:pt x="140" y="15"/>
                    </a:cubicBezTo>
                    <a:cubicBezTo>
                      <a:pt x="140" y="15"/>
                      <a:pt x="140" y="15"/>
                      <a:pt x="140" y="15"/>
                    </a:cubicBezTo>
                    <a:cubicBezTo>
                      <a:pt x="139" y="17"/>
                      <a:pt x="140" y="21"/>
                      <a:pt x="136" y="21"/>
                    </a:cubicBezTo>
                    <a:cubicBezTo>
                      <a:pt x="136" y="22"/>
                      <a:pt x="136" y="23"/>
                      <a:pt x="135" y="23"/>
                    </a:cubicBezTo>
                    <a:cubicBezTo>
                      <a:pt x="133" y="23"/>
                      <a:pt x="133" y="23"/>
                      <a:pt x="133" y="23"/>
                    </a:cubicBezTo>
                    <a:cubicBezTo>
                      <a:pt x="133" y="24"/>
                      <a:pt x="130" y="24"/>
                      <a:pt x="131" y="25"/>
                    </a:cubicBezTo>
                    <a:cubicBezTo>
                      <a:pt x="127" y="24"/>
                      <a:pt x="128" y="29"/>
                      <a:pt x="126" y="30"/>
                    </a:cubicBezTo>
                    <a:cubicBezTo>
                      <a:pt x="128" y="31"/>
                      <a:pt x="128" y="31"/>
                      <a:pt x="128" y="31"/>
                    </a:cubicBezTo>
                    <a:cubicBezTo>
                      <a:pt x="127" y="32"/>
                      <a:pt x="127" y="33"/>
                      <a:pt x="127" y="35"/>
                    </a:cubicBezTo>
                    <a:cubicBezTo>
                      <a:pt x="128" y="36"/>
                      <a:pt x="128" y="36"/>
                      <a:pt x="128" y="36"/>
                    </a:cubicBezTo>
                    <a:cubicBezTo>
                      <a:pt x="129" y="38"/>
                      <a:pt x="125" y="38"/>
                      <a:pt x="124" y="39"/>
                    </a:cubicBezTo>
                    <a:cubicBezTo>
                      <a:pt x="124" y="39"/>
                      <a:pt x="124" y="38"/>
                      <a:pt x="125" y="38"/>
                    </a:cubicBezTo>
                    <a:cubicBezTo>
                      <a:pt x="120" y="38"/>
                      <a:pt x="124" y="44"/>
                      <a:pt x="121" y="44"/>
                    </a:cubicBezTo>
                    <a:cubicBezTo>
                      <a:pt x="121" y="45"/>
                      <a:pt x="121" y="45"/>
                      <a:pt x="120" y="45"/>
                    </a:cubicBezTo>
                    <a:cubicBezTo>
                      <a:pt x="120" y="45"/>
                      <a:pt x="120" y="45"/>
                      <a:pt x="120" y="45"/>
                    </a:cubicBezTo>
                    <a:cubicBezTo>
                      <a:pt x="120" y="45"/>
                      <a:pt x="120" y="45"/>
                      <a:pt x="120" y="45"/>
                    </a:cubicBezTo>
                    <a:cubicBezTo>
                      <a:pt x="119" y="45"/>
                      <a:pt x="119" y="45"/>
                      <a:pt x="119" y="45"/>
                    </a:cubicBezTo>
                    <a:cubicBezTo>
                      <a:pt x="119" y="45"/>
                      <a:pt x="120" y="45"/>
                      <a:pt x="120" y="45"/>
                    </a:cubicBezTo>
                    <a:cubicBezTo>
                      <a:pt x="120" y="46"/>
                      <a:pt x="119" y="46"/>
                      <a:pt x="119" y="47"/>
                    </a:cubicBezTo>
                    <a:cubicBezTo>
                      <a:pt x="118" y="46"/>
                      <a:pt x="118" y="46"/>
                      <a:pt x="118" y="46"/>
                    </a:cubicBezTo>
                    <a:cubicBezTo>
                      <a:pt x="118" y="46"/>
                      <a:pt x="118" y="46"/>
                      <a:pt x="118" y="46"/>
                    </a:cubicBezTo>
                    <a:cubicBezTo>
                      <a:pt x="117" y="46"/>
                      <a:pt x="118" y="47"/>
                      <a:pt x="120" y="48"/>
                    </a:cubicBezTo>
                    <a:cubicBezTo>
                      <a:pt x="120" y="48"/>
                      <a:pt x="120" y="49"/>
                      <a:pt x="120" y="49"/>
                    </a:cubicBezTo>
                    <a:cubicBezTo>
                      <a:pt x="117" y="48"/>
                      <a:pt x="120" y="51"/>
                      <a:pt x="117" y="50"/>
                    </a:cubicBezTo>
                    <a:cubicBezTo>
                      <a:pt x="118" y="51"/>
                      <a:pt x="116" y="53"/>
                      <a:pt x="119" y="55"/>
                    </a:cubicBezTo>
                    <a:cubicBezTo>
                      <a:pt x="118" y="55"/>
                      <a:pt x="118" y="55"/>
                      <a:pt x="118" y="55"/>
                    </a:cubicBezTo>
                    <a:cubicBezTo>
                      <a:pt x="117" y="55"/>
                      <a:pt x="117" y="55"/>
                      <a:pt x="117" y="56"/>
                    </a:cubicBezTo>
                    <a:cubicBezTo>
                      <a:pt x="115" y="55"/>
                      <a:pt x="115" y="55"/>
                      <a:pt x="115" y="55"/>
                    </a:cubicBezTo>
                    <a:cubicBezTo>
                      <a:pt x="117" y="58"/>
                      <a:pt x="117" y="58"/>
                      <a:pt x="117" y="58"/>
                    </a:cubicBezTo>
                    <a:cubicBezTo>
                      <a:pt x="115" y="58"/>
                      <a:pt x="114" y="58"/>
                      <a:pt x="113" y="56"/>
                    </a:cubicBezTo>
                    <a:cubicBezTo>
                      <a:pt x="114" y="60"/>
                      <a:pt x="113" y="58"/>
                      <a:pt x="114" y="61"/>
                    </a:cubicBezTo>
                    <a:cubicBezTo>
                      <a:pt x="113" y="60"/>
                      <a:pt x="113" y="60"/>
                      <a:pt x="113" y="60"/>
                    </a:cubicBezTo>
                    <a:cubicBezTo>
                      <a:pt x="113" y="61"/>
                      <a:pt x="114" y="63"/>
                      <a:pt x="113" y="63"/>
                    </a:cubicBezTo>
                    <a:cubicBezTo>
                      <a:pt x="109" y="62"/>
                      <a:pt x="108" y="68"/>
                      <a:pt x="103" y="70"/>
                    </a:cubicBezTo>
                    <a:cubicBezTo>
                      <a:pt x="108" y="72"/>
                      <a:pt x="101" y="70"/>
                      <a:pt x="104" y="72"/>
                    </a:cubicBezTo>
                    <a:cubicBezTo>
                      <a:pt x="103" y="72"/>
                      <a:pt x="102" y="72"/>
                      <a:pt x="101" y="71"/>
                    </a:cubicBezTo>
                    <a:cubicBezTo>
                      <a:pt x="101" y="73"/>
                      <a:pt x="98" y="72"/>
                      <a:pt x="100" y="75"/>
                    </a:cubicBezTo>
                    <a:cubicBezTo>
                      <a:pt x="99" y="75"/>
                      <a:pt x="99" y="74"/>
                      <a:pt x="98" y="73"/>
                    </a:cubicBezTo>
                    <a:cubicBezTo>
                      <a:pt x="98" y="74"/>
                      <a:pt x="99" y="75"/>
                      <a:pt x="98" y="74"/>
                    </a:cubicBezTo>
                    <a:cubicBezTo>
                      <a:pt x="97" y="74"/>
                      <a:pt x="97" y="74"/>
                      <a:pt x="97" y="73"/>
                    </a:cubicBezTo>
                    <a:cubicBezTo>
                      <a:pt x="96" y="75"/>
                      <a:pt x="99" y="77"/>
                      <a:pt x="101" y="79"/>
                    </a:cubicBezTo>
                    <a:cubicBezTo>
                      <a:pt x="100" y="79"/>
                      <a:pt x="99" y="79"/>
                      <a:pt x="101" y="81"/>
                    </a:cubicBezTo>
                    <a:cubicBezTo>
                      <a:pt x="100" y="81"/>
                      <a:pt x="98" y="81"/>
                      <a:pt x="99" y="79"/>
                    </a:cubicBezTo>
                    <a:cubicBezTo>
                      <a:pt x="98" y="80"/>
                      <a:pt x="95" y="82"/>
                      <a:pt x="97" y="83"/>
                    </a:cubicBezTo>
                    <a:cubicBezTo>
                      <a:pt x="97" y="83"/>
                      <a:pt x="96" y="84"/>
                      <a:pt x="97" y="84"/>
                    </a:cubicBezTo>
                    <a:cubicBezTo>
                      <a:pt x="96" y="86"/>
                      <a:pt x="95" y="86"/>
                      <a:pt x="95" y="87"/>
                    </a:cubicBezTo>
                    <a:cubicBezTo>
                      <a:pt x="95" y="87"/>
                      <a:pt x="95" y="87"/>
                      <a:pt x="95" y="87"/>
                    </a:cubicBezTo>
                    <a:cubicBezTo>
                      <a:pt x="97" y="89"/>
                      <a:pt x="95" y="88"/>
                      <a:pt x="95" y="90"/>
                    </a:cubicBezTo>
                    <a:cubicBezTo>
                      <a:pt x="94" y="89"/>
                      <a:pt x="94" y="89"/>
                      <a:pt x="94" y="89"/>
                    </a:cubicBezTo>
                    <a:cubicBezTo>
                      <a:pt x="91" y="90"/>
                      <a:pt x="95" y="91"/>
                      <a:pt x="91" y="92"/>
                    </a:cubicBezTo>
                    <a:cubicBezTo>
                      <a:pt x="92" y="93"/>
                      <a:pt x="92" y="93"/>
                      <a:pt x="92" y="93"/>
                    </a:cubicBezTo>
                    <a:cubicBezTo>
                      <a:pt x="96" y="95"/>
                      <a:pt x="89" y="93"/>
                      <a:pt x="89" y="95"/>
                    </a:cubicBezTo>
                    <a:cubicBezTo>
                      <a:pt x="91" y="96"/>
                      <a:pt x="91" y="96"/>
                      <a:pt x="91" y="96"/>
                    </a:cubicBezTo>
                    <a:cubicBezTo>
                      <a:pt x="91" y="97"/>
                      <a:pt x="85" y="94"/>
                      <a:pt x="84" y="95"/>
                    </a:cubicBezTo>
                    <a:cubicBezTo>
                      <a:pt x="83" y="95"/>
                      <a:pt x="83" y="94"/>
                      <a:pt x="83" y="94"/>
                    </a:cubicBezTo>
                    <a:cubicBezTo>
                      <a:pt x="80" y="94"/>
                      <a:pt x="85" y="95"/>
                      <a:pt x="85" y="97"/>
                    </a:cubicBezTo>
                    <a:cubicBezTo>
                      <a:pt x="83" y="97"/>
                      <a:pt x="82" y="95"/>
                      <a:pt x="81" y="96"/>
                    </a:cubicBezTo>
                    <a:cubicBezTo>
                      <a:pt x="80" y="95"/>
                      <a:pt x="83" y="101"/>
                      <a:pt x="80" y="101"/>
                    </a:cubicBezTo>
                    <a:cubicBezTo>
                      <a:pt x="81" y="101"/>
                      <a:pt x="82" y="101"/>
                      <a:pt x="82" y="102"/>
                    </a:cubicBezTo>
                    <a:cubicBezTo>
                      <a:pt x="82" y="104"/>
                      <a:pt x="77" y="103"/>
                      <a:pt x="79" y="106"/>
                    </a:cubicBezTo>
                    <a:cubicBezTo>
                      <a:pt x="79" y="106"/>
                      <a:pt x="78" y="105"/>
                      <a:pt x="78" y="105"/>
                    </a:cubicBezTo>
                    <a:cubicBezTo>
                      <a:pt x="78" y="107"/>
                      <a:pt x="77" y="109"/>
                      <a:pt x="79" y="110"/>
                    </a:cubicBezTo>
                    <a:cubicBezTo>
                      <a:pt x="73" y="107"/>
                      <a:pt x="78" y="117"/>
                      <a:pt x="73" y="113"/>
                    </a:cubicBezTo>
                    <a:cubicBezTo>
                      <a:pt x="71" y="116"/>
                      <a:pt x="71" y="116"/>
                      <a:pt x="71" y="116"/>
                    </a:cubicBezTo>
                    <a:cubicBezTo>
                      <a:pt x="71" y="115"/>
                      <a:pt x="71" y="115"/>
                      <a:pt x="71" y="115"/>
                    </a:cubicBezTo>
                    <a:cubicBezTo>
                      <a:pt x="69" y="116"/>
                      <a:pt x="70" y="118"/>
                      <a:pt x="71" y="119"/>
                    </a:cubicBezTo>
                    <a:cubicBezTo>
                      <a:pt x="70" y="119"/>
                      <a:pt x="70" y="119"/>
                      <a:pt x="70" y="118"/>
                    </a:cubicBezTo>
                    <a:cubicBezTo>
                      <a:pt x="67" y="120"/>
                      <a:pt x="67" y="120"/>
                      <a:pt x="68" y="124"/>
                    </a:cubicBezTo>
                    <a:cubicBezTo>
                      <a:pt x="67" y="123"/>
                      <a:pt x="67" y="123"/>
                      <a:pt x="67" y="123"/>
                    </a:cubicBezTo>
                    <a:cubicBezTo>
                      <a:pt x="67" y="124"/>
                      <a:pt x="62" y="124"/>
                      <a:pt x="62" y="127"/>
                    </a:cubicBezTo>
                    <a:cubicBezTo>
                      <a:pt x="62" y="127"/>
                      <a:pt x="62" y="127"/>
                      <a:pt x="62" y="127"/>
                    </a:cubicBezTo>
                    <a:cubicBezTo>
                      <a:pt x="62" y="130"/>
                      <a:pt x="53" y="129"/>
                      <a:pt x="58" y="134"/>
                    </a:cubicBezTo>
                    <a:cubicBezTo>
                      <a:pt x="58" y="137"/>
                      <a:pt x="58" y="137"/>
                      <a:pt x="58" y="137"/>
                    </a:cubicBezTo>
                    <a:cubicBezTo>
                      <a:pt x="60" y="135"/>
                      <a:pt x="60" y="139"/>
                      <a:pt x="62" y="139"/>
                    </a:cubicBezTo>
                    <a:cubicBezTo>
                      <a:pt x="62" y="140"/>
                      <a:pt x="59" y="140"/>
                      <a:pt x="59" y="138"/>
                    </a:cubicBezTo>
                    <a:cubicBezTo>
                      <a:pt x="60" y="139"/>
                      <a:pt x="60" y="139"/>
                      <a:pt x="60" y="139"/>
                    </a:cubicBezTo>
                    <a:cubicBezTo>
                      <a:pt x="57" y="136"/>
                      <a:pt x="57" y="140"/>
                      <a:pt x="55" y="139"/>
                    </a:cubicBezTo>
                    <a:cubicBezTo>
                      <a:pt x="52" y="143"/>
                      <a:pt x="47" y="145"/>
                      <a:pt x="44" y="149"/>
                    </a:cubicBezTo>
                    <a:cubicBezTo>
                      <a:pt x="47" y="150"/>
                      <a:pt x="47" y="150"/>
                      <a:pt x="47" y="150"/>
                    </a:cubicBezTo>
                    <a:cubicBezTo>
                      <a:pt x="46" y="151"/>
                      <a:pt x="46" y="151"/>
                      <a:pt x="46" y="151"/>
                    </a:cubicBezTo>
                    <a:cubicBezTo>
                      <a:pt x="45" y="151"/>
                      <a:pt x="43" y="150"/>
                      <a:pt x="44" y="149"/>
                    </a:cubicBezTo>
                    <a:cubicBezTo>
                      <a:pt x="43" y="149"/>
                      <a:pt x="44" y="152"/>
                      <a:pt x="45" y="152"/>
                    </a:cubicBezTo>
                    <a:cubicBezTo>
                      <a:pt x="42" y="153"/>
                      <a:pt x="42" y="149"/>
                      <a:pt x="42" y="150"/>
                    </a:cubicBezTo>
                    <a:cubicBezTo>
                      <a:pt x="42" y="151"/>
                      <a:pt x="42" y="151"/>
                      <a:pt x="42" y="151"/>
                    </a:cubicBezTo>
                    <a:cubicBezTo>
                      <a:pt x="42" y="151"/>
                      <a:pt x="42" y="151"/>
                      <a:pt x="42" y="151"/>
                    </a:cubicBezTo>
                    <a:cubicBezTo>
                      <a:pt x="42" y="152"/>
                      <a:pt x="43" y="153"/>
                      <a:pt x="42" y="154"/>
                    </a:cubicBezTo>
                    <a:cubicBezTo>
                      <a:pt x="41" y="154"/>
                      <a:pt x="41" y="153"/>
                      <a:pt x="40" y="153"/>
                    </a:cubicBezTo>
                    <a:cubicBezTo>
                      <a:pt x="40" y="153"/>
                      <a:pt x="40" y="153"/>
                      <a:pt x="40" y="154"/>
                    </a:cubicBezTo>
                    <a:cubicBezTo>
                      <a:pt x="38" y="155"/>
                      <a:pt x="38" y="155"/>
                      <a:pt x="38" y="155"/>
                    </a:cubicBezTo>
                    <a:cubicBezTo>
                      <a:pt x="41" y="156"/>
                      <a:pt x="41" y="156"/>
                      <a:pt x="41" y="156"/>
                    </a:cubicBezTo>
                    <a:cubicBezTo>
                      <a:pt x="41" y="157"/>
                      <a:pt x="39" y="157"/>
                      <a:pt x="42" y="158"/>
                    </a:cubicBezTo>
                    <a:cubicBezTo>
                      <a:pt x="38" y="157"/>
                      <a:pt x="36" y="163"/>
                      <a:pt x="35" y="163"/>
                    </a:cubicBezTo>
                    <a:cubicBezTo>
                      <a:pt x="35" y="165"/>
                      <a:pt x="34" y="166"/>
                      <a:pt x="33" y="167"/>
                    </a:cubicBezTo>
                    <a:cubicBezTo>
                      <a:pt x="34" y="167"/>
                      <a:pt x="36" y="169"/>
                      <a:pt x="35" y="169"/>
                    </a:cubicBezTo>
                    <a:cubicBezTo>
                      <a:pt x="31" y="166"/>
                      <a:pt x="31" y="170"/>
                      <a:pt x="28" y="168"/>
                    </a:cubicBezTo>
                    <a:cubicBezTo>
                      <a:pt x="30" y="169"/>
                      <a:pt x="26" y="171"/>
                      <a:pt x="30" y="173"/>
                    </a:cubicBezTo>
                    <a:cubicBezTo>
                      <a:pt x="28" y="173"/>
                      <a:pt x="28" y="171"/>
                      <a:pt x="26" y="171"/>
                    </a:cubicBezTo>
                    <a:cubicBezTo>
                      <a:pt x="26" y="175"/>
                      <a:pt x="22" y="175"/>
                      <a:pt x="20" y="178"/>
                    </a:cubicBezTo>
                    <a:cubicBezTo>
                      <a:pt x="20" y="178"/>
                      <a:pt x="22" y="178"/>
                      <a:pt x="22" y="180"/>
                    </a:cubicBezTo>
                    <a:cubicBezTo>
                      <a:pt x="18" y="178"/>
                      <a:pt x="18" y="178"/>
                      <a:pt x="18" y="178"/>
                    </a:cubicBezTo>
                    <a:cubicBezTo>
                      <a:pt x="18" y="179"/>
                      <a:pt x="21" y="182"/>
                      <a:pt x="18" y="181"/>
                    </a:cubicBezTo>
                    <a:cubicBezTo>
                      <a:pt x="19" y="181"/>
                      <a:pt x="20" y="182"/>
                      <a:pt x="19" y="182"/>
                    </a:cubicBezTo>
                    <a:cubicBezTo>
                      <a:pt x="16" y="183"/>
                      <a:pt x="14" y="186"/>
                      <a:pt x="12" y="188"/>
                    </a:cubicBezTo>
                    <a:cubicBezTo>
                      <a:pt x="10" y="191"/>
                      <a:pt x="8" y="193"/>
                      <a:pt x="4" y="192"/>
                    </a:cubicBezTo>
                    <a:cubicBezTo>
                      <a:pt x="5" y="193"/>
                      <a:pt x="5" y="193"/>
                      <a:pt x="4" y="193"/>
                    </a:cubicBezTo>
                    <a:cubicBezTo>
                      <a:pt x="5" y="194"/>
                      <a:pt x="5" y="195"/>
                      <a:pt x="6" y="196"/>
                    </a:cubicBezTo>
                    <a:cubicBezTo>
                      <a:pt x="6" y="196"/>
                      <a:pt x="5" y="195"/>
                      <a:pt x="4" y="195"/>
                    </a:cubicBezTo>
                    <a:cubicBezTo>
                      <a:pt x="3" y="195"/>
                      <a:pt x="2" y="195"/>
                      <a:pt x="2" y="195"/>
                    </a:cubicBezTo>
                    <a:cubicBezTo>
                      <a:pt x="3" y="197"/>
                      <a:pt x="0" y="197"/>
                      <a:pt x="1" y="199"/>
                    </a:cubicBezTo>
                    <a:cubicBezTo>
                      <a:pt x="2" y="198"/>
                      <a:pt x="2" y="198"/>
                      <a:pt x="2" y="198"/>
                    </a:cubicBezTo>
                    <a:cubicBezTo>
                      <a:pt x="3" y="201"/>
                      <a:pt x="7" y="203"/>
                      <a:pt x="9" y="206"/>
                    </a:cubicBezTo>
                    <a:cubicBezTo>
                      <a:pt x="8" y="202"/>
                      <a:pt x="15" y="208"/>
                      <a:pt x="14" y="202"/>
                    </a:cubicBezTo>
                    <a:cubicBezTo>
                      <a:pt x="15" y="203"/>
                      <a:pt x="14" y="204"/>
                      <a:pt x="15" y="204"/>
                    </a:cubicBezTo>
                    <a:cubicBezTo>
                      <a:pt x="14" y="203"/>
                      <a:pt x="15" y="202"/>
                      <a:pt x="16" y="202"/>
                    </a:cubicBezTo>
                    <a:cubicBezTo>
                      <a:pt x="16" y="202"/>
                      <a:pt x="16" y="202"/>
                      <a:pt x="16" y="202"/>
                    </a:cubicBezTo>
                    <a:cubicBezTo>
                      <a:pt x="19" y="199"/>
                      <a:pt x="21" y="200"/>
                      <a:pt x="25" y="197"/>
                    </a:cubicBezTo>
                    <a:cubicBezTo>
                      <a:pt x="23" y="196"/>
                      <a:pt x="23" y="196"/>
                      <a:pt x="23" y="196"/>
                    </a:cubicBezTo>
                    <a:cubicBezTo>
                      <a:pt x="24" y="196"/>
                      <a:pt x="24" y="196"/>
                      <a:pt x="25" y="196"/>
                    </a:cubicBezTo>
                    <a:cubicBezTo>
                      <a:pt x="24" y="194"/>
                      <a:pt x="23" y="198"/>
                      <a:pt x="22" y="195"/>
                    </a:cubicBezTo>
                    <a:cubicBezTo>
                      <a:pt x="25" y="197"/>
                      <a:pt x="26" y="191"/>
                      <a:pt x="30" y="193"/>
                    </a:cubicBezTo>
                    <a:cubicBezTo>
                      <a:pt x="30" y="192"/>
                      <a:pt x="28" y="192"/>
                      <a:pt x="29" y="191"/>
                    </a:cubicBezTo>
                    <a:cubicBezTo>
                      <a:pt x="30" y="192"/>
                      <a:pt x="30" y="192"/>
                      <a:pt x="30" y="192"/>
                    </a:cubicBezTo>
                    <a:cubicBezTo>
                      <a:pt x="29" y="190"/>
                      <a:pt x="29" y="190"/>
                      <a:pt x="29" y="190"/>
                    </a:cubicBezTo>
                    <a:cubicBezTo>
                      <a:pt x="30" y="190"/>
                      <a:pt x="31" y="191"/>
                      <a:pt x="32" y="191"/>
                    </a:cubicBezTo>
                    <a:cubicBezTo>
                      <a:pt x="31" y="191"/>
                      <a:pt x="32" y="192"/>
                      <a:pt x="31" y="192"/>
                    </a:cubicBezTo>
                    <a:cubicBezTo>
                      <a:pt x="33" y="192"/>
                      <a:pt x="33" y="189"/>
                      <a:pt x="34" y="189"/>
                    </a:cubicBezTo>
                    <a:cubicBezTo>
                      <a:pt x="32" y="190"/>
                      <a:pt x="32" y="190"/>
                      <a:pt x="32" y="190"/>
                    </a:cubicBezTo>
                    <a:cubicBezTo>
                      <a:pt x="34" y="186"/>
                      <a:pt x="38" y="184"/>
                      <a:pt x="38" y="180"/>
                    </a:cubicBezTo>
                    <a:cubicBezTo>
                      <a:pt x="37" y="180"/>
                      <a:pt x="37" y="180"/>
                      <a:pt x="37" y="180"/>
                    </a:cubicBezTo>
                    <a:cubicBezTo>
                      <a:pt x="38" y="177"/>
                      <a:pt x="40" y="179"/>
                      <a:pt x="41" y="176"/>
                    </a:cubicBezTo>
                    <a:cubicBezTo>
                      <a:pt x="41" y="176"/>
                      <a:pt x="41" y="176"/>
                      <a:pt x="41" y="176"/>
                    </a:cubicBezTo>
                    <a:cubicBezTo>
                      <a:pt x="41" y="175"/>
                      <a:pt x="41" y="175"/>
                      <a:pt x="41" y="174"/>
                    </a:cubicBezTo>
                    <a:cubicBezTo>
                      <a:pt x="42" y="175"/>
                      <a:pt x="44" y="174"/>
                      <a:pt x="44" y="176"/>
                    </a:cubicBezTo>
                    <a:cubicBezTo>
                      <a:pt x="44" y="173"/>
                      <a:pt x="44" y="174"/>
                      <a:pt x="42" y="170"/>
                    </a:cubicBezTo>
                    <a:cubicBezTo>
                      <a:pt x="44" y="171"/>
                      <a:pt x="44" y="171"/>
                      <a:pt x="44" y="171"/>
                    </a:cubicBezTo>
                    <a:cubicBezTo>
                      <a:pt x="43" y="170"/>
                      <a:pt x="43" y="169"/>
                      <a:pt x="43" y="168"/>
                    </a:cubicBezTo>
                    <a:cubicBezTo>
                      <a:pt x="44" y="170"/>
                      <a:pt x="46" y="169"/>
                      <a:pt x="46" y="171"/>
                    </a:cubicBezTo>
                    <a:cubicBezTo>
                      <a:pt x="50" y="170"/>
                      <a:pt x="46" y="165"/>
                      <a:pt x="51" y="167"/>
                    </a:cubicBezTo>
                    <a:cubicBezTo>
                      <a:pt x="49" y="163"/>
                      <a:pt x="47" y="168"/>
                      <a:pt x="47" y="167"/>
                    </a:cubicBezTo>
                    <a:cubicBezTo>
                      <a:pt x="46" y="166"/>
                      <a:pt x="46" y="164"/>
                      <a:pt x="46" y="163"/>
                    </a:cubicBezTo>
                    <a:cubicBezTo>
                      <a:pt x="47" y="163"/>
                      <a:pt x="52" y="165"/>
                      <a:pt x="53" y="163"/>
                    </a:cubicBezTo>
                    <a:cubicBezTo>
                      <a:pt x="53" y="164"/>
                      <a:pt x="53" y="164"/>
                      <a:pt x="53" y="164"/>
                    </a:cubicBezTo>
                    <a:cubicBezTo>
                      <a:pt x="54" y="164"/>
                      <a:pt x="53" y="162"/>
                      <a:pt x="55" y="162"/>
                    </a:cubicBezTo>
                    <a:cubicBezTo>
                      <a:pt x="53" y="160"/>
                      <a:pt x="56" y="161"/>
                      <a:pt x="54" y="159"/>
                    </a:cubicBezTo>
                    <a:cubicBezTo>
                      <a:pt x="53" y="161"/>
                      <a:pt x="53" y="161"/>
                      <a:pt x="53" y="161"/>
                    </a:cubicBezTo>
                    <a:cubicBezTo>
                      <a:pt x="53" y="160"/>
                      <a:pt x="51" y="156"/>
                      <a:pt x="53" y="156"/>
                    </a:cubicBezTo>
                    <a:cubicBezTo>
                      <a:pt x="54" y="156"/>
                      <a:pt x="54" y="157"/>
                      <a:pt x="54" y="158"/>
                    </a:cubicBezTo>
                    <a:cubicBezTo>
                      <a:pt x="55" y="158"/>
                      <a:pt x="54" y="157"/>
                      <a:pt x="56" y="157"/>
                    </a:cubicBezTo>
                    <a:cubicBezTo>
                      <a:pt x="58" y="159"/>
                      <a:pt x="54" y="159"/>
                      <a:pt x="55" y="162"/>
                    </a:cubicBezTo>
                    <a:cubicBezTo>
                      <a:pt x="57" y="162"/>
                      <a:pt x="55" y="159"/>
                      <a:pt x="58" y="161"/>
                    </a:cubicBezTo>
                    <a:cubicBezTo>
                      <a:pt x="55" y="158"/>
                      <a:pt x="59" y="160"/>
                      <a:pt x="58" y="156"/>
                    </a:cubicBezTo>
                    <a:cubicBezTo>
                      <a:pt x="59" y="158"/>
                      <a:pt x="59" y="158"/>
                      <a:pt x="59" y="158"/>
                    </a:cubicBezTo>
                    <a:cubicBezTo>
                      <a:pt x="59" y="157"/>
                      <a:pt x="59" y="156"/>
                      <a:pt x="59" y="156"/>
                    </a:cubicBezTo>
                    <a:cubicBezTo>
                      <a:pt x="60" y="158"/>
                      <a:pt x="60" y="158"/>
                      <a:pt x="60" y="158"/>
                    </a:cubicBezTo>
                    <a:cubicBezTo>
                      <a:pt x="60" y="156"/>
                      <a:pt x="63" y="157"/>
                      <a:pt x="63" y="156"/>
                    </a:cubicBezTo>
                    <a:cubicBezTo>
                      <a:pt x="62" y="158"/>
                      <a:pt x="61" y="155"/>
                      <a:pt x="59" y="155"/>
                    </a:cubicBezTo>
                    <a:cubicBezTo>
                      <a:pt x="59" y="151"/>
                      <a:pt x="64" y="156"/>
                      <a:pt x="66" y="153"/>
                    </a:cubicBezTo>
                    <a:cubicBezTo>
                      <a:pt x="66" y="153"/>
                      <a:pt x="64" y="154"/>
                      <a:pt x="64" y="153"/>
                    </a:cubicBezTo>
                    <a:cubicBezTo>
                      <a:pt x="64" y="152"/>
                      <a:pt x="66" y="152"/>
                      <a:pt x="67" y="152"/>
                    </a:cubicBezTo>
                    <a:cubicBezTo>
                      <a:pt x="68" y="150"/>
                      <a:pt x="65" y="151"/>
                      <a:pt x="65" y="150"/>
                    </a:cubicBezTo>
                    <a:cubicBezTo>
                      <a:pt x="67" y="151"/>
                      <a:pt x="65" y="148"/>
                      <a:pt x="65" y="147"/>
                    </a:cubicBezTo>
                    <a:cubicBezTo>
                      <a:pt x="66" y="148"/>
                      <a:pt x="66" y="148"/>
                      <a:pt x="66" y="148"/>
                    </a:cubicBezTo>
                    <a:cubicBezTo>
                      <a:pt x="69" y="147"/>
                      <a:pt x="63" y="145"/>
                      <a:pt x="66" y="144"/>
                    </a:cubicBezTo>
                    <a:cubicBezTo>
                      <a:pt x="68" y="147"/>
                      <a:pt x="68" y="147"/>
                      <a:pt x="68" y="147"/>
                    </a:cubicBezTo>
                    <a:cubicBezTo>
                      <a:pt x="68" y="145"/>
                      <a:pt x="68" y="145"/>
                      <a:pt x="68" y="145"/>
                    </a:cubicBezTo>
                    <a:cubicBezTo>
                      <a:pt x="69" y="147"/>
                      <a:pt x="69" y="147"/>
                      <a:pt x="69" y="147"/>
                    </a:cubicBezTo>
                    <a:cubicBezTo>
                      <a:pt x="69" y="145"/>
                      <a:pt x="70" y="145"/>
                      <a:pt x="71" y="144"/>
                    </a:cubicBezTo>
                    <a:cubicBezTo>
                      <a:pt x="70" y="143"/>
                      <a:pt x="68" y="142"/>
                      <a:pt x="69" y="141"/>
                    </a:cubicBezTo>
                    <a:cubicBezTo>
                      <a:pt x="70" y="141"/>
                      <a:pt x="70" y="142"/>
                      <a:pt x="71" y="141"/>
                    </a:cubicBezTo>
                    <a:cubicBezTo>
                      <a:pt x="72" y="142"/>
                      <a:pt x="73" y="143"/>
                      <a:pt x="71" y="142"/>
                    </a:cubicBezTo>
                    <a:cubicBezTo>
                      <a:pt x="71" y="143"/>
                      <a:pt x="71" y="143"/>
                      <a:pt x="72" y="144"/>
                    </a:cubicBezTo>
                    <a:cubicBezTo>
                      <a:pt x="73" y="144"/>
                      <a:pt x="73" y="142"/>
                      <a:pt x="74" y="142"/>
                    </a:cubicBezTo>
                    <a:cubicBezTo>
                      <a:pt x="74" y="142"/>
                      <a:pt x="73" y="142"/>
                      <a:pt x="73" y="142"/>
                    </a:cubicBezTo>
                    <a:cubicBezTo>
                      <a:pt x="72" y="138"/>
                      <a:pt x="72" y="138"/>
                      <a:pt x="72" y="138"/>
                    </a:cubicBezTo>
                    <a:cubicBezTo>
                      <a:pt x="73" y="139"/>
                      <a:pt x="74" y="139"/>
                      <a:pt x="74" y="140"/>
                    </a:cubicBezTo>
                    <a:cubicBezTo>
                      <a:pt x="74" y="139"/>
                      <a:pt x="73" y="138"/>
                      <a:pt x="74" y="138"/>
                    </a:cubicBezTo>
                    <a:cubicBezTo>
                      <a:pt x="75" y="139"/>
                      <a:pt x="76" y="140"/>
                      <a:pt x="76" y="141"/>
                    </a:cubicBezTo>
                    <a:cubicBezTo>
                      <a:pt x="76" y="138"/>
                      <a:pt x="76" y="138"/>
                      <a:pt x="76" y="138"/>
                    </a:cubicBezTo>
                    <a:cubicBezTo>
                      <a:pt x="77" y="138"/>
                      <a:pt x="78" y="138"/>
                      <a:pt x="79" y="139"/>
                    </a:cubicBezTo>
                    <a:cubicBezTo>
                      <a:pt x="80" y="138"/>
                      <a:pt x="78" y="135"/>
                      <a:pt x="80" y="134"/>
                    </a:cubicBezTo>
                    <a:cubicBezTo>
                      <a:pt x="80" y="134"/>
                      <a:pt x="80" y="133"/>
                      <a:pt x="80" y="133"/>
                    </a:cubicBezTo>
                    <a:cubicBezTo>
                      <a:pt x="81" y="132"/>
                      <a:pt x="84" y="132"/>
                      <a:pt x="83" y="129"/>
                    </a:cubicBezTo>
                    <a:cubicBezTo>
                      <a:pt x="86" y="130"/>
                      <a:pt x="86" y="130"/>
                      <a:pt x="86" y="130"/>
                    </a:cubicBezTo>
                    <a:cubicBezTo>
                      <a:pt x="86" y="128"/>
                      <a:pt x="82" y="129"/>
                      <a:pt x="83" y="126"/>
                    </a:cubicBezTo>
                    <a:cubicBezTo>
                      <a:pt x="83" y="124"/>
                      <a:pt x="85" y="127"/>
                      <a:pt x="86" y="127"/>
                    </a:cubicBezTo>
                    <a:cubicBezTo>
                      <a:pt x="86" y="126"/>
                      <a:pt x="84" y="123"/>
                      <a:pt x="87" y="123"/>
                    </a:cubicBezTo>
                    <a:cubicBezTo>
                      <a:pt x="87" y="123"/>
                      <a:pt x="87" y="124"/>
                      <a:pt x="86" y="124"/>
                    </a:cubicBezTo>
                    <a:close/>
                    <a:moveTo>
                      <a:pt x="96" y="108"/>
                    </a:moveTo>
                    <a:cubicBezTo>
                      <a:pt x="97" y="109"/>
                      <a:pt x="97" y="110"/>
                      <a:pt x="96" y="110"/>
                    </a:cubicBezTo>
                    <a:cubicBezTo>
                      <a:pt x="95" y="108"/>
                      <a:pt x="96" y="109"/>
                      <a:pt x="96" y="108"/>
                    </a:cubicBezTo>
                    <a:close/>
                    <a:moveTo>
                      <a:pt x="109" y="83"/>
                    </a:moveTo>
                    <a:cubicBezTo>
                      <a:pt x="110" y="83"/>
                      <a:pt x="109" y="84"/>
                      <a:pt x="108" y="84"/>
                    </a:cubicBezTo>
                    <a:cubicBezTo>
                      <a:pt x="108" y="83"/>
                      <a:pt x="109" y="83"/>
                      <a:pt x="109" y="83"/>
                    </a:cubicBezTo>
                    <a:close/>
                    <a:moveTo>
                      <a:pt x="143" y="11"/>
                    </a:moveTo>
                    <a:cubicBezTo>
                      <a:pt x="144" y="11"/>
                      <a:pt x="144" y="11"/>
                      <a:pt x="144" y="11"/>
                    </a:cubicBezTo>
                    <a:cubicBezTo>
                      <a:pt x="142" y="12"/>
                      <a:pt x="143" y="12"/>
                      <a:pt x="143" y="11"/>
                    </a:cubicBezTo>
                    <a:close/>
                    <a:moveTo>
                      <a:pt x="145" y="10"/>
                    </a:moveTo>
                    <a:cubicBezTo>
                      <a:pt x="145" y="10"/>
                      <a:pt x="145" y="10"/>
                      <a:pt x="144" y="10"/>
                    </a:cubicBezTo>
                    <a:cubicBezTo>
                      <a:pt x="145" y="10"/>
                      <a:pt x="145" y="11"/>
                      <a:pt x="144" y="11"/>
                    </a:cubicBezTo>
                    <a:cubicBezTo>
                      <a:pt x="145" y="11"/>
                      <a:pt x="145" y="11"/>
                      <a:pt x="145" y="10"/>
                    </a:cubicBezTo>
                    <a:close/>
                    <a:moveTo>
                      <a:pt x="41" y="154"/>
                    </a:moveTo>
                    <a:cubicBezTo>
                      <a:pt x="41" y="154"/>
                      <a:pt x="41" y="154"/>
                      <a:pt x="41" y="154"/>
                    </a:cubicBezTo>
                    <a:cubicBezTo>
                      <a:pt x="41" y="155"/>
                      <a:pt x="41" y="154"/>
                      <a:pt x="41" y="15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46" name="Freeform 1448"/>
              <p:cNvSpPr>
                <a:spLocks/>
              </p:cNvSpPr>
              <p:nvPr/>
            </p:nvSpPr>
            <p:spPr bwMode="auto">
              <a:xfrm>
                <a:off x="6387" y="148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47" name="Freeform 1449"/>
              <p:cNvSpPr>
                <a:spLocks/>
              </p:cNvSpPr>
              <p:nvPr/>
            </p:nvSpPr>
            <p:spPr bwMode="auto">
              <a:xfrm>
                <a:off x="6318" y="159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48" name="Freeform 1450"/>
              <p:cNvSpPr>
                <a:spLocks/>
              </p:cNvSpPr>
              <p:nvPr/>
            </p:nvSpPr>
            <p:spPr bwMode="auto">
              <a:xfrm>
                <a:off x="6465" y="1374"/>
                <a:ext cx="5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49" name="Freeform 1451"/>
              <p:cNvSpPr>
                <a:spLocks/>
              </p:cNvSpPr>
              <p:nvPr/>
            </p:nvSpPr>
            <p:spPr bwMode="auto">
              <a:xfrm>
                <a:off x="6477" y="1280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50" name="Freeform 1452"/>
              <p:cNvSpPr>
                <a:spLocks/>
              </p:cNvSpPr>
              <p:nvPr/>
            </p:nvSpPr>
            <p:spPr bwMode="auto">
              <a:xfrm>
                <a:off x="6513" y="1277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51" name="Freeform 1453"/>
              <p:cNvSpPr>
                <a:spLocks/>
              </p:cNvSpPr>
              <p:nvPr/>
            </p:nvSpPr>
            <p:spPr bwMode="auto">
              <a:xfrm>
                <a:off x="6491" y="1282"/>
                <a:ext cx="5" cy="7"/>
              </a:xfrm>
              <a:custGeom>
                <a:avLst/>
                <a:gdLst>
                  <a:gd name="T0" fmla="*/ 0 w 2"/>
                  <a:gd name="T1" fmla="*/ 2 h 3"/>
                  <a:gd name="T2" fmla="*/ 2 w 2"/>
                  <a:gd name="T3" fmla="*/ 2 h 3"/>
                  <a:gd name="T4" fmla="*/ 2 w 2"/>
                  <a:gd name="T5" fmla="*/ 2 h 3"/>
                  <a:gd name="T6" fmla="*/ 0 w 2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2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0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52" name="Freeform 1454"/>
              <p:cNvSpPr>
                <a:spLocks/>
              </p:cNvSpPr>
              <p:nvPr/>
            </p:nvSpPr>
            <p:spPr bwMode="auto">
              <a:xfrm>
                <a:off x="6496" y="128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53" name="Freeform 1455"/>
              <p:cNvSpPr>
                <a:spLocks/>
              </p:cNvSpPr>
              <p:nvPr/>
            </p:nvSpPr>
            <p:spPr bwMode="auto">
              <a:xfrm>
                <a:off x="6468" y="1289"/>
                <a:ext cx="7" cy="12"/>
              </a:xfrm>
              <a:custGeom>
                <a:avLst/>
                <a:gdLst>
                  <a:gd name="T0" fmla="*/ 2 w 3"/>
                  <a:gd name="T1" fmla="*/ 3 h 5"/>
                  <a:gd name="T2" fmla="*/ 2 w 3"/>
                  <a:gd name="T3" fmla="*/ 2 h 5"/>
                  <a:gd name="T4" fmla="*/ 2 w 3"/>
                  <a:gd name="T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5">
                    <a:moveTo>
                      <a:pt x="2" y="3"/>
                    </a:moveTo>
                    <a:cubicBezTo>
                      <a:pt x="3" y="3"/>
                      <a:pt x="1" y="2"/>
                      <a:pt x="2" y="2"/>
                    </a:cubicBezTo>
                    <a:cubicBezTo>
                      <a:pt x="0" y="0"/>
                      <a:pt x="2" y="5"/>
                      <a:pt x="2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54" name="Freeform 1456"/>
              <p:cNvSpPr>
                <a:spLocks/>
              </p:cNvSpPr>
              <p:nvPr/>
            </p:nvSpPr>
            <p:spPr bwMode="auto">
              <a:xfrm>
                <a:off x="6498" y="1291"/>
                <a:ext cx="5" cy="3"/>
              </a:xfrm>
              <a:custGeom>
                <a:avLst/>
                <a:gdLst>
                  <a:gd name="T0" fmla="*/ 5 w 5"/>
                  <a:gd name="T1" fmla="*/ 3 h 3"/>
                  <a:gd name="T2" fmla="*/ 0 w 5"/>
                  <a:gd name="T3" fmla="*/ 0 h 3"/>
                  <a:gd name="T4" fmla="*/ 3 w 5"/>
                  <a:gd name="T5" fmla="*/ 3 h 3"/>
                  <a:gd name="T6" fmla="*/ 5 w 5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55" name="Freeform 1457"/>
              <p:cNvSpPr>
                <a:spLocks/>
              </p:cNvSpPr>
              <p:nvPr/>
            </p:nvSpPr>
            <p:spPr bwMode="auto">
              <a:xfrm>
                <a:off x="6491" y="1301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1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56" name="Freeform 1458"/>
              <p:cNvSpPr>
                <a:spLocks/>
              </p:cNvSpPr>
              <p:nvPr/>
            </p:nvSpPr>
            <p:spPr bwMode="auto">
              <a:xfrm>
                <a:off x="6494" y="1299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57" name="Freeform 1459"/>
              <p:cNvSpPr>
                <a:spLocks/>
              </p:cNvSpPr>
              <p:nvPr/>
            </p:nvSpPr>
            <p:spPr bwMode="auto">
              <a:xfrm>
                <a:off x="6498" y="1299"/>
                <a:ext cx="5" cy="0"/>
              </a:xfrm>
              <a:custGeom>
                <a:avLst/>
                <a:gdLst>
                  <a:gd name="T0" fmla="*/ 5 w 5"/>
                  <a:gd name="T1" fmla="*/ 3 w 5"/>
                  <a:gd name="T2" fmla="*/ 0 w 5"/>
                  <a:gd name="T3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58" name="Freeform 1460"/>
              <p:cNvSpPr>
                <a:spLocks/>
              </p:cNvSpPr>
              <p:nvPr/>
            </p:nvSpPr>
            <p:spPr bwMode="auto">
              <a:xfrm>
                <a:off x="6472" y="1327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1 h 2"/>
                  <a:gd name="T4" fmla="*/ 2 w 2"/>
                  <a:gd name="T5" fmla="*/ 1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59" name="Freeform 1461"/>
              <p:cNvSpPr>
                <a:spLocks/>
              </p:cNvSpPr>
              <p:nvPr/>
            </p:nvSpPr>
            <p:spPr bwMode="auto">
              <a:xfrm>
                <a:off x="6487" y="1327"/>
                <a:ext cx="4" cy="2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60" name="Freeform 1462"/>
              <p:cNvSpPr>
                <a:spLocks/>
              </p:cNvSpPr>
              <p:nvPr/>
            </p:nvSpPr>
            <p:spPr bwMode="auto">
              <a:xfrm>
                <a:off x="6487" y="1334"/>
                <a:ext cx="2" cy="7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2 h 3"/>
                  <a:gd name="T4" fmla="*/ 0 w 1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0" y="3"/>
                      <a:pt x="1" y="2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61" name="Freeform 1463"/>
              <p:cNvSpPr>
                <a:spLocks/>
              </p:cNvSpPr>
              <p:nvPr/>
            </p:nvSpPr>
            <p:spPr bwMode="auto">
              <a:xfrm>
                <a:off x="6446" y="1363"/>
                <a:ext cx="7" cy="7"/>
              </a:xfrm>
              <a:custGeom>
                <a:avLst/>
                <a:gdLst>
                  <a:gd name="T0" fmla="*/ 7 w 7"/>
                  <a:gd name="T1" fmla="*/ 7 h 7"/>
                  <a:gd name="T2" fmla="*/ 7 w 7"/>
                  <a:gd name="T3" fmla="*/ 4 h 7"/>
                  <a:gd name="T4" fmla="*/ 0 w 7"/>
                  <a:gd name="T5" fmla="*/ 0 h 7"/>
                  <a:gd name="T6" fmla="*/ 7 w 7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7">
                    <a:moveTo>
                      <a:pt x="7" y="7"/>
                    </a:moveTo>
                    <a:lnTo>
                      <a:pt x="7" y="4"/>
                    </a:lnTo>
                    <a:lnTo>
                      <a:pt x="0" y="0"/>
                    </a:lnTo>
                    <a:lnTo>
                      <a:pt x="7" y="7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62" name="Freeform 1464"/>
              <p:cNvSpPr>
                <a:spLocks/>
              </p:cNvSpPr>
              <p:nvPr/>
            </p:nvSpPr>
            <p:spPr bwMode="auto">
              <a:xfrm>
                <a:off x="6442" y="1408"/>
                <a:ext cx="11" cy="7"/>
              </a:xfrm>
              <a:custGeom>
                <a:avLst/>
                <a:gdLst>
                  <a:gd name="T0" fmla="*/ 3 w 5"/>
                  <a:gd name="T1" fmla="*/ 3 h 3"/>
                  <a:gd name="T2" fmla="*/ 3 w 5"/>
                  <a:gd name="T3" fmla="*/ 1 h 3"/>
                  <a:gd name="T4" fmla="*/ 1 w 5"/>
                  <a:gd name="T5" fmla="*/ 1 h 3"/>
                  <a:gd name="T6" fmla="*/ 3 w 5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3" y="3"/>
                    </a:moveTo>
                    <a:cubicBezTo>
                      <a:pt x="5" y="3"/>
                      <a:pt x="1" y="2"/>
                      <a:pt x="3" y="1"/>
                    </a:cubicBezTo>
                    <a:cubicBezTo>
                      <a:pt x="2" y="0"/>
                      <a:pt x="1" y="1"/>
                      <a:pt x="1" y="1"/>
                    </a:cubicBezTo>
                    <a:cubicBezTo>
                      <a:pt x="1" y="2"/>
                      <a:pt x="0" y="2"/>
                      <a:pt x="3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63" name="Freeform 1465"/>
              <p:cNvSpPr>
                <a:spLocks/>
              </p:cNvSpPr>
              <p:nvPr/>
            </p:nvSpPr>
            <p:spPr bwMode="auto">
              <a:xfrm>
                <a:off x="6444" y="140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64" name="Freeform 1466"/>
              <p:cNvSpPr>
                <a:spLocks/>
              </p:cNvSpPr>
              <p:nvPr/>
            </p:nvSpPr>
            <p:spPr bwMode="auto">
              <a:xfrm>
                <a:off x="6127" y="1737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2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65" name="Freeform 1467"/>
              <p:cNvSpPr>
                <a:spLocks/>
              </p:cNvSpPr>
              <p:nvPr/>
            </p:nvSpPr>
            <p:spPr bwMode="auto">
              <a:xfrm>
                <a:off x="6124" y="1741"/>
                <a:ext cx="5" cy="5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0 h 2"/>
                  <a:gd name="T4" fmla="*/ 1 w 2"/>
                  <a:gd name="T5" fmla="*/ 2 h 2"/>
                  <a:gd name="T6" fmla="*/ 2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66" name="Freeform 1468"/>
              <p:cNvSpPr>
                <a:spLocks/>
              </p:cNvSpPr>
              <p:nvPr/>
            </p:nvSpPr>
            <p:spPr bwMode="auto">
              <a:xfrm>
                <a:off x="6368" y="1535"/>
                <a:ext cx="3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67" name="Freeform 1469"/>
              <p:cNvSpPr>
                <a:spLocks/>
              </p:cNvSpPr>
              <p:nvPr/>
            </p:nvSpPr>
            <p:spPr bwMode="auto">
              <a:xfrm>
                <a:off x="6345" y="1557"/>
                <a:ext cx="4" cy="2"/>
              </a:xfrm>
              <a:custGeom>
                <a:avLst/>
                <a:gdLst>
                  <a:gd name="T0" fmla="*/ 4 w 4"/>
                  <a:gd name="T1" fmla="*/ 2 h 2"/>
                  <a:gd name="T2" fmla="*/ 4 w 4"/>
                  <a:gd name="T3" fmla="*/ 2 h 2"/>
                  <a:gd name="T4" fmla="*/ 0 w 4"/>
                  <a:gd name="T5" fmla="*/ 0 h 2"/>
                  <a:gd name="T6" fmla="*/ 4 w 4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2"/>
                    </a:moveTo>
                    <a:lnTo>
                      <a:pt x="4" y="2"/>
                    </a:lnTo>
                    <a:lnTo>
                      <a:pt x="0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68" name="Freeform 1470"/>
              <p:cNvSpPr>
                <a:spLocks/>
              </p:cNvSpPr>
              <p:nvPr/>
            </p:nvSpPr>
            <p:spPr bwMode="auto">
              <a:xfrm>
                <a:off x="6333" y="1580"/>
                <a:ext cx="7" cy="5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0 h 2"/>
                  <a:gd name="T4" fmla="*/ 2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3" y="2"/>
                      <a:pt x="3" y="1"/>
                      <a:pt x="3" y="0"/>
                    </a:cubicBezTo>
                    <a:cubicBezTo>
                      <a:pt x="3" y="2"/>
                      <a:pt x="0" y="0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69" name="Freeform 1471"/>
              <p:cNvSpPr>
                <a:spLocks/>
              </p:cNvSpPr>
              <p:nvPr/>
            </p:nvSpPr>
            <p:spPr bwMode="auto">
              <a:xfrm>
                <a:off x="6899" y="1630"/>
                <a:ext cx="2" cy="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70" name="Freeform 1472"/>
              <p:cNvSpPr>
                <a:spLocks/>
              </p:cNvSpPr>
              <p:nvPr/>
            </p:nvSpPr>
            <p:spPr bwMode="auto">
              <a:xfrm>
                <a:off x="6891" y="1649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71" name="Freeform 1473"/>
              <p:cNvSpPr>
                <a:spLocks/>
              </p:cNvSpPr>
              <p:nvPr/>
            </p:nvSpPr>
            <p:spPr bwMode="auto">
              <a:xfrm>
                <a:off x="6882" y="1649"/>
                <a:ext cx="7" cy="12"/>
              </a:xfrm>
              <a:custGeom>
                <a:avLst/>
                <a:gdLst>
                  <a:gd name="T0" fmla="*/ 0 w 3"/>
                  <a:gd name="T1" fmla="*/ 3 h 5"/>
                  <a:gd name="T2" fmla="*/ 3 w 3"/>
                  <a:gd name="T3" fmla="*/ 2 h 5"/>
                  <a:gd name="T4" fmla="*/ 3 w 3"/>
                  <a:gd name="T5" fmla="*/ 2 h 5"/>
                  <a:gd name="T6" fmla="*/ 2 w 3"/>
                  <a:gd name="T7" fmla="*/ 0 h 5"/>
                  <a:gd name="T8" fmla="*/ 0 w 3"/>
                  <a:gd name="T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3"/>
                    </a:moveTo>
                    <a:cubicBezTo>
                      <a:pt x="2" y="5"/>
                      <a:pt x="1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3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72" name="Freeform 1474"/>
              <p:cNvSpPr>
                <a:spLocks/>
              </p:cNvSpPr>
              <p:nvPr/>
            </p:nvSpPr>
            <p:spPr bwMode="auto">
              <a:xfrm>
                <a:off x="6868" y="1647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73" name="Freeform 1475"/>
              <p:cNvSpPr>
                <a:spLocks/>
              </p:cNvSpPr>
              <p:nvPr/>
            </p:nvSpPr>
            <p:spPr bwMode="auto">
              <a:xfrm>
                <a:off x="6868" y="1644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74" name="Freeform 1476"/>
              <p:cNvSpPr>
                <a:spLocks/>
              </p:cNvSpPr>
              <p:nvPr/>
            </p:nvSpPr>
            <p:spPr bwMode="auto">
              <a:xfrm>
                <a:off x="6861" y="1647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75" name="Freeform 1477"/>
              <p:cNvSpPr>
                <a:spLocks/>
              </p:cNvSpPr>
              <p:nvPr/>
            </p:nvSpPr>
            <p:spPr bwMode="auto">
              <a:xfrm>
                <a:off x="6865" y="165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76" name="Freeform 1478"/>
              <p:cNvSpPr>
                <a:spLocks/>
              </p:cNvSpPr>
              <p:nvPr/>
            </p:nvSpPr>
            <p:spPr bwMode="auto">
              <a:xfrm>
                <a:off x="6865" y="1651"/>
                <a:ext cx="3" cy="8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2 h 3"/>
                  <a:gd name="T4" fmla="*/ 0 w 1"/>
                  <a:gd name="T5" fmla="*/ 1 h 3"/>
                  <a:gd name="T6" fmla="*/ 0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3"/>
                      <a:pt x="0" y="1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77" name="Freeform 1479"/>
              <p:cNvSpPr>
                <a:spLocks/>
              </p:cNvSpPr>
              <p:nvPr/>
            </p:nvSpPr>
            <p:spPr bwMode="auto">
              <a:xfrm>
                <a:off x="6868" y="1649"/>
                <a:ext cx="5" cy="7"/>
              </a:xfrm>
              <a:custGeom>
                <a:avLst/>
                <a:gdLst>
                  <a:gd name="T0" fmla="*/ 0 w 2"/>
                  <a:gd name="T1" fmla="*/ 1 h 3"/>
                  <a:gd name="T2" fmla="*/ 1 w 2"/>
                  <a:gd name="T3" fmla="*/ 3 h 3"/>
                  <a:gd name="T4" fmla="*/ 0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2" y="2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78" name="Freeform 1480"/>
              <p:cNvSpPr>
                <a:spLocks/>
              </p:cNvSpPr>
              <p:nvPr/>
            </p:nvSpPr>
            <p:spPr bwMode="auto">
              <a:xfrm>
                <a:off x="6882" y="1661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79" name="Freeform 1481"/>
              <p:cNvSpPr>
                <a:spLocks/>
              </p:cNvSpPr>
              <p:nvPr/>
            </p:nvSpPr>
            <p:spPr bwMode="auto">
              <a:xfrm>
                <a:off x="6851" y="1654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2 w 2"/>
                  <a:gd name="T5" fmla="*/ 1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80" name="Freeform 1482"/>
              <p:cNvSpPr>
                <a:spLocks/>
              </p:cNvSpPr>
              <p:nvPr/>
            </p:nvSpPr>
            <p:spPr bwMode="auto">
              <a:xfrm>
                <a:off x="6856" y="1659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81" name="Freeform 1483"/>
              <p:cNvSpPr>
                <a:spLocks/>
              </p:cNvSpPr>
              <p:nvPr/>
            </p:nvSpPr>
            <p:spPr bwMode="auto">
              <a:xfrm>
                <a:off x="6868" y="1656"/>
                <a:ext cx="0" cy="7"/>
              </a:xfrm>
              <a:custGeom>
                <a:avLst/>
                <a:gdLst>
                  <a:gd name="T0" fmla="*/ 7 h 7"/>
                  <a:gd name="T1" fmla="*/ 0 h 7"/>
                  <a:gd name="T2" fmla="*/ 7 h 7"/>
                  <a:gd name="T3" fmla="*/ 7 h 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7">
                    <a:moveTo>
                      <a:pt x="0" y="7"/>
                    </a:moveTo>
                    <a:lnTo>
                      <a:pt x="0" y="0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82" name="Freeform 1484"/>
              <p:cNvSpPr>
                <a:spLocks/>
              </p:cNvSpPr>
              <p:nvPr/>
            </p:nvSpPr>
            <p:spPr bwMode="auto">
              <a:xfrm>
                <a:off x="6844" y="1654"/>
                <a:ext cx="2" cy="7"/>
              </a:xfrm>
              <a:custGeom>
                <a:avLst/>
                <a:gdLst>
                  <a:gd name="T0" fmla="*/ 0 w 2"/>
                  <a:gd name="T1" fmla="*/ 5 h 7"/>
                  <a:gd name="T2" fmla="*/ 0 w 2"/>
                  <a:gd name="T3" fmla="*/ 0 h 7"/>
                  <a:gd name="T4" fmla="*/ 2 w 2"/>
                  <a:gd name="T5" fmla="*/ 7 h 7"/>
                  <a:gd name="T6" fmla="*/ 0 w 2"/>
                  <a:gd name="T7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7">
                    <a:moveTo>
                      <a:pt x="0" y="5"/>
                    </a:moveTo>
                    <a:lnTo>
                      <a:pt x="0" y="0"/>
                    </a:lnTo>
                    <a:lnTo>
                      <a:pt x="2" y="7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83" name="Freeform 1485"/>
              <p:cNvSpPr>
                <a:spLocks/>
              </p:cNvSpPr>
              <p:nvPr/>
            </p:nvSpPr>
            <p:spPr bwMode="auto">
              <a:xfrm>
                <a:off x="6837" y="1656"/>
                <a:ext cx="5" cy="7"/>
              </a:xfrm>
              <a:custGeom>
                <a:avLst/>
                <a:gdLst>
                  <a:gd name="T0" fmla="*/ 2 w 2"/>
                  <a:gd name="T1" fmla="*/ 2 h 3"/>
                  <a:gd name="T2" fmla="*/ 0 w 2"/>
                  <a:gd name="T3" fmla="*/ 0 h 3"/>
                  <a:gd name="T4" fmla="*/ 0 w 2"/>
                  <a:gd name="T5" fmla="*/ 3 h 3"/>
                  <a:gd name="T6" fmla="*/ 2 w 2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2"/>
                      <a:pt x="0" y="3"/>
                    </a:cubicBezTo>
                    <a:cubicBezTo>
                      <a:pt x="0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84" name="Freeform 1486"/>
              <p:cNvSpPr>
                <a:spLocks/>
              </p:cNvSpPr>
              <p:nvPr/>
            </p:nvSpPr>
            <p:spPr bwMode="auto">
              <a:xfrm>
                <a:off x="6837" y="1663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85" name="Freeform 1487"/>
              <p:cNvSpPr>
                <a:spLocks/>
              </p:cNvSpPr>
              <p:nvPr/>
            </p:nvSpPr>
            <p:spPr bwMode="auto">
              <a:xfrm>
                <a:off x="6849" y="1661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86" name="Freeform 1488"/>
              <p:cNvSpPr>
                <a:spLocks/>
              </p:cNvSpPr>
              <p:nvPr/>
            </p:nvSpPr>
            <p:spPr bwMode="auto">
              <a:xfrm>
                <a:off x="6849" y="1663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87" name="Freeform 1489"/>
              <p:cNvSpPr>
                <a:spLocks/>
              </p:cNvSpPr>
              <p:nvPr/>
            </p:nvSpPr>
            <p:spPr bwMode="auto">
              <a:xfrm>
                <a:off x="6851" y="166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88" name="Freeform 1490"/>
              <p:cNvSpPr>
                <a:spLocks/>
              </p:cNvSpPr>
              <p:nvPr/>
            </p:nvSpPr>
            <p:spPr bwMode="auto">
              <a:xfrm>
                <a:off x="6861" y="1663"/>
                <a:ext cx="4" cy="7"/>
              </a:xfrm>
              <a:custGeom>
                <a:avLst/>
                <a:gdLst>
                  <a:gd name="T0" fmla="*/ 1 w 2"/>
                  <a:gd name="T1" fmla="*/ 0 h 3"/>
                  <a:gd name="T2" fmla="*/ 2 w 2"/>
                  <a:gd name="T3" fmla="*/ 3 h 3"/>
                  <a:gd name="T4" fmla="*/ 1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1" y="1"/>
                      <a:pt x="0" y="2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89" name="Freeform 1491"/>
              <p:cNvSpPr>
                <a:spLocks/>
              </p:cNvSpPr>
              <p:nvPr/>
            </p:nvSpPr>
            <p:spPr bwMode="auto">
              <a:xfrm>
                <a:off x="6856" y="1663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90" name="Freeform 1492"/>
              <p:cNvSpPr>
                <a:spLocks/>
              </p:cNvSpPr>
              <p:nvPr/>
            </p:nvSpPr>
            <p:spPr bwMode="auto">
              <a:xfrm>
                <a:off x="6854" y="1668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0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91" name="Freeform 1493"/>
              <p:cNvSpPr>
                <a:spLocks/>
              </p:cNvSpPr>
              <p:nvPr/>
            </p:nvSpPr>
            <p:spPr bwMode="auto">
              <a:xfrm>
                <a:off x="6842" y="1666"/>
                <a:ext cx="2" cy="4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2 h 2"/>
                  <a:gd name="T4" fmla="*/ 1 w 1"/>
                  <a:gd name="T5" fmla="*/ 2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92" name="Freeform 1494"/>
              <p:cNvSpPr>
                <a:spLocks/>
              </p:cNvSpPr>
              <p:nvPr/>
            </p:nvSpPr>
            <p:spPr bwMode="auto">
              <a:xfrm>
                <a:off x="6846" y="16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93" name="Freeform 1495"/>
              <p:cNvSpPr>
                <a:spLocks/>
              </p:cNvSpPr>
              <p:nvPr/>
            </p:nvSpPr>
            <p:spPr bwMode="auto">
              <a:xfrm>
                <a:off x="6830" y="1678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94" name="Freeform 1496"/>
              <p:cNvSpPr>
                <a:spLocks/>
              </p:cNvSpPr>
              <p:nvPr/>
            </p:nvSpPr>
            <p:spPr bwMode="auto">
              <a:xfrm>
                <a:off x="6844" y="166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95" name="Freeform 1497"/>
              <p:cNvSpPr>
                <a:spLocks/>
              </p:cNvSpPr>
              <p:nvPr/>
            </p:nvSpPr>
            <p:spPr bwMode="auto">
              <a:xfrm>
                <a:off x="6835" y="166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96" name="Freeform 1498"/>
              <p:cNvSpPr>
                <a:spLocks/>
              </p:cNvSpPr>
              <p:nvPr/>
            </p:nvSpPr>
            <p:spPr bwMode="auto">
              <a:xfrm>
                <a:off x="6844" y="1663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97" name="Freeform 1499"/>
              <p:cNvSpPr>
                <a:spLocks/>
              </p:cNvSpPr>
              <p:nvPr/>
            </p:nvSpPr>
            <p:spPr bwMode="auto">
              <a:xfrm>
                <a:off x="6846" y="166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98" name="Freeform 1500"/>
              <p:cNvSpPr>
                <a:spLocks/>
              </p:cNvSpPr>
              <p:nvPr/>
            </p:nvSpPr>
            <p:spPr bwMode="auto">
              <a:xfrm>
                <a:off x="6832" y="1678"/>
                <a:ext cx="12" cy="23"/>
              </a:xfrm>
              <a:custGeom>
                <a:avLst/>
                <a:gdLst>
                  <a:gd name="T0" fmla="*/ 4 w 5"/>
                  <a:gd name="T1" fmla="*/ 10 h 10"/>
                  <a:gd name="T2" fmla="*/ 5 w 5"/>
                  <a:gd name="T3" fmla="*/ 8 h 10"/>
                  <a:gd name="T4" fmla="*/ 0 w 5"/>
                  <a:gd name="T5" fmla="*/ 0 h 10"/>
                  <a:gd name="T6" fmla="*/ 0 w 5"/>
                  <a:gd name="T7" fmla="*/ 2 h 10"/>
                  <a:gd name="T8" fmla="*/ 3 w 5"/>
                  <a:gd name="T9" fmla="*/ 5 h 10"/>
                  <a:gd name="T10" fmla="*/ 1 w 5"/>
                  <a:gd name="T11" fmla="*/ 4 h 10"/>
                  <a:gd name="T12" fmla="*/ 3 w 5"/>
                  <a:gd name="T13" fmla="*/ 10 h 10"/>
                  <a:gd name="T14" fmla="*/ 3 w 5"/>
                  <a:gd name="T15" fmla="*/ 8 h 10"/>
                  <a:gd name="T16" fmla="*/ 4 w 5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10">
                    <a:moveTo>
                      <a:pt x="4" y="10"/>
                    </a:moveTo>
                    <a:cubicBezTo>
                      <a:pt x="3" y="8"/>
                      <a:pt x="3" y="7"/>
                      <a:pt x="5" y="8"/>
                    </a:cubicBezTo>
                    <a:cubicBezTo>
                      <a:pt x="5" y="6"/>
                      <a:pt x="2" y="2"/>
                      <a:pt x="0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1" y="3"/>
                      <a:pt x="3" y="3"/>
                      <a:pt x="3" y="5"/>
                    </a:cubicBezTo>
                    <a:cubicBezTo>
                      <a:pt x="2" y="6"/>
                      <a:pt x="2" y="5"/>
                      <a:pt x="1" y="4"/>
                    </a:cubicBezTo>
                    <a:cubicBezTo>
                      <a:pt x="2" y="6"/>
                      <a:pt x="1" y="7"/>
                      <a:pt x="3" y="10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9"/>
                      <a:pt x="3" y="10"/>
                      <a:pt x="4" y="1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99" name="Freeform 1501"/>
              <p:cNvSpPr>
                <a:spLocks/>
              </p:cNvSpPr>
              <p:nvPr/>
            </p:nvSpPr>
            <p:spPr bwMode="auto">
              <a:xfrm>
                <a:off x="6830" y="1673"/>
                <a:ext cx="5" cy="5"/>
              </a:xfrm>
              <a:custGeom>
                <a:avLst/>
                <a:gdLst>
                  <a:gd name="T0" fmla="*/ 2 w 2"/>
                  <a:gd name="T1" fmla="*/ 1 h 2"/>
                  <a:gd name="T2" fmla="*/ 2 w 2"/>
                  <a:gd name="T3" fmla="*/ 1 h 2"/>
                  <a:gd name="T4" fmla="*/ 0 w 2"/>
                  <a:gd name="T5" fmla="*/ 0 h 2"/>
                  <a:gd name="T6" fmla="*/ 0 w 2"/>
                  <a:gd name="T7" fmla="*/ 2 h 2"/>
                  <a:gd name="T8" fmla="*/ 2 w 2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00" name="Freeform 1502"/>
              <p:cNvSpPr>
                <a:spLocks/>
              </p:cNvSpPr>
              <p:nvPr/>
            </p:nvSpPr>
            <p:spPr bwMode="auto">
              <a:xfrm>
                <a:off x="6835" y="1670"/>
                <a:ext cx="9" cy="12"/>
              </a:xfrm>
              <a:custGeom>
                <a:avLst/>
                <a:gdLst>
                  <a:gd name="T0" fmla="*/ 2 w 4"/>
                  <a:gd name="T1" fmla="*/ 1 h 5"/>
                  <a:gd name="T2" fmla="*/ 3 w 4"/>
                  <a:gd name="T3" fmla="*/ 5 h 5"/>
                  <a:gd name="T4" fmla="*/ 4 w 4"/>
                  <a:gd name="T5" fmla="*/ 2 h 5"/>
                  <a:gd name="T6" fmla="*/ 2 w 4"/>
                  <a:gd name="T7" fmla="*/ 1 h 5"/>
                  <a:gd name="T8" fmla="*/ 3 w 4"/>
                  <a:gd name="T9" fmla="*/ 0 h 5"/>
                  <a:gd name="T10" fmla="*/ 1 w 4"/>
                  <a:gd name="T11" fmla="*/ 0 h 5"/>
                  <a:gd name="T12" fmla="*/ 1 w 4"/>
                  <a:gd name="T13" fmla="*/ 0 h 5"/>
                  <a:gd name="T14" fmla="*/ 1 w 4"/>
                  <a:gd name="T15" fmla="*/ 0 h 5"/>
                  <a:gd name="T16" fmla="*/ 1 w 4"/>
                  <a:gd name="T17" fmla="*/ 0 h 5"/>
                  <a:gd name="T18" fmla="*/ 2 w 4"/>
                  <a:gd name="T19" fmla="*/ 0 h 5"/>
                  <a:gd name="T20" fmla="*/ 2 w 4"/>
                  <a:gd name="T21" fmla="*/ 0 h 5"/>
                  <a:gd name="T22" fmla="*/ 2 w 4"/>
                  <a:gd name="T23" fmla="*/ 1 h 5"/>
                  <a:gd name="T24" fmla="*/ 2 w 4"/>
                  <a:gd name="T25" fmla="*/ 0 h 5"/>
                  <a:gd name="T26" fmla="*/ 1 w 4"/>
                  <a:gd name="T27" fmla="*/ 0 h 5"/>
                  <a:gd name="T28" fmla="*/ 1 w 4"/>
                  <a:gd name="T29" fmla="*/ 0 h 5"/>
                  <a:gd name="T30" fmla="*/ 0 w 4"/>
                  <a:gd name="T31" fmla="*/ 2 h 5"/>
                  <a:gd name="T32" fmla="*/ 2 w 4"/>
                  <a:gd name="T3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5">
                    <a:moveTo>
                      <a:pt x="2" y="1"/>
                    </a:moveTo>
                    <a:cubicBezTo>
                      <a:pt x="2" y="2"/>
                      <a:pt x="2" y="4"/>
                      <a:pt x="3" y="5"/>
                    </a:cubicBezTo>
                    <a:cubicBezTo>
                      <a:pt x="4" y="4"/>
                      <a:pt x="3" y="3"/>
                      <a:pt x="4" y="2"/>
                    </a:cubicBezTo>
                    <a:cubicBezTo>
                      <a:pt x="2" y="4"/>
                      <a:pt x="4" y="1"/>
                      <a:pt x="2" y="1"/>
                    </a:cubicBezTo>
                    <a:cubicBezTo>
                      <a:pt x="2" y="1"/>
                      <a:pt x="2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1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01" name="Freeform 1503"/>
              <p:cNvSpPr>
                <a:spLocks/>
              </p:cNvSpPr>
              <p:nvPr/>
            </p:nvSpPr>
            <p:spPr bwMode="auto">
              <a:xfrm>
                <a:off x="6868" y="167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02" name="Freeform 1504"/>
              <p:cNvSpPr>
                <a:spLocks/>
              </p:cNvSpPr>
              <p:nvPr/>
            </p:nvSpPr>
            <p:spPr bwMode="auto">
              <a:xfrm>
                <a:off x="6858" y="1670"/>
                <a:ext cx="10" cy="8"/>
              </a:xfrm>
              <a:custGeom>
                <a:avLst/>
                <a:gdLst>
                  <a:gd name="T0" fmla="*/ 3 w 4"/>
                  <a:gd name="T1" fmla="*/ 3 h 3"/>
                  <a:gd name="T2" fmla="*/ 3 w 4"/>
                  <a:gd name="T3" fmla="*/ 2 h 3"/>
                  <a:gd name="T4" fmla="*/ 4 w 4"/>
                  <a:gd name="T5" fmla="*/ 3 h 3"/>
                  <a:gd name="T6" fmla="*/ 3 w 4"/>
                  <a:gd name="T7" fmla="*/ 2 h 3"/>
                  <a:gd name="T8" fmla="*/ 3 w 4"/>
                  <a:gd name="T9" fmla="*/ 2 h 3"/>
                  <a:gd name="T10" fmla="*/ 0 w 4"/>
                  <a:gd name="T11" fmla="*/ 0 h 3"/>
                  <a:gd name="T12" fmla="*/ 3 w 4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cubicBezTo>
                      <a:pt x="3" y="3"/>
                      <a:pt x="2" y="2"/>
                      <a:pt x="3" y="2"/>
                    </a:cubicBezTo>
                    <a:cubicBezTo>
                      <a:pt x="3" y="2"/>
                      <a:pt x="3" y="3"/>
                      <a:pt x="4" y="3"/>
                    </a:cubicBezTo>
                    <a:cubicBezTo>
                      <a:pt x="4" y="3"/>
                      <a:pt x="4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0" y="0"/>
                      <a:pt x="0" y="0"/>
                    </a:cubicBezTo>
                    <a:cubicBezTo>
                      <a:pt x="1" y="1"/>
                      <a:pt x="2" y="2"/>
                      <a:pt x="3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03" name="Freeform 1505"/>
              <p:cNvSpPr>
                <a:spLocks/>
              </p:cNvSpPr>
              <p:nvPr/>
            </p:nvSpPr>
            <p:spPr bwMode="auto">
              <a:xfrm>
                <a:off x="6851" y="1675"/>
                <a:ext cx="3" cy="7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2 h 3"/>
                  <a:gd name="T4" fmla="*/ 1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04" name="Freeform 1506"/>
              <p:cNvSpPr>
                <a:spLocks/>
              </p:cNvSpPr>
              <p:nvPr/>
            </p:nvSpPr>
            <p:spPr bwMode="auto">
              <a:xfrm>
                <a:off x="6828" y="1670"/>
                <a:ext cx="2" cy="8"/>
              </a:xfrm>
              <a:custGeom>
                <a:avLst/>
                <a:gdLst>
                  <a:gd name="T0" fmla="*/ 2 w 2"/>
                  <a:gd name="T1" fmla="*/ 5 h 8"/>
                  <a:gd name="T2" fmla="*/ 0 w 2"/>
                  <a:gd name="T3" fmla="*/ 0 h 8"/>
                  <a:gd name="T4" fmla="*/ 2 w 2"/>
                  <a:gd name="T5" fmla="*/ 8 h 8"/>
                  <a:gd name="T6" fmla="*/ 2 w 2"/>
                  <a:gd name="T7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8">
                    <a:moveTo>
                      <a:pt x="2" y="5"/>
                    </a:moveTo>
                    <a:lnTo>
                      <a:pt x="0" y="0"/>
                    </a:lnTo>
                    <a:lnTo>
                      <a:pt x="2" y="8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05" name="Freeform 1507"/>
              <p:cNvSpPr>
                <a:spLocks/>
              </p:cNvSpPr>
              <p:nvPr/>
            </p:nvSpPr>
            <p:spPr bwMode="auto">
              <a:xfrm>
                <a:off x="6823" y="1675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0 w 2"/>
                  <a:gd name="T3" fmla="*/ 0 h 3"/>
                  <a:gd name="T4" fmla="*/ 2 w 2"/>
                  <a:gd name="T5" fmla="*/ 3 h 3"/>
                  <a:gd name="T6" fmla="*/ 2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0" y="0"/>
                    </a:lnTo>
                    <a:lnTo>
                      <a:pt x="2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06" name="Freeform 1508"/>
              <p:cNvSpPr>
                <a:spLocks/>
              </p:cNvSpPr>
              <p:nvPr/>
            </p:nvSpPr>
            <p:spPr bwMode="auto">
              <a:xfrm>
                <a:off x="6631" y="185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07" name="Freeform 1509"/>
              <p:cNvSpPr>
                <a:spLocks/>
              </p:cNvSpPr>
              <p:nvPr/>
            </p:nvSpPr>
            <p:spPr bwMode="auto">
              <a:xfrm>
                <a:off x="6638" y="184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08" name="Freeform 1510"/>
              <p:cNvSpPr>
                <a:spLocks/>
              </p:cNvSpPr>
              <p:nvPr/>
            </p:nvSpPr>
            <p:spPr bwMode="auto">
              <a:xfrm>
                <a:off x="6723" y="1730"/>
                <a:ext cx="7" cy="7"/>
              </a:xfrm>
              <a:custGeom>
                <a:avLst/>
                <a:gdLst>
                  <a:gd name="T0" fmla="*/ 3 w 3"/>
                  <a:gd name="T1" fmla="*/ 3 h 3"/>
                  <a:gd name="T2" fmla="*/ 1 w 3"/>
                  <a:gd name="T3" fmla="*/ 2 h 3"/>
                  <a:gd name="T4" fmla="*/ 2 w 3"/>
                  <a:gd name="T5" fmla="*/ 3 h 3"/>
                  <a:gd name="T6" fmla="*/ 3 w 3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cubicBezTo>
                      <a:pt x="2" y="2"/>
                      <a:pt x="0" y="0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09" name="Freeform 1511"/>
              <p:cNvSpPr>
                <a:spLocks/>
              </p:cNvSpPr>
              <p:nvPr/>
            </p:nvSpPr>
            <p:spPr bwMode="auto">
              <a:xfrm>
                <a:off x="6678" y="1794"/>
                <a:ext cx="3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10" name="Freeform 1512"/>
              <p:cNvSpPr>
                <a:spLocks/>
              </p:cNvSpPr>
              <p:nvPr/>
            </p:nvSpPr>
            <p:spPr bwMode="auto">
              <a:xfrm>
                <a:off x="6683" y="1813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11" name="Freeform 1513"/>
              <p:cNvSpPr>
                <a:spLocks/>
              </p:cNvSpPr>
              <p:nvPr/>
            </p:nvSpPr>
            <p:spPr bwMode="auto">
              <a:xfrm>
                <a:off x="6600" y="1876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12" name="Freeform 1514"/>
              <p:cNvSpPr>
                <a:spLocks/>
              </p:cNvSpPr>
              <p:nvPr/>
            </p:nvSpPr>
            <p:spPr bwMode="auto">
              <a:xfrm>
                <a:off x="6783" y="1704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13" name="Freeform 1515"/>
              <p:cNvSpPr>
                <a:spLocks/>
              </p:cNvSpPr>
              <p:nvPr/>
            </p:nvSpPr>
            <p:spPr bwMode="auto">
              <a:xfrm>
                <a:off x="6612" y="1813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14" name="Freeform 1516"/>
              <p:cNvSpPr>
                <a:spLocks/>
              </p:cNvSpPr>
              <p:nvPr/>
            </p:nvSpPr>
            <p:spPr bwMode="auto">
              <a:xfrm>
                <a:off x="6780" y="1701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15" name="Freeform 1517"/>
              <p:cNvSpPr>
                <a:spLocks/>
              </p:cNvSpPr>
              <p:nvPr/>
            </p:nvSpPr>
            <p:spPr bwMode="auto">
              <a:xfrm>
                <a:off x="6470" y="195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16" name="Freeform 1518"/>
              <p:cNvSpPr>
                <a:spLocks/>
              </p:cNvSpPr>
              <p:nvPr/>
            </p:nvSpPr>
            <p:spPr bwMode="auto">
              <a:xfrm>
                <a:off x="6413" y="1936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17" name="Freeform 1519"/>
              <p:cNvSpPr>
                <a:spLocks/>
              </p:cNvSpPr>
              <p:nvPr/>
            </p:nvSpPr>
            <p:spPr bwMode="auto">
              <a:xfrm>
                <a:off x="6809" y="1685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18" name="Freeform 1520"/>
              <p:cNvSpPr>
                <a:spLocks/>
              </p:cNvSpPr>
              <p:nvPr/>
            </p:nvSpPr>
            <p:spPr bwMode="auto">
              <a:xfrm>
                <a:off x="6820" y="1696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19" name="Freeform 1521"/>
              <p:cNvSpPr>
                <a:spLocks/>
              </p:cNvSpPr>
              <p:nvPr/>
            </p:nvSpPr>
            <p:spPr bwMode="auto">
              <a:xfrm>
                <a:off x="6785" y="17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20" name="Freeform 1522"/>
              <p:cNvSpPr>
                <a:spLocks/>
              </p:cNvSpPr>
              <p:nvPr/>
            </p:nvSpPr>
            <p:spPr bwMode="auto">
              <a:xfrm>
                <a:off x="6809" y="1687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21" name="Freeform 1523"/>
              <p:cNvSpPr>
                <a:spLocks/>
              </p:cNvSpPr>
              <p:nvPr/>
            </p:nvSpPr>
            <p:spPr bwMode="auto">
              <a:xfrm>
                <a:off x="6811" y="168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22" name="Freeform 1524"/>
              <p:cNvSpPr>
                <a:spLocks/>
              </p:cNvSpPr>
              <p:nvPr/>
            </p:nvSpPr>
            <p:spPr bwMode="auto">
              <a:xfrm>
                <a:off x="6809" y="168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23" name="Freeform 1525"/>
              <p:cNvSpPr>
                <a:spLocks/>
              </p:cNvSpPr>
              <p:nvPr/>
            </p:nvSpPr>
            <p:spPr bwMode="auto">
              <a:xfrm>
                <a:off x="6534" y="1900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24" name="Freeform 1526"/>
              <p:cNvSpPr>
                <a:spLocks/>
              </p:cNvSpPr>
              <p:nvPr/>
            </p:nvSpPr>
            <p:spPr bwMode="auto">
              <a:xfrm>
                <a:off x="6730" y="1786"/>
                <a:ext cx="3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25" name="Freeform 1527"/>
              <p:cNvSpPr>
                <a:spLocks/>
              </p:cNvSpPr>
              <p:nvPr/>
            </p:nvSpPr>
            <p:spPr bwMode="auto">
              <a:xfrm>
                <a:off x="6723" y="1777"/>
                <a:ext cx="7" cy="14"/>
              </a:xfrm>
              <a:custGeom>
                <a:avLst/>
                <a:gdLst>
                  <a:gd name="T0" fmla="*/ 3 w 3"/>
                  <a:gd name="T1" fmla="*/ 6 h 6"/>
                  <a:gd name="T2" fmla="*/ 3 w 3"/>
                  <a:gd name="T3" fmla="*/ 4 h 6"/>
                  <a:gd name="T4" fmla="*/ 0 w 3"/>
                  <a:gd name="T5" fmla="*/ 0 h 6"/>
                  <a:gd name="T6" fmla="*/ 3 w 3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6">
                    <a:moveTo>
                      <a:pt x="3" y="6"/>
                    </a:moveTo>
                    <a:cubicBezTo>
                      <a:pt x="2" y="4"/>
                      <a:pt x="3" y="4"/>
                      <a:pt x="3" y="4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26" name="Freeform 1528"/>
              <p:cNvSpPr>
                <a:spLocks noEditPoints="1"/>
              </p:cNvSpPr>
              <p:nvPr/>
            </p:nvSpPr>
            <p:spPr bwMode="auto">
              <a:xfrm>
                <a:off x="6406" y="1678"/>
                <a:ext cx="424" cy="296"/>
              </a:xfrm>
              <a:custGeom>
                <a:avLst/>
                <a:gdLst>
                  <a:gd name="T0" fmla="*/ 93 w 179"/>
                  <a:gd name="T1" fmla="*/ 77 h 125"/>
                  <a:gd name="T2" fmla="*/ 98 w 179"/>
                  <a:gd name="T3" fmla="*/ 71 h 125"/>
                  <a:gd name="T4" fmla="*/ 102 w 179"/>
                  <a:gd name="T5" fmla="*/ 72 h 125"/>
                  <a:gd name="T6" fmla="*/ 105 w 179"/>
                  <a:gd name="T7" fmla="*/ 67 h 125"/>
                  <a:gd name="T8" fmla="*/ 111 w 179"/>
                  <a:gd name="T9" fmla="*/ 63 h 125"/>
                  <a:gd name="T10" fmla="*/ 115 w 179"/>
                  <a:gd name="T11" fmla="*/ 51 h 125"/>
                  <a:gd name="T12" fmla="*/ 116 w 179"/>
                  <a:gd name="T13" fmla="*/ 51 h 125"/>
                  <a:gd name="T14" fmla="*/ 119 w 179"/>
                  <a:gd name="T15" fmla="*/ 56 h 125"/>
                  <a:gd name="T16" fmla="*/ 125 w 179"/>
                  <a:gd name="T17" fmla="*/ 52 h 125"/>
                  <a:gd name="T18" fmla="*/ 130 w 179"/>
                  <a:gd name="T19" fmla="*/ 49 h 125"/>
                  <a:gd name="T20" fmla="*/ 139 w 179"/>
                  <a:gd name="T21" fmla="*/ 45 h 125"/>
                  <a:gd name="T22" fmla="*/ 143 w 179"/>
                  <a:gd name="T23" fmla="*/ 43 h 125"/>
                  <a:gd name="T24" fmla="*/ 144 w 179"/>
                  <a:gd name="T25" fmla="*/ 27 h 125"/>
                  <a:gd name="T26" fmla="*/ 152 w 179"/>
                  <a:gd name="T27" fmla="*/ 36 h 125"/>
                  <a:gd name="T28" fmla="*/ 156 w 179"/>
                  <a:gd name="T29" fmla="*/ 34 h 125"/>
                  <a:gd name="T30" fmla="*/ 159 w 179"/>
                  <a:gd name="T31" fmla="*/ 31 h 125"/>
                  <a:gd name="T32" fmla="*/ 167 w 179"/>
                  <a:gd name="T33" fmla="*/ 24 h 125"/>
                  <a:gd name="T34" fmla="*/ 166 w 179"/>
                  <a:gd name="T35" fmla="*/ 15 h 125"/>
                  <a:gd name="T36" fmla="*/ 176 w 179"/>
                  <a:gd name="T37" fmla="*/ 15 h 125"/>
                  <a:gd name="T38" fmla="*/ 175 w 179"/>
                  <a:gd name="T39" fmla="*/ 8 h 125"/>
                  <a:gd name="T40" fmla="*/ 171 w 179"/>
                  <a:gd name="T41" fmla="*/ 2 h 125"/>
                  <a:gd name="T42" fmla="*/ 172 w 179"/>
                  <a:gd name="T43" fmla="*/ 5 h 125"/>
                  <a:gd name="T44" fmla="*/ 165 w 179"/>
                  <a:gd name="T45" fmla="*/ 6 h 125"/>
                  <a:gd name="T46" fmla="*/ 155 w 179"/>
                  <a:gd name="T47" fmla="*/ 12 h 125"/>
                  <a:gd name="T48" fmla="*/ 144 w 179"/>
                  <a:gd name="T49" fmla="*/ 22 h 125"/>
                  <a:gd name="T50" fmla="*/ 137 w 179"/>
                  <a:gd name="T51" fmla="*/ 25 h 125"/>
                  <a:gd name="T52" fmla="*/ 137 w 179"/>
                  <a:gd name="T53" fmla="*/ 29 h 125"/>
                  <a:gd name="T54" fmla="*/ 132 w 179"/>
                  <a:gd name="T55" fmla="*/ 35 h 125"/>
                  <a:gd name="T56" fmla="*/ 117 w 179"/>
                  <a:gd name="T57" fmla="*/ 41 h 125"/>
                  <a:gd name="T58" fmla="*/ 113 w 179"/>
                  <a:gd name="T59" fmla="*/ 46 h 125"/>
                  <a:gd name="T60" fmla="*/ 106 w 179"/>
                  <a:gd name="T61" fmla="*/ 50 h 125"/>
                  <a:gd name="T62" fmla="*/ 100 w 179"/>
                  <a:gd name="T63" fmla="*/ 56 h 125"/>
                  <a:gd name="T64" fmla="*/ 91 w 179"/>
                  <a:gd name="T65" fmla="*/ 58 h 125"/>
                  <a:gd name="T66" fmla="*/ 78 w 179"/>
                  <a:gd name="T67" fmla="*/ 64 h 125"/>
                  <a:gd name="T68" fmla="*/ 68 w 179"/>
                  <a:gd name="T69" fmla="*/ 70 h 125"/>
                  <a:gd name="T70" fmla="*/ 59 w 179"/>
                  <a:gd name="T71" fmla="*/ 78 h 125"/>
                  <a:gd name="T72" fmla="*/ 45 w 179"/>
                  <a:gd name="T73" fmla="*/ 82 h 125"/>
                  <a:gd name="T74" fmla="*/ 41 w 179"/>
                  <a:gd name="T75" fmla="*/ 86 h 125"/>
                  <a:gd name="T76" fmla="*/ 29 w 179"/>
                  <a:gd name="T77" fmla="*/ 93 h 125"/>
                  <a:gd name="T78" fmla="*/ 18 w 179"/>
                  <a:gd name="T79" fmla="*/ 101 h 125"/>
                  <a:gd name="T80" fmla="*/ 1 w 179"/>
                  <a:gd name="T81" fmla="*/ 114 h 125"/>
                  <a:gd name="T82" fmla="*/ 14 w 179"/>
                  <a:gd name="T83" fmla="*/ 120 h 125"/>
                  <a:gd name="T84" fmla="*/ 25 w 179"/>
                  <a:gd name="T85" fmla="*/ 114 h 125"/>
                  <a:gd name="T86" fmla="*/ 29 w 179"/>
                  <a:gd name="T87" fmla="*/ 114 h 125"/>
                  <a:gd name="T88" fmla="*/ 41 w 179"/>
                  <a:gd name="T89" fmla="*/ 106 h 125"/>
                  <a:gd name="T90" fmla="*/ 46 w 179"/>
                  <a:gd name="T91" fmla="*/ 99 h 125"/>
                  <a:gd name="T92" fmla="*/ 52 w 179"/>
                  <a:gd name="T93" fmla="*/ 96 h 125"/>
                  <a:gd name="T94" fmla="*/ 57 w 179"/>
                  <a:gd name="T95" fmla="*/ 94 h 125"/>
                  <a:gd name="T96" fmla="*/ 65 w 179"/>
                  <a:gd name="T97" fmla="*/ 95 h 125"/>
                  <a:gd name="T98" fmla="*/ 67 w 179"/>
                  <a:gd name="T99" fmla="*/ 87 h 125"/>
                  <a:gd name="T100" fmla="*/ 72 w 179"/>
                  <a:gd name="T101" fmla="*/ 86 h 125"/>
                  <a:gd name="T102" fmla="*/ 75 w 179"/>
                  <a:gd name="T103" fmla="*/ 86 h 125"/>
                  <a:gd name="T104" fmla="*/ 82 w 179"/>
                  <a:gd name="T105" fmla="*/ 83 h 125"/>
                  <a:gd name="T106" fmla="*/ 89 w 179"/>
                  <a:gd name="T107" fmla="*/ 78 h 125"/>
                  <a:gd name="T108" fmla="*/ 119 w 179"/>
                  <a:gd name="T109" fmla="*/ 53 h 125"/>
                  <a:gd name="T110" fmla="*/ 168 w 179"/>
                  <a:gd name="T111" fmla="*/ 7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9" h="125">
                    <a:moveTo>
                      <a:pt x="89" y="78"/>
                    </a:moveTo>
                    <a:cubicBezTo>
                      <a:pt x="91" y="79"/>
                      <a:pt x="91" y="79"/>
                      <a:pt x="91" y="79"/>
                    </a:cubicBezTo>
                    <a:cubicBezTo>
                      <a:pt x="91" y="82"/>
                      <a:pt x="90" y="81"/>
                      <a:pt x="92" y="83"/>
                    </a:cubicBezTo>
                    <a:cubicBezTo>
                      <a:pt x="89" y="78"/>
                      <a:pt x="95" y="80"/>
                      <a:pt x="92" y="76"/>
                    </a:cubicBezTo>
                    <a:cubicBezTo>
                      <a:pt x="93" y="76"/>
                      <a:pt x="93" y="76"/>
                      <a:pt x="93" y="76"/>
                    </a:cubicBezTo>
                    <a:cubicBezTo>
                      <a:pt x="93" y="76"/>
                      <a:pt x="93" y="77"/>
                      <a:pt x="93" y="77"/>
                    </a:cubicBezTo>
                    <a:cubicBezTo>
                      <a:pt x="96" y="78"/>
                      <a:pt x="92" y="73"/>
                      <a:pt x="94" y="72"/>
                    </a:cubicBezTo>
                    <a:cubicBezTo>
                      <a:pt x="95" y="73"/>
                      <a:pt x="95" y="73"/>
                      <a:pt x="95" y="74"/>
                    </a:cubicBezTo>
                    <a:cubicBezTo>
                      <a:pt x="96" y="72"/>
                      <a:pt x="96" y="72"/>
                      <a:pt x="96" y="72"/>
                    </a:cubicBezTo>
                    <a:cubicBezTo>
                      <a:pt x="96" y="72"/>
                      <a:pt x="97" y="73"/>
                      <a:pt x="96" y="73"/>
                    </a:cubicBezTo>
                    <a:cubicBezTo>
                      <a:pt x="98" y="71"/>
                      <a:pt x="98" y="71"/>
                      <a:pt x="98" y="71"/>
                    </a:cubicBezTo>
                    <a:cubicBezTo>
                      <a:pt x="98" y="71"/>
                      <a:pt x="98" y="71"/>
                      <a:pt x="98" y="71"/>
                    </a:cubicBezTo>
                    <a:cubicBezTo>
                      <a:pt x="98" y="71"/>
                      <a:pt x="97" y="69"/>
                      <a:pt x="97" y="68"/>
                    </a:cubicBezTo>
                    <a:cubicBezTo>
                      <a:pt x="98" y="69"/>
                      <a:pt x="97" y="69"/>
                      <a:pt x="98" y="70"/>
                    </a:cubicBezTo>
                    <a:cubicBezTo>
                      <a:pt x="98" y="68"/>
                      <a:pt x="98" y="68"/>
                      <a:pt x="98" y="68"/>
                    </a:cubicBezTo>
                    <a:cubicBezTo>
                      <a:pt x="99" y="69"/>
                      <a:pt x="99" y="71"/>
                      <a:pt x="98" y="71"/>
                    </a:cubicBezTo>
                    <a:cubicBezTo>
                      <a:pt x="102" y="75"/>
                      <a:pt x="99" y="69"/>
                      <a:pt x="102" y="71"/>
                    </a:cubicBezTo>
                    <a:cubicBezTo>
                      <a:pt x="102" y="72"/>
                      <a:pt x="102" y="72"/>
                      <a:pt x="102" y="72"/>
                    </a:cubicBezTo>
                    <a:cubicBezTo>
                      <a:pt x="104" y="74"/>
                      <a:pt x="104" y="73"/>
                      <a:pt x="106" y="74"/>
                    </a:cubicBezTo>
                    <a:cubicBezTo>
                      <a:pt x="105" y="73"/>
                      <a:pt x="101" y="71"/>
                      <a:pt x="102" y="69"/>
                    </a:cubicBezTo>
                    <a:cubicBezTo>
                      <a:pt x="102" y="69"/>
                      <a:pt x="103" y="69"/>
                      <a:pt x="103" y="68"/>
                    </a:cubicBezTo>
                    <a:cubicBezTo>
                      <a:pt x="104" y="69"/>
                      <a:pt x="104" y="69"/>
                      <a:pt x="105" y="68"/>
                    </a:cubicBezTo>
                    <a:cubicBezTo>
                      <a:pt x="106" y="70"/>
                      <a:pt x="106" y="70"/>
                      <a:pt x="106" y="70"/>
                    </a:cubicBezTo>
                    <a:cubicBezTo>
                      <a:pt x="106" y="69"/>
                      <a:pt x="105" y="68"/>
                      <a:pt x="105" y="67"/>
                    </a:cubicBezTo>
                    <a:cubicBezTo>
                      <a:pt x="106" y="67"/>
                      <a:pt x="107" y="68"/>
                      <a:pt x="108" y="70"/>
                    </a:cubicBezTo>
                    <a:cubicBezTo>
                      <a:pt x="110" y="69"/>
                      <a:pt x="106" y="67"/>
                      <a:pt x="107" y="66"/>
                    </a:cubicBezTo>
                    <a:cubicBezTo>
                      <a:pt x="109" y="66"/>
                      <a:pt x="109" y="65"/>
                      <a:pt x="109" y="63"/>
                    </a:cubicBezTo>
                    <a:cubicBezTo>
                      <a:pt x="111" y="63"/>
                      <a:pt x="110" y="64"/>
                      <a:pt x="111" y="65"/>
                    </a:cubicBezTo>
                    <a:cubicBezTo>
                      <a:pt x="110" y="62"/>
                      <a:pt x="110" y="62"/>
                      <a:pt x="110" y="62"/>
                    </a:cubicBezTo>
                    <a:cubicBezTo>
                      <a:pt x="111" y="62"/>
                      <a:pt x="111" y="63"/>
                      <a:pt x="111" y="63"/>
                    </a:cubicBezTo>
                    <a:cubicBezTo>
                      <a:pt x="111" y="62"/>
                      <a:pt x="110" y="61"/>
                      <a:pt x="110" y="60"/>
                    </a:cubicBezTo>
                    <a:cubicBezTo>
                      <a:pt x="109" y="57"/>
                      <a:pt x="114" y="62"/>
                      <a:pt x="114" y="59"/>
                    </a:cubicBezTo>
                    <a:cubicBezTo>
                      <a:pt x="114" y="59"/>
                      <a:pt x="114" y="60"/>
                      <a:pt x="115" y="61"/>
                    </a:cubicBezTo>
                    <a:cubicBezTo>
                      <a:pt x="115" y="58"/>
                      <a:pt x="115" y="59"/>
                      <a:pt x="115" y="56"/>
                    </a:cubicBezTo>
                    <a:cubicBezTo>
                      <a:pt x="117" y="57"/>
                      <a:pt x="117" y="57"/>
                      <a:pt x="117" y="57"/>
                    </a:cubicBezTo>
                    <a:cubicBezTo>
                      <a:pt x="115" y="55"/>
                      <a:pt x="115" y="53"/>
                      <a:pt x="115" y="51"/>
                    </a:cubicBezTo>
                    <a:cubicBezTo>
                      <a:pt x="114" y="50"/>
                      <a:pt x="114" y="50"/>
                      <a:pt x="113" y="49"/>
                    </a:cubicBezTo>
                    <a:cubicBezTo>
                      <a:pt x="114" y="47"/>
                      <a:pt x="114" y="47"/>
                      <a:pt x="114" y="47"/>
                    </a:cubicBezTo>
                    <a:cubicBezTo>
                      <a:pt x="114" y="48"/>
                      <a:pt x="115" y="48"/>
                      <a:pt x="115" y="49"/>
                    </a:cubicBezTo>
                    <a:cubicBezTo>
                      <a:pt x="115" y="49"/>
                      <a:pt x="115" y="49"/>
                      <a:pt x="115" y="49"/>
                    </a:cubicBezTo>
                    <a:cubicBezTo>
                      <a:pt x="116" y="49"/>
                      <a:pt x="116" y="51"/>
                      <a:pt x="117" y="52"/>
                    </a:cubicBezTo>
                    <a:cubicBezTo>
                      <a:pt x="116" y="52"/>
                      <a:pt x="116" y="51"/>
                      <a:pt x="116" y="51"/>
                    </a:cubicBezTo>
                    <a:cubicBezTo>
                      <a:pt x="116" y="53"/>
                      <a:pt x="117" y="54"/>
                      <a:pt x="117" y="56"/>
                    </a:cubicBezTo>
                    <a:cubicBezTo>
                      <a:pt x="117" y="55"/>
                      <a:pt x="117" y="55"/>
                      <a:pt x="118" y="55"/>
                    </a:cubicBezTo>
                    <a:cubicBezTo>
                      <a:pt x="118" y="55"/>
                      <a:pt x="118" y="55"/>
                      <a:pt x="118" y="56"/>
                    </a:cubicBezTo>
                    <a:cubicBezTo>
                      <a:pt x="118" y="56"/>
                      <a:pt x="118" y="55"/>
                      <a:pt x="118" y="55"/>
                    </a:cubicBezTo>
                    <a:cubicBezTo>
                      <a:pt x="120" y="57"/>
                      <a:pt x="120" y="57"/>
                      <a:pt x="120" y="57"/>
                    </a:cubicBezTo>
                    <a:cubicBezTo>
                      <a:pt x="119" y="56"/>
                      <a:pt x="119" y="56"/>
                      <a:pt x="119" y="56"/>
                    </a:cubicBezTo>
                    <a:cubicBezTo>
                      <a:pt x="122" y="56"/>
                      <a:pt x="122" y="56"/>
                      <a:pt x="122" y="56"/>
                    </a:cubicBezTo>
                    <a:cubicBezTo>
                      <a:pt x="122" y="53"/>
                      <a:pt x="121" y="49"/>
                      <a:pt x="122" y="46"/>
                    </a:cubicBezTo>
                    <a:cubicBezTo>
                      <a:pt x="123" y="48"/>
                      <a:pt x="124" y="49"/>
                      <a:pt x="125" y="51"/>
                    </a:cubicBezTo>
                    <a:cubicBezTo>
                      <a:pt x="123" y="50"/>
                      <a:pt x="124" y="53"/>
                      <a:pt x="123" y="54"/>
                    </a:cubicBezTo>
                    <a:cubicBezTo>
                      <a:pt x="123" y="53"/>
                      <a:pt x="124" y="55"/>
                      <a:pt x="124" y="55"/>
                    </a:cubicBezTo>
                    <a:cubicBezTo>
                      <a:pt x="125" y="52"/>
                      <a:pt x="125" y="52"/>
                      <a:pt x="125" y="52"/>
                    </a:cubicBezTo>
                    <a:cubicBezTo>
                      <a:pt x="126" y="54"/>
                      <a:pt x="126" y="53"/>
                      <a:pt x="127" y="53"/>
                    </a:cubicBezTo>
                    <a:cubicBezTo>
                      <a:pt x="124" y="50"/>
                      <a:pt x="127" y="50"/>
                      <a:pt x="127" y="49"/>
                    </a:cubicBezTo>
                    <a:cubicBezTo>
                      <a:pt x="128" y="50"/>
                      <a:pt x="128" y="51"/>
                      <a:pt x="127" y="51"/>
                    </a:cubicBezTo>
                    <a:cubicBezTo>
                      <a:pt x="130" y="53"/>
                      <a:pt x="126" y="46"/>
                      <a:pt x="128" y="48"/>
                    </a:cubicBezTo>
                    <a:cubicBezTo>
                      <a:pt x="128" y="48"/>
                      <a:pt x="128" y="48"/>
                      <a:pt x="128" y="49"/>
                    </a:cubicBezTo>
                    <a:cubicBezTo>
                      <a:pt x="128" y="47"/>
                      <a:pt x="130" y="47"/>
                      <a:pt x="130" y="49"/>
                    </a:cubicBezTo>
                    <a:cubicBezTo>
                      <a:pt x="130" y="49"/>
                      <a:pt x="130" y="49"/>
                      <a:pt x="130" y="49"/>
                    </a:cubicBezTo>
                    <a:cubicBezTo>
                      <a:pt x="132" y="48"/>
                      <a:pt x="135" y="46"/>
                      <a:pt x="133" y="43"/>
                    </a:cubicBezTo>
                    <a:cubicBezTo>
                      <a:pt x="133" y="43"/>
                      <a:pt x="135" y="46"/>
                      <a:pt x="135" y="47"/>
                    </a:cubicBezTo>
                    <a:cubicBezTo>
                      <a:pt x="132" y="36"/>
                      <a:pt x="132" y="36"/>
                      <a:pt x="132" y="36"/>
                    </a:cubicBezTo>
                    <a:cubicBezTo>
                      <a:pt x="133" y="38"/>
                      <a:pt x="138" y="44"/>
                      <a:pt x="138" y="46"/>
                    </a:cubicBezTo>
                    <a:cubicBezTo>
                      <a:pt x="138" y="46"/>
                      <a:pt x="139" y="46"/>
                      <a:pt x="139" y="45"/>
                    </a:cubicBezTo>
                    <a:cubicBezTo>
                      <a:pt x="139" y="44"/>
                      <a:pt x="136" y="41"/>
                      <a:pt x="136" y="41"/>
                    </a:cubicBezTo>
                    <a:cubicBezTo>
                      <a:pt x="139" y="43"/>
                      <a:pt x="138" y="42"/>
                      <a:pt x="141" y="44"/>
                    </a:cubicBezTo>
                    <a:cubicBezTo>
                      <a:pt x="140" y="43"/>
                      <a:pt x="138" y="39"/>
                      <a:pt x="139" y="39"/>
                    </a:cubicBezTo>
                    <a:cubicBezTo>
                      <a:pt x="139" y="40"/>
                      <a:pt x="141" y="43"/>
                      <a:pt x="141" y="43"/>
                    </a:cubicBezTo>
                    <a:cubicBezTo>
                      <a:pt x="140" y="39"/>
                      <a:pt x="140" y="39"/>
                      <a:pt x="140" y="39"/>
                    </a:cubicBezTo>
                    <a:cubicBezTo>
                      <a:pt x="140" y="40"/>
                      <a:pt x="142" y="42"/>
                      <a:pt x="143" y="43"/>
                    </a:cubicBezTo>
                    <a:cubicBezTo>
                      <a:pt x="142" y="42"/>
                      <a:pt x="144" y="42"/>
                      <a:pt x="145" y="41"/>
                    </a:cubicBezTo>
                    <a:cubicBezTo>
                      <a:pt x="143" y="41"/>
                      <a:pt x="143" y="41"/>
                      <a:pt x="143" y="41"/>
                    </a:cubicBezTo>
                    <a:cubicBezTo>
                      <a:pt x="145" y="41"/>
                      <a:pt x="142" y="35"/>
                      <a:pt x="143" y="34"/>
                    </a:cubicBezTo>
                    <a:cubicBezTo>
                      <a:pt x="144" y="35"/>
                      <a:pt x="146" y="39"/>
                      <a:pt x="147" y="39"/>
                    </a:cubicBezTo>
                    <a:cubicBezTo>
                      <a:pt x="146" y="37"/>
                      <a:pt x="143" y="28"/>
                      <a:pt x="144" y="26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45" y="25"/>
                      <a:pt x="145" y="25"/>
                      <a:pt x="145" y="25"/>
                    </a:cubicBezTo>
                    <a:cubicBezTo>
                      <a:pt x="146" y="28"/>
                      <a:pt x="148" y="36"/>
                      <a:pt x="148" y="39"/>
                    </a:cubicBezTo>
                    <a:cubicBezTo>
                      <a:pt x="149" y="39"/>
                      <a:pt x="149" y="40"/>
                      <a:pt x="150" y="39"/>
                    </a:cubicBezTo>
                    <a:cubicBezTo>
                      <a:pt x="151" y="40"/>
                      <a:pt x="151" y="41"/>
                      <a:pt x="150" y="42"/>
                    </a:cubicBezTo>
                    <a:cubicBezTo>
                      <a:pt x="153" y="41"/>
                      <a:pt x="153" y="41"/>
                      <a:pt x="153" y="41"/>
                    </a:cubicBezTo>
                    <a:cubicBezTo>
                      <a:pt x="151" y="39"/>
                      <a:pt x="153" y="38"/>
                      <a:pt x="152" y="36"/>
                    </a:cubicBezTo>
                    <a:cubicBezTo>
                      <a:pt x="151" y="40"/>
                      <a:pt x="151" y="40"/>
                      <a:pt x="151" y="40"/>
                    </a:cubicBezTo>
                    <a:cubicBezTo>
                      <a:pt x="149" y="37"/>
                      <a:pt x="148" y="32"/>
                      <a:pt x="150" y="32"/>
                    </a:cubicBezTo>
                    <a:cubicBezTo>
                      <a:pt x="151" y="32"/>
                      <a:pt x="152" y="36"/>
                      <a:pt x="153" y="37"/>
                    </a:cubicBezTo>
                    <a:cubicBezTo>
                      <a:pt x="153" y="36"/>
                      <a:pt x="153" y="34"/>
                      <a:pt x="154" y="35"/>
                    </a:cubicBezTo>
                    <a:cubicBezTo>
                      <a:pt x="154" y="36"/>
                      <a:pt x="154" y="36"/>
                      <a:pt x="154" y="36"/>
                    </a:cubicBezTo>
                    <a:cubicBezTo>
                      <a:pt x="155" y="37"/>
                      <a:pt x="154" y="32"/>
                      <a:pt x="156" y="34"/>
                    </a:cubicBezTo>
                    <a:cubicBezTo>
                      <a:pt x="156" y="34"/>
                      <a:pt x="159" y="36"/>
                      <a:pt x="158" y="35"/>
                    </a:cubicBezTo>
                    <a:cubicBezTo>
                      <a:pt x="156" y="33"/>
                      <a:pt x="151" y="25"/>
                      <a:pt x="150" y="22"/>
                    </a:cubicBezTo>
                    <a:cubicBezTo>
                      <a:pt x="150" y="23"/>
                      <a:pt x="153" y="24"/>
                      <a:pt x="154" y="25"/>
                    </a:cubicBezTo>
                    <a:cubicBezTo>
                      <a:pt x="156" y="27"/>
                      <a:pt x="157" y="30"/>
                      <a:pt x="158" y="32"/>
                    </a:cubicBezTo>
                    <a:cubicBezTo>
                      <a:pt x="158" y="31"/>
                      <a:pt x="158" y="30"/>
                      <a:pt x="158" y="30"/>
                    </a:cubicBezTo>
                    <a:cubicBezTo>
                      <a:pt x="158" y="30"/>
                      <a:pt x="159" y="32"/>
                      <a:pt x="159" y="31"/>
                    </a:cubicBezTo>
                    <a:cubicBezTo>
                      <a:pt x="158" y="29"/>
                      <a:pt x="161" y="30"/>
                      <a:pt x="159" y="29"/>
                    </a:cubicBezTo>
                    <a:cubicBezTo>
                      <a:pt x="159" y="28"/>
                      <a:pt x="160" y="29"/>
                      <a:pt x="161" y="28"/>
                    </a:cubicBezTo>
                    <a:cubicBezTo>
                      <a:pt x="159" y="27"/>
                      <a:pt x="158" y="22"/>
                      <a:pt x="159" y="21"/>
                    </a:cubicBezTo>
                    <a:cubicBezTo>
                      <a:pt x="159" y="22"/>
                      <a:pt x="160" y="23"/>
                      <a:pt x="160" y="23"/>
                    </a:cubicBezTo>
                    <a:cubicBezTo>
                      <a:pt x="162" y="22"/>
                      <a:pt x="163" y="23"/>
                      <a:pt x="165" y="22"/>
                    </a:cubicBezTo>
                    <a:cubicBezTo>
                      <a:pt x="165" y="22"/>
                      <a:pt x="166" y="22"/>
                      <a:pt x="167" y="24"/>
                    </a:cubicBezTo>
                    <a:cubicBezTo>
                      <a:pt x="167" y="23"/>
                      <a:pt x="166" y="22"/>
                      <a:pt x="167" y="22"/>
                    </a:cubicBezTo>
                    <a:cubicBezTo>
                      <a:pt x="169" y="23"/>
                      <a:pt x="166" y="23"/>
                      <a:pt x="168" y="25"/>
                    </a:cubicBezTo>
                    <a:cubicBezTo>
                      <a:pt x="167" y="23"/>
                      <a:pt x="168" y="22"/>
                      <a:pt x="168" y="21"/>
                    </a:cubicBezTo>
                    <a:cubicBezTo>
                      <a:pt x="167" y="19"/>
                      <a:pt x="166" y="21"/>
                      <a:pt x="166" y="23"/>
                    </a:cubicBezTo>
                    <a:cubicBezTo>
                      <a:pt x="165" y="20"/>
                      <a:pt x="164" y="16"/>
                      <a:pt x="165" y="14"/>
                    </a:cubicBezTo>
                    <a:cubicBezTo>
                      <a:pt x="165" y="12"/>
                      <a:pt x="166" y="15"/>
                      <a:pt x="166" y="15"/>
                    </a:cubicBezTo>
                    <a:cubicBezTo>
                      <a:pt x="169" y="14"/>
                      <a:pt x="165" y="9"/>
                      <a:pt x="169" y="9"/>
                    </a:cubicBezTo>
                    <a:cubicBezTo>
                      <a:pt x="170" y="11"/>
                      <a:pt x="171" y="13"/>
                      <a:pt x="172" y="14"/>
                    </a:cubicBezTo>
                    <a:cubicBezTo>
                      <a:pt x="171" y="16"/>
                      <a:pt x="169" y="14"/>
                      <a:pt x="169" y="15"/>
                    </a:cubicBezTo>
                    <a:cubicBezTo>
                      <a:pt x="170" y="15"/>
                      <a:pt x="170" y="15"/>
                      <a:pt x="170" y="15"/>
                    </a:cubicBezTo>
                    <a:cubicBezTo>
                      <a:pt x="170" y="16"/>
                      <a:pt x="170" y="17"/>
                      <a:pt x="169" y="16"/>
                    </a:cubicBezTo>
                    <a:cubicBezTo>
                      <a:pt x="171" y="18"/>
                      <a:pt x="173" y="14"/>
                      <a:pt x="176" y="15"/>
                    </a:cubicBezTo>
                    <a:cubicBezTo>
                      <a:pt x="176" y="14"/>
                      <a:pt x="176" y="13"/>
                      <a:pt x="175" y="12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74" y="12"/>
                      <a:pt x="175" y="10"/>
                      <a:pt x="174" y="10"/>
                    </a:cubicBezTo>
                    <a:cubicBezTo>
                      <a:pt x="174" y="8"/>
                      <a:pt x="174" y="6"/>
                      <a:pt x="175" y="6"/>
                    </a:cubicBezTo>
                    <a:cubicBezTo>
                      <a:pt x="177" y="8"/>
                      <a:pt x="177" y="8"/>
                      <a:pt x="177" y="8"/>
                    </a:cubicBezTo>
                    <a:cubicBezTo>
                      <a:pt x="176" y="8"/>
                      <a:pt x="175" y="8"/>
                      <a:pt x="175" y="8"/>
                    </a:cubicBezTo>
                    <a:cubicBezTo>
                      <a:pt x="175" y="7"/>
                      <a:pt x="179" y="10"/>
                      <a:pt x="178" y="7"/>
                    </a:cubicBezTo>
                    <a:cubicBezTo>
                      <a:pt x="176" y="6"/>
                      <a:pt x="176" y="6"/>
                      <a:pt x="176" y="6"/>
                    </a:cubicBezTo>
                    <a:cubicBezTo>
                      <a:pt x="176" y="5"/>
                      <a:pt x="176" y="2"/>
                      <a:pt x="177" y="2"/>
                    </a:cubicBezTo>
                    <a:cubicBezTo>
                      <a:pt x="176" y="0"/>
                      <a:pt x="177" y="2"/>
                      <a:pt x="175" y="0"/>
                    </a:cubicBezTo>
                    <a:cubicBezTo>
                      <a:pt x="177" y="3"/>
                      <a:pt x="172" y="2"/>
                      <a:pt x="175" y="4"/>
                    </a:cubicBezTo>
                    <a:cubicBezTo>
                      <a:pt x="173" y="2"/>
                      <a:pt x="173" y="4"/>
                      <a:pt x="171" y="2"/>
                    </a:cubicBezTo>
                    <a:cubicBezTo>
                      <a:pt x="171" y="3"/>
                      <a:pt x="172" y="3"/>
                      <a:pt x="171" y="3"/>
                    </a:cubicBezTo>
                    <a:cubicBezTo>
                      <a:pt x="171" y="3"/>
                      <a:pt x="171" y="4"/>
                      <a:pt x="171" y="4"/>
                    </a:cubicBezTo>
                    <a:cubicBezTo>
                      <a:pt x="171" y="4"/>
                      <a:pt x="171" y="4"/>
                      <a:pt x="171" y="4"/>
                    </a:cubicBezTo>
                    <a:cubicBezTo>
                      <a:pt x="171" y="4"/>
                      <a:pt x="171" y="4"/>
                      <a:pt x="171" y="4"/>
                    </a:cubicBezTo>
                    <a:cubicBezTo>
                      <a:pt x="171" y="4"/>
                      <a:pt x="171" y="4"/>
                      <a:pt x="171" y="4"/>
                    </a:cubicBezTo>
                    <a:cubicBezTo>
                      <a:pt x="172" y="4"/>
                      <a:pt x="172" y="4"/>
                      <a:pt x="172" y="5"/>
                    </a:cubicBezTo>
                    <a:cubicBezTo>
                      <a:pt x="173" y="7"/>
                      <a:pt x="172" y="7"/>
                      <a:pt x="172" y="8"/>
                    </a:cubicBezTo>
                    <a:cubicBezTo>
                      <a:pt x="171" y="8"/>
                      <a:pt x="171" y="7"/>
                      <a:pt x="171" y="7"/>
                    </a:cubicBezTo>
                    <a:cubicBezTo>
                      <a:pt x="171" y="9"/>
                      <a:pt x="171" y="9"/>
                      <a:pt x="171" y="9"/>
                    </a:cubicBezTo>
                    <a:cubicBezTo>
                      <a:pt x="170" y="7"/>
                      <a:pt x="168" y="7"/>
                      <a:pt x="168" y="5"/>
                    </a:cubicBezTo>
                    <a:cubicBezTo>
                      <a:pt x="167" y="6"/>
                      <a:pt x="167" y="6"/>
                      <a:pt x="167" y="6"/>
                    </a:cubicBezTo>
                    <a:cubicBezTo>
                      <a:pt x="166" y="5"/>
                      <a:pt x="165" y="5"/>
                      <a:pt x="165" y="6"/>
                    </a:cubicBezTo>
                    <a:cubicBezTo>
                      <a:pt x="164" y="6"/>
                      <a:pt x="165" y="9"/>
                      <a:pt x="165" y="7"/>
                    </a:cubicBezTo>
                    <a:cubicBezTo>
                      <a:pt x="164" y="9"/>
                      <a:pt x="164" y="9"/>
                      <a:pt x="164" y="9"/>
                    </a:cubicBezTo>
                    <a:cubicBezTo>
                      <a:pt x="163" y="9"/>
                      <a:pt x="163" y="9"/>
                      <a:pt x="163" y="9"/>
                    </a:cubicBezTo>
                    <a:cubicBezTo>
                      <a:pt x="162" y="10"/>
                      <a:pt x="162" y="13"/>
                      <a:pt x="158" y="12"/>
                    </a:cubicBezTo>
                    <a:cubicBezTo>
                      <a:pt x="158" y="12"/>
                      <a:pt x="158" y="13"/>
                      <a:pt x="156" y="13"/>
                    </a:cubicBezTo>
                    <a:cubicBezTo>
                      <a:pt x="155" y="12"/>
                      <a:pt x="155" y="12"/>
                      <a:pt x="155" y="12"/>
                    </a:cubicBezTo>
                    <a:cubicBezTo>
                      <a:pt x="155" y="13"/>
                      <a:pt x="153" y="12"/>
                      <a:pt x="153" y="14"/>
                    </a:cubicBezTo>
                    <a:cubicBezTo>
                      <a:pt x="150" y="11"/>
                      <a:pt x="149" y="15"/>
                      <a:pt x="148" y="15"/>
                    </a:cubicBezTo>
                    <a:cubicBezTo>
                      <a:pt x="149" y="17"/>
                      <a:pt x="149" y="17"/>
                      <a:pt x="149" y="17"/>
                    </a:cubicBezTo>
                    <a:cubicBezTo>
                      <a:pt x="148" y="17"/>
                      <a:pt x="147" y="18"/>
                      <a:pt x="147" y="20"/>
                    </a:cubicBezTo>
                    <a:cubicBezTo>
                      <a:pt x="148" y="21"/>
                      <a:pt x="148" y="21"/>
                      <a:pt x="148" y="21"/>
                    </a:cubicBezTo>
                    <a:cubicBezTo>
                      <a:pt x="148" y="23"/>
                      <a:pt x="145" y="21"/>
                      <a:pt x="144" y="22"/>
                    </a:cubicBezTo>
                    <a:cubicBezTo>
                      <a:pt x="143" y="22"/>
                      <a:pt x="144" y="22"/>
                      <a:pt x="144" y="22"/>
                    </a:cubicBezTo>
                    <a:cubicBezTo>
                      <a:pt x="140" y="19"/>
                      <a:pt x="142" y="27"/>
                      <a:pt x="139" y="25"/>
                    </a:cubicBezTo>
                    <a:cubicBezTo>
                      <a:pt x="139" y="26"/>
                      <a:pt x="139" y="26"/>
                      <a:pt x="138" y="26"/>
                    </a:cubicBezTo>
                    <a:cubicBezTo>
                      <a:pt x="138" y="25"/>
                      <a:pt x="138" y="25"/>
                      <a:pt x="138" y="25"/>
                    </a:cubicBezTo>
                    <a:cubicBezTo>
                      <a:pt x="138" y="25"/>
                      <a:pt x="138" y="25"/>
                      <a:pt x="138" y="25"/>
                    </a:cubicBezTo>
                    <a:cubicBezTo>
                      <a:pt x="138" y="25"/>
                      <a:pt x="137" y="25"/>
                      <a:pt x="137" y="25"/>
                    </a:cubicBezTo>
                    <a:cubicBezTo>
                      <a:pt x="137" y="25"/>
                      <a:pt x="138" y="25"/>
                      <a:pt x="138" y="26"/>
                    </a:cubicBezTo>
                    <a:cubicBezTo>
                      <a:pt x="138" y="26"/>
                      <a:pt x="137" y="26"/>
                      <a:pt x="137" y="27"/>
                    </a:cubicBezTo>
                    <a:cubicBezTo>
                      <a:pt x="136" y="25"/>
                      <a:pt x="136" y="25"/>
                      <a:pt x="136" y="25"/>
                    </a:cubicBezTo>
                    <a:cubicBezTo>
                      <a:pt x="136" y="25"/>
                      <a:pt x="136" y="25"/>
                      <a:pt x="136" y="25"/>
                    </a:cubicBezTo>
                    <a:cubicBezTo>
                      <a:pt x="135" y="25"/>
                      <a:pt x="136" y="26"/>
                      <a:pt x="137" y="27"/>
                    </a:cubicBezTo>
                    <a:cubicBezTo>
                      <a:pt x="137" y="28"/>
                      <a:pt x="137" y="28"/>
                      <a:pt x="137" y="29"/>
                    </a:cubicBezTo>
                    <a:cubicBezTo>
                      <a:pt x="135" y="26"/>
                      <a:pt x="137" y="30"/>
                      <a:pt x="134" y="28"/>
                    </a:cubicBezTo>
                    <a:cubicBezTo>
                      <a:pt x="135" y="29"/>
                      <a:pt x="133" y="30"/>
                      <a:pt x="134" y="33"/>
                    </a:cubicBezTo>
                    <a:cubicBezTo>
                      <a:pt x="134" y="33"/>
                      <a:pt x="134" y="33"/>
                      <a:pt x="134" y="33"/>
                    </a:cubicBezTo>
                    <a:cubicBezTo>
                      <a:pt x="133" y="33"/>
                      <a:pt x="133" y="33"/>
                      <a:pt x="133" y="34"/>
                    </a:cubicBezTo>
                    <a:cubicBezTo>
                      <a:pt x="131" y="32"/>
                      <a:pt x="131" y="32"/>
                      <a:pt x="131" y="32"/>
                    </a:cubicBezTo>
                    <a:cubicBezTo>
                      <a:pt x="132" y="35"/>
                      <a:pt x="132" y="35"/>
                      <a:pt x="132" y="35"/>
                    </a:cubicBezTo>
                    <a:cubicBezTo>
                      <a:pt x="131" y="34"/>
                      <a:pt x="130" y="34"/>
                      <a:pt x="129" y="32"/>
                    </a:cubicBezTo>
                    <a:cubicBezTo>
                      <a:pt x="129" y="35"/>
                      <a:pt x="129" y="33"/>
                      <a:pt x="129" y="37"/>
                    </a:cubicBezTo>
                    <a:cubicBezTo>
                      <a:pt x="128" y="35"/>
                      <a:pt x="128" y="35"/>
                      <a:pt x="128" y="35"/>
                    </a:cubicBezTo>
                    <a:cubicBezTo>
                      <a:pt x="128" y="36"/>
                      <a:pt x="128" y="38"/>
                      <a:pt x="127" y="37"/>
                    </a:cubicBezTo>
                    <a:cubicBezTo>
                      <a:pt x="125" y="35"/>
                      <a:pt x="122" y="40"/>
                      <a:pt x="118" y="39"/>
                    </a:cubicBezTo>
                    <a:cubicBezTo>
                      <a:pt x="121" y="43"/>
                      <a:pt x="115" y="38"/>
                      <a:pt x="117" y="41"/>
                    </a:cubicBezTo>
                    <a:cubicBezTo>
                      <a:pt x="116" y="40"/>
                      <a:pt x="116" y="40"/>
                      <a:pt x="116" y="39"/>
                    </a:cubicBezTo>
                    <a:cubicBezTo>
                      <a:pt x="115" y="41"/>
                      <a:pt x="113" y="39"/>
                      <a:pt x="113" y="42"/>
                    </a:cubicBezTo>
                    <a:cubicBezTo>
                      <a:pt x="113" y="41"/>
                      <a:pt x="113" y="40"/>
                      <a:pt x="112" y="40"/>
                    </a:cubicBezTo>
                    <a:cubicBezTo>
                      <a:pt x="112" y="40"/>
                      <a:pt x="112" y="41"/>
                      <a:pt x="112" y="41"/>
                    </a:cubicBezTo>
                    <a:cubicBezTo>
                      <a:pt x="111" y="40"/>
                      <a:pt x="112" y="40"/>
                      <a:pt x="112" y="39"/>
                    </a:cubicBezTo>
                    <a:cubicBezTo>
                      <a:pt x="110" y="40"/>
                      <a:pt x="112" y="43"/>
                      <a:pt x="113" y="46"/>
                    </a:cubicBezTo>
                    <a:cubicBezTo>
                      <a:pt x="112" y="45"/>
                      <a:pt x="112" y="45"/>
                      <a:pt x="112" y="48"/>
                    </a:cubicBezTo>
                    <a:cubicBezTo>
                      <a:pt x="111" y="47"/>
                      <a:pt x="111" y="46"/>
                      <a:pt x="111" y="45"/>
                    </a:cubicBezTo>
                    <a:cubicBezTo>
                      <a:pt x="111" y="45"/>
                      <a:pt x="107" y="46"/>
                      <a:pt x="109" y="48"/>
                    </a:cubicBezTo>
                    <a:cubicBezTo>
                      <a:pt x="108" y="48"/>
                      <a:pt x="108" y="48"/>
                      <a:pt x="108" y="49"/>
                    </a:cubicBezTo>
                    <a:cubicBezTo>
                      <a:pt x="107" y="49"/>
                      <a:pt x="107" y="49"/>
                      <a:pt x="106" y="50"/>
                    </a:cubicBezTo>
                    <a:cubicBezTo>
                      <a:pt x="106" y="50"/>
                      <a:pt x="106" y="50"/>
                      <a:pt x="106" y="50"/>
                    </a:cubicBezTo>
                    <a:cubicBezTo>
                      <a:pt x="107" y="53"/>
                      <a:pt x="106" y="51"/>
                      <a:pt x="105" y="52"/>
                    </a:cubicBezTo>
                    <a:cubicBezTo>
                      <a:pt x="105" y="52"/>
                      <a:pt x="105" y="52"/>
                      <a:pt x="105" y="52"/>
                    </a:cubicBezTo>
                    <a:cubicBezTo>
                      <a:pt x="102" y="51"/>
                      <a:pt x="104" y="53"/>
                      <a:pt x="101" y="52"/>
                    </a:cubicBezTo>
                    <a:cubicBezTo>
                      <a:pt x="102" y="54"/>
                      <a:pt x="102" y="54"/>
                      <a:pt x="102" y="54"/>
                    </a:cubicBezTo>
                    <a:cubicBezTo>
                      <a:pt x="104" y="57"/>
                      <a:pt x="99" y="53"/>
                      <a:pt x="99" y="55"/>
                    </a:cubicBezTo>
                    <a:cubicBezTo>
                      <a:pt x="100" y="56"/>
                      <a:pt x="100" y="56"/>
                      <a:pt x="100" y="56"/>
                    </a:cubicBezTo>
                    <a:cubicBezTo>
                      <a:pt x="100" y="57"/>
                      <a:pt x="95" y="52"/>
                      <a:pt x="94" y="52"/>
                    </a:cubicBezTo>
                    <a:cubicBezTo>
                      <a:pt x="94" y="52"/>
                      <a:pt x="94" y="51"/>
                      <a:pt x="94" y="51"/>
                    </a:cubicBezTo>
                    <a:cubicBezTo>
                      <a:pt x="91" y="50"/>
                      <a:pt x="95" y="53"/>
                      <a:pt x="95" y="54"/>
                    </a:cubicBezTo>
                    <a:cubicBezTo>
                      <a:pt x="94" y="53"/>
                      <a:pt x="93" y="51"/>
                      <a:pt x="92" y="52"/>
                    </a:cubicBezTo>
                    <a:cubicBezTo>
                      <a:pt x="91" y="51"/>
                      <a:pt x="92" y="57"/>
                      <a:pt x="90" y="55"/>
                    </a:cubicBezTo>
                    <a:cubicBezTo>
                      <a:pt x="90" y="56"/>
                      <a:pt x="91" y="57"/>
                      <a:pt x="91" y="58"/>
                    </a:cubicBezTo>
                    <a:cubicBezTo>
                      <a:pt x="90" y="59"/>
                      <a:pt x="87" y="56"/>
                      <a:pt x="88" y="59"/>
                    </a:cubicBezTo>
                    <a:cubicBezTo>
                      <a:pt x="87" y="59"/>
                      <a:pt x="87" y="59"/>
                      <a:pt x="87" y="59"/>
                    </a:cubicBezTo>
                    <a:cubicBezTo>
                      <a:pt x="87" y="60"/>
                      <a:pt x="86" y="61"/>
                      <a:pt x="86" y="63"/>
                    </a:cubicBezTo>
                    <a:cubicBezTo>
                      <a:pt x="82" y="58"/>
                      <a:pt x="84" y="68"/>
                      <a:pt x="80" y="63"/>
                    </a:cubicBezTo>
                    <a:cubicBezTo>
                      <a:pt x="79" y="64"/>
                      <a:pt x="79" y="64"/>
                      <a:pt x="79" y="64"/>
                    </a:cubicBezTo>
                    <a:cubicBezTo>
                      <a:pt x="78" y="64"/>
                      <a:pt x="78" y="64"/>
                      <a:pt x="78" y="64"/>
                    </a:cubicBezTo>
                    <a:cubicBezTo>
                      <a:pt x="77" y="64"/>
                      <a:pt x="77" y="66"/>
                      <a:pt x="77" y="67"/>
                    </a:cubicBezTo>
                    <a:cubicBezTo>
                      <a:pt x="77" y="67"/>
                      <a:pt x="77" y="67"/>
                      <a:pt x="77" y="66"/>
                    </a:cubicBezTo>
                    <a:cubicBezTo>
                      <a:pt x="74" y="66"/>
                      <a:pt x="74" y="67"/>
                      <a:pt x="74" y="70"/>
                    </a:cubicBezTo>
                    <a:cubicBezTo>
                      <a:pt x="73" y="69"/>
                      <a:pt x="73" y="69"/>
                      <a:pt x="73" y="69"/>
                    </a:cubicBezTo>
                    <a:cubicBezTo>
                      <a:pt x="73" y="70"/>
                      <a:pt x="68" y="68"/>
                      <a:pt x="68" y="71"/>
                    </a:cubicBezTo>
                    <a:cubicBezTo>
                      <a:pt x="68" y="71"/>
                      <a:pt x="68" y="70"/>
                      <a:pt x="68" y="70"/>
                    </a:cubicBezTo>
                    <a:cubicBezTo>
                      <a:pt x="67" y="73"/>
                      <a:pt x="60" y="68"/>
                      <a:pt x="63" y="75"/>
                    </a:cubicBezTo>
                    <a:cubicBezTo>
                      <a:pt x="62" y="77"/>
                      <a:pt x="62" y="77"/>
                      <a:pt x="62" y="77"/>
                    </a:cubicBezTo>
                    <a:cubicBezTo>
                      <a:pt x="64" y="77"/>
                      <a:pt x="64" y="80"/>
                      <a:pt x="65" y="81"/>
                    </a:cubicBezTo>
                    <a:cubicBezTo>
                      <a:pt x="64" y="82"/>
                      <a:pt x="62" y="80"/>
                      <a:pt x="63" y="79"/>
                    </a:cubicBezTo>
                    <a:cubicBezTo>
                      <a:pt x="63" y="80"/>
                      <a:pt x="63" y="80"/>
                      <a:pt x="63" y="80"/>
                    </a:cubicBezTo>
                    <a:cubicBezTo>
                      <a:pt x="61" y="76"/>
                      <a:pt x="60" y="80"/>
                      <a:pt x="59" y="78"/>
                    </a:cubicBezTo>
                    <a:cubicBezTo>
                      <a:pt x="55" y="80"/>
                      <a:pt x="51" y="80"/>
                      <a:pt x="47" y="82"/>
                    </a:cubicBezTo>
                    <a:cubicBezTo>
                      <a:pt x="49" y="84"/>
                      <a:pt x="49" y="84"/>
                      <a:pt x="49" y="84"/>
                    </a:cubicBezTo>
                    <a:cubicBezTo>
                      <a:pt x="48" y="85"/>
                      <a:pt x="48" y="85"/>
                      <a:pt x="48" y="85"/>
                    </a:cubicBezTo>
                    <a:cubicBezTo>
                      <a:pt x="47" y="85"/>
                      <a:pt x="46" y="83"/>
                      <a:pt x="47" y="83"/>
                    </a:cubicBezTo>
                    <a:cubicBezTo>
                      <a:pt x="46" y="82"/>
                      <a:pt x="47" y="85"/>
                      <a:pt x="47" y="85"/>
                    </a:cubicBezTo>
                    <a:cubicBezTo>
                      <a:pt x="45" y="85"/>
                      <a:pt x="46" y="82"/>
                      <a:pt x="45" y="82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5" y="85"/>
                      <a:pt x="46" y="86"/>
                      <a:pt x="45" y="86"/>
                    </a:cubicBezTo>
                    <a:cubicBezTo>
                      <a:pt x="44" y="86"/>
                      <a:pt x="43" y="85"/>
                      <a:pt x="43" y="85"/>
                    </a:cubicBezTo>
                    <a:cubicBezTo>
                      <a:pt x="43" y="85"/>
                      <a:pt x="43" y="85"/>
                      <a:pt x="43" y="85"/>
                    </a:cubicBezTo>
                    <a:cubicBezTo>
                      <a:pt x="41" y="86"/>
                      <a:pt x="41" y="86"/>
                      <a:pt x="41" y="86"/>
                    </a:cubicBezTo>
                    <a:cubicBezTo>
                      <a:pt x="43" y="87"/>
                      <a:pt x="43" y="87"/>
                      <a:pt x="43" y="87"/>
                    </a:cubicBezTo>
                    <a:cubicBezTo>
                      <a:pt x="43" y="89"/>
                      <a:pt x="42" y="88"/>
                      <a:pt x="44" y="90"/>
                    </a:cubicBezTo>
                    <a:cubicBezTo>
                      <a:pt x="40" y="87"/>
                      <a:pt x="37" y="92"/>
                      <a:pt x="36" y="91"/>
                    </a:cubicBezTo>
                    <a:cubicBezTo>
                      <a:pt x="36" y="93"/>
                      <a:pt x="35" y="94"/>
                      <a:pt x="34" y="94"/>
                    </a:cubicBezTo>
                    <a:cubicBezTo>
                      <a:pt x="34" y="94"/>
                      <a:pt x="36" y="97"/>
                      <a:pt x="35" y="97"/>
                    </a:cubicBezTo>
                    <a:cubicBezTo>
                      <a:pt x="32" y="92"/>
                      <a:pt x="32" y="96"/>
                      <a:pt x="29" y="93"/>
                    </a:cubicBezTo>
                    <a:cubicBezTo>
                      <a:pt x="31" y="95"/>
                      <a:pt x="27" y="95"/>
                      <a:pt x="30" y="98"/>
                    </a:cubicBezTo>
                    <a:cubicBezTo>
                      <a:pt x="29" y="98"/>
                      <a:pt x="29" y="96"/>
                      <a:pt x="27" y="95"/>
                    </a:cubicBezTo>
                    <a:cubicBezTo>
                      <a:pt x="27" y="98"/>
                      <a:pt x="22" y="97"/>
                      <a:pt x="21" y="99"/>
                    </a:cubicBezTo>
                    <a:cubicBezTo>
                      <a:pt x="21" y="99"/>
                      <a:pt x="22" y="100"/>
                      <a:pt x="22" y="101"/>
                    </a:cubicBezTo>
                    <a:cubicBezTo>
                      <a:pt x="19" y="99"/>
                      <a:pt x="19" y="99"/>
                      <a:pt x="19" y="99"/>
                    </a:cubicBezTo>
                    <a:cubicBezTo>
                      <a:pt x="18" y="100"/>
                      <a:pt x="20" y="103"/>
                      <a:pt x="18" y="101"/>
                    </a:cubicBezTo>
                    <a:cubicBezTo>
                      <a:pt x="19" y="102"/>
                      <a:pt x="19" y="102"/>
                      <a:pt x="19" y="103"/>
                    </a:cubicBezTo>
                    <a:cubicBezTo>
                      <a:pt x="13" y="102"/>
                      <a:pt x="11" y="111"/>
                      <a:pt x="3" y="108"/>
                    </a:cubicBezTo>
                    <a:cubicBezTo>
                      <a:pt x="5" y="109"/>
                      <a:pt x="4" y="109"/>
                      <a:pt x="4" y="109"/>
                    </a:cubicBezTo>
                    <a:cubicBezTo>
                      <a:pt x="4" y="109"/>
                      <a:pt x="5" y="111"/>
                      <a:pt x="5" y="112"/>
                    </a:cubicBezTo>
                    <a:cubicBezTo>
                      <a:pt x="2" y="110"/>
                      <a:pt x="2" y="110"/>
                      <a:pt x="2" y="110"/>
                    </a:cubicBezTo>
                    <a:cubicBezTo>
                      <a:pt x="3" y="113"/>
                      <a:pt x="0" y="112"/>
                      <a:pt x="1" y="114"/>
                    </a:cubicBezTo>
                    <a:cubicBezTo>
                      <a:pt x="1" y="113"/>
                      <a:pt x="1" y="113"/>
                      <a:pt x="1" y="113"/>
                    </a:cubicBezTo>
                    <a:cubicBezTo>
                      <a:pt x="2" y="116"/>
                      <a:pt x="6" y="118"/>
                      <a:pt x="8" y="122"/>
                    </a:cubicBezTo>
                    <a:cubicBezTo>
                      <a:pt x="7" y="118"/>
                      <a:pt x="13" y="125"/>
                      <a:pt x="12" y="120"/>
                    </a:cubicBezTo>
                    <a:cubicBezTo>
                      <a:pt x="12" y="120"/>
                      <a:pt x="12" y="121"/>
                      <a:pt x="13" y="122"/>
                    </a:cubicBezTo>
                    <a:cubicBezTo>
                      <a:pt x="12" y="120"/>
                      <a:pt x="13" y="119"/>
                      <a:pt x="14" y="119"/>
                    </a:cubicBezTo>
                    <a:cubicBezTo>
                      <a:pt x="14" y="120"/>
                      <a:pt x="14" y="120"/>
                      <a:pt x="14" y="120"/>
                    </a:cubicBezTo>
                    <a:cubicBezTo>
                      <a:pt x="16" y="118"/>
                      <a:pt x="18" y="119"/>
                      <a:pt x="21" y="118"/>
                    </a:cubicBezTo>
                    <a:cubicBezTo>
                      <a:pt x="20" y="117"/>
                      <a:pt x="20" y="117"/>
                      <a:pt x="20" y="117"/>
                    </a:cubicBezTo>
                    <a:cubicBezTo>
                      <a:pt x="21" y="116"/>
                      <a:pt x="21" y="117"/>
                      <a:pt x="22" y="117"/>
                    </a:cubicBezTo>
                    <a:cubicBezTo>
                      <a:pt x="21" y="114"/>
                      <a:pt x="20" y="118"/>
                      <a:pt x="19" y="115"/>
                    </a:cubicBezTo>
                    <a:cubicBezTo>
                      <a:pt x="22" y="118"/>
                      <a:pt x="23" y="113"/>
                      <a:pt x="26" y="116"/>
                    </a:cubicBezTo>
                    <a:cubicBezTo>
                      <a:pt x="27" y="115"/>
                      <a:pt x="25" y="114"/>
                      <a:pt x="25" y="114"/>
                    </a:cubicBezTo>
                    <a:cubicBezTo>
                      <a:pt x="26" y="115"/>
                      <a:pt x="26" y="115"/>
                      <a:pt x="26" y="115"/>
                    </a:cubicBezTo>
                    <a:cubicBezTo>
                      <a:pt x="26" y="113"/>
                      <a:pt x="26" y="113"/>
                      <a:pt x="26" y="113"/>
                    </a:cubicBezTo>
                    <a:cubicBezTo>
                      <a:pt x="26" y="113"/>
                      <a:pt x="28" y="114"/>
                      <a:pt x="28" y="115"/>
                    </a:cubicBezTo>
                    <a:cubicBezTo>
                      <a:pt x="28" y="115"/>
                      <a:pt x="28" y="115"/>
                      <a:pt x="28" y="116"/>
                    </a:cubicBezTo>
                    <a:cubicBezTo>
                      <a:pt x="29" y="116"/>
                      <a:pt x="30" y="114"/>
                      <a:pt x="30" y="114"/>
                    </a:cubicBezTo>
                    <a:cubicBezTo>
                      <a:pt x="29" y="114"/>
                      <a:pt x="29" y="114"/>
                      <a:pt x="29" y="114"/>
                    </a:cubicBezTo>
                    <a:cubicBezTo>
                      <a:pt x="31" y="112"/>
                      <a:pt x="35" y="111"/>
                      <a:pt x="36" y="108"/>
                    </a:cubicBezTo>
                    <a:cubicBezTo>
                      <a:pt x="35" y="107"/>
                      <a:pt x="35" y="107"/>
                      <a:pt x="35" y="107"/>
                    </a:cubicBezTo>
                    <a:cubicBezTo>
                      <a:pt x="36" y="104"/>
                      <a:pt x="37" y="107"/>
                      <a:pt x="39" y="105"/>
                    </a:cubicBezTo>
                    <a:cubicBezTo>
                      <a:pt x="39" y="105"/>
                      <a:pt x="39" y="105"/>
                      <a:pt x="39" y="105"/>
                    </a:cubicBezTo>
                    <a:cubicBezTo>
                      <a:pt x="39" y="104"/>
                      <a:pt x="39" y="104"/>
                      <a:pt x="39" y="103"/>
                    </a:cubicBezTo>
                    <a:cubicBezTo>
                      <a:pt x="40" y="105"/>
                      <a:pt x="41" y="105"/>
                      <a:pt x="41" y="106"/>
                    </a:cubicBezTo>
                    <a:cubicBezTo>
                      <a:pt x="42" y="103"/>
                      <a:pt x="42" y="104"/>
                      <a:pt x="41" y="101"/>
                    </a:cubicBezTo>
                    <a:cubicBezTo>
                      <a:pt x="42" y="102"/>
                      <a:pt x="42" y="102"/>
                      <a:pt x="42" y="102"/>
                    </a:cubicBezTo>
                    <a:cubicBezTo>
                      <a:pt x="42" y="100"/>
                      <a:pt x="42" y="100"/>
                      <a:pt x="42" y="99"/>
                    </a:cubicBezTo>
                    <a:cubicBezTo>
                      <a:pt x="42" y="100"/>
                      <a:pt x="44" y="100"/>
                      <a:pt x="44" y="102"/>
                    </a:cubicBezTo>
                    <a:cubicBezTo>
                      <a:pt x="48" y="104"/>
                      <a:pt x="46" y="97"/>
                      <a:pt x="49" y="101"/>
                    </a:cubicBezTo>
                    <a:cubicBezTo>
                      <a:pt x="48" y="97"/>
                      <a:pt x="46" y="100"/>
                      <a:pt x="46" y="99"/>
                    </a:cubicBezTo>
                    <a:cubicBezTo>
                      <a:pt x="45" y="98"/>
                      <a:pt x="45" y="96"/>
                      <a:pt x="46" y="96"/>
                    </a:cubicBezTo>
                    <a:cubicBezTo>
                      <a:pt x="47" y="96"/>
                      <a:pt x="50" y="100"/>
                      <a:pt x="52" y="99"/>
                    </a:cubicBezTo>
                    <a:cubicBezTo>
                      <a:pt x="52" y="99"/>
                      <a:pt x="52" y="99"/>
                      <a:pt x="51" y="99"/>
                    </a:cubicBezTo>
                    <a:cubicBezTo>
                      <a:pt x="53" y="100"/>
                      <a:pt x="52" y="97"/>
                      <a:pt x="54" y="98"/>
                    </a:cubicBezTo>
                    <a:cubicBezTo>
                      <a:pt x="53" y="96"/>
                      <a:pt x="55" y="98"/>
                      <a:pt x="53" y="95"/>
                    </a:cubicBezTo>
                    <a:cubicBezTo>
                      <a:pt x="52" y="96"/>
                      <a:pt x="52" y="96"/>
                      <a:pt x="52" y="96"/>
                    </a:cubicBezTo>
                    <a:cubicBezTo>
                      <a:pt x="52" y="95"/>
                      <a:pt x="51" y="91"/>
                      <a:pt x="54" y="92"/>
                    </a:cubicBezTo>
                    <a:cubicBezTo>
                      <a:pt x="54" y="93"/>
                      <a:pt x="54" y="94"/>
                      <a:pt x="54" y="94"/>
                    </a:cubicBezTo>
                    <a:cubicBezTo>
                      <a:pt x="55" y="95"/>
                      <a:pt x="54" y="93"/>
                      <a:pt x="55" y="94"/>
                    </a:cubicBezTo>
                    <a:cubicBezTo>
                      <a:pt x="57" y="97"/>
                      <a:pt x="54" y="96"/>
                      <a:pt x="54" y="98"/>
                    </a:cubicBezTo>
                    <a:cubicBezTo>
                      <a:pt x="55" y="99"/>
                      <a:pt x="55" y="95"/>
                      <a:pt x="56" y="98"/>
                    </a:cubicBezTo>
                    <a:cubicBezTo>
                      <a:pt x="54" y="94"/>
                      <a:pt x="58" y="98"/>
                      <a:pt x="57" y="94"/>
                    </a:cubicBezTo>
                    <a:cubicBezTo>
                      <a:pt x="58" y="96"/>
                      <a:pt x="58" y="96"/>
                      <a:pt x="58" y="96"/>
                    </a:cubicBezTo>
                    <a:cubicBezTo>
                      <a:pt x="58" y="96"/>
                      <a:pt x="58" y="95"/>
                      <a:pt x="59" y="94"/>
                    </a:cubicBezTo>
                    <a:cubicBezTo>
                      <a:pt x="59" y="97"/>
                      <a:pt x="59" y="97"/>
                      <a:pt x="59" y="97"/>
                    </a:cubicBezTo>
                    <a:cubicBezTo>
                      <a:pt x="59" y="95"/>
                      <a:pt x="62" y="97"/>
                      <a:pt x="62" y="96"/>
                    </a:cubicBezTo>
                    <a:cubicBezTo>
                      <a:pt x="60" y="97"/>
                      <a:pt x="61" y="94"/>
                      <a:pt x="59" y="93"/>
                    </a:cubicBezTo>
                    <a:cubicBezTo>
                      <a:pt x="60" y="90"/>
                      <a:pt x="63" y="97"/>
                      <a:pt x="65" y="95"/>
                    </a:cubicBezTo>
                    <a:cubicBezTo>
                      <a:pt x="65" y="95"/>
                      <a:pt x="63" y="94"/>
                      <a:pt x="63" y="93"/>
                    </a:cubicBezTo>
                    <a:cubicBezTo>
                      <a:pt x="64" y="93"/>
                      <a:pt x="65" y="94"/>
                      <a:pt x="66" y="94"/>
                    </a:cubicBezTo>
                    <a:cubicBezTo>
                      <a:pt x="67" y="93"/>
                      <a:pt x="64" y="93"/>
                      <a:pt x="65" y="91"/>
                    </a:cubicBezTo>
                    <a:cubicBezTo>
                      <a:pt x="66" y="93"/>
                      <a:pt x="65" y="90"/>
                      <a:pt x="65" y="89"/>
                    </a:cubicBezTo>
                    <a:cubicBezTo>
                      <a:pt x="66" y="91"/>
                      <a:pt x="66" y="91"/>
                      <a:pt x="66" y="91"/>
                    </a:cubicBezTo>
                    <a:cubicBezTo>
                      <a:pt x="69" y="90"/>
                      <a:pt x="65" y="87"/>
                      <a:pt x="67" y="87"/>
                    </a:cubicBezTo>
                    <a:cubicBezTo>
                      <a:pt x="68" y="90"/>
                      <a:pt x="68" y="90"/>
                      <a:pt x="68" y="90"/>
                    </a:cubicBezTo>
                    <a:cubicBezTo>
                      <a:pt x="68" y="89"/>
                      <a:pt x="68" y="89"/>
                      <a:pt x="68" y="89"/>
                    </a:cubicBezTo>
                    <a:cubicBezTo>
                      <a:pt x="69" y="91"/>
                      <a:pt x="69" y="91"/>
                      <a:pt x="69" y="91"/>
                    </a:cubicBezTo>
                    <a:cubicBezTo>
                      <a:pt x="69" y="89"/>
                      <a:pt x="70" y="89"/>
                      <a:pt x="71" y="89"/>
                    </a:cubicBezTo>
                    <a:cubicBezTo>
                      <a:pt x="70" y="88"/>
                      <a:pt x="70" y="86"/>
                      <a:pt x="70" y="85"/>
                    </a:cubicBezTo>
                    <a:cubicBezTo>
                      <a:pt x="72" y="86"/>
                      <a:pt x="71" y="87"/>
                      <a:pt x="72" y="86"/>
                    </a:cubicBezTo>
                    <a:cubicBezTo>
                      <a:pt x="72" y="87"/>
                      <a:pt x="73" y="89"/>
                      <a:pt x="71" y="87"/>
                    </a:cubicBezTo>
                    <a:cubicBezTo>
                      <a:pt x="72" y="88"/>
                      <a:pt x="72" y="89"/>
                      <a:pt x="72" y="89"/>
                    </a:cubicBezTo>
                    <a:cubicBezTo>
                      <a:pt x="73" y="90"/>
                      <a:pt x="74" y="88"/>
                      <a:pt x="74" y="88"/>
                    </a:cubicBezTo>
                    <a:cubicBezTo>
                      <a:pt x="74" y="88"/>
                      <a:pt x="74" y="88"/>
                      <a:pt x="74" y="88"/>
                    </a:cubicBezTo>
                    <a:cubicBezTo>
                      <a:pt x="74" y="85"/>
                      <a:pt x="74" y="85"/>
                      <a:pt x="74" y="85"/>
                    </a:cubicBezTo>
                    <a:cubicBezTo>
                      <a:pt x="75" y="85"/>
                      <a:pt x="75" y="86"/>
                      <a:pt x="75" y="86"/>
                    </a:cubicBezTo>
                    <a:cubicBezTo>
                      <a:pt x="75" y="86"/>
                      <a:pt x="75" y="85"/>
                      <a:pt x="75" y="85"/>
                    </a:cubicBezTo>
                    <a:cubicBezTo>
                      <a:pt x="76" y="86"/>
                      <a:pt x="77" y="87"/>
                      <a:pt x="76" y="89"/>
                    </a:cubicBezTo>
                    <a:cubicBezTo>
                      <a:pt x="77" y="86"/>
                      <a:pt x="77" y="86"/>
                      <a:pt x="77" y="86"/>
                    </a:cubicBezTo>
                    <a:cubicBezTo>
                      <a:pt x="78" y="87"/>
                      <a:pt x="79" y="87"/>
                      <a:pt x="79" y="88"/>
                    </a:cubicBezTo>
                    <a:cubicBezTo>
                      <a:pt x="80" y="88"/>
                      <a:pt x="80" y="84"/>
                      <a:pt x="82" y="84"/>
                    </a:cubicBezTo>
                    <a:cubicBezTo>
                      <a:pt x="81" y="84"/>
                      <a:pt x="81" y="83"/>
                      <a:pt x="82" y="83"/>
                    </a:cubicBezTo>
                    <a:cubicBezTo>
                      <a:pt x="83" y="83"/>
                      <a:pt x="85" y="84"/>
                      <a:pt x="85" y="81"/>
                    </a:cubicBezTo>
                    <a:cubicBezTo>
                      <a:pt x="87" y="83"/>
                      <a:pt x="87" y="83"/>
                      <a:pt x="87" y="83"/>
                    </a:cubicBezTo>
                    <a:cubicBezTo>
                      <a:pt x="88" y="82"/>
                      <a:pt x="84" y="81"/>
                      <a:pt x="86" y="79"/>
                    </a:cubicBezTo>
                    <a:cubicBezTo>
                      <a:pt x="86" y="77"/>
                      <a:pt x="87" y="80"/>
                      <a:pt x="88" y="81"/>
                    </a:cubicBezTo>
                    <a:cubicBezTo>
                      <a:pt x="88" y="79"/>
                      <a:pt x="88" y="76"/>
                      <a:pt x="90" y="77"/>
                    </a:cubicBezTo>
                    <a:cubicBezTo>
                      <a:pt x="90" y="78"/>
                      <a:pt x="89" y="78"/>
                      <a:pt x="89" y="78"/>
                    </a:cubicBezTo>
                    <a:close/>
                    <a:moveTo>
                      <a:pt x="102" y="69"/>
                    </a:moveTo>
                    <a:cubicBezTo>
                      <a:pt x="102" y="69"/>
                      <a:pt x="102" y="71"/>
                      <a:pt x="101" y="70"/>
                    </a:cubicBezTo>
                    <a:cubicBezTo>
                      <a:pt x="100" y="68"/>
                      <a:pt x="101" y="69"/>
                      <a:pt x="102" y="69"/>
                    </a:cubicBezTo>
                    <a:close/>
                    <a:moveTo>
                      <a:pt x="119" y="53"/>
                    </a:moveTo>
                    <a:cubicBezTo>
                      <a:pt x="119" y="53"/>
                      <a:pt x="119" y="53"/>
                      <a:pt x="118" y="53"/>
                    </a:cubicBezTo>
                    <a:cubicBezTo>
                      <a:pt x="118" y="53"/>
                      <a:pt x="118" y="52"/>
                      <a:pt x="119" y="53"/>
                    </a:cubicBezTo>
                    <a:close/>
                    <a:moveTo>
                      <a:pt x="167" y="7"/>
                    </a:moveTo>
                    <a:cubicBezTo>
                      <a:pt x="167" y="7"/>
                      <a:pt x="167" y="7"/>
                      <a:pt x="167" y="7"/>
                    </a:cubicBezTo>
                    <a:cubicBezTo>
                      <a:pt x="166" y="7"/>
                      <a:pt x="167" y="7"/>
                      <a:pt x="167" y="7"/>
                    </a:cubicBezTo>
                    <a:close/>
                    <a:moveTo>
                      <a:pt x="169" y="7"/>
                    </a:moveTo>
                    <a:cubicBezTo>
                      <a:pt x="169" y="7"/>
                      <a:pt x="169" y="7"/>
                      <a:pt x="168" y="6"/>
                    </a:cubicBezTo>
                    <a:cubicBezTo>
                      <a:pt x="169" y="7"/>
                      <a:pt x="168" y="7"/>
                      <a:pt x="168" y="7"/>
                    </a:cubicBezTo>
                    <a:cubicBezTo>
                      <a:pt x="168" y="8"/>
                      <a:pt x="169" y="8"/>
                      <a:pt x="169" y="7"/>
                    </a:cubicBezTo>
                    <a:close/>
                    <a:moveTo>
                      <a:pt x="43" y="85"/>
                    </a:move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7"/>
                      <a:pt x="44" y="86"/>
                      <a:pt x="43" y="85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27" name="Freeform 1529"/>
              <p:cNvSpPr>
                <a:spLocks/>
              </p:cNvSpPr>
              <p:nvPr/>
            </p:nvSpPr>
            <p:spPr bwMode="auto">
              <a:xfrm>
                <a:off x="6683" y="181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28" name="Freeform 1530"/>
              <p:cNvSpPr>
                <a:spLocks/>
              </p:cNvSpPr>
              <p:nvPr/>
            </p:nvSpPr>
            <p:spPr bwMode="auto">
              <a:xfrm>
                <a:off x="6600" y="18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29" name="Freeform 1531"/>
              <p:cNvSpPr>
                <a:spLocks/>
              </p:cNvSpPr>
              <p:nvPr/>
            </p:nvSpPr>
            <p:spPr bwMode="auto">
              <a:xfrm>
                <a:off x="6780" y="1753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30" name="Freeform 1532"/>
              <p:cNvSpPr>
                <a:spLocks/>
              </p:cNvSpPr>
              <p:nvPr/>
            </p:nvSpPr>
            <p:spPr bwMode="auto">
              <a:xfrm>
                <a:off x="6816" y="16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31" name="Freeform 1533"/>
              <p:cNvSpPr>
                <a:spLocks/>
              </p:cNvSpPr>
              <p:nvPr/>
            </p:nvSpPr>
            <p:spPr bwMode="auto">
              <a:xfrm>
                <a:off x="6844" y="169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32" name="Freeform 1534"/>
              <p:cNvSpPr>
                <a:spLocks/>
              </p:cNvSpPr>
              <p:nvPr/>
            </p:nvSpPr>
            <p:spPr bwMode="auto">
              <a:xfrm>
                <a:off x="6825" y="1687"/>
                <a:ext cx="5" cy="7"/>
              </a:xfrm>
              <a:custGeom>
                <a:avLst/>
                <a:gdLst>
                  <a:gd name="T0" fmla="*/ 0 w 2"/>
                  <a:gd name="T1" fmla="*/ 2 h 3"/>
                  <a:gd name="T2" fmla="*/ 2 w 2"/>
                  <a:gd name="T3" fmla="*/ 2 h 3"/>
                  <a:gd name="T4" fmla="*/ 2 w 2"/>
                  <a:gd name="T5" fmla="*/ 2 h 3"/>
                  <a:gd name="T6" fmla="*/ 0 w 2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3"/>
                      <a:pt x="1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33" name="Freeform 1535"/>
              <p:cNvSpPr>
                <a:spLocks/>
              </p:cNvSpPr>
              <p:nvPr/>
            </p:nvSpPr>
            <p:spPr bwMode="auto">
              <a:xfrm>
                <a:off x="6830" y="1687"/>
                <a:ext cx="0" cy="5"/>
              </a:xfrm>
              <a:custGeom>
                <a:avLst/>
                <a:gdLst>
                  <a:gd name="T0" fmla="*/ 2 h 2"/>
                  <a:gd name="T1" fmla="*/ 1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34" name="Freeform 1536"/>
              <p:cNvSpPr>
                <a:spLocks/>
              </p:cNvSpPr>
              <p:nvPr/>
            </p:nvSpPr>
            <p:spPr bwMode="auto">
              <a:xfrm>
                <a:off x="6806" y="1682"/>
                <a:ext cx="3" cy="12"/>
              </a:xfrm>
              <a:custGeom>
                <a:avLst/>
                <a:gdLst>
                  <a:gd name="T0" fmla="*/ 1 w 1"/>
                  <a:gd name="T1" fmla="*/ 3 h 5"/>
                  <a:gd name="T2" fmla="*/ 0 w 1"/>
                  <a:gd name="T3" fmla="*/ 2 h 5"/>
                  <a:gd name="T4" fmla="*/ 1 w 1"/>
                  <a:gd name="T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5">
                    <a:moveTo>
                      <a:pt x="1" y="3"/>
                    </a:moveTo>
                    <a:cubicBezTo>
                      <a:pt x="1" y="4"/>
                      <a:pt x="0" y="1"/>
                      <a:pt x="0" y="2"/>
                    </a:cubicBezTo>
                    <a:cubicBezTo>
                      <a:pt x="0" y="0"/>
                      <a:pt x="0" y="5"/>
                      <a:pt x="1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35" name="Freeform 1537"/>
              <p:cNvSpPr>
                <a:spLocks/>
              </p:cNvSpPr>
              <p:nvPr/>
            </p:nvSpPr>
            <p:spPr bwMode="auto">
              <a:xfrm>
                <a:off x="6830" y="1696"/>
                <a:ext cx="5" cy="5"/>
              </a:xfrm>
              <a:custGeom>
                <a:avLst/>
                <a:gdLst>
                  <a:gd name="T0" fmla="*/ 5 w 5"/>
                  <a:gd name="T1" fmla="*/ 5 h 5"/>
                  <a:gd name="T2" fmla="*/ 0 w 5"/>
                  <a:gd name="T3" fmla="*/ 0 h 5"/>
                  <a:gd name="T4" fmla="*/ 2 w 5"/>
                  <a:gd name="T5" fmla="*/ 5 h 5"/>
                  <a:gd name="T6" fmla="*/ 5 w 5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0" y="0"/>
                    </a:lnTo>
                    <a:lnTo>
                      <a:pt x="2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36" name="Freeform 1538"/>
              <p:cNvSpPr>
                <a:spLocks/>
              </p:cNvSpPr>
              <p:nvPr/>
            </p:nvSpPr>
            <p:spPr bwMode="auto">
              <a:xfrm>
                <a:off x="6820" y="1701"/>
                <a:ext cx="5" cy="3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37" name="Freeform 1539"/>
              <p:cNvSpPr>
                <a:spLocks/>
              </p:cNvSpPr>
              <p:nvPr/>
            </p:nvSpPr>
            <p:spPr bwMode="auto">
              <a:xfrm>
                <a:off x="6825" y="170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38" name="Rectangle 1540"/>
              <p:cNvSpPr>
                <a:spLocks noChangeArrowheads="1"/>
              </p:cNvSpPr>
              <p:nvPr/>
            </p:nvSpPr>
            <p:spPr bwMode="auto">
              <a:xfrm>
                <a:off x="6830" y="1704"/>
                <a:ext cx="2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39" name="Freeform 1541"/>
              <p:cNvSpPr>
                <a:spLocks/>
              </p:cNvSpPr>
              <p:nvPr/>
            </p:nvSpPr>
            <p:spPr bwMode="auto">
              <a:xfrm>
                <a:off x="6799" y="1715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40" name="Freeform 1542"/>
              <p:cNvSpPr>
                <a:spLocks/>
              </p:cNvSpPr>
              <p:nvPr/>
            </p:nvSpPr>
            <p:spPr bwMode="auto">
              <a:xfrm>
                <a:off x="6811" y="1720"/>
                <a:ext cx="2" cy="7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0 h 3"/>
                  <a:gd name="T4" fmla="*/ 1 w 1"/>
                  <a:gd name="T5" fmla="*/ 3 h 3"/>
                  <a:gd name="T6" fmla="*/ 1 w 1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1" y="3"/>
                      <a:pt x="1" y="3"/>
                      <a:pt x="1" y="3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41" name="Freeform 1543"/>
              <p:cNvSpPr>
                <a:spLocks/>
              </p:cNvSpPr>
              <p:nvPr/>
            </p:nvSpPr>
            <p:spPr bwMode="auto">
              <a:xfrm>
                <a:off x="6806" y="1730"/>
                <a:ext cx="5" cy="4"/>
              </a:xfrm>
              <a:custGeom>
                <a:avLst/>
                <a:gdLst>
                  <a:gd name="T0" fmla="*/ 1 w 2"/>
                  <a:gd name="T1" fmla="*/ 0 h 2"/>
                  <a:gd name="T2" fmla="*/ 1 w 2"/>
                  <a:gd name="T3" fmla="*/ 1 h 2"/>
                  <a:gd name="T4" fmla="*/ 1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0"/>
                      <a:pt x="0" y="2"/>
                      <a:pt x="1" y="1"/>
                    </a:cubicBezTo>
                    <a:cubicBezTo>
                      <a:pt x="1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42" name="Freeform 1544"/>
              <p:cNvSpPr>
                <a:spLocks/>
              </p:cNvSpPr>
              <p:nvPr/>
            </p:nvSpPr>
            <p:spPr bwMode="auto">
              <a:xfrm>
                <a:off x="6766" y="1734"/>
                <a:ext cx="5" cy="7"/>
              </a:xfrm>
              <a:custGeom>
                <a:avLst/>
                <a:gdLst>
                  <a:gd name="T0" fmla="*/ 5 w 5"/>
                  <a:gd name="T1" fmla="*/ 7 h 7"/>
                  <a:gd name="T2" fmla="*/ 5 w 5"/>
                  <a:gd name="T3" fmla="*/ 7 h 7"/>
                  <a:gd name="T4" fmla="*/ 0 w 5"/>
                  <a:gd name="T5" fmla="*/ 0 h 7"/>
                  <a:gd name="T6" fmla="*/ 5 w 5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7">
                    <a:moveTo>
                      <a:pt x="5" y="7"/>
                    </a:moveTo>
                    <a:lnTo>
                      <a:pt x="5" y="7"/>
                    </a:lnTo>
                    <a:lnTo>
                      <a:pt x="0" y="0"/>
                    </a:lnTo>
                    <a:lnTo>
                      <a:pt x="5" y="7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43" name="Freeform 1545"/>
              <p:cNvSpPr>
                <a:spLocks/>
              </p:cNvSpPr>
              <p:nvPr/>
            </p:nvSpPr>
            <p:spPr bwMode="auto">
              <a:xfrm>
                <a:off x="6749" y="1772"/>
                <a:ext cx="10" cy="7"/>
              </a:xfrm>
              <a:custGeom>
                <a:avLst/>
                <a:gdLst>
                  <a:gd name="T0" fmla="*/ 2 w 4"/>
                  <a:gd name="T1" fmla="*/ 3 h 3"/>
                  <a:gd name="T2" fmla="*/ 3 w 4"/>
                  <a:gd name="T3" fmla="*/ 1 h 3"/>
                  <a:gd name="T4" fmla="*/ 1 w 4"/>
                  <a:gd name="T5" fmla="*/ 0 h 3"/>
                  <a:gd name="T6" fmla="*/ 2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2" y="3"/>
                    </a:moveTo>
                    <a:cubicBezTo>
                      <a:pt x="4" y="3"/>
                      <a:pt x="1" y="1"/>
                      <a:pt x="3" y="1"/>
                    </a:cubicBezTo>
                    <a:cubicBezTo>
                      <a:pt x="2" y="0"/>
                      <a:pt x="1" y="1"/>
                      <a:pt x="1" y="0"/>
                    </a:cubicBezTo>
                    <a:cubicBezTo>
                      <a:pt x="1" y="1"/>
                      <a:pt x="0" y="1"/>
                      <a:pt x="2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44" name="Freeform 1546"/>
              <p:cNvSpPr>
                <a:spLocks/>
              </p:cNvSpPr>
              <p:nvPr/>
            </p:nvSpPr>
            <p:spPr bwMode="auto">
              <a:xfrm>
                <a:off x="6752" y="17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45" name="Freeform 1547"/>
              <p:cNvSpPr>
                <a:spLocks/>
              </p:cNvSpPr>
              <p:nvPr/>
            </p:nvSpPr>
            <p:spPr bwMode="auto">
              <a:xfrm>
                <a:off x="6401" y="1936"/>
                <a:ext cx="5" cy="2"/>
              </a:xfrm>
              <a:custGeom>
                <a:avLst/>
                <a:gdLst>
                  <a:gd name="T0" fmla="*/ 5 w 5"/>
                  <a:gd name="T1" fmla="*/ 0 h 2"/>
                  <a:gd name="T2" fmla="*/ 0 w 5"/>
                  <a:gd name="T3" fmla="*/ 0 h 2"/>
                  <a:gd name="T4" fmla="*/ 5 w 5"/>
                  <a:gd name="T5" fmla="*/ 2 h 2"/>
                  <a:gd name="T6" fmla="*/ 5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5" y="0"/>
                    </a:moveTo>
                    <a:lnTo>
                      <a:pt x="0" y="0"/>
                    </a:lnTo>
                    <a:lnTo>
                      <a:pt x="5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46" name="Freeform 1548"/>
              <p:cNvSpPr>
                <a:spLocks/>
              </p:cNvSpPr>
              <p:nvPr/>
            </p:nvSpPr>
            <p:spPr bwMode="auto">
              <a:xfrm>
                <a:off x="6401" y="1940"/>
                <a:ext cx="5" cy="5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0 h 2"/>
                  <a:gd name="T4" fmla="*/ 1 w 2"/>
                  <a:gd name="T5" fmla="*/ 2 h 2"/>
                  <a:gd name="T6" fmla="*/ 2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47" name="Freeform 1549"/>
              <p:cNvSpPr>
                <a:spLocks/>
              </p:cNvSpPr>
              <p:nvPr/>
            </p:nvSpPr>
            <p:spPr bwMode="auto">
              <a:xfrm>
                <a:off x="6655" y="184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48" name="Freeform 1550"/>
              <p:cNvSpPr>
                <a:spLocks/>
              </p:cNvSpPr>
              <p:nvPr/>
            </p:nvSpPr>
            <p:spPr bwMode="auto">
              <a:xfrm>
                <a:off x="6629" y="1855"/>
                <a:ext cx="4" cy="3"/>
              </a:xfrm>
              <a:custGeom>
                <a:avLst/>
                <a:gdLst>
                  <a:gd name="T0" fmla="*/ 4 w 4"/>
                  <a:gd name="T1" fmla="*/ 3 h 3"/>
                  <a:gd name="T2" fmla="*/ 4 w 4"/>
                  <a:gd name="T3" fmla="*/ 3 h 3"/>
                  <a:gd name="T4" fmla="*/ 0 w 4"/>
                  <a:gd name="T5" fmla="*/ 0 h 3"/>
                  <a:gd name="T6" fmla="*/ 4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49" name="Freeform 1551"/>
              <p:cNvSpPr>
                <a:spLocks/>
              </p:cNvSpPr>
              <p:nvPr/>
            </p:nvSpPr>
            <p:spPr bwMode="auto">
              <a:xfrm>
                <a:off x="6614" y="1869"/>
                <a:ext cx="5" cy="7"/>
              </a:xfrm>
              <a:custGeom>
                <a:avLst/>
                <a:gdLst>
                  <a:gd name="T0" fmla="*/ 1 w 2"/>
                  <a:gd name="T1" fmla="*/ 3 h 3"/>
                  <a:gd name="T2" fmla="*/ 2 w 2"/>
                  <a:gd name="T3" fmla="*/ 2 h 3"/>
                  <a:gd name="T4" fmla="*/ 1 w 2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2" y="3"/>
                      <a:pt x="2" y="2"/>
                      <a:pt x="2" y="2"/>
                    </a:cubicBezTo>
                    <a:cubicBezTo>
                      <a:pt x="2" y="3"/>
                      <a:pt x="0" y="0"/>
                      <a:pt x="1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50" name="Freeform 1552"/>
              <p:cNvSpPr>
                <a:spLocks/>
              </p:cNvSpPr>
              <p:nvPr/>
            </p:nvSpPr>
            <p:spPr bwMode="auto">
              <a:xfrm>
                <a:off x="5277" y="943"/>
                <a:ext cx="7" cy="3"/>
              </a:xfrm>
              <a:custGeom>
                <a:avLst/>
                <a:gdLst>
                  <a:gd name="T0" fmla="*/ 2 w 3"/>
                  <a:gd name="T1" fmla="*/ 1 h 1"/>
                  <a:gd name="T2" fmla="*/ 0 w 3"/>
                  <a:gd name="T3" fmla="*/ 1 h 1"/>
                  <a:gd name="T4" fmla="*/ 2 w 3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1" y="1"/>
                      <a:pt x="0" y="1"/>
                    </a:cubicBezTo>
                    <a:cubicBezTo>
                      <a:pt x="1" y="1"/>
                      <a:pt x="3" y="0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51" name="Freeform 1553"/>
              <p:cNvSpPr>
                <a:spLocks/>
              </p:cNvSpPr>
              <p:nvPr/>
            </p:nvSpPr>
            <p:spPr bwMode="auto">
              <a:xfrm>
                <a:off x="5293" y="955"/>
                <a:ext cx="5" cy="3"/>
              </a:xfrm>
              <a:custGeom>
                <a:avLst/>
                <a:gdLst>
                  <a:gd name="T0" fmla="*/ 3 w 5"/>
                  <a:gd name="T1" fmla="*/ 0 h 3"/>
                  <a:gd name="T2" fmla="*/ 0 w 5"/>
                  <a:gd name="T3" fmla="*/ 0 h 3"/>
                  <a:gd name="T4" fmla="*/ 5 w 5"/>
                  <a:gd name="T5" fmla="*/ 3 h 3"/>
                  <a:gd name="T6" fmla="*/ 3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3" y="0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52" name="Freeform 1554"/>
              <p:cNvSpPr>
                <a:spLocks/>
              </p:cNvSpPr>
              <p:nvPr/>
            </p:nvSpPr>
            <p:spPr bwMode="auto">
              <a:xfrm>
                <a:off x="5293" y="960"/>
                <a:ext cx="12" cy="7"/>
              </a:xfrm>
              <a:custGeom>
                <a:avLst/>
                <a:gdLst>
                  <a:gd name="T0" fmla="*/ 2 w 5"/>
                  <a:gd name="T1" fmla="*/ 3 h 3"/>
                  <a:gd name="T2" fmla="*/ 2 w 5"/>
                  <a:gd name="T3" fmla="*/ 0 h 3"/>
                  <a:gd name="T4" fmla="*/ 2 w 5"/>
                  <a:gd name="T5" fmla="*/ 0 h 3"/>
                  <a:gd name="T6" fmla="*/ 0 w 5"/>
                  <a:gd name="T7" fmla="*/ 0 h 3"/>
                  <a:gd name="T8" fmla="*/ 2 w 5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">
                    <a:moveTo>
                      <a:pt x="2" y="3"/>
                    </a:moveTo>
                    <a:cubicBezTo>
                      <a:pt x="5" y="2"/>
                      <a:pt x="1" y="2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2" y="2"/>
                      <a:pt x="2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53" name="Freeform 1555"/>
              <p:cNvSpPr>
                <a:spLocks/>
              </p:cNvSpPr>
              <p:nvPr/>
            </p:nvSpPr>
            <p:spPr bwMode="auto">
              <a:xfrm>
                <a:off x="5286" y="977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54" name="Freeform 1556"/>
              <p:cNvSpPr>
                <a:spLocks/>
              </p:cNvSpPr>
              <p:nvPr/>
            </p:nvSpPr>
            <p:spPr bwMode="auto">
              <a:xfrm>
                <a:off x="5284" y="977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55" name="Freeform 1557"/>
              <p:cNvSpPr>
                <a:spLocks/>
              </p:cNvSpPr>
              <p:nvPr/>
            </p:nvSpPr>
            <p:spPr bwMode="auto">
              <a:xfrm>
                <a:off x="5284" y="981"/>
                <a:ext cx="4" cy="5"/>
              </a:xfrm>
              <a:custGeom>
                <a:avLst/>
                <a:gdLst>
                  <a:gd name="T0" fmla="*/ 2 w 2"/>
                  <a:gd name="T1" fmla="*/ 1 h 2"/>
                  <a:gd name="T2" fmla="*/ 1 w 2"/>
                  <a:gd name="T3" fmla="*/ 0 h 2"/>
                  <a:gd name="T4" fmla="*/ 0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56" name="Freeform 1558"/>
              <p:cNvSpPr>
                <a:spLocks/>
              </p:cNvSpPr>
              <p:nvPr/>
            </p:nvSpPr>
            <p:spPr bwMode="auto">
              <a:xfrm>
                <a:off x="5291" y="98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57" name="Freeform 1559"/>
              <p:cNvSpPr>
                <a:spLocks/>
              </p:cNvSpPr>
              <p:nvPr/>
            </p:nvSpPr>
            <p:spPr bwMode="auto">
              <a:xfrm>
                <a:off x="5291" y="981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0 w 2"/>
                  <a:gd name="T5" fmla="*/ 0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2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58" name="Freeform 1560"/>
              <p:cNvSpPr>
                <a:spLocks/>
              </p:cNvSpPr>
              <p:nvPr/>
            </p:nvSpPr>
            <p:spPr bwMode="auto">
              <a:xfrm>
                <a:off x="5288" y="974"/>
                <a:ext cx="8" cy="5"/>
              </a:xfrm>
              <a:custGeom>
                <a:avLst/>
                <a:gdLst>
                  <a:gd name="T0" fmla="*/ 1 w 3"/>
                  <a:gd name="T1" fmla="*/ 2 h 2"/>
                  <a:gd name="T2" fmla="*/ 3 w 3"/>
                  <a:gd name="T3" fmla="*/ 2 h 2"/>
                  <a:gd name="T4" fmla="*/ 1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2"/>
                      <a:pt x="2" y="1"/>
                      <a:pt x="3" y="2"/>
                    </a:cubicBezTo>
                    <a:cubicBezTo>
                      <a:pt x="2" y="0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59" name="Freeform 1561"/>
              <p:cNvSpPr>
                <a:spLocks/>
              </p:cNvSpPr>
              <p:nvPr/>
            </p:nvSpPr>
            <p:spPr bwMode="auto">
              <a:xfrm>
                <a:off x="5303" y="965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60" name="Freeform 1562"/>
              <p:cNvSpPr>
                <a:spLocks/>
              </p:cNvSpPr>
              <p:nvPr/>
            </p:nvSpPr>
            <p:spPr bwMode="auto">
              <a:xfrm>
                <a:off x="5288" y="991"/>
                <a:ext cx="5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1 h 2"/>
                  <a:gd name="T4" fmla="*/ 1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1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61" name="Freeform 1563"/>
              <p:cNvSpPr>
                <a:spLocks/>
              </p:cNvSpPr>
              <p:nvPr/>
            </p:nvSpPr>
            <p:spPr bwMode="auto">
              <a:xfrm>
                <a:off x="5293" y="993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62" name="Freeform 1564"/>
              <p:cNvSpPr>
                <a:spLocks/>
              </p:cNvSpPr>
              <p:nvPr/>
            </p:nvSpPr>
            <p:spPr bwMode="auto">
              <a:xfrm>
                <a:off x="5296" y="979"/>
                <a:ext cx="4" cy="2"/>
              </a:xfrm>
              <a:custGeom>
                <a:avLst/>
                <a:gdLst>
                  <a:gd name="T0" fmla="*/ 4 w 4"/>
                  <a:gd name="T1" fmla="*/ 2 h 2"/>
                  <a:gd name="T2" fmla="*/ 0 w 4"/>
                  <a:gd name="T3" fmla="*/ 0 h 2"/>
                  <a:gd name="T4" fmla="*/ 4 w 4"/>
                  <a:gd name="T5" fmla="*/ 2 h 2"/>
                  <a:gd name="T6" fmla="*/ 4 w 4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2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63" name="Freeform 1565"/>
              <p:cNvSpPr>
                <a:spLocks/>
              </p:cNvSpPr>
              <p:nvPr/>
            </p:nvSpPr>
            <p:spPr bwMode="auto">
              <a:xfrm>
                <a:off x="5286" y="1003"/>
                <a:ext cx="5" cy="0"/>
              </a:xfrm>
              <a:custGeom>
                <a:avLst/>
                <a:gdLst>
                  <a:gd name="T0" fmla="*/ 5 w 5"/>
                  <a:gd name="T1" fmla="*/ 0 w 5"/>
                  <a:gd name="T2" fmla="*/ 5 w 5"/>
                  <a:gd name="T3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64" name="Freeform 1566"/>
              <p:cNvSpPr>
                <a:spLocks/>
              </p:cNvSpPr>
              <p:nvPr/>
            </p:nvSpPr>
            <p:spPr bwMode="auto">
              <a:xfrm>
                <a:off x="5286" y="1007"/>
                <a:ext cx="5" cy="5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1 h 2"/>
                  <a:gd name="T4" fmla="*/ 2 w 2"/>
                  <a:gd name="T5" fmla="*/ 2 h 2"/>
                  <a:gd name="T6" fmla="*/ 2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1" y="1"/>
                      <a:pt x="2" y="2"/>
                    </a:cubicBezTo>
                    <a:cubicBezTo>
                      <a:pt x="2" y="1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65" name="Freeform 1567"/>
              <p:cNvSpPr>
                <a:spLocks/>
              </p:cNvSpPr>
              <p:nvPr/>
            </p:nvSpPr>
            <p:spPr bwMode="auto">
              <a:xfrm>
                <a:off x="5291" y="1012"/>
                <a:ext cx="5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66" name="Freeform 1568"/>
              <p:cNvSpPr>
                <a:spLocks/>
              </p:cNvSpPr>
              <p:nvPr/>
            </p:nvSpPr>
            <p:spPr bwMode="auto">
              <a:xfrm>
                <a:off x="5293" y="998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67" name="Freeform 1569"/>
              <p:cNvSpPr>
                <a:spLocks/>
              </p:cNvSpPr>
              <p:nvPr/>
            </p:nvSpPr>
            <p:spPr bwMode="auto">
              <a:xfrm>
                <a:off x="5296" y="99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68" name="Freeform 1570"/>
              <p:cNvSpPr>
                <a:spLocks/>
              </p:cNvSpPr>
              <p:nvPr/>
            </p:nvSpPr>
            <p:spPr bwMode="auto">
              <a:xfrm>
                <a:off x="5296" y="99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69" name="Freeform 1571"/>
              <p:cNvSpPr>
                <a:spLocks/>
              </p:cNvSpPr>
              <p:nvPr/>
            </p:nvSpPr>
            <p:spPr bwMode="auto">
              <a:xfrm>
                <a:off x="5298" y="986"/>
                <a:ext cx="9" cy="5"/>
              </a:xfrm>
              <a:custGeom>
                <a:avLst/>
                <a:gdLst>
                  <a:gd name="T0" fmla="*/ 0 w 4"/>
                  <a:gd name="T1" fmla="*/ 1 h 2"/>
                  <a:gd name="T2" fmla="*/ 4 w 4"/>
                  <a:gd name="T3" fmla="*/ 0 h 2"/>
                  <a:gd name="T4" fmla="*/ 0 w 4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0" y="1"/>
                    </a:moveTo>
                    <a:cubicBezTo>
                      <a:pt x="1" y="1"/>
                      <a:pt x="3" y="2"/>
                      <a:pt x="4" y="0"/>
                    </a:cubicBezTo>
                    <a:cubicBezTo>
                      <a:pt x="3" y="0"/>
                      <a:pt x="2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70" name="Freeform 1572"/>
              <p:cNvSpPr>
                <a:spLocks/>
              </p:cNvSpPr>
              <p:nvPr/>
            </p:nvSpPr>
            <p:spPr bwMode="auto">
              <a:xfrm>
                <a:off x="5298" y="993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71" name="Rectangle 1573"/>
              <p:cNvSpPr>
                <a:spLocks noChangeArrowheads="1"/>
              </p:cNvSpPr>
              <p:nvPr/>
            </p:nvSpPr>
            <p:spPr bwMode="auto">
              <a:xfrm>
                <a:off x="5300" y="995"/>
                <a:ext cx="3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72" name="Freeform 1574"/>
              <p:cNvSpPr>
                <a:spLocks/>
              </p:cNvSpPr>
              <p:nvPr/>
            </p:nvSpPr>
            <p:spPr bwMode="auto">
              <a:xfrm>
                <a:off x="5298" y="1005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2 h 2"/>
                  <a:gd name="T4" fmla="*/ 1 w 1"/>
                  <a:gd name="T5" fmla="*/ 0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73" name="Freeform 1575"/>
              <p:cNvSpPr>
                <a:spLocks/>
              </p:cNvSpPr>
              <p:nvPr/>
            </p:nvSpPr>
            <p:spPr bwMode="auto">
              <a:xfrm>
                <a:off x="5298" y="100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74" name="Freeform 1576"/>
              <p:cNvSpPr>
                <a:spLocks/>
              </p:cNvSpPr>
              <p:nvPr/>
            </p:nvSpPr>
            <p:spPr bwMode="auto">
              <a:xfrm>
                <a:off x="5303" y="1019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75" name="Freeform 1577"/>
              <p:cNvSpPr>
                <a:spLocks/>
              </p:cNvSpPr>
              <p:nvPr/>
            </p:nvSpPr>
            <p:spPr bwMode="auto">
              <a:xfrm>
                <a:off x="5300" y="1005"/>
                <a:ext cx="3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76" name="Freeform 1578"/>
              <p:cNvSpPr>
                <a:spLocks/>
              </p:cNvSpPr>
              <p:nvPr/>
            </p:nvSpPr>
            <p:spPr bwMode="auto">
              <a:xfrm>
                <a:off x="5296" y="1012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77" name="Freeform 1579"/>
              <p:cNvSpPr>
                <a:spLocks/>
              </p:cNvSpPr>
              <p:nvPr/>
            </p:nvSpPr>
            <p:spPr bwMode="auto">
              <a:xfrm>
                <a:off x="5296" y="1003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78" name="Freeform 1580"/>
              <p:cNvSpPr>
                <a:spLocks/>
              </p:cNvSpPr>
              <p:nvPr/>
            </p:nvSpPr>
            <p:spPr bwMode="auto">
              <a:xfrm>
                <a:off x="5296" y="1003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1"/>
                      <a:pt x="1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79" name="Freeform 1581"/>
              <p:cNvSpPr>
                <a:spLocks/>
              </p:cNvSpPr>
              <p:nvPr/>
            </p:nvSpPr>
            <p:spPr bwMode="auto">
              <a:xfrm>
                <a:off x="5305" y="1012"/>
                <a:ext cx="24" cy="10"/>
              </a:xfrm>
              <a:custGeom>
                <a:avLst/>
                <a:gdLst>
                  <a:gd name="T0" fmla="*/ 10 w 10"/>
                  <a:gd name="T1" fmla="*/ 2 h 4"/>
                  <a:gd name="T2" fmla="*/ 8 w 10"/>
                  <a:gd name="T3" fmla="*/ 1 h 4"/>
                  <a:gd name="T4" fmla="*/ 0 w 10"/>
                  <a:gd name="T5" fmla="*/ 3 h 4"/>
                  <a:gd name="T6" fmla="*/ 2 w 10"/>
                  <a:gd name="T7" fmla="*/ 4 h 4"/>
                  <a:gd name="T8" fmla="*/ 5 w 10"/>
                  <a:gd name="T9" fmla="*/ 2 h 4"/>
                  <a:gd name="T10" fmla="*/ 4 w 10"/>
                  <a:gd name="T11" fmla="*/ 3 h 4"/>
                  <a:gd name="T12" fmla="*/ 10 w 10"/>
                  <a:gd name="T13" fmla="*/ 3 h 4"/>
                  <a:gd name="T14" fmla="*/ 9 w 10"/>
                  <a:gd name="T15" fmla="*/ 2 h 4"/>
                  <a:gd name="T16" fmla="*/ 10 w 10"/>
                  <a:gd name="T1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4">
                    <a:moveTo>
                      <a:pt x="10" y="2"/>
                    </a:moveTo>
                    <a:cubicBezTo>
                      <a:pt x="9" y="2"/>
                      <a:pt x="7" y="2"/>
                      <a:pt x="8" y="1"/>
                    </a:cubicBezTo>
                    <a:cubicBezTo>
                      <a:pt x="7" y="0"/>
                      <a:pt x="2" y="2"/>
                      <a:pt x="0" y="3"/>
                    </a:cubicBezTo>
                    <a:cubicBezTo>
                      <a:pt x="0" y="3"/>
                      <a:pt x="1" y="3"/>
                      <a:pt x="2" y="4"/>
                    </a:cubicBezTo>
                    <a:cubicBezTo>
                      <a:pt x="3" y="3"/>
                      <a:pt x="3" y="1"/>
                      <a:pt x="5" y="2"/>
                    </a:cubicBezTo>
                    <a:cubicBezTo>
                      <a:pt x="6" y="3"/>
                      <a:pt x="5" y="3"/>
                      <a:pt x="4" y="3"/>
                    </a:cubicBezTo>
                    <a:cubicBezTo>
                      <a:pt x="6" y="2"/>
                      <a:pt x="7" y="4"/>
                      <a:pt x="10" y="3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10" y="2"/>
                      <a:pt x="1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80" name="Freeform 1582"/>
              <p:cNvSpPr>
                <a:spLocks/>
              </p:cNvSpPr>
              <p:nvPr/>
            </p:nvSpPr>
            <p:spPr bwMode="auto">
              <a:xfrm>
                <a:off x="5298" y="1014"/>
                <a:ext cx="5" cy="8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0 h 3"/>
                  <a:gd name="T4" fmla="*/ 0 w 2"/>
                  <a:gd name="T5" fmla="*/ 2 h 3"/>
                  <a:gd name="T6" fmla="*/ 2 w 2"/>
                  <a:gd name="T7" fmla="*/ 2 h 3"/>
                  <a:gd name="T8" fmla="*/ 2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3"/>
                      <a:pt x="2" y="3"/>
                      <a:pt x="2" y="2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81" name="Freeform 1583"/>
              <p:cNvSpPr>
                <a:spLocks/>
              </p:cNvSpPr>
              <p:nvPr/>
            </p:nvSpPr>
            <p:spPr bwMode="auto">
              <a:xfrm>
                <a:off x="5300" y="1007"/>
                <a:ext cx="12" cy="7"/>
              </a:xfrm>
              <a:custGeom>
                <a:avLst/>
                <a:gdLst>
                  <a:gd name="T0" fmla="*/ 1 w 5"/>
                  <a:gd name="T1" fmla="*/ 2 h 3"/>
                  <a:gd name="T2" fmla="*/ 5 w 5"/>
                  <a:gd name="T3" fmla="*/ 1 h 3"/>
                  <a:gd name="T4" fmla="*/ 2 w 5"/>
                  <a:gd name="T5" fmla="*/ 1 h 3"/>
                  <a:gd name="T6" fmla="*/ 1 w 5"/>
                  <a:gd name="T7" fmla="*/ 2 h 3"/>
                  <a:gd name="T8" fmla="*/ 0 w 5"/>
                  <a:gd name="T9" fmla="*/ 1 h 3"/>
                  <a:gd name="T10" fmla="*/ 0 w 5"/>
                  <a:gd name="T11" fmla="*/ 2 h 3"/>
                  <a:gd name="T12" fmla="*/ 0 w 5"/>
                  <a:gd name="T13" fmla="*/ 2 h 3"/>
                  <a:gd name="T14" fmla="*/ 0 w 5"/>
                  <a:gd name="T15" fmla="*/ 2 h 3"/>
                  <a:gd name="T16" fmla="*/ 0 w 5"/>
                  <a:gd name="T17" fmla="*/ 2 h 3"/>
                  <a:gd name="T18" fmla="*/ 0 w 5"/>
                  <a:gd name="T19" fmla="*/ 2 h 3"/>
                  <a:gd name="T20" fmla="*/ 0 w 5"/>
                  <a:gd name="T21" fmla="*/ 2 h 3"/>
                  <a:gd name="T22" fmla="*/ 1 w 5"/>
                  <a:gd name="T23" fmla="*/ 2 h 3"/>
                  <a:gd name="T24" fmla="*/ 0 w 5"/>
                  <a:gd name="T25" fmla="*/ 2 h 3"/>
                  <a:gd name="T26" fmla="*/ 0 w 5"/>
                  <a:gd name="T27" fmla="*/ 2 h 3"/>
                  <a:gd name="T28" fmla="*/ 0 w 5"/>
                  <a:gd name="T29" fmla="*/ 2 h 3"/>
                  <a:gd name="T30" fmla="*/ 1 w 5"/>
                  <a:gd name="T31" fmla="*/ 3 h 3"/>
                  <a:gd name="T32" fmla="*/ 1 w 5"/>
                  <a:gd name="T3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2" y="2"/>
                      <a:pt x="3" y="2"/>
                      <a:pt x="5" y="1"/>
                    </a:cubicBezTo>
                    <a:cubicBezTo>
                      <a:pt x="4" y="0"/>
                      <a:pt x="3" y="1"/>
                      <a:pt x="2" y="1"/>
                    </a:cubicBezTo>
                    <a:cubicBezTo>
                      <a:pt x="3" y="2"/>
                      <a:pt x="1" y="0"/>
                      <a:pt x="1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82" name="Freeform 1584"/>
              <p:cNvSpPr>
                <a:spLocks/>
              </p:cNvSpPr>
              <p:nvPr/>
            </p:nvSpPr>
            <p:spPr bwMode="auto">
              <a:xfrm>
                <a:off x="5315" y="9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83" name="Freeform 1585"/>
              <p:cNvSpPr>
                <a:spLocks/>
              </p:cNvSpPr>
              <p:nvPr/>
            </p:nvSpPr>
            <p:spPr bwMode="auto">
              <a:xfrm>
                <a:off x="5305" y="986"/>
                <a:ext cx="10" cy="7"/>
              </a:xfrm>
              <a:custGeom>
                <a:avLst/>
                <a:gdLst>
                  <a:gd name="T0" fmla="*/ 4 w 4"/>
                  <a:gd name="T1" fmla="*/ 1 h 3"/>
                  <a:gd name="T2" fmla="*/ 3 w 4"/>
                  <a:gd name="T3" fmla="*/ 1 h 3"/>
                  <a:gd name="T4" fmla="*/ 4 w 4"/>
                  <a:gd name="T5" fmla="*/ 0 h 3"/>
                  <a:gd name="T6" fmla="*/ 2 w 4"/>
                  <a:gd name="T7" fmla="*/ 1 h 3"/>
                  <a:gd name="T8" fmla="*/ 2 w 4"/>
                  <a:gd name="T9" fmla="*/ 1 h 3"/>
                  <a:gd name="T10" fmla="*/ 0 w 4"/>
                  <a:gd name="T11" fmla="*/ 3 h 3"/>
                  <a:gd name="T12" fmla="*/ 4 w 4"/>
                  <a:gd name="T13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3">
                    <a:moveTo>
                      <a:pt x="4" y="1"/>
                    </a:moveTo>
                    <a:cubicBezTo>
                      <a:pt x="4" y="1"/>
                      <a:pt x="3" y="1"/>
                      <a:pt x="3" y="1"/>
                    </a:cubicBezTo>
                    <a:cubicBezTo>
                      <a:pt x="3" y="0"/>
                      <a:pt x="4" y="1"/>
                      <a:pt x="4" y="0"/>
                    </a:cubicBezTo>
                    <a:cubicBezTo>
                      <a:pt x="4" y="0"/>
                      <a:pt x="3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2"/>
                      <a:pt x="0" y="3"/>
                      <a:pt x="0" y="3"/>
                    </a:cubicBezTo>
                    <a:cubicBezTo>
                      <a:pt x="1" y="3"/>
                      <a:pt x="2" y="2"/>
                      <a:pt x="4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84" name="Freeform 1586"/>
              <p:cNvSpPr>
                <a:spLocks/>
              </p:cNvSpPr>
              <p:nvPr/>
            </p:nvSpPr>
            <p:spPr bwMode="auto">
              <a:xfrm>
                <a:off x="5310" y="998"/>
                <a:ext cx="5" cy="5"/>
              </a:xfrm>
              <a:custGeom>
                <a:avLst/>
                <a:gdLst>
                  <a:gd name="T0" fmla="*/ 0 w 2"/>
                  <a:gd name="T1" fmla="*/ 1 h 2"/>
                  <a:gd name="T2" fmla="*/ 1 w 2"/>
                  <a:gd name="T3" fmla="*/ 2 h 2"/>
                  <a:gd name="T4" fmla="*/ 2 w 2"/>
                  <a:gd name="T5" fmla="*/ 1 h 2"/>
                  <a:gd name="T6" fmla="*/ 1 w 2"/>
                  <a:gd name="T7" fmla="*/ 1 h 2"/>
                  <a:gd name="T8" fmla="*/ 0 w 2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85" name="Freeform 1587"/>
              <p:cNvSpPr>
                <a:spLocks/>
              </p:cNvSpPr>
              <p:nvPr/>
            </p:nvSpPr>
            <p:spPr bwMode="auto">
              <a:xfrm>
                <a:off x="5298" y="1022"/>
                <a:ext cx="5" cy="0"/>
              </a:xfrm>
              <a:custGeom>
                <a:avLst/>
                <a:gdLst>
                  <a:gd name="T0" fmla="*/ 2 w 5"/>
                  <a:gd name="T1" fmla="*/ 0 w 5"/>
                  <a:gd name="T2" fmla="*/ 5 w 5"/>
                  <a:gd name="T3" fmla="*/ 2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5">
                    <a:moveTo>
                      <a:pt x="2" y="0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86" name="Freeform 1588"/>
              <p:cNvSpPr>
                <a:spLocks/>
              </p:cNvSpPr>
              <p:nvPr/>
            </p:nvSpPr>
            <p:spPr bwMode="auto">
              <a:xfrm>
                <a:off x="5300" y="1026"/>
                <a:ext cx="3" cy="0"/>
              </a:xfrm>
              <a:custGeom>
                <a:avLst/>
                <a:gdLst>
                  <a:gd name="T0" fmla="*/ 3 w 3"/>
                  <a:gd name="T1" fmla="*/ 0 w 3"/>
                  <a:gd name="T2" fmla="*/ 3 w 3"/>
                  <a:gd name="T3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87" name="Freeform 1589"/>
              <p:cNvSpPr>
                <a:spLocks/>
              </p:cNvSpPr>
              <p:nvPr/>
            </p:nvSpPr>
            <p:spPr bwMode="auto">
              <a:xfrm>
                <a:off x="5414" y="12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88" name="Freeform 1590"/>
              <p:cNvSpPr>
                <a:spLocks/>
              </p:cNvSpPr>
              <p:nvPr/>
            </p:nvSpPr>
            <p:spPr bwMode="auto">
              <a:xfrm>
                <a:off x="5409" y="1246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89" name="Freeform 1591"/>
              <p:cNvSpPr>
                <a:spLocks/>
              </p:cNvSpPr>
              <p:nvPr/>
            </p:nvSpPr>
            <p:spPr bwMode="auto">
              <a:xfrm>
                <a:off x="5324" y="1130"/>
                <a:ext cx="7" cy="5"/>
              </a:xfrm>
              <a:custGeom>
                <a:avLst/>
                <a:gdLst>
                  <a:gd name="T0" fmla="*/ 3 w 3"/>
                  <a:gd name="T1" fmla="*/ 0 h 2"/>
                  <a:gd name="T2" fmla="*/ 2 w 3"/>
                  <a:gd name="T3" fmla="*/ 2 h 2"/>
                  <a:gd name="T4" fmla="*/ 3 w 3"/>
                  <a:gd name="T5" fmla="*/ 1 h 2"/>
                  <a:gd name="T6" fmla="*/ 3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2" y="1"/>
                      <a:pt x="0" y="2"/>
                      <a:pt x="2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90" name="Freeform 1592"/>
              <p:cNvSpPr>
                <a:spLocks/>
              </p:cNvSpPr>
              <p:nvPr/>
            </p:nvSpPr>
            <p:spPr bwMode="auto">
              <a:xfrm>
                <a:off x="5371" y="1194"/>
                <a:ext cx="5" cy="0"/>
              </a:xfrm>
              <a:custGeom>
                <a:avLst/>
                <a:gdLst>
                  <a:gd name="T0" fmla="*/ 2 w 2"/>
                  <a:gd name="T1" fmla="*/ 2 w 2"/>
                  <a:gd name="T2" fmla="*/ 0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91" name="Freeform 1593"/>
              <p:cNvSpPr>
                <a:spLocks/>
              </p:cNvSpPr>
              <p:nvPr/>
            </p:nvSpPr>
            <p:spPr bwMode="auto">
              <a:xfrm>
                <a:off x="5390" y="1192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92" name="Freeform 1594"/>
              <p:cNvSpPr>
                <a:spLocks/>
              </p:cNvSpPr>
              <p:nvPr/>
            </p:nvSpPr>
            <p:spPr bwMode="auto">
              <a:xfrm>
                <a:off x="5428" y="1289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93" name="Freeform 1595"/>
              <p:cNvSpPr>
                <a:spLocks/>
              </p:cNvSpPr>
              <p:nvPr/>
            </p:nvSpPr>
            <p:spPr bwMode="auto">
              <a:xfrm>
                <a:off x="5315" y="1069"/>
                <a:ext cx="4" cy="5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2 h 2"/>
                  <a:gd name="T4" fmla="*/ 1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1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94" name="Freeform 1596"/>
              <p:cNvSpPr>
                <a:spLocks/>
              </p:cNvSpPr>
              <p:nvPr/>
            </p:nvSpPr>
            <p:spPr bwMode="auto">
              <a:xfrm>
                <a:off x="5371" y="1263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95" name="Freeform 1597"/>
              <p:cNvSpPr>
                <a:spLocks/>
              </p:cNvSpPr>
              <p:nvPr/>
            </p:nvSpPr>
            <p:spPr bwMode="auto">
              <a:xfrm>
                <a:off x="5312" y="1074"/>
                <a:ext cx="5" cy="2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96" name="Freeform 1598"/>
              <p:cNvSpPr>
                <a:spLocks/>
              </p:cNvSpPr>
              <p:nvPr/>
            </p:nvSpPr>
            <p:spPr bwMode="auto">
              <a:xfrm>
                <a:off x="5461" y="1429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97" name="Freeform 1599"/>
              <p:cNvSpPr>
                <a:spLocks/>
              </p:cNvSpPr>
              <p:nvPr/>
            </p:nvSpPr>
            <p:spPr bwMode="auto">
              <a:xfrm>
                <a:off x="5433" y="1479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98" name="Rectangle 1600"/>
              <p:cNvSpPr>
                <a:spLocks noChangeArrowheads="1"/>
              </p:cNvSpPr>
              <p:nvPr/>
            </p:nvSpPr>
            <p:spPr bwMode="auto">
              <a:xfrm>
                <a:off x="5305" y="1043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99" name="Freeform 1601"/>
              <p:cNvSpPr>
                <a:spLocks/>
              </p:cNvSpPr>
              <p:nvPr/>
            </p:nvSpPr>
            <p:spPr bwMode="auto">
              <a:xfrm>
                <a:off x="5322" y="1033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00" name="Freeform 1602"/>
              <p:cNvSpPr>
                <a:spLocks/>
              </p:cNvSpPr>
              <p:nvPr/>
            </p:nvSpPr>
            <p:spPr bwMode="auto">
              <a:xfrm>
                <a:off x="5343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01" name="Freeform 1603"/>
              <p:cNvSpPr>
                <a:spLocks/>
              </p:cNvSpPr>
              <p:nvPr/>
            </p:nvSpPr>
            <p:spPr bwMode="auto">
              <a:xfrm>
                <a:off x="5307" y="1040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02" name="Freeform 1604"/>
              <p:cNvSpPr>
                <a:spLocks/>
              </p:cNvSpPr>
              <p:nvPr/>
            </p:nvSpPr>
            <p:spPr bwMode="auto">
              <a:xfrm>
                <a:off x="5305" y="1040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03" name="Freeform 1605"/>
              <p:cNvSpPr>
                <a:spLocks/>
              </p:cNvSpPr>
              <p:nvPr/>
            </p:nvSpPr>
            <p:spPr bwMode="auto">
              <a:xfrm>
                <a:off x="5305" y="1043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04" name="Freeform 1606"/>
              <p:cNvSpPr>
                <a:spLocks/>
              </p:cNvSpPr>
              <p:nvPr/>
            </p:nvSpPr>
            <p:spPr bwMode="auto">
              <a:xfrm>
                <a:off x="5431" y="135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05" name="Freeform 1607"/>
              <p:cNvSpPr>
                <a:spLocks/>
              </p:cNvSpPr>
              <p:nvPr/>
            </p:nvSpPr>
            <p:spPr bwMode="auto">
              <a:xfrm>
                <a:off x="5378" y="11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06" name="Freeform 1608"/>
              <p:cNvSpPr>
                <a:spLocks/>
              </p:cNvSpPr>
              <p:nvPr/>
            </p:nvSpPr>
            <p:spPr bwMode="auto">
              <a:xfrm>
                <a:off x="5369" y="1142"/>
                <a:ext cx="14" cy="5"/>
              </a:xfrm>
              <a:custGeom>
                <a:avLst/>
                <a:gdLst>
                  <a:gd name="T0" fmla="*/ 6 w 6"/>
                  <a:gd name="T1" fmla="*/ 1 h 2"/>
                  <a:gd name="T2" fmla="*/ 4 w 6"/>
                  <a:gd name="T3" fmla="*/ 0 h 2"/>
                  <a:gd name="T4" fmla="*/ 0 w 6"/>
                  <a:gd name="T5" fmla="*/ 2 h 2"/>
                  <a:gd name="T6" fmla="*/ 6 w 6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">
                    <a:moveTo>
                      <a:pt x="6" y="1"/>
                    </a:moveTo>
                    <a:cubicBezTo>
                      <a:pt x="4" y="1"/>
                      <a:pt x="4" y="1"/>
                      <a:pt x="4" y="0"/>
                    </a:cubicBezTo>
                    <a:cubicBezTo>
                      <a:pt x="0" y="2"/>
                      <a:pt x="0" y="2"/>
                      <a:pt x="0" y="2"/>
                    </a:cubicBez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07" name="Freeform 1609"/>
              <p:cNvSpPr>
                <a:spLocks noEditPoints="1"/>
              </p:cNvSpPr>
              <p:nvPr/>
            </p:nvSpPr>
            <p:spPr bwMode="auto">
              <a:xfrm>
                <a:off x="5303" y="1026"/>
                <a:ext cx="170" cy="464"/>
              </a:xfrm>
              <a:custGeom>
                <a:avLst/>
                <a:gdLst>
                  <a:gd name="T0" fmla="*/ 49 w 72"/>
                  <a:gd name="T1" fmla="*/ 99 h 196"/>
                  <a:gd name="T2" fmla="*/ 45 w 72"/>
                  <a:gd name="T3" fmla="*/ 93 h 196"/>
                  <a:gd name="T4" fmla="*/ 47 w 72"/>
                  <a:gd name="T5" fmla="*/ 90 h 196"/>
                  <a:gd name="T6" fmla="*/ 43 w 72"/>
                  <a:gd name="T7" fmla="*/ 85 h 196"/>
                  <a:gd name="T8" fmla="*/ 41 w 72"/>
                  <a:gd name="T9" fmla="*/ 79 h 196"/>
                  <a:gd name="T10" fmla="*/ 31 w 72"/>
                  <a:gd name="T11" fmla="*/ 71 h 196"/>
                  <a:gd name="T12" fmla="*/ 31 w 72"/>
                  <a:gd name="T13" fmla="*/ 71 h 196"/>
                  <a:gd name="T14" fmla="*/ 37 w 72"/>
                  <a:gd name="T15" fmla="*/ 69 h 196"/>
                  <a:gd name="T16" fmla="*/ 34 w 72"/>
                  <a:gd name="T17" fmla="*/ 63 h 196"/>
                  <a:gd name="T18" fmla="*/ 33 w 72"/>
                  <a:gd name="T19" fmla="*/ 57 h 196"/>
                  <a:gd name="T20" fmla="*/ 32 w 72"/>
                  <a:gd name="T21" fmla="*/ 47 h 196"/>
                  <a:gd name="T22" fmla="*/ 31 w 72"/>
                  <a:gd name="T23" fmla="*/ 43 h 196"/>
                  <a:gd name="T24" fmla="*/ 16 w 72"/>
                  <a:gd name="T25" fmla="*/ 37 h 196"/>
                  <a:gd name="T26" fmla="*/ 27 w 72"/>
                  <a:gd name="T27" fmla="*/ 33 h 196"/>
                  <a:gd name="T28" fmla="*/ 26 w 72"/>
                  <a:gd name="T29" fmla="*/ 29 h 196"/>
                  <a:gd name="T30" fmla="*/ 25 w 72"/>
                  <a:gd name="T31" fmla="*/ 25 h 196"/>
                  <a:gd name="T32" fmla="*/ 20 w 72"/>
                  <a:gd name="T33" fmla="*/ 16 h 196"/>
                  <a:gd name="T34" fmla="*/ 11 w 72"/>
                  <a:gd name="T35" fmla="*/ 14 h 196"/>
                  <a:gd name="T36" fmla="*/ 14 w 72"/>
                  <a:gd name="T37" fmla="*/ 5 h 196"/>
                  <a:gd name="T38" fmla="*/ 8 w 72"/>
                  <a:gd name="T39" fmla="*/ 3 h 196"/>
                  <a:gd name="T40" fmla="*/ 0 w 72"/>
                  <a:gd name="T41" fmla="*/ 6 h 196"/>
                  <a:gd name="T42" fmla="*/ 3 w 72"/>
                  <a:gd name="T43" fmla="*/ 5 h 196"/>
                  <a:gd name="T44" fmla="*/ 3 w 72"/>
                  <a:gd name="T45" fmla="*/ 13 h 196"/>
                  <a:gd name="T46" fmla="*/ 5 w 72"/>
                  <a:gd name="T47" fmla="*/ 23 h 196"/>
                  <a:gd name="T48" fmla="*/ 12 w 72"/>
                  <a:gd name="T49" fmla="*/ 37 h 196"/>
                  <a:gd name="T50" fmla="*/ 12 w 72"/>
                  <a:gd name="T51" fmla="*/ 44 h 196"/>
                  <a:gd name="T52" fmla="*/ 16 w 72"/>
                  <a:gd name="T53" fmla="*/ 45 h 196"/>
                  <a:gd name="T54" fmla="*/ 21 w 72"/>
                  <a:gd name="T55" fmla="*/ 51 h 196"/>
                  <a:gd name="T56" fmla="*/ 22 w 72"/>
                  <a:gd name="T57" fmla="*/ 67 h 196"/>
                  <a:gd name="T58" fmla="*/ 25 w 72"/>
                  <a:gd name="T59" fmla="*/ 72 h 196"/>
                  <a:gd name="T60" fmla="*/ 27 w 72"/>
                  <a:gd name="T61" fmla="*/ 80 h 196"/>
                  <a:gd name="T62" fmla="*/ 31 w 72"/>
                  <a:gd name="T63" fmla="*/ 87 h 196"/>
                  <a:gd name="T64" fmla="*/ 30 w 72"/>
                  <a:gd name="T65" fmla="*/ 96 h 196"/>
                  <a:gd name="T66" fmla="*/ 32 w 72"/>
                  <a:gd name="T67" fmla="*/ 109 h 196"/>
                  <a:gd name="T68" fmla="*/ 35 w 72"/>
                  <a:gd name="T69" fmla="*/ 121 h 196"/>
                  <a:gd name="T70" fmla="*/ 40 w 72"/>
                  <a:gd name="T71" fmla="*/ 131 h 196"/>
                  <a:gd name="T72" fmla="*/ 40 w 72"/>
                  <a:gd name="T73" fmla="*/ 145 h 196"/>
                  <a:gd name="T74" fmla="*/ 42 w 72"/>
                  <a:gd name="T75" fmla="*/ 150 h 196"/>
                  <a:gd name="T76" fmla="*/ 46 w 72"/>
                  <a:gd name="T77" fmla="*/ 163 h 196"/>
                  <a:gd name="T78" fmla="*/ 51 w 72"/>
                  <a:gd name="T79" fmla="*/ 175 h 196"/>
                  <a:gd name="T80" fmla="*/ 59 w 72"/>
                  <a:gd name="T81" fmla="*/ 195 h 196"/>
                  <a:gd name="T82" fmla="*/ 68 w 72"/>
                  <a:gd name="T83" fmla="*/ 184 h 196"/>
                  <a:gd name="T84" fmla="*/ 65 w 72"/>
                  <a:gd name="T85" fmla="*/ 172 h 196"/>
                  <a:gd name="T86" fmla="*/ 66 w 72"/>
                  <a:gd name="T87" fmla="*/ 169 h 196"/>
                  <a:gd name="T88" fmla="*/ 62 w 72"/>
                  <a:gd name="T89" fmla="*/ 155 h 196"/>
                  <a:gd name="T90" fmla="*/ 57 w 72"/>
                  <a:gd name="T91" fmla="*/ 149 h 196"/>
                  <a:gd name="T92" fmla="*/ 56 w 72"/>
                  <a:gd name="T93" fmla="*/ 143 h 196"/>
                  <a:gd name="T94" fmla="*/ 55 w 72"/>
                  <a:gd name="T95" fmla="*/ 137 h 196"/>
                  <a:gd name="T96" fmla="*/ 58 w 72"/>
                  <a:gd name="T97" fmla="*/ 130 h 196"/>
                  <a:gd name="T98" fmla="*/ 51 w 72"/>
                  <a:gd name="T99" fmla="*/ 126 h 196"/>
                  <a:gd name="T100" fmla="*/ 52 w 72"/>
                  <a:gd name="T101" fmla="*/ 121 h 196"/>
                  <a:gd name="T102" fmla="*/ 53 w 72"/>
                  <a:gd name="T103" fmla="*/ 119 h 196"/>
                  <a:gd name="T104" fmla="*/ 52 w 72"/>
                  <a:gd name="T105" fmla="*/ 111 h 196"/>
                  <a:gd name="T106" fmla="*/ 49 w 72"/>
                  <a:gd name="T107" fmla="*/ 103 h 196"/>
                  <a:gd name="T108" fmla="*/ 34 w 72"/>
                  <a:gd name="T109" fmla="*/ 68 h 196"/>
                  <a:gd name="T110" fmla="*/ 4 w 72"/>
                  <a:gd name="T111" fmla="*/ 1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2" h="196">
                    <a:moveTo>
                      <a:pt x="49" y="103"/>
                    </a:moveTo>
                    <a:cubicBezTo>
                      <a:pt x="50" y="102"/>
                      <a:pt x="50" y="102"/>
                      <a:pt x="50" y="102"/>
                    </a:cubicBezTo>
                    <a:cubicBezTo>
                      <a:pt x="53" y="102"/>
                      <a:pt x="53" y="103"/>
                      <a:pt x="54" y="102"/>
                    </a:cubicBezTo>
                    <a:cubicBezTo>
                      <a:pt x="49" y="103"/>
                      <a:pt x="53" y="98"/>
                      <a:pt x="48" y="99"/>
                    </a:cubicBezTo>
                    <a:cubicBezTo>
                      <a:pt x="49" y="98"/>
                      <a:pt x="49" y="98"/>
                      <a:pt x="49" y="98"/>
                    </a:cubicBezTo>
                    <a:cubicBezTo>
                      <a:pt x="49" y="99"/>
                      <a:pt x="49" y="99"/>
                      <a:pt x="49" y="99"/>
                    </a:cubicBezTo>
                    <a:cubicBezTo>
                      <a:pt x="51" y="97"/>
                      <a:pt x="45" y="99"/>
                      <a:pt x="45" y="97"/>
                    </a:cubicBezTo>
                    <a:cubicBezTo>
                      <a:pt x="45" y="96"/>
                      <a:pt x="46" y="96"/>
                      <a:pt x="47" y="96"/>
                    </a:cubicBezTo>
                    <a:cubicBezTo>
                      <a:pt x="45" y="95"/>
                      <a:pt x="45" y="95"/>
                      <a:pt x="45" y="95"/>
                    </a:cubicBezTo>
                    <a:cubicBezTo>
                      <a:pt x="45" y="95"/>
                      <a:pt x="46" y="95"/>
                      <a:pt x="46" y="95"/>
                    </a:cubicBezTo>
                    <a:cubicBezTo>
                      <a:pt x="45" y="93"/>
                      <a:pt x="45" y="93"/>
                      <a:pt x="45" y="93"/>
                    </a:cubicBezTo>
                    <a:cubicBezTo>
                      <a:pt x="45" y="93"/>
                      <a:pt x="45" y="93"/>
                      <a:pt x="45" y="93"/>
                    </a:cubicBezTo>
                    <a:cubicBezTo>
                      <a:pt x="44" y="93"/>
                      <a:pt x="43" y="93"/>
                      <a:pt x="42" y="93"/>
                    </a:cubicBezTo>
                    <a:cubicBezTo>
                      <a:pt x="43" y="92"/>
                      <a:pt x="43" y="93"/>
                      <a:pt x="44" y="93"/>
                    </a:cubicBezTo>
                    <a:cubicBezTo>
                      <a:pt x="42" y="92"/>
                      <a:pt x="42" y="92"/>
                      <a:pt x="42" y="92"/>
                    </a:cubicBezTo>
                    <a:cubicBezTo>
                      <a:pt x="43" y="91"/>
                      <a:pt x="45" y="92"/>
                      <a:pt x="45" y="92"/>
                    </a:cubicBezTo>
                    <a:cubicBezTo>
                      <a:pt x="50" y="90"/>
                      <a:pt x="43" y="92"/>
                      <a:pt x="46" y="89"/>
                    </a:cubicBezTo>
                    <a:cubicBezTo>
                      <a:pt x="47" y="90"/>
                      <a:pt x="47" y="90"/>
                      <a:pt x="47" y="90"/>
                    </a:cubicBezTo>
                    <a:cubicBezTo>
                      <a:pt x="49" y="88"/>
                      <a:pt x="48" y="88"/>
                      <a:pt x="50" y="86"/>
                    </a:cubicBezTo>
                    <a:cubicBezTo>
                      <a:pt x="49" y="87"/>
                      <a:pt x="46" y="90"/>
                      <a:pt x="44" y="89"/>
                    </a:cubicBezTo>
                    <a:cubicBezTo>
                      <a:pt x="44" y="88"/>
                      <a:pt x="44" y="88"/>
                      <a:pt x="43" y="88"/>
                    </a:cubicBezTo>
                    <a:cubicBezTo>
                      <a:pt x="45" y="87"/>
                      <a:pt x="44" y="87"/>
                      <a:pt x="44" y="86"/>
                    </a:cubicBezTo>
                    <a:cubicBezTo>
                      <a:pt x="47" y="85"/>
                      <a:pt x="47" y="85"/>
                      <a:pt x="47" y="85"/>
                    </a:cubicBezTo>
                    <a:cubicBezTo>
                      <a:pt x="46" y="85"/>
                      <a:pt x="44" y="85"/>
                      <a:pt x="43" y="85"/>
                    </a:cubicBezTo>
                    <a:cubicBezTo>
                      <a:pt x="43" y="84"/>
                      <a:pt x="45" y="83"/>
                      <a:pt x="47" y="83"/>
                    </a:cubicBezTo>
                    <a:cubicBezTo>
                      <a:pt x="47" y="81"/>
                      <a:pt x="44" y="84"/>
                      <a:pt x="43" y="83"/>
                    </a:cubicBezTo>
                    <a:cubicBezTo>
                      <a:pt x="44" y="81"/>
                      <a:pt x="42" y="81"/>
                      <a:pt x="40" y="80"/>
                    </a:cubicBezTo>
                    <a:cubicBezTo>
                      <a:pt x="41" y="79"/>
                      <a:pt x="42" y="80"/>
                      <a:pt x="43" y="79"/>
                    </a:cubicBezTo>
                    <a:cubicBezTo>
                      <a:pt x="40" y="79"/>
                      <a:pt x="40" y="79"/>
                      <a:pt x="40" y="79"/>
                    </a:cubicBezTo>
                    <a:cubicBezTo>
                      <a:pt x="40" y="79"/>
                      <a:pt x="41" y="79"/>
                      <a:pt x="41" y="79"/>
                    </a:cubicBezTo>
                    <a:cubicBezTo>
                      <a:pt x="40" y="78"/>
                      <a:pt x="39" y="79"/>
                      <a:pt x="38" y="78"/>
                    </a:cubicBezTo>
                    <a:cubicBezTo>
                      <a:pt x="35" y="79"/>
                      <a:pt x="41" y="75"/>
                      <a:pt x="38" y="75"/>
                    </a:cubicBezTo>
                    <a:cubicBezTo>
                      <a:pt x="39" y="74"/>
                      <a:pt x="39" y="75"/>
                      <a:pt x="40" y="74"/>
                    </a:cubicBezTo>
                    <a:cubicBezTo>
                      <a:pt x="38" y="73"/>
                      <a:pt x="39" y="73"/>
                      <a:pt x="35" y="73"/>
                    </a:cubicBezTo>
                    <a:cubicBezTo>
                      <a:pt x="37" y="71"/>
                      <a:pt x="37" y="71"/>
                      <a:pt x="37" y="71"/>
                    </a:cubicBezTo>
                    <a:cubicBezTo>
                      <a:pt x="35" y="72"/>
                      <a:pt x="33" y="72"/>
                      <a:pt x="31" y="71"/>
                    </a:cubicBezTo>
                    <a:cubicBezTo>
                      <a:pt x="30" y="72"/>
                      <a:pt x="29" y="72"/>
                      <a:pt x="29" y="73"/>
                    </a:cubicBezTo>
                    <a:cubicBezTo>
                      <a:pt x="27" y="72"/>
                      <a:pt x="27" y="72"/>
                      <a:pt x="27" y="72"/>
                    </a:cubicBezTo>
                    <a:cubicBezTo>
                      <a:pt x="27" y="71"/>
                      <a:pt x="28" y="71"/>
                      <a:pt x="29" y="71"/>
                    </a:cubicBezTo>
                    <a:cubicBezTo>
                      <a:pt x="29" y="71"/>
                      <a:pt x="29" y="71"/>
                      <a:pt x="29" y="71"/>
                    </a:cubicBezTo>
                    <a:cubicBezTo>
                      <a:pt x="29" y="70"/>
                      <a:pt x="31" y="70"/>
                      <a:pt x="32" y="70"/>
                    </a:cubicBezTo>
                    <a:cubicBezTo>
                      <a:pt x="32" y="70"/>
                      <a:pt x="32" y="71"/>
                      <a:pt x="31" y="71"/>
                    </a:cubicBezTo>
                    <a:cubicBezTo>
                      <a:pt x="33" y="71"/>
                      <a:pt x="34" y="71"/>
                      <a:pt x="36" y="70"/>
                    </a:cubicBezTo>
                    <a:cubicBezTo>
                      <a:pt x="36" y="70"/>
                      <a:pt x="35" y="70"/>
                      <a:pt x="35" y="70"/>
                    </a:cubicBezTo>
                    <a:cubicBezTo>
                      <a:pt x="35" y="70"/>
                      <a:pt x="36" y="70"/>
                      <a:pt x="36" y="70"/>
                    </a:cubicBezTo>
                    <a:cubicBezTo>
                      <a:pt x="36" y="70"/>
                      <a:pt x="36" y="70"/>
                      <a:pt x="35" y="70"/>
                    </a:cubicBezTo>
                    <a:cubicBezTo>
                      <a:pt x="38" y="69"/>
                      <a:pt x="38" y="69"/>
                      <a:pt x="38" y="69"/>
                    </a:cubicBezTo>
                    <a:cubicBezTo>
                      <a:pt x="37" y="69"/>
                      <a:pt x="37" y="69"/>
                      <a:pt x="37" y="69"/>
                    </a:cubicBezTo>
                    <a:cubicBezTo>
                      <a:pt x="38" y="66"/>
                      <a:pt x="38" y="66"/>
                      <a:pt x="38" y="66"/>
                    </a:cubicBezTo>
                    <a:cubicBezTo>
                      <a:pt x="35" y="66"/>
                      <a:pt x="30" y="66"/>
                      <a:pt x="28" y="64"/>
                    </a:cubicBezTo>
                    <a:cubicBezTo>
                      <a:pt x="31" y="64"/>
                      <a:pt x="32" y="63"/>
                      <a:pt x="34" y="62"/>
                    </a:cubicBezTo>
                    <a:cubicBezTo>
                      <a:pt x="32" y="64"/>
                      <a:pt x="36" y="64"/>
                      <a:pt x="36" y="65"/>
                    </a:cubicBezTo>
                    <a:cubicBezTo>
                      <a:pt x="36" y="64"/>
                      <a:pt x="37" y="64"/>
                      <a:pt x="37" y="64"/>
                    </a:cubicBezTo>
                    <a:cubicBezTo>
                      <a:pt x="34" y="63"/>
                      <a:pt x="34" y="63"/>
                      <a:pt x="34" y="63"/>
                    </a:cubicBezTo>
                    <a:cubicBezTo>
                      <a:pt x="36" y="62"/>
                      <a:pt x="36" y="62"/>
                      <a:pt x="36" y="61"/>
                    </a:cubicBezTo>
                    <a:cubicBezTo>
                      <a:pt x="33" y="63"/>
                      <a:pt x="33" y="60"/>
                      <a:pt x="32" y="60"/>
                    </a:cubicBezTo>
                    <a:cubicBezTo>
                      <a:pt x="33" y="59"/>
                      <a:pt x="35" y="59"/>
                      <a:pt x="35" y="60"/>
                    </a:cubicBezTo>
                    <a:cubicBezTo>
                      <a:pt x="37" y="58"/>
                      <a:pt x="30" y="60"/>
                      <a:pt x="32" y="58"/>
                    </a:cubicBezTo>
                    <a:cubicBezTo>
                      <a:pt x="32" y="58"/>
                      <a:pt x="32" y="59"/>
                      <a:pt x="32" y="59"/>
                    </a:cubicBezTo>
                    <a:cubicBezTo>
                      <a:pt x="31" y="58"/>
                      <a:pt x="32" y="57"/>
                      <a:pt x="33" y="57"/>
                    </a:cubicBezTo>
                    <a:cubicBezTo>
                      <a:pt x="33" y="57"/>
                      <a:pt x="33" y="57"/>
                      <a:pt x="33" y="57"/>
                    </a:cubicBezTo>
                    <a:cubicBezTo>
                      <a:pt x="33" y="55"/>
                      <a:pt x="32" y="52"/>
                      <a:pt x="28" y="52"/>
                    </a:cubicBezTo>
                    <a:cubicBezTo>
                      <a:pt x="29" y="52"/>
                      <a:pt x="32" y="51"/>
                      <a:pt x="33" y="51"/>
                    </a:cubicBezTo>
                    <a:cubicBezTo>
                      <a:pt x="21" y="51"/>
                      <a:pt x="21" y="51"/>
                      <a:pt x="21" y="51"/>
                    </a:cubicBezTo>
                    <a:cubicBezTo>
                      <a:pt x="24" y="51"/>
                      <a:pt x="30" y="48"/>
                      <a:pt x="32" y="49"/>
                    </a:cubicBezTo>
                    <a:cubicBezTo>
                      <a:pt x="33" y="49"/>
                      <a:pt x="33" y="48"/>
                      <a:pt x="32" y="47"/>
                    </a:cubicBezTo>
                    <a:cubicBezTo>
                      <a:pt x="31" y="48"/>
                      <a:pt x="28" y="49"/>
                      <a:pt x="28" y="49"/>
                    </a:cubicBezTo>
                    <a:cubicBezTo>
                      <a:pt x="30" y="47"/>
                      <a:pt x="29" y="48"/>
                      <a:pt x="31" y="46"/>
                    </a:cubicBezTo>
                    <a:cubicBezTo>
                      <a:pt x="31" y="46"/>
                      <a:pt x="26" y="47"/>
                      <a:pt x="26" y="46"/>
                    </a:cubicBezTo>
                    <a:cubicBezTo>
                      <a:pt x="27" y="46"/>
                      <a:pt x="31" y="45"/>
                      <a:pt x="31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7" y="45"/>
                      <a:pt x="30" y="44"/>
                      <a:pt x="31" y="43"/>
                    </a:cubicBezTo>
                    <a:cubicBezTo>
                      <a:pt x="30" y="43"/>
                      <a:pt x="31" y="42"/>
                      <a:pt x="30" y="41"/>
                    </a:cubicBezTo>
                    <a:cubicBezTo>
                      <a:pt x="30" y="42"/>
                      <a:pt x="30" y="42"/>
                      <a:pt x="30" y="42"/>
                    </a:cubicBezTo>
                    <a:cubicBezTo>
                      <a:pt x="30" y="40"/>
                      <a:pt x="23" y="42"/>
                      <a:pt x="23" y="40"/>
                    </a:cubicBezTo>
                    <a:cubicBezTo>
                      <a:pt x="24" y="40"/>
                      <a:pt x="28" y="39"/>
                      <a:pt x="29" y="38"/>
                    </a:cubicBezTo>
                    <a:cubicBezTo>
                      <a:pt x="26" y="38"/>
                      <a:pt x="17" y="39"/>
                      <a:pt x="15" y="38"/>
                    </a:cubicBezTo>
                    <a:cubicBezTo>
                      <a:pt x="16" y="37"/>
                      <a:pt x="16" y="37"/>
                      <a:pt x="16" y="37"/>
                    </a:cubicBezTo>
                    <a:cubicBezTo>
                      <a:pt x="15" y="37"/>
                      <a:pt x="15" y="37"/>
                      <a:pt x="15" y="37"/>
                    </a:cubicBezTo>
                    <a:cubicBezTo>
                      <a:pt x="18" y="36"/>
                      <a:pt x="26" y="37"/>
                      <a:pt x="29" y="37"/>
                    </a:cubicBezTo>
                    <a:cubicBezTo>
                      <a:pt x="30" y="36"/>
                      <a:pt x="30" y="37"/>
                      <a:pt x="30" y="36"/>
                    </a:cubicBezTo>
                    <a:cubicBezTo>
                      <a:pt x="31" y="35"/>
                      <a:pt x="32" y="36"/>
                      <a:pt x="32" y="36"/>
                    </a:cubicBezTo>
                    <a:cubicBezTo>
                      <a:pt x="32" y="33"/>
                      <a:pt x="32" y="33"/>
                      <a:pt x="32" y="33"/>
                    </a:cubicBezTo>
                    <a:cubicBezTo>
                      <a:pt x="30" y="34"/>
                      <a:pt x="29" y="32"/>
                      <a:pt x="27" y="33"/>
                    </a:cubicBezTo>
                    <a:cubicBezTo>
                      <a:pt x="30" y="35"/>
                      <a:pt x="30" y="35"/>
                      <a:pt x="30" y="35"/>
                    </a:cubicBezTo>
                    <a:cubicBezTo>
                      <a:pt x="28" y="36"/>
                      <a:pt x="23" y="35"/>
                      <a:pt x="23" y="33"/>
                    </a:cubicBezTo>
                    <a:cubicBezTo>
                      <a:pt x="23" y="33"/>
                      <a:pt x="27" y="32"/>
                      <a:pt x="28" y="32"/>
                    </a:cubicBezTo>
                    <a:cubicBezTo>
                      <a:pt x="27" y="32"/>
                      <a:pt x="26" y="31"/>
                      <a:pt x="27" y="31"/>
                    </a:cubicBezTo>
                    <a:cubicBezTo>
                      <a:pt x="28" y="31"/>
                      <a:pt x="28" y="31"/>
                      <a:pt x="28" y="31"/>
                    </a:cubicBezTo>
                    <a:cubicBezTo>
                      <a:pt x="29" y="30"/>
                      <a:pt x="24" y="30"/>
                      <a:pt x="26" y="29"/>
                    </a:cubicBezTo>
                    <a:cubicBezTo>
                      <a:pt x="27" y="28"/>
                      <a:pt x="29" y="27"/>
                      <a:pt x="28" y="27"/>
                    </a:cubicBezTo>
                    <a:cubicBezTo>
                      <a:pt x="25" y="28"/>
                      <a:pt x="16" y="31"/>
                      <a:pt x="14" y="31"/>
                    </a:cubicBezTo>
                    <a:cubicBezTo>
                      <a:pt x="14" y="31"/>
                      <a:pt x="16" y="28"/>
                      <a:pt x="17" y="28"/>
                    </a:cubicBezTo>
                    <a:cubicBezTo>
                      <a:pt x="19" y="26"/>
                      <a:pt x="23" y="27"/>
                      <a:pt x="25" y="26"/>
                    </a:cubicBezTo>
                    <a:cubicBezTo>
                      <a:pt x="24" y="26"/>
                      <a:pt x="23" y="26"/>
                      <a:pt x="23" y="26"/>
                    </a:cubicBezTo>
                    <a:cubicBezTo>
                      <a:pt x="23" y="25"/>
                      <a:pt x="25" y="25"/>
                      <a:pt x="25" y="25"/>
                    </a:cubicBezTo>
                    <a:cubicBezTo>
                      <a:pt x="22" y="25"/>
                      <a:pt x="24" y="23"/>
                      <a:pt x="22" y="25"/>
                    </a:cubicBezTo>
                    <a:cubicBezTo>
                      <a:pt x="21" y="24"/>
                      <a:pt x="23" y="24"/>
                      <a:pt x="22" y="23"/>
                    </a:cubicBezTo>
                    <a:cubicBezTo>
                      <a:pt x="21" y="24"/>
                      <a:pt x="16" y="23"/>
                      <a:pt x="15" y="23"/>
                    </a:cubicBezTo>
                    <a:cubicBezTo>
                      <a:pt x="16" y="23"/>
                      <a:pt x="17" y="22"/>
                      <a:pt x="17" y="22"/>
                    </a:cubicBezTo>
                    <a:cubicBezTo>
                      <a:pt x="17" y="20"/>
                      <a:pt x="18" y="19"/>
                      <a:pt x="17" y="17"/>
                    </a:cubicBezTo>
                    <a:cubicBezTo>
                      <a:pt x="18" y="17"/>
                      <a:pt x="18" y="16"/>
                      <a:pt x="20" y="16"/>
                    </a:cubicBezTo>
                    <a:cubicBezTo>
                      <a:pt x="19" y="16"/>
                      <a:pt x="18" y="16"/>
                      <a:pt x="18" y="15"/>
                    </a:cubicBezTo>
                    <a:cubicBezTo>
                      <a:pt x="20" y="14"/>
                      <a:pt x="19" y="16"/>
                      <a:pt x="21" y="15"/>
                    </a:cubicBezTo>
                    <a:cubicBezTo>
                      <a:pt x="20" y="15"/>
                      <a:pt x="19" y="14"/>
                      <a:pt x="18" y="14"/>
                    </a:cubicBezTo>
                    <a:cubicBezTo>
                      <a:pt x="15" y="14"/>
                      <a:pt x="18" y="15"/>
                      <a:pt x="19" y="16"/>
                    </a:cubicBezTo>
                    <a:cubicBezTo>
                      <a:pt x="15" y="17"/>
                      <a:pt x="12" y="16"/>
                      <a:pt x="10" y="15"/>
                    </a:cubicBezTo>
                    <a:cubicBezTo>
                      <a:pt x="9" y="14"/>
                      <a:pt x="12" y="14"/>
                      <a:pt x="11" y="14"/>
                    </a:cubicBezTo>
                    <a:cubicBezTo>
                      <a:pt x="11" y="11"/>
                      <a:pt x="5" y="13"/>
                      <a:pt x="7" y="10"/>
                    </a:cubicBezTo>
                    <a:cubicBezTo>
                      <a:pt x="8" y="9"/>
                      <a:pt x="11" y="9"/>
                      <a:pt x="12" y="9"/>
                    </a:cubicBezTo>
                    <a:cubicBezTo>
                      <a:pt x="13" y="9"/>
                      <a:pt x="11" y="11"/>
                      <a:pt x="12" y="11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3" y="10"/>
                      <a:pt x="14" y="11"/>
                      <a:pt x="13" y="12"/>
                    </a:cubicBezTo>
                    <a:cubicBezTo>
                      <a:pt x="15" y="10"/>
                      <a:pt x="12" y="7"/>
                      <a:pt x="14" y="5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0" y="6"/>
                      <a:pt x="9" y="4"/>
                      <a:pt x="8" y="5"/>
                    </a:cubicBezTo>
                    <a:cubicBezTo>
                      <a:pt x="7" y="5"/>
                      <a:pt x="5" y="4"/>
                      <a:pt x="6" y="3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7" y="2"/>
                      <a:pt x="7" y="3"/>
                      <a:pt x="8" y="3"/>
                    </a:cubicBezTo>
                    <a:cubicBezTo>
                      <a:pt x="6" y="3"/>
                      <a:pt x="10" y="1"/>
                      <a:pt x="7" y="1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4" y="2"/>
                      <a:pt x="1" y="1"/>
                      <a:pt x="2" y="0"/>
                    </a:cubicBezTo>
                    <a:cubicBezTo>
                      <a:pt x="0" y="1"/>
                      <a:pt x="2" y="0"/>
                      <a:pt x="0" y="2"/>
                    </a:cubicBezTo>
                    <a:cubicBezTo>
                      <a:pt x="3" y="0"/>
                      <a:pt x="0" y="5"/>
                      <a:pt x="3" y="3"/>
                    </a:cubicBezTo>
                    <a:cubicBezTo>
                      <a:pt x="1" y="4"/>
                      <a:pt x="3" y="4"/>
                      <a:pt x="0" y="6"/>
                    </a:cubicBezTo>
                    <a:cubicBezTo>
                      <a:pt x="1" y="6"/>
                      <a:pt x="1" y="5"/>
                      <a:pt x="1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3" y="6"/>
                      <a:pt x="3" y="5"/>
                    </a:cubicBezTo>
                    <a:cubicBezTo>
                      <a:pt x="5" y="5"/>
                      <a:pt x="5" y="7"/>
                      <a:pt x="6" y="7"/>
                    </a:cubicBezTo>
                    <a:cubicBezTo>
                      <a:pt x="6" y="8"/>
                      <a:pt x="6" y="7"/>
                      <a:pt x="5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5" y="9"/>
                      <a:pt x="4" y="10"/>
                      <a:pt x="3" y="9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2" y="11"/>
                      <a:pt x="2" y="12"/>
                      <a:pt x="3" y="13"/>
                    </a:cubicBezTo>
                    <a:cubicBezTo>
                      <a:pt x="2" y="13"/>
                      <a:pt x="5" y="13"/>
                      <a:pt x="3" y="13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5" y="17"/>
                      <a:pt x="8" y="18"/>
                      <a:pt x="6" y="21"/>
                    </a:cubicBezTo>
                    <a:cubicBezTo>
                      <a:pt x="6" y="21"/>
                      <a:pt x="7" y="22"/>
                      <a:pt x="7" y="23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6" y="24"/>
                      <a:pt x="5" y="26"/>
                      <a:pt x="6" y="26"/>
                    </a:cubicBezTo>
                    <a:cubicBezTo>
                      <a:pt x="2" y="28"/>
                      <a:pt x="6" y="30"/>
                      <a:pt x="6" y="31"/>
                    </a:cubicBezTo>
                    <a:cubicBezTo>
                      <a:pt x="8" y="31"/>
                      <a:pt x="8" y="31"/>
                      <a:pt x="8" y="31"/>
                    </a:cubicBezTo>
                    <a:cubicBezTo>
                      <a:pt x="8" y="32"/>
                      <a:pt x="9" y="32"/>
                      <a:pt x="10" y="33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3" y="33"/>
                      <a:pt x="11" y="36"/>
                      <a:pt x="12" y="37"/>
                    </a:cubicBezTo>
                    <a:cubicBezTo>
                      <a:pt x="11" y="37"/>
                      <a:pt x="11" y="37"/>
                      <a:pt x="11" y="36"/>
                    </a:cubicBezTo>
                    <a:cubicBezTo>
                      <a:pt x="8" y="39"/>
                      <a:pt x="15" y="39"/>
                      <a:pt x="13" y="42"/>
                    </a:cubicBezTo>
                    <a:cubicBezTo>
                      <a:pt x="14" y="42"/>
                      <a:pt x="14" y="43"/>
                      <a:pt x="13" y="43"/>
                    </a:cubicBezTo>
                    <a:cubicBezTo>
                      <a:pt x="13" y="43"/>
                      <a:pt x="13" y="43"/>
                      <a:pt x="13" y="43"/>
                    </a:cubicBezTo>
                    <a:cubicBezTo>
                      <a:pt x="13" y="43"/>
                      <a:pt x="13" y="43"/>
                      <a:pt x="13" y="43"/>
                    </a:cubicBezTo>
                    <a:cubicBezTo>
                      <a:pt x="13" y="43"/>
                      <a:pt x="13" y="44"/>
                      <a:pt x="12" y="44"/>
                    </a:cubicBezTo>
                    <a:cubicBezTo>
                      <a:pt x="13" y="44"/>
                      <a:pt x="13" y="43"/>
                      <a:pt x="13" y="43"/>
                    </a:cubicBezTo>
                    <a:cubicBezTo>
                      <a:pt x="13" y="43"/>
                      <a:pt x="14" y="44"/>
                      <a:pt x="14" y="4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6"/>
                      <a:pt x="13" y="45"/>
                      <a:pt x="15" y="45"/>
                    </a:cubicBezTo>
                    <a:cubicBezTo>
                      <a:pt x="15" y="45"/>
                      <a:pt x="16" y="45"/>
                      <a:pt x="16" y="45"/>
                    </a:cubicBezTo>
                    <a:cubicBezTo>
                      <a:pt x="13" y="46"/>
                      <a:pt x="17" y="46"/>
                      <a:pt x="14" y="47"/>
                    </a:cubicBezTo>
                    <a:cubicBezTo>
                      <a:pt x="16" y="47"/>
                      <a:pt x="16" y="49"/>
                      <a:pt x="20" y="49"/>
                    </a:cubicBezTo>
                    <a:cubicBezTo>
                      <a:pt x="19" y="49"/>
                      <a:pt x="19" y="49"/>
                      <a:pt x="19" y="49"/>
                    </a:cubicBezTo>
                    <a:cubicBezTo>
                      <a:pt x="19" y="49"/>
                      <a:pt x="18" y="50"/>
                      <a:pt x="19" y="50"/>
                    </a:cubicBezTo>
                    <a:cubicBezTo>
                      <a:pt x="17" y="51"/>
                      <a:pt x="17" y="51"/>
                      <a:pt x="17" y="51"/>
                    </a:cubicBezTo>
                    <a:cubicBezTo>
                      <a:pt x="21" y="51"/>
                      <a:pt x="21" y="51"/>
                      <a:pt x="21" y="51"/>
                    </a:cubicBezTo>
                    <a:cubicBezTo>
                      <a:pt x="19" y="52"/>
                      <a:pt x="19" y="53"/>
                      <a:pt x="17" y="53"/>
                    </a:cubicBezTo>
                    <a:cubicBezTo>
                      <a:pt x="20" y="54"/>
                      <a:pt x="18" y="54"/>
                      <a:pt x="21" y="55"/>
                    </a:cubicBezTo>
                    <a:cubicBezTo>
                      <a:pt x="20" y="55"/>
                      <a:pt x="20" y="55"/>
                      <a:pt x="20" y="55"/>
                    </a:cubicBezTo>
                    <a:cubicBezTo>
                      <a:pt x="20" y="55"/>
                      <a:pt x="22" y="56"/>
                      <a:pt x="21" y="56"/>
                    </a:cubicBezTo>
                    <a:cubicBezTo>
                      <a:pt x="18" y="58"/>
                      <a:pt x="22" y="62"/>
                      <a:pt x="20" y="66"/>
                    </a:cubicBezTo>
                    <a:cubicBezTo>
                      <a:pt x="25" y="64"/>
                      <a:pt x="19" y="68"/>
                      <a:pt x="22" y="67"/>
                    </a:cubicBezTo>
                    <a:cubicBezTo>
                      <a:pt x="21" y="67"/>
                      <a:pt x="21" y="68"/>
                      <a:pt x="20" y="68"/>
                    </a:cubicBezTo>
                    <a:cubicBezTo>
                      <a:pt x="21" y="69"/>
                      <a:pt x="18" y="70"/>
                      <a:pt x="22" y="71"/>
                    </a:cubicBezTo>
                    <a:cubicBezTo>
                      <a:pt x="21" y="71"/>
                      <a:pt x="20" y="71"/>
                      <a:pt x="19" y="71"/>
                    </a:cubicBezTo>
                    <a:cubicBezTo>
                      <a:pt x="20" y="71"/>
                      <a:pt x="20" y="71"/>
                      <a:pt x="20" y="72"/>
                    </a:cubicBezTo>
                    <a:cubicBezTo>
                      <a:pt x="19" y="72"/>
                      <a:pt x="19" y="72"/>
                      <a:pt x="18" y="72"/>
                    </a:cubicBezTo>
                    <a:cubicBezTo>
                      <a:pt x="19" y="73"/>
                      <a:pt x="22" y="72"/>
                      <a:pt x="25" y="72"/>
                    </a:cubicBezTo>
                    <a:cubicBezTo>
                      <a:pt x="24" y="73"/>
                      <a:pt x="25" y="73"/>
                      <a:pt x="27" y="73"/>
                    </a:cubicBezTo>
                    <a:cubicBezTo>
                      <a:pt x="26" y="74"/>
                      <a:pt x="25" y="74"/>
                      <a:pt x="24" y="74"/>
                    </a:cubicBezTo>
                    <a:cubicBezTo>
                      <a:pt x="24" y="74"/>
                      <a:pt x="24" y="77"/>
                      <a:pt x="26" y="77"/>
                    </a:cubicBezTo>
                    <a:cubicBezTo>
                      <a:pt x="26" y="77"/>
                      <a:pt x="26" y="77"/>
                      <a:pt x="26" y="77"/>
                    </a:cubicBezTo>
                    <a:cubicBezTo>
                      <a:pt x="27" y="79"/>
                      <a:pt x="26" y="79"/>
                      <a:pt x="27" y="80"/>
                    </a:cubicBezTo>
                    <a:cubicBezTo>
                      <a:pt x="27" y="80"/>
                      <a:pt x="27" y="80"/>
                      <a:pt x="27" y="80"/>
                    </a:cubicBezTo>
                    <a:cubicBezTo>
                      <a:pt x="30" y="79"/>
                      <a:pt x="28" y="80"/>
                      <a:pt x="29" y="81"/>
                    </a:cubicBezTo>
                    <a:cubicBezTo>
                      <a:pt x="29" y="81"/>
                      <a:pt x="29" y="81"/>
                      <a:pt x="29" y="81"/>
                    </a:cubicBezTo>
                    <a:cubicBezTo>
                      <a:pt x="27" y="84"/>
                      <a:pt x="30" y="82"/>
                      <a:pt x="28" y="85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4" y="83"/>
                      <a:pt x="28" y="87"/>
                      <a:pt x="30" y="88"/>
                    </a:cubicBezTo>
                    <a:cubicBezTo>
                      <a:pt x="31" y="87"/>
                      <a:pt x="31" y="87"/>
                      <a:pt x="31" y="87"/>
                    </a:cubicBezTo>
                    <a:cubicBezTo>
                      <a:pt x="32" y="87"/>
                      <a:pt x="26" y="90"/>
                      <a:pt x="26" y="91"/>
                    </a:cubicBezTo>
                    <a:cubicBezTo>
                      <a:pt x="25" y="91"/>
                      <a:pt x="25" y="91"/>
                      <a:pt x="25" y="91"/>
                    </a:cubicBezTo>
                    <a:cubicBezTo>
                      <a:pt x="23" y="93"/>
                      <a:pt x="27" y="90"/>
                      <a:pt x="28" y="92"/>
                    </a:cubicBezTo>
                    <a:cubicBezTo>
                      <a:pt x="27" y="92"/>
                      <a:pt x="25" y="92"/>
                      <a:pt x="25" y="93"/>
                    </a:cubicBezTo>
                    <a:cubicBezTo>
                      <a:pt x="24" y="94"/>
                      <a:pt x="30" y="95"/>
                      <a:pt x="27" y="96"/>
                    </a:cubicBezTo>
                    <a:cubicBezTo>
                      <a:pt x="28" y="96"/>
                      <a:pt x="29" y="95"/>
                      <a:pt x="30" y="96"/>
                    </a:cubicBezTo>
                    <a:cubicBezTo>
                      <a:pt x="31" y="97"/>
                      <a:pt x="27" y="99"/>
                      <a:pt x="31" y="99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31" y="100"/>
                      <a:pt x="32" y="102"/>
                      <a:pt x="34" y="102"/>
                    </a:cubicBezTo>
                    <a:cubicBezTo>
                      <a:pt x="27" y="104"/>
                      <a:pt x="38" y="105"/>
                      <a:pt x="32" y="107"/>
                    </a:cubicBezTo>
                    <a:cubicBezTo>
                      <a:pt x="33" y="109"/>
                      <a:pt x="33" y="109"/>
                      <a:pt x="33" y="109"/>
                    </a:cubicBezTo>
                    <a:cubicBezTo>
                      <a:pt x="32" y="109"/>
                      <a:pt x="32" y="109"/>
                      <a:pt x="32" y="109"/>
                    </a:cubicBezTo>
                    <a:cubicBezTo>
                      <a:pt x="32" y="111"/>
                      <a:pt x="34" y="111"/>
                      <a:pt x="35" y="111"/>
                    </a:cubicBezTo>
                    <a:cubicBezTo>
                      <a:pt x="35" y="112"/>
                      <a:pt x="35" y="111"/>
                      <a:pt x="34" y="112"/>
                    </a:cubicBezTo>
                    <a:cubicBezTo>
                      <a:pt x="34" y="114"/>
                      <a:pt x="34" y="114"/>
                      <a:pt x="37" y="115"/>
                    </a:cubicBezTo>
                    <a:cubicBezTo>
                      <a:pt x="35" y="116"/>
                      <a:pt x="35" y="116"/>
                      <a:pt x="35" y="116"/>
                    </a:cubicBezTo>
                    <a:cubicBezTo>
                      <a:pt x="37" y="116"/>
                      <a:pt x="33" y="120"/>
                      <a:pt x="36" y="121"/>
                    </a:cubicBezTo>
                    <a:cubicBezTo>
                      <a:pt x="36" y="121"/>
                      <a:pt x="35" y="121"/>
                      <a:pt x="35" y="121"/>
                    </a:cubicBezTo>
                    <a:cubicBezTo>
                      <a:pt x="38" y="123"/>
                      <a:pt x="31" y="128"/>
                      <a:pt x="39" y="127"/>
                    </a:cubicBezTo>
                    <a:cubicBezTo>
                      <a:pt x="41" y="128"/>
                      <a:pt x="41" y="128"/>
                      <a:pt x="41" y="128"/>
                    </a:cubicBezTo>
                    <a:cubicBezTo>
                      <a:pt x="41" y="126"/>
                      <a:pt x="44" y="128"/>
                      <a:pt x="45" y="126"/>
                    </a:cubicBezTo>
                    <a:cubicBezTo>
                      <a:pt x="45" y="127"/>
                      <a:pt x="43" y="129"/>
                      <a:pt x="43" y="128"/>
                    </a:cubicBezTo>
                    <a:cubicBezTo>
                      <a:pt x="43" y="128"/>
                      <a:pt x="43" y="128"/>
                      <a:pt x="43" y="128"/>
                    </a:cubicBezTo>
                    <a:cubicBezTo>
                      <a:pt x="39" y="129"/>
                      <a:pt x="42" y="131"/>
                      <a:pt x="40" y="131"/>
                    </a:cubicBezTo>
                    <a:cubicBezTo>
                      <a:pt x="41" y="135"/>
                      <a:pt x="40" y="139"/>
                      <a:pt x="41" y="143"/>
                    </a:cubicBezTo>
                    <a:cubicBezTo>
                      <a:pt x="44" y="142"/>
                      <a:pt x="44" y="142"/>
                      <a:pt x="44" y="142"/>
                    </a:cubicBezTo>
                    <a:cubicBezTo>
                      <a:pt x="44" y="143"/>
                      <a:pt x="44" y="143"/>
                      <a:pt x="44" y="143"/>
                    </a:cubicBezTo>
                    <a:cubicBezTo>
                      <a:pt x="43" y="144"/>
                      <a:pt x="42" y="144"/>
                      <a:pt x="42" y="143"/>
                    </a:cubicBezTo>
                    <a:cubicBezTo>
                      <a:pt x="40" y="144"/>
                      <a:pt x="43" y="145"/>
                      <a:pt x="44" y="144"/>
                    </a:cubicBezTo>
                    <a:cubicBezTo>
                      <a:pt x="43" y="147"/>
                      <a:pt x="40" y="145"/>
                      <a:pt x="40" y="145"/>
                    </a:cubicBezTo>
                    <a:cubicBezTo>
                      <a:pt x="41" y="146"/>
                      <a:pt x="41" y="146"/>
                      <a:pt x="41" y="146"/>
                    </a:cubicBezTo>
                    <a:cubicBezTo>
                      <a:pt x="41" y="146"/>
                      <a:pt x="41" y="146"/>
                      <a:pt x="41" y="146"/>
                    </a:cubicBezTo>
                    <a:cubicBezTo>
                      <a:pt x="43" y="146"/>
                      <a:pt x="44" y="146"/>
                      <a:pt x="44" y="147"/>
                    </a:cubicBezTo>
                    <a:cubicBezTo>
                      <a:pt x="44" y="148"/>
                      <a:pt x="42" y="148"/>
                      <a:pt x="42" y="148"/>
                    </a:cubicBezTo>
                    <a:cubicBezTo>
                      <a:pt x="42" y="148"/>
                      <a:pt x="42" y="148"/>
                      <a:pt x="42" y="148"/>
                    </a:cubicBezTo>
                    <a:cubicBezTo>
                      <a:pt x="42" y="150"/>
                      <a:pt x="42" y="150"/>
                      <a:pt x="42" y="150"/>
                    </a:cubicBezTo>
                    <a:cubicBezTo>
                      <a:pt x="45" y="149"/>
                      <a:pt x="45" y="149"/>
                      <a:pt x="45" y="149"/>
                    </a:cubicBezTo>
                    <a:cubicBezTo>
                      <a:pt x="46" y="149"/>
                      <a:pt x="45" y="150"/>
                      <a:pt x="47" y="149"/>
                    </a:cubicBezTo>
                    <a:cubicBezTo>
                      <a:pt x="44" y="151"/>
                      <a:pt x="47" y="155"/>
                      <a:pt x="46" y="156"/>
                    </a:cubicBezTo>
                    <a:cubicBezTo>
                      <a:pt x="48" y="157"/>
                      <a:pt x="48" y="158"/>
                      <a:pt x="49" y="159"/>
                    </a:cubicBezTo>
                    <a:cubicBezTo>
                      <a:pt x="49" y="159"/>
                      <a:pt x="51" y="158"/>
                      <a:pt x="51" y="159"/>
                    </a:cubicBezTo>
                    <a:cubicBezTo>
                      <a:pt x="46" y="160"/>
                      <a:pt x="50" y="161"/>
                      <a:pt x="46" y="163"/>
                    </a:cubicBezTo>
                    <a:cubicBezTo>
                      <a:pt x="48" y="162"/>
                      <a:pt x="48" y="166"/>
                      <a:pt x="51" y="164"/>
                    </a:cubicBezTo>
                    <a:cubicBezTo>
                      <a:pt x="51" y="165"/>
                      <a:pt x="49" y="164"/>
                      <a:pt x="48" y="165"/>
                    </a:cubicBezTo>
                    <a:cubicBezTo>
                      <a:pt x="50" y="167"/>
                      <a:pt x="48" y="170"/>
                      <a:pt x="49" y="173"/>
                    </a:cubicBezTo>
                    <a:cubicBezTo>
                      <a:pt x="50" y="173"/>
                      <a:pt x="51" y="172"/>
                      <a:pt x="52" y="172"/>
                    </a:cubicBezTo>
                    <a:cubicBezTo>
                      <a:pt x="49" y="175"/>
                      <a:pt x="49" y="175"/>
                      <a:pt x="49" y="175"/>
                    </a:cubicBezTo>
                    <a:cubicBezTo>
                      <a:pt x="49" y="175"/>
                      <a:pt x="53" y="174"/>
                      <a:pt x="51" y="175"/>
                    </a:cubicBezTo>
                    <a:cubicBezTo>
                      <a:pt x="51" y="175"/>
                      <a:pt x="52" y="175"/>
                      <a:pt x="52" y="175"/>
                    </a:cubicBezTo>
                    <a:cubicBezTo>
                      <a:pt x="51" y="181"/>
                      <a:pt x="58" y="185"/>
                      <a:pt x="53" y="191"/>
                    </a:cubicBezTo>
                    <a:cubicBezTo>
                      <a:pt x="54" y="190"/>
                      <a:pt x="55" y="191"/>
                      <a:pt x="55" y="191"/>
                    </a:cubicBezTo>
                    <a:cubicBezTo>
                      <a:pt x="55" y="191"/>
                      <a:pt x="56" y="191"/>
                      <a:pt x="57" y="191"/>
                    </a:cubicBezTo>
                    <a:cubicBezTo>
                      <a:pt x="55" y="193"/>
                      <a:pt x="55" y="193"/>
                      <a:pt x="55" y="193"/>
                    </a:cubicBezTo>
                    <a:cubicBezTo>
                      <a:pt x="58" y="193"/>
                      <a:pt x="56" y="196"/>
                      <a:pt x="59" y="195"/>
                    </a:cubicBezTo>
                    <a:cubicBezTo>
                      <a:pt x="58" y="195"/>
                      <a:pt x="58" y="195"/>
                      <a:pt x="58" y="195"/>
                    </a:cubicBezTo>
                    <a:cubicBezTo>
                      <a:pt x="61" y="195"/>
                      <a:pt x="64" y="192"/>
                      <a:pt x="68" y="191"/>
                    </a:cubicBezTo>
                    <a:cubicBezTo>
                      <a:pt x="64" y="191"/>
                      <a:pt x="72" y="187"/>
                      <a:pt x="67" y="186"/>
                    </a:cubicBezTo>
                    <a:cubicBezTo>
                      <a:pt x="67" y="186"/>
                      <a:pt x="68" y="186"/>
                      <a:pt x="69" y="186"/>
                    </a:cubicBezTo>
                    <a:cubicBezTo>
                      <a:pt x="67" y="186"/>
                      <a:pt x="67" y="186"/>
                      <a:pt x="67" y="184"/>
                    </a:cubicBezTo>
                    <a:cubicBezTo>
                      <a:pt x="68" y="184"/>
                      <a:pt x="68" y="184"/>
                      <a:pt x="68" y="184"/>
                    </a:cubicBezTo>
                    <a:cubicBezTo>
                      <a:pt x="66" y="182"/>
                      <a:pt x="68" y="180"/>
                      <a:pt x="68" y="177"/>
                    </a:cubicBezTo>
                    <a:cubicBezTo>
                      <a:pt x="66" y="178"/>
                      <a:pt x="66" y="178"/>
                      <a:pt x="66" y="178"/>
                    </a:cubicBezTo>
                    <a:cubicBezTo>
                      <a:pt x="66" y="177"/>
                      <a:pt x="67" y="177"/>
                      <a:pt x="67" y="176"/>
                    </a:cubicBezTo>
                    <a:cubicBezTo>
                      <a:pt x="64" y="176"/>
                      <a:pt x="68" y="178"/>
                      <a:pt x="64" y="178"/>
                    </a:cubicBezTo>
                    <a:cubicBezTo>
                      <a:pt x="68" y="177"/>
                      <a:pt x="63" y="174"/>
                      <a:pt x="67" y="172"/>
                    </a:cubicBezTo>
                    <a:cubicBezTo>
                      <a:pt x="67" y="171"/>
                      <a:pt x="65" y="173"/>
                      <a:pt x="65" y="172"/>
                    </a:cubicBezTo>
                    <a:cubicBezTo>
                      <a:pt x="66" y="171"/>
                      <a:pt x="66" y="171"/>
                      <a:pt x="66" y="171"/>
                    </a:cubicBezTo>
                    <a:cubicBezTo>
                      <a:pt x="64" y="172"/>
                      <a:pt x="64" y="172"/>
                      <a:pt x="64" y="172"/>
                    </a:cubicBezTo>
                    <a:cubicBezTo>
                      <a:pt x="65" y="171"/>
                      <a:pt x="66" y="170"/>
                      <a:pt x="67" y="170"/>
                    </a:cubicBezTo>
                    <a:cubicBezTo>
                      <a:pt x="67" y="170"/>
                      <a:pt x="67" y="170"/>
                      <a:pt x="67" y="170"/>
                    </a:cubicBezTo>
                    <a:cubicBezTo>
                      <a:pt x="68" y="169"/>
                      <a:pt x="66" y="168"/>
                      <a:pt x="67" y="168"/>
                    </a:cubicBezTo>
                    <a:cubicBezTo>
                      <a:pt x="66" y="169"/>
                      <a:pt x="66" y="169"/>
                      <a:pt x="66" y="169"/>
                    </a:cubicBezTo>
                    <a:cubicBezTo>
                      <a:pt x="64" y="167"/>
                      <a:pt x="65" y="163"/>
                      <a:pt x="62" y="161"/>
                    </a:cubicBezTo>
                    <a:cubicBezTo>
                      <a:pt x="61" y="161"/>
                      <a:pt x="61" y="161"/>
                      <a:pt x="61" y="161"/>
                    </a:cubicBezTo>
                    <a:cubicBezTo>
                      <a:pt x="59" y="160"/>
                      <a:pt x="62" y="159"/>
                      <a:pt x="60" y="157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60" y="157"/>
                      <a:pt x="59" y="157"/>
                      <a:pt x="59" y="156"/>
                    </a:cubicBezTo>
                    <a:cubicBezTo>
                      <a:pt x="60" y="157"/>
                      <a:pt x="61" y="155"/>
                      <a:pt x="62" y="155"/>
                    </a:cubicBezTo>
                    <a:cubicBezTo>
                      <a:pt x="60" y="153"/>
                      <a:pt x="60" y="154"/>
                      <a:pt x="57" y="154"/>
                    </a:cubicBezTo>
                    <a:cubicBezTo>
                      <a:pt x="58" y="153"/>
                      <a:pt x="58" y="153"/>
                      <a:pt x="58" y="153"/>
                    </a:cubicBezTo>
                    <a:cubicBezTo>
                      <a:pt x="57" y="153"/>
                      <a:pt x="56" y="153"/>
                      <a:pt x="55" y="152"/>
                    </a:cubicBezTo>
                    <a:cubicBezTo>
                      <a:pt x="57" y="153"/>
                      <a:pt x="57" y="151"/>
                      <a:pt x="59" y="151"/>
                    </a:cubicBezTo>
                    <a:cubicBezTo>
                      <a:pt x="62" y="148"/>
                      <a:pt x="55" y="149"/>
                      <a:pt x="59" y="147"/>
                    </a:cubicBezTo>
                    <a:cubicBezTo>
                      <a:pt x="55" y="147"/>
                      <a:pt x="58" y="149"/>
                      <a:pt x="57" y="149"/>
                    </a:cubicBezTo>
                    <a:cubicBezTo>
                      <a:pt x="56" y="150"/>
                      <a:pt x="53" y="149"/>
                      <a:pt x="54" y="148"/>
                    </a:cubicBezTo>
                    <a:cubicBezTo>
                      <a:pt x="54" y="147"/>
                      <a:pt x="58" y="145"/>
                      <a:pt x="58" y="144"/>
                    </a:cubicBezTo>
                    <a:cubicBezTo>
                      <a:pt x="58" y="144"/>
                      <a:pt x="58" y="144"/>
                      <a:pt x="58" y="144"/>
                    </a:cubicBezTo>
                    <a:cubicBezTo>
                      <a:pt x="59" y="143"/>
                      <a:pt x="56" y="143"/>
                      <a:pt x="58" y="142"/>
                    </a:cubicBezTo>
                    <a:cubicBezTo>
                      <a:pt x="55" y="142"/>
                      <a:pt x="58" y="140"/>
                      <a:pt x="55" y="141"/>
                    </a:cubicBezTo>
                    <a:cubicBezTo>
                      <a:pt x="56" y="143"/>
                      <a:pt x="56" y="143"/>
                      <a:pt x="56" y="143"/>
                    </a:cubicBezTo>
                    <a:cubicBezTo>
                      <a:pt x="55" y="142"/>
                      <a:pt x="51" y="142"/>
                      <a:pt x="52" y="140"/>
                    </a:cubicBezTo>
                    <a:cubicBezTo>
                      <a:pt x="53" y="140"/>
                      <a:pt x="54" y="140"/>
                      <a:pt x="54" y="140"/>
                    </a:cubicBezTo>
                    <a:cubicBezTo>
                      <a:pt x="55" y="140"/>
                      <a:pt x="54" y="140"/>
                      <a:pt x="54" y="139"/>
                    </a:cubicBezTo>
                    <a:cubicBezTo>
                      <a:pt x="57" y="138"/>
                      <a:pt x="56" y="141"/>
                      <a:pt x="58" y="141"/>
                    </a:cubicBezTo>
                    <a:cubicBezTo>
                      <a:pt x="59" y="140"/>
                      <a:pt x="55" y="140"/>
                      <a:pt x="59" y="139"/>
                    </a:cubicBezTo>
                    <a:cubicBezTo>
                      <a:pt x="54" y="140"/>
                      <a:pt x="59" y="137"/>
                      <a:pt x="55" y="137"/>
                    </a:cubicBezTo>
                    <a:cubicBezTo>
                      <a:pt x="57" y="137"/>
                      <a:pt x="57" y="137"/>
                      <a:pt x="57" y="137"/>
                    </a:cubicBezTo>
                    <a:cubicBezTo>
                      <a:pt x="57" y="137"/>
                      <a:pt x="56" y="136"/>
                      <a:pt x="56" y="136"/>
                    </a:cubicBezTo>
                    <a:cubicBezTo>
                      <a:pt x="58" y="136"/>
                      <a:pt x="58" y="136"/>
                      <a:pt x="58" y="136"/>
                    </a:cubicBezTo>
                    <a:cubicBezTo>
                      <a:pt x="56" y="136"/>
                      <a:pt x="60" y="134"/>
                      <a:pt x="58" y="133"/>
                    </a:cubicBezTo>
                    <a:cubicBezTo>
                      <a:pt x="59" y="135"/>
                      <a:pt x="56" y="134"/>
                      <a:pt x="55" y="135"/>
                    </a:cubicBezTo>
                    <a:cubicBezTo>
                      <a:pt x="52" y="133"/>
                      <a:pt x="59" y="133"/>
                      <a:pt x="58" y="130"/>
                    </a:cubicBezTo>
                    <a:cubicBezTo>
                      <a:pt x="58" y="130"/>
                      <a:pt x="57" y="132"/>
                      <a:pt x="56" y="131"/>
                    </a:cubicBezTo>
                    <a:cubicBezTo>
                      <a:pt x="56" y="131"/>
                      <a:pt x="57" y="130"/>
                      <a:pt x="58" y="129"/>
                    </a:cubicBezTo>
                    <a:cubicBezTo>
                      <a:pt x="57" y="127"/>
                      <a:pt x="56" y="130"/>
                      <a:pt x="55" y="130"/>
                    </a:cubicBezTo>
                    <a:cubicBezTo>
                      <a:pt x="57" y="128"/>
                      <a:pt x="53" y="129"/>
                      <a:pt x="53" y="128"/>
                    </a:cubicBezTo>
                    <a:cubicBezTo>
                      <a:pt x="54" y="128"/>
                      <a:pt x="54" y="128"/>
                      <a:pt x="54" y="128"/>
                    </a:cubicBezTo>
                    <a:cubicBezTo>
                      <a:pt x="55" y="125"/>
                      <a:pt x="50" y="128"/>
                      <a:pt x="51" y="126"/>
                    </a:cubicBezTo>
                    <a:cubicBezTo>
                      <a:pt x="54" y="126"/>
                      <a:pt x="54" y="126"/>
                      <a:pt x="54" y="126"/>
                    </a:cubicBezTo>
                    <a:cubicBezTo>
                      <a:pt x="53" y="125"/>
                      <a:pt x="53" y="125"/>
                      <a:pt x="53" y="125"/>
                    </a:cubicBezTo>
                    <a:cubicBezTo>
                      <a:pt x="55" y="125"/>
                      <a:pt x="55" y="125"/>
                      <a:pt x="55" y="125"/>
                    </a:cubicBezTo>
                    <a:cubicBezTo>
                      <a:pt x="53" y="124"/>
                      <a:pt x="54" y="124"/>
                      <a:pt x="54" y="123"/>
                    </a:cubicBezTo>
                    <a:cubicBezTo>
                      <a:pt x="53" y="123"/>
                      <a:pt x="51" y="123"/>
                      <a:pt x="50" y="122"/>
                    </a:cubicBezTo>
                    <a:cubicBezTo>
                      <a:pt x="51" y="122"/>
                      <a:pt x="52" y="122"/>
                      <a:pt x="52" y="121"/>
                    </a:cubicBezTo>
                    <a:cubicBezTo>
                      <a:pt x="53" y="121"/>
                      <a:pt x="54" y="121"/>
                      <a:pt x="53" y="122"/>
                    </a:cubicBezTo>
                    <a:cubicBezTo>
                      <a:pt x="53" y="122"/>
                      <a:pt x="54" y="122"/>
                      <a:pt x="55" y="122"/>
                    </a:cubicBezTo>
                    <a:cubicBezTo>
                      <a:pt x="56" y="121"/>
                      <a:pt x="55" y="120"/>
                      <a:pt x="54" y="120"/>
                    </a:cubicBezTo>
                    <a:cubicBezTo>
                      <a:pt x="54" y="120"/>
                      <a:pt x="54" y="120"/>
                      <a:pt x="54" y="120"/>
                    </a:cubicBezTo>
                    <a:cubicBezTo>
                      <a:pt x="51" y="119"/>
                      <a:pt x="51" y="119"/>
                      <a:pt x="51" y="119"/>
                    </a:cubicBezTo>
                    <a:cubicBezTo>
                      <a:pt x="52" y="119"/>
                      <a:pt x="52" y="119"/>
                      <a:pt x="53" y="119"/>
                    </a:cubicBezTo>
                    <a:cubicBezTo>
                      <a:pt x="53" y="118"/>
                      <a:pt x="52" y="118"/>
                      <a:pt x="51" y="118"/>
                    </a:cubicBezTo>
                    <a:cubicBezTo>
                      <a:pt x="53" y="118"/>
                      <a:pt x="54" y="117"/>
                      <a:pt x="55" y="118"/>
                    </a:cubicBezTo>
                    <a:cubicBezTo>
                      <a:pt x="53" y="116"/>
                      <a:pt x="53" y="116"/>
                      <a:pt x="53" y="116"/>
                    </a:cubicBezTo>
                    <a:cubicBezTo>
                      <a:pt x="54" y="116"/>
                      <a:pt x="55" y="115"/>
                      <a:pt x="55" y="115"/>
                    </a:cubicBezTo>
                    <a:cubicBezTo>
                      <a:pt x="56" y="114"/>
                      <a:pt x="52" y="113"/>
                      <a:pt x="53" y="112"/>
                    </a:cubicBezTo>
                    <a:cubicBezTo>
                      <a:pt x="52" y="112"/>
                      <a:pt x="52" y="112"/>
                      <a:pt x="52" y="111"/>
                    </a:cubicBezTo>
                    <a:cubicBezTo>
                      <a:pt x="52" y="110"/>
                      <a:pt x="53" y="108"/>
                      <a:pt x="51" y="108"/>
                    </a:cubicBezTo>
                    <a:cubicBezTo>
                      <a:pt x="53" y="106"/>
                      <a:pt x="53" y="106"/>
                      <a:pt x="53" y="106"/>
                    </a:cubicBezTo>
                    <a:cubicBezTo>
                      <a:pt x="52" y="105"/>
                      <a:pt x="50" y="108"/>
                      <a:pt x="49" y="106"/>
                    </a:cubicBezTo>
                    <a:cubicBezTo>
                      <a:pt x="47" y="105"/>
                      <a:pt x="51" y="105"/>
                      <a:pt x="51" y="105"/>
                    </a:cubicBezTo>
                    <a:cubicBezTo>
                      <a:pt x="50" y="104"/>
                      <a:pt x="47" y="104"/>
                      <a:pt x="49" y="102"/>
                    </a:cubicBezTo>
                    <a:cubicBezTo>
                      <a:pt x="49" y="102"/>
                      <a:pt x="49" y="103"/>
                      <a:pt x="49" y="103"/>
                    </a:cubicBezTo>
                    <a:close/>
                    <a:moveTo>
                      <a:pt x="44" y="89"/>
                    </a:moveTo>
                    <a:cubicBezTo>
                      <a:pt x="44" y="89"/>
                      <a:pt x="46" y="89"/>
                      <a:pt x="45" y="90"/>
                    </a:cubicBezTo>
                    <a:cubicBezTo>
                      <a:pt x="43" y="90"/>
                      <a:pt x="44" y="90"/>
                      <a:pt x="44" y="89"/>
                    </a:cubicBezTo>
                    <a:close/>
                    <a:moveTo>
                      <a:pt x="34" y="68"/>
                    </a:moveTo>
                    <a:cubicBezTo>
                      <a:pt x="34" y="68"/>
                      <a:pt x="34" y="69"/>
                      <a:pt x="33" y="69"/>
                    </a:cubicBezTo>
                    <a:cubicBezTo>
                      <a:pt x="33" y="69"/>
                      <a:pt x="33" y="69"/>
                      <a:pt x="34" y="68"/>
                    </a:cubicBezTo>
                    <a:close/>
                    <a:moveTo>
                      <a:pt x="4" y="11"/>
                    </a:moveTo>
                    <a:cubicBezTo>
                      <a:pt x="4" y="11"/>
                      <a:pt x="4" y="11"/>
                      <a:pt x="4" y="11"/>
                    </a:cubicBezTo>
                    <a:cubicBezTo>
                      <a:pt x="4" y="12"/>
                      <a:pt x="4" y="11"/>
                      <a:pt x="4" y="11"/>
                    </a:cubicBezTo>
                    <a:close/>
                    <a:moveTo>
                      <a:pt x="5" y="9"/>
                    </a:moveTo>
                    <a:cubicBezTo>
                      <a:pt x="4" y="9"/>
                      <a:pt x="4" y="9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5" y="10"/>
                      <a:pt x="5" y="10"/>
                      <a:pt x="5" y="9"/>
                    </a:cubicBezTo>
                    <a:close/>
                    <a:moveTo>
                      <a:pt x="43" y="148"/>
                    </a:moveTo>
                    <a:cubicBezTo>
                      <a:pt x="43" y="147"/>
                      <a:pt x="43" y="147"/>
                      <a:pt x="43" y="147"/>
                    </a:cubicBezTo>
                    <a:cubicBezTo>
                      <a:pt x="44" y="148"/>
                      <a:pt x="44" y="148"/>
                      <a:pt x="43" y="148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08" name="Freeform 1610"/>
              <p:cNvSpPr>
                <a:spLocks/>
              </p:cNvSpPr>
              <p:nvPr/>
            </p:nvSpPr>
            <p:spPr bwMode="auto">
              <a:xfrm>
                <a:off x="5388" y="119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09" name="Freeform 1611"/>
              <p:cNvSpPr>
                <a:spLocks/>
              </p:cNvSpPr>
              <p:nvPr/>
            </p:nvSpPr>
            <p:spPr bwMode="auto">
              <a:xfrm>
                <a:off x="5428" y="129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0" name="Group 1813"/>
            <p:cNvGrpSpPr>
              <a:grpSpLocks/>
            </p:cNvGrpSpPr>
            <p:nvPr/>
          </p:nvGrpSpPr>
          <p:grpSpPr bwMode="auto">
            <a:xfrm>
              <a:off x="4206" y="1010"/>
              <a:ext cx="1232" cy="1231"/>
              <a:chOff x="4206" y="1010"/>
              <a:chExt cx="1232" cy="1231"/>
            </a:xfrm>
          </p:grpSpPr>
          <p:sp>
            <p:nvSpPr>
              <p:cNvPr id="1310" name="Freeform 1613"/>
              <p:cNvSpPr>
                <a:spLocks/>
              </p:cNvSpPr>
              <p:nvPr/>
            </p:nvSpPr>
            <p:spPr bwMode="auto">
              <a:xfrm>
                <a:off x="5362" y="1085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1" name="Freeform 1614"/>
              <p:cNvSpPr>
                <a:spLocks/>
              </p:cNvSpPr>
              <p:nvPr/>
            </p:nvSpPr>
            <p:spPr bwMode="auto">
              <a:xfrm>
                <a:off x="5303" y="1033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2" name="Freeform 1615"/>
              <p:cNvSpPr>
                <a:spLocks/>
              </p:cNvSpPr>
              <p:nvPr/>
            </p:nvSpPr>
            <p:spPr bwMode="auto">
              <a:xfrm>
                <a:off x="5322" y="101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3" name="Freeform 1616"/>
              <p:cNvSpPr>
                <a:spLocks/>
              </p:cNvSpPr>
              <p:nvPr/>
            </p:nvSpPr>
            <p:spPr bwMode="auto">
              <a:xfrm>
                <a:off x="5312" y="1026"/>
                <a:ext cx="7" cy="3"/>
              </a:xfrm>
              <a:custGeom>
                <a:avLst/>
                <a:gdLst>
                  <a:gd name="T0" fmla="*/ 1 w 3"/>
                  <a:gd name="T1" fmla="*/ 1 h 1"/>
                  <a:gd name="T2" fmla="*/ 2 w 3"/>
                  <a:gd name="T3" fmla="*/ 0 h 1"/>
                  <a:gd name="T4" fmla="*/ 2 w 3"/>
                  <a:gd name="T5" fmla="*/ 0 h 1"/>
                  <a:gd name="T6" fmla="*/ 1 w 3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1" y="1"/>
                    </a:move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4" name="Freeform 1617"/>
              <p:cNvSpPr>
                <a:spLocks/>
              </p:cNvSpPr>
              <p:nvPr/>
            </p:nvSpPr>
            <p:spPr bwMode="auto">
              <a:xfrm>
                <a:off x="5315" y="102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5" name="Freeform 1618"/>
              <p:cNvSpPr>
                <a:spLocks/>
              </p:cNvSpPr>
              <p:nvPr/>
            </p:nvSpPr>
            <p:spPr bwMode="auto">
              <a:xfrm>
                <a:off x="5303" y="1045"/>
                <a:ext cx="12" cy="3"/>
              </a:xfrm>
              <a:custGeom>
                <a:avLst/>
                <a:gdLst>
                  <a:gd name="T0" fmla="*/ 3 w 5"/>
                  <a:gd name="T1" fmla="*/ 0 h 1"/>
                  <a:gd name="T2" fmla="*/ 2 w 5"/>
                  <a:gd name="T3" fmla="*/ 0 h 1"/>
                  <a:gd name="T4" fmla="*/ 3 w 5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1">
                    <a:moveTo>
                      <a:pt x="3" y="0"/>
                    </a:moveTo>
                    <a:cubicBezTo>
                      <a:pt x="3" y="0"/>
                      <a:pt x="1" y="0"/>
                      <a:pt x="2" y="0"/>
                    </a:cubicBezTo>
                    <a:cubicBezTo>
                      <a:pt x="0" y="0"/>
                      <a:pt x="5" y="1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6" name="Freeform 1619"/>
              <p:cNvSpPr>
                <a:spLocks/>
              </p:cNvSpPr>
              <p:nvPr/>
            </p:nvSpPr>
            <p:spPr bwMode="auto">
              <a:xfrm>
                <a:off x="5324" y="1024"/>
                <a:ext cx="5" cy="2"/>
              </a:xfrm>
              <a:custGeom>
                <a:avLst/>
                <a:gdLst>
                  <a:gd name="T0" fmla="*/ 5 w 5"/>
                  <a:gd name="T1" fmla="*/ 0 h 2"/>
                  <a:gd name="T2" fmla="*/ 0 w 5"/>
                  <a:gd name="T3" fmla="*/ 2 h 2"/>
                  <a:gd name="T4" fmla="*/ 2 w 5"/>
                  <a:gd name="T5" fmla="*/ 2 h 2"/>
                  <a:gd name="T6" fmla="*/ 5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5" y="0"/>
                    </a:moveTo>
                    <a:lnTo>
                      <a:pt x="0" y="2"/>
                    </a:lnTo>
                    <a:lnTo>
                      <a:pt x="2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7" name="Freeform 1620"/>
              <p:cNvSpPr>
                <a:spLocks/>
              </p:cNvSpPr>
              <p:nvPr/>
            </p:nvSpPr>
            <p:spPr bwMode="auto">
              <a:xfrm>
                <a:off x="5326" y="1033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8" name="Freeform 1621"/>
              <p:cNvSpPr>
                <a:spLocks/>
              </p:cNvSpPr>
              <p:nvPr/>
            </p:nvSpPr>
            <p:spPr bwMode="auto">
              <a:xfrm>
                <a:off x="5324" y="1031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9" name="Rectangle 1622"/>
              <p:cNvSpPr>
                <a:spLocks noChangeArrowheads="1"/>
              </p:cNvSpPr>
              <p:nvPr/>
            </p:nvSpPr>
            <p:spPr bwMode="auto">
              <a:xfrm>
                <a:off x="5329" y="1026"/>
                <a:ext cx="1" cy="3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0" name="Freeform 1623"/>
              <p:cNvSpPr>
                <a:spLocks/>
              </p:cNvSpPr>
              <p:nvPr/>
            </p:nvSpPr>
            <p:spPr bwMode="auto">
              <a:xfrm>
                <a:off x="5333" y="1059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1 w 2"/>
                  <a:gd name="T5" fmla="*/ 0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1" name="Freeform 1624"/>
              <p:cNvSpPr>
                <a:spLocks/>
              </p:cNvSpPr>
              <p:nvPr/>
            </p:nvSpPr>
            <p:spPr bwMode="auto">
              <a:xfrm>
                <a:off x="5341" y="1050"/>
                <a:ext cx="4" cy="0"/>
              </a:xfrm>
              <a:custGeom>
                <a:avLst/>
                <a:gdLst>
                  <a:gd name="T0" fmla="*/ 1 w 2"/>
                  <a:gd name="T1" fmla="*/ 0 w 2"/>
                  <a:gd name="T2" fmla="*/ 2 w 2"/>
                  <a:gd name="T3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2" y="0"/>
                      <a:pt x="2" y="0"/>
                      <a:pt x="2" y="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2" name="Freeform 1625"/>
              <p:cNvSpPr>
                <a:spLocks/>
              </p:cNvSpPr>
              <p:nvPr/>
            </p:nvSpPr>
            <p:spPr bwMode="auto">
              <a:xfrm>
                <a:off x="5348" y="1052"/>
                <a:ext cx="4" cy="5"/>
              </a:xfrm>
              <a:custGeom>
                <a:avLst/>
                <a:gdLst>
                  <a:gd name="T0" fmla="*/ 0 w 2"/>
                  <a:gd name="T1" fmla="*/ 1 h 2"/>
                  <a:gd name="T2" fmla="*/ 1 w 2"/>
                  <a:gd name="T3" fmla="*/ 1 h 2"/>
                  <a:gd name="T4" fmla="*/ 0 w 2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1"/>
                      <a:pt x="2" y="2"/>
                      <a:pt x="1" y="1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3" name="Freeform 1626"/>
              <p:cNvSpPr>
                <a:spLocks/>
              </p:cNvSpPr>
              <p:nvPr/>
            </p:nvSpPr>
            <p:spPr bwMode="auto">
              <a:xfrm>
                <a:off x="5341" y="1093"/>
                <a:ext cx="9" cy="2"/>
              </a:xfrm>
              <a:custGeom>
                <a:avLst/>
                <a:gdLst>
                  <a:gd name="T0" fmla="*/ 9 w 9"/>
                  <a:gd name="T1" fmla="*/ 0 h 2"/>
                  <a:gd name="T2" fmla="*/ 9 w 9"/>
                  <a:gd name="T3" fmla="*/ 0 h 2"/>
                  <a:gd name="T4" fmla="*/ 0 w 9"/>
                  <a:gd name="T5" fmla="*/ 2 h 2"/>
                  <a:gd name="T6" fmla="*/ 9 w 9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2">
                    <a:moveTo>
                      <a:pt x="9" y="0"/>
                    </a:moveTo>
                    <a:lnTo>
                      <a:pt x="9" y="0"/>
                    </a:lnTo>
                    <a:lnTo>
                      <a:pt x="0" y="2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4" name="Freeform 1627"/>
              <p:cNvSpPr>
                <a:spLocks/>
              </p:cNvSpPr>
              <p:nvPr/>
            </p:nvSpPr>
            <p:spPr bwMode="auto">
              <a:xfrm>
                <a:off x="5371" y="1116"/>
                <a:ext cx="10" cy="5"/>
              </a:xfrm>
              <a:custGeom>
                <a:avLst/>
                <a:gdLst>
                  <a:gd name="T0" fmla="*/ 4 w 4"/>
                  <a:gd name="T1" fmla="*/ 1 h 2"/>
                  <a:gd name="T2" fmla="*/ 2 w 4"/>
                  <a:gd name="T3" fmla="*/ 0 h 2"/>
                  <a:gd name="T4" fmla="*/ 0 w 4"/>
                  <a:gd name="T5" fmla="*/ 1 h 2"/>
                  <a:gd name="T6" fmla="*/ 4 w 4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1"/>
                    </a:moveTo>
                    <a:cubicBezTo>
                      <a:pt x="4" y="0"/>
                      <a:pt x="1" y="2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2" y="2"/>
                      <a:pt x="1" y="2"/>
                      <a:pt x="4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5" name="Freeform 1628"/>
              <p:cNvSpPr>
                <a:spLocks/>
              </p:cNvSpPr>
              <p:nvPr/>
            </p:nvSpPr>
            <p:spPr bwMode="auto">
              <a:xfrm>
                <a:off x="5371" y="111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6" name="Freeform 1629"/>
              <p:cNvSpPr>
                <a:spLocks/>
              </p:cNvSpPr>
              <p:nvPr/>
            </p:nvSpPr>
            <p:spPr bwMode="auto">
              <a:xfrm>
                <a:off x="5428" y="1488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0 w 3"/>
                  <a:gd name="T3" fmla="*/ 2 h 2"/>
                  <a:gd name="T4" fmla="*/ 3 w 3"/>
                  <a:gd name="T5" fmla="*/ 2 h 2"/>
                  <a:gd name="T6" fmla="*/ 3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0" y="2"/>
                    </a:lnTo>
                    <a:lnTo>
                      <a:pt x="3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7" name="Freeform 1630"/>
              <p:cNvSpPr>
                <a:spLocks/>
              </p:cNvSpPr>
              <p:nvPr/>
            </p:nvSpPr>
            <p:spPr bwMode="auto">
              <a:xfrm>
                <a:off x="5433" y="1490"/>
                <a:ext cx="5" cy="3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8" name="Freeform 1631"/>
              <p:cNvSpPr>
                <a:spLocks/>
              </p:cNvSpPr>
              <p:nvPr/>
            </p:nvSpPr>
            <p:spPr bwMode="auto">
              <a:xfrm>
                <a:off x="5414" y="122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9" name="Freeform 1632"/>
              <p:cNvSpPr>
                <a:spLocks/>
              </p:cNvSpPr>
              <p:nvPr/>
            </p:nvSpPr>
            <p:spPr bwMode="auto">
              <a:xfrm>
                <a:off x="5414" y="1254"/>
                <a:ext cx="5" cy="2"/>
              </a:xfrm>
              <a:custGeom>
                <a:avLst/>
                <a:gdLst>
                  <a:gd name="T0" fmla="*/ 5 w 5"/>
                  <a:gd name="T1" fmla="*/ 0 h 2"/>
                  <a:gd name="T2" fmla="*/ 5 w 5"/>
                  <a:gd name="T3" fmla="*/ 0 h 2"/>
                  <a:gd name="T4" fmla="*/ 0 w 5"/>
                  <a:gd name="T5" fmla="*/ 2 h 2"/>
                  <a:gd name="T6" fmla="*/ 5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5" y="0"/>
                    </a:moveTo>
                    <a:lnTo>
                      <a:pt x="5" y="0"/>
                    </a:lnTo>
                    <a:lnTo>
                      <a:pt x="0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0" name="Freeform 1633"/>
              <p:cNvSpPr>
                <a:spLocks/>
              </p:cNvSpPr>
              <p:nvPr/>
            </p:nvSpPr>
            <p:spPr bwMode="auto">
              <a:xfrm>
                <a:off x="5426" y="1270"/>
                <a:ext cx="7" cy="5"/>
              </a:xfrm>
              <a:custGeom>
                <a:avLst/>
                <a:gdLst>
                  <a:gd name="T0" fmla="*/ 3 w 3"/>
                  <a:gd name="T1" fmla="*/ 1 h 2"/>
                  <a:gd name="T2" fmla="*/ 2 w 3"/>
                  <a:gd name="T3" fmla="*/ 0 h 2"/>
                  <a:gd name="T4" fmla="*/ 3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3" y="1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3" y="1"/>
                      <a:pt x="0" y="2"/>
                      <a:pt x="3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1" name="Freeform 1634"/>
              <p:cNvSpPr>
                <a:spLocks/>
              </p:cNvSpPr>
              <p:nvPr/>
            </p:nvSpPr>
            <p:spPr bwMode="auto">
              <a:xfrm>
                <a:off x="4697" y="1228"/>
                <a:ext cx="4" cy="4"/>
              </a:xfrm>
              <a:custGeom>
                <a:avLst/>
                <a:gdLst>
                  <a:gd name="T0" fmla="*/ 1 w 2"/>
                  <a:gd name="T1" fmla="*/ 1 h 2"/>
                  <a:gd name="T2" fmla="*/ 0 w 2"/>
                  <a:gd name="T3" fmla="*/ 2 h 2"/>
                  <a:gd name="T4" fmla="*/ 1 w 2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2"/>
                      <a:pt x="2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2" name="Freeform 1635"/>
              <p:cNvSpPr>
                <a:spLocks/>
              </p:cNvSpPr>
              <p:nvPr/>
            </p:nvSpPr>
            <p:spPr bwMode="auto">
              <a:xfrm>
                <a:off x="4716" y="1232"/>
                <a:ext cx="4" cy="3"/>
              </a:xfrm>
              <a:custGeom>
                <a:avLst/>
                <a:gdLst>
                  <a:gd name="T0" fmla="*/ 0 w 4"/>
                  <a:gd name="T1" fmla="*/ 0 h 3"/>
                  <a:gd name="T2" fmla="*/ 0 w 4"/>
                  <a:gd name="T3" fmla="*/ 3 h 3"/>
                  <a:gd name="T4" fmla="*/ 4 w 4"/>
                  <a:gd name="T5" fmla="*/ 0 h 3"/>
                  <a:gd name="T6" fmla="*/ 0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lnTo>
                      <a:pt x="0" y="3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3" name="Freeform 1636"/>
              <p:cNvSpPr>
                <a:spLocks/>
              </p:cNvSpPr>
              <p:nvPr/>
            </p:nvSpPr>
            <p:spPr bwMode="auto">
              <a:xfrm>
                <a:off x="4718" y="1235"/>
                <a:ext cx="12" cy="9"/>
              </a:xfrm>
              <a:custGeom>
                <a:avLst/>
                <a:gdLst>
                  <a:gd name="T0" fmla="*/ 3 w 5"/>
                  <a:gd name="T1" fmla="*/ 4 h 4"/>
                  <a:gd name="T2" fmla="*/ 2 w 5"/>
                  <a:gd name="T3" fmla="*/ 1 h 4"/>
                  <a:gd name="T4" fmla="*/ 2 w 5"/>
                  <a:gd name="T5" fmla="*/ 0 h 4"/>
                  <a:gd name="T6" fmla="*/ 0 w 5"/>
                  <a:gd name="T7" fmla="*/ 2 h 4"/>
                  <a:gd name="T8" fmla="*/ 3 w 5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3" y="4"/>
                    </a:moveTo>
                    <a:cubicBezTo>
                      <a:pt x="5" y="1"/>
                      <a:pt x="2" y="2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3" y="2"/>
                      <a:pt x="3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4" name="Freeform 1637"/>
              <p:cNvSpPr>
                <a:spLocks/>
              </p:cNvSpPr>
              <p:nvPr/>
            </p:nvSpPr>
            <p:spPr bwMode="auto">
              <a:xfrm>
                <a:off x="4720" y="1256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5" name="Freeform 1638"/>
              <p:cNvSpPr>
                <a:spLocks/>
              </p:cNvSpPr>
              <p:nvPr/>
            </p:nvSpPr>
            <p:spPr bwMode="auto">
              <a:xfrm>
                <a:off x="4718" y="1256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0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6" name="Freeform 1639"/>
              <p:cNvSpPr>
                <a:spLocks/>
              </p:cNvSpPr>
              <p:nvPr/>
            </p:nvSpPr>
            <p:spPr bwMode="auto">
              <a:xfrm>
                <a:off x="4723" y="1261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0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7" name="Freeform 1640"/>
              <p:cNvSpPr>
                <a:spLocks/>
              </p:cNvSpPr>
              <p:nvPr/>
            </p:nvSpPr>
            <p:spPr bwMode="auto">
              <a:xfrm>
                <a:off x="4730" y="1258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8" name="Freeform 1641"/>
              <p:cNvSpPr>
                <a:spLocks/>
              </p:cNvSpPr>
              <p:nvPr/>
            </p:nvSpPr>
            <p:spPr bwMode="auto">
              <a:xfrm>
                <a:off x="4725" y="1256"/>
                <a:ext cx="7" cy="2"/>
              </a:xfrm>
              <a:custGeom>
                <a:avLst/>
                <a:gdLst>
                  <a:gd name="T0" fmla="*/ 0 w 3"/>
                  <a:gd name="T1" fmla="*/ 1 h 1"/>
                  <a:gd name="T2" fmla="*/ 2 w 3"/>
                  <a:gd name="T3" fmla="*/ 1 h 1"/>
                  <a:gd name="T4" fmla="*/ 1 w 3"/>
                  <a:gd name="T5" fmla="*/ 1 h 1"/>
                  <a:gd name="T6" fmla="*/ 0 w 3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1" y="1"/>
                    </a:cubicBezTo>
                    <a:cubicBezTo>
                      <a:pt x="2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9" name="Freeform 1642"/>
              <p:cNvSpPr>
                <a:spLocks/>
              </p:cNvSpPr>
              <p:nvPr/>
            </p:nvSpPr>
            <p:spPr bwMode="auto">
              <a:xfrm>
                <a:off x="4723" y="1251"/>
                <a:ext cx="7" cy="7"/>
              </a:xfrm>
              <a:custGeom>
                <a:avLst/>
                <a:gdLst>
                  <a:gd name="T0" fmla="*/ 1 w 3"/>
                  <a:gd name="T1" fmla="*/ 3 h 3"/>
                  <a:gd name="T2" fmla="*/ 3 w 3"/>
                  <a:gd name="T3" fmla="*/ 1 h 3"/>
                  <a:gd name="T4" fmla="*/ 1 w 3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1" y="1"/>
                      <a:pt x="3" y="1"/>
                    </a:cubicBezTo>
                    <a:cubicBezTo>
                      <a:pt x="1" y="0"/>
                      <a:pt x="0" y="2"/>
                      <a:pt x="1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0" name="Freeform 1643"/>
              <p:cNvSpPr>
                <a:spLocks/>
              </p:cNvSpPr>
              <p:nvPr/>
            </p:nvSpPr>
            <p:spPr bwMode="auto">
              <a:xfrm>
                <a:off x="4730" y="1237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1" name="Freeform 1644"/>
              <p:cNvSpPr>
                <a:spLocks/>
              </p:cNvSpPr>
              <p:nvPr/>
            </p:nvSpPr>
            <p:spPr bwMode="auto">
              <a:xfrm>
                <a:off x="4732" y="1268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2" name="Freeform 1645"/>
              <p:cNvSpPr>
                <a:spLocks/>
              </p:cNvSpPr>
              <p:nvPr/>
            </p:nvSpPr>
            <p:spPr bwMode="auto">
              <a:xfrm>
                <a:off x="4734" y="1265"/>
                <a:ext cx="5" cy="3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3" name="Freeform 1646"/>
              <p:cNvSpPr>
                <a:spLocks/>
              </p:cNvSpPr>
              <p:nvPr/>
            </p:nvSpPr>
            <p:spPr bwMode="auto">
              <a:xfrm>
                <a:off x="4730" y="1254"/>
                <a:ext cx="7" cy="2"/>
              </a:xfrm>
              <a:custGeom>
                <a:avLst/>
                <a:gdLst>
                  <a:gd name="T0" fmla="*/ 7 w 7"/>
                  <a:gd name="T1" fmla="*/ 0 h 2"/>
                  <a:gd name="T2" fmla="*/ 0 w 7"/>
                  <a:gd name="T3" fmla="*/ 2 h 2"/>
                  <a:gd name="T4" fmla="*/ 7 w 7"/>
                  <a:gd name="T5" fmla="*/ 0 h 2"/>
                  <a:gd name="T6" fmla="*/ 7 w 7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7" y="0"/>
                    </a:moveTo>
                    <a:lnTo>
                      <a:pt x="0" y="2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4" name="Freeform 1647"/>
              <p:cNvSpPr>
                <a:spLocks/>
              </p:cNvSpPr>
              <p:nvPr/>
            </p:nvSpPr>
            <p:spPr bwMode="auto">
              <a:xfrm>
                <a:off x="4734" y="1277"/>
                <a:ext cx="5" cy="3"/>
              </a:xfrm>
              <a:custGeom>
                <a:avLst/>
                <a:gdLst>
                  <a:gd name="T0" fmla="*/ 3 w 5"/>
                  <a:gd name="T1" fmla="*/ 0 h 3"/>
                  <a:gd name="T2" fmla="*/ 0 w 5"/>
                  <a:gd name="T3" fmla="*/ 3 h 3"/>
                  <a:gd name="T4" fmla="*/ 5 w 5"/>
                  <a:gd name="T5" fmla="*/ 0 h 3"/>
                  <a:gd name="T6" fmla="*/ 3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3" y="0"/>
                    </a:moveTo>
                    <a:lnTo>
                      <a:pt x="0" y="3"/>
                    </a:lnTo>
                    <a:lnTo>
                      <a:pt x="5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5" name="Freeform 1648"/>
              <p:cNvSpPr>
                <a:spLocks/>
              </p:cNvSpPr>
              <p:nvPr/>
            </p:nvSpPr>
            <p:spPr bwMode="auto">
              <a:xfrm>
                <a:off x="4737" y="1282"/>
                <a:ext cx="7" cy="5"/>
              </a:xfrm>
              <a:custGeom>
                <a:avLst/>
                <a:gdLst>
                  <a:gd name="T0" fmla="*/ 2 w 3"/>
                  <a:gd name="T1" fmla="*/ 0 h 2"/>
                  <a:gd name="T2" fmla="*/ 0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1" y="0"/>
                      <a:pt x="1" y="2"/>
                      <a:pt x="0" y="2"/>
                    </a:cubicBezTo>
                    <a:cubicBezTo>
                      <a:pt x="1" y="2"/>
                      <a:pt x="2" y="2"/>
                      <a:pt x="3" y="1"/>
                    </a:cubicBezTo>
                    <a:cubicBezTo>
                      <a:pt x="2" y="1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6" name="Freeform 1649"/>
              <p:cNvSpPr>
                <a:spLocks/>
              </p:cNvSpPr>
              <p:nvPr/>
            </p:nvSpPr>
            <p:spPr bwMode="auto">
              <a:xfrm>
                <a:off x="4744" y="128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7" name="Freeform 1650"/>
              <p:cNvSpPr>
                <a:spLocks/>
              </p:cNvSpPr>
              <p:nvPr/>
            </p:nvSpPr>
            <p:spPr bwMode="auto">
              <a:xfrm>
                <a:off x="4739" y="1270"/>
                <a:ext cx="3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8" name="Freeform 1651"/>
              <p:cNvSpPr>
                <a:spLocks/>
              </p:cNvSpPr>
              <p:nvPr/>
            </p:nvSpPr>
            <p:spPr bwMode="auto">
              <a:xfrm>
                <a:off x="4742" y="1270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9" name="Freeform 1652"/>
              <p:cNvSpPr>
                <a:spLocks/>
              </p:cNvSpPr>
              <p:nvPr/>
            </p:nvSpPr>
            <p:spPr bwMode="auto">
              <a:xfrm>
                <a:off x="4739" y="1270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0" name="Freeform 1653"/>
              <p:cNvSpPr>
                <a:spLocks/>
              </p:cNvSpPr>
              <p:nvPr/>
            </p:nvSpPr>
            <p:spPr bwMode="auto">
              <a:xfrm>
                <a:off x="4737" y="1256"/>
                <a:ext cx="7" cy="5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0 h 2"/>
                  <a:gd name="T4" fmla="*/ 0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cubicBezTo>
                      <a:pt x="1" y="2"/>
                      <a:pt x="3" y="2"/>
                      <a:pt x="3" y="0"/>
                    </a:cubicBezTo>
                    <a:cubicBezTo>
                      <a:pt x="2" y="0"/>
                      <a:pt x="2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1" name="Freeform 1654"/>
              <p:cNvSpPr>
                <a:spLocks/>
              </p:cNvSpPr>
              <p:nvPr/>
            </p:nvSpPr>
            <p:spPr bwMode="auto">
              <a:xfrm>
                <a:off x="4739" y="1263"/>
                <a:ext cx="5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2" name="Freeform 1655"/>
              <p:cNvSpPr>
                <a:spLocks/>
              </p:cNvSpPr>
              <p:nvPr/>
            </p:nvSpPr>
            <p:spPr bwMode="auto">
              <a:xfrm>
                <a:off x="4744" y="1265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3 h 3"/>
                  <a:gd name="T3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3" name="Freeform 1656"/>
              <p:cNvSpPr>
                <a:spLocks/>
              </p:cNvSpPr>
              <p:nvPr/>
            </p:nvSpPr>
            <p:spPr bwMode="auto">
              <a:xfrm>
                <a:off x="4746" y="1277"/>
                <a:ext cx="5" cy="3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4" name="Freeform 1657"/>
              <p:cNvSpPr>
                <a:spLocks/>
              </p:cNvSpPr>
              <p:nvPr/>
            </p:nvSpPr>
            <p:spPr bwMode="auto">
              <a:xfrm>
                <a:off x="4744" y="127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5" name="Freeform 1658"/>
              <p:cNvSpPr>
                <a:spLocks/>
              </p:cNvSpPr>
              <p:nvPr/>
            </p:nvSpPr>
            <p:spPr bwMode="auto">
              <a:xfrm>
                <a:off x="4758" y="1287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6" name="Freeform 1659"/>
              <p:cNvSpPr>
                <a:spLocks/>
              </p:cNvSpPr>
              <p:nvPr/>
            </p:nvSpPr>
            <p:spPr bwMode="auto">
              <a:xfrm>
                <a:off x="4746" y="1275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7" name="Freeform 1660"/>
              <p:cNvSpPr>
                <a:spLocks/>
              </p:cNvSpPr>
              <p:nvPr/>
            </p:nvSpPr>
            <p:spPr bwMode="auto">
              <a:xfrm>
                <a:off x="4749" y="1282"/>
                <a:ext cx="2" cy="5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8" name="Freeform 1661"/>
              <p:cNvSpPr>
                <a:spLocks/>
              </p:cNvSpPr>
              <p:nvPr/>
            </p:nvSpPr>
            <p:spPr bwMode="auto">
              <a:xfrm>
                <a:off x="4744" y="1275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9" name="Freeform 1662"/>
              <p:cNvSpPr>
                <a:spLocks/>
              </p:cNvSpPr>
              <p:nvPr/>
            </p:nvSpPr>
            <p:spPr bwMode="auto">
              <a:xfrm>
                <a:off x="4744" y="1275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0" name="Freeform 1663"/>
              <p:cNvSpPr>
                <a:spLocks/>
              </p:cNvSpPr>
              <p:nvPr/>
            </p:nvSpPr>
            <p:spPr bwMode="auto">
              <a:xfrm>
                <a:off x="4760" y="1273"/>
                <a:ext cx="22" cy="14"/>
              </a:xfrm>
              <a:custGeom>
                <a:avLst/>
                <a:gdLst>
                  <a:gd name="T0" fmla="*/ 8 w 9"/>
                  <a:gd name="T1" fmla="*/ 0 h 6"/>
                  <a:gd name="T2" fmla="*/ 6 w 9"/>
                  <a:gd name="T3" fmla="*/ 0 h 6"/>
                  <a:gd name="T4" fmla="*/ 0 w 9"/>
                  <a:gd name="T5" fmla="*/ 6 h 6"/>
                  <a:gd name="T6" fmla="*/ 2 w 9"/>
                  <a:gd name="T7" fmla="*/ 6 h 6"/>
                  <a:gd name="T8" fmla="*/ 3 w 9"/>
                  <a:gd name="T9" fmla="*/ 2 h 6"/>
                  <a:gd name="T10" fmla="*/ 4 w 9"/>
                  <a:gd name="T11" fmla="*/ 4 h 6"/>
                  <a:gd name="T12" fmla="*/ 9 w 9"/>
                  <a:gd name="T13" fmla="*/ 1 h 6"/>
                  <a:gd name="T14" fmla="*/ 7 w 9"/>
                  <a:gd name="T15" fmla="*/ 1 h 6"/>
                  <a:gd name="T16" fmla="*/ 8 w 9"/>
                  <a:gd name="T1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6">
                    <a:moveTo>
                      <a:pt x="8" y="0"/>
                    </a:moveTo>
                    <a:cubicBezTo>
                      <a:pt x="7" y="1"/>
                      <a:pt x="5" y="1"/>
                      <a:pt x="6" y="0"/>
                    </a:cubicBezTo>
                    <a:cubicBezTo>
                      <a:pt x="4" y="0"/>
                      <a:pt x="1" y="4"/>
                      <a:pt x="0" y="6"/>
                    </a:cubicBezTo>
                    <a:cubicBezTo>
                      <a:pt x="0" y="6"/>
                      <a:pt x="0" y="6"/>
                      <a:pt x="2" y="6"/>
                    </a:cubicBezTo>
                    <a:cubicBezTo>
                      <a:pt x="2" y="5"/>
                      <a:pt x="2" y="3"/>
                      <a:pt x="3" y="2"/>
                    </a:cubicBezTo>
                    <a:cubicBezTo>
                      <a:pt x="5" y="3"/>
                      <a:pt x="4" y="3"/>
                      <a:pt x="4" y="4"/>
                    </a:cubicBezTo>
                    <a:cubicBezTo>
                      <a:pt x="5" y="3"/>
                      <a:pt x="7" y="3"/>
                      <a:pt x="9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8" y="1"/>
                      <a:pt x="8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1" name="Freeform 1664"/>
              <p:cNvSpPr>
                <a:spLocks/>
              </p:cNvSpPr>
              <p:nvPr/>
            </p:nvSpPr>
            <p:spPr bwMode="auto">
              <a:xfrm>
                <a:off x="4753" y="1284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1 w 2"/>
                  <a:gd name="T3" fmla="*/ 0 h 2"/>
                  <a:gd name="T4" fmla="*/ 0 w 2"/>
                  <a:gd name="T5" fmla="*/ 2 h 2"/>
                  <a:gd name="T6" fmla="*/ 2 w 2"/>
                  <a:gd name="T7" fmla="*/ 2 h 2"/>
                  <a:gd name="T8" fmla="*/ 1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" name="Freeform 1665"/>
              <p:cNvSpPr>
                <a:spLocks/>
              </p:cNvSpPr>
              <p:nvPr/>
            </p:nvSpPr>
            <p:spPr bwMode="auto">
              <a:xfrm>
                <a:off x="4751" y="1273"/>
                <a:ext cx="9" cy="11"/>
              </a:xfrm>
              <a:custGeom>
                <a:avLst/>
                <a:gdLst>
                  <a:gd name="T0" fmla="*/ 1 w 4"/>
                  <a:gd name="T1" fmla="*/ 4 h 5"/>
                  <a:gd name="T2" fmla="*/ 4 w 4"/>
                  <a:gd name="T3" fmla="*/ 1 h 5"/>
                  <a:gd name="T4" fmla="*/ 2 w 4"/>
                  <a:gd name="T5" fmla="*/ 2 h 5"/>
                  <a:gd name="T6" fmla="*/ 1 w 4"/>
                  <a:gd name="T7" fmla="*/ 4 h 5"/>
                  <a:gd name="T8" fmla="*/ 0 w 4"/>
                  <a:gd name="T9" fmla="*/ 3 h 5"/>
                  <a:gd name="T10" fmla="*/ 0 w 4"/>
                  <a:gd name="T11" fmla="*/ 4 h 5"/>
                  <a:gd name="T12" fmla="*/ 0 w 4"/>
                  <a:gd name="T13" fmla="*/ 4 h 5"/>
                  <a:gd name="T14" fmla="*/ 0 w 4"/>
                  <a:gd name="T15" fmla="*/ 4 h 5"/>
                  <a:gd name="T16" fmla="*/ 0 w 4"/>
                  <a:gd name="T17" fmla="*/ 4 h 5"/>
                  <a:gd name="T18" fmla="*/ 0 w 4"/>
                  <a:gd name="T19" fmla="*/ 4 h 5"/>
                  <a:gd name="T20" fmla="*/ 0 w 4"/>
                  <a:gd name="T21" fmla="*/ 4 h 5"/>
                  <a:gd name="T22" fmla="*/ 1 w 4"/>
                  <a:gd name="T23" fmla="*/ 4 h 5"/>
                  <a:gd name="T24" fmla="*/ 0 w 4"/>
                  <a:gd name="T25" fmla="*/ 4 h 5"/>
                  <a:gd name="T26" fmla="*/ 0 w 4"/>
                  <a:gd name="T27" fmla="*/ 4 h 5"/>
                  <a:gd name="T28" fmla="*/ 0 w 4"/>
                  <a:gd name="T29" fmla="*/ 4 h 5"/>
                  <a:gd name="T30" fmla="*/ 2 w 4"/>
                  <a:gd name="T31" fmla="*/ 5 h 5"/>
                  <a:gd name="T32" fmla="*/ 1 w 4"/>
                  <a:gd name="T3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5">
                    <a:moveTo>
                      <a:pt x="1" y="4"/>
                    </a:moveTo>
                    <a:cubicBezTo>
                      <a:pt x="2" y="3"/>
                      <a:pt x="3" y="3"/>
                      <a:pt x="4" y="1"/>
                    </a:cubicBezTo>
                    <a:cubicBezTo>
                      <a:pt x="3" y="0"/>
                      <a:pt x="3" y="2"/>
                      <a:pt x="2" y="2"/>
                    </a:cubicBezTo>
                    <a:cubicBezTo>
                      <a:pt x="3" y="3"/>
                      <a:pt x="1" y="2"/>
                      <a:pt x="1" y="4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1" y="4"/>
                      <a:pt x="1" y="4"/>
                    </a:cubicBezTo>
                    <a:cubicBezTo>
                      <a:pt x="1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4"/>
                      <a:pt x="1" y="4"/>
                      <a:pt x="1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3" name="Freeform 1666"/>
              <p:cNvSpPr>
                <a:spLocks/>
              </p:cNvSpPr>
              <p:nvPr/>
            </p:nvSpPr>
            <p:spPr bwMode="auto">
              <a:xfrm>
                <a:off x="4751" y="1251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4" name="Freeform 1667"/>
              <p:cNvSpPr>
                <a:spLocks/>
              </p:cNvSpPr>
              <p:nvPr/>
            </p:nvSpPr>
            <p:spPr bwMode="auto">
              <a:xfrm>
                <a:off x="4746" y="1251"/>
                <a:ext cx="5" cy="12"/>
              </a:xfrm>
              <a:custGeom>
                <a:avLst/>
                <a:gdLst>
                  <a:gd name="T0" fmla="*/ 2 w 2"/>
                  <a:gd name="T1" fmla="*/ 1 h 5"/>
                  <a:gd name="T2" fmla="*/ 1 w 2"/>
                  <a:gd name="T3" fmla="*/ 1 h 5"/>
                  <a:gd name="T4" fmla="*/ 2 w 2"/>
                  <a:gd name="T5" fmla="*/ 0 h 5"/>
                  <a:gd name="T6" fmla="*/ 1 w 2"/>
                  <a:gd name="T7" fmla="*/ 2 h 5"/>
                  <a:gd name="T8" fmla="*/ 1 w 2"/>
                  <a:gd name="T9" fmla="*/ 2 h 5"/>
                  <a:gd name="T10" fmla="*/ 0 w 2"/>
                  <a:gd name="T11" fmla="*/ 5 h 5"/>
                  <a:gd name="T12" fmla="*/ 2 w 2"/>
                  <a:gd name="T1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5">
                    <a:moveTo>
                      <a:pt x="2" y="1"/>
                    </a:moveTo>
                    <a:cubicBezTo>
                      <a:pt x="2" y="1"/>
                      <a:pt x="1" y="2"/>
                      <a:pt x="1" y="1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2" y="0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0" y="5"/>
                      <a:pt x="0" y="5"/>
                    </a:cubicBezTo>
                    <a:cubicBezTo>
                      <a:pt x="1" y="4"/>
                      <a:pt x="1" y="3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5" name="Freeform 1668"/>
              <p:cNvSpPr>
                <a:spLocks/>
              </p:cNvSpPr>
              <p:nvPr/>
            </p:nvSpPr>
            <p:spPr bwMode="auto">
              <a:xfrm>
                <a:off x="4753" y="1263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1 w 2"/>
                  <a:gd name="T7" fmla="*/ 1 h 2"/>
                  <a:gd name="T8" fmla="*/ 0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6" name="Freeform 1669"/>
              <p:cNvSpPr>
                <a:spLocks/>
              </p:cNvSpPr>
              <p:nvPr/>
            </p:nvSpPr>
            <p:spPr bwMode="auto">
              <a:xfrm>
                <a:off x="4753" y="1289"/>
                <a:ext cx="7" cy="5"/>
              </a:xfrm>
              <a:custGeom>
                <a:avLst/>
                <a:gdLst>
                  <a:gd name="T0" fmla="*/ 5 w 7"/>
                  <a:gd name="T1" fmla="*/ 0 h 5"/>
                  <a:gd name="T2" fmla="*/ 0 w 7"/>
                  <a:gd name="T3" fmla="*/ 5 h 5"/>
                  <a:gd name="T4" fmla="*/ 7 w 7"/>
                  <a:gd name="T5" fmla="*/ 0 h 5"/>
                  <a:gd name="T6" fmla="*/ 5 w 7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5">
                    <a:moveTo>
                      <a:pt x="5" y="0"/>
                    </a:moveTo>
                    <a:lnTo>
                      <a:pt x="0" y="5"/>
                    </a:lnTo>
                    <a:lnTo>
                      <a:pt x="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7" name="Freeform 1670"/>
              <p:cNvSpPr>
                <a:spLocks/>
              </p:cNvSpPr>
              <p:nvPr/>
            </p:nvSpPr>
            <p:spPr bwMode="auto">
              <a:xfrm>
                <a:off x="4758" y="1294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2 h 2"/>
                  <a:gd name="T4" fmla="*/ 2 w 2"/>
                  <a:gd name="T5" fmla="*/ 2 h 2"/>
                  <a:gd name="T6" fmla="*/ 2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8" name="Freeform 1671"/>
              <p:cNvSpPr>
                <a:spLocks/>
              </p:cNvSpPr>
              <p:nvPr/>
            </p:nvSpPr>
            <p:spPr bwMode="auto">
              <a:xfrm>
                <a:off x="4981" y="1450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9" name="Freeform 1672"/>
              <p:cNvSpPr>
                <a:spLocks/>
              </p:cNvSpPr>
              <p:nvPr/>
            </p:nvSpPr>
            <p:spPr bwMode="auto">
              <a:xfrm>
                <a:off x="4976" y="144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0" name="Freeform 1673"/>
              <p:cNvSpPr>
                <a:spLocks/>
              </p:cNvSpPr>
              <p:nvPr/>
            </p:nvSpPr>
            <p:spPr bwMode="auto">
              <a:xfrm>
                <a:off x="4839" y="1377"/>
                <a:ext cx="7" cy="7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2 h 3"/>
                  <a:gd name="T4" fmla="*/ 3 w 3"/>
                  <a:gd name="T5" fmla="*/ 1 h 3"/>
                  <a:gd name="T6" fmla="*/ 2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1"/>
                      <a:pt x="0" y="3"/>
                      <a:pt x="1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1" name="Freeform 1674"/>
              <p:cNvSpPr>
                <a:spLocks/>
              </p:cNvSpPr>
              <p:nvPr/>
            </p:nvSpPr>
            <p:spPr bwMode="auto">
              <a:xfrm>
                <a:off x="4914" y="1415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2" name="Freeform 1675"/>
              <p:cNvSpPr>
                <a:spLocks/>
              </p:cNvSpPr>
              <p:nvPr/>
            </p:nvSpPr>
            <p:spPr bwMode="auto">
              <a:xfrm>
                <a:off x="4929" y="1403"/>
                <a:ext cx="0" cy="5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3" name="Freeform 1676"/>
              <p:cNvSpPr>
                <a:spLocks/>
              </p:cNvSpPr>
              <p:nvPr/>
            </p:nvSpPr>
            <p:spPr bwMode="auto">
              <a:xfrm>
                <a:off x="5014" y="1474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1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4" name="Freeform 1677"/>
              <p:cNvSpPr>
                <a:spLocks/>
              </p:cNvSpPr>
              <p:nvPr/>
            </p:nvSpPr>
            <p:spPr bwMode="auto">
              <a:xfrm>
                <a:off x="4796" y="1325"/>
                <a:ext cx="2" cy="7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2"/>
                      <a:pt x="0" y="3"/>
                    </a:cubicBezTo>
                    <a:cubicBezTo>
                      <a:pt x="1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5" name="Freeform 1678"/>
              <p:cNvSpPr>
                <a:spLocks/>
              </p:cNvSpPr>
              <p:nvPr/>
            </p:nvSpPr>
            <p:spPr bwMode="auto">
              <a:xfrm>
                <a:off x="4948" y="1479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6" name="Freeform 1679"/>
              <p:cNvSpPr>
                <a:spLocks/>
              </p:cNvSpPr>
              <p:nvPr/>
            </p:nvSpPr>
            <p:spPr bwMode="auto">
              <a:xfrm>
                <a:off x="4796" y="1332"/>
                <a:ext cx="5" cy="2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7" name="Freeform 1680"/>
              <p:cNvSpPr>
                <a:spLocks/>
              </p:cNvSpPr>
              <p:nvPr/>
            </p:nvSpPr>
            <p:spPr bwMode="auto">
              <a:xfrm>
                <a:off x="5120" y="15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8" name="Freeform 1681"/>
              <p:cNvSpPr>
                <a:spLocks/>
              </p:cNvSpPr>
              <p:nvPr/>
            </p:nvSpPr>
            <p:spPr bwMode="auto">
              <a:xfrm>
                <a:off x="5101" y="1649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9" name="Rectangle 1682"/>
              <p:cNvSpPr>
                <a:spLocks noChangeArrowheads="1"/>
              </p:cNvSpPr>
              <p:nvPr/>
            </p:nvSpPr>
            <p:spPr bwMode="auto">
              <a:xfrm>
                <a:off x="4772" y="1308"/>
                <a:ext cx="3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0" name="Freeform 1683"/>
              <p:cNvSpPr>
                <a:spLocks/>
              </p:cNvSpPr>
              <p:nvPr/>
            </p:nvSpPr>
            <p:spPr bwMode="auto">
              <a:xfrm>
                <a:off x="4782" y="1291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1" name="Freeform 1684"/>
              <p:cNvSpPr>
                <a:spLocks/>
              </p:cNvSpPr>
              <p:nvPr/>
            </p:nvSpPr>
            <p:spPr bwMode="auto">
              <a:xfrm>
                <a:off x="4824" y="13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2" name="Freeform 1685"/>
              <p:cNvSpPr>
                <a:spLocks/>
              </p:cNvSpPr>
              <p:nvPr/>
            </p:nvSpPr>
            <p:spPr bwMode="auto">
              <a:xfrm>
                <a:off x="4775" y="130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3" name="Freeform 1686"/>
              <p:cNvSpPr>
                <a:spLocks/>
              </p:cNvSpPr>
              <p:nvPr/>
            </p:nvSpPr>
            <p:spPr bwMode="auto">
              <a:xfrm>
                <a:off x="4772" y="130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4" name="Freeform 1687"/>
              <p:cNvSpPr>
                <a:spLocks/>
              </p:cNvSpPr>
              <p:nvPr/>
            </p:nvSpPr>
            <p:spPr bwMode="auto">
              <a:xfrm>
                <a:off x="4775" y="13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5" name="Freeform 1688"/>
              <p:cNvSpPr>
                <a:spLocks/>
              </p:cNvSpPr>
              <p:nvPr/>
            </p:nvSpPr>
            <p:spPr bwMode="auto">
              <a:xfrm>
                <a:off x="5054" y="153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6" name="Freeform 1689"/>
              <p:cNvSpPr>
                <a:spLocks/>
              </p:cNvSpPr>
              <p:nvPr/>
            </p:nvSpPr>
            <p:spPr bwMode="auto">
              <a:xfrm>
                <a:off x="4891" y="136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7" name="Freeform 1690"/>
              <p:cNvSpPr>
                <a:spLocks/>
              </p:cNvSpPr>
              <p:nvPr/>
            </p:nvSpPr>
            <p:spPr bwMode="auto">
              <a:xfrm>
                <a:off x="4884" y="1365"/>
                <a:ext cx="11" cy="9"/>
              </a:xfrm>
              <a:custGeom>
                <a:avLst/>
                <a:gdLst>
                  <a:gd name="T0" fmla="*/ 5 w 5"/>
                  <a:gd name="T1" fmla="*/ 0 h 4"/>
                  <a:gd name="T2" fmla="*/ 3 w 5"/>
                  <a:gd name="T3" fmla="*/ 0 h 4"/>
                  <a:gd name="T4" fmla="*/ 0 w 5"/>
                  <a:gd name="T5" fmla="*/ 4 h 4"/>
                  <a:gd name="T6" fmla="*/ 5 w 5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4">
                    <a:moveTo>
                      <a:pt x="5" y="0"/>
                    </a:moveTo>
                    <a:cubicBezTo>
                      <a:pt x="3" y="1"/>
                      <a:pt x="3" y="1"/>
                      <a:pt x="3" y="0"/>
                    </a:cubicBezTo>
                    <a:cubicBezTo>
                      <a:pt x="0" y="4"/>
                      <a:pt x="0" y="4"/>
                      <a:pt x="0" y="4"/>
                    </a:cubicBez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8" name="Freeform 1691"/>
              <p:cNvSpPr>
                <a:spLocks noEditPoints="1"/>
              </p:cNvSpPr>
              <p:nvPr/>
            </p:nvSpPr>
            <p:spPr bwMode="auto">
              <a:xfrm>
                <a:off x="4763" y="1284"/>
                <a:ext cx="374" cy="372"/>
              </a:xfrm>
              <a:custGeom>
                <a:avLst/>
                <a:gdLst>
                  <a:gd name="T0" fmla="*/ 96 w 158"/>
                  <a:gd name="T1" fmla="*/ 72 h 157"/>
                  <a:gd name="T2" fmla="*/ 90 w 158"/>
                  <a:gd name="T3" fmla="*/ 68 h 157"/>
                  <a:gd name="T4" fmla="*/ 89 w 158"/>
                  <a:gd name="T5" fmla="*/ 64 h 157"/>
                  <a:gd name="T6" fmla="*/ 83 w 158"/>
                  <a:gd name="T7" fmla="*/ 62 h 157"/>
                  <a:gd name="T8" fmla="*/ 78 w 158"/>
                  <a:gd name="T9" fmla="*/ 57 h 157"/>
                  <a:gd name="T10" fmla="*/ 65 w 158"/>
                  <a:gd name="T11" fmla="*/ 55 h 157"/>
                  <a:gd name="T12" fmla="*/ 65 w 158"/>
                  <a:gd name="T13" fmla="*/ 55 h 157"/>
                  <a:gd name="T14" fmla="*/ 69 w 158"/>
                  <a:gd name="T15" fmla="*/ 50 h 157"/>
                  <a:gd name="T16" fmla="*/ 64 w 158"/>
                  <a:gd name="T17" fmla="*/ 45 h 157"/>
                  <a:gd name="T18" fmla="*/ 59 w 158"/>
                  <a:gd name="T19" fmla="*/ 41 h 157"/>
                  <a:gd name="T20" fmla="*/ 53 w 158"/>
                  <a:gd name="T21" fmla="*/ 32 h 157"/>
                  <a:gd name="T22" fmla="*/ 50 w 158"/>
                  <a:gd name="T23" fmla="*/ 29 h 157"/>
                  <a:gd name="T24" fmla="*/ 34 w 158"/>
                  <a:gd name="T25" fmla="*/ 31 h 157"/>
                  <a:gd name="T26" fmla="*/ 41 w 158"/>
                  <a:gd name="T27" fmla="*/ 21 h 157"/>
                  <a:gd name="T28" fmla="*/ 38 w 158"/>
                  <a:gd name="T29" fmla="*/ 18 h 157"/>
                  <a:gd name="T30" fmla="*/ 34 w 158"/>
                  <a:gd name="T31" fmla="*/ 15 h 157"/>
                  <a:gd name="T32" fmla="*/ 25 w 158"/>
                  <a:gd name="T33" fmla="*/ 9 h 157"/>
                  <a:gd name="T34" fmla="*/ 17 w 158"/>
                  <a:gd name="T35" fmla="*/ 11 h 157"/>
                  <a:gd name="T36" fmla="*/ 14 w 158"/>
                  <a:gd name="T37" fmla="*/ 2 h 157"/>
                  <a:gd name="T38" fmla="*/ 8 w 158"/>
                  <a:gd name="T39" fmla="*/ 4 h 157"/>
                  <a:gd name="T40" fmla="*/ 3 w 158"/>
                  <a:gd name="T41" fmla="*/ 10 h 157"/>
                  <a:gd name="T42" fmla="*/ 5 w 158"/>
                  <a:gd name="T43" fmla="*/ 8 h 157"/>
                  <a:gd name="T44" fmla="*/ 9 w 158"/>
                  <a:gd name="T45" fmla="*/ 14 h 157"/>
                  <a:gd name="T46" fmla="*/ 17 w 158"/>
                  <a:gd name="T47" fmla="*/ 23 h 157"/>
                  <a:gd name="T48" fmla="*/ 30 w 158"/>
                  <a:gd name="T49" fmla="*/ 33 h 157"/>
                  <a:gd name="T50" fmla="*/ 34 w 158"/>
                  <a:gd name="T51" fmla="*/ 39 h 157"/>
                  <a:gd name="T52" fmla="*/ 38 w 158"/>
                  <a:gd name="T53" fmla="*/ 38 h 157"/>
                  <a:gd name="T54" fmla="*/ 45 w 158"/>
                  <a:gd name="T55" fmla="*/ 42 h 157"/>
                  <a:gd name="T56" fmla="*/ 55 w 158"/>
                  <a:gd name="T57" fmla="*/ 55 h 157"/>
                  <a:gd name="T58" fmla="*/ 60 w 158"/>
                  <a:gd name="T59" fmla="*/ 58 h 157"/>
                  <a:gd name="T60" fmla="*/ 66 w 158"/>
                  <a:gd name="T61" fmla="*/ 64 h 157"/>
                  <a:gd name="T62" fmla="*/ 73 w 158"/>
                  <a:gd name="T63" fmla="*/ 69 h 157"/>
                  <a:gd name="T64" fmla="*/ 78 w 158"/>
                  <a:gd name="T65" fmla="*/ 78 h 157"/>
                  <a:gd name="T66" fmla="*/ 87 w 158"/>
                  <a:gd name="T67" fmla="*/ 89 h 157"/>
                  <a:gd name="T68" fmla="*/ 96 w 158"/>
                  <a:gd name="T69" fmla="*/ 99 h 157"/>
                  <a:gd name="T70" fmla="*/ 105 w 158"/>
                  <a:gd name="T71" fmla="*/ 106 h 157"/>
                  <a:gd name="T72" fmla="*/ 113 w 158"/>
                  <a:gd name="T73" fmla="*/ 118 h 157"/>
                  <a:gd name="T74" fmla="*/ 118 w 158"/>
                  <a:gd name="T75" fmla="*/ 122 h 157"/>
                  <a:gd name="T76" fmla="*/ 128 w 158"/>
                  <a:gd name="T77" fmla="*/ 132 h 157"/>
                  <a:gd name="T78" fmla="*/ 135 w 158"/>
                  <a:gd name="T79" fmla="*/ 141 h 157"/>
                  <a:gd name="T80" fmla="*/ 146 w 158"/>
                  <a:gd name="T81" fmla="*/ 153 h 157"/>
                  <a:gd name="T82" fmla="*/ 157 w 158"/>
                  <a:gd name="T83" fmla="*/ 152 h 157"/>
                  <a:gd name="T84" fmla="*/ 153 w 158"/>
                  <a:gd name="T85" fmla="*/ 139 h 157"/>
                  <a:gd name="T86" fmla="*/ 149 w 158"/>
                  <a:gd name="T87" fmla="*/ 132 h 157"/>
                  <a:gd name="T88" fmla="*/ 140 w 158"/>
                  <a:gd name="T89" fmla="*/ 123 h 157"/>
                  <a:gd name="T90" fmla="*/ 133 w 158"/>
                  <a:gd name="T91" fmla="*/ 117 h 157"/>
                  <a:gd name="T92" fmla="*/ 128 w 158"/>
                  <a:gd name="T93" fmla="*/ 109 h 157"/>
                  <a:gd name="T94" fmla="*/ 123 w 158"/>
                  <a:gd name="T95" fmla="*/ 107 h 157"/>
                  <a:gd name="T96" fmla="*/ 122 w 158"/>
                  <a:gd name="T97" fmla="*/ 103 h 157"/>
                  <a:gd name="T98" fmla="*/ 120 w 158"/>
                  <a:gd name="T99" fmla="*/ 95 h 157"/>
                  <a:gd name="T100" fmla="*/ 114 w 158"/>
                  <a:gd name="T101" fmla="*/ 94 h 157"/>
                  <a:gd name="T102" fmla="*/ 113 w 158"/>
                  <a:gd name="T103" fmla="*/ 90 h 157"/>
                  <a:gd name="T104" fmla="*/ 112 w 158"/>
                  <a:gd name="T105" fmla="*/ 86 h 157"/>
                  <a:gd name="T106" fmla="*/ 103 w 158"/>
                  <a:gd name="T107" fmla="*/ 76 h 157"/>
                  <a:gd name="T108" fmla="*/ 87 w 158"/>
                  <a:gd name="T109" fmla="*/ 65 h 157"/>
                  <a:gd name="T110" fmla="*/ 9 w 158"/>
                  <a:gd name="T111" fmla="*/ 12 h 157"/>
                  <a:gd name="T112" fmla="*/ 117 w 158"/>
                  <a:gd name="T113" fmla="*/ 12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8" h="157">
                    <a:moveTo>
                      <a:pt x="98" y="75"/>
                    </a:moveTo>
                    <a:cubicBezTo>
                      <a:pt x="99" y="74"/>
                      <a:pt x="99" y="74"/>
                      <a:pt x="99" y="74"/>
                    </a:cubicBezTo>
                    <a:cubicBezTo>
                      <a:pt x="101" y="73"/>
                      <a:pt x="101" y="74"/>
                      <a:pt x="102" y="72"/>
                    </a:cubicBezTo>
                    <a:cubicBezTo>
                      <a:pt x="98" y="75"/>
                      <a:pt x="99" y="69"/>
                      <a:pt x="95" y="73"/>
                    </a:cubicBezTo>
                    <a:cubicBezTo>
                      <a:pt x="95" y="72"/>
                      <a:pt x="95" y="72"/>
                      <a:pt x="95" y="72"/>
                    </a:cubicBezTo>
                    <a:cubicBezTo>
                      <a:pt x="95" y="72"/>
                      <a:pt x="96" y="72"/>
                      <a:pt x="96" y="72"/>
                    </a:cubicBezTo>
                    <a:cubicBezTo>
                      <a:pt x="97" y="69"/>
                      <a:pt x="92" y="74"/>
                      <a:pt x="91" y="72"/>
                    </a:cubicBezTo>
                    <a:cubicBezTo>
                      <a:pt x="91" y="71"/>
                      <a:pt x="92" y="70"/>
                      <a:pt x="92" y="70"/>
                    </a:cubicBezTo>
                    <a:cubicBezTo>
                      <a:pt x="90" y="70"/>
                      <a:pt x="90" y="70"/>
                      <a:pt x="90" y="70"/>
                    </a:cubicBezTo>
                    <a:cubicBezTo>
                      <a:pt x="90" y="70"/>
                      <a:pt x="91" y="69"/>
                      <a:pt x="91" y="70"/>
                    </a:cubicBezTo>
                    <a:cubicBezTo>
                      <a:pt x="89" y="68"/>
                      <a:pt x="89" y="68"/>
                      <a:pt x="89" y="68"/>
                    </a:cubicBezTo>
                    <a:cubicBezTo>
                      <a:pt x="90" y="68"/>
                      <a:pt x="90" y="68"/>
                      <a:pt x="90" y="68"/>
                    </a:cubicBezTo>
                    <a:cubicBezTo>
                      <a:pt x="89" y="69"/>
                      <a:pt x="87" y="69"/>
                      <a:pt x="87" y="69"/>
                    </a:cubicBezTo>
                    <a:cubicBezTo>
                      <a:pt x="87" y="68"/>
                      <a:pt x="87" y="69"/>
                      <a:pt x="88" y="68"/>
                    </a:cubicBezTo>
                    <a:cubicBezTo>
                      <a:pt x="86" y="69"/>
                      <a:pt x="86" y="69"/>
                      <a:pt x="86" y="69"/>
                    </a:cubicBezTo>
                    <a:cubicBezTo>
                      <a:pt x="87" y="67"/>
                      <a:pt x="88" y="67"/>
                      <a:pt x="89" y="68"/>
                    </a:cubicBezTo>
                    <a:cubicBezTo>
                      <a:pt x="92" y="63"/>
                      <a:pt x="87" y="68"/>
                      <a:pt x="88" y="64"/>
                    </a:cubicBezTo>
                    <a:cubicBezTo>
                      <a:pt x="89" y="64"/>
                      <a:pt x="89" y="64"/>
                      <a:pt x="89" y="64"/>
                    </a:cubicBezTo>
                    <a:cubicBezTo>
                      <a:pt x="91" y="62"/>
                      <a:pt x="89" y="62"/>
                      <a:pt x="90" y="60"/>
                    </a:cubicBezTo>
                    <a:cubicBezTo>
                      <a:pt x="89" y="61"/>
                      <a:pt x="88" y="65"/>
                      <a:pt x="86" y="65"/>
                    </a:cubicBezTo>
                    <a:cubicBezTo>
                      <a:pt x="86" y="64"/>
                      <a:pt x="86" y="64"/>
                      <a:pt x="85" y="64"/>
                    </a:cubicBezTo>
                    <a:cubicBezTo>
                      <a:pt x="86" y="63"/>
                      <a:pt x="85" y="63"/>
                      <a:pt x="85" y="62"/>
                    </a:cubicBezTo>
                    <a:cubicBezTo>
                      <a:pt x="87" y="60"/>
                      <a:pt x="87" y="60"/>
                      <a:pt x="87" y="60"/>
                    </a:cubicBezTo>
                    <a:cubicBezTo>
                      <a:pt x="85" y="60"/>
                      <a:pt x="84" y="61"/>
                      <a:pt x="83" y="62"/>
                    </a:cubicBezTo>
                    <a:cubicBezTo>
                      <a:pt x="83" y="61"/>
                      <a:pt x="84" y="59"/>
                      <a:pt x="85" y="58"/>
                    </a:cubicBezTo>
                    <a:cubicBezTo>
                      <a:pt x="84" y="56"/>
                      <a:pt x="84" y="61"/>
                      <a:pt x="82" y="60"/>
                    </a:cubicBezTo>
                    <a:cubicBezTo>
                      <a:pt x="82" y="58"/>
                      <a:pt x="80" y="58"/>
                      <a:pt x="78" y="58"/>
                    </a:cubicBezTo>
                    <a:cubicBezTo>
                      <a:pt x="78" y="57"/>
                      <a:pt x="79" y="57"/>
                      <a:pt x="80" y="57"/>
                    </a:cubicBezTo>
                    <a:cubicBezTo>
                      <a:pt x="78" y="57"/>
                      <a:pt x="78" y="57"/>
                      <a:pt x="78" y="57"/>
                    </a:cubicBezTo>
                    <a:cubicBezTo>
                      <a:pt x="77" y="57"/>
                      <a:pt x="78" y="57"/>
                      <a:pt x="78" y="57"/>
                    </a:cubicBezTo>
                    <a:cubicBezTo>
                      <a:pt x="77" y="57"/>
                      <a:pt x="76" y="58"/>
                      <a:pt x="75" y="58"/>
                    </a:cubicBezTo>
                    <a:cubicBezTo>
                      <a:pt x="73" y="60"/>
                      <a:pt x="76" y="54"/>
                      <a:pt x="73" y="55"/>
                    </a:cubicBezTo>
                    <a:cubicBezTo>
                      <a:pt x="73" y="54"/>
                      <a:pt x="74" y="54"/>
                      <a:pt x="75" y="53"/>
                    </a:cubicBezTo>
                    <a:cubicBezTo>
                      <a:pt x="72" y="53"/>
                      <a:pt x="73" y="53"/>
                      <a:pt x="70" y="54"/>
                    </a:cubicBezTo>
                    <a:cubicBezTo>
                      <a:pt x="70" y="52"/>
                      <a:pt x="70" y="52"/>
                      <a:pt x="70" y="52"/>
                    </a:cubicBezTo>
                    <a:cubicBezTo>
                      <a:pt x="69" y="54"/>
                      <a:pt x="67" y="55"/>
                      <a:pt x="65" y="55"/>
                    </a:cubicBezTo>
                    <a:cubicBezTo>
                      <a:pt x="64" y="56"/>
                      <a:pt x="64" y="57"/>
                      <a:pt x="64" y="57"/>
                    </a:cubicBezTo>
                    <a:cubicBezTo>
                      <a:pt x="62" y="57"/>
                      <a:pt x="62" y="57"/>
                      <a:pt x="62" y="57"/>
                    </a:cubicBezTo>
                    <a:cubicBezTo>
                      <a:pt x="62" y="57"/>
                      <a:pt x="63" y="56"/>
                      <a:pt x="64" y="56"/>
                    </a:cubicBezTo>
                    <a:cubicBezTo>
                      <a:pt x="63" y="56"/>
                      <a:pt x="63" y="56"/>
                      <a:pt x="63" y="56"/>
                    </a:cubicBezTo>
                    <a:cubicBezTo>
                      <a:pt x="63" y="55"/>
                      <a:pt x="64" y="54"/>
                      <a:pt x="66" y="53"/>
                    </a:cubicBezTo>
                    <a:cubicBezTo>
                      <a:pt x="66" y="54"/>
                      <a:pt x="65" y="54"/>
                      <a:pt x="65" y="55"/>
                    </a:cubicBezTo>
                    <a:cubicBezTo>
                      <a:pt x="66" y="54"/>
                      <a:pt x="68" y="53"/>
                      <a:pt x="69" y="52"/>
                    </a:cubicBezTo>
                    <a:cubicBezTo>
                      <a:pt x="69" y="52"/>
                      <a:pt x="68" y="52"/>
                      <a:pt x="68" y="52"/>
                    </a:cubicBezTo>
                    <a:cubicBezTo>
                      <a:pt x="68" y="52"/>
                      <a:pt x="69" y="52"/>
                      <a:pt x="69" y="51"/>
                    </a:cubicBezTo>
                    <a:cubicBezTo>
                      <a:pt x="69" y="51"/>
                      <a:pt x="69" y="51"/>
                      <a:pt x="68" y="52"/>
                    </a:cubicBezTo>
                    <a:cubicBezTo>
                      <a:pt x="70" y="49"/>
                      <a:pt x="70" y="49"/>
                      <a:pt x="70" y="49"/>
                    </a:cubicBezTo>
                    <a:cubicBezTo>
                      <a:pt x="69" y="50"/>
                      <a:pt x="69" y="50"/>
                      <a:pt x="69" y="50"/>
                    </a:cubicBezTo>
                    <a:cubicBezTo>
                      <a:pt x="68" y="47"/>
                      <a:pt x="68" y="47"/>
                      <a:pt x="68" y="47"/>
                    </a:cubicBezTo>
                    <a:cubicBezTo>
                      <a:pt x="65" y="48"/>
                      <a:pt x="61" y="50"/>
                      <a:pt x="59" y="49"/>
                    </a:cubicBezTo>
                    <a:cubicBezTo>
                      <a:pt x="61" y="48"/>
                      <a:pt x="61" y="47"/>
                      <a:pt x="63" y="45"/>
                    </a:cubicBezTo>
                    <a:cubicBezTo>
                      <a:pt x="62" y="47"/>
                      <a:pt x="65" y="46"/>
                      <a:pt x="66" y="47"/>
                    </a:cubicBezTo>
                    <a:cubicBezTo>
                      <a:pt x="65" y="46"/>
                      <a:pt x="66" y="46"/>
                      <a:pt x="67" y="45"/>
                    </a:cubicBezTo>
                    <a:cubicBezTo>
                      <a:pt x="64" y="45"/>
                      <a:pt x="64" y="45"/>
                      <a:pt x="64" y="45"/>
                    </a:cubicBezTo>
                    <a:cubicBezTo>
                      <a:pt x="65" y="44"/>
                      <a:pt x="64" y="44"/>
                      <a:pt x="64" y="43"/>
                    </a:cubicBezTo>
                    <a:cubicBezTo>
                      <a:pt x="62" y="46"/>
                      <a:pt x="61" y="44"/>
                      <a:pt x="60" y="44"/>
                    </a:cubicBezTo>
                    <a:cubicBezTo>
                      <a:pt x="61" y="43"/>
                      <a:pt x="62" y="42"/>
                      <a:pt x="62" y="43"/>
                    </a:cubicBezTo>
                    <a:cubicBezTo>
                      <a:pt x="64" y="40"/>
                      <a:pt x="58" y="45"/>
                      <a:pt x="59" y="43"/>
                    </a:cubicBezTo>
                    <a:cubicBezTo>
                      <a:pt x="59" y="43"/>
                      <a:pt x="59" y="43"/>
                      <a:pt x="60" y="43"/>
                    </a:cubicBezTo>
                    <a:cubicBezTo>
                      <a:pt x="58" y="43"/>
                      <a:pt x="58" y="41"/>
                      <a:pt x="59" y="41"/>
                    </a:cubicBezTo>
                    <a:cubicBezTo>
                      <a:pt x="59" y="41"/>
                      <a:pt x="59" y="41"/>
                      <a:pt x="59" y="41"/>
                    </a:cubicBezTo>
                    <a:cubicBezTo>
                      <a:pt x="58" y="39"/>
                      <a:pt x="55" y="37"/>
                      <a:pt x="53" y="39"/>
                    </a:cubicBezTo>
                    <a:cubicBezTo>
                      <a:pt x="53" y="38"/>
                      <a:pt x="56" y="36"/>
                      <a:pt x="56" y="36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8" y="40"/>
                      <a:pt x="52" y="34"/>
                      <a:pt x="54" y="34"/>
                    </a:cubicBezTo>
                    <a:cubicBezTo>
                      <a:pt x="54" y="33"/>
                      <a:pt x="54" y="32"/>
                      <a:pt x="53" y="32"/>
                    </a:cubicBezTo>
                    <a:cubicBezTo>
                      <a:pt x="53" y="33"/>
                      <a:pt x="50" y="36"/>
                      <a:pt x="50" y="36"/>
                    </a:cubicBezTo>
                    <a:cubicBezTo>
                      <a:pt x="51" y="33"/>
                      <a:pt x="51" y="34"/>
                      <a:pt x="52" y="31"/>
                    </a:cubicBezTo>
                    <a:cubicBezTo>
                      <a:pt x="52" y="32"/>
                      <a:pt x="48" y="35"/>
                      <a:pt x="47" y="34"/>
                    </a:cubicBezTo>
                    <a:cubicBezTo>
                      <a:pt x="48" y="34"/>
                      <a:pt x="51" y="31"/>
                      <a:pt x="51" y="31"/>
                    </a:cubicBezTo>
                    <a:cubicBezTo>
                      <a:pt x="47" y="33"/>
                      <a:pt x="47" y="33"/>
                      <a:pt x="47" y="33"/>
                    </a:cubicBezTo>
                    <a:cubicBezTo>
                      <a:pt x="48" y="32"/>
                      <a:pt x="49" y="30"/>
                      <a:pt x="50" y="29"/>
                    </a:cubicBezTo>
                    <a:cubicBezTo>
                      <a:pt x="50" y="30"/>
                      <a:pt x="49" y="28"/>
                      <a:pt x="48" y="28"/>
                    </a:cubicBezTo>
                    <a:cubicBezTo>
                      <a:pt x="48" y="29"/>
                      <a:pt x="48" y="29"/>
                      <a:pt x="48" y="29"/>
                    </a:cubicBezTo>
                    <a:cubicBezTo>
                      <a:pt x="47" y="27"/>
                      <a:pt x="42" y="32"/>
                      <a:pt x="41" y="30"/>
                    </a:cubicBezTo>
                    <a:cubicBezTo>
                      <a:pt x="42" y="30"/>
                      <a:pt x="46" y="27"/>
                      <a:pt x="45" y="26"/>
                    </a:cubicBezTo>
                    <a:cubicBezTo>
                      <a:pt x="43" y="27"/>
                      <a:pt x="36" y="32"/>
                      <a:pt x="33" y="32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2" y="31"/>
                      <a:pt x="32" y="31"/>
                      <a:pt x="32" y="31"/>
                    </a:cubicBezTo>
                    <a:cubicBezTo>
                      <a:pt x="35" y="29"/>
                      <a:pt x="42" y="26"/>
                      <a:pt x="45" y="25"/>
                    </a:cubicBezTo>
                    <a:cubicBezTo>
                      <a:pt x="45" y="23"/>
                      <a:pt x="46" y="23"/>
                      <a:pt x="45" y="23"/>
                    </a:cubicBezTo>
                    <a:cubicBezTo>
                      <a:pt x="46" y="21"/>
                      <a:pt x="47" y="22"/>
                      <a:pt x="47" y="22"/>
                    </a:cubicBezTo>
                    <a:cubicBezTo>
                      <a:pt x="46" y="19"/>
                      <a:pt x="46" y="19"/>
                      <a:pt x="46" y="19"/>
                    </a:cubicBezTo>
                    <a:cubicBezTo>
                      <a:pt x="44" y="21"/>
                      <a:pt x="42" y="20"/>
                      <a:pt x="41" y="21"/>
                    </a:cubicBezTo>
                    <a:cubicBezTo>
                      <a:pt x="45" y="22"/>
                      <a:pt x="45" y="22"/>
                      <a:pt x="45" y="22"/>
                    </a:cubicBezTo>
                    <a:cubicBezTo>
                      <a:pt x="43" y="24"/>
                      <a:pt x="38" y="26"/>
                      <a:pt x="37" y="24"/>
                    </a:cubicBezTo>
                    <a:cubicBezTo>
                      <a:pt x="38" y="23"/>
                      <a:pt x="41" y="21"/>
                      <a:pt x="42" y="20"/>
                    </a:cubicBezTo>
                    <a:cubicBezTo>
                      <a:pt x="41" y="21"/>
                      <a:pt x="39" y="20"/>
                      <a:pt x="39" y="20"/>
                    </a:cubicBezTo>
                    <a:cubicBezTo>
                      <a:pt x="41" y="19"/>
                      <a:pt x="41" y="19"/>
                      <a:pt x="41" y="19"/>
                    </a:cubicBezTo>
                    <a:cubicBezTo>
                      <a:pt x="41" y="18"/>
                      <a:pt x="37" y="21"/>
                      <a:pt x="38" y="18"/>
                    </a:cubicBezTo>
                    <a:cubicBezTo>
                      <a:pt x="38" y="17"/>
                      <a:pt x="40" y="15"/>
                      <a:pt x="39" y="16"/>
                    </a:cubicBezTo>
                    <a:cubicBezTo>
                      <a:pt x="37" y="18"/>
                      <a:pt x="30" y="25"/>
                      <a:pt x="28" y="26"/>
                    </a:cubicBezTo>
                    <a:cubicBezTo>
                      <a:pt x="28" y="26"/>
                      <a:pt x="29" y="23"/>
                      <a:pt x="29" y="21"/>
                    </a:cubicBezTo>
                    <a:cubicBezTo>
                      <a:pt x="31" y="19"/>
                      <a:pt x="34" y="18"/>
                      <a:pt x="35" y="16"/>
                    </a:cubicBezTo>
                    <a:cubicBezTo>
                      <a:pt x="35" y="17"/>
                      <a:pt x="34" y="17"/>
                      <a:pt x="34" y="17"/>
                    </a:cubicBezTo>
                    <a:cubicBezTo>
                      <a:pt x="34" y="16"/>
                      <a:pt x="35" y="16"/>
                      <a:pt x="34" y="15"/>
                    </a:cubicBezTo>
                    <a:cubicBezTo>
                      <a:pt x="32" y="17"/>
                      <a:pt x="33" y="13"/>
                      <a:pt x="32" y="16"/>
                    </a:cubicBezTo>
                    <a:cubicBezTo>
                      <a:pt x="31" y="16"/>
                      <a:pt x="32" y="15"/>
                      <a:pt x="31" y="14"/>
                    </a:cubicBezTo>
                    <a:cubicBezTo>
                      <a:pt x="30" y="16"/>
                      <a:pt x="26" y="18"/>
                      <a:pt x="25" y="18"/>
                    </a:cubicBezTo>
                    <a:cubicBezTo>
                      <a:pt x="26" y="17"/>
                      <a:pt x="26" y="17"/>
                      <a:pt x="26" y="16"/>
                    </a:cubicBezTo>
                    <a:cubicBezTo>
                      <a:pt x="25" y="15"/>
                      <a:pt x="25" y="13"/>
                      <a:pt x="24" y="12"/>
                    </a:cubicBezTo>
                    <a:cubicBezTo>
                      <a:pt x="24" y="11"/>
                      <a:pt x="24" y="10"/>
                      <a:pt x="25" y="9"/>
                    </a:cubicBezTo>
                    <a:cubicBezTo>
                      <a:pt x="25" y="9"/>
                      <a:pt x="24" y="10"/>
                      <a:pt x="23" y="10"/>
                    </a:cubicBezTo>
                    <a:cubicBezTo>
                      <a:pt x="24" y="7"/>
                      <a:pt x="25" y="10"/>
                      <a:pt x="26" y="8"/>
                    </a:cubicBezTo>
                    <a:cubicBezTo>
                      <a:pt x="25" y="9"/>
                      <a:pt x="23" y="8"/>
                      <a:pt x="22" y="8"/>
                    </a:cubicBezTo>
                    <a:cubicBezTo>
                      <a:pt x="21" y="10"/>
                      <a:pt x="23" y="10"/>
                      <a:pt x="24" y="10"/>
                    </a:cubicBezTo>
                    <a:cubicBezTo>
                      <a:pt x="22" y="12"/>
                      <a:pt x="19" y="14"/>
                      <a:pt x="16" y="13"/>
                    </a:cubicBezTo>
                    <a:cubicBezTo>
                      <a:pt x="14" y="13"/>
                      <a:pt x="17" y="11"/>
                      <a:pt x="17" y="11"/>
                    </a:cubicBezTo>
                    <a:cubicBezTo>
                      <a:pt x="15" y="9"/>
                      <a:pt x="11" y="14"/>
                      <a:pt x="11" y="10"/>
                    </a:cubicBezTo>
                    <a:cubicBezTo>
                      <a:pt x="12" y="8"/>
                      <a:pt x="14" y="7"/>
                      <a:pt x="15" y="6"/>
                    </a:cubicBezTo>
                    <a:cubicBezTo>
                      <a:pt x="16" y="6"/>
                      <a:pt x="15" y="9"/>
                      <a:pt x="16" y="9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7" y="7"/>
                      <a:pt x="18" y="8"/>
                      <a:pt x="17" y="8"/>
                    </a:cubicBezTo>
                    <a:cubicBezTo>
                      <a:pt x="18" y="6"/>
                      <a:pt x="14" y="5"/>
                      <a:pt x="14" y="2"/>
                    </a:cubicBezTo>
                    <a:cubicBezTo>
                      <a:pt x="13" y="2"/>
                      <a:pt x="12" y="2"/>
                      <a:pt x="12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5"/>
                      <a:pt x="10" y="4"/>
                      <a:pt x="10" y="5"/>
                    </a:cubicBezTo>
                    <a:cubicBezTo>
                      <a:pt x="8" y="5"/>
                      <a:pt x="6" y="6"/>
                      <a:pt x="6" y="4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7" y="3"/>
                      <a:pt x="7" y="4"/>
                      <a:pt x="8" y="4"/>
                    </a:cubicBezTo>
                    <a:cubicBezTo>
                      <a:pt x="7" y="4"/>
                      <a:pt x="9" y="0"/>
                      <a:pt x="6" y="2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4" y="4"/>
                      <a:pt x="1" y="5"/>
                      <a:pt x="1" y="3"/>
                    </a:cubicBezTo>
                    <a:cubicBezTo>
                      <a:pt x="0" y="5"/>
                      <a:pt x="1" y="3"/>
                      <a:pt x="0" y="6"/>
                    </a:cubicBezTo>
                    <a:cubicBezTo>
                      <a:pt x="2" y="3"/>
                      <a:pt x="2" y="8"/>
                      <a:pt x="4" y="5"/>
                    </a:cubicBezTo>
                    <a:cubicBezTo>
                      <a:pt x="2" y="8"/>
                      <a:pt x="4" y="7"/>
                      <a:pt x="3" y="10"/>
                    </a:cubicBezTo>
                    <a:cubicBezTo>
                      <a:pt x="3" y="9"/>
                      <a:pt x="4" y="8"/>
                      <a:pt x="4" y="9"/>
                    </a:cubicBezTo>
                    <a:cubicBezTo>
                      <a:pt x="4" y="9"/>
                      <a:pt x="4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7" y="7"/>
                      <a:pt x="8" y="8"/>
                      <a:pt x="9" y="8"/>
                    </a:cubicBezTo>
                    <a:cubicBezTo>
                      <a:pt x="9" y="8"/>
                      <a:pt x="8" y="8"/>
                      <a:pt x="8" y="9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8" y="10"/>
                      <a:pt x="8" y="12"/>
                      <a:pt x="7" y="11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4"/>
                      <a:pt x="8" y="15"/>
                      <a:pt x="9" y="14"/>
                    </a:cubicBezTo>
                    <a:cubicBezTo>
                      <a:pt x="9" y="15"/>
                      <a:pt x="11" y="14"/>
                      <a:pt x="10" y="15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3" y="17"/>
                      <a:pt x="16" y="16"/>
                      <a:pt x="16" y="20"/>
                    </a:cubicBezTo>
                    <a:cubicBezTo>
                      <a:pt x="16" y="20"/>
                      <a:pt x="17" y="20"/>
                      <a:pt x="18" y="22"/>
                    </a:cubicBezTo>
                    <a:cubicBezTo>
                      <a:pt x="17" y="23"/>
                      <a:pt x="17" y="23"/>
                      <a:pt x="17" y="23"/>
                    </a:cubicBezTo>
                    <a:cubicBezTo>
                      <a:pt x="18" y="23"/>
                      <a:pt x="17" y="26"/>
                      <a:pt x="19" y="25"/>
                    </a:cubicBezTo>
                    <a:cubicBezTo>
                      <a:pt x="16" y="28"/>
                      <a:pt x="21" y="28"/>
                      <a:pt x="22" y="30"/>
                    </a:cubicBezTo>
                    <a:cubicBezTo>
                      <a:pt x="23" y="29"/>
                      <a:pt x="23" y="29"/>
                      <a:pt x="23" y="29"/>
                    </a:cubicBezTo>
                    <a:cubicBezTo>
                      <a:pt x="24" y="29"/>
                      <a:pt x="25" y="30"/>
                      <a:pt x="26" y="30"/>
                    </a:cubicBezTo>
                    <a:cubicBezTo>
                      <a:pt x="27" y="29"/>
                      <a:pt x="27" y="29"/>
                      <a:pt x="27" y="29"/>
                    </a:cubicBezTo>
                    <a:cubicBezTo>
                      <a:pt x="29" y="28"/>
                      <a:pt x="28" y="32"/>
                      <a:pt x="30" y="33"/>
                    </a:cubicBezTo>
                    <a:cubicBezTo>
                      <a:pt x="29" y="33"/>
                      <a:pt x="29" y="33"/>
                      <a:pt x="29" y="32"/>
                    </a:cubicBezTo>
                    <a:cubicBezTo>
                      <a:pt x="28" y="36"/>
                      <a:pt x="34" y="33"/>
                      <a:pt x="33" y="36"/>
                    </a:cubicBezTo>
                    <a:cubicBezTo>
                      <a:pt x="34" y="36"/>
                      <a:pt x="34" y="37"/>
                      <a:pt x="34" y="37"/>
                    </a:cubicBezTo>
                    <a:cubicBezTo>
                      <a:pt x="34" y="37"/>
                      <a:pt x="34" y="37"/>
                      <a:pt x="34" y="37"/>
                    </a:cubicBezTo>
                    <a:cubicBezTo>
                      <a:pt x="34" y="37"/>
                      <a:pt x="34" y="37"/>
                      <a:pt x="34" y="37"/>
                    </a:cubicBezTo>
                    <a:cubicBezTo>
                      <a:pt x="34" y="38"/>
                      <a:pt x="34" y="38"/>
                      <a:pt x="34" y="39"/>
                    </a:cubicBezTo>
                    <a:cubicBezTo>
                      <a:pt x="34" y="38"/>
                      <a:pt x="34" y="38"/>
                      <a:pt x="34" y="37"/>
                    </a:cubicBezTo>
                    <a:cubicBezTo>
                      <a:pt x="34" y="38"/>
                      <a:pt x="35" y="38"/>
                      <a:pt x="36" y="38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4" y="40"/>
                      <a:pt x="36" y="39"/>
                      <a:pt x="36" y="38"/>
                    </a:cubicBezTo>
                    <a:cubicBezTo>
                      <a:pt x="37" y="38"/>
                      <a:pt x="37" y="38"/>
                      <a:pt x="38" y="38"/>
                    </a:cubicBezTo>
                    <a:cubicBezTo>
                      <a:pt x="36" y="40"/>
                      <a:pt x="39" y="38"/>
                      <a:pt x="37" y="41"/>
                    </a:cubicBezTo>
                    <a:cubicBezTo>
                      <a:pt x="39" y="40"/>
                      <a:pt x="40" y="42"/>
                      <a:pt x="43" y="40"/>
                    </a:cubicBezTo>
                    <a:cubicBezTo>
                      <a:pt x="43" y="40"/>
                      <a:pt x="42" y="40"/>
                      <a:pt x="42" y="40"/>
                    </a:cubicBezTo>
                    <a:cubicBezTo>
                      <a:pt x="42" y="41"/>
                      <a:pt x="43" y="41"/>
                      <a:pt x="44" y="41"/>
                    </a:cubicBezTo>
                    <a:cubicBezTo>
                      <a:pt x="42" y="43"/>
                      <a:pt x="42" y="43"/>
                      <a:pt x="42" y="43"/>
                    </a:cubicBezTo>
                    <a:cubicBezTo>
                      <a:pt x="45" y="42"/>
                      <a:pt x="45" y="42"/>
                      <a:pt x="45" y="42"/>
                    </a:cubicBezTo>
                    <a:cubicBezTo>
                      <a:pt x="45" y="43"/>
                      <a:pt x="44" y="44"/>
                      <a:pt x="42" y="45"/>
                    </a:cubicBezTo>
                    <a:cubicBezTo>
                      <a:pt x="46" y="44"/>
                      <a:pt x="44" y="45"/>
                      <a:pt x="47" y="44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7" y="46"/>
                      <a:pt x="49" y="45"/>
                      <a:pt x="48" y="46"/>
                    </a:cubicBezTo>
                    <a:cubicBezTo>
                      <a:pt x="47" y="49"/>
                      <a:pt x="52" y="51"/>
                      <a:pt x="53" y="55"/>
                    </a:cubicBezTo>
                    <a:cubicBezTo>
                      <a:pt x="56" y="51"/>
                      <a:pt x="52" y="58"/>
                      <a:pt x="55" y="55"/>
                    </a:cubicBezTo>
                    <a:cubicBezTo>
                      <a:pt x="54" y="56"/>
                      <a:pt x="54" y="57"/>
                      <a:pt x="53" y="57"/>
                    </a:cubicBezTo>
                    <a:cubicBezTo>
                      <a:pt x="55" y="58"/>
                      <a:pt x="54" y="60"/>
                      <a:pt x="57" y="59"/>
                    </a:cubicBezTo>
                    <a:cubicBezTo>
                      <a:pt x="56" y="60"/>
                      <a:pt x="55" y="60"/>
                      <a:pt x="55" y="60"/>
                    </a:cubicBezTo>
                    <a:cubicBezTo>
                      <a:pt x="55" y="60"/>
                      <a:pt x="56" y="60"/>
                      <a:pt x="56" y="61"/>
                    </a:cubicBezTo>
                    <a:cubicBezTo>
                      <a:pt x="55" y="61"/>
                      <a:pt x="55" y="61"/>
                      <a:pt x="54" y="61"/>
                    </a:cubicBezTo>
                    <a:cubicBezTo>
                      <a:pt x="55" y="62"/>
                      <a:pt x="58" y="60"/>
                      <a:pt x="60" y="58"/>
                    </a:cubicBezTo>
                    <a:cubicBezTo>
                      <a:pt x="60" y="59"/>
                      <a:pt x="60" y="60"/>
                      <a:pt x="62" y="59"/>
                    </a:cubicBezTo>
                    <a:cubicBezTo>
                      <a:pt x="62" y="60"/>
                      <a:pt x="61" y="61"/>
                      <a:pt x="60" y="60"/>
                    </a:cubicBezTo>
                    <a:cubicBezTo>
                      <a:pt x="61" y="61"/>
                      <a:pt x="62" y="64"/>
                      <a:pt x="64" y="62"/>
                    </a:cubicBezTo>
                    <a:cubicBezTo>
                      <a:pt x="63" y="63"/>
                      <a:pt x="64" y="63"/>
                      <a:pt x="64" y="63"/>
                    </a:cubicBezTo>
                    <a:cubicBezTo>
                      <a:pt x="65" y="64"/>
                      <a:pt x="65" y="64"/>
                      <a:pt x="66" y="65"/>
                    </a:cubicBezTo>
                    <a:cubicBezTo>
                      <a:pt x="66" y="64"/>
                      <a:pt x="66" y="64"/>
                      <a:pt x="66" y="64"/>
                    </a:cubicBezTo>
                    <a:cubicBezTo>
                      <a:pt x="69" y="62"/>
                      <a:pt x="68" y="65"/>
                      <a:pt x="69" y="65"/>
                    </a:cubicBezTo>
                    <a:cubicBezTo>
                      <a:pt x="68" y="65"/>
                      <a:pt x="68" y="65"/>
                      <a:pt x="68" y="65"/>
                    </a:cubicBezTo>
                    <a:cubicBezTo>
                      <a:pt x="68" y="69"/>
                      <a:pt x="70" y="65"/>
                      <a:pt x="70" y="69"/>
                    </a:cubicBezTo>
                    <a:cubicBezTo>
                      <a:pt x="71" y="67"/>
                      <a:pt x="71" y="67"/>
                      <a:pt x="71" y="67"/>
                    </a:cubicBezTo>
                    <a:cubicBezTo>
                      <a:pt x="74" y="65"/>
                      <a:pt x="71" y="71"/>
                      <a:pt x="73" y="70"/>
                    </a:cubicBezTo>
                    <a:cubicBezTo>
                      <a:pt x="73" y="69"/>
                      <a:pt x="73" y="69"/>
                      <a:pt x="73" y="69"/>
                    </a:cubicBezTo>
                    <a:cubicBezTo>
                      <a:pt x="75" y="69"/>
                      <a:pt x="71" y="75"/>
                      <a:pt x="71" y="76"/>
                    </a:cubicBezTo>
                    <a:cubicBezTo>
                      <a:pt x="71" y="76"/>
                      <a:pt x="70" y="76"/>
                      <a:pt x="70" y="76"/>
                    </a:cubicBezTo>
                    <a:cubicBezTo>
                      <a:pt x="70" y="79"/>
                      <a:pt x="72" y="74"/>
                      <a:pt x="73" y="75"/>
                    </a:cubicBezTo>
                    <a:cubicBezTo>
                      <a:pt x="73" y="76"/>
                      <a:pt x="71" y="77"/>
                      <a:pt x="71" y="78"/>
                    </a:cubicBezTo>
                    <a:cubicBezTo>
                      <a:pt x="71" y="79"/>
                      <a:pt x="76" y="77"/>
                      <a:pt x="75" y="80"/>
                    </a:cubicBezTo>
                    <a:cubicBezTo>
                      <a:pt x="76" y="79"/>
                      <a:pt x="77" y="78"/>
                      <a:pt x="78" y="78"/>
                    </a:cubicBezTo>
                    <a:cubicBezTo>
                      <a:pt x="79" y="78"/>
                      <a:pt x="77" y="83"/>
                      <a:pt x="80" y="81"/>
                    </a:cubicBezTo>
                    <a:cubicBezTo>
                      <a:pt x="80" y="81"/>
                      <a:pt x="80" y="82"/>
                      <a:pt x="79" y="82"/>
                    </a:cubicBezTo>
                    <a:cubicBezTo>
                      <a:pt x="81" y="82"/>
                      <a:pt x="82" y="83"/>
                      <a:pt x="84" y="82"/>
                    </a:cubicBezTo>
                    <a:cubicBezTo>
                      <a:pt x="80" y="87"/>
                      <a:pt x="90" y="83"/>
                      <a:pt x="85" y="87"/>
                    </a:cubicBezTo>
                    <a:cubicBezTo>
                      <a:pt x="87" y="89"/>
                      <a:pt x="87" y="89"/>
                      <a:pt x="87" y="89"/>
                    </a:cubicBezTo>
                    <a:cubicBezTo>
                      <a:pt x="87" y="89"/>
                      <a:pt x="87" y="89"/>
                      <a:pt x="87" y="89"/>
                    </a:cubicBezTo>
                    <a:cubicBezTo>
                      <a:pt x="88" y="91"/>
                      <a:pt x="89" y="90"/>
                      <a:pt x="90" y="89"/>
                    </a:cubicBezTo>
                    <a:cubicBezTo>
                      <a:pt x="90" y="90"/>
                      <a:pt x="90" y="90"/>
                      <a:pt x="90" y="90"/>
                    </a:cubicBezTo>
                    <a:cubicBezTo>
                      <a:pt x="90" y="93"/>
                      <a:pt x="91" y="93"/>
                      <a:pt x="94" y="92"/>
                    </a:cubicBezTo>
                    <a:cubicBezTo>
                      <a:pt x="93" y="94"/>
                      <a:pt x="93" y="94"/>
                      <a:pt x="93" y="94"/>
                    </a:cubicBezTo>
                    <a:cubicBezTo>
                      <a:pt x="94" y="93"/>
                      <a:pt x="93" y="98"/>
                      <a:pt x="96" y="98"/>
                    </a:cubicBezTo>
                    <a:cubicBezTo>
                      <a:pt x="96" y="98"/>
                      <a:pt x="96" y="99"/>
                      <a:pt x="96" y="99"/>
                    </a:cubicBezTo>
                    <a:cubicBezTo>
                      <a:pt x="99" y="99"/>
                      <a:pt x="96" y="107"/>
                      <a:pt x="102" y="103"/>
                    </a:cubicBezTo>
                    <a:cubicBezTo>
                      <a:pt x="104" y="103"/>
                      <a:pt x="104" y="103"/>
                      <a:pt x="104" y="103"/>
                    </a:cubicBezTo>
                    <a:cubicBezTo>
                      <a:pt x="103" y="101"/>
                      <a:pt x="107" y="101"/>
                      <a:pt x="107" y="99"/>
                    </a:cubicBezTo>
                    <a:cubicBezTo>
                      <a:pt x="108" y="99"/>
                      <a:pt x="107" y="102"/>
                      <a:pt x="106" y="102"/>
                    </a:cubicBezTo>
                    <a:cubicBezTo>
                      <a:pt x="106" y="101"/>
                      <a:pt x="106" y="101"/>
                      <a:pt x="106" y="101"/>
                    </a:cubicBezTo>
                    <a:cubicBezTo>
                      <a:pt x="103" y="104"/>
                      <a:pt x="107" y="104"/>
                      <a:pt x="105" y="106"/>
                    </a:cubicBezTo>
                    <a:cubicBezTo>
                      <a:pt x="108" y="109"/>
                      <a:pt x="110" y="113"/>
                      <a:pt x="112" y="116"/>
                    </a:cubicBezTo>
                    <a:cubicBezTo>
                      <a:pt x="114" y="114"/>
                      <a:pt x="114" y="114"/>
                      <a:pt x="114" y="114"/>
                    </a:cubicBezTo>
                    <a:cubicBezTo>
                      <a:pt x="115" y="115"/>
                      <a:pt x="115" y="115"/>
                      <a:pt x="115" y="115"/>
                    </a:cubicBezTo>
                    <a:cubicBezTo>
                      <a:pt x="115" y="116"/>
                      <a:pt x="114" y="117"/>
                      <a:pt x="113" y="116"/>
                    </a:cubicBezTo>
                    <a:cubicBezTo>
                      <a:pt x="112" y="118"/>
                      <a:pt x="115" y="116"/>
                      <a:pt x="116" y="116"/>
                    </a:cubicBezTo>
                    <a:cubicBezTo>
                      <a:pt x="116" y="118"/>
                      <a:pt x="113" y="118"/>
                      <a:pt x="113" y="118"/>
                    </a:cubicBezTo>
                    <a:cubicBezTo>
                      <a:pt x="114" y="119"/>
                      <a:pt x="114" y="119"/>
                      <a:pt x="114" y="119"/>
                    </a:cubicBezTo>
                    <a:cubicBezTo>
                      <a:pt x="114" y="118"/>
                      <a:pt x="114" y="118"/>
                      <a:pt x="114" y="118"/>
                    </a:cubicBezTo>
                    <a:cubicBezTo>
                      <a:pt x="115" y="118"/>
                      <a:pt x="116" y="117"/>
                      <a:pt x="117" y="118"/>
                    </a:cubicBezTo>
                    <a:cubicBezTo>
                      <a:pt x="117" y="119"/>
                      <a:pt x="116" y="120"/>
                      <a:pt x="116" y="120"/>
                    </a:cubicBezTo>
                    <a:cubicBezTo>
                      <a:pt x="116" y="120"/>
                      <a:pt x="116" y="120"/>
                      <a:pt x="116" y="120"/>
                    </a:cubicBezTo>
                    <a:cubicBezTo>
                      <a:pt x="118" y="122"/>
                      <a:pt x="118" y="122"/>
                      <a:pt x="118" y="122"/>
                    </a:cubicBezTo>
                    <a:cubicBezTo>
                      <a:pt x="119" y="120"/>
                      <a:pt x="119" y="120"/>
                      <a:pt x="119" y="120"/>
                    </a:cubicBezTo>
                    <a:cubicBezTo>
                      <a:pt x="120" y="119"/>
                      <a:pt x="120" y="121"/>
                      <a:pt x="121" y="119"/>
                    </a:cubicBezTo>
                    <a:cubicBezTo>
                      <a:pt x="119" y="122"/>
                      <a:pt x="125" y="124"/>
                      <a:pt x="124" y="126"/>
                    </a:cubicBezTo>
                    <a:cubicBezTo>
                      <a:pt x="126" y="125"/>
                      <a:pt x="127" y="126"/>
                      <a:pt x="128" y="127"/>
                    </a:cubicBezTo>
                    <a:cubicBezTo>
                      <a:pt x="128" y="127"/>
                      <a:pt x="130" y="125"/>
                      <a:pt x="130" y="126"/>
                    </a:cubicBezTo>
                    <a:cubicBezTo>
                      <a:pt x="126" y="129"/>
                      <a:pt x="130" y="129"/>
                      <a:pt x="128" y="132"/>
                    </a:cubicBezTo>
                    <a:cubicBezTo>
                      <a:pt x="129" y="130"/>
                      <a:pt x="131" y="134"/>
                      <a:pt x="132" y="131"/>
                    </a:cubicBezTo>
                    <a:cubicBezTo>
                      <a:pt x="133" y="132"/>
                      <a:pt x="131" y="132"/>
                      <a:pt x="131" y="133"/>
                    </a:cubicBezTo>
                    <a:cubicBezTo>
                      <a:pt x="134" y="134"/>
                      <a:pt x="133" y="138"/>
                      <a:pt x="135" y="139"/>
                    </a:cubicBezTo>
                    <a:cubicBezTo>
                      <a:pt x="136" y="139"/>
                      <a:pt x="136" y="138"/>
                      <a:pt x="137" y="138"/>
                    </a:cubicBezTo>
                    <a:cubicBezTo>
                      <a:pt x="137" y="138"/>
                      <a:pt x="137" y="139"/>
                      <a:pt x="136" y="139"/>
                    </a:cubicBezTo>
                    <a:cubicBezTo>
                      <a:pt x="136" y="140"/>
                      <a:pt x="135" y="141"/>
                      <a:pt x="135" y="141"/>
                    </a:cubicBezTo>
                    <a:cubicBezTo>
                      <a:pt x="136" y="141"/>
                      <a:pt x="139" y="139"/>
                      <a:pt x="138" y="141"/>
                    </a:cubicBezTo>
                    <a:cubicBezTo>
                      <a:pt x="138" y="141"/>
                      <a:pt x="139" y="140"/>
                      <a:pt x="139" y="140"/>
                    </a:cubicBezTo>
                    <a:cubicBezTo>
                      <a:pt x="139" y="143"/>
                      <a:pt x="141" y="145"/>
                      <a:pt x="142" y="147"/>
                    </a:cubicBezTo>
                    <a:cubicBezTo>
                      <a:pt x="144" y="149"/>
                      <a:pt x="145" y="151"/>
                      <a:pt x="142" y="154"/>
                    </a:cubicBezTo>
                    <a:cubicBezTo>
                      <a:pt x="143" y="153"/>
                      <a:pt x="143" y="153"/>
                      <a:pt x="143" y="154"/>
                    </a:cubicBezTo>
                    <a:cubicBezTo>
                      <a:pt x="144" y="153"/>
                      <a:pt x="145" y="153"/>
                      <a:pt x="146" y="153"/>
                    </a:cubicBezTo>
                    <a:cubicBezTo>
                      <a:pt x="146" y="153"/>
                      <a:pt x="144" y="155"/>
                      <a:pt x="144" y="155"/>
                    </a:cubicBezTo>
                    <a:cubicBezTo>
                      <a:pt x="146" y="155"/>
                      <a:pt x="144" y="157"/>
                      <a:pt x="146" y="157"/>
                    </a:cubicBezTo>
                    <a:cubicBezTo>
                      <a:pt x="146" y="156"/>
                      <a:pt x="146" y="156"/>
                      <a:pt x="146" y="156"/>
                    </a:cubicBezTo>
                    <a:cubicBezTo>
                      <a:pt x="147" y="157"/>
                      <a:pt x="149" y="157"/>
                      <a:pt x="151" y="156"/>
                    </a:cubicBezTo>
                    <a:cubicBezTo>
                      <a:pt x="153" y="156"/>
                      <a:pt x="154" y="155"/>
                      <a:pt x="156" y="155"/>
                    </a:cubicBezTo>
                    <a:cubicBezTo>
                      <a:pt x="155" y="154"/>
                      <a:pt x="156" y="153"/>
                      <a:pt x="157" y="152"/>
                    </a:cubicBezTo>
                    <a:cubicBezTo>
                      <a:pt x="158" y="151"/>
                      <a:pt x="158" y="150"/>
                      <a:pt x="156" y="149"/>
                    </a:cubicBezTo>
                    <a:cubicBezTo>
                      <a:pt x="156" y="149"/>
                      <a:pt x="157" y="149"/>
                      <a:pt x="158" y="149"/>
                    </a:cubicBezTo>
                    <a:cubicBezTo>
                      <a:pt x="156" y="149"/>
                      <a:pt x="156" y="148"/>
                      <a:pt x="156" y="147"/>
                    </a:cubicBezTo>
                    <a:cubicBezTo>
                      <a:pt x="156" y="147"/>
                      <a:pt x="156" y="147"/>
                      <a:pt x="156" y="147"/>
                    </a:cubicBezTo>
                    <a:cubicBezTo>
                      <a:pt x="155" y="143"/>
                      <a:pt x="156" y="142"/>
                      <a:pt x="155" y="137"/>
                    </a:cubicBezTo>
                    <a:cubicBezTo>
                      <a:pt x="153" y="139"/>
                      <a:pt x="153" y="139"/>
                      <a:pt x="153" y="139"/>
                    </a:cubicBezTo>
                    <a:cubicBezTo>
                      <a:pt x="153" y="138"/>
                      <a:pt x="153" y="137"/>
                      <a:pt x="154" y="137"/>
                    </a:cubicBezTo>
                    <a:cubicBezTo>
                      <a:pt x="151" y="138"/>
                      <a:pt x="155" y="139"/>
                      <a:pt x="151" y="140"/>
                    </a:cubicBezTo>
                    <a:cubicBezTo>
                      <a:pt x="154" y="137"/>
                      <a:pt x="148" y="135"/>
                      <a:pt x="152" y="132"/>
                    </a:cubicBezTo>
                    <a:cubicBezTo>
                      <a:pt x="151" y="131"/>
                      <a:pt x="150" y="134"/>
                      <a:pt x="149" y="133"/>
                    </a:cubicBezTo>
                    <a:cubicBezTo>
                      <a:pt x="150" y="132"/>
                      <a:pt x="150" y="132"/>
                      <a:pt x="150" y="132"/>
                    </a:cubicBezTo>
                    <a:cubicBezTo>
                      <a:pt x="149" y="132"/>
                      <a:pt x="149" y="132"/>
                      <a:pt x="149" y="132"/>
                    </a:cubicBezTo>
                    <a:cubicBezTo>
                      <a:pt x="148" y="132"/>
                      <a:pt x="149" y="130"/>
                      <a:pt x="150" y="130"/>
                    </a:cubicBezTo>
                    <a:cubicBezTo>
                      <a:pt x="150" y="130"/>
                      <a:pt x="151" y="130"/>
                      <a:pt x="151" y="130"/>
                    </a:cubicBezTo>
                    <a:cubicBezTo>
                      <a:pt x="151" y="128"/>
                      <a:pt x="149" y="128"/>
                      <a:pt x="149" y="127"/>
                    </a:cubicBezTo>
                    <a:cubicBezTo>
                      <a:pt x="149" y="129"/>
                      <a:pt x="149" y="129"/>
                      <a:pt x="149" y="129"/>
                    </a:cubicBezTo>
                    <a:cubicBezTo>
                      <a:pt x="146" y="127"/>
                      <a:pt x="144" y="123"/>
                      <a:pt x="141" y="123"/>
                    </a:cubicBezTo>
                    <a:cubicBezTo>
                      <a:pt x="140" y="123"/>
                      <a:pt x="140" y="123"/>
                      <a:pt x="140" y="123"/>
                    </a:cubicBezTo>
                    <a:cubicBezTo>
                      <a:pt x="137" y="123"/>
                      <a:pt x="140" y="121"/>
                      <a:pt x="137" y="120"/>
                    </a:cubicBezTo>
                    <a:cubicBezTo>
                      <a:pt x="138" y="120"/>
                      <a:pt x="138" y="120"/>
                      <a:pt x="138" y="120"/>
                    </a:cubicBezTo>
                    <a:cubicBezTo>
                      <a:pt x="137" y="120"/>
                      <a:pt x="136" y="120"/>
                      <a:pt x="135" y="120"/>
                    </a:cubicBezTo>
                    <a:cubicBezTo>
                      <a:pt x="137" y="119"/>
                      <a:pt x="136" y="117"/>
                      <a:pt x="137" y="117"/>
                    </a:cubicBezTo>
                    <a:cubicBezTo>
                      <a:pt x="135" y="117"/>
                      <a:pt x="136" y="117"/>
                      <a:pt x="132" y="119"/>
                    </a:cubicBezTo>
                    <a:cubicBezTo>
                      <a:pt x="133" y="117"/>
                      <a:pt x="133" y="117"/>
                      <a:pt x="133" y="117"/>
                    </a:cubicBezTo>
                    <a:cubicBezTo>
                      <a:pt x="132" y="118"/>
                      <a:pt x="131" y="118"/>
                      <a:pt x="130" y="118"/>
                    </a:cubicBezTo>
                    <a:cubicBezTo>
                      <a:pt x="132" y="118"/>
                      <a:pt x="131" y="116"/>
                      <a:pt x="133" y="115"/>
                    </a:cubicBezTo>
                    <a:cubicBezTo>
                      <a:pt x="134" y="111"/>
                      <a:pt x="128" y="115"/>
                      <a:pt x="131" y="111"/>
                    </a:cubicBezTo>
                    <a:cubicBezTo>
                      <a:pt x="127" y="113"/>
                      <a:pt x="131" y="114"/>
                      <a:pt x="130" y="114"/>
                    </a:cubicBezTo>
                    <a:cubicBezTo>
                      <a:pt x="129" y="115"/>
                      <a:pt x="127" y="115"/>
                      <a:pt x="126" y="115"/>
                    </a:cubicBezTo>
                    <a:cubicBezTo>
                      <a:pt x="126" y="114"/>
                      <a:pt x="129" y="110"/>
                      <a:pt x="128" y="109"/>
                    </a:cubicBezTo>
                    <a:cubicBezTo>
                      <a:pt x="128" y="109"/>
                      <a:pt x="128" y="109"/>
                      <a:pt x="128" y="109"/>
                    </a:cubicBezTo>
                    <a:cubicBezTo>
                      <a:pt x="128" y="107"/>
                      <a:pt x="126" y="109"/>
                      <a:pt x="127" y="107"/>
                    </a:cubicBezTo>
                    <a:cubicBezTo>
                      <a:pt x="125" y="108"/>
                      <a:pt x="126" y="106"/>
                      <a:pt x="124" y="108"/>
                    </a:cubicBezTo>
                    <a:cubicBezTo>
                      <a:pt x="125" y="109"/>
                      <a:pt x="125" y="109"/>
                      <a:pt x="125" y="109"/>
                    </a:cubicBezTo>
                    <a:cubicBezTo>
                      <a:pt x="124" y="109"/>
                      <a:pt x="121" y="110"/>
                      <a:pt x="121" y="108"/>
                    </a:cubicBezTo>
                    <a:cubicBezTo>
                      <a:pt x="121" y="108"/>
                      <a:pt x="122" y="107"/>
                      <a:pt x="123" y="107"/>
                    </a:cubicBezTo>
                    <a:cubicBezTo>
                      <a:pt x="123" y="106"/>
                      <a:pt x="122" y="107"/>
                      <a:pt x="122" y="106"/>
                    </a:cubicBezTo>
                    <a:cubicBezTo>
                      <a:pt x="124" y="104"/>
                      <a:pt x="124" y="107"/>
                      <a:pt x="127" y="106"/>
                    </a:cubicBezTo>
                    <a:cubicBezTo>
                      <a:pt x="127" y="105"/>
                      <a:pt x="124" y="106"/>
                      <a:pt x="126" y="104"/>
                    </a:cubicBezTo>
                    <a:cubicBezTo>
                      <a:pt x="123" y="107"/>
                      <a:pt x="125" y="103"/>
                      <a:pt x="122" y="104"/>
                    </a:cubicBezTo>
                    <a:cubicBezTo>
                      <a:pt x="123" y="103"/>
                      <a:pt x="123" y="103"/>
                      <a:pt x="123" y="103"/>
                    </a:cubicBezTo>
                    <a:cubicBezTo>
                      <a:pt x="123" y="103"/>
                      <a:pt x="122" y="103"/>
                      <a:pt x="122" y="103"/>
                    </a:cubicBezTo>
                    <a:cubicBezTo>
                      <a:pt x="124" y="101"/>
                      <a:pt x="124" y="101"/>
                      <a:pt x="124" y="101"/>
                    </a:cubicBezTo>
                    <a:cubicBezTo>
                      <a:pt x="122" y="102"/>
                      <a:pt x="124" y="99"/>
                      <a:pt x="122" y="99"/>
                    </a:cubicBezTo>
                    <a:cubicBezTo>
                      <a:pt x="124" y="100"/>
                      <a:pt x="121" y="101"/>
                      <a:pt x="121" y="102"/>
                    </a:cubicBezTo>
                    <a:cubicBezTo>
                      <a:pt x="117" y="102"/>
                      <a:pt x="123" y="98"/>
                      <a:pt x="120" y="96"/>
                    </a:cubicBezTo>
                    <a:cubicBezTo>
                      <a:pt x="121" y="96"/>
                      <a:pt x="121" y="98"/>
                      <a:pt x="120" y="98"/>
                    </a:cubicBezTo>
                    <a:cubicBezTo>
                      <a:pt x="119" y="97"/>
                      <a:pt x="119" y="96"/>
                      <a:pt x="120" y="95"/>
                    </a:cubicBezTo>
                    <a:cubicBezTo>
                      <a:pt x="118" y="94"/>
                      <a:pt x="119" y="97"/>
                      <a:pt x="117" y="97"/>
                    </a:cubicBezTo>
                    <a:cubicBezTo>
                      <a:pt x="118" y="95"/>
                      <a:pt x="116" y="97"/>
                      <a:pt x="115" y="97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15" y="93"/>
                      <a:pt x="113" y="98"/>
                      <a:pt x="112" y="96"/>
                    </a:cubicBezTo>
                    <a:cubicBezTo>
                      <a:pt x="115" y="94"/>
                      <a:pt x="115" y="94"/>
                      <a:pt x="115" y="94"/>
                    </a:cubicBezTo>
                    <a:cubicBezTo>
                      <a:pt x="114" y="94"/>
                      <a:pt x="114" y="94"/>
                      <a:pt x="114" y="94"/>
                    </a:cubicBezTo>
                    <a:cubicBezTo>
                      <a:pt x="115" y="93"/>
                      <a:pt x="115" y="93"/>
                      <a:pt x="115" y="93"/>
                    </a:cubicBezTo>
                    <a:cubicBezTo>
                      <a:pt x="113" y="93"/>
                      <a:pt x="113" y="92"/>
                      <a:pt x="113" y="91"/>
                    </a:cubicBezTo>
                    <a:cubicBezTo>
                      <a:pt x="112" y="92"/>
                      <a:pt x="111" y="93"/>
                      <a:pt x="110" y="93"/>
                    </a:cubicBezTo>
                    <a:cubicBezTo>
                      <a:pt x="110" y="91"/>
                      <a:pt x="111" y="92"/>
                      <a:pt x="110" y="91"/>
                    </a:cubicBezTo>
                    <a:cubicBezTo>
                      <a:pt x="111" y="90"/>
                      <a:pt x="113" y="89"/>
                      <a:pt x="112" y="91"/>
                    </a:cubicBezTo>
                    <a:cubicBezTo>
                      <a:pt x="112" y="91"/>
                      <a:pt x="113" y="91"/>
                      <a:pt x="113" y="90"/>
                    </a:cubicBezTo>
                    <a:cubicBezTo>
                      <a:pt x="114" y="89"/>
                      <a:pt x="112" y="89"/>
                      <a:pt x="112" y="88"/>
                    </a:cubicBezTo>
                    <a:cubicBezTo>
                      <a:pt x="112" y="88"/>
                      <a:pt x="112" y="89"/>
                      <a:pt x="112" y="89"/>
                    </a:cubicBezTo>
                    <a:cubicBezTo>
                      <a:pt x="108" y="89"/>
                      <a:pt x="108" y="89"/>
                      <a:pt x="108" y="89"/>
                    </a:cubicBezTo>
                    <a:cubicBezTo>
                      <a:pt x="109" y="89"/>
                      <a:pt x="109" y="88"/>
                      <a:pt x="110" y="88"/>
                    </a:cubicBezTo>
                    <a:cubicBezTo>
                      <a:pt x="110" y="88"/>
                      <a:pt x="109" y="88"/>
                      <a:pt x="108" y="88"/>
                    </a:cubicBezTo>
                    <a:cubicBezTo>
                      <a:pt x="109" y="87"/>
                      <a:pt x="110" y="86"/>
                      <a:pt x="112" y="86"/>
                    </a:cubicBezTo>
                    <a:cubicBezTo>
                      <a:pt x="109" y="86"/>
                      <a:pt x="109" y="86"/>
                      <a:pt x="109" y="86"/>
                    </a:cubicBezTo>
                    <a:cubicBezTo>
                      <a:pt x="109" y="85"/>
                      <a:pt x="110" y="84"/>
                      <a:pt x="110" y="84"/>
                    </a:cubicBezTo>
                    <a:cubicBezTo>
                      <a:pt x="110" y="82"/>
                      <a:pt x="106" y="84"/>
                      <a:pt x="106" y="82"/>
                    </a:cubicBezTo>
                    <a:cubicBezTo>
                      <a:pt x="106" y="82"/>
                      <a:pt x="105" y="82"/>
                      <a:pt x="105" y="82"/>
                    </a:cubicBezTo>
                    <a:cubicBezTo>
                      <a:pt x="104" y="81"/>
                      <a:pt x="105" y="79"/>
                      <a:pt x="102" y="79"/>
                    </a:cubicBezTo>
                    <a:cubicBezTo>
                      <a:pt x="103" y="76"/>
                      <a:pt x="103" y="76"/>
                      <a:pt x="103" y="76"/>
                    </a:cubicBezTo>
                    <a:cubicBezTo>
                      <a:pt x="102" y="76"/>
                      <a:pt x="102" y="80"/>
                      <a:pt x="99" y="79"/>
                    </a:cubicBezTo>
                    <a:cubicBezTo>
                      <a:pt x="98" y="78"/>
                      <a:pt x="101" y="77"/>
                      <a:pt x="101" y="76"/>
                    </a:cubicBezTo>
                    <a:cubicBezTo>
                      <a:pt x="99" y="76"/>
                      <a:pt x="96" y="77"/>
                      <a:pt x="97" y="75"/>
                    </a:cubicBezTo>
                    <a:cubicBezTo>
                      <a:pt x="98" y="75"/>
                      <a:pt x="98" y="75"/>
                      <a:pt x="98" y="75"/>
                    </a:cubicBezTo>
                    <a:close/>
                    <a:moveTo>
                      <a:pt x="86" y="65"/>
                    </a:moveTo>
                    <a:cubicBezTo>
                      <a:pt x="87" y="65"/>
                      <a:pt x="88" y="64"/>
                      <a:pt x="87" y="65"/>
                    </a:cubicBezTo>
                    <a:cubicBezTo>
                      <a:pt x="85" y="67"/>
                      <a:pt x="86" y="66"/>
                      <a:pt x="86" y="65"/>
                    </a:cubicBezTo>
                    <a:close/>
                    <a:moveTo>
                      <a:pt x="66" y="51"/>
                    </a:moveTo>
                    <a:cubicBezTo>
                      <a:pt x="66" y="51"/>
                      <a:pt x="66" y="51"/>
                      <a:pt x="66" y="52"/>
                    </a:cubicBezTo>
                    <a:cubicBezTo>
                      <a:pt x="66" y="52"/>
                      <a:pt x="66" y="52"/>
                      <a:pt x="66" y="51"/>
                    </a:cubicBezTo>
                    <a:close/>
                    <a:moveTo>
                      <a:pt x="9" y="12"/>
                    </a:moveTo>
                    <a:cubicBezTo>
                      <a:pt x="9" y="12"/>
                      <a:pt x="9" y="12"/>
                      <a:pt x="9" y="12"/>
                    </a:cubicBezTo>
                    <a:cubicBezTo>
                      <a:pt x="9" y="13"/>
                      <a:pt x="9" y="13"/>
                      <a:pt x="9" y="12"/>
                    </a:cubicBezTo>
                    <a:close/>
                    <a:moveTo>
                      <a:pt x="8" y="11"/>
                    </a:move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9" y="11"/>
                      <a:pt x="9" y="11"/>
                    </a:cubicBezTo>
                    <a:cubicBezTo>
                      <a:pt x="9" y="11"/>
                      <a:pt x="9" y="11"/>
                      <a:pt x="8" y="11"/>
                    </a:cubicBezTo>
                    <a:close/>
                    <a:moveTo>
                      <a:pt x="117" y="120"/>
                    </a:moveTo>
                    <a:cubicBezTo>
                      <a:pt x="117" y="119"/>
                      <a:pt x="117" y="119"/>
                      <a:pt x="117" y="119"/>
                    </a:cubicBezTo>
                    <a:cubicBezTo>
                      <a:pt x="118" y="119"/>
                      <a:pt x="117" y="119"/>
                      <a:pt x="117" y="12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9" name="Freeform 1692"/>
              <p:cNvSpPr>
                <a:spLocks/>
              </p:cNvSpPr>
              <p:nvPr/>
            </p:nvSpPr>
            <p:spPr bwMode="auto">
              <a:xfrm>
                <a:off x="4926" y="1405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0" name="Freeform 1693"/>
              <p:cNvSpPr>
                <a:spLocks/>
              </p:cNvSpPr>
              <p:nvPr/>
            </p:nvSpPr>
            <p:spPr bwMode="auto">
              <a:xfrm>
                <a:off x="5014" y="147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1" name="Freeform 1694"/>
              <p:cNvSpPr>
                <a:spLocks/>
              </p:cNvSpPr>
              <p:nvPr/>
            </p:nvSpPr>
            <p:spPr bwMode="auto">
              <a:xfrm>
                <a:off x="4846" y="132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2" name="Freeform 1695"/>
              <p:cNvSpPr>
                <a:spLocks/>
              </p:cNvSpPr>
              <p:nvPr/>
            </p:nvSpPr>
            <p:spPr bwMode="auto">
              <a:xfrm>
                <a:off x="4765" y="1301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3" name="Freeform 1696"/>
              <p:cNvSpPr>
                <a:spLocks/>
              </p:cNvSpPr>
              <p:nvPr/>
            </p:nvSpPr>
            <p:spPr bwMode="auto">
              <a:xfrm>
                <a:off x="4770" y="126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4" name="Freeform 1697"/>
              <p:cNvSpPr>
                <a:spLocks/>
              </p:cNvSpPr>
              <p:nvPr/>
            </p:nvSpPr>
            <p:spPr bwMode="auto">
              <a:xfrm>
                <a:off x="4770" y="1287"/>
                <a:ext cx="7" cy="2"/>
              </a:xfrm>
              <a:custGeom>
                <a:avLst/>
                <a:gdLst>
                  <a:gd name="T0" fmla="*/ 2 w 3"/>
                  <a:gd name="T1" fmla="*/ 1 h 1"/>
                  <a:gd name="T2" fmla="*/ 1 w 3"/>
                  <a:gd name="T3" fmla="*/ 0 h 1"/>
                  <a:gd name="T4" fmla="*/ 2 w 3"/>
                  <a:gd name="T5" fmla="*/ 0 h 1"/>
                  <a:gd name="T6" fmla="*/ 2 w 3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3" y="0"/>
                      <a:pt x="2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0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5" name="Freeform 1698"/>
              <p:cNvSpPr>
                <a:spLocks/>
              </p:cNvSpPr>
              <p:nvPr/>
            </p:nvSpPr>
            <p:spPr bwMode="auto">
              <a:xfrm>
                <a:off x="4770" y="1284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6" name="Freeform 1699"/>
              <p:cNvSpPr>
                <a:spLocks/>
              </p:cNvSpPr>
              <p:nvPr/>
            </p:nvSpPr>
            <p:spPr bwMode="auto">
              <a:xfrm>
                <a:off x="4770" y="1308"/>
                <a:ext cx="12" cy="5"/>
              </a:xfrm>
              <a:custGeom>
                <a:avLst/>
                <a:gdLst>
                  <a:gd name="T0" fmla="*/ 3 w 5"/>
                  <a:gd name="T1" fmla="*/ 0 h 2"/>
                  <a:gd name="T2" fmla="*/ 2 w 5"/>
                  <a:gd name="T3" fmla="*/ 1 h 2"/>
                  <a:gd name="T4" fmla="*/ 3 w 5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2">
                    <a:moveTo>
                      <a:pt x="3" y="0"/>
                    </a:moveTo>
                    <a:cubicBezTo>
                      <a:pt x="4" y="0"/>
                      <a:pt x="2" y="1"/>
                      <a:pt x="2" y="1"/>
                    </a:cubicBezTo>
                    <a:cubicBezTo>
                      <a:pt x="0" y="2"/>
                      <a:pt x="5" y="0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7" name="Freeform 1700"/>
              <p:cNvSpPr>
                <a:spLocks/>
              </p:cNvSpPr>
              <p:nvPr/>
            </p:nvSpPr>
            <p:spPr bwMode="auto">
              <a:xfrm>
                <a:off x="4779" y="1280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0 w 3"/>
                  <a:gd name="T3" fmla="*/ 4 h 4"/>
                  <a:gd name="T4" fmla="*/ 3 w 3"/>
                  <a:gd name="T5" fmla="*/ 2 h 4"/>
                  <a:gd name="T6" fmla="*/ 3 w 3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lnTo>
                      <a:pt x="0" y="4"/>
                    </a:lnTo>
                    <a:lnTo>
                      <a:pt x="3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8" name="Freeform 1701"/>
              <p:cNvSpPr>
                <a:spLocks/>
              </p:cNvSpPr>
              <p:nvPr/>
            </p:nvSpPr>
            <p:spPr bwMode="auto">
              <a:xfrm>
                <a:off x="4787" y="1289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9" name="Freeform 1702"/>
              <p:cNvSpPr>
                <a:spLocks/>
              </p:cNvSpPr>
              <p:nvPr/>
            </p:nvSpPr>
            <p:spPr bwMode="auto">
              <a:xfrm>
                <a:off x="4784" y="1289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0" name="Freeform 1703"/>
              <p:cNvSpPr>
                <a:spLocks/>
              </p:cNvSpPr>
              <p:nvPr/>
            </p:nvSpPr>
            <p:spPr bwMode="auto">
              <a:xfrm>
                <a:off x="4787" y="1282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1" name="Freeform 1704"/>
              <p:cNvSpPr>
                <a:spLocks/>
              </p:cNvSpPr>
              <p:nvPr/>
            </p:nvSpPr>
            <p:spPr bwMode="auto">
              <a:xfrm>
                <a:off x="4805" y="1308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2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1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2" name="Freeform 1705"/>
              <p:cNvSpPr>
                <a:spLocks/>
              </p:cNvSpPr>
              <p:nvPr/>
            </p:nvSpPr>
            <p:spPr bwMode="auto">
              <a:xfrm>
                <a:off x="4808" y="1294"/>
                <a:ext cx="5" cy="5"/>
              </a:xfrm>
              <a:custGeom>
                <a:avLst/>
                <a:gdLst>
                  <a:gd name="T0" fmla="*/ 1 w 2"/>
                  <a:gd name="T1" fmla="*/ 1 h 2"/>
                  <a:gd name="T2" fmla="*/ 0 w 2"/>
                  <a:gd name="T3" fmla="*/ 2 h 2"/>
                  <a:gd name="T4" fmla="*/ 2 w 2"/>
                  <a:gd name="T5" fmla="*/ 0 h 2"/>
                  <a:gd name="T6" fmla="*/ 1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1" y="1"/>
                      <a:pt x="0" y="2"/>
                      <a:pt x="0" y="2"/>
                    </a:cubicBezTo>
                    <a:cubicBezTo>
                      <a:pt x="2" y="0"/>
                      <a:pt x="2" y="0"/>
                      <a:pt x="2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3" name="Freeform 1706"/>
              <p:cNvSpPr>
                <a:spLocks/>
              </p:cNvSpPr>
              <p:nvPr/>
            </p:nvSpPr>
            <p:spPr bwMode="auto">
              <a:xfrm>
                <a:off x="4815" y="1299"/>
                <a:ext cx="7" cy="2"/>
              </a:xfrm>
              <a:custGeom>
                <a:avLst/>
                <a:gdLst>
                  <a:gd name="T0" fmla="*/ 0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0"/>
                      <a:pt x="3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4" name="Freeform 1707"/>
              <p:cNvSpPr>
                <a:spLocks/>
              </p:cNvSpPr>
              <p:nvPr/>
            </p:nvSpPr>
            <p:spPr bwMode="auto">
              <a:xfrm>
                <a:off x="4832" y="1334"/>
                <a:ext cx="7" cy="7"/>
              </a:xfrm>
              <a:custGeom>
                <a:avLst/>
                <a:gdLst>
                  <a:gd name="T0" fmla="*/ 7 w 7"/>
                  <a:gd name="T1" fmla="*/ 0 h 7"/>
                  <a:gd name="T2" fmla="*/ 7 w 7"/>
                  <a:gd name="T3" fmla="*/ 0 h 7"/>
                  <a:gd name="T4" fmla="*/ 0 w 7"/>
                  <a:gd name="T5" fmla="*/ 7 h 7"/>
                  <a:gd name="T6" fmla="*/ 7 w 7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7">
                    <a:moveTo>
                      <a:pt x="7" y="0"/>
                    </a:moveTo>
                    <a:lnTo>
                      <a:pt x="7" y="0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5" name="Freeform 1708"/>
              <p:cNvSpPr>
                <a:spLocks/>
              </p:cNvSpPr>
              <p:nvPr/>
            </p:nvSpPr>
            <p:spPr bwMode="auto">
              <a:xfrm>
                <a:off x="4874" y="1339"/>
                <a:ext cx="5" cy="9"/>
              </a:xfrm>
              <a:custGeom>
                <a:avLst/>
                <a:gdLst>
                  <a:gd name="T0" fmla="*/ 2 w 2"/>
                  <a:gd name="T1" fmla="*/ 2 h 4"/>
                  <a:gd name="T2" fmla="*/ 0 w 2"/>
                  <a:gd name="T3" fmla="*/ 2 h 4"/>
                  <a:gd name="T4" fmla="*/ 0 w 2"/>
                  <a:gd name="T5" fmla="*/ 3 h 4"/>
                  <a:gd name="T6" fmla="*/ 2 w 2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2" y="2"/>
                    </a:moveTo>
                    <a:cubicBezTo>
                      <a:pt x="2" y="0"/>
                      <a:pt x="0" y="3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1" y="3"/>
                      <a:pt x="1" y="4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6" name="Freeform 1709"/>
              <p:cNvSpPr>
                <a:spLocks/>
              </p:cNvSpPr>
              <p:nvPr/>
            </p:nvSpPr>
            <p:spPr bwMode="auto">
              <a:xfrm>
                <a:off x="4872" y="134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7" name="Freeform 1710"/>
              <p:cNvSpPr>
                <a:spLocks/>
              </p:cNvSpPr>
              <p:nvPr/>
            </p:nvSpPr>
            <p:spPr bwMode="auto">
              <a:xfrm>
                <a:off x="5097" y="1654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2 h 2"/>
                  <a:gd name="T4" fmla="*/ 2 w 2"/>
                  <a:gd name="T5" fmla="*/ 0 h 2"/>
                  <a:gd name="T6" fmla="*/ 2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8" name="Freeform 1711"/>
              <p:cNvSpPr>
                <a:spLocks/>
              </p:cNvSpPr>
              <p:nvPr/>
            </p:nvSpPr>
            <p:spPr bwMode="auto">
              <a:xfrm>
                <a:off x="5099" y="1656"/>
                <a:ext cx="7" cy="3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0 h 1"/>
                  <a:gd name="T4" fmla="*/ 2 w 3"/>
                  <a:gd name="T5" fmla="*/ 1 h 1"/>
                  <a:gd name="T6" fmla="*/ 3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9" name="Freeform 1712"/>
              <p:cNvSpPr>
                <a:spLocks/>
              </p:cNvSpPr>
              <p:nvPr/>
            </p:nvSpPr>
            <p:spPr bwMode="auto">
              <a:xfrm>
                <a:off x="4969" y="1426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0" name="Freeform 1713"/>
              <p:cNvSpPr>
                <a:spLocks/>
              </p:cNvSpPr>
              <p:nvPr/>
            </p:nvSpPr>
            <p:spPr bwMode="auto">
              <a:xfrm>
                <a:off x="4983" y="1448"/>
                <a:ext cx="5" cy="5"/>
              </a:xfrm>
              <a:custGeom>
                <a:avLst/>
                <a:gdLst>
                  <a:gd name="T0" fmla="*/ 5 w 5"/>
                  <a:gd name="T1" fmla="*/ 0 h 5"/>
                  <a:gd name="T2" fmla="*/ 5 w 5"/>
                  <a:gd name="T3" fmla="*/ 0 h 5"/>
                  <a:gd name="T4" fmla="*/ 0 w 5"/>
                  <a:gd name="T5" fmla="*/ 5 h 5"/>
                  <a:gd name="T6" fmla="*/ 5 w 5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5" y="0"/>
                    </a:moveTo>
                    <a:lnTo>
                      <a:pt x="5" y="0"/>
                    </a:lnTo>
                    <a:lnTo>
                      <a:pt x="0" y="5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1" name="Freeform 1714"/>
              <p:cNvSpPr>
                <a:spLocks/>
              </p:cNvSpPr>
              <p:nvPr/>
            </p:nvSpPr>
            <p:spPr bwMode="auto">
              <a:xfrm>
                <a:off x="5004" y="1457"/>
                <a:ext cx="5" cy="7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2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2" y="1"/>
                      <a:pt x="0" y="3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2" name="Freeform 1715"/>
              <p:cNvSpPr>
                <a:spLocks/>
              </p:cNvSpPr>
              <p:nvPr/>
            </p:nvSpPr>
            <p:spPr bwMode="auto">
              <a:xfrm>
                <a:off x="4332" y="1666"/>
                <a:ext cx="5" cy="4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2 h 2"/>
                  <a:gd name="T4" fmla="*/ 2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2"/>
                      <a:pt x="0" y="2"/>
                    </a:cubicBezTo>
                    <a:cubicBezTo>
                      <a:pt x="1" y="2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3" name="Freeform 1716"/>
              <p:cNvSpPr>
                <a:spLocks/>
              </p:cNvSpPr>
              <p:nvPr/>
            </p:nvSpPr>
            <p:spPr bwMode="auto">
              <a:xfrm>
                <a:off x="4353" y="1666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2 h 2"/>
                  <a:gd name="T4" fmla="*/ 3 w 3"/>
                  <a:gd name="T5" fmla="*/ 0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4" name="Freeform 1717"/>
              <p:cNvSpPr>
                <a:spLocks/>
              </p:cNvSpPr>
              <p:nvPr/>
            </p:nvSpPr>
            <p:spPr bwMode="auto">
              <a:xfrm>
                <a:off x="4356" y="1666"/>
                <a:ext cx="11" cy="7"/>
              </a:xfrm>
              <a:custGeom>
                <a:avLst/>
                <a:gdLst>
                  <a:gd name="T0" fmla="*/ 4 w 5"/>
                  <a:gd name="T1" fmla="*/ 3 h 3"/>
                  <a:gd name="T2" fmla="*/ 2 w 5"/>
                  <a:gd name="T3" fmla="*/ 1 h 3"/>
                  <a:gd name="T4" fmla="*/ 2 w 5"/>
                  <a:gd name="T5" fmla="*/ 0 h 3"/>
                  <a:gd name="T6" fmla="*/ 0 w 5"/>
                  <a:gd name="T7" fmla="*/ 2 h 3"/>
                  <a:gd name="T8" fmla="*/ 4 w 5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">
                    <a:moveTo>
                      <a:pt x="4" y="3"/>
                    </a:moveTo>
                    <a:cubicBezTo>
                      <a:pt x="5" y="0"/>
                      <a:pt x="2" y="2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2" y="2"/>
                      <a:pt x="4" y="2"/>
                      <a:pt x="4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5" name="Freeform 1718"/>
              <p:cNvSpPr>
                <a:spLocks/>
              </p:cNvSpPr>
              <p:nvPr/>
            </p:nvSpPr>
            <p:spPr bwMode="auto">
              <a:xfrm>
                <a:off x="4365" y="1687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6" name="Freeform 1719"/>
              <p:cNvSpPr>
                <a:spLocks/>
              </p:cNvSpPr>
              <p:nvPr/>
            </p:nvSpPr>
            <p:spPr bwMode="auto">
              <a:xfrm>
                <a:off x="4363" y="1687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0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7" name="Freeform 1720"/>
              <p:cNvSpPr>
                <a:spLocks/>
              </p:cNvSpPr>
              <p:nvPr/>
            </p:nvSpPr>
            <p:spPr bwMode="auto">
              <a:xfrm>
                <a:off x="4367" y="1692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8" name="Freeform 1721"/>
              <p:cNvSpPr>
                <a:spLocks/>
              </p:cNvSpPr>
              <p:nvPr/>
            </p:nvSpPr>
            <p:spPr bwMode="auto">
              <a:xfrm>
                <a:off x="4375" y="1687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9" name="Freeform 1722"/>
              <p:cNvSpPr>
                <a:spLocks/>
              </p:cNvSpPr>
              <p:nvPr/>
            </p:nvSpPr>
            <p:spPr bwMode="auto">
              <a:xfrm>
                <a:off x="4370" y="1685"/>
                <a:ext cx="5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1 h 2"/>
                  <a:gd name="T4" fmla="*/ 1 w 2"/>
                  <a:gd name="T5" fmla="*/ 1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1"/>
                    </a:cubicBezTo>
                    <a:cubicBezTo>
                      <a:pt x="2" y="1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0" name="Freeform 1723"/>
              <p:cNvSpPr>
                <a:spLocks/>
              </p:cNvSpPr>
              <p:nvPr/>
            </p:nvSpPr>
            <p:spPr bwMode="auto">
              <a:xfrm>
                <a:off x="4367" y="1682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1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1"/>
                      <a:pt x="1" y="1"/>
                      <a:pt x="2" y="0"/>
                    </a:cubicBezTo>
                    <a:cubicBezTo>
                      <a:pt x="0" y="0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1" name="Freeform 1724"/>
              <p:cNvSpPr>
                <a:spLocks/>
              </p:cNvSpPr>
              <p:nvPr/>
            </p:nvSpPr>
            <p:spPr bwMode="auto">
              <a:xfrm>
                <a:off x="4367" y="1666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2" name="Freeform 1725"/>
              <p:cNvSpPr>
                <a:spLocks/>
              </p:cNvSpPr>
              <p:nvPr/>
            </p:nvSpPr>
            <p:spPr bwMode="auto">
              <a:xfrm>
                <a:off x="4379" y="1694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3" name="Freeform 1726"/>
              <p:cNvSpPr>
                <a:spLocks/>
              </p:cNvSpPr>
              <p:nvPr/>
            </p:nvSpPr>
            <p:spPr bwMode="auto">
              <a:xfrm>
                <a:off x="4382" y="169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4" name="Freeform 1727"/>
              <p:cNvSpPr>
                <a:spLocks/>
              </p:cNvSpPr>
              <p:nvPr/>
            </p:nvSpPr>
            <p:spPr bwMode="auto">
              <a:xfrm>
                <a:off x="4372" y="1680"/>
                <a:ext cx="7" cy="5"/>
              </a:xfrm>
              <a:custGeom>
                <a:avLst/>
                <a:gdLst>
                  <a:gd name="T0" fmla="*/ 7 w 7"/>
                  <a:gd name="T1" fmla="*/ 0 h 5"/>
                  <a:gd name="T2" fmla="*/ 0 w 7"/>
                  <a:gd name="T3" fmla="*/ 5 h 5"/>
                  <a:gd name="T4" fmla="*/ 7 w 7"/>
                  <a:gd name="T5" fmla="*/ 0 h 5"/>
                  <a:gd name="T6" fmla="*/ 7 w 7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5">
                    <a:moveTo>
                      <a:pt x="7" y="0"/>
                    </a:moveTo>
                    <a:lnTo>
                      <a:pt x="0" y="5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5" name="Freeform 1728"/>
              <p:cNvSpPr>
                <a:spLocks/>
              </p:cNvSpPr>
              <p:nvPr/>
            </p:nvSpPr>
            <p:spPr bwMode="auto">
              <a:xfrm>
                <a:off x="4384" y="1704"/>
                <a:ext cx="5" cy="2"/>
              </a:xfrm>
              <a:custGeom>
                <a:avLst/>
                <a:gdLst>
                  <a:gd name="T0" fmla="*/ 2 w 5"/>
                  <a:gd name="T1" fmla="*/ 0 h 2"/>
                  <a:gd name="T2" fmla="*/ 0 w 5"/>
                  <a:gd name="T3" fmla="*/ 2 h 2"/>
                  <a:gd name="T4" fmla="*/ 5 w 5"/>
                  <a:gd name="T5" fmla="*/ 0 h 2"/>
                  <a:gd name="T6" fmla="*/ 2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2" y="0"/>
                    </a:moveTo>
                    <a:lnTo>
                      <a:pt x="0" y="2"/>
                    </a:lnTo>
                    <a:lnTo>
                      <a:pt x="5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6" name="Freeform 1729"/>
              <p:cNvSpPr>
                <a:spLocks/>
              </p:cNvSpPr>
              <p:nvPr/>
            </p:nvSpPr>
            <p:spPr bwMode="auto">
              <a:xfrm>
                <a:off x="4389" y="1706"/>
                <a:ext cx="7" cy="7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3 w 3"/>
                  <a:gd name="T5" fmla="*/ 1 h 3"/>
                  <a:gd name="T6" fmla="*/ 2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1"/>
                      <a:pt x="1" y="2"/>
                      <a:pt x="0" y="2"/>
                    </a:cubicBezTo>
                    <a:cubicBezTo>
                      <a:pt x="1" y="3"/>
                      <a:pt x="2" y="2"/>
                      <a:pt x="3" y="1"/>
                    </a:cubicBezTo>
                    <a:cubicBezTo>
                      <a:pt x="2" y="2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7" name="Freeform 1730"/>
              <p:cNvSpPr>
                <a:spLocks/>
              </p:cNvSpPr>
              <p:nvPr/>
            </p:nvSpPr>
            <p:spPr bwMode="auto">
              <a:xfrm>
                <a:off x="4396" y="170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8" name="Freeform 1731"/>
              <p:cNvSpPr>
                <a:spLocks/>
              </p:cNvSpPr>
              <p:nvPr/>
            </p:nvSpPr>
            <p:spPr bwMode="auto">
              <a:xfrm>
                <a:off x="4386" y="1696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9" name="Freeform 1732"/>
              <p:cNvSpPr>
                <a:spLocks/>
              </p:cNvSpPr>
              <p:nvPr/>
            </p:nvSpPr>
            <p:spPr bwMode="auto">
              <a:xfrm>
                <a:off x="4389" y="1696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0" name="Freeform 1733"/>
              <p:cNvSpPr>
                <a:spLocks/>
              </p:cNvSpPr>
              <p:nvPr/>
            </p:nvSpPr>
            <p:spPr bwMode="auto">
              <a:xfrm>
                <a:off x="4389" y="169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1" name="Freeform 1734"/>
              <p:cNvSpPr>
                <a:spLocks/>
              </p:cNvSpPr>
              <p:nvPr/>
            </p:nvSpPr>
            <p:spPr bwMode="auto">
              <a:xfrm>
                <a:off x="4382" y="1680"/>
                <a:ext cx="7" cy="7"/>
              </a:xfrm>
              <a:custGeom>
                <a:avLst/>
                <a:gdLst>
                  <a:gd name="T0" fmla="*/ 0 w 3"/>
                  <a:gd name="T1" fmla="*/ 3 h 3"/>
                  <a:gd name="T2" fmla="*/ 2 w 3"/>
                  <a:gd name="T3" fmla="*/ 0 h 3"/>
                  <a:gd name="T4" fmla="*/ 0 w 3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cubicBezTo>
                      <a:pt x="1" y="2"/>
                      <a:pt x="3" y="2"/>
                      <a:pt x="2" y="0"/>
                    </a:cubicBezTo>
                    <a:cubicBezTo>
                      <a:pt x="1" y="1"/>
                      <a:pt x="2" y="2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2" name="Freeform 1735"/>
              <p:cNvSpPr>
                <a:spLocks/>
              </p:cNvSpPr>
              <p:nvPr/>
            </p:nvSpPr>
            <p:spPr bwMode="auto">
              <a:xfrm>
                <a:off x="4386" y="1689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3" name="Freeform 1736"/>
              <p:cNvSpPr>
                <a:spLocks/>
              </p:cNvSpPr>
              <p:nvPr/>
            </p:nvSpPr>
            <p:spPr bwMode="auto">
              <a:xfrm>
                <a:off x="4389" y="1689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0 w 2"/>
                  <a:gd name="T3" fmla="*/ 0 h 3"/>
                  <a:gd name="T4" fmla="*/ 2 w 2"/>
                  <a:gd name="T5" fmla="*/ 3 h 3"/>
                  <a:gd name="T6" fmla="*/ 2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0" y="0"/>
                    </a:lnTo>
                    <a:lnTo>
                      <a:pt x="2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4" name="Freeform 1737"/>
              <p:cNvSpPr>
                <a:spLocks/>
              </p:cNvSpPr>
              <p:nvPr/>
            </p:nvSpPr>
            <p:spPr bwMode="auto">
              <a:xfrm>
                <a:off x="4396" y="1699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5" name="Freeform 1738"/>
              <p:cNvSpPr>
                <a:spLocks/>
              </p:cNvSpPr>
              <p:nvPr/>
            </p:nvSpPr>
            <p:spPr bwMode="auto">
              <a:xfrm>
                <a:off x="4393" y="169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6" name="Freeform 1739"/>
              <p:cNvSpPr>
                <a:spLocks/>
              </p:cNvSpPr>
              <p:nvPr/>
            </p:nvSpPr>
            <p:spPr bwMode="auto">
              <a:xfrm>
                <a:off x="4412" y="170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7" name="Freeform 1740"/>
              <p:cNvSpPr>
                <a:spLocks/>
              </p:cNvSpPr>
              <p:nvPr/>
            </p:nvSpPr>
            <p:spPr bwMode="auto">
              <a:xfrm>
                <a:off x="4396" y="1696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8" name="Freeform 1741"/>
              <p:cNvSpPr>
                <a:spLocks/>
              </p:cNvSpPr>
              <p:nvPr/>
            </p:nvSpPr>
            <p:spPr bwMode="auto">
              <a:xfrm>
                <a:off x="4403" y="1704"/>
                <a:ext cx="0" cy="4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9" name="Freeform 1742"/>
              <p:cNvSpPr>
                <a:spLocks/>
              </p:cNvSpPr>
              <p:nvPr/>
            </p:nvSpPr>
            <p:spPr bwMode="auto">
              <a:xfrm>
                <a:off x="4393" y="1699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0" name="Freeform 1743"/>
              <p:cNvSpPr>
                <a:spLocks/>
              </p:cNvSpPr>
              <p:nvPr/>
            </p:nvSpPr>
            <p:spPr bwMode="auto">
              <a:xfrm>
                <a:off x="4393" y="1699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1" name="Freeform 1744"/>
              <p:cNvSpPr>
                <a:spLocks/>
              </p:cNvSpPr>
              <p:nvPr/>
            </p:nvSpPr>
            <p:spPr bwMode="auto">
              <a:xfrm>
                <a:off x="4412" y="1687"/>
                <a:ext cx="17" cy="19"/>
              </a:xfrm>
              <a:custGeom>
                <a:avLst/>
                <a:gdLst>
                  <a:gd name="T0" fmla="*/ 6 w 7"/>
                  <a:gd name="T1" fmla="*/ 0 h 8"/>
                  <a:gd name="T2" fmla="*/ 4 w 7"/>
                  <a:gd name="T3" fmla="*/ 0 h 8"/>
                  <a:gd name="T4" fmla="*/ 0 w 7"/>
                  <a:gd name="T5" fmla="*/ 8 h 8"/>
                  <a:gd name="T6" fmla="*/ 2 w 7"/>
                  <a:gd name="T7" fmla="*/ 7 h 8"/>
                  <a:gd name="T8" fmla="*/ 2 w 7"/>
                  <a:gd name="T9" fmla="*/ 3 h 8"/>
                  <a:gd name="T10" fmla="*/ 3 w 7"/>
                  <a:gd name="T11" fmla="*/ 5 h 8"/>
                  <a:gd name="T12" fmla="*/ 7 w 7"/>
                  <a:gd name="T13" fmla="*/ 1 h 8"/>
                  <a:gd name="T14" fmla="*/ 5 w 7"/>
                  <a:gd name="T15" fmla="*/ 1 h 8"/>
                  <a:gd name="T16" fmla="*/ 6 w 7"/>
                  <a:gd name="T1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8">
                    <a:moveTo>
                      <a:pt x="6" y="0"/>
                    </a:moveTo>
                    <a:cubicBezTo>
                      <a:pt x="5" y="1"/>
                      <a:pt x="4" y="2"/>
                      <a:pt x="4" y="0"/>
                    </a:cubicBezTo>
                    <a:cubicBezTo>
                      <a:pt x="2" y="1"/>
                      <a:pt x="0" y="5"/>
                      <a:pt x="0" y="8"/>
                    </a:cubicBezTo>
                    <a:cubicBezTo>
                      <a:pt x="0" y="8"/>
                      <a:pt x="0" y="7"/>
                      <a:pt x="2" y="7"/>
                    </a:cubicBezTo>
                    <a:cubicBezTo>
                      <a:pt x="2" y="6"/>
                      <a:pt x="1" y="4"/>
                      <a:pt x="2" y="3"/>
                    </a:cubicBezTo>
                    <a:cubicBezTo>
                      <a:pt x="4" y="3"/>
                      <a:pt x="3" y="4"/>
                      <a:pt x="3" y="5"/>
                    </a:cubicBezTo>
                    <a:cubicBezTo>
                      <a:pt x="3" y="3"/>
                      <a:pt x="6" y="4"/>
                      <a:pt x="7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1"/>
                      <a:pt x="6" y="0"/>
                      <a:pt x="6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2" name="Freeform 1745"/>
              <p:cNvSpPr>
                <a:spLocks/>
              </p:cNvSpPr>
              <p:nvPr/>
            </p:nvSpPr>
            <p:spPr bwMode="auto">
              <a:xfrm>
                <a:off x="4408" y="1704"/>
                <a:ext cx="4" cy="7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2 w 2"/>
                  <a:gd name="T7" fmla="*/ 2 h 3"/>
                  <a:gd name="T8" fmla="*/ 0 w 2"/>
                  <a:gd name="T9" fmla="*/ 1 h 3"/>
                  <a:gd name="T10" fmla="*/ 0 w 2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ubicBezTo>
                      <a:pt x="1" y="3"/>
                      <a:pt x="1" y="2"/>
                      <a:pt x="2" y="2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3" name="Freeform 1746"/>
              <p:cNvSpPr>
                <a:spLocks/>
              </p:cNvSpPr>
              <p:nvPr/>
            </p:nvSpPr>
            <p:spPr bwMode="auto">
              <a:xfrm>
                <a:off x="4401" y="1694"/>
                <a:ext cx="9" cy="10"/>
              </a:xfrm>
              <a:custGeom>
                <a:avLst/>
                <a:gdLst>
                  <a:gd name="T0" fmla="*/ 1 w 4"/>
                  <a:gd name="T1" fmla="*/ 4 h 4"/>
                  <a:gd name="T2" fmla="*/ 4 w 4"/>
                  <a:gd name="T3" fmla="*/ 0 h 4"/>
                  <a:gd name="T4" fmla="*/ 1 w 4"/>
                  <a:gd name="T5" fmla="*/ 1 h 4"/>
                  <a:gd name="T6" fmla="*/ 1 w 4"/>
                  <a:gd name="T7" fmla="*/ 3 h 4"/>
                  <a:gd name="T8" fmla="*/ 0 w 4"/>
                  <a:gd name="T9" fmla="*/ 3 h 4"/>
                  <a:gd name="T10" fmla="*/ 1 w 4"/>
                  <a:gd name="T11" fmla="*/ 4 h 4"/>
                  <a:gd name="T12" fmla="*/ 1 w 4"/>
                  <a:gd name="T13" fmla="*/ 4 h 4"/>
                  <a:gd name="T14" fmla="*/ 1 w 4"/>
                  <a:gd name="T15" fmla="*/ 4 h 4"/>
                  <a:gd name="T16" fmla="*/ 1 w 4"/>
                  <a:gd name="T17" fmla="*/ 4 h 4"/>
                  <a:gd name="T18" fmla="*/ 1 w 4"/>
                  <a:gd name="T19" fmla="*/ 4 h 4"/>
                  <a:gd name="T20" fmla="*/ 1 w 4"/>
                  <a:gd name="T21" fmla="*/ 4 h 4"/>
                  <a:gd name="T22" fmla="*/ 1 w 4"/>
                  <a:gd name="T23" fmla="*/ 4 h 4"/>
                  <a:gd name="T24" fmla="*/ 1 w 4"/>
                  <a:gd name="T25" fmla="*/ 4 h 4"/>
                  <a:gd name="T26" fmla="*/ 1 w 4"/>
                  <a:gd name="T27" fmla="*/ 4 h 4"/>
                  <a:gd name="T28" fmla="*/ 1 w 4"/>
                  <a:gd name="T29" fmla="*/ 4 h 4"/>
                  <a:gd name="T30" fmla="*/ 3 w 4"/>
                  <a:gd name="T31" fmla="*/ 4 h 4"/>
                  <a:gd name="T32" fmla="*/ 1 w 4"/>
                  <a:gd name="T3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4">
                    <a:moveTo>
                      <a:pt x="1" y="4"/>
                    </a:moveTo>
                    <a:cubicBezTo>
                      <a:pt x="2" y="2"/>
                      <a:pt x="3" y="2"/>
                      <a:pt x="4" y="0"/>
                    </a:cubicBezTo>
                    <a:cubicBezTo>
                      <a:pt x="3" y="0"/>
                      <a:pt x="2" y="1"/>
                      <a:pt x="1" y="1"/>
                    </a:cubicBezTo>
                    <a:cubicBezTo>
                      <a:pt x="3" y="2"/>
                      <a:pt x="1" y="2"/>
                      <a:pt x="1" y="3"/>
                    </a:cubicBezTo>
                    <a:cubicBezTo>
                      <a:pt x="1" y="3"/>
                      <a:pt x="0" y="3"/>
                      <a:pt x="0" y="3"/>
                    </a:cubicBezTo>
                    <a:cubicBezTo>
                      <a:pt x="0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2" y="4"/>
                      <a:pt x="1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4" name="Freeform 1747"/>
              <p:cNvSpPr>
                <a:spLocks/>
              </p:cNvSpPr>
              <p:nvPr/>
            </p:nvSpPr>
            <p:spPr bwMode="auto">
              <a:xfrm>
                <a:off x="4393" y="1673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5" name="Freeform 1748"/>
              <p:cNvSpPr>
                <a:spLocks/>
              </p:cNvSpPr>
              <p:nvPr/>
            </p:nvSpPr>
            <p:spPr bwMode="auto">
              <a:xfrm>
                <a:off x="4389" y="1675"/>
                <a:ext cx="4" cy="12"/>
              </a:xfrm>
              <a:custGeom>
                <a:avLst/>
                <a:gdLst>
                  <a:gd name="T0" fmla="*/ 2 w 2"/>
                  <a:gd name="T1" fmla="*/ 1 h 5"/>
                  <a:gd name="T2" fmla="*/ 1 w 2"/>
                  <a:gd name="T3" fmla="*/ 1 h 5"/>
                  <a:gd name="T4" fmla="*/ 2 w 2"/>
                  <a:gd name="T5" fmla="*/ 0 h 5"/>
                  <a:gd name="T6" fmla="*/ 1 w 2"/>
                  <a:gd name="T7" fmla="*/ 2 h 5"/>
                  <a:gd name="T8" fmla="*/ 1 w 2"/>
                  <a:gd name="T9" fmla="*/ 1 h 5"/>
                  <a:gd name="T10" fmla="*/ 1 w 2"/>
                  <a:gd name="T11" fmla="*/ 5 h 5"/>
                  <a:gd name="T12" fmla="*/ 2 w 2"/>
                  <a:gd name="T1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5">
                    <a:moveTo>
                      <a:pt x="2" y="1"/>
                    </a:moveTo>
                    <a:cubicBezTo>
                      <a:pt x="2" y="1"/>
                      <a:pt x="2" y="1"/>
                      <a:pt x="1" y="1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5"/>
                      <a:pt x="1" y="5"/>
                    </a:cubicBezTo>
                    <a:cubicBezTo>
                      <a:pt x="2" y="3"/>
                      <a:pt x="2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6" name="Freeform 1749"/>
              <p:cNvSpPr>
                <a:spLocks/>
              </p:cNvSpPr>
              <p:nvPr/>
            </p:nvSpPr>
            <p:spPr bwMode="auto">
              <a:xfrm>
                <a:off x="4398" y="1685"/>
                <a:ext cx="5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2 w 2"/>
                  <a:gd name="T7" fmla="*/ 1 h 2"/>
                  <a:gd name="T8" fmla="*/ 0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7" name="Freeform 1750"/>
              <p:cNvSpPr>
                <a:spLocks/>
              </p:cNvSpPr>
              <p:nvPr/>
            </p:nvSpPr>
            <p:spPr bwMode="auto">
              <a:xfrm>
                <a:off x="4408" y="1708"/>
                <a:ext cx="4" cy="5"/>
              </a:xfrm>
              <a:custGeom>
                <a:avLst/>
                <a:gdLst>
                  <a:gd name="T0" fmla="*/ 2 w 4"/>
                  <a:gd name="T1" fmla="*/ 3 h 5"/>
                  <a:gd name="T2" fmla="*/ 0 w 4"/>
                  <a:gd name="T3" fmla="*/ 5 h 5"/>
                  <a:gd name="T4" fmla="*/ 4 w 4"/>
                  <a:gd name="T5" fmla="*/ 0 h 5"/>
                  <a:gd name="T6" fmla="*/ 2 w 4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2" y="3"/>
                    </a:moveTo>
                    <a:lnTo>
                      <a:pt x="0" y="5"/>
                    </a:lnTo>
                    <a:lnTo>
                      <a:pt x="4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8" name="Freeform 1751"/>
              <p:cNvSpPr>
                <a:spLocks/>
              </p:cNvSpPr>
              <p:nvPr/>
            </p:nvSpPr>
            <p:spPr bwMode="auto">
              <a:xfrm>
                <a:off x="4412" y="1711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0 w 3"/>
                  <a:gd name="T3" fmla="*/ 4 h 4"/>
                  <a:gd name="T4" fmla="*/ 3 w 3"/>
                  <a:gd name="T5" fmla="*/ 2 h 4"/>
                  <a:gd name="T6" fmla="*/ 3 w 3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lnTo>
                      <a:pt x="0" y="4"/>
                    </a:lnTo>
                    <a:lnTo>
                      <a:pt x="3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9" name="Freeform 1752"/>
              <p:cNvSpPr>
                <a:spLocks/>
              </p:cNvSpPr>
              <p:nvPr/>
            </p:nvSpPr>
            <p:spPr bwMode="auto">
              <a:xfrm>
                <a:off x="4678" y="1801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0" name="Freeform 1753"/>
              <p:cNvSpPr>
                <a:spLocks/>
              </p:cNvSpPr>
              <p:nvPr/>
            </p:nvSpPr>
            <p:spPr bwMode="auto">
              <a:xfrm>
                <a:off x="4671" y="1798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1" name="Freeform 1754"/>
              <p:cNvSpPr>
                <a:spLocks/>
              </p:cNvSpPr>
              <p:nvPr/>
            </p:nvSpPr>
            <p:spPr bwMode="auto">
              <a:xfrm>
                <a:off x="4519" y="1768"/>
                <a:ext cx="2" cy="9"/>
              </a:xfrm>
              <a:custGeom>
                <a:avLst/>
                <a:gdLst>
                  <a:gd name="T0" fmla="*/ 0 w 1"/>
                  <a:gd name="T1" fmla="*/ 0 h 4"/>
                  <a:gd name="T2" fmla="*/ 1 w 1"/>
                  <a:gd name="T3" fmla="*/ 3 h 4"/>
                  <a:gd name="T4" fmla="*/ 1 w 1"/>
                  <a:gd name="T5" fmla="*/ 1 h 4"/>
                  <a:gd name="T6" fmla="*/ 0 w 1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cubicBezTo>
                      <a:pt x="0" y="2"/>
                      <a:pt x="0" y="4"/>
                      <a:pt x="1" y="3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2" name="Freeform 1755"/>
              <p:cNvSpPr>
                <a:spLocks/>
              </p:cNvSpPr>
              <p:nvPr/>
            </p:nvSpPr>
            <p:spPr bwMode="auto">
              <a:xfrm>
                <a:off x="4602" y="1784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3" name="Freeform 1756"/>
              <p:cNvSpPr>
                <a:spLocks/>
              </p:cNvSpPr>
              <p:nvPr/>
            </p:nvSpPr>
            <p:spPr bwMode="auto">
              <a:xfrm>
                <a:off x="4614" y="1772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4" name="Freeform 1757"/>
              <p:cNvSpPr>
                <a:spLocks/>
              </p:cNvSpPr>
              <p:nvPr/>
            </p:nvSpPr>
            <p:spPr bwMode="auto">
              <a:xfrm>
                <a:off x="4718" y="1815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5" name="Freeform 1758"/>
              <p:cNvSpPr>
                <a:spLocks/>
              </p:cNvSpPr>
              <p:nvPr/>
            </p:nvSpPr>
            <p:spPr bwMode="auto">
              <a:xfrm>
                <a:off x="4460" y="1732"/>
                <a:ext cx="2" cy="7"/>
              </a:xfrm>
              <a:custGeom>
                <a:avLst/>
                <a:gdLst>
                  <a:gd name="T0" fmla="*/ 0 w 1"/>
                  <a:gd name="T1" fmla="*/ 1 h 3"/>
                  <a:gd name="T2" fmla="*/ 1 w 1"/>
                  <a:gd name="T3" fmla="*/ 3 h 3"/>
                  <a:gd name="T4" fmla="*/ 0 w 1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2"/>
                      <a:pt x="1" y="3"/>
                    </a:cubicBezTo>
                    <a:cubicBezTo>
                      <a:pt x="1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6" name="Freeform 1759"/>
              <p:cNvSpPr>
                <a:spLocks/>
              </p:cNvSpPr>
              <p:nvPr/>
            </p:nvSpPr>
            <p:spPr bwMode="auto">
              <a:xfrm>
                <a:off x="4654" y="1836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7" name="Freeform 1760"/>
              <p:cNvSpPr>
                <a:spLocks/>
              </p:cNvSpPr>
              <p:nvPr/>
            </p:nvSpPr>
            <p:spPr bwMode="auto">
              <a:xfrm>
                <a:off x="4462" y="1739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8" name="Freeform 1761"/>
              <p:cNvSpPr>
                <a:spLocks/>
              </p:cNvSpPr>
              <p:nvPr/>
            </p:nvSpPr>
            <p:spPr bwMode="auto">
              <a:xfrm>
                <a:off x="4853" y="189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9" name="Freeform 1762"/>
              <p:cNvSpPr>
                <a:spLocks/>
              </p:cNvSpPr>
              <p:nvPr/>
            </p:nvSpPr>
            <p:spPr bwMode="auto">
              <a:xfrm>
                <a:off x="4884" y="1943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60" name="Rectangle 1763"/>
              <p:cNvSpPr>
                <a:spLocks noChangeArrowheads="1"/>
              </p:cNvSpPr>
              <p:nvPr/>
            </p:nvSpPr>
            <p:spPr bwMode="auto">
              <a:xfrm>
                <a:off x="4431" y="1723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61" name="Freeform 1764"/>
              <p:cNvSpPr>
                <a:spLocks/>
              </p:cNvSpPr>
              <p:nvPr/>
            </p:nvSpPr>
            <p:spPr bwMode="auto">
              <a:xfrm>
                <a:off x="4436" y="170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62" name="Freeform 1765"/>
              <p:cNvSpPr>
                <a:spLocks/>
              </p:cNvSpPr>
              <p:nvPr/>
            </p:nvSpPr>
            <p:spPr bwMode="auto">
              <a:xfrm>
                <a:off x="4486" y="172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63" name="Freeform 1766"/>
              <p:cNvSpPr>
                <a:spLocks/>
              </p:cNvSpPr>
              <p:nvPr/>
            </p:nvSpPr>
            <p:spPr bwMode="auto">
              <a:xfrm>
                <a:off x="4431" y="1720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64" name="Freeform 1767"/>
              <p:cNvSpPr>
                <a:spLocks/>
              </p:cNvSpPr>
              <p:nvPr/>
            </p:nvSpPr>
            <p:spPr bwMode="auto">
              <a:xfrm>
                <a:off x="4429" y="1720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65" name="Freeform 1768"/>
              <p:cNvSpPr>
                <a:spLocks/>
              </p:cNvSpPr>
              <p:nvPr/>
            </p:nvSpPr>
            <p:spPr bwMode="auto">
              <a:xfrm>
                <a:off x="4431" y="1723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66" name="Freeform 1769"/>
              <p:cNvSpPr>
                <a:spLocks/>
              </p:cNvSpPr>
              <p:nvPr/>
            </p:nvSpPr>
            <p:spPr bwMode="auto">
              <a:xfrm>
                <a:off x="4775" y="1867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67" name="Freeform 1770"/>
              <p:cNvSpPr>
                <a:spLocks/>
              </p:cNvSpPr>
              <p:nvPr/>
            </p:nvSpPr>
            <p:spPr bwMode="auto">
              <a:xfrm>
                <a:off x="4564" y="17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68" name="Freeform 1771"/>
              <p:cNvSpPr>
                <a:spLocks/>
              </p:cNvSpPr>
              <p:nvPr/>
            </p:nvSpPr>
            <p:spPr bwMode="auto">
              <a:xfrm>
                <a:off x="4559" y="1744"/>
                <a:ext cx="10" cy="12"/>
              </a:xfrm>
              <a:custGeom>
                <a:avLst/>
                <a:gdLst>
                  <a:gd name="T0" fmla="*/ 4 w 4"/>
                  <a:gd name="T1" fmla="*/ 0 h 5"/>
                  <a:gd name="T2" fmla="*/ 2 w 4"/>
                  <a:gd name="T3" fmla="*/ 0 h 5"/>
                  <a:gd name="T4" fmla="*/ 0 w 4"/>
                  <a:gd name="T5" fmla="*/ 5 h 5"/>
                  <a:gd name="T6" fmla="*/ 4 w 4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4" y="0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0" y="5"/>
                      <a:pt x="0" y="5"/>
                      <a:pt x="0" y="5"/>
                    </a:cubicBez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69" name="Freeform 1772"/>
              <p:cNvSpPr>
                <a:spLocks noEditPoints="1"/>
              </p:cNvSpPr>
              <p:nvPr/>
            </p:nvSpPr>
            <p:spPr bwMode="auto">
              <a:xfrm>
                <a:off x="4417" y="1696"/>
                <a:ext cx="483" cy="251"/>
              </a:xfrm>
              <a:custGeom>
                <a:avLst/>
                <a:gdLst>
                  <a:gd name="T0" fmla="*/ 114 w 204"/>
                  <a:gd name="T1" fmla="*/ 45 h 106"/>
                  <a:gd name="T2" fmla="*/ 107 w 204"/>
                  <a:gd name="T3" fmla="*/ 44 h 106"/>
                  <a:gd name="T4" fmla="*/ 105 w 204"/>
                  <a:gd name="T5" fmla="*/ 40 h 106"/>
                  <a:gd name="T6" fmla="*/ 99 w 204"/>
                  <a:gd name="T7" fmla="*/ 39 h 106"/>
                  <a:gd name="T8" fmla="*/ 92 w 204"/>
                  <a:gd name="T9" fmla="*/ 36 h 106"/>
                  <a:gd name="T10" fmla="*/ 79 w 204"/>
                  <a:gd name="T11" fmla="*/ 38 h 106"/>
                  <a:gd name="T12" fmla="*/ 79 w 204"/>
                  <a:gd name="T13" fmla="*/ 37 h 106"/>
                  <a:gd name="T14" fmla="*/ 81 w 204"/>
                  <a:gd name="T15" fmla="*/ 32 h 106"/>
                  <a:gd name="T16" fmla="*/ 74 w 204"/>
                  <a:gd name="T17" fmla="*/ 29 h 106"/>
                  <a:gd name="T18" fmla="*/ 68 w 204"/>
                  <a:gd name="T19" fmla="*/ 25 h 106"/>
                  <a:gd name="T20" fmla="*/ 60 w 204"/>
                  <a:gd name="T21" fmla="*/ 19 h 106"/>
                  <a:gd name="T22" fmla="*/ 56 w 204"/>
                  <a:gd name="T23" fmla="*/ 16 h 106"/>
                  <a:gd name="T24" fmla="*/ 41 w 204"/>
                  <a:gd name="T25" fmla="*/ 23 h 106"/>
                  <a:gd name="T26" fmla="*/ 45 w 204"/>
                  <a:gd name="T27" fmla="*/ 12 h 106"/>
                  <a:gd name="T28" fmla="*/ 41 w 204"/>
                  <a:gd name="T29" fmla="*/ 9 h 106"/>
                  <a:gd name="T30" fmla="*/ 37 w 204"/>
                  <a:gd name="T31" fmla="*/ 8 h 106"/>
                  <a:gd name="T32" fmla="*/ 26 w 204"/>
                  <a:gd name="T33" fmla="*/ 5 h 106"/>
                  <a:gd name="T34" fmla="*/ 18 w 204"/>
                  <a:gd name="T35" fmla="*/ 9 h 106"/>
                  <a:gd name="T36" fmla="*/ 13 w 204"/>
                  <a:gd name="T37" fmla="*/ 0 h 106"/>
                  <a:gd name="T38" fmla="*/ 8 w 204"/>
                  <a:gd name="T39" fmla="*/ 4 h 106"/>
                  <a:gd name="T40" fmla="*/ 4 w 204"/>
                  <a:gd name="T41" fmla="*/ 11 h 106"/>
                  <a:gd name="T42" fmla="*/ 6 w 204"/>
                  <a:gd name="T43" fmla="*/ 9 h 106"/>
                  <a:gd name="T44" fmla="*/ 12 w 204"/>
                  <a:gd name="T45" fmla="*/ 14 h 106"/>
                  <a:gd name="T46" fmla="*/ 22 w 204"/>
                  <a:gd name="T47" fmla="*/ 20 h 106"/>
                  <a:gd name="T48" fmla="*/ 38 w 204"/>
                  <a:gd name="T49" fmla="*/ 26 h 106"/>
                  <a:gd name="T50" fmla="*/ 43 w 204"/>
                  <a:gd name="T51" fmla="*/ 30 h 106"/>
                  <a:gd name="T52" fmla="*/ 47 w 204"/>
                  <a:gd name="T53" fmla="*/ 28 h 106"/>
                  <a:gd name="T54" fmla="*/ 55 w 204"/>
                  <a:gd name="T55" fmla="*/ 30 h 106"/>
                  <a:gd name="T56" fmla="*/ 69 w 204"/>
                  <a:gd name="T57" fmla="*/ 41 h 106"/>
                  <a:gd name="T58" fmla="*/ 75 w 204"/>
                  <a:gd name="T59" fmla="*/ 42 h 106"/>
                  <a:gd name="T60" fmla="*/ 83 w 204"/>
                  <a:gd name="T61" fmla="*/ 46 h 106"/>
                  <a:gd name="T62" fmla="*/ 91 w 204"/>
                  <a:gd name="T63" fmla="*/ 49 h 106"/>
                  <a:gd name="T64" fmla="*/ 98 w 204"/>
                  <a:gd name="T65" fmla="*/ 56 h 106"/>
                  <a:gd name="T66" fmla="*/ 110 w 204"/>
                  <a:gd name="T67" fmla="*/ 65 h 106"/>
                  <a:gd name="T68" fmla="*/ 122 w 204"/>
                  <a:gd name="T69" fmla="*/ 71 h 106"/>
                  <a:gd name="T70" fmla="*/ 133 w 204"/>
                  <a:gd name="T71" fmla="*/ 76 h 106"/>
                  <a:gd name="T72" fmla="*/ 145 w 204"/>
                  <a:gd name="T73" fmla="*/ 85 h 106"/>
                  <a:gd name="T74" fmla="*/ 150 w 204"/>
                  <a:gd name="T75" fmla="*/ 88 h 106"/>
                  <a:gd name="T76" fmla="*/ 164 w 204"/>
                  <a:gd name="T77" fmla="*/ 94 h 106"/>
                  <a:gd name="T78" fmla="*/ 179 w 204"/>
                  <a:gd name="T79" fmla="*/ 99 h 106"/>
                  <a:gd name="T80" fmla="*/ 200 w 204"/>
                  <a:gd name="T81" fmla="*/ 105 h 106"/>
                  <a:gd name="T82" fmla="*/ 196 w 204"/>
                  <a:gd name="T83" fmla="*/ 90 h 106"/>
                  <a:gd name="T84" fmla="*/ 185 w 204"/>
                  <a:gd name="T85" fmla="*/ 84 h 106"/>
                  <a:gd name="T86" fmla="*/ 181 w 204"/>
                  <a:gd name="T87" fmla="*/ 82 h 106"/>
                  <a:gd name="T88" fmla="*/ 167 w 204"/>
                  <a:gd name="T89" fmla="*/ 80 h 106"/>
                  <a:gd name="T90" fmla="*/ 160 w 204"/>
                  <a:gd name="T91" fmla="*/ 73 h 106"/>
                  <a:gd name="T92" fmla="*/ 152 w 204"/>
                  <a:gd name="T93" fmla="*/ 72 h 106"/>
                  <a:gd name="T94" fmla="*/ 154 w 204"/>
                  <a:gd name="T95" fmla="*/ 68 h 106"/>
                  <a:gd name="T96" fmla="*/ 147 w 204"/>
                  <a:gd name="T97" fmla="*/ 68 h 106"/>
                  <a:gd name="T98" fmla="*/ 141 w 204"/>
                  <a:gd name="T99" fmla="*/ 63 h 106"/>
                  <a:gd name="T100" fmla="*/ 134 w 204"/>
                  <a:gd name="T101" fmla="*/ 62 h 106"/>
                  <a:gd name="T102" fmla="*/ 132 w 204"/>
                  <a:gd name="T103" fmla="*/ 59 h 106"/>
                  <a:gd name="T104" fmla="*/ 127 w 204"/>
                  <a:gd name="T105" fmla="*/ 52 h 106"/>
                  <a:gd name="T106" fmla="*/ 116 w 204"/>
                  <a:gd name="T107" fmla="*/ 48 h 106"/>
                  <a:gd name="T108" fmla="*/ 79 w 204"/>
                  <a:gd name="T109" fmla="*/ 34 h 106"/>
                  <a:gd name="T110" fmla="*/ 10 w 204"/>
                  <a:gd name="T111" fmla="*/ 1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04" h="106">
                    <a:moveTo>
                      <a:pt x="117" y="48"/>
                    </a:moveTo>
                    <a:cubicBezTo>
                      <a:pt x="117" y="46"/>
                      <a:pt x="117" y="46"/>
                      <a:pt x="117" y="46"/>
                    </a:cubicBezTo>
                    <a:cubicBezTo>
                      <a:pt x="119" y="45"/>
                      <a:pt x="120" y="46"/>
                      <a:pt x="120" y="43"/>
                    </a:cubicBezTo>
                    <a:cubicBezTo>
                      <a:pt x="117" y="48"/>
                      <a:pt x="116" y="42"/>
                      <a:pt x="113" y="47"/>
                    </a:cubicBezTo>
                    <a:cubicBezTo>
                      <a:pt x="113" y="45"/>
                      <a:pt x="113" y="45"/>
                      <a:pt x="113" y="45"/>
                    </a:cubicBezTo>
                    <a:cubicBezTo>
                      <a:pt x="113" y="45"/>
                      <a:pt x="114" y="45"/>
                      <a:pt x="114" y="45"/>
                    </a:cubicBezTo>
                    <a:cubicBezTo>
                      <a:pt x="114" y="42"/>
                      <a:pt x="111" y="48"/>
                      <a:pt x="110" y="47"/>
                    </a:cubicBezTo>
                    <a:cubicBezTo>
                      <a:pt x="109" y="46"/>
                      <a:pt x="109" y="45"/>
                      <a:pt x="110" y="45"/>
                    </a:cubicBezTo>
                    <a:cubicBezTo>
                      <a:pt x="108" y="45"/>
                      <a:pt x="108" y="45"/>
                      <a:pt x="108" y="45"/>
                    </a:cubicBezTo>
                    <a:cubicBezTo>
                      <a:pt x="108" y="45"/>
                      <a:pt x="108" y="44"/>
                      <a:pt x="109" y="44"/>
                    </a:cubicBezTo>
                    <a:cubicBezTo>
                      <a:pt x="107" y="44"/>
                      <a:pt x="107" y="44"/>
                      <a:pt x="107" y="44"/>
                    </a:cubicBezTo>
                    <a:cubicBezTo>
                      <a:pt x="107" y="44"/>
                      <a:pt x="107" y="44"/>
                      <a:pt x="107" y="44"/>
                    </a:cubicBezTo>
                    <a:cubicBezTo>
                      <a:pt x="106" y="44"/>
                      <a:pt x="105" y="45"/>
                      <a:pt x="104" y="45"/>
                    </a:cubicBezTo>
                    <a:cubicBezTo>
                      <a:pt x="104" y="44"/>
                      <a:pt x="105" y="45"/>
                      <a:pt x="105" y="44"/>
                    </a:cubicBezTo>
                    <a:cubicBezTo>
                      <a:pt x="103" y="45"/>
                      <a:pt x="103" y="45"/>
                      <a:pt x="103" y="45"/>
                    </a:cubicBezTo>
                    <a:cubicBezTo>
                      <a:pt x="104" y="43"/>
                      <a:pt x="105" y="43"/>
                      <a:pt x="106" y="43"/>
                    </a:cubicBezTo>
                    <a:cubicBezTo>
                      <a:pt x="107" y="38"/>
                      <a:pt x="104" y="44"/>
                      <a:pt x="104" y="40"/>
                    </a:cubicBezTo>
                    <a:cubicBezTo>
                      <a:pt x="105" y="40"/>
                      <a:pt x="105" y="40"/>
                      <a:pt x="105" y="40"/>
                    </a:cubicBezTo>
                    <a:cubicBezTo>
                      <a:pt x="106" y="37"/>
                      <a:pt x="104" y="38"/>
                      <a:pt x="104" y="35"/>
                    </a:cubicBezTo>
                    <a:cubicBezTo>
                      <a:pt x="104" y="36"/>
                      <a:pt x="104" y="41"/>
                      <a:pt x="102" y="41"/>
                    </a:cubicBezTo>
                    <a:cubicBezTo>
                      <a:pt x="102" y="41"/>
                      <a:pt x="102" y="40"/>
                      <a:pt x="101" y="41"/>
                    </a:cubicBezTo>
                    <a:cubicBezTo>
                      <a:pt x="102" y="39"/>
                      <a:pt x="101" y="39"/>
                      <a:pt x="100" y="39"/>
                    </a:cubicBezTo>
                    <a:cubicBezTo>
                      <a:pt x="101" y="37"/>
                      <a:pt x="101" y="37"/>
                      <a:pt x="101" y="37"/>
                    </a:cubicBezTo>
                    <a:cubicBezTo>
                      <a:pt x="100" y="37"/>
                      <a:pt x="100" y="38"/>
                      <a:pt x="99" y="39"/>
                    </a:cubicBezTo>
                    <a:cubicBezTo>
                      <a:pt x="98" y="38"/>
                      <a:pt x="99" y="36"/>
                      <a:pt x="99" y="35"/>
                    </a:cubicBezTo>
                    <a:cubicBezTo>
                      <a:pt x="98" y="34"/>
                      <a:pt x="99" y="38"/>
                      <a:pt x="97" y="38"/>
                    </a:cubicBezTo>
                    <a:cubicBezTo>
                      <a:pt x="96" y="36"/>
                      <a:pt x="95" y="37"/>
                      <a:pt x="93" y="37"/>
                    </a:cubicBezTo>
                    <a:cubicBezTo>
                      <a:pt x="92" y="36"/>
                      <a:pt x="93" y="36"/>
                      <a:pt x="93" y="35"/>
                    </a:cubicBezTo>
                    <a:cubicBezTo>
                      <a:pt x="92" y="36"/>
                      <a:pt x="92" y="36"/>
                      <a:pt x="92" y="36"/>
                    </a:cubicBezTo>
                    <a:cubicBezTo>
                      <a:pt x="92" y="36"/>
                      <a:pt x="92" y="36"/>
                      <a:pt x="92" y="36"/>
                    </a:cubicBezTo>
                    <a:cubicBezTo>
                      <a:pt x="91" y="36"/>
                      <a:pt x="91" y="38"/>
                      <a:pt x="90" y="38"/>
                    </a:cubicBezTo>
                    <a:cubicBezTo>
                      <a:pt x="88" y="40"/>
                      <a:pt x="89" y="33"/>
                      <a:pt x="87" y="35"/>
                    </a:cubicBezTo>
                    <a:cubicBezTo>
                      <a:pt x="87" y="34"/>
                      <a:pt x="88" y="34"/>
                      <a:pt x="88" y="33"/>
                    </a:cubicBezTo>
                    <a:cubicBezTo>
                      <a:pt x="85" y="34"/>
                      <a:pt x="86" y="34"/>
                      <a:pt x="83" y="35"/>
                    </a:cubicBezTo>
                    <a:cubicBezTo>
                      <a:pt x="83" y="33"/>
                      <a:pt x="83" y="33"/>
                      <a:pt x="83" y="33"/>
                    </a:cubicBezTo>
                    <a:cubicBezTo>
                      <a:pt x="83" y="35"/>
                      <a:pt x="81" y="37"/>
                      <a:pt x="79" y="38"/>
                    </a:cubicBezTo>
                    <a:cubicBezTo>
                      <a:pt x="79" y="39"/>
                      <a:pt x="78" y="40"/>
                      <a:pt x="78" y="40"/>
                    </a:cubicBezTo>
                    <a:cubicBezTo>
                      <a:pt x="76" y="40"/>
                      <a:pt x="76" y="40"/>
                      <a:pt x="76" y="40"/>
                    </a:cubicBezTo>
                    <a:cubicBezTo>
                      <a:pt x="76" y="40"/>
                      <a:pt x="77" y="39"/>
                      <a:pt x="78" y="39"/>
                    </a:cubicBezTo>
                    <a:cubicBezTo>
                      <a:pt x="77" y="39"/>
                      <a:pt x="77" y="39"/>
                      <a:pt x="77" y="39"/>
                    </a:cubicBezTo>
                    <a:cubicBezTo>
                      <a:pt x="77" y="38"/>
                      <a:pt x="78" y="37"/>
                      <a:pt x="79" y="36"/>
                    </a:cubicBezTo>
                    <a:cubicBezTo>
                      <a:pt x="79" y="36"/>
                      <a:pt x="79" y="37"/>
                      <a:pt x="79" y="37"/>
                    </a:cubicBezTo>
                    <a:cubicBezTo>
                      <a:pt x="80" y="36"/>
                      <a:pt x="81" y="35"/>
                      <a:pt x="82" y="33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82" y="33"/>
                      <a:pt x="81" y="33"/>
                      <a:pt x="81" y="33"/>
                    </a:cubicBezTo>
                    <a:cubicBezTo>
                      <a:pt x="82" y="31"/>
                      <a:pt x="82" y="31"/>
                      <a:pt x="82" y="31"/>
                    </a:cubicBezTo>
                    <a:cubicBezTo>
                      <a:pt x="81" y="32"/>
                      <a:pt x="81" y="32"/>
                      <a:pt x="81" y="32"/>
                    </a:cubicBezTo>
                    <a:cubicBezTo>
                      <a:pt x="80" y="29"/>
                      <a:pt x="80" y="29"/>
                      <a:pt x="80" y="29"/>
                    </a:cubicBezTo>
                    <a:cubicBezTo>
                      <a:pt x="77" y="31"/>
                      <a:pt x="74" y="34"/>
                      <a:pt x="71" y="34"/>
                    </a:cubicBezTo>
                    <a:cubicBezTo>
                      <a:pt x="72" y="32"/>
                      <a:pt x="73" y="31"/>
                      <a:pt x="74" y="29"/>
                    </a:cubicBezTo>
                    <a:cubicBezTo>
                      <a:pt x="73" y="31"/>
                      <a:pt x="76" y="29"/>
                      <a:pt x="77" y="30"/>
                    </a:cubicBezTo>
                    <a:cubicBezTo>
                      <a:pt x="77" y="29"/>
                      <a:pt x="77" y="28"/>
                      <a:pt x="78" y="28"/>
                    </a:cubicBezTo>
                    <a:cubicBezTo>
                      <a:pt x="74" y="29"/>
                      <a:pt x="74" y="29"/>
                      <a:pt x="74" y="29"/>
                    </a:cubicBezTo>
                    <a:cubicBezTo>
                      <a:pt x="75" y="27"/>
                      <a:pt x="75" y="27"/>
                      <a:pt x="75" y="26"/>
                    </a:cubicBezTo>
                    <a:cubicBezTo>
                      <a:pt x="73" y="30"/>
                      <a:pt x="72" y="28"/>
                      <a:pt x="70" y="28"/>
                    </a:cubicBezTo>
                    <a:cubicBezTo>
                      <a:pt x="71" y="27"/>
                      <a:pt x="72" y="26"/>
                      <a:pt x="73" y="27"/>
                    </a:cubicBezTo>
                    <a:cubicBezTo>
                      <a:pt x="73" y="24"/>
                      <a:pt x="69" y="30"/>
                      <a:pt x="69" y="27"/>
                    </a:cubicBezTo>
                    <a:cubicBezTo>
                      <a:pt x="69" y="27"/>
                      <a:pt x="69" y="28"/>
                      <a:pt x="70" y="27"/>
                    </a:cubicBezTo>
                    <a:cubicBezTo>
                      <a:pt x="69" y="28"/>
                      <a:pt x="68" y="26"/>
                      <a:pt x="68" y="25"/>
                    </a:cubicBezTo>
                    <a:cubicBezTo>
                      <a:pt x="69" y="25"/>
                      <a:pt x="69" y="25"/>
                      <a:pt x="69" y="25"/>
                    </a:cubicBezTo>
                    <a:cubicBezTo>
                      <a:pt x="67" y="24"/>
                      <a:pt x="64" y="23"/>
                      <a:pt x="62" y="25"/>
                    </a:cubicBezTo>
                    <a:cubicBezTo>
                      <a:pt x="62" y="25"/>
                      <a:pt x="64" y="22"/>
                      <a:pt x="64" y="21"/>
                    </a:cubicBezTo>
                    <a:cubicBezTo>
                      <a:pt x="56" y="30"/>
                      <a:pt x="56" y="30"/>
                      <a:pt x="56" y="30"/>
                    </a:cubicBezTo>
                    <a:cubicBezTo>
                      <a:pt x="57" y="27"/>
                      <a:pt x="60" y="21"/>
                      <a:pt x="62" y="20"/>
                    </a:cubicBezTo>
                    <a:cubicBezTo>
                      <a:pt x="62" y="19"/>
                      <a:pt x="62" y="19"/>
                      <a:pt x="60" y="19"/>
                    </a:cubicBezTo>
                    <a:cubicBezTo>
                      <a:pt x="60" y="20"/>
                      <a:pt x="59" y="23"/>
                      <a:pt x="58" y="23"/>
                    </a:cubicBezTo>
                    <a:cubicBezTo>
                      <a:pt x="59" y="20"/>
                      <a:pt x="58" y="21"/>
                      <a:pt x="58" y="18"/>
                    </a:cubicBezTo>
                    <a:cubicBezTo>
                      <a:pt x="59" y="19"/>
                      <a:pt x="56" y="23"/>
                      <a:pt x="55" y="22"/>
                    </a:cubicBezTo>
                    <a:cubicBezTo>
                      <a:pt x="56" y="22"/>
                      <a:pt x="57" y="18"/>
                      <a:pt x="58" y="18"/>
                    </a:cubicBezTo>
                    <a:cubicBezTo>
                      <a:pt x="54" y="21"/>
                      <a:pt x="54" y="21"/>
                      <a:pt x="54" y="21"/>
                    </a:cubicBezTo>
                    <a:cubicBezTo>
                      <a:pt x="55" y="21"/>
                      <a:pt x="56" y="18"/>
                      <a:pt x="56" y="16"/>
                    </a:cubicBezTo>
                    <a:cubicBezTo>
                      <a:pt x="56" y="17"/>
                      <a:pt x="55" y="16"/>
                      <a:pt x="54" y="16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3" y="15"/>
                      <a:pt x="50" y="22"/>
                      <a:pt x="48" y="20"/>
                    </a:cubicBezTo>
                    <a:cubicBezTo>
                      <a:pt x="49" y="20"/>
                      <a:pt x="51" y="16"/>
                      <a:pt x="51" y="15"/>
                    </a:cubicBezTo>
                    <a:cubicBezTo>
                      <a:pt x="49" y="17"/>
                      <a:pt x="43" y="23"/>
                      <a:pt x="41" y="24"/>
                    </a:cubicBezTo>
                    <a:cubicBezTo>
                      <a:pt x="41" y="23"/>
                      <a:pt x="41" y="23"/>
                      <a:pt x="41" y="23"/>
                    </a:cubicBezTo>
                    <a:cubicBezTo>
                      <a:pt x="39" y="23"/>
                      <a:pt x="39" y="23"/>
                      <a:pt x="39" y="23"/>
                    </a:cubicBezTo>
                    <a:cubicBezTo>
                      <a:pt x="42" y="21"/>
                      <a:pt x="47" y="16"/>
                      <a:pt x="50" y="14"/>
                    </a:cubicBezTo>
                    <a:cubicBezTo>
                      <a:pt x="50" y="12"/>
                      <a:pt x="50" y="12"/>
                      <a:pt x="49" y="12"/>
                    </a:cubicBezTo>
                    <a:cubicBezTo>
                      <a:pt x="50" y="11"/>
                      <a:pt x="51" y="10"/>
                      <a:pt x="51" y="11"/>
                    </a:cubicBezTo>
                    <a:cubicBezTo>
                      <a:pt x="49" y="9"/>
                      <a:pt x="49" y="9"/>
                      <a:pt x="49" y="9"/>
                    </a:cubicBezTo>
                    <a:cubicBezTo>
                      <a:pt x="48" y="11"/>
                      <a:pt x="46" y="10"/>
                      <a:pt x="45" y="12"/>
                    </a:cubicBezTo>
                    <a:cubicBezTo>
                      <a:pt x="49" y="11"/>
                      <a:pt x="49" y="11"/>
                      <a:pt x="49" y="11"/>
                    </a:cubicBezTo>
                    <a:cubicBezTo>
                      <a:pt x="48" y="13"/>
                      <a:pt x="44" y="17"/>
                      <a:pt x="42" y="15"/>
                    </a:cubicBezTo>
                    <a:cubicBezTo>
                      <a:pt x="42" y="14"/>
                      <a:pt x="45" y="11"/>
                      <a:pt x="45" y="11"/>
                    </a:cubicBezTo>
                    <a:cubicBezTo>
                      <a:pt x="45" y="11"/>
                      <a:pt x="43" y="11"/>
                      <a:pt x="43" y="11"/>
                    </a:cubicBezTo>
                    <a:cubicBezTo>
                      <a:pt x="45" y="10"/>
                      <a:pt x="45" y="10"/>
                      <a:pt x="45" y="10"/>
                    </a:cubicBezTo>
                    <a:cubicBezTo>
                      <a:pt x="44" y="8"/>
                      <a:pt x="41" y="12"/>
                      <a:pt x="41" y="9"/>
                    </a:cubicBezTo>
                    <a:cubicBezTo>
                      <a:pt x="41" y="9"/>
                      <a:pt x="42" y="6"/>
                      <a:pt x="41" y="7"/>
                    </a:cubicBezTo>
                    <a:cubicBezTo>
                      <a:pt x="40" y="10"/>
                      <a:pt x="36" y="18"/>
                      <a:pt x="34" y="20"/>
                    </a:cubicBezTo>
                    <a:cubicBezTo>
                      <a:pt x="34" y="20"/>
                      <a:pt x="34" y="16"/>
                      <a:pt x="34" y="15"/>
                    </a:cubicBezTo>
                    <a:cubicBezTo>
                      <a:pt x="34" y="12"/>
                      <a:pt x="38" y="10"/>
                      <a:pt x="38" y="8"/>
                    </a:cubicBezTo>
                    <a:cubicBezTo>
                      <a:pt x="38" y="9"/>
                      <a:pt x="37" y="9"/>
                      <a:pt x="37" y="10"/>
                    </a:cubicBezTo>
                    <a:cubicBezTo>
                      <a:pt x="36" y="9"/>
                      <a:pt x="38" y="8"/>
                      <a:pt x="37" y="8"/>
                    </a:cubicBezTo>
                    <a:cubicBezTo>
                      <a:pt x="35" y="10"/>
                      <a:pt x="35" y="6"/>
                      <a:pt x="35" y="9"/>
                    </a:cubicBezTo>
                    <a:cubicBezTo>
                      <a:pt x="34" y="10"/>
                      <a:pt x="35" y="8"/>
                      <a:pt x="34" y="8"/>
                    </a:cubicBezTo>
                    <a:cubicBezTo>
                      <a:pt x="33" y="10"/>
                      <a:pt x="30" y="13"/>
                      <a:pt x="29" y="13"/>
                    </a:cubicBezTo>
                    <a:cubicBezTo>
                      <a:pt x="29" y="12"/>
                      <a:pt x="29" y="11"/>
                      <a:pt x="29" y="11"/>
                    </a:cubicBezTo>
                    <a:cubicBezTo>
                      <a:pt x="28" y="10"/>
                      <a:pt x="27" y="8"/>
                      <a:pt x="26" y="7"/>
                    </a:cubicBezTo>
                    <a:cubicBezTo>
                      <a:pt x="26" y="7"/>
                      <a:pt x="25" y="5"/>
                      <a:pt x="26" y="5"/>
                    </a:cubicBezTo>
                    <a:cubicBezTo>
                      <a:pt x="26" y="5"/>
                      <a:pt x="25" y="6"/>
                      <a:pt x="25" y="5"/>
                    </a:cubicBezTo>
                    <a:cubicBezTo>
                      <a:pt x="25" y="3"/>
                      <a:pt x="26" y="6"/>
                      <a:pt x="26" y="3"/>
                    </a:cubicBezTo>
                    <a:cubicBezTo>
                      <a:pt x="26" y="4"/>
                      <a:pt x="24" y="4"/>
                      <a:pt x="23" y="4"/>
                    </a:cubicBezTo>
                    <a:cubicBezTo>
                      <a:pt x="22" y="7"/>
                      <a:pt x="24" y="6"/>
                      <a:pt x="26" y="5"/>
                    </a:cubicBezTo>
                    <a:cubicBezTo>
                      <a:pt x="24" y="8"/>
                      <a:pt x="21" y="11"/>
                      <a:pt x="18" y="11"/>
                    </a:cubicBezTo>
                    <a:cubicBezTo>
                      <a:pt x="17" y="11"/>
                      <a:pt x="19" y="9"/>
                      <a:pt x="18" y="9"/>
                    </a:cubicBezTo>
                    <a:cubicBezTo>
                      <a:pt x="16" y="7"/>
                      <a:pt x="13" y="13"/>
                      <a:pt x="12" y="10"/>
                    </a:cubicBezTo>
                    <a:cubicBezTo>
                      <a:pt x="13" y="7"/>
                      <a:pt x="14" y="6"/>
                      <a:pt x="15" y="4"/>
                    </a:cubicBezTo>
                    <a:cubicBezTo>
                      <a:pt x="16" y="4"/>
                      <a:pt x="16" y="7"/>
                      <a:pt x="17" y="7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7" y="5"/>
                      <a:pt x="18" y="5"/>
                      <a:pt x="18" y="6"/>
                    </a:cubicBezTo>
                    <a:cubicBezTo>
                      <a:pt x="18" y="4"/>
                      <a:pt x="14" y="3"/>
                      <a:pt x="13" y="0"/>
                    </a:cubicBezTo>
                    <a:cubicBezTo>
                      <a:pt x="12" y="1"/>
                      <a:pt x="11" y="1"/>
                      <a:pt x="11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4"/>
                      <a:pt x="9" y="4"/>
                      <a:pt x="10" y="5"/>
                    </a:cubicBezTo>
                    <a:cubicBezTo>
                      <a:pt x="8" y="5"/>
                      <a:pt x="7" y="7"/>
                      <a:pt x="6" y="5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4"/>
                      <a:pt x="8" y="4"/>
                    </a:cubicBezTo>
                    <a:cubicBezTo>
                      <a:pt x="7" y="5"/>
                      <a:pt x="7" y="0"/>
                      <a:pt x="5" y="3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4" y="5"/>
                      <a:pt x="2" y="7"/>
                      <a:pt x="1" y="6"/>
                    </a:cubicBezTo>
                    <a:cubicBezTo>
                      <a:pt x="0" y="8"/>
                      <a:pt x="1" y="5"/>
                      <a:pt x="1" y="8"/>
                    </a:cubicBezTo>
                    <a:cubicBezTo>
                      <a:pt x="2" y="5"/>
                      <a:pt x="3" y="10"/>
                      <a:pt x="4" y="6"/>
                    </a:cubicBezTo>
                    <a:cubicBezTo>
                      <a:pt x="3" y="9"/>
                      <a:pt x="5" y="8"/>
                      <a:pt x="4" y="11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7" y="7"/>
                      <a:pt x="9" y="8"/>
                      <a:pt x="10" y="7"/>
                    </a:cubicBezTo>
                    <a:cubicBezTo>
                      <a:pt x="10" y="8"/>
                      <a:pt x="9" y="8"/>
                      <a:pt x="9" y="9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10"/>
                      <a:pt x="10" y="12"/>
                      <a:pt x="9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4"/>
                      <a:pt x="11" y="15"/>
                      <a:pt x="12" y="14"/>
                    </a:cubicBezTo>
                    <a:cubicBezTo>
                      <a:pt x="12" y="15"/>
                      <a:pt x="14" y="13"/>
                      <a:pt x="13" y="14"/>
                    </a:cubicBezTo>
                    <a:cubicBezTo>
                      <a:pt x="15" y="14"/>
                      <a:pt x="15" y="14"/>
                      <a:pt x="15" y="14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16" y="16"/>
                      <a:pt x="20" y="14"/>
                      <a:pt x="20" y="18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2" y="20"/>
                      <a:pt x="22" y="20"/>
                      <a:pt x="22" y="20"/>
                    </a:cubicBezTo>
                    <a:cubicBezTo>
                      <a:pt x="23" y="20"/>
                      <a:pt x="24" y="23"/>
                      <a:pt x="25" y="21"/>
                    </a:cubicBezTo>
                    <a:cubicBezTo>
                      <a:pt x="23" y="25"/>
                      <a:pt x="28" y="24"/>
                      <a:pt x="29" y="26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31" y="24"/>
                      <a:pt x="32" y="24"/>
                      <a:pt x="33" y="24"/>
                    </a:cubicBezTo>
                    <a:cubicBezTo>
                      <a:pt x="34" y="23"/>
                      <a:pt x="34" y="23"/>
                      <a:pt x="34" y="23"/>
                    </a:cubicBezTo>
                    <a:cubicBezTo>
                      <a:pt x="36" y="22"/>
                      <a:pt x="36" y="25"/>
                      <a:pt x="38" y="26"/>
                    </a:cubicBezTo>
                    <a:cubicBezTo>
                      <a:pt x="37" y="26"/>
                      <a:pt x="37" y="26"/>
                      <a:pt x="37" y="25"/>
                    </a:cubicBezTo>
                    <a:cubicBezTo>
                      <a:pt x="37" y="30"/>
                      <a:pt x="42" y="25"/>
                      <a:pt x="42" y="29"/>
                    </a:cubicBezTo>
                    <a:cubicBezTo>
                      <a:pt x="43" y="28"/>
                      <a:pt x="43" y="29"/>
                      <a:pt x="43" y="29"/>
                    </a:cubicBezTo>
                    <a:cubicBezTo>
                      <a:pt x="43" y="29"/>
                      <a:pt x="43" y="29"/>
                      <a:pt x="43" y="29"/>
                    </a:cubicBezTo>
                    <a:cubicBezTo>
                      <a:pt x="43" y="29"/>
                      <a:pt x="43" y="29"/>
                      <a:pt x="43" y="29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4" y="30"/>
                      <a:pt x="44" y="29"/>
                      <a:pt x="43" y="29"/>
                    </a:cubicBezTo>
                    <a:cubicBezTo>
                      <a:pt x="44" y="29"/>
                      <a:pt x="44" y="29"/>
                      <a:pt x="45" y="29"/>
                    </a:cubicBezTo>
                    <a:cubicBezTo>
                      <a:pt x="44" y="31"/>
                      <a:pt x="44" y="31"/>
                      <a:pt x="44" y="31"/>
                    </a:cubicBezTo>
                    <a:cubicBezTo>
                      <a:pt x="44" y="31"/>
                      <a:pt x="44" y="31"/>
                      <a:pt x="44" y="31"/>
                    </a:cubicBezTo>
                    <a:cubicBezTo>
                      <a:pt x="45" y="32"/>
                      <a:pt x="45" y="31"/>
                      <a:pt x="46" y="29"/>
                    </a:cubicBezTo>
                    <a:cubicBezTo>
                      <a:pt x="46" y="29"/>
                      <a:pt x="47" y="29"/>
                      <a:pt x="47" y="28"/>
                    </a:cubicBezTo>
                    <a:cubicBezTo>
                      <a:pt x="46" y="31"/>
                      <a:pt x="49" y="28"/>
                      <a:pt x="48" y="31"/>
                    </a:cubicBezTo>
                    <a:cubicBezTo>
                      <a:pt x="49" y="30"/>
                      <a:pt x="51" y="32"/>
                      <a:pt x="52" y="29"/>
                    </a:cubicBezTo>
                    <a:cubicBezTo>
                      <a:pt x="52" y="29"/>
                      <a:pt x="52" y="30"/>
                      <a:pt x="52" y="29"/>
                    </a:cubicBezTo>
                    <a:cubicBezTo>
                      <a:pt x="52" y="30"/>
                      <a:pt x="53" y="31"/>
                      <a:pt x="54" y="30"/>
                    </a:cubicBezTo>
                    <a:cubicBezTo>
                      <a:pt x="53" y="32"/>
                      <a:pt x="53" y="32"/>
                      <a:pt x="53" y="32"/>
                    </a:cubicBezTo>
                    <a:cubicBezTo>
                      <a:pt x="55" y="30"/>
                      <a:pt x="55" y="30"/>
                      <a:pt x="55" y="30"/>
                    </a:cubicBezTo>
                    <a:cubicBezTo>
                      <a:pt x="55" y="32"/>
                      <a:pt x="55" y="33"/>
                      <a:pt x="54" y="34"/>
                    </a:cubicBezTo>
                    <a:cubicBezTo>
                      <a:pt x="57" y="32"/>
                      <a:pt x="56" y="34"/>
                      <a:pt x="58" y="32"/>
                    </a:cubicBezTo>
                    <a:cubicBezTo>
                      <a:pt x="58" y="33"/>
                      <a:pt x="58" y="33"/>
                      <a:pt x="58" y="33"/>
                    </a:cubicBezTo>
                    <a:cubicBezTo>
                      <a:pt x="58" y="34"/>
                      <a:pt x="60" y="32"/>
                      <a:pt x="60" y="34"/>
                    </a:cubicBezTo>
                    <a:cubicBezTo>
                      <a:pt x="59" y="37"/>
                      <a:pt x="65" y="37"/>
                      <a:pt x="67" y="41"/>
                    </a:cubicBezTo>
                    <a:cubicBezTo>
                      <a:pt x="68" y="37"/>
                      <a:pt x="67" y="44"/>
                      <a:pt x="69" y="41"/>
                    </a:cubicBezTo>
                    <a:cubicBezTo>
                      <a:pt x="69" y="42"/>
                      <a:pt x="69" y="42"/>
                      <a:pt x="68" y="43"/>
                    </a:cubicBezTo>
                    <a:cubicBezTo>
                      <a:pt x="70" y="43"/>
                      <a:pt x="69" y="46"/>
                      <a:pt x="72" y="44"/>
                    </a:cubicBezTo>
                    <a:cubicBezTo>
                      <a:pt x="71" y="45"/>
                      <a:pt x="71" y="45"/>
                      <a:pt x="70" y="46"/>
                    </a:cubicBezTo>
                    <a:cubicBezTo>
                      <a:pt x="71" y="45"/>
                      <a:pt x="71" y="45"/>
                      <a:pt x="71" y="46"/>
                    </a:cubicBezTo>
                    <a:cubicBezTo>
                      <a:pt x="71" y="46"/>
                      <a:pt x="71" y="46"/>
                      <a:pt x="70" y="47"/>
                    </a:cubicBezTo>
                    <a:cubicBezTo>
                      <a:pt x="72" y="47"/>
                      <a:pt x="73" y="44"/>
                      <a:pt x="75" y="42"/>
                    </a:cubicBezTo>
                    <a:cubicBezTo>
                      <a:pt x="75" y="43"/>
                      <a:pt x="76" y="43"/>
                      <a:pt x="77" y="42"/>
                    </a:cubicBezTo>
                    <a:cubicBezTo>
                      <a:pt x="77" y="43"/>
                      <a:pt x="77" y="44"/>
                      <a:pt x="76" y="44"/>
                    </a:cubicBezTo>
                    <a:cubicBezTo>
                      <a:pt x="76" y="44"/>
                      <a:pt x="78" y="47"/>
                      <a:pt x="80" y="45"/>
                    </a:cubicBezTo>
                    <a:cubicBezTo>
                      <a:pt x="79" y="46"/>
                      <a:pt x="80" y="45"/>
                      <a:pt x="81" y="45"/>
                    </a:cubicBezTo>
                    <a:cubicBezTo>
                      <a:pt x="82" y="46"/>
                      <a:pt x="82" y="46"/>
                      <a:pt x="83" y="47"/>
                    </a:cubicBezTo>
                    <a:cubicBezTo>
                      <a:pt x="83" y="46"/>
                      <a:pt x="83" y="46"/>
                      <a:pt x="83" y="46"/>
                    </a:cubicBezTo>
                    <a:cubicBezTo>
                      <a:pt x="85" y="44"/>
                      <a:pt x="84" y="46"/>
                      <a:pt x="85" y="46"/>
                    </a:cubicBezTo>
                    <a:cubicBezTo>
                      <a:pt x="85" y="47"/>
                      <a:pt x="85" y="47"/>
                      <a:pt x="85" y="47"/>
                    </a:cubicBezTo>
                    <a:cubicBezTo>
                      <a:pt x="86" y="50"/>
                      <a:pt x="87" y="46"/>
                      <a:pt x="88" y="50"/>
                    </a:cubicBezTo>
                    <a:cubicBezTo>
                      <a:pt x="88" y="48"/>
                      <a:pt x="88" y="48"/>
                      <a:pt x="88" y="48"/>
                    </a:cubicBezTo>
                    <a:cubicBezTo>
                      <a:pt x="91" y="44"/>
                      <a:pt x="89" y="51"/>
                      <a:pt x="91" y="50"/>
                    </a:cubicBezTo>
                    <a:cubicBezTo>
                      <a:pt x="91" y="49"/>
                      <a:pt x="91" y="49"/>
                      <a:pt x="91" y="49"/>
                    </a:cubicBezTo>
                    <a:cubicBezTo>
                      <a:pt x="93" y="48"/>
                      <a:pt x="90" y="55"/>
                      <a:pt x="91" y="56"/>
                    </a:cubicBezTo>
                    <a:cubicBezTo>
                      <a:pt x="91" y="56"/>
                      <a:pt x="90" y="56"/>
                      <a:pt x="90" y="56"/>
                    </a:cubicBezTo>
                    <a:cubicBezTo>
                      <a:pt x="91" y="60"/>
                      <a:pt x="91" y="54"/>
                      <a:pt x="93" y="55"/>
                    </a:cubicBezTo>
                    <a:cubicBezTo>
                      <a:pt x="93" y="56"/>
                      <a:pt x="91" y="57"/>
                      <a:pt x="92" y="58"/>
                    </a:cubicBezTo>
                    <a:cubicBezTo>
                      <a:pt x="92" y="59"/>
                      <a:pt x="97" y="56"/>
                      <a:pt x="97" y="59"/>
                    </a:cubicBezTo>
                    <a:cubicBezTo>
                      <a:pt x="97" y="58"/>
                      <a:pt x="97" y="57"/>
                      <a:pt x="98" y="56"/>
                    </a:cubicBezTo>
                    <a:cubicBezTo>
                      <a:pt x="99" y="56"/>
                      <a:pt x="99" y="61"/>
                      <a:pt x="101" y="59"/>
                    </a:cubicBezTo>
                    <a:cubicBezTo>
                      <a:pt x="101" y="59"/>
                      <a:pt x="101" y="59"/>
                      <a:pt x="101" y="59"/>
                    </a:cubicBezTo>
                    <a:cubicBezTo>
                      <a:pt x="102" y="59"/>
                      <a:pt x="104" y="59"/>
                      <a:pt x="105" y="58"/>
                    </a:cubicBezTo>
                    <a:cubicBezTo>
                      <a:pt x="103" y="64"/>
                      <a:pt x="111" y="58"/>
                      <a:pt x="108" y="63"/>
                    </a:cubicBezTo>
                    <a:cubicBezTo>
                      <a:pt x="111" y="64"/>
                      <a:pt x="111" y="64"/>
                      <a:pt x="111" y="64"/>
                    </a:cubicBezTo>
                    <a:cubicBezTo>
                      <a:pt x="110" y="65"/>
                      <a:pt x="110" y="65"/>
                      <a:pt x="110" y="65"/>
                    </a:cubicBezTo>
                    <a:cubicBezTo>
                      <a:pt x="112" y="66"/>
                      <a:pt x="113" y="65"/>
                      <a:pt x="114" y="64"/>
                    </a:cubicBezTo>
                    <a:cubicBezTo>
                      <a:pt x="114" y="64"/>
                      <a:pt x="114" y="65"/>
                      <a:pt x="113" y="65"/>
                    </a:cubicBezTo>
                    <a:cubicBezTo>
                      <a:pt x="115" y="67"/>
                      <a:pt x="115" y="67"/>
                      <a:pt x="119" y="65"/>
                    </a:cubicBezTo>
                    <a:cubicBezTo>
                      <a:pt x="118" y="67"/>
                      <a:pt x="118" y="67"/>
                      <a:pt x="118" y="67"/>
                    </a:cubicBezTo>
                    <a:cubicBezTo>
                      <a:pt x="119" y="66"/>
                      <a:pt x="119" y="72"/>
                      <a:pt x="122" y="71"/>
                    </a:cubicBezTo>
                    <a:cubicBezTo>
                      <a:pt x="122" y="71"/>
                      <a:pt x="122" y="71"/>
                      <a:pt x="122" y="71"/>
                    </a:cubicBezTo>
                    <a:cubicBezTo>
                      <a:pt x="125" y="71"/>
                      <a:pt x="125" y="79"/>
                      <a:pt x="129" y="73"/>
                    </a:cubicBezTo>
                    <a:cubicBezTo>
                      <a:pt x="131" y="73"/>
                      <a:pt x="131" y="73"/>
                      <a:pt x="131" y="73"/>
                    </a:cubicBezTo>
                    <a:cubicBezTo>
                      <a:pt x="130" y="71"/>
                      <a:pt x="133" y="70"/>
                      <a:pt x="133" y="68"/>
                    </a:cubicBezTo>
                    <a:cubicBezTo>
                      <a:pt x="134" y="69"/>
                      <a:pt x="134" y="71"/>
                      <a:pt x="133" y="71"/>
                    </a:cubicBezTo>
                    <a:cubicBezTo>
                      <a:pt x="133" y="71"/>
                      <a:pt x="133" y="71"/>
                      <a:pt x="133" y="71"/>
                    </a:cubicBezTo>
                    <a:cubicBezTo>
                      <a:pt x="131" y="74"/>
                      <a:pt x="135" y="73"/>
                      <a:pt x="133" y="76"/>
                    </a:cubicBezTo>
                    <a:cubicBezTo>
                      <a:pt x="137" y="78"/>
                      <a:pt x="140" y="81"/>
                      <a:pt x="144" y="84"/>
                    </a:cubicBezTo>
                    <a:cubicBezTo>
                      <a:pt x="145" y="81"/>
                      <a:pt x="145" y="81"/>
                      <a:pt x="145" y="81"/>
                    </a:cubicBezTo>
                    <a:cubicBezTo>
                      <a:pt x="146" y="82"/>
                      <a:pt x="146" y="82"/>
                      <a:pt x="146" y="82"/>
                    </a:cubicBezTo>
                    <a:cubicBezTo>
                      <a:pt x="146" y="82"/>
                      <a:pt x="145" y="84"/>
                      <a:pt x="144" y="83"/>
                    </a:cubicBezTo>
                    <a:cubicBezTo>
                      <a:pt x="144" y="85"/>
                      <a:pt x="147" y="83"/>
                      <a:pt x="147" y="82"/>
                    </a:cubicBezTo>
                    <a:cubicBezTo>
                      <a:pt x="148" y="84"/>
                      <a:pt x="145" y="85"/>
                      <a:pt x="145" y="85"/>
                    </a:cubicBezTo>
                    <a:cubicBezTo>
                      <a:pt x="146" y="86"/>
                      <a:pt x="146" y="86"/>
                      <a:pt x="146" y="86"/>
                    </a:cubicBezTo>
                    <a:cubicBezTo>
                      <a:pt x="146" y="85"/>
                      <a:pt x="146" y="85"/>
                      <a:pt x="146" y="85"/>
                    </a:cubicBezTo>
                    <a:cubicBezTo>
                      <a:pt x="147" y="84"/>
                      <a:pt x="148" y="83"/>
                      <a:pt x="149" y="84"/>
                    </a:cubicBezTo>
                    <a:cubicBezTo>
                      <a:pt x="149" y="85"/>
                      <a:pt x="148" y="86"/>
                      <a:pt x="148" y="86"/>
                    </a:cubicBezTo>
                    <a:cubicBezTo>
                      <a:pt x="148" y="86"/>
                      <a:pt x="148" y="86"/>
                      <a:pt x="149" y="86"/>
                    </a:cubicBezTo>
                    <a:cubicBezTo>
                      <a:pt x="150" y="88"/>
                      <a:pt x="150" y="88"/>
                      <a:pt x="150" y="88"/>
                    </a:cubicBezTo>
                    <a:cubicBezTo>
                      <a:pt x="151" y="85"/>
                      <a:pt x="151" y="85"/>
                      <a:pt x="151" y="85"/>
                    </a:cubicBezTo>
                    <a:cubicBezTo>
                      <a:pt x="152" y="85"/>
                      <a:pt x="152" y="86"/>
                      <a:pt x="153" y="83"/>
                    </a:cubicBezTo>
                    <a:cubicBezTo>
                      <a:pt x="152" y="88"/>
                      <a:pt x="158" y="88"/>
                      <a:pt x="158" y="89"/>
                    </a:cubicBezTo>
                    <a:cubicBezTo>
                      <a:pt x="160" y="88"/>
                      <a:pt x="161" y="89"/>
                      <a:pt x="162" y="90"/>
                    </a:cubicBezTo>
                    <a:cubicBezTo>
                      <a:pt x="162" y="89"/>
                      <a:pt x="163" y="87"/>
                      <a:pt x="164" y="87"/>
                    </a:cubicBezTo>
                    <a:cubicBezTo>
                      <a:pt x="161" y="92"/>
                      <a:pt x="165" y="91"/>
                      <a:pt x="164" y="94"/>
                    </a:cubicBezTo>
                    <a:cubicBezTo>
                      <a:pt x="165" y="92"/>
                      <a:pt x="168" y="95"/>
                      <a:pt x="168" y="91"/>
                    </a:cubicBezTo>
                    <a:cubicBezTo>
                      <a:pt x="169" y="92"/>
                      <a:pt x="167" y="93"/>
                      <a:pt x="167" y="95"/>
                    </a:cubicBezTo>
                    <a:cubicBezTo>
                      <a:pt x="171" y="94"/>
                      <a:pt x="172" y="98"/>
                      <a:pt x="175" y="99"/>
                    </a:cubicBezTo>
                    <a:cubicBezTo>
                      <a:pt x="175" y="98"/>
                      <a:pt x="175" y="97"/>
                      <a:pt x="176" y="96"/>
                    </a:cubicBezTo>
                    <a:cubicBezTo>
                      <a:pt x="177" y="100"/>
                      <a:pt x="177" y="100"/>
                      <a:pt x="177" y="100"/>
                    </a:cubicBezTo>
                    <a:cubicBezTo>
                      <a:pt x="177" y="100"/>
                      <a:pt x="179" y="96"/>
                      <a:pt x="179" y="99"/>
                    </a:cubicBezTo>
                    <a:cubicBezTo>
                      <a:pt x="179" y="98"/>
                      <a:pt x="179" y="98"/>
                      <a:pt x="179" y="97"/>
                    </a:cubicBezTo>
                    <a:cubicBezTo>
                      <a:pt x="182" y="100"/>
                      <a:pt x="185" y="100"/>
                      <a:pt x="188" y="101"/>
                    </a:cubicBezTo>
                    <a:cubicBezTo>
                      <a:pt x="191" y="101"/>
                      <a:pt x="194" y="102"/>
                      <a:pt x="197" y="106"/>
                    </a:cubicBezTo>
                    <a:cubicBezTo>
                      <a:pt x="196" y="104"/>
                      <a:pt x="197" y="104"/>
                      <a:pt x="197" y="104"/>
                    </a:cubicBezTo>
                    <a:cubicBezTo>
                      <a:pt x="197" y="104"/>
                      <a:pt x="198" y="103"/>
                      <a:pt x="198" y="102"/>
                    </a:cubicBezTo>
                    <a:cubicBezTo>
                      <a:pt x="200" y="105"/>
                      <a:pt x="200" y="105"/>
                      <a:pt x="200" y="105"/>
                    </a:cubicBezTo>
                    <a:cubicBezTo>
                      <a:pt x="201" y="102"/>
                      <a:pt x="203" y="105"/>
                      <a:pt x="203" y="102"/>
                    </a:cubicBezTo>
                    <a:cubicBezTo>
                      <a:pt x="202" y="103"/>
                      <a:pt x="202" y="103"/>
                      <a:pt x="202" y="103"/>
                    </a:cubicBezTo>
                    <a:cubicBezTo>
                      <a:pt x="204" y="100"/>
                      <a:pt x="202" y="96"/>
                      <a:pt x="202" y="92"/>
                    </a:cubicBezTo>
                    <a:cubicBezTo>
                      <a:pt x="201" y="95"/>
                      <a:pt x="200" y="87"/>
                      <a:pt x="198" y="91"/>
                    </a:cubicBezTo>
                    <a:cubicBezTo>
                      <a:pt x="197" y="90"/>
                      <a:pt x="198" y="90"/>
                      <a:pt x="198" y="89"/>
                    </a:cubicBezTo>
                    <a:cubicBezTo>
                      <a:pt x="197" y="91"/>
                      <a:pt x="197" y="91"/>
                      <a:pt x="196" y="90"/>
                    </a:cubicBezTo>
                    <a:cubicBezTo>
                      <a:pt x="196" y="90"/>
                      <a:pt x="196" y="90"/>
                      <a:pt x="196" y="90"/>
                    </a:cubicBezTo>
                    <a:cubicBezTo>
                      <a:pt x="193" y="89"/>
                      <a:pt x="193" y="88"/>
                      <a:pt x="190" y="86"/>
                    </a:cubicBezTo>
                    <a:cubicBezTo>
                      <a:pt x="190" y="88"/>
                      <a:pt x="190" y="88"/>
                      <a:pt x="190" y="88"/>
                    </a:cubicBezTo>
                    <a:cubicBezTo>
                      <a:pt x="189" y="87"/>
                      <a:pt x="189" y="87"/>
                      <a:pt x="189" y="86"/>
                    </a:cubicBezTo>
                    <a:cubicBezTo>
                      <a:pt x="187" y="89"/>
                      <a:pt x="191" y="87"/>
                      <a:pt x="189" y="90"/>
                    </a:cubicBezTo>
                    <a:cubicBezTo>
                      <a:pt x="189" y="86"/>
                      <a:pt x="184" y="88"/>
                      <a:pt x="185" y="84"/>
                    </a:cubicBezTo>
                    <a:cubicBezTo>
                      <a:pt x="184" y="83"/>
                      <a:pt x="185" y="86"/>
                      <a:pt x="184" y="86"/>
                    </a:cubicBezTo>
                    <a:cubicBezTo>
                      <a:pt x="184" y="84"/>
                      <a:pt x="184" y="84"/>
                      <a:pt x="184" y="84"/>
                    </a:cubicBezTo>
                    <a:cubicBezTo>
                      <a:pt x="183" y="86"/>
                      <a:pt x="183" y="86"/>
                      <a:pt x="183" y="86"/>
                    </a:cubicBezTo>
                    <a:cubicBezTo>
                      <a:pt x="183" y="85"/>
                      <a:pt x="183" y="84"/>
                      <a:pt x="183" y="83"/>
                    </a:cubicBezTo>
                    <a:cubicBezTo>
                      <a:pt x="183" y="83"/>
                      <a:pt x="184" y="83"/>
                      <a:pt x="184" y="83"/>
                    </a:cubicBezTo>
                    <a:cubicBezTo>
                      <a:pt x="184" y="81"/>
                      <a:pt x="181" y="82"/>
                      <a:pt x="181" y="82"/>
                    </a:cubicBezTo>
                    <a:cubicBezTo>
                      <a:pt x="182" y="83"/>
                      <a:pt x="182" y="83"/>
                      <a:pt x="182" y="83"/>
                    </a:cubicBezTo>
                    <a:cubicBezTo>
                      <a:pt x="179" y="83"/>
                      <a:pt x="176" y="80"/>
                      <a:pt x="173" y="81"/>
                    </a:cubicBezTo>
                    <a:cubicBezTo>
                      <a:pt x="173" y="82"/>
                      <a:pt x="173" y="82"/>
                      <a:pt x="173" y="82"/>
                    </a:cubicBezTo>
                    <a:cubicBezTo>
                      <a:pt x="170" y="82"/>
                      <a:pt x="171" y="80"/>
                      <a:pt x="169" y="80"/>
                    </a:cubicBezTo>
                    <a:cubicBezTo>
                      <a:pt x="169" y="80"/>
                      <a:pt x="169" y="80"/>
                      <a:pt x="169" y="80"/>
                    </a:cubicBezTo>
                    <a:cubicBezTo>
                      <a:pt x="168" y="80"/>
                      <a:pt x="168" y="80"/>
                      <a:pt x="167" y="80"/>
                    </a:cubicBezTo>
                    <a:cubicBezTo>
                      <a:pt x="168" y="79"/>
                      <a:pt x="167" y="78"/>
                      <a:pt x="168" y="77"/>
                    </a:cubicBezTo>
                    <a:cubicBezTo>
                      <a:pt x="165" y="78"/>
                      <a:pt x="166" y="78"/>
                      <a:pt x="164" y="80"/>
                    </a:cubicBezTo>
                    <a:cubicBezTo>
                      <a:pt x="164" y="79"/>
                      <a:pt x="164" y="79"/>
                      <a:pt x="164" y="79"/>
                    </a:cubicBezTo>
                    <a:cubicBezTo>
                      <a:pt x="163" y="80"/>
                      <a:pt x="162" y="80"/>
                      <a:pt x="161" y="80"/>
                    </a:cubicBezTo>
                    <a:cubicBezTo>
                      <a:pt x="163" y="79"/>
                      <a:pt x="162" y="78"/>
                      <a:pt x="163" y="77"/>
                    </a:cubicBezTo>
                    <a:cubicBezTo>
                      <a:pt x="163" y="73"/>
                      <a:pt x="158" y="78"/>
                      <a:pt x="160" y="73"/>
                    </a:cubicBezTo>
                    <a:cubicBezTo>
                      <a:pt x="157" y="76"/>
                      <a:pt x="160" y="76"/>
                      <a:pt x="159" y="76"/>
                    </a:cubicBezTo>
                    <a:cubicBezTo>
                      <a:pt x="159" y="78"/>
                      <a:pt x="157" y="79"/>
                      <a:pt x="157" y="78"/>
                    </a:cubicBezTo>
                    <a:cubicBezTo>
                      <a:pt x="156" y="78"/>
                      <a:pt x="158" y="73"/>
                      <a:pt x="156" y="72"/>
                    </a:cubicBezTo>
                    <a:cubicBezTo>
                      <a:pt x="156" y="72"/>
                      <a:pt x="156" y="72"/>
                      <a:pt x="157" y="72"/>
                    </a:cubicBezTo>
                    <a:cubicBezTo>
                      <a:pt x="156" y="70"/>
                      <a:pt x="155" y="72"/>
                      <a:pt x="155" y="70"/>
                    </a:cubicBezTo>
                    <a:cubicBezTo>
                      <a:pt x="153" y="72"/>
                      <a:pt x="154" y="70"/>
                      <a:pt x="152" y="72"/>
                    </a:cubicBezTo>
                    <a:cubicBezTo>
                      <a:pt x="154" y="73"/>
                      <a:pt x="154" y="73"/>
                      <a:pt x="154" y="73"/>
                    </a:cubicBezTo>
                    <a:cubicBezTo>
                      <a:pt x="153" y="73"/>
                      <a:pt x="150" y="76"/>
                      <a:pt x="149" y="73"/>
                    </a:cubicBezTo>
                    <a:cubicBezTo>
                      <a:pt x="150" y="73"/>
                      <a:pt x="151" y="72"/>
                      <a:pt x="151" y="72"/>
                    </a:cubicBezTo>
                    <a:cubicBezTo>
                      <a:pt x="151" y="71"/>
                      <a:pt x="150" y="72"/>
                      <a:pt x="150" y="71"/>
                    </a:cubicBezTo>
                    <a:cubicBezTo>
                      <a:pt x="152" y="68"/>
                      <a:pt x="152" y="71"/>
                      <a:pt x="154" y="70"/>
                    </a:cubicBezTo>
                    <a:cubicBezTo>
                      <a:pt x="155" y="68"/>
                      <a:pt x="151" y="71"/>
                      <a:pt x="154" y="68"/>
                    </a:cubicBezTo>
                    <a:cubicBezTo>
                      <a:pt x="151" y="72"/>
                      <a:pt x="152" y="67"/>
                      <a:pt x="149" y="69"/>
                    </a:cubicBezTo>
                    <a:cubicBezTo>
                      <a:pt x="150" y="67"/>
                      <a:pt x="150" y="67"/>
                      <a:pt x="150" y="67"/>
                    </a:cubicBezTo>
                    <a:cubicBezTo>
                      <a:pt x="150" y="67"/>
                      <a:pt x="149" y="68"/>
                      <a:pt x="149" y="68"/>
                    </a:cubicBezTo>
                    <a:cubicBezTo>
                      <a:pt x="151" y="66"/>
                      <a:pt x="151" y="66"/>
                      <a:pt x="151" y="66"/>
                    </a:cubicBezTo>
                    <a:cubicBezTo>
                      <a:pt x="148" y="67"/>
                      <a:pt x="149" y="63"/>
                      <a:pt x="148" y="64"/>
                    </a:cubicBezTo>
                    <a:cubicBezTo>
                      <a:pt x="150" y="65"/>
                      <a:pt x="147" y="66"/>
                      <a:pt x="147" y="68"/>
                    </a:cubicBezTo>
                    <a:cubicBezTo>
                      <a:pt x="144" y="69"/>
                      <a:pt x="148" y="63"/>
                      <a:pt x="145" y="62"/>
                    </a:cubicBezTo>
                    <a:cubicBezTo>
                      <a:pt x="146" y="62"/>
                      <a:pt x="146" y="64"/>
                      <a:pt x="145" y="64"/>
                    </a:cubicBezTo>
                    <a:cubicBezTo>
                      <a:pt x="145" y="63"/>
                      <a:pt x="144" y="62"/>
                      <a:pt x="145" y="61"/>
                    </a:cubicBezTo>
                    <a:cubicBezTo>
                      <a:pt x="143" y="61"/>
                      <a:pt x="144" y="63"/>
                      <a:pt x="143" y="64"/>
                    </a:cubicBezTo>
                    <a:cubicBezTo>
                      <a:pt x="143" y="61"/>
                      <a:pt x="141" y="64"/>
                      <a:pt x="140" y="64"/>
                    </a:cubicBezTo>
                    <a:cubicBezTo>
                      <a:pt x="141" y="63"/>
                      <a:pt x="141" y="63"/>
                      <a:pt x="141" y="63"/>
                    </a:cubicBezTo>
                    <a:cubicBezTo>
                      <a:pt x="139" y="60"/>
                      <a:pt x="138" y="66"/>
                      <a:pt x="137" y="64"/>
                    </a:cubicBezTo>
                    <a:cubicBezTo>
                      <a:pt x="139" y="62"/>
                      <a:pt x="139" y="62"/>
                      <a:pt x="139" y="62"/>
                    </a:cubicBezTo>
                    <a:cubicBezTo>
                      <a:pt x="138" y="62"/>
                      <a:pt x="138" y="62"/>
                      <a:pt x="138" y="62"/>
                    </a:cubicBezTo>
                    <a:cubicBezTo>
                      <a:pt x="139" y="60"/>
                      <a:pt x="139" y="60"/>
                      <a:pt x="139" y="60"/>
                    </a:cubicBezTo>
                    <a:cubicBezTo>
                      <a:pt x="137" y="61"/>
                      <a:pt x="137" y="60"/>
                      <a:pt x="137" y="59"/>
                    </a:cubicBezTo>
                    <a:cubicBezTo>
                      <a:pt x="136" y="60"/>
                      <a:pt x="135" y="62"/>
                      <a:pt x="134" y="62"/>
                    </a:cubicBezTo>
                    <a:cubicBezTo>
                      <a:pt x="134" y="60"/>
                      <a:pt x="135" y="60"/>
                      <a:pt x="134" y="60"/>
                    </a:cubicBezTo>
                    <a:cubicBezTo>
                      <a:pt x="134" y="59"/>
                      <a:pt x="136" y="58"/>
                      <a:pt x="135" y="60"/>
                    </a:cubicBezTo>
                    <a:cubicBezTo>
                      <a:pt x="136" y="59"/>
                      <a:pt x="136" y="59"/>
                      <a:pt x="137" y="58"/>
                    </a:cubicBezTo>
                    <a:cubicBezTo>
                      <a:pt x="136" y="57"/>
                      <a:pt x="135" y="57"/>
                      <a:pt x="134" y="57"/>
                    </a:cubicBezTo>
                    <a:cubicBezTo>
                      <a:pt x="135" y="57"/>
                      <a:pt x="135" y="57"/>
                      <a:pt x="135" y="57"/>
                    </a:cubicBezTo>
                    <a:cubicBezTo>
                      <a:pt x="132" y="59"/>
                      <a:pt x="132" y="59"/>
                      <a:pt x="132" y="59"/>
                    </a:cubicBezTo>
                    <a:cubicBezTo>
                      <a:pt x="132" y="58"/>
                      <a:pt x="132" y="57"/>
                      <a:pt x="133" y="57"/>
                    </a:cubicBezTo>
                    <a:cubicBezTo>
                      <a:pt x="132" y="57"/>
                      <a:pt x="131" y="58"/>
                      <a:pt x="131" y="58"/>
                    </a:cubicBezTo>
                    <a:cubicBezTo>
                      <a:pt x="132" y="56"/>
                      <a:pt x="132" y="55"/>
                      <a:pt x="134" y="55"/>
                    </a:cubicBezTo>
                    <a:cubicBezTo>
                      <a:pt x="131" y="55"/>
                      <a:pt x="131" y="55"/>
                      <a:pt x="131" y="55"/>
                    </a:cubicBezTo>
                    <a:cubicBezTo>
                      <a:pt x="131" y="54"/>
                      <a:pt x="131" y="53"/>
                      <a:pt x="131" y="53"/>
                    </a:cubicBezTo>
                    <a:cubicBezTo>
                      <a:pt x="131" y="51"/>
                      <a:pt x="128" y="54"/>
                      <a:pt x="127" y="52"/>
                    </a:cubicBezTo>
                    <a:cubicBezTo>
                      <a:pt x="127" y="52"/>
                      <a:pt x="126" y="53"/>
                      <a:pt x="126" y="53"/>
                    </a:cubicBezTo>
                    <a:cubicBezTo>
                      <a:pt x="125" y="52"/>
                      <a:pt x="125" y="49"/>
                      <a:pt x="122" y="50"/>
                    </a:cubicBezTo>
                    <a:cubicBezTo>
                      <a:pt x="123" y="47"/>
                      <a:pt x="123" y="47"/>
                      <a:pt x="123" y="47"/>
                    </a:cubicBezTo>
                    <a:cubicBezTo>
                      <a:pt x="121" y="47"/>
                      <a:pt x="122" y="51"/>
                      <a:pt x="120" y="51"/>
                    </a:cubicBezTo>
                    <a:cubicBezTo>
                      <a:pt x="118" y="51"/>
                      <a:pt x="120" y="49"/>
                      <a:pt x="120" y="48"/>
                    </a:cubicBezTo>
                    <a:cubicBezTo>
                      <a:pt x="119" y="49"/>
                      <a:pt x="116" y="50"/>
                      <a:pt x="116" y="48"/>
                    </a:cubicBezTo>
                    <a:cubicBezTo>
                      <a:pt x="117" y="47"/>
                      <a:pt x="117" y="48"/>
                      <a:pt x="117" y="48"/>
                    </a:cubicBezTo>
                    <a:close/>
                    <a:moveTo>
                      <a:pt x="102" y="41"/>
                    </a:moveTo>
                    <a:cubicBezTo>
                      <a:pt x="103" y="41"/>
                      <a:pt x="104" y="40"/>
                      <a:pt x="104" y="41"/>
                    </a:cubicBezTo>
                    <a:cubicBezTo>
                      <a:pt x="102" y="43"/>
                      <a:pt x="103" y="42"/>
                      <a:pt x="102" y="41"/>
                    </a:cubicBezTo>
                    <a:close/>
                    <a:moveTo>
                      <a:pt x="78" y="33"/>
                    </a:moveTo>
                    <a:cubicBezTo>
                      <a:pt x="79" y="33"/>
                      <a:pt x="79" y="33"/>
                      <a:pt x="79" y="34"/>
                    </a:cubicBezTo>
                    <a:cubicBezTo>
                      <a:pt x="79" y="34"/>
                      <a:pt x="78" y="34"/>
                      <a:pt x="78" y="33"/>
                    </a:cubicBezTo>
                    <a:close/>
                    <a:moveTo>
                      <a:pt x="11" y="12"/>
                    </a:move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3"/>
                      <a:pt x="11" y="12"/>
                      <a:pt x="11" y="12"/>
                    </a:cubicBezTo>
                    <a:close/>
                    <a:moveTo>
                      <a:pt x="10" y="10"/>
                    </a:move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1" y="11"/>
                    </a:cubicBezTo>
                    <a:cubicBezTo>
                      <a:pt x="11" y="11"/>
                      <a:pt x="11" y="10"/>
                      <a:pt x="10" y="10"/>
                    </a:cubicBezTo>
                    <a:close/>
                    <a:moveTo>
                      <a:pt x="149" y="86"/>
                    </a:moveTo>
                    <a:cubicBezTo>
                      <a:pt x="149" y="85"/>
                      <a:pt x="149" y="85"/>
                      <a:pt x="149" y="85"/>
                    </a:cubicBezTo>
                    <a:cubicBezTo>
                      <a:pt x="150" y="85"/>
                      <a:pt x="149" y="85"/>
                      <a:pt x="149" y="86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70" name="Freeform 1773"/>
              <p:cNvSpPr>
                <a:spLocks/>
              </p:cNvSpPr>
              <p:nvPr/>
            </p:nvSpPr>
            <p:spPr bwMode="auto">
              <a:xfrm>
                <a:off x="4611" y="1772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71" name="Freeform 1774"/>
              <p:cNvSpPr>
                <a:spLocks/>
              </p:cNvSpPr>
              <p:nvPr/>
            </p:nvSpPr>
            <p:spPr bwMode="auto">
              <a:xfrm>
                <a:off x="4718" y="182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72" name="Freeform 1775"/>
              <p:cNvSpPr>
                <a:spLocks/>
              </p:cNvSpPr>
              <p:nvPr/>
            </p:nvSpPr>
            <p:spPr bwMode="auto">
              <a:xfrm>
                <a:off x="4507" y="1713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73" name="Freeform 1776"/>
              <p:cNvSpPr>
                <a:spLocks/>
              </p:cNvSpPr>
              <p:nvPr/>
            </p:nvSpPr>
            <p:spPr bwMode="auto">
              <a:xfrm>
                <a:off x="4422" y="17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74" name="Freeform 1777"/>
              <p:cNvSpPr>
                <a:spLocks/>
              </p:cNvSpPr>
              <p:nvPr/>
            </p:nvSpPr>
            <p:spPr bwMode="auto">
              <a:xfrm>
                <a:off x="4415" y="1685"/>
                <a:ext cx="5" cy="2"/>
              </a:xfrm>
              <a:custGeom>
                <a:avLst/>
                <a:gdLst>
                  <a:gd name="T0" fmla="*/ 1 w 2"/>
                  <a:gd name="T1" fmla="*/ 0 h 1"/>
                  <a:gd name="T2" fmla="*/ 1 w 2"/>
                  <a:gd name="T3" fmla="*/ 0 h 1"/>
                  <a:gd name="T4" fmla="*/ 0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75" name="Freeform 1778"/>
              <p:cNvSpPr>
                <a:spLocks/>
              </p:cNvSpPr>
              <p:nvPr/>
            </p:nvSpPr>
            <p:spPr bwMode="auto">
              <a:xfrm>
                <a:off x="4422" y="1701"/>
                <a:ext cx="7" cy="5"/>
              </a:xfrm>
              <a:custGeom>
                <a:avLst/>
                <a:gdLst>
                  <a:gd name="T0" fmla="*/ 2 w 3"/>
                  <a:gd name="T1" fmla="*/ 2 h 2"/>
                  <a:gd name="T2" fmla="*/ 1 w 3"/>
                  <a:gd name="T3" fmla="*/ 0 h 2"/>
                  <a:gd name="T4" fmla="*/ 1 w 3"/>
                  <a:gd name="T5" fmla="*/ 0 h 2"/>
                  <a:gd name="T6" fmla="*/ 2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3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76" name="Freeform 1779"/>
              <p:cNvSpPr>
                <a:spLocks/>
              </p:cNvSpPr>
              <p:nvPr/>
            </p:nvSpPr>
            <p:spPr bwMode="auto">
              <a:xfrm>
                <a:off x="4422" y="1701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77" name="Freeform 1780"/>
              <p:cNvSpPr>
                <a:spLocks/>
              </p:cNvSpPr>
              <p:nvPr/>
            </p:nvSpPr>
            <p:spPr bwMode="auto">
              <a:xfrm>
                <a:off x="4431" y="1720"/>
                <a:ext cx="10" cy="7"/>
              </a:xfrm>
              <a:custGeom>
                <a:avLst/>
                <a:gdLst>
                  <a:gd name="T0" fmla="*/ 2 w 4"/>
                  <a:gd name="T1" fmla="*/ 1 h 3"/>
                  <a:gd name="T2" fmla="*/ 1 w 4"/>
                  <a:gd name="T3" fmla="*/ 2 h 3"/>
                  <a:gd name="T4" fmla="*/ 2 w 4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3">
                    <a:moveTo>
                      <a:pt x="2" y="1"/>
                    </a:moveTo>
                    <a:cubicBezTo>
                      <a:pt x="2" y="0"/>
                      <a:pt x="1" y="2"/>
                      <a:pt x="1" y="2"/>
                    </a:cubicBezTo>
                    <a:cubicBezTo>
                      <a:pt x="0" y="3"/>
                      <a:pt x="4" y="0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78" name="Freeform 1781"/>
              <p:cNvSpPr>
                <a:spLocks/>
              </p:cNvSpPr>
              <p:nvPr/>
            </p:nvSpPr>
            <p:spPr bwMode="auto">
              <a:xfrm>
                <a:off x="4429" y="1694"/>
                <a:ext cx="5" cy="2"/>
              </a:xfrm>
              <a:custGeom>
                <a:avLst/>
                <a:gdLst>
                  <a:gd name="T0" fmla="*/ 2 w 5"/>
                  <a:gd name="T1" fmla="*/ 0 h 2"/>
                  <a:gd name="T2" fmla="*/ 0 w 5"/>
                  <a:gd name="T3" fmla="*/ 2 h 2"/>
                  <a:gd name="T4" fmla="*/ 5 w 5"/>
                  <a:gd name="T5" fmla="*/ 0 h 2"/>
                  <a:gd name="T6" fmla="*/ 2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2" y="0"/>
                    </a:moveTo>
                    <a:lnTo>
                      <a:pt x="0" y="2"/>
                    </a:lnTo>
                    <a:lnTo>
                      <a:pt x="5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79" name="Freeform 1782"/>
              <p:cNvSpPr>
                <a:spLocks/>
              </p:cNvSpPr>
              <p:nvPr/>
            </p:nvSpPr>
            <p:spPr bwMode="auto">
              <a:xfrm>
                <a:off x="4438" y="1699"/>
                <a:ext cx="3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80" name="Freeform 1783"/>
              <p:cNvSpPr>
                <a:spLocks/>
              </p:cNvSpPr>
              <p:nvPr/>
            </p:nvSpPr>
            <p:spPr bwMode="auto">
              <a:xfrm>
                <a:off x="4436" y="1701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81" name="Freeform 1784"/>
              <p:cNvSpPr>
                <a:spLocks/>
              </p:cNvSpPr>
              <p:nvPr/>
            </p:nvSpPr>
            <p:spPr bwMode="auto">
              <a:xfrm>
                <a:off x="4436" y="1694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82" name="Freeform 1785"/>
              <p:cNvSpPr>
                <a:spLocks/>
              </p:cNvSpPr>
              <p:nvPr/>
            </p:nvSpPr>
            <p:spPr bwMode="auto">
              <a:xfrm>
                <a:off x="4465" y="1713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83" name="Freeform 1786"/>
              <p:cNvSpPr>
                <a:spLocks/>
              </p:cNvSpPr>
              <p:nvPr/>
            </p:nvSpPr>
            <p:spPr bwMode="auto">
              <a:xfrm>
                <a:off x="4462" y="1699"/>
                <a:ext cx="3" cy="5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84" name="Freeform 1787"/>
              <p:cNvSpPr>
                <a:spLocks/>
              </p:cNvSpPr>
              <p:nvPr/>
            </p:nvSpPr>
            <p:spPr bwMode="auto">
              <a:xfrm>
                <a:off x="4469" y="1699"/>
                <a:ext cx="7" cy="5"/>
              </a:xfrm>
              <a:custGeom>
                <a:avLst/>
                <a:gdLst>
                  <a:gd name="T0" fmla="*/ 1 w 3"/>
                  <a:gd name="T1" fmla="*/ 2 h 2"/>
                  <a:gd name="T2" fmla="*/ 2 w 3"/>
                  <a:gd name="T3" fmla="*/ 0 h 2"/>
                  <a:gd name="T4" fmla="*/ 1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1"/>
                      <a:pt x="3" y="1"/>
                      <a:pt x="2" y="0"/>
                    </a:cubicBezTo>
                    <a:cubicBezTo>
                      <a:pt x="1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85" name="Freeform 1788"/>
              <p:cNvSpPr>
                <a:spLocks/>
              </p:cNvSpPr>
              <p:nvPr/>
            </p:nvSpPr>
            <p:spPr bwMode="auto">
              <a:xfrm>
                <a:off x="4498" y="1730"/>
                <a:ext cx="4" cy="7"/>
              </a:xfrm>
              <a:custGeom>
                <a:avLst/>
                <a:gdLst>
                  <a:gd name="T0" fmla="*/ 4 w 4"/>
                  <a:gd name="T1" fmla="*/ 0 h 7"/>
                  <a:gd name="T2" fmla="*/ 4 w 4"/>
                  <a:gd name="T3" fmla="*/ 0 h 7"/>
                  <a:gd name="T4" fmla="*/ 0 w 4"/>
                  <a:gd name="T5" fmla="*/ 7 h 7"/>
                  <a:gd name="T6" fmla="*/ 4 w 4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7">
                    <a:moveTo>
                      <a:pt x="4" y="0"/>
                    </a:moveTo>
                    <a:lnTo>
                      <a:pt x="4" y="0"/>
                    </a:lnTo>
                    <a:lnTo>
                      <a:pt x="0" y="7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86" name="Freeform 1789"/>
              <p:cNvSpPr>
                <a:spLocks/>
              </p:cNvSpPr>
              <p:nvPr/>
            </p:nvSpPr>
            <p:spPr bwMode="auto">
              <a:xfrm>
                <a:off x="4540" y="1723"/>
                <a:ext cx="5" cy="9"/>
              </a:xfrm>
              <a:custGeom>
                <a:avLst/>
                <a:gdLst>
                  <a:gd name="T0" fmla="*/ 2 w 2"/>
                  <a:gd name="T1" fmla="*/ 2 h 4"/>
                  <a:gd name="T2" fmla="*/ 0 w 2"/>
                  <a:gd name="T3" fmla="*/ 2 h 4"/>
                  <a:gd name="T4" fmla="*/ 0 w 2"/>
                  <a:gd name="T5" fmla="*/ 4 h 4"/>
                  <a:gd name="T6" fmla="*/ 2 w 2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2" y="2"/>
                    </a:moveTo>
                    <a:cubicBezTo>
                      <a:pt x="2" y="0"/>
                      <a:pt x="1" y="4"/>
                      <a:pt x="0" y="2"/>
                    </a:cubicBezTo>
                    <a:cubicBezTo>
                      <a:pt x="0" y="3"/>
                      <a:pt x="1" y="3"/>
                      <a:pt x="0" y="4"/>
                    </a:cubicBezTo>
                    <a:cubicBezTo>
                      <a:pt x="1" y="3"/>
                      <a:pt x="1" y="4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87" name="Freeform 1790"/>
              <p:cNvSpPr>
                <a:spLocks/>
              </p:cNvSpPr>
              <p:nvPr/>
            </p:nvSpPr>
            <p:spPr bwMode="auto">
              <a:xfrm>
                <a:off x="4538" y="173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88" name="Freeform 1791"/>
              <p:cNvSpPr>
                <a:spLocks/>
              </p:cNvSpPr>
              <p:nvPr/>
            </p:nvSpPr>
            <p:spPr bwMode="auto">
              <a:xfrm>
                <a:off x="4893" y="1947"/>
                <a:ext cx="2" cy="5"/>
              </a:xfrm>
              <a:custGeom>
                <a:avLst/>
                <a:gdLst>
                  <a:gd name="T0" fmla="*/ 0 w 2"/>
                  <a:gd name="T1" fmla="*/ 3 h 5"/>
                  <a:gd name="T2" fmla="*/ 2 w 2"/>
                  <a:gd name="T3" fmla="*/ 5 h 5"/>
                  <a:gd name="T4" fmla="*/ 2 w 2"/>
                  <a:gd name="T5" fmla="*/ 0 h 5"/>
                  <a:gd name="T6" fmla="*/ 0 w 2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3"/>
                    </a:moveTo>
                    <a:lnTo>
                      <a:pt x="2" y="5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89" name="Freeform 1792"/>
              <p:cNvSpPr>
                <a:spLocks/>
              </p:cNvSpPr>
              <p:nvPr/>
            </p:nvSpPr>
            <p:spPr bwMode="auto">
              <a:xfrm>
                <a:off x="4900" y="1943"/>
                <a:ext cx="0" cy="7"/>
              </a:xfrm>
              <a:custGeom>
                <a:avLst/>
                <a:gdLst>
                  <a:gd name="T0" fmla="*/ 0 h 3"/>
                  <a:gd name="T1" fmla="*/ 3 h 3"/>
                  <a:gd name="T2" fmla="*/ 0 h 3"/>
                  <a:gd name="T3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90" name="Freeform 1793"/>
              <p:cNvSpPr>
                <a:spLocks/>
              </p:cNvSpPr>
              <p:nvPr/>
            </p:nvSpPr>
            <p:spPr bwMode="auto">
              <a:xfrm>
                <a:off x="4659" y="178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91" name="Freeform 1794"/>
              <p:cNvSpPr>
                <a:spLocks/>
              </p:cNvSpPr>
              <p:nvPr/>
            </p:nvSpPr>
            <p:spPr bwMode="auto">
              <a:xfrm>
                <a:off x="4680" y="1798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0 h 5"/>
                  <a:gd name="T4" fmla="*/ 0 w 2"/>
                  <a:gd name="T5" fmla="*/ 5 h 5"/>
                  <a:gd name="T6" fmla="*/ 2 w 2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lnTo>
                      <a:pt x="2" y="0"/>
                    </a:lnTo>
                    <a:lnTo>
                      <a:pt x="0" y="5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92" name="Freeform 1795"/>
              <p:cNvSpPr>
                <a:spLocks/>
              </p:cNvSpPr>
              <p:nvPr/>
            </p:nvSpPr>
            <p:spPr bwMode="auto">
              <a:xfrm>
                <a:off x="4704" y="1803"/>
                <a:ext cx="2" cy="7"/>
              </a:xfrm>
              <a:custGeom>
                <a:avLst/>
                <a:gdLst>
                  <a:gd name="T0" fmla="*/ 1 w 1"/>
                  <a:gd name="T1" fmla="*/ 0 h 3"/>
                  <a:gd name="T2" fmla="*/ 0 w 1"/>
                  <a:gd name="T3" fmla="*/ 0 h 3"/>
                  <a:gd name="T4" fmla="*/ 1 w 1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0" y="3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93" name="Freeform 1796"/>
              <p:cNvSpPr>
                <a:spLocks/>
              </p:cNvSpPr>
              <p:nvPr/>
            </p:nvSpPr>
            <p:spPr bwMode="auto">
              <a:xfrm>
                <a:off x="4206" y="2215"/>
                <a:ext cx="0" cy="5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0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94" name="Freeform 1797"/>
              <p:cNvSpPr>
                <a:spLocks/>
              </p:cNvSpPr>
              <p:nvPr/>
            </p:nvSpPr>
            <p:spPr bwMode="auto">
              <a:xfrm>
                <a:off x="4225" y="2208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3 w 3"/>
                  <a:gd name="T5" fmla="*/ 0 h 2"/>
                  <a:gd name="T6" fmla="*/ 0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95" name="Freeform 1798"/>
              <p:cNvSpPr>
                <a:spLocks/>
              </p:cNvSpPr>
              <p:nvPr/>
            </p:nvSpPr>
            <p:spPr bwMode="auto">
              <a:xfrm>
                <a:off x="4230" y="2206"/>
                <a:ext cx="10" cy="7"/>
              </a:xfrm>
              <a:custGeom>
                <a:avLst/>
                <a:gdLst>
                  <a:gd name="T0" fmla="*/ 4 w 4"/>
                  <a:gd name="T1" fmla="*/ 3 h 3"/>
                  <a:gd name="T2" fmla="*/ 1 w 4"/>
                  <a:gd name="T3" fmla="*/ 1 h 3"/>
                  <a:gd name="T4" fmla="*/ 1 w 4"/>
                  <a:gd name="T5" fmla="*/ 1 h 3"/>
                  <a:gd name="T6" fmla="*/ 0 w 4"/>
                  <a:gd name="T7" fmla="*/ 3 h 3"/>
                  <a:gd name="T8" fmla="*/ 4 w 4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cubicBezTo>
                      <a:pt x="4" y="0"/>
                      <a:pt x="2" y="3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3" y="2"/>
                      <a:pt x="4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96" name="Freeform 1799"/>
              <p:cNvSpPr>
                <a:spLocks/>
              </p:cNvSpPr>
              <p:nvPr/>
            </p:nvSpPr>
            <p:spPr bwMode="auto">
              <a:xfrm>
                <a:off x="4244" y="2225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97" name="Freeform 1800"/>
              <p:cNvSpPr>
                <a:spLocks/>
              </p:cNvSpPr>
              <p:nvPr/>
            </p:nvSpPr>
            <p:spPr bwMode="auto">
              <a:xfrm>
                <a:off x="4242" y="2227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98" name="Freeform 1801"/>
              <p:cNvSpPr>
                <a:spLocks/>
              </p:cNvSpPr>
              <p:nvPr/>
            </p:nvSpPr>
            <p:spPr bwMode="auto">
              <a:xfrm>
                <a:off x="4249" y="2227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1 h 2"/>
                  <a:gd name="T4" fmla="*/ 1 w 2"/>
                  <a:gd name="T5" fmla="*/ 2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2" y="2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99" name="Freeform 1802"/>
              <p:cNvSpPr>
                <a:spLocks/>
              </p:cNvSpPr>
              <p:nvPr/>
            </p:nvSpPr>
            <p:spPr bwMode="auto">
              <a:xfrm>
                <a:off x="4254" y="2222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00" name="Freeform 1803"/>
              <p:cNvSpPr>
                <a:spLocks/>
              </p:cNvSpPr>
              <p:nvPr/>
            </p:nvSpPr>
            <p:spPr bwMode="auto">
              <a:xfrm>
                <a:off x="4251" y="2220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2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2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01" name="Freeform 1804"/>
              <p:cNvSpPr>
                <a:spLocks/>
              </p:cNvSpPr>
              <p:nvPr/>
            </p:nvSpPr>
            <p:spPr bwMode="auto">
              <a:xfrm>
                <a:off x="4244" y="2220"/>
                <a:ext cx="5" cy="5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0 h 2"/>
                  <a:gd name="T4" fmla="*/ 2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2" y="1"/>
                      <a:pt x="1" y="0"/>
                      <a:pt x="2" y="0"/>
                    </a:cubicBezTo>
                    <a:cubicBezTo>
                      <a:pt x="0" y="0"/>
                      <a:pt x="0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02" name="Freeform 1805"/>
              <p:cNvSpPr>
                <a:spLocks/>
              </p:cNvSpPr>
              <p:nvPr/>
            </p:nvSpPr>
            <p:spPr bwMode="auto">
              <a:xfrm>
                <a:off x="4240" y="2203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03" name="Freeform 1806"/>
              <p:cNvSpPr>
                <a:spLocks/>
              </p:cNvSpPr>
              <p:nvPr/>
            </p:nvSpPr>
            <p:spPr bwMode="auto">
              <a:xfrm>
                <a:off x="4263" y="2227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04" name="Freeform 1807"/>
              <p:cNvSpPr>
                <a:spLocks/>
              </p:cNvSpPr>
              <p:nvPr/>
            </p:nvSpPr>
            <p:spPr bwMode="auto">
              <a:xfrm>
                <a:off x="4263" y="2225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05" name="Freeform 1808"/>
              <p:cNvSpPr>
                <a:spLocks/>
              </p:cNvSpPr>
              <p:nvPr/>
            </p:nvSpPr>
            <p:spPr bwMode="auto">
              <a:xfrm>
                <a:off x="4251" y="2215"/>
                <a:ext cx="5" cy="5"/>
              </a:xfrm>
              <a:custGeom>
                <a:avLst/>
                <a:gdLst>
                  <a:gd name="T0" fmla="*/ 5 w 5"/>
                  <a:gd name="T1" fmla="*/ 0 h 5"/>
                  <a:gd name="T2" fmla="*/ 0 w 5"/>
                  <a:gd name="T3" fmla="*/ 5 h 5"/>
                  <a:gd name="T4" fmla="*/ 5 w 5"/>
                  <a:gd name="T5" fmla="*/ 0 h 5"/>
                  <a:gd name="T6" fmla="*/ 5 w 5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5" y="0"/>
                    </a:moveTo>
                    <a:lnTo>
                      <a:pt x="0" y="5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06" name="Freeform 1809"/>
              <p:cNvSpPr>
                <a:spLocks/>
              </p:cNvSpPr>
              <p:nvPr/>
            </p:nvSpPr>
            <p:spPr bwMode="auto">
              <a:xfrm>
                <a:off x="4270" y="2232"/>
                <a:ext cx="5" cy="4"/>
              </a:xfrm>
              <a:custGeom>
                <a:avLst/>
                <a:gdLst>
                  <a:gd name="T0" fmla="*/ 3 w 5"/>
                  <a:gd name="T1" fmla="*/ 2 h 4"/>
                  <a:gd name="T2" fmla="*/ 0 w 5"/>
                  <a:gd name="T3" fmla="*/ 4 h 4"/>
                  <a:gd name="T4" fmla="*/ 5 w 5"/>
                  <a:gd name="T5" fmla="*/ 0 h 4"/>
                  <a:gd name="T6" fmla="*/ 3 w 5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4">
                    <a:moveTo>
                      <a:pt x="3" y="2"/>
                    </a:moveTo>
                    <a:lnTo>
                      <a:pt x="0" y="4"/>
                    </a:lnTo>
                    <a:lnTo>
                      <a:pt x="5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07" name="Freeform 1810"/>
              <p:cNvSpPr>
                <a:spLocks/>
              </p:cNvSpPr>
              <p:nvPr/>
            </p:nvSpPr>
            <p:spPr bwMode="auto">
              <a:xfrm>
                <a:off x="4277" y="2234"/>
                <a:ext cx="5" cy="7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3 h 3"/>
                  <a:gd name="T4" fmla="*/ 2 w 2"/>
                  <a:gd name="T5" fmla="*/ 1 h 3"/>
                  <a:gd name="T6" fmla="*/ 1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1" y="2"/>
                      <a:pt x="0" y="3"/>
                    </a:cubicBezTo>
                    <a:cubicBezTo>
                      <a:pt x="1" y="3"/>
                      <a:pt x="2" y="2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08" name="Freeform 1811"/>
              <p:cNvSpPr>
                <a:spLocks/>
              </p:cNvSpPr>
              <p:nvPr/>
            </p:nvSpPr>
            <p:spPr bwMode="auto">
              <a:xfrm>
                <a:off x="4282" y="2234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09" name="Freeform 1812"/>
              <p:cNvSpPr>
                <a:spLocks/>
              </p:cNvSpPr>
              <p:nvPr/>
            </p:nvSpPr>
            <p:spPr bwMode="auto">
              <a:xfrm>
                <a:off x="4270" y="2225"/>
                <a:ext cx="3" cy="4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1" name="Group 2014"/>
            <p:cNvGrpSpPr>
              <a:grpSpLocks/>
            </p:cNvGrpSpPr>
            <p:nvPr/>
          </p:nvGrpSpPr>
          <p:grpSpPr bwMode="auto">
            <a:xfrm>
              <a:off x="4230" y="2191"/>
              <a:ext cx="760" cy="1002"/>
              <a:chOff x="4230" y="2191"/>
              <a:chExt cx="760" cy="1002"/>
            </a:xfrm>
          </p:grpSpPr>
          <p:sp>
            <p:nvSpPr>
              <p:cNvPr id="1110" name="Freeform 1814"/>
              <p:cNvSpPr>
                <a:spLocks/>
              </p:cNvSpPr>
              <p:nvPr/>
            </p:nvSpPr>
            <p:spPr bwMode="auto">
              <a:xfrm>
                <a:off x="4273" y="2225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11" name="Freeform 1815"/>
              <p:cNvSpPr>
                <a:spLocks/>
              </p:cNvSpPr>
              <p:nvPr/>
            </p:nvSpPr>
            <p:spPr bwMode="auto">
              <a:xfrm>
                <a:off x="4270" y="222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12" name="Freeform 1816"/>
              <p:cNvSpPr>
                <a:spLocks/>
              </p:cNvSpPr>
              <p:nvPr/>
            </p:nvSpPr>
            <p:spPr bwMode="auto">
              <a:xfrm>
                <a:off x="4261" y="2210"/>
                <a:ext cx="5" cy="10"/>
              </a:xfrm>
              <a:custGeom>
                <a:avLst/>
                <a:gdLst>
                  <a:gd name="T0" fmla="*/ 0 w 2"/>
                  <a:gd name="T1" fmla="*/ 4 h 4"/>
                  <a:gd name="T2" fmla="*/ 1 w 2"/>
                  <a:gd name="T3" fmla="*/ 0 h 4"/>
                  <a:gd name="T4" fmla="*/ 0 w 2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cubicBezTo>
                      <a:pt x="1" y="3"/>
                      <a:pt x="2" y="2"/>
                      <a:pt x="1" y="0"/>
                    </a:cubicBezTo>
                    <a:cubicBezTo>
                      <a:pt x="1" y="2"/>
                      <a:pt x="1" y="2"/>
                      <a:pt x="0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13" name="Freeform 1817"/>
              <p:cNvSpPr>
                <a:spLocks/>
              </p:cNvSpPr>
              <p:nvPr/>
            </p:nvSpPr>
            <p:spPr bwMode="auto">
              <a:xfrm>
                <a:off x="4268" y="222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14" name="Rectangle 1818"/>
              <p:cNvSpPr>
                <a:spLocks noChangeArrowheads="1"/>
              </p:cNvSpPr>
              <p:nvPr/>
            </p:nvSpPr>
            <p:spPr bwMode="auto">
              <a:xfrm>
                <a:off x="4270" y="2220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15" name="Freeform 1819"/>
              <p:cNvSpPr>
                <a:spLocks/>
              </p:cNvSpPr>
              <p:nvPr/>
            </p:nvSpPr>
            <p:spPr bwMode="auto">
              <a:xfrm>
                <a:off x="4280" y="2225"/>
                <a:ext cx="7" cy="4"/>
              </a:xfrm>
              <a:custGeom>
                <a:avLst/>
                <a:gdLst>
                  <a:gd name="T0" fmla="*/ 1 w 3"/>
                  <a:gd name="T1" fmla="*/ 2 h 2"/>
                  <a:gd name="T2" fmla="*/ 3 w 3"/>
                  <a:gd name="T3" fmla="*/ 1 h 2"/>
                  <a:gd name="T4" fmla="*/ 1 w 3"/>
                  <a:gd name="T5" fmla="*/ 0 h 2"/>
                  <a:gd name="T6" fmla="*/ 1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2" y="1"/>
                      <a:pt x="2" y="1"/>
                      <a:pt x="3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1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16" name="Freeform 1820"/>
              <p:cNvSpPr>
                <a:spLocks/>
              </p:cNvSpPr>
              <p:nvPr/>
            </p:nvSpPr>
            <p:spPr bwMode="auto">
              <a:xfrm>
                <a:off x="4277" y="222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17" name="Freeform 1821"/>
              <p:cNvSpPr>
                <a:spLocks/>
              </p:cNvSpPr>
              <p:nvPr/>
            </p:nvSpPr>
            <p:spPr bwMode="auto">
              <a:xfrm>
                <a:off x="4299" y="2227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18" name="Freeform 1822"/>
              <p:cNvSpPr>
                <a:spLocks/>
              </p:cNvSpPr>
              <p:nvPr/>
            </p:nvSpPr>
            <p:spPr bwMode="auto">
              <a:xfrm>
                <a:off x="4280" y="2225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19" name="Freeform 1823"/>
              <p:cNvSpPr>
                <a:spLocks/>
              </p:cNvSpPr>
              <p:nvPr/>
            </p:nvSpPr>
            <p:spPr bwMode="auto">
              <a:xfrm>
                <a:off x="4289" y="2229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20" name="Freeform 1824"/>
              <p:cNvSpPr>
                <a:spLocks/>
              </p:cNvSpPr>
              <p:nvPr/>
            </p:nvSpPr>
            <p:spPr bwMode="auto">
              <a:xfrm>
                <a:off x="4277" y="2227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21" name="Freeform 1825"/>
              <p:cNvSpPr>
                <a:spLocks/>
              </p:cNvSpPr>
              <p:nvPr/>
            </p:nvSpPr>
            <p:spPr bwMode="auto">
              <a:xfrm>
                <a:off x="4277" y="2225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22" name="Freeform 1826"/>
              <p:cNvSpPr>
                <a:spLocks/>
              </p:cNvSpPr>
              <p:nvPr/>
            </p:nvSpPr>
            <p:spPr bwMode="auto">
              <a:xfrm>
                <a:off x="4296" y="2203"/>
                <a:ext cx="12" cy="24"/>
              </a:xfrm>
              <a:custGeom>
                <a:avLst/>
                <a:gdLst>
                  <a:gd name="T0" fmla="*/ 4 w 5"/>
                  <a:gd name="T1" fmla="*/ 0 h 10"/>
                  <a:gd name="T2" fmla="*/ 2 w 5"/>
                  <a:gd name="T3" fmla="*/ 1 h 10"/>
                  <a:gd name="T4" fmla="*/ 1 w 5"/>
                  <a:gd name="T5" fmla="*/ 10 h 10"/>
                  <a:gd name="T6" fmla="*/ 2 w 5"/>
                  <a:gd name="T7" fmla="*/ 8 h 10"/>
                  <a:gd name="T8" fmla="*/ 1 w 5"/>
                  <a:gd name="T9" fmla="*/ 5 h 10"/>
                  <a:gd name="T10" fmla="*/ 3 w 5"/>
                  <a:gd name="T11" fmla="*/ 6 h 10"/>
                  <a:gd name="T12" fmla="*/ 5 w 5"/>
                  <a:gd name="T13" fmla="*/ 1 h 10"/>
                  <a:gd name="T14" fmla="*/ 4 w 5"/>
                  <a:gd name="T15" fmla="*/ 2 h 10"/>
                  <a:gd name="T16" fmla="*/ 4 w 5"/>
                  <a:gd name="T1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10">
                    <a:moveTo>
                      <a:pt x="4" y="0"/>
                    </a:moveTo>
                    <a:cubicBezTo>
                      <a:pt x="4" y="2"/>
                      <a:pt x="3" y="3"/>
                      <a:pt x="2" y="1"/>
                    </a:cubicBezTo>
                    <a:cubicBezTo>
                      <a:pt x="1" y="2"/>
                      <a:pt x="1" y="7"/>
                      <a:pt x="1" y="10"/>
                    </a:cubicBezTo>
                    <a:cubicBezTo>
                      <a:pt x="1" y="10"/>
                      <a:pt x="1" y="9"/>
                      <a:pt x="2" y="8"/>
                    </a:cubicBezTo>
                    <a:cubicBezTo>
                      <a:pt x="2" y="7"/>
                      <a:pt x="0" y="6"/>
                      <a:pt x="1" y="5"/>
                    </a:cubicBezTo>
                    <a:cubicBezTo>
                      <a:pt x="3" y="4"/>
                      <a:pt x="2" y="5"/>
                      <a:pt x="3" y="6"/>
                    </a:cubicBezTo>
                    <a:cubicBezTo>
                      <a:pt x="3" y="4"/>
                      <a:pt x="5" y="4"/>
                      <a:pt x="5" y="1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4" y="1"/>
                      <a:pt x="4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23" name="Freeform 1827"/>
              <p:cNvSpPr>
                <a:spLocks/>
              </p:cNvSpPr>
              <p:nvPr/>
            </p:nvSpPr>
            <p:spPr bwMode="auto">
              <a:xfrm>
                <a:off x="4294" y="2227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1 w 2"/>
                  <a:gd name="T5" fmla="*/ 3 h 3"/>
                  <a:gd name="T6" fmla="*/ 2 w 2"/>
                  <a:gd name="T7" fmla="*/ 1 h 3"/>
                  <a:gd name="T8" fmla="*/ 0 w 2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24" name="Freeform 1828"/>
              <p:cNvSpPr>
                <a:spLocks/>
              </p:cNvSpPr>
              <p:nvPr/>
            </p:nvSpPr>
            <p:spPr bwMode="auto">
              <a:xfrm>
                <a:off x="4285" y="2217"/>
                <a:ext cx="9" cy="12"/>
              </a:xfrm>
              <a:custGeom>
                <a:avLst/>
                <a:gdLst>
                  <a:gd name="T0" fmla="*/ 2 w 4"/>
                  <a:gd name="T1" fmla="*/ 4 h 5"/>
                  <a:gd name="T2" fmla="*/ 3 w 4"/>
                  <a:gd name="T3" fmla="*/ 0 h 5"/>
                  <a:gd name="T4" fmla="*/ 1 w 4"/>
                  <a:gd name="T5" fmla="*/ 2 h 5"/>
                  <a:gd name="T6" fmla="*/ 2 w 4"/>
                  <a:gd name="T7" fmla="*/ 4 h 5"/>
                  <a:gd name="T8" fmla="*/ 1 w 4"/>
                  <a:gd name="T9" fmla="*/ 4 h 5"/>
                  <a:gd name="T10" fmla="*/ 2 w 4"/>
                  <a:gd name="T11" fmla="*/ 5 h 5"/>
                  <a:gd name="T12" fmla="*/ 2 w 4"/>
                  <a:gd name="T13" fmla="*/ 5 h 5"/>
                  <a:gd name="T14" fmla="*/ 1 w 4"/>
                  <a:gd name="T15" fmla="*/ 5 h 5"/>
                  <a:gd name="T16" fmla="*/ 2 w 4"/>
                  <a:gd name="T17" fmla="*/ 5 h 5"/>
                  <a:gd name="T18" fmla="*/ 2 w 4"/>
                  <a:gd name="T19" fmla="*/ 5 h 5"/>
                  <a:gd name="T20" fmla="*/ 2 w 4"/>
                  <a:gd name="T21" fmla="*/ 5 h 5"/>
                  <a:gd name="T22" fmla="*/ 2 w 4"/>
                  <a:gd name="T23" fmla="*/ 4 h 5"/>
                  <a:gd name="T24" fmla="*/ 2 w 4"/>
                  <a:gd name="T25" fmla="*/ 5 h 5"/>
                  <a:gd name="T26" fmla="*/ 2 w 4"/>
                  <a:gd name="T27" fmla="*/ 5 h 5"/>
                  <a:gd name="T28" fmla="*/ 2 w 4"/>
                  <a:gd name="T29" fmla="*/ 5 h 5"/>
                  <a:gd name="T30" fmla="*/ 4 w 4"/>
                  <a:gd name="T31" fmla="*/ 4 h 5"/>
                  <a:gd name="T32" fmla="*/ 2 w 4"/>
                  <a:gd name="T3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5">
                    <a:moveTo>
                      <a:pt x="2" y="4"/>
                    </a:moveTo>
                    <a:cubicBezTo>
                      <a:pt x="2" y="2"/>
                      <a:pt x="3" y="2"/>
                      <a:pt x="3" y="0"/>
                    </a:cubicBezTo>
                    <a:cubicBezTo>
                      <a:pt x="2" y="0"/>
                      <a:pt x="2" y="1"/>
                      <a:pt x="1" y="2"/>
                    </a:cubicBezTo>
                    <a:cubicBezTo>
                      <a:pt x="3" y="2"/>
                      <a:pt x="0" y="3"/>
                      <a:pt x="2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1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3" y="4"/>
                      <a:pt x="3" y="4"/>
                      <a:pt x="2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25" name="Freeform 1829"/>
              <p:cNvSpPr>
                <a:spLocks/>
              </p:cNvSpPr>
              <p:nvPr/>
            </p:nvSpPr>
            <p:spPr bwMode="auto">
              <a:xfrm>
                <a:off x="4268" y="220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26" name="Freeform 1830"/>
              <p:cNvSpPr>
                <a:spLocks/>
              </p:cNvSpPr>
              <p:nvPr/>
            </p:nvSpPr>
            <p:spPr bwMode="auto">
              <a:xfrm>
                <a:off x="4266" y="2203"/>
                <a:ext cx="4" cy="12"/>
              </a:xfrm>
              <a:custGeom>
                <a:avLst/>
                <a:gdLst>
                  <a:gd name="T0" fmla="*/ 2 w 2"/>
                  <a:gd name="T1" fmla="*/ 1 h 5"/>
                  <a:gd name="T2" fmla="*/ 1 w 2"/>
                  <a:gd name="T3" fmla="*/ 2 h 5"/>
                  <a:gd name="T4" fmla="*/ 1 w 2"/>
                  <a:gd name="T5" fmla="*/ 0 h 5"/>
                  <a:gd name="T6" fmla="*/ 1 w 2"/>
                  <a:gd name="T7" fmla="*/ 2 h 5"/>
                  <a:gd name="T8" fmla="*/ 1 w 2"/>
                  <a:gd name="T9" fmla="*/ 2 h 5"/>
                  <a:gd name="T10" fmla="*/ 2 w 2"/>
                  <a:gd name="T11" fmla="*/ 5 h 5"/>
                  <a:gd name="T12" fmla="*/ 2 w 2"/>
                  <a:gd name="T1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5">
                    <a:moveTo>
                      <a:pt x="2" y="1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5"/>
                      <a:pt x="2" y="5"/>
                    </a:cubicBezTo>
                    <a:cubicBezTo>
                      <a:pt x="2" y="4"/>
                      <a:pt x="2" y="3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27" name="Freeform 1831"/>
              <p:cNvSpPr>
                <a:spLocks/>
              </p:cNvSpPr>
              <p:nvPr/>
            </p:nvSpPr>
            <p:spPr bwMode="auto">
              <a:xfrm>
                <a:off x="4280" y="2210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1 w 2"/>
                  <a:gd name="T5" fmla="*/ 0 h 2"/>
                  <a:gd name="T6" fmla="*/ 1 w 2"/>
                  <a:gd name="T7" fmla="*/ 1 h 2"/>
                  <a:gd name="T8" fmla="*/ 0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28" name="Freeform 1832"/>
              <p:cNvSpPr>
                <a:spLocks/>
              </p:cNvSpPr>
              <p:nvPr/>
            </p:nvSpPr>
            <p:spPr bwMode="auto">
              <a:xfrm>
                <a:off x="4299" y="2229"/>
                <a:ext cx="2" cy="5"/>
              </a:xfrm>
              <a:custGeom>
                <a:avLst/>
                <a:gdLst>
                  <a:gd name="T0" fmla="*/ 0 w 2"/>
                  <a:gd name="T1" fmla="*/ 3 h 5"/>
                  <a:gd name="T2" fmla="*/ 0 w 2"/>
                  <a:gd name="T3" fmla="*/ 5 h 5"/>
                  <a:gd name="T4" fmla="*/ 2 w 2"/>
                  <a:gd name="T5" fmla="*/ 0 h 5"/>
                  <a:gd name="T6" fmla="*/ 0 w 2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3"/>
                    </a:moveTo>
                    <a:lnTo>
                      <a:pt x="0" y="5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29" name="Freeform 1833"/>
              <p:cNvSpPr>
                <a:spLocks/>
              </p:cNvSpPr>
              <p:nvPr/>
            </p:nvSpPr>
            <p:spPr bwMode="auto">
              <a:xfrm>
                <a:off x="4304" y="2232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30" name="Freeform 1834"/>
              <p:cNvSpPr>
                <a:spLocks/>
              </p:cNvSpPr>
              <p:nvPr/>
            </p:nvSpPr>
            <p:spPr bwMode="auto">
              <a:xfrm>
                <a:off x="4597" y="22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31" name="Freeform 1835"/>
              <p:cNvSpPr>
                <a:spLocks/>
              </p:cNvSpPr>
              <p:nvPr/>
            </p:nvSpPr>
            <p:spPr bwMode="auto">
              <a:xfrm>
                <a:off x="4588" y="220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32" name="Freeform 1836"/>
              <p:cNvSpPr>
                <a:spLocks/>
              </p:cNvSpPr>
              <p:nvPr/>
            </p:nvSpPr>
            <p:spPr bwMode="auto">
              <a:xfrm>
                <a:off x="4431" y="2244"/>
                <a:ext cx="3" cy="9"/>
              </a:xfrm>
              <a:custGeom>
                <a:avLst/>
                <a:gdLst>
                  <a:gd name="T0" fmla="*/ 0 w 1"/>
                  <a:gd name="T1" fmla="*/ 0 h 4"/>
                  <a:gd name="T2" fmla="*/ 1 w 1"/>
                  <a:gd name="T3" fmla="*/ 2 h 4"/>
                  <a:gd name="T4" fmla="*/ 1 w 1"/>
                  <a:gd name="T5" fmla="*/ 1 h 4"/>
                  <a:gd name="T6" fmla="*/ 0 w 1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cubicBezTo>
                      <a:pt x="0" y="2"/>
                      <a:pt x="1" y="4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33" name="Freeform 1837"/>
              <p:cNvSpPr>
                <a:spLocks/>
              </p:cNvSpPr>
              <p:nvPr/>
            </p:nvSpPr>
            <p:spPr bwMode="auto">
              <a:xfrm>
                <a:off x="4517" y="2225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34" name="Freeform 1838"/>
              <p:cNvSpPr>
                <a:spLocks/>
              </p:cNvSpPr>
              <p:nvPr/>
            </p:nvSpPr>
            <p:spPr bwMode="auto">
              <a:xfrm>
                <a:off x="4521" y="2208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35" name="Freeform 1839"/>
              <p:cNvSpPr>
                <a:spLocks/>
              </p:cNvSpPr>
              <p:nvPr/>
            </p:nvSpPr>
            <p:spPr bwMode="auto">
              <a:xfrm>
                <a:off x="4642" y="2199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36" name="Freeform 1840"/>
              <p:cNvSpPr>
                <a:spLocks/>
              </p:cNvSpPr>
              <p:nvPr/>
            </p:nvSpPr>
            <p:spPr bwMode="auto">
              <a:xfrm>
                <a:off x="4358" y="2232"/>
                <a:ext cx="2" cy="7"/>
              </a:xfrm>
              <a:custGeom>
                <a:avLst/>
                <a:gdLst>
                  <a:gd name="T0" fmla="*/ 0 w 1"/>
                  <a:gd name="T1" fmla="*/ 2 h 3"/>
                  <a:gd name="T2" fmla="*/ 1 w 1"/>
                  <a:gd name="T3" fmla="*/ 3 h 3"/>
                  <a:gd name="T4" fmla="*/ 0 w 1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2"/>
                    </a:moveTo>
                    <a:cubicBezTo>
                      <a:pt x="0" y="3"/>
                      <a:pt x="1" y="3"/>
                      <a:pt x="1" y="3"/>
                    </a:cubicBezTo>
                    <a:cubicBezTo>
                      <a:pt x="0" y="2"/>
                      <a:pt x="0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37" name="Freeform 1841"/>
              <p:cNvSpPr>
                <a:spLocks/>
              </p:cNvSpPr>
              <p:nvPr/>
            </p:nvSpPr>
            <p:spPr bwMode="auto">
              <a:xfrm>
                <a:off x="4592" y="2248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38" name="Freeform 1842"/>
              <p:cNvSpPr>
                <a:spLocks/>
              </p:cNvSpPr>
              <p:nvPr/>
            </p:nvSpPr>
            <p:spPr bwMode="auto">
              <a:xfrm>
                <a:off x="4360" y="2239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39" name="Freeform 1843"/>
              <p:cNvSpPr>
                <a:spLocks/>
              </p:cNvSpPr>
              <p:nvPr/>
            </p:nvSpPr>
            <p:spPr bwMode="auto">
              <a:xfrm>
                <a:off x="4808" y="220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40" name="Freeform 1844"/>
              <p:cNvSpPr>
                <a:spLocks/>
              </p:cNvSpPr>
              <p:nvPr/>
            </p:nvSpPr>
            <p:spPr bwMode="auto">
              <a:xfrm>
                <a:off x="4862" y="2234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41" name="Rectangle 1845"/>
              <p:cNvSpPr>
                <a:spLocks noChangeArrowheads="1"/>
              </p:cNvSpPr>
              <p:nvPr/>
            </p:nvSpPr>
            <p:spPr bwMode="auto">
              <a:xfrm>
                <a:off x="4325" y="2236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42" name="Freeform 1846"/>
              <p:cNvSpPr>
                <a:spLocks/>
              </p:cNvSpPr>
              <p:nvPr/>
            </p:nvSpPr>
            <p:spPr bwMode="auto">
              <a:xfrm>
                <a:off x="4322" y="2217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43" name="Freeform 1847"/>
              <p:cNvSpPr>
                <a:spLocks/>
              </p:cNvSpPr>
              <p:nvPr/>
            </p:nvSpPr>
            <p:spPr bwMode="auto">
              <a:xfrm>
                <a:off x="4379" y="221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44" name="Freeform 1848"/>
              <p:cNvSpPr>
                <a:spLocks/>
              </p:cNvSpPr>
              <p:nvPr/>
            </p:nvSpPr>
            <p:spPr bwMode="auto">
              <a:xfrm>
                <a:off x="4322" y="2234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45" name="Freeform 1849"/>
              <p:cNvSpPr>
                <a:spLocks/>
              </p:cNvSpPr>
              <p:nvPr/>
            </p:nvSpPr>
            <p:spPr bwMode="auto">
              <a:xfrm>
                <a:off x="4322" y="223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46" name="Freeform 1850"/>
              <p:cNvSpPr>
                <a:spLocks/>
              </p:cNvSpPr>
              <p:nvPr/>
            </p:nvSpPr>
            <p:spPr bwMode="auto">
              <a:xfrm>
                <a:off x="4325" y="223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47" name="Freeform 1851"/>
              <p:cNvSpPr>
                <a:spLocks/>
              </p:cNvSpPr>
              <p:nvPr/>
            </p:nvSpPr>
            <p:spPr bwMode="auto">
              <a:xfrm>
                <a:off x="4720" y="2215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48" name="Freeform 1852"/>
              <p:cNvSpPr>
                <a:spLocks/>
              </p:cNvSpPr>
              <p:nvPr/>
            </p:nvSpPr>
            <p:spPr bwMode="auto">
              <a:xfrm>
                <a:off x="4462" y="220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49" name="Freeform 1853"/>
              <p:cNvSpPr>
                <a:spLocks/>
              </p:cNvSpPr>
              <p:nvPr/>
            </p:nvSpPr>
            <p:spPr bwMode="auto">
              <a:xfrm>
                <a:off x="4462" y="2201"/>
                <a:ext cx="5" cy="16"/>
              </a:xfrm>
              <a:custGeom>
                <a:avLst/>
                <a:gdLst>
                  <a:gd name="T0" fmla="*/ 2 w 2"/>
                  <a:gd name="T1" fmla="*/ 0 h 7"/>
                  <a:gd name="T2" fmla="*/ 0 w 2"/>
                  <a:gd name="T3" fmla="*/ 1 h 7"/>
                  <a:gd name="T4" fmla="*/ 0 w 2"/>
                  <a:gd name="T5" fmla="*/ 7 h 7"/>
                  <a:gd name="T6" fmla="*/ 2 w 2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7">
                    <a:moveTo>
                      <a:pt x="2" y="0"/>
                    </a:moveTo>
                    <a:cubicBezTo>
                      <a:pt x="1" y="2"/>
                      <a:pt x="1" y="2"/>
                      <a:pt x="0" y="1"/>
                    </a:cubicBezTo>
                    <a:cubicBezTo>
                      <a:pt x="0" y="7"/>
                      <a:pt x="0" y="7"/>
                      <a:pt x="0" y="7"/>
                    </a:cubicBez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50" name="Freeform 1854"/>
              <p:cNvSpPr>
                <a:spLocks noEditPoints="1"/>
              </p:cNvSpPr>
              <p:nvPr/>
            </p:nvSpPr>
            <p:spPr bwMode="auto">
              <a:xfrm>
                <a:off x="4308" y="2191"/>
                <a:ext cx="569" cy="71"/>
              </a:xfrm>
              <a:custGeom>
                <a:avLst/>
                <a:gdLst>
                  <a:gd name="T0" fmla="*/ 126 w 240"/>
                  <a:gd name="T1" fmla="*/ 5 h 30"/>
                  <a:gd name="T2" fmla="*/ 118 w 240"/>
                  <a:gd name="T3" fmla="*/ 7 h 30"/>
                  <a:gd name="T4" fmla="*/ 115 w 240"/>
                  <a:gd name="T5" fmla="*/ 5 h 30"/>
                  <a:gd name="T6" fmla="*/ 109 w 240"/>
                  <a:gd name="T7" fmla="*/ 7 h 30"/>
                  <a:gd name="T8" fmla="*/ 101 w 240"/>
                  <a:gd name="T9" fmla="*/ 6 h 30"/>
                  <a:gd name="T10" fmla="*/ 89 w 240"/>
                  <a:gd name="T11" fmla="*/ 14 h 30"/>
                  <a:gd name="T12" fmla="*/ 89 w 240"/>
                  <a:gd name="T13" fmla="*/ 14 h 30"/>
                  <a:gd name="T14" fmla="*/ 89 w 240"/>
                  <a:gd name="T15" fmla="*/ 8 h 30"/>
                  <a:gd name="T16" fmla="*/ 81 w 240"/>
                  <a:gd name="T17" fmla="*/ 8 h 30"/>
                  <a:gd name="T18" fmla="*/ 74 w 240"/>
                  <a:gd name="T19" fmla="*/ 8 h 30"/>
                  <a:gd name="T20" fmla="*/ 63 w 240"/>
                  <a:gd name="T21" fmla="*/ 5 h 30"/>
                  <a:gd name="T22" fmla="*/ 58 w 240"/>
                  <a:gd name="T23" fmla="*/ 4 h 30"/>
                  <a:gd name="T24" fmla="*/ 46 w 240"/>
                  <a:gd name="T25" fmla="*/ 16 h 30"/>
                  <a:gd name="T26" fmla="*/ 45 w 240"/>
                  <a:gd name="T27" fmla="*/ 5 h 30"/>
                  <a:gd name="T28" fmla="*/ 41 w 240"/>
                  <a:gd name="T29" fmla="*/ 4 h 30"/>
                  <a:gd name="T30" fmla="*/ 36 w 240"/>
                  <a:gd name="T31" fmla="*/ 4 h 30"/>
                  <a:gd name="T32" fmla="*/ 24 w 240"/>
                  <a:gd name="T33" fmla="*/ 5 h 30"/>
                  <a:gd name="T34" fmla="*/ 18 w 240"/>
                  <a:gd name="T35" fmla="*/ 12 h 30"/>
                  <a:gd name="T36" fmla="*/ 9 w 240"/>
                  <a:gd name="T37" fmla="*/ 6 h 30"/>
                  <a:gd name="T38" fmla="*/ 6 w 240"/>
                  <a:gd name="T39" fmla="*/ 12 h 30"/>
                  <a:gd name="T40" fmla="*/ 5 w 240"/>
                  <a:gd name="T41" fmla="*/ 19 h 30"/>
                  <a:gd name="T42" fmla="*/ 6 w 240"/>
                  <a:gd name="T43" fmla="*/ 16 h 30"/>
                  <a:gd name="T44" fmla="*/ 14 w 240"/>
                  <a:gd name="T45" fmla="*/ 20 h 30"/>
                  <a:gd name="T46" fmla="*/ 26 w 240"/>
                  <a:gd name="T47" fmla="*/ 21 h 30"/>
                  <a:gd name="T48" fmla="*/ 44 w 240"/>
                  <a:gd name="T49" fmla="*/ 21 h 30"/>
                  <a:gd name="T50" fmla="*/ 52 w 240"/>
                  <a:gd name="T51" fmla="*/ 22 h 30"/>
                  <a:gd name="T52" fmla="*/ 54 w 240"/>
                  <a:gd name="T53" fmla="*/ 19 h 30"/>
                  <a:gd name="T54" fmla="*/ 63 w 240"/>
                  <a:gd name="T55" fmla="*/ 17 h 30"/>
                  <a:gd name="T56" fmla="*/ 81 w 240"/>
                  <a:gd name="T57" fmla="*/ 21 h 30"/>
                  <a:gd name="T58" fmla="*/ 88 w 240"/>
                  <a:gd name="T59" fmla="*/ 19 h 30"/>
                  <a:gd name="T60" fmla="*/ 97 w 240"/>
                  <a:gd name="T61" fmla="*/ 20 h 30"/>
                  <a:gd name="T62" fmla="*/ 106 w 240"/>
                  <a:gd name="T63" fmla="*/ 19 h 30"/>
                  <a:gd name="T64" fmla="*/ 116 w 240"/>
                  <a:gd name="T65" fmla="*/ 22 h 30"/>
                  <a:gd name="T66" fmla="*/ 132 w 240"/>
                  <a:gd name="T67" fmla="*/ 24 h 30"/>
                  <a:gd name="T68" fmla="*/ 146 w 240"/>
                  <a:gd name="T69" fmla="*/ 24 h 30"/>
                  <a:gd name="T70" fmla="*/ 159 w 240"/>
                  <a:gd name="T71" fmla="*/ 23 h 30"/>
                  <a:gd name="T72" fmla="*/ 175 w 240"/>
                  <a:gd name="T73" fmla="*/ 25 h 30"/>
                  <a:gd name="T74" fmla="*/ 181 w 240"/>
                  <a:gd name="T75" fmla="*/ 24 h 30"/>
                  <a:gd name="T76" fmla="*/ 198 w 240"/>
                  <a:gd name="T77" fmla="*/ 24 h 30"/>
                  <a:gd name="T78" fmla="*/ 213 w 240"/>
                  <a:gd name="T79" fmla="*/ 21 h 30"/>
                  <a:gd name="T80" fmla="*/ 233 w 240"/>
                  <a:gd name="T81" fmla="*/ 16 h 30"/>
                  <a:gd name="T82" fmla="*/ 230 w 240"/>
                  <a:gd name="T83" fmla="*/ 6 h 30"/>
                  <a:gd name="T84" fmla="*/ 219 w 240"/>
                  <a:gd name="T85" fmla="*/ 7 h 30"/>
                  <a:gd name="T86" fmla="*/ 212 w 240"/>
                  <a:gd name="T87" fmla="*/ 7 h 30"/>
                  <a:gd name="T88" fmla="*/ 199 w 240"/>
                  <a:gd name="T89" fmla="*/ 9 h 30"/>
                  <a:gd name="T90" fmla="*/ 189 w 240"/>
                  <a:gd name="T91" fmla="*/ 10 h 30"/>
                  <a:gd name="T92" fmla="*/ 178 w 240"/>
                  <a:gd name="T93" fmla="*/ 8 h 30"/>
                  <a:gd name="T94" fmla="*/ 174 w 240"/>
                  <a:gd name="T95" fmla="*/ 11 h 30"/>
                  <a:gd name="T96" fmla="*/ 169 w 240"/>
                  <a:gd name="T97" fmla="*/ 8 h 30"/>
                  <a:gd name="T98" fmla="*/ 162 w 240"/>
                  <a:gd name="T99" fmla="*/ 5 h 30"/>
                  <a:gd name="T100" fmla="*/ 157 w 240"/>
                  <a:gd name="T101" fmla="*/ 8 h 30"/>
                  <a:gd name="T102" fmla="*/ 153 w 240"/>
                  <a:gd name="T103" fmla="*/ 6 h 30"/>
                  <a:gd name="T104" fmla="*/ 149 w 240"/>
                  <a:gd name="T105" fmla="*/ 4 h 30"/>
                  <a:gd name="T106" fmla="*/ 135 w 240"/>
                  <a:gd name="T107" fmla="*/ 3 h 30"/>
                  <a:gd name="T108" fmla="*/ 114 w 240"/>
                  <a:gd name="T109" fmla="*/ 7 h 30"/>
                  <a:gd name="T110" fmla="*/ 12 w 240"/>
                  <a:gd name="T111" fmla="*/ 18 h 30"/>
                  <a:gd name="T112" fmla="*/ 179 w 240"/>
                  <a:gd name="T113" fmla="*/ 2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40" h="30">
                    <a:moveTo>
                      <a:pt x="130" y="6"/>
                    </a:moveTo>
                    <a:cubicBezTo>
                      <a:pt x="129" y="5"/>
                      <a:pt x="129" y="5"/>
                      <a:pt x="129" y="5"/>
                    </a:cubicBezTo>
                    <a:cubicBezTo>
                      <a:pt x="131" y="2"/>
                      <a:pt x="132" y="3"/>
                      <a:pt x="131" y="1"/>
                    </a:cubicBezTo>
                    <a:cubicBezTo>
                      <a:pt x="130" y="6"/>
                      <a:pt x="126" y="1"/>
                      <a:pt x="126" y="7"/>
                    </a:cubicBezTo>
                    <a:cubicBezTo>
                      <a:pt x="125" y="5"/>
                      <a:pt x="125" y="5"/>
                      <a:pt x="125" y="5"/>
                    </a:cubicBezTo>
                    <a:cubicBezTo>
                      <a:pt x="125" y="6"/>
                      <a:pt x="125" y="5"/>
                      <a:pt x="126" y="5"/>
                    </a:cubicBezTo>
                    <a:cubicBezTo>
                      <a:pt x="124" y="3"/>
                      <a:pt x="125" y="9"/>
                      <a:pt x="123" y="8"/>
                    </a:cubicBezTo>
                    <a:cubicBezTo>
                      <a:pt x="122" y="8"/>
                      <a:pt x="122" y="7"/>
                      <a:pt x="122" y="7"/>
                    </a:cubicBezTo>
                    <a:cubicBezTo>
                      <a:pt x="121" y="8"/>
                      <a:pt x="121" y="8"/>
                      <a:pt x="121" y="8"/>
                    </a:cubicBezTo>
                    <a:cubicBezTo>
                      <a:pt x="120" y="8"/>
                      <a:pt x="120" y="7"/>
                      <a:pt x="121" y="7"/>
                    </a:cubicBezTo>
                    <a:cubicBezTo>
                      <a:pt x="118" y="7"/>
                      <a:pt x="118" y="7"/>
                      <a:pt x="118" y="7"/>
                    </a:cubicBezTo>
                    <a:cubicBezTo>
                      <a:pt x="118" y="7"/>
                      <a:pt x="118" y="7"/>
                      <a:pt x="118" y="7"/>
                    </a:cubicBezTo>
                    <a:cubicBezTo>
                      <a:pt x="118" y="8"/>
                      <a:pt x="117" y="9"/>
                      <a:pt x="117" y="10"/>
                    </a:cubicBezTo>
                    <a:cubicBezTo>
                      <a:pt x="116" y="9"/>
                      <a:pt x="117" y="9"/>
                      <a:pt x="117" y="9"/>
                    </a:cubicBezTo>
                    <a:cubicBezTo>
                      <a:pt x="116" y="10"/>
                      <a:pt x="116" y="10"/>
                      <a:pt x="116" y="10"/>
                    </a:cubicBezTo>
                    <a:cubicBezTo>
                      <a:pt x="115" y="8"/>
                      <a:pt x="116" y="7"/>
                      <a:pt x="117" y="7"/>
                    </a:cubicBezTo>
                    <a:cubicBezTo>
                      <a:pt x="116" y="2"/>
                      <a:pt x="116" y="9"/>
                      <a:pt x="114" y="5"/>
                    </a:cubicBezTo>
                    <a:cubicBezTo>
                      <a:pt x="115" y="5"/>
                      <a:pt x="115" y="5"/>
                      <a:pt x="115" y="5"/>
                    </a:cubicBezTo>
                    <a:cubicBezTo>
                      <a:pt x="114" y="2"/>
                      <a:pt x="113" y="3"/>
                      <a:pt x="112" y="1"/>
                    </a:cubicBezTo>
                    <a:cubicBezTo>
                      <a:pt x="112" y="2"/>
                      <a:pt x="115" y="6"/>
                      <a:pt x="113" y="7"/>
                    </a:cubicBezTo>
                    <a:cubicBezTo>
                      <a:pt x="113" y="7"/>
                      <a:pt x="112" y="6"/>
                      <a:pt x="112" y="7"/>
                    </a:cubicBezTo>
                    <a:cubicBezTo>
                      <a:pt x="112" y="6"/>
                      <a:pt x="111" y="6"/>
                      <a:pt x="110" y="6"/>
                    </a:cubicBezTo>
                    <a:cubicBezTo>
                      <a:pt x="110" y="4"/>
                      <a:pt x="110" y="4"/>
                      <a:pt x="110" y="4"/>
                    </a:cubicBezTo>
                    <a:cubicBezTo>
                      <a:pt x="109" y="4"/>
                      <a:pt x="109" y="6"/>
                      <a:pt x="109" y="7"/>
                    </a:cubicBezTo>
                    <a:cubicBezTo>
                      <a:pt x="108" y="6"/>
                      <a:pt x="107" y="4"/>
                      <a:pt x="107" y="3"/>
                    </a:cubicBezTo>
                    <a:cubicBezTo>
                      <a:pt x="105" y="2"/>
                      <a:pt x="108" y="6"/>
                      <a:pt x="106" y="6"/>
                    </a:cubicBezTo>
                    <a:cubicBezTo>
                      <a:pt x="105" y="5"/>
                      <a:pt x="104" y="6"/>
                      <a:pt x="102" y="8"/>
                    </a:cubicBezTo>
                    <a:cubicBezTo>
                      <a:pt x="101" y="7"/>
                      <a:pt x="102" y="6"/>
                      <a:pt x="102" y="5"/>
                    </a:cubicBezTo>
                    <a:cubicBezTo>
                      <a:pt x="101" y="7"/>
                      <a:pt x="101" y="7"/>
                      <a:pt x="101" y="7"/>
                    </a:cubicBezTo>
                    <a:cubicBezTo>
                      <a:pt x="101" y="7"/>
                      <a:pt x="101" y="7"/>
                      <a:pt x="101" y="6"/>
                    </a:cubicBezTo>
                    <a:cubicBezTo>
                      <a:pt x="100" y="7"/>
                      <a:pt x="101" y="9"/>
                      <a:pt x="99" y="10"/>
                    </a:cubicBezTo>
                    <a:cubicBezTo>
                      <a:pt x="99" y="12"/>
                      <a:pt x="97" y="5"/>
                      <a:pt x="96" y="9"/>
                    </a:cubicBezTo>
                    <a:cubicBezTo>
                      <a:pt x="95" y="8"/>
                      <a:pt x="96" y="7"/>
                      <a:pt x="96" y="6"/>
                    </a:cubicBezTo>
                    <a:cubicBezTo>
                      <a:pt x="94" y="8"/>
                      <a:pt x="94" y="7"/>
                      <a:pt x="92" y="10"/>
                    </a:cubicBezTo>
                    <a:cubicBezTo>
                      <a:pt x="91" y="9"/>
                      <a:pt x="91" y="9"/>
                      <a:pt x="91" y="9"/>
                    </a:cubicBezTo>
                    <a:cubicBezTo>
                      <a:pt x="92" y="10"/>
                      <a:pt x="90" y="13"/>
                      <a:pt x="89" y="14"/>
                    </a:cubicBezTo>
                    <a:cubicBezTo>
                      <a:pt x="89" y="15"/>
                      <a:pt x="90" y="16"/>
                      <a:pt x="90" y="17"/>
                    </a:cubicBezTo>
                    <a:cubicBezTo>
                      <a:pt x="88" y="18"/>
                      <a:pt x="88" y="18"/>
                      <a:pt x="88" y="18"/>
                    </a:cubicBezTo>
                    <a:cubicBezTo>
                      <a:pt x="88" y="18"/>
                      <a:pt x="88" y="17"/>
                      <a:pt x="88" y="16"/>
                    </a:cubicBezTo>
                    <a:cubicBezTo>
                      <a:pt x="88" y="16"/>
                      <a:pt x="88" y="16"/>
                      <a:pt x="88" y="16"/>
                    </a:cubicBezTo>
                    <a:cubicBezTo>
                      <a:pt x="87" y="15"/>
                      <a:pt x="88" y="14"/>
                      <a:pt x="88" y="12"/>
                    </a:cubicBezTo>
                    <a:cubicBezTo>
                      <a:pt x="89" y="13"/>
                      <a:pt x="89" y="13"/>
                      <a:pt x="89" y="14"/>
                    </a:cubicBezTo>
                    <a:cubicBezTo>
                      <a:pt x="90" y="12"/>
                      <a:pt x="90" y="11"/>
                      <a:pt x="90" y="9"/>
                    </a:cubicBezTo>
                    <a:cubicBezTo>
                      <a:pt x="90" y="10"/>
                      <a:pt x="90" y="10"/>
                      <a:pt x="89" y="10"/>
                    </a:cubicBezTo>
                    <a:cubicBezTo>
                      <a:pt x="90" y="9"/>
                      <a:pt x="90" y="9"/>
                      <a:pt x="90" y="9"/>
                    </a:cubicBezTo>
                    <a:cubicBezTo>
                      <a:pt x="90" y="9"/>
                      <a:pt x="89" y="9"/>
                      <a:pt x="89" y="10"/>
                    </a:cubicBezTo>
                    <a:cubicBezTo>
                      <a:pt x="89" y="7"/>
                      <a:pt x="89" y="7"/>
                      <a:pt x="89" y="7"/>
                    </a:cubicBezTo>
                    <a:cubicBezTo>
                      <a:pt x="89" y="8"/>
                      <a:pt x="89" y="8"/>
                      <a:pt x="89" y="8"/>
                    </a:cubicBezTo>
                    <a:cubicBezTo>
                      <a:pt x="86" y="6"/>
                      <a:pt x="86" y="6"/>
                      <a:pt x="86" y="6"/>
                    </a:cubicBezTo>
                    <a:cubicBezTo>
                      <a:pt x="84" y="9"/>
                      <a:pt x="83" y="13"/>
                      <a:pt x="80" y="14"/>
                    </a:cubicBezTo>
                    <a:cubicBezTo>
                      <a:pt x="81" y="12"/>
                      <a:pt x="80" y="11"/>
                      <a:pt x="80" y="8"/>
                    </a:cubicBezTo>
                    <a:cubicBezTo>
                      <a:pt x="81" y="11"/>
                      <a:pt x="83" y="7"/>
                      <a:pt x="84" y="8"/>
                    </a:cubicBezTo>
                    <a:cubicBezTo>
                      <a:pt x="83" y="7"/>
                      <a:pt x="83" y="6"/>
                      <a:pt x="84" y="6"/>
                    </a:cubicBezTo>
                    <a:cubicBezTo>
                      <a:pt x="81" y="8"/>
                      <a:pt x="81" y="8"/>
                      <a:pt x="81" y="8"/>
                    </a:cubicBezTo>
                    <a:cubicBezTo>
                      <a:pt x="81" y="6"/>
                      <a:pt x="81" y="7"/>
                      <a:pt x="80" y="6"/>
                    </a:cubicBezTo>
                    <a:cubicBezTo>
                      <a:pt x="80" y="10"/>
                      <a:pt x="78" y="8"/>
                      <a:pt x="77" y="9"/>
                    </a:cubicBezTo>
                    <a:cubicBezTo>
                      <a:pt x="77" y="8"/>
                      <a:pt x="77" y="7"/>
                      <a:pt x="78" y="7"/>
                    </a:cubicBezTo>
                    <a:cubicBezTo>
                      <a:pt x="77" y="4"/>
                      <a:pt x="76" y="12"/>
                      <a:pt x="75" y="9"/>
                    </a:cubicBezTo>
                    <a:cubicBezTo>
                      <a:pt x="75" y="9"/>
                      <a:pt x="76" y="9"/>
                      <a:pt x="76" y="9"/>
                    </a:cubicBezTo>
                    <a:cubicBezTo>
                      <a:pt x="75" y="10"/>
                      <a:pt x="73" y="9"/>
                      <a:pt x="74" y="8"/>
                    </a:cubicBezTo>
                    <a:cubicBezTo>
                      <a:pt x="74" y="8"/>
                      <a:pt x="74" y="8"/>
                      <a:pt x="74" y="8"/>
                    </a:cubicBezTo>
                    <a:cubicBezTo>
                      <a:pt x="72" y="7"/>
                      <a:pt x="68" y="7"/>
                      <a:pt x="67" y="10"/>
                    </a:cubicBezTo>
                    <a:cubicBezTo>
                      <a:pt x="67" y="10"/>
                      <a:pt x="68" y="6"/>
                      <a:pt x="68" y="6"/>
                    </a:cubicBezTo>
                    <a:cubicBezTo>
                      <a:pt x="64" y="17"/>
                      <a:pt x="64" y="17"/>
                      <a:pt x="64" y="17"/>
                    </a:cubicBezTo>
                    <a:cubicBezTo>
                      <a:pt x="64" y="14"/>
                      <a:pt x="63" y="7"/>
                      <a:pt x="65" y="5"/>
                    </a:cubicBezTo>
                    <a:cubicBezTo>
                      <a:pt x="65" y="5"/>
                      <a:pt x="64" y="4"/>
                      <a:pt x="63" y="5"/>
                    </a:cubicBezTo>
                    <a:cubicBezTo>
                      <a:pt x="63" y="6"/>
                      <a:pt x="64" y="10"/>
                      <a:pt x="63" y="10"/>
                    </a:cubicBezTo>
                    <a:cubicBezTo>
                      <a:pt x="62" y="7"/>
                      <a:pt x="62" y="8"/>
                      <a:pt x="61" y="5"/>
                    </a:cubicBezTo>
                    <a:cubicBezTo>
                      <a:pt x="62" y="6"/>
                      <a:pt x="61" y="10"/>
                      <a:pt x="60" y="10"/>
                    </a:cubicBezTo>
                    <a:cubicBezTo>
                      <a:pt x="60" y="10"/>
                      <a:pt x="60" y="6"/>
                      <a:pt x="60" y="5"/>
                    </a:cubicBezTo>
                    <a:cubicBezTo>
                      <a:pt x="58" y="10"/>
                      <a:pt x="58" y="10"/>
                      <a:pt x="58" y="10"/>
                    </a:cubicBezTo>
                    <a:cubicBezTo>
                      <a:pt x="59" y="9"/>
                      <a:pt x="59" y="6"/>
                      <a:pt x="58" y="4"/>
                    </a:cubicBezTo>
                    <a:cubicBezTo>
                      <a:pt x="58" y="5"/>
                      <a:pt x="57" y="4"/>
                      <a:pt x="56" y="5"/>
                    </a:cubicBezTo>
                    <a:cubicBezTo>
                      <a:pt x="57" y="6"/>
                      <a:pt x="57" y="6"/>
                      <a:pt x="57" y="6"/>
                    </a:cubicBezTo>
                    <a:cubicBezTo>
                      <a:pt x="55" y="5"/>
                      <a:pt x="54" y="12"/>
                      <a:pt x="52" y="11"/>
                    </a:cubicBezTo>
                    <a:cubicBezTo>
                      <a:pt x="52" y="11"/>
                      <a:pt x="53" y="6"/>
                      <a:pt x="52" y="5"/>
                    </a:cubicBezTo>
                    <a:cubicBezTo>
                      <a:pt x="51" y="7"/>
                      <a:pt x="49" y="16"/>
                      <a:pt x="47" y="18"/>
                    </a:cubicBezTo>
                    <a:cubicBezTo>
                      <a:pt x="46" y="16"/>
                      <a:pt x="46" y="16"/>
                      <a:pt x="46" y="16"/>
                    </a:cubicBezTo>
                    <a:cubicBezTo>
                      <a:pt x="45" y="18"/>
                      <a:pt x="45" y="18"/>
                      <a:pt x="45" y="18"/>
                    </a:cubicBezTo>
                    <a:cubicBezTo>
                      <a:pt x="46" y="14"/>
                      <a:pt x="49" y="7"/>
                      <a:pt x="51" y="5"/>
                    </a:cubicBezTo>
                    <a:cubicBezTo>
                      <a:pt x="50" y="3"/>
                      <a:pt x="51" y="3"/>
                      <a:pt x="50" y="3"/>
                    </a:cubicBezTo>
                    <a:cubicBezTo>
                      <a:pt x="49" y="2"/>
                      <a:pt x="50" y="1"/>
                      <a:pt x="51" y="1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3"/>
                      <a:pt x="46" y="3"/>
                      <a:pt x="45" y="5"/>
                    </a:cubicBezTo>
                    <a:cubicBezTo>
                      <a:pt x="49" y="2"/>
                      <a:pt x="49" y="2"/>
                      <a:pt x="49" y="2"/>
                    </a:cubicBezTo>
                    <a:cubicBezTo>
                      <a:pt x="49" y="5"/>
                      <a:pt x="46" y="10"/>
                      <a:pt x="44" y="9"/>
                    </a:cubicBezTo>
                    <a:cubicBezTo>
                      <a:pt x="44" y="8"/>
                      <a:pt x="45" y="4"/>
                      <a:pt x="45" y="3"/>
                    </a:cubicBezTo>
                    <a:cubicBezTo>
                      <a:pt x="45" y="4"/>
                      <a:pt x="43" y="5"/>
                      <a:pt x="43" y="4"/>
                    </a:cubicBezTo>
                    <a:cubicBezTo>
                      <a:pt x="44" y="3"/>
                      <a:pt x="44" y="3"/>
                      <a:pt x="44" y="3"/>
                    </a:cubicBezTo>
                    <a:cubicBezTo>
                      <a:pt x="43" y="2"/>
                      <a:pt x="42" y="6"/>
                      <a:pt x="41" y="4"/>
                    </a:cubicBezTo>
                    <a:cubicBezTo>
                      <a:pt x="40" y="4"/>
                      <a:pt x="40" y="0"/>
                      <a:pt x="39" y="2"/>
                    </a:cubicBezTo>
                    <a:cubicBezTo>
                      <a:pt x="40" y="5"/>
                      <a:pt x="39" y="14"/>
                      <a:pt x="38" y="17"/>
                    </a:cubicBezTo>
                    <a:cubicBezTo>
                      <a:pt x="38" y="16"/>
                      <a:pt x="36" y="13"/>
                      <a:pt x="36" y="12"/>
                    </a:cubicBezTo>
                    <a:cubicBezTo>
                      <a:pt x="35" y="9"/>
                      <a:pt x="38" y="6"/>
                      <a:pt x="37" y="4"/>
                    </a:cubicBezTo>
                    <a:cubicBezTo>
                      <a:pt x="37" y="5"/>
                      <a:pt x="36" y="6"/>
                      <a:pt x="36" y="6"/>
                    </a:cubicBezTo>
                    <a:cubicBezTo>
                      <a:pt x="36" y="5"/>
                      <a:pt x="37" y="4"/>
                      <a:pt x="36" y="4"/>
                    </a:cubicBezTo>
                    <a:cubicBezTo>
                      <a:pt x="35" y="7"/>
                      <a:pt x="33" y="4"/>
                      <a:pt x="35" y="6"/>
                    </a:cubicBezTo>
                    <a:cubicBezTo>
                      <a:pt x="34" y="7"/>
                      <a:pt x="34" y="6"/>
                      <a:pt x="33" y="6"/>
                    </a:cubicBezTo>
                    <a:cubicBezTo>
                      <a:pt x="33" y="7"/>
                      <a:pt x="31" y="11"/>
                      <a:pt x="30" y="12"/>
                    </a:cubicBezTo>
                    <a:cubicBezTo>
                      <a:pt x="30" y="11"/>
                      <a:pt x="30" y="10"/>
                      <a:pt x="30" y="10"/>
                    </a:cubicBezTo>
                    <a:cubicBezTo>
                      <a:pt x="28" y="10"/>
                      <a:pt x="27" y="8"/>
                      <a:pt x="25" y="8"/>
                    </a:cubicBezTo>
                    <a:cubicBezTo>
                      <a:pt x="24" y="7"/>
                      <a:pt x="24" y="6"/>
                      <a:pt x="24" y="5"/>
                    </a:cubicBezTo>
                    <a:cubicBezTo>
                      <a:pt x="24" y="6"/>
                      <a:pt x="23" y="7"/>
                      <a:pt x="23" y="7"/>
                    </a:cubicBezTo>
                    <a:cubicBezTo>
                      <a:pt x="22" y="4"/>
                      <a:pt x="24" y="6"/>
                      <a:pt x="24" y="3"/>
                    </a:cubicBezTo>
                    <a:cubicBezTo>
                      <a:pt x="23" y="5"/>
                      <a:pt x="22" y="5"/>
                      <a:pt x="21" y="6"/>
                    </a:cubicBezTo>
                    <a:cubicBezTo>
                      <a:pt x="21" y="9"/>
                      <a:pt x="23" y="7"/>
                      <a:pt x="24" y="6"/>
                    </a:cubicBezTo>
                    <a:cubicBezTo>
                      <a:pt x="23" y="10"/>
                      <a:pt x="21" y="13"/>
                      <a:pt x="19" y="14"/>
                    </a:cubicBezTo>
                    <a:cubicBezTo>
                      <a:pt x="17" y="15"/>
                      <a:pt x="19" y="12"/>
                      <a:pt x="18" y="12"/>
                    </a:cubicBezTo>
                    <a:cubicBezTo>
                      <a:pt x="15" y="11"/>
                      <a:pt x="15" y="18"/>
                      <a:pt x="13" y="15"/>
                    </a:cubicBezTo>
                    <a:cubicBezTo>
                      <a:pt x="12" y="13"/>
                      <a:pt x="13" y="11"/>
                      <a:pt x="13" y="9"/>
                    </a:cubicBezTo>
                    <a:cubicBezTo>
                      <a:pt x="15" y="9"/>
                      <a:pt x="15" y="11"/>
                      <a:pt x="16" y="11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9"/>
                      <a:pt x="16" y="9"/>
                      <a:pt x="17" y="9"/>
                    </a:cubicBezTo>
                    <a:cubicBezTo>
                      <a:pt x="16" y="7"/>
                      <a:pt x="12" y="8"/>
                      <a:pt x="9" y="6"/>
                    </a:cubicBezTo>
                    <a:cubicBezTo>
                      <a:pt x="9" y="7"/>
                      <a:pt x="8" y="8"/>
                      <a:pt x="8" y="9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10" y="10"/>
                      <a:pt x="7" y="11"/>
                      <a:pt x="8" y="12"/>
                    </a:cubicBezTo>
                    <a:cubicBezTo>
                      <a:pt x="7" y="13"/>
                      <a:pt x="6" y="14"/>
                      <a:pt x="4" y="13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5" y="12"/>
                      <a:pt x="6" y="12"/>
                    </a:cubicBezTo>
                    <a:cubicBezTo>
                      <a:pt x="5" y="13"/>
                      <a:pt x="4" y="8"/>
                      <a:pt x="3" y="11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2" y="14"/>
                      <a:pt x="1" y="16"/>
                      <a:pt x="0" y="15"/>
                    </a:cubicBezTo>
                    <a:cubicBezTo>
                      <a:pt x="0" y="18"/>
                      <a:pt x="0" y="15"/>
                      <a:pt x="0" y="18"/>
                    </a:cubicBezTo>
                    <a:cubicBezTo>
                      <a:pt x="0" y="15"/>
                      <a:pt x="4" y="19"/>
                      <a:pt x="3" y="15"/>
                    </a:cubicBezTo>
                    <a:cubicBezTo>
                      <a:pt x="3" y="18"/>
                      <a:pt x="4" y="17"/>
                      <a:pt x="5" y="19"/>
                    </a:cubicBezTo>
                    <a:cubicBezTo>
                      <a:pt x="5" y="19"/>
                      <a:pt x="5" y="18"/>
                      <a:pt x="6" y="18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6" y="17"/>
                      <a:pt x="6" y="17"/>
                      <a:pt x="6" y="16"/>
                    </a:cubicBezTo>
                    <a:cubicBezTo>
                      <a:pt x="7" y="15"/>
                      <a:pt x="8" y="15"/>
                      <a:pt x="9" y="14"/>
                    </a:cubicBezTo>
                    <a:cubicBezTo>
                      <a:pt x="10" y="14"/>
                      <a:pt x="9" y="15"/>
                      <a:pt x="9" y="16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6"/>
                      <a:pt x="11" y="18"/>
                      <a:pt x="10" y="18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2" y="20"/>
                      <a:pt x="13" y="20"/>
                      <a:pt x="14" y="20"/>
                    </a:cubicBezTo>
                    <a:cubicBezTo>
                      <a:pt x="14" y="20"/>
                      <a:pt x="15" y="18"/>
                      <a:pt x="15" y="19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9" y="19"/>
                      <a:pt x="22" y="16"/>
                      <a:pt x="24" y="20"/>
                    </a:cubicBezTo>
                    <a:cubicBezTo>
                      <a:pt x="24" y="19"/>
                      <a:pt x="25" y="19"/>
                      <a:pt x="26" y="20"/>
                    </a:cubicBezTo>
                    <a:cubicBezTo>
                      <a:pt x="26" y="21"/>
                      <a:pt x="26" y="21"/>
                      <a:pt x="26" y="21"/>
                    </a:cubicBezTo>
                    <a:cubicBezTo>
                      <a:pt x="27" y="21"/>
                      <a:pt x="29" y="23"/>
                      <a:pt x="30" y="21"/>
                    </a:cubicBezTo>
                    <a:cubicBezTo>
                      <a:pt x="30" y="26"/>
                      <a:pt x="34" y="23"/>
                      <a:pt x="35" y="24"/>
                    </a:cubicBezTo>
                    <a:cubicBezTo>
                      <a:pt x="36" y="22"/>
                      <a:pt x="36" y="22"/>
                      <a:pt x="36" y="22"/>
                    </a:cubicBezTo>
                    <a:cubicBezTo>
                      <a:pt x="37" y="22"/>
                      <a:pt x="38" y="21"/>
                      <a:pt x="39" y="21"/>
                    </a:cubicBezTo>
                    <a:cubicBezTo>
                      <a:pt x="39" y="19"/>
                      <a:pt x="39" y="19"/>
                      <a:pt x="39" y="19"/>
                    </a:cubicBezTo>
                    <a:cubicBezTo>
                      <a:pt x="41" y="18"/>
                      <a:pt x="42" y="21"/>
                      <a:pt x="44" y="21"/>
                    </a:cubicBezTo>
                    <a:cubicBezTo>
                      <a:pt x="44" y="21"/>
                      <a:pt x="44" y="21"/>
                      <a:pt x="43" y="21"/>
                    </a:cubicBezTo>
                    <a:cubicBezTo>
                      <a:pt x="45" y="25"/>
                      <a:pt x="48" y="18"/>
                      <a:pt x="50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2"/>
                      <a:pt x="52" y="22"/>
                      <a:pt x="52" y="22"/>
                    </a:cubicBezTo>
                    <a:cubicBezTo>
                      <a:pt x="52" y="22"/>
                      <a:pt x="52" y="22"/>
                      <a:pt x="51" y="21"/>
                    </a:cubicBezTo>
                    <a:cubicBezTo>
                      <a:pt x="52" y="21"/>
                      <a:pt x="52" y="21"/>
                      <a:pt x="53" y="21"/>
                    </a:cubicBezTo>
                    <a:cubicBezTo>
                      <a:pt x="53" y="23"/>
                      <a:pt x="53" y="23"/>
                      <a:pt x="53" y="23"/>
                    </a:cubicBezTo>
                    <a:cubicBezTo>
                      <a:pt x="53" y="23"/>
                      <a:pt x="53" y="23"/>
                      <a:pt x="53" y="23"/>
                    </a:cubicBezTo>
                    <a:cubicBezTo>
                      <a:pt x="54" y="23"/>
                      <a:pt x="54" y="22"/>
                      <a:pt x="54" y="20"/>
                    </a:cubicBezTo>
                    <a:cubicBezTo>
                      <a:pt x="54" y="20"/>
                      <a:pt x="54" y="20"/>
                      <a:pt x="54" y="19"/>
                    </a:cubicBezTo>
                    <a:cubicBezTo>
                      <a:pt x="55" y="22"/>
                      <a:pt x="56" y="18"/>
                      <a:pt x="56" y="22"/>
                    </a:cubicBezTo>
                    <a:cubicBezTo>
                      <a:pt x="57" y="20"/>
                      <a:pt x="59" y="21"/>
                      <a:pt x="60" y="17"/>
                    </a:cubicBezTo>
                    <a:cubicBezTo>
                      <a:pt x="60" y="18"/>
                      <a:pt x="60" y="18"/>
                      <a:pt x="60" y="18"/>
                    </a:cubicBezTo>
                    <a:cubicBezTo>
                      <a:pt x="60" y="18"/>
                      <a:pt x="61" y="19"/>
                      <a:pt x="62" y="18"/>
                    </a:cubicBezTo>
                    <a:cubicBezTo>
                      <a:pt x="62" y="20"/>
                      <a:pt x="62" y="20"/>
                      <a:pt x="62" y="20"/>
                    </a:cubicBezTo>
                    <a:cubicBezTo>
                      <a:pt x="63" y="17"/>
                      <a:pt x="63" y="17"/>
                      <a:pt x="63" y="17"/>
                    </a:cubicBezTo>
                    <a:cubicBezTo>
                      <a:pt x="64" y="19"/>
                      <a:pt x="64" y="20"/>
                      <a:pt x="63" y="21"/>
                    </a:cubicBezTo>
                    <a:cubicBezTo>
                      <a:pt x="66" y="19"/>
                      <a:pt x="65" y="21"/>
                      <a:pt x="67" y="18"/>
                    </a:cubicBezTo>
                    <a:cubicBezTo>
                      <a:pt x="67" y="19"/>
                      <a:pt x="67" y="19"/>
                      <a:pt x="67" y="19"/>
                    </a:cubicBezTo>
                    <a:cubicBezTo>
                      <a:pt x="68" y="19"/>
                      <a:pt x="69" y="17"/>
                      <a:pt x="69" y="19"/>
                    </a:cubicBezTo>
                    <a:cubicBezTo>
                      <a:pt x="70" y="22"/>
                      <a:pt x="76" y="20"/>
                      <a:pt x="79" y="22"/>
                    </a:cubicBezTo>
                    <a:cubicBezTo>
                      <a:pt x="79" y="18"/>
                      <a:pt x="81" y="25"/>
                      <a:pt x="81" y="21"/>
                    </a:cubicBezTo>
                    <a:cubicBezTo>
                      <a:pt x="81" y="22"/>
                      <a:pt x="82" y="23"/>
                      <a:pt x="81" y="24"/>
                    </a:cubicBezTo>
                    <a:cubicBezTo>
                      <a:pt x="83" y="23"/>
                      <a:pt x="84" y="26"/>
                      <a:pt x="85" y="23"/>
                    </a:cubicBezTo>
                    <a:cubicBezTo>
                      <a:pt x="85" y="24"/>
                      <a:pt x="85" y="24"/>
                      <a:pt x="85" y="25"/>
                    </a:cubicBezTo>
                    <a:cubicBezTo>
                      <a:pt x="85" y="25"/>
                      <a:pt x="86" y="24"/>
                      <a:pt x="86" y="25"/>
                    </a:cubicBezTo>
                    <a:cubicBezTo>
                      <a:pt x="86" y="25"/>
                      <a:pt x="85" y="26"/>
                      <a:pt x="85" y="26"/>
                    </a:cubicBezTo>
                    <a:cubicBezTo>
                      <a:pt x="87" y="26"/>
                      <a:pt x="87" y="23"/>
                      <a:pt x="88" y="19"/>
                    </a:cubicBezTo>
                    <a:cubicBezTo>
                      <a:pt x="88" y="21"/>
                      <a:pt x="89" y="21"/>
                      <a:pt x="90" y="19"/>
                    </a:cubicBezTo>
                    <a:cubicBezTo>
                      <a:pt x="90" y="20"/>
                      <a:pt x="90" y="21"/>
                      <a:pt x="89" y="21"/>
                    </a:cubicBezTo>
                    <a:cubicBezTo>
                      <a:pt x="90" y="21"/>
                      <a:pt x="93" y="23"/>
                      <a:pt x="93" y="20"/>
                    </a:cubicBezTo>
                    <a:cubicBezTo>
                      <a:pt x="94" y="21"/>
                      <a:pt x="94" y="21"/>
                      <a:pt x="94" y="20"/>
                    </a:cubicBezTo>
                    <a:cubicBezTo>
                      <a:pt x="96" y="21"/>
                      <a:pt x="96" y="21"/>
                      <a:pt x="98" y="21"/>
                    </a:cubicBezTo>
                    <a:cubicBezTo>
                      <a:pt x="97" y="20"/>
                      <a:pt x="97" y="20"/>
                      <a:pt x="97" y="20"/>
                    </a:cubicBezTo>
                    <a:cubicBezTo>
                      <a:pt x="98" y="17"/>
                      <a:pt x="98" y="20"/>
                      <a:pt x="100" y="19"/>
                    </a:cubicBezTo>
                    <a:cubicBezTo>
                      <a:pt x="99" y="20"/>
                      <a:pt x="99" y="20"/>
                      <a:pt x="99" y="20"/>
                    </a:cubicBezTo>
                    <a:cubicBezTo>
                      <a:pt x="102" y="22"/>
                      <a:pt x="101" y="18"/>
                      <a:pt x="103" y="21"/>
                    </a:cubicBezTo>
                    <a:cubicBezTo>
                      <a:pt x="103" y="19"/>
                      <a:pt x="103" y="19"/>
                      <a:pt x="103" y="19"/>
                    </a:cubicBezTo>
                    <a:cubicBezTo>
                      <a:pt x="104" y="15"/>
                      <a:pt x="105" y="22"/>
                      <a:pt x="107" y="20"/>
                    </a:cubicBezTo>
                    <a:cubicBezTo>
                      <a:pt x="106" y="19"/>
                      <a:pt x="106" y="19"/>
                      <a:pt x="106" y="19"/>
                    </a:cubicBezTo>
                    <a:cubicBezTo>
                      <a:pt x="107" y="18"/>
                      <a:pt x="109" y="25"/>
                      <a:pt x="109" y="25"/>
                    </a:cubicBezTo>
                    <a:cubicBezTo>
                      <a:pt x="110" y="26"/>
                      <a:pt x="109" y="26"/>
                      <a:pt x="109" y="26"/>
                    </a:cubicBezTo>
                    <a:cubicBezTo>
                      <a:pt x="111" y="29"/>
                      <a:pt x="109" y="24"/>
                      <a:pt x="111" y="23"/>
                    </a:cubicBezTo>
                    <a:cubicBezTo>
                      <a:pt x="111" y="24"/>
                      <a:pt x="110" y="27"/>
                      <a:pt x="111" y="27"/>
                    </a:cubicBezTo>
                    <a:cubicBezTo>
                      <a:pt x="112" y="28"/>
                      <a:pt x="115" y="23"/>
                      <a:pt x="116" y="25"/>
                    </a:cubicBezTo>
                    <a:cubicBezTo>
                      <a:pt x="116" y="24"/>
                      <a:pt x="116" y="23"/>
                      <a:pt x="116" y="22"/>
                    </a:cubicBezTo>
                    <a:cubicBezTo>
                      <a:pt x="117" y="22"/>
                      <a:pt x="119" y="26"/>
                      <a:pt x="120" y="23"/>
                    </a:cubicBezTo>
                    <a:cubicBezTo>
                      <a:pt x="121" y="23"/>
                      <a:pt x="121" y="24"/>
                      <a:pt x="121" y="24"/>
                    </a:cubicBezTo>
                    <a:cubicBezTo>
                      <a:pt x="122" y="23"/>
                      <a:pt x="124" y="23"/>
                      <a:pt x="124" y="21"/>
                    </a:cubicBezTo>
                    <a:cubicBezTo>
                      <a:pt x="125" y="27"/>
                      <a:pt x="130" y="18"/>
                      <a:pt x="130" y="24"/>
                    </a:cubicBezTo>
                    <a:cubicBezTo>
                      <a:pt x="132" y="23"/>
                      <a:pt x="132" y="23"/>
                      <a:pt x="132" y="23"/>
                    </a:cubicBezTo>
                    <a:cubicBezTo>
                      <a:pt x="132" y="24"/>
                      <a:pt x="132" y="24"/>
                      <a:pt x="132" y="24"/>
                    </a:cubicBezTo>
                    <a:cubicBezTo>
                      <a:pt x="134" y="24"/>
                      <a:pt x="135" y="23"/>
                      <a:pt x="135" y="22"/>
                    </a:cubicBezTo>
                    <a:cubicBezTo>
                      <a:pt x="136" y="22"/>
                      <a:pt x="135" y="23"/>
                      <a:pt x="135" y="23"/>
                    </a:cubicBezTo>
                    <a:cubicBezTo>
                      <a:pt x="138" y="24"/>
                      <a:pt x="138" y="24"/>
                      <a:pt x="140" y="21"/>
                    </a:cubicBezTo>
                    <a:cubicBezTo>
                      <a:pt x="140" y="23"/>
                      <a:pt x="140" y="23"/>
                      <a:pt x="140" y="23"/>
                    </a:cubicBezTo>
                    <a:cubicBezTo>
                      <a:pt x="141" y="22"/>
                      <a:pt x="144" y="26"/>
                      <a:pt x="147" y="24"/>
                    </a:cubicBezTo>
                    <a:cubicBezTo>
                      <a:pt x="147" y="24"/>
                      <a:pt x="147" y="24"/>
                      <a:pt x="146" y="24"/>
                    </a:cubicBezTo>
                    <a:cubicBezTo>
                      <a:pt x="149" y="22"/>
                      <a:pt x="153" y="30"/>
                      <a:pt x="154" y="23"/>
                    </a:cubicBezTo>
                    <a:cubicBezTo>
                      <a:pt x="156" y="21"/>
                      <a:pt x="156" y="21"/>
                      <a:pt x="156" y="21"/>
                    </a:cubicBezTo>
                    <a:cubicBezTo>
                      <a:pt x="154" y="20"/>
                      <a:pt x="156" y="18"/>
                      <a:pt x="155" y="17"/>
                    </a:cubicBezTo>
                    <a:cubicBezTo>
                      <a:pt x="156" y="16"/>
                      <a:pt x="158" y="19"/>
                      <a:pt x="157" y="19"/>
                    </a:cubicBezTo>
                    <a:cubicBezTo>
                      <a:pt x="156" y="19"/>
                      <a:pt x="156" y="19"/>
                      <a:pt x="156" y="19"/>
                    </a:cubicBezTo>
                    <a:cubicBezTo>
                      <a:pt x="156" y="23"/>
                      <a:pt x="159" y="20"/>
                      <a:pt x="159" y="23"/>
                    </a:cubicBezTo>
                    <a:cubicBezTo>
                      <a:pt x="164" y="22"/>
                      <a:pt x="169" y="24"/>
                      <a:pt x="173" y="24"/>
                    </a:cubicBezTo>
                    <a:cubicBezTo>
                      <a:pt x="173" y="21"/>
                      <a:pt x="173" y="21"/>
                      <a:pt x="173" y="21"/>
                    </a:cubicBezTo>
                    <a:cubicBezTo>
                      <a:pt x="174" y="22"/>
                      <a:pt x="174" y="22"/>
                      <a:pt x="174" y="22"/>
                    </a:cubicBezTo>
                    <a:cubicBezTo>
                      <a:pt x="175" y="22"/>
                      <a:pt x="175" y="24"/>
                      <a:pt x="174" y="24"/>
                    </a:cubicBezTo>
                    <a:cubicBezTo>
                      <a:pt x="174" y="25"/>
                      <a:pt x="175" y="22"/>
                      <a:pt x="175" y="22"/>
                    </a:cubicBezTo>
                    <a:cubicBezTo>
                      <a:pt x="178" y="23"/>
                      <a:pt x="175" y="25"/>
                      <a:pt x="175" y="25"/>
                    </a:cubicBezTo>
                    <a:cubicBezTo>
                      <a:pt x="176" y="25"/>
                      <a:pt x="176" y="25"/>
                      <a:pt x="176" y="25"/>
                    </a:cubicBezTo>
                    <a:cubicBezTo>
                      <a:pt x="176" y="25"/>
                      <a:pt x="176" y="25"/>
                      <a:pt x="176" y="25"/>
                    </a:cubicBezTo>
                    <a:cubicBezTo>
                      <a:pt x="177" y="23"/>
                      <a:pt x="177" y="22"/>
                      <a:pt x="178" y="22"/>
                    </a:cubicBezTo>
                    <a:cubicBezTo>
                      <a:pt x="179" y="23"/>
                      <a:pt x="179" y="24"/>
                      <a:pt x="179" y="24"/>
                    </a:cubicBezTo>
                    <a:cubicBezTo>
                      <a:pt x="179" y="24"/>
                      <a:pt x="179" y="24"/>
                      <a:pt x="179" y="24"/>
                    </a:cubicBezTo>
                    <a:cubicBezTo>
                      <a:pt x="181" y="24"/>
                      <a:pt x="181" y="24"/>
                      <a:pt x="181" y="24"/>
                    </a:cubicBezTo>
                    <a:cubicBezTo>
                      <a:pt x="181" y="22"/>
                      <a:pt x="181" y="22"/>
                      <a:pt x="181" y="22"/>
                    </a:cubicBezTo>
                    <a:cubicBezTo>
                      <a:pt x="181" y="21"/>
                      <a:pt x="182" y="22"/>
                      <a:pt x="181" y="20"/>
                    </a:cubicBezTo>
                    <a:cubicBezTo>
                      <a:pt x="183" y="24"/>
                      <a:pt x="189" y="21"/>
                      <a:pt x="190" y="22"/>
                    </a:cubicBezTo>
                    <a:cubicBezTo>
                      <a:pt x="191" y="20"/>
                      <a:pt x="192" y="20"/>
                      <a:pt x="193" y="20"/>
                    </a:cubicBezTo>
                    <a:cubicBezTo>
                      <a:pt x="193" y="20"/>
                      <a:pt x="193" y="17"/>
                      <a:pt x="194" y="18"/>
                    </a:cubicBezTo>
                    <a:cubicBezTo>
                      <a:pt x="194" y="23"/>
                      <a:pt x="196" y="20"/>
                      <a:pt x="198" y="24"/>
                    </a:cubicBezTo>
                    <a:cubicBezTo>
                      <a:pt x="196" y="21"/>
                      <a:pt x="201" y="23"/>
                      <a:pt x="200" y="19"/>
                    </a:cubicBezTo>
                    <a:cubicBezTo>
                      <a:pt x="201" y="20"/>
                      <a:pt x="200" y="21"/>
                      <a:pt x="201" y="22"/>
                    </a:cubicBezTo>
                    <a:cubicBezTo>
                      <a:pt x="203" y="20"/>
                      <a:pt x="206" y="24"/>
                      <a:pt x="209" y="23"/>
                    </a:cubicBezTo>
                    <a:cubicBezTo>
                      <a:pt x="209" y="22"/>
                      <a:pt x="209" y="21"/>
                      <a:pt x="209" y="20"/>
                    </a:cubicBezTo>
                    <a:cubicBezTo>
                      <a:pt x="211" y="23"/>
                      <a:pt x="211" y="23"/>
                      <a:pt x="211" y="23"/>
                    </a:cubicBezTo>
                    <a:cubicBezTo>
                      <a:pt x="212" y="23"/>
                      <a:pt x="211" y="19"/>
                      <a:pt x="213" y="21"/>
                    </a:cubicBezTo>
                    <a:cubicBezTo>
                      <a:pt x="213" y="21"/>
                      <a:pt x="212" y="20"/>
                      <a:pt x="213" y="20"/>
                    </a:cubicBezTo>
                    <a:cubicBezTo>
                      <a:pt x="216" y="21"/>
                      <a:pt x="219" y="20"/>
                      <a:pt x="222" y="20"/>
                    </a:cubicBezTo>
                    <a:cubicBezTo>
                      <a:pt x="224" y="20"/>
                      <a:pt x="225" y="19"/>
                      <a:pt x="227" y="19"/>
                    </a:cubicBezTo>
                    <a:cubicBezTo>
                      <a:pt x="229" y="20"/>
                      <a:pt x="231" y="20"/>
                      <a:pt x="234" y="21"/>
                    </a:cubicBezTo>
                    <a:cubicBezTo>
                      <a:pt x="232" y="20"/>
                      <a:pt x="233" y="19"/>
                      <a:pt x="234" y="19"/>
                    </a:cubicBezTo>
                    <a:cubicBezTo>
                      <a:pt x="233" y="19"/>
                      <a:pt x="233" y="17"/>
                      <a:pt x="233" y="16"/>
                    </a:cubicBezTo>
                    <a:cubicBezTo>
                      <a:pt x="233" y="17"/>
                      <a:pt x="237" y="17"/>
                      <a:pt x="237" y="17"/>
                    </a:cubicBezTo>
                    <a:cubicBezTo>
                      <a:pt x="237" y="15"/>
                      <a:pt x="240" y="14"/>
                      <a:pt x="239" y="12"/>
                    </a:cubicBezTo>
                    <a:cubicBezTo>
                      <a:pt x="239" y="12"/>
                      <a:pt x="239" y="13"/>
                      <a:pt x="238" y="13"/>
                    </a:cubicBezTo>
                    <a:cubicBezTo>
                      <a:pt x="238" y="12"/>
                      <a:pt x="237" y="11"/>
                      <a:pt x="235" y="10"/>
                    </a:cubicBezTo>
                    <a:cubicBezTo>
                      <a:pt x="234" y="9"/>
                      <a:pt x="232" y="8"/>
                      <a:pt x="231" y="6"/>
                    </a:cubicBezTo>
                    <a:cubicBezTo>
                      <a:pt x="232" y="8"/>
                      <a:pt x="230" y="7"/>
                      <a:pt x="230" y="6"/>
                    </a:cubicBezTo>
                    <a:cubicBezTo>
                      <a:pt x="229" y="6"/>
                      <a:pt x="228" y="5"/>
                      <a:pt x="228" y="7"/>
                    </a:cubicBezTo>
                    <a:cubicBezTo>
                      <a:pt x="227" y="7"/>
                      <a:pt x="228" y="6"/>
                      <a:pt x="227" y="5"/>
                    </a:cubicBezTo>
                    <a:cubicBezTo>
                      <a:pt x="228" y="7"/>
                      <a:pt x="227" y="7"/>
                      <a:pt x="226" y="7"/>
                    </a:cubicBezTo>
                    <a:cubicBezTo>
                      <a:pt x="226" y="6"/>
                      <a:pt x="226" y="6"/>
                      <a:pt x="226" y="6"/>
                    </a:cubicBezTo>
                    <a:cubicBezTo>
                      <a:pt x="224" y="7"/>
                      <a:pt x="222" y="6"/>
                      <a:pt x="219" y="5"/>
                    </a:cubicBezTo>
                    <a:cubicBezTo>
                      <a:pt x="219" y="7"/>
                      <a:pt x="219" y="7"/>
                      <a:pt x="219" y="7"/>
                    </a:cubicBezTo>
                    <a:cubicBezTo>
                      <a:pt x="218" y="7"/>
                      <a:pt x="218" y="6"/>
                      <a:pt x="218" y="6"/>
                    </a:cubicBezTo>
                    <a:cubicBezTo>
                      <a:pt x="217" y="8"/>
                      <a:pt x="220" y="6"/>
                      <a:pt x="219" y="9"/>
                    </a:cubicBezTo>
                    <a:cubicBezTo>
                      <a:pt x="218" y="5"/>
                      <a:pt x="214" y="9"/>
                      <a:pt x="213" y="5"/>
                    </a:cubicBezTo>
                    <a:cubicBezTo>
                      <a:pt x="212" y="5"/>
                      <a:pt x="213" y="7"/>
                      <a:pt x="212" y="7"/>
                    </a:cubicBezTo>
                    <a:cubicBezTo>
                      <a:pt x="212" y="6"/>
                      <a:pt x="212" y="6"/>
                      <a:pt x="212" y="6"/>
                    </a:cubicBezTo>
                    <a:cubicBezTo>
                      <a:pt x="212" y="7"/>
                      <a:pt x="212" y="7"/>
                      <a:pt x="212" y="7"/>
                    </a:cubicBezTo>
                    <a:cubicBezTo>
                      <a:pt x="211" y="7"/>
                      <a:pt x="210" y="6"/>
                      <a:pt x="210" y="5"/>
                    </a:cubicBezTo>
                    <a:cubicBezTo>
                      <a:pt x="210" y="5"/>
                      <a:pt x="211" y="4"/>
                      <a:pt x="211" y="4"/>
                    </a:cubicBezTo>
                    <a:cubicBezTo>
                      <a:pt x="210" y="3"/>
                      <a:pt x="208" y="5"/>
                      <a:pt x="208" y="4"/>
                    </a:cubicBezTo>
                    <a:cubicBezTo>
                      <a:pt x="209" y="5"/>
                      <a:pt x="209" y="5"/>
                      <a:pt x="209" y="5"/>
                    </a:cubicBezTo>
                    <a:cubicBezTo>
                      <a:pt x="206" y="6"/>
                      <a:pt x="202" y="5"/>
                      <a:pt x="199" y="8"/>
                    </a:cubicBezTo>
                    <a:cubicBezTo>
                      <a:pt x="199" y="9"/>
                      <a:pt x="199" y="9"/>
                      <a:pt x="199" y="9"/>
                    </a:cubicBezTo>
                    <a:cubicBezTo>
                      <a:pt x="197" y="10"/>
                      <a:pt x="197" y="8"/>
                      <a:pt x="195" y="9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194" y="9"/>
                      <a:pt x="194" y="10"/>
                      <a:pt x="193" y="10"/>
                    </a:cubicBezTo>
                    <a:cubicBezTo>
                      <a:pt x="194" y="9"/>
                      <a:pt x="192" y="8"/>
                      <a:pt x="192" y="6"/>
                    </a:cubicBezTo>
                    <a:cubicBezTo>
                      <a:pt x="190" y="8"/>
                      <a:pt x="191" y="8"/>
                      <a:pt x="190" y="11"/>
                    </a:cubicBezTo>
                    <a:cubicBezTo>
                      <a:pt x="189" y="10"/>
                      <a:pt x="189" y="10"/>
                      <a:pt x="189" y="10"/>
                    </a:cubicBezTo>
                    <a:cubicBezTo>
                      <a:pt x="189" y="11"/>
                      <a:pt x="189" y="12"/>
                      <a:pt x="187" y="12"/>
                    </a:cubicBezTo>
                    <a:cubicBezTo>
                      <a:pt x="188" y="11"/>
                      <a:pt x="186" y="10"/>
                      <a:pt x="188" y="8"/>
                    </a:cubicBezTo>
                    <a:cubicBezTo>
                      <a:pt x="185" y="5"/>
                      <a:pt x="184" y="12"/>
                      <a:pt x="182" y="7"/>
                    </a:cubicBezTo>
                    <a:cubicBezTo>
                      <a:pt x="181" y="11"/>
                      <a:pt x="185" y="9"/>
                      <a:pt x="184" y="10"/>
                    </a:cubicBezTo>
                    <a:cubicBezTo>
                      <a:pt x="185" y="12"/>
                      <a:pt x="183" y="13"/>
                      <a:pt x="182" y="13"/>
                    </a:cubicBezTo>
                    <a:cubicBezTo>
                      <a:pt x="181" y="13"/>
                      <a:pt x="180" y="8"/>
                      <a:pt x="178" y="8"/>
                    </a:cubicBezTo>
                    <a:cubicBezTo>
                      <a:pt x="179" y="8"/>
                      <a:pt x="179" y="8"/>
                      <a:pt x="179" y="8"/>
                    </a:cubicBezTo>
                    <a:cubicBezTo>
                      <a:pt x="178" y="7"/>
                      <a:pt x="177" y="9"/>
                      <a:pt x="176" y="7"/>
                    </a:cubicBezTo>
                    <a:cubicBezTo>
                      <a:pt x="176" y="10"/>
                      <a:pt x="175" y="7"/>
                      <a:pt x="175" y="10"/>
                    </a:cubicBezTo>
                    <a:cubicBezTo>
                      <a:pt x="177" y="10"/>
                      <a:pt x="177" y="10"/>
                      <a:pt x="177" y="10"/>
                    </a:cubicBezTo>
                    <a:cubicBezTo>
                      <a:pt x="176" y="11"/>
                      <a:pt x="175" y="14"/>
                      <a:pt x="173" y="13"/>
                    </a:cubicBezTo>
                    <a:cubicBezTo>
                      <a:pt x="173" y="12"/>
                      <a:pt x="173" y="11"/>
                      <a:pt x="174" y="11"/>
                    </a:cubicBezTo>
                    <a:cubicBezTo>
                      <a:pt x="173" y="10"/>
                      <a:pt x="173" y="11"/>
                      <a:pt x="172" y="10"/>
                    </a:cubicBezTo>
                    <a:cubicBezTo>
                      <a:pt x="172" y="7"/>
                      <a:pt x="175" y="10"/>
                      <a:pt x="176" y="7"/>
                    </a:cubicBezTo>
                    <a:cubicBezTo>
                      <a:pt x="175" y="6"/>
                      <a:pt x="173" y="9"/>
                      <a:pt x="174" y="6"/>
                    </a:cubicBezTo>
                    <a:cubicBezTo>
                      <a:pt x="173" y="10"/>
                      <a:pt x="172" y="6"/>
                      <a:pt x="170" y="9"/>
                    </a:cubicBezTo>
                    <a:cubicBezTo>
                      <a:pt x="170" y="7"/>
                      <a:pt x="170" y="7"/>
                      <a:pt x="170" y="7"/>
                    </a:cubicBezTo>
                    <a:cubicBezTo>
                      <a:pt x="170" y="7"/>
                      <a:pt x="170" y="8"/>
                      <a:pt x="169" y="8"/>
                    </a:cubicBezTo>
                    <a:cubicBezTo>
                      <a:pt x="170" y="6"/>
                      <a:pt x="170" y="6"/>
                      <a:pt x="170" y="6"/>
                    </a:cubicBezTo>
                    <a:cubicBezTo>
                      <a:pt x="169" y="8"/>
                      <a:pt x="168" y="4"/>
                      <a:pt x="167" y="5"/>
                    </a:cubicBezTo>
                    <a:cubicBezTo>
                      <a:pt x="169" y="5"/>
                      <a:pt x="167" y="7"/>
                      <a:pt x="168" y="9"/>
                    </a:cubicBezTo>
                    <a:cubicBezTo>
                      <a:pt x="165" y="11"/>
                      <a:pt x="166" y="4"/>
                      <a:pt x="163" y="5"/>
                    </a:cubicBezTo>
                    <a:cubicBezTo>
                      <a:pt x="164" y="4"/>
                      <a:pt x="165" y="6"/>
                      <a:pt x="164" y="7"/>
                    </a:cubicBezTo>
                    <a:cubicBezTo>
                      <a:pt x="164" y="6"/>
                      <a:pt x="163" y="6"/>
                      <a:pt x="162" y="5"/>
                    </a:cubicBezTo>
                    <a:cubicBezTo>
                      <a:pt x="160" y="5"/>
                      <a:pt x="163" y="7"/>
                      <a:pt x="162" y="8"/>
                    </a:cubicBezTo>
                    <a:cubicBezTo>
                      <a:pt x="161" y="5"/>
                      <a:pt x="161" y="9"/>
                      <a:pt x="160" y="9"/>
                    </a:cubicBezTo>
                    <a:cubicBezTo>
                      <a:pt x="160" y="8"/>
                      <a:pt x="160" y="8"/>
                      <a:pt x="160" y="8"/>
                    </a:cubicBezTo>
                    <a:cubicBezTo>
                      <a:pt x="157" y="6"/>
                      <a:pt x="159" y="12"/>
                      <a:pt x="157" y="10"/>
                    </a:cubicBezTo>
                    <a:cubicBezTo>
                      <a:pt x="158" y="7"/>
                      <a:pt x="158" y="7"/>
                      <a:pt x="158" y="7"/>
                    </a:cubicBezTo>
                    <a:cubicBezTo>
                      <a:pt x="157" y="8"/>
                      <a:pt x="157" y="8"/>
                      <a:pt x="157" y="8"/>
                    </a:cubicBezTo>
                    <a:cubicBezTo>
                      <a:pt x="157" y="6"/>
                      <a:pt x="157" y="6"/>
                      <a:pt x="157" y="6"/>
                    </a:cubicBezTo>
                    <a:cubicBezTo>
                      <a:pt x="155" y="8"/>
                      <a:pt x="155" y="7"/>
                      <a:pt x="154" y="7"/>
                    </a:cubicBezTo>
                    <a:cubicBezTo>
                      <a:pt x="154" y="8"/>
                      <a:pt x="154" y="10"/>
                      <a:pt x="153" y="10"/>
                    </a:cubicBezTo>
                    <a:cubicBezTo>
                      <a:pt x="152" y="9"/>
                      <a:pt x="153" y="8"/>
                      <a:pt x="151" y="9"/>
                    </a:cubicBezTo>
                    <a:cubicBezTo>
                      <a:pt x="152" y="7"/>
                      <a:pt x="152" y="6"/>
                      <a:pt x="153" y="8"/>
                    </a:cubicBezTo>
                    <a:cubicBezTo>
                      <a:pt x="153" y="7"/>
                      <a:pt x="153" y="6"/>
                      <a:pt x="153" y="6"/>
                    </a:cubicBezTo>
                    <a:cubicBezTo>
                      <a:pt x="152" y="4"/>
                      <a:pt x="151" y="5"/>
                      <a:pt x="151" y="6"/>
                    </a:cubicBezTo>
                    <a:cubicBezTo>
                      <a:pt x="151" y="6"/>
                      <a:pt x="151" y="6"/>
                      <a:pt x="151" y="6"/>
                    </a:cubicBezTo>
                    <a:cubicBezTo>
                      <a:pt x="149" y="9"/>
                      <a:pt x="149" y="9"/>
                      <a:pt x="149" y="9"/>
                    </a:cubicBezTo>
                    <a:cubicBezTo>
                      <a:pt x="149" y="8"/>
                      <a:pt x="149" y="7"/>
                      <a:pt x="149" y="7"/>
                    </a:cubicBezTo>
                    <a:cubicBezTo>
                      <a:pt x="149" y="7"/>
                      <a:pt x="148" y="8"/>
                      <a:pt x="148" y="8"/>
                    </a:cubicBezTo>
                    <a:cubicBezTo>
                      <a:pt x="148" y="6"/>
                      <a:pt x="148" y="5"/>
                      <a:pt x="149" y="4"/>
                    </a:cubicBezTo>
                    <a:cubicBezTo>
                      <a:pt x="147" y="6"/>
                      <a:pt x="147" y="6"/>
                      <a:pt x="147" y="6"/>
                    </a:cubicBezTo>
                    <a:cubicBezTo>
                      <a:pt x="146" y="5"/>
                      <a:pt x="145" y="4"/>
                      <a:pt x="146" y="3"/>
                    </a:cubicBezTo>
                    <a:cubicBezTo>
                      <a:pt x="145" y="2"/>
                      <a:pt x="143" y="6"/>
                      <a:pt x="141" y="5"/>
                    </a:cubicBezTo>
                    <a:cubicBezTo>
                      <a:pt x="141" y="6"/>
                      <a:pt x="141" y="6"/>
                      <a:pt x="141" y="6"/>
                    </a:cubicBezTo>
                    <a:cubicBezTo>
                      <a:pt x="139" y="6"/>
                      <a:pt x="138" y="4"/>
                      <a:pt x="136" y="6"/>
                    </a:cubicBezTo>
                    <a:cubicBezTo>
                      <a:pt x="135" y="3"/>
                      <a:pt x="135" y="3"/>
                      <a:pt x="135" y="3"/>
                    </a:cubicBezTo>
                    <a:cubicBezTo>
                      <a:pt x="134" y="4"/>
                      <a:pt x="136" y="7"/>
                      <a:pt x="134" y="8"/>
                    </a:cubicBezTo>
                    <a:cubicBezTo>
                      <a:pt x="132" y="9"/>
                      <a:pt x="133" y="5"/>
                      <a:pt x="133" y="4"/>
                    </a:cubicBezTo>
                    <a:cubicBezTo>
                      <a:pt x="132" y="6"/>
                      <a:pt x="131" y="9"/>
                      <a:pt x="129" y="6"/>
                    </a:cubicBezTo>
                    <a:cubicBezTo>
                      <a:pt x="130" y="6"/>
                      <a:pt x="130" y="6"/>
                      <a:pt x="130" y="6"/>
                    </a:cubicBezTo>
                    <a:close/>
                    <a:moveTo>
                      <a:pt x="113" y="7"/>
                    </a:moveTo>
                    <a:cubicBezTo>
                      <a:pt x="114" y="7"/>
                      <a:pt x="114" y="5"/>
                      <a:pt x="114" y="7"/>
                    </a:cubicBezTo>
                    <a:cubicBezTo>
                      <a:pt x="114" y="9"/>
                      <a:pt x="114" y="8"/>
                      <a:pt x="113" y="7"/>
                    </a:cubicBezTo>
                    <a:close/>
                    <a:moveTo>
                      <a:pt x="87" y="11"/>
                    </a:moveTo>
                    <a:cubicBezTo>
                      <a:pt x="87" y="10"/>
                      <a:pt x="87" y="10"/>
                      <a:pt x="88" y="11"/>
                    </a:cubicBezTo>
                    <a:cubicBezTo>
                      <a:pt x="88" y="11"/>
                      <a:pt x="87" y="11"/>
                      <a:pt x="87" y="11"/>
                    </a:cubicBezTo>
                    <a:close/>
                    <a:moveTo>
                      <a:pt x="12" y="18"/>
                    </a:moveTo>
                    <a:cubicBezTo>
                      <a:pt x="12" y="18"/>
                      <a:pt x="12" y="18"/>
                      <a:pt x="12" y="18"/>
                    </a:cubicBezTo>
                    <a:cubicBezTo>
                      <a:pt x="13" y="18"/>
                      <a:pt x="13" y="18"/>
                      <a:pt x="12" y="18"/>
                    </a:cubicBezTo>
                    <a:close/>
                    <a:moveTo>
                      <a:pt x="11" y="17"/>
                    </a:moveTo>
                    <a:cubicBezTo>
                      <a:pt x="11" y="17"/>
                      <a:pt x="11" y="17"/>
                      <a:pt x="11" y="17"/>
                    </a:cubicBezTo>
                    <a:cubicBezTo>
                      <a:pt x="11" y="17"/>
                      <a:pt x="11" y="17"/>
                      <a:pt x="12" y="17"/>
                    </a:cubicBezTo>
                    <a:cubicBezTo>
                      <a:pt x="11" y="17"/>
                      <a:pt x="11" y="16"/>
                      <a:pt x="11" y="17"/>
                    </a:cubicBezTo>
                    <a:close/>
                    <a:moveTo>
                      <a:pt x="179" y="23"/>
                    </a:moveTo>
                    <a:cubicBezTo>
                      <a:pt x="179" y="23"/>
                      <a:pt x="179" y="23"/>
                      <a:pt x="179" y="23"/>
                    </a:cubicBezTo>
                    <a:cubicBezTo>
                      <a:pt x="179" y="22"/>
                      <a:pt x="179" y="23"/>
                      <a:pt x="179" y="2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51" name="Freeform 1855"/>
              <p:cNvSpPr>
                <a:spLocks/>
              </p:cNvSpPr>
              <p:nvPr/>
            </p:nvSpPr>
            <p:spPr bwMode="auto">
              <a:xfrm>
                <a:off x="4521" y="2210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52" name="Freeform 1856"/>
              <p:cNvSpPr>
                <a:spLocks/>
              </p:cNvSpPr>
              <p:nvPr/>
            </p:nvSpPr>
            <p:spPr bwMode="auto">
              <a:xfrm>
                <a:off x="4642" y="220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53" name="Freeform 1857"/>
              <p:cNvSpPr>
                <a:spLocks/>
              </p:cNvSpPr>
              <p:nvPr/>
            </p:nvSpPr>
            <p:spPr bwMode="auto">
              <a:xfrm>
                <a:off x="4396" y="2199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54" name="Freeform 1858"/>
              <p:cNvSpPr>
                <a:spLocks/>
              </p:cNvSpPr>
              <p:nvPr/>
            </p:nvSpPr>
            <p:spPr bwMode="auto">
              <a:xfrm>
                <a:off x="4313" y="223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55" name="Freeform 1859"/>
              <p:cNvSpPr>
                <a:spLocks/>
              </p:cNvSpPr>
              <p:nvPr/>
            </p:nvSpPr>
            <p:spPr bwMode="auto">
              <a:xfrm>
                <a:off x="4294" y="2206"/>
                <a:ext cx="5" cy="2"/>
              </a:xfrm>
              <a:custGeom>
                <a:avLst/>
                <a:gdLst>
                  <a:gd name="T0" fmla="*/ 1 w 2"/>
                  <a:gd name="T1" fmla="*/ 0 h 1"/>
                  <a:gd name="T2" fmla="*/ 1 w 2"/>
                  <a:gd name="T3" fmla="*/ 0 h 1"/>
                  <a:gd name="T4" fmla="*/ 0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56" name="Freeform 1860"/>
              <p:cNvSpPr>
                <a:spLocks/>
              </p:cNvSpPr>
              <p:nvPr/>
            </p:nvSpPr>
            <p:spPr bwMode="auto">
              <a:xfrm>
                <a:off x="4308" y="2217"/>
                <a:ext cx="5" cy="8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2 w 2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3"/>
                      <a:pt x="1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57" name="Freeform 1861"/>
              <p:cNvSpPr>
                <a:spLocks/>
              </p:cNvSpPr>
              <p:nvPr/>
            </p:nvSpPr>
            <p:spPr bwMode="auto">
              <a:xfrm>
                <a:off x="4308" y="2217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58" name="Freeform 1862"/>
              <p:cNvSpPr>
                <a:spLocks/>
              </p:cNvSpPr>
              <p:nvPr/>
            </p:nvSpPr>
            <p:spPr bwMode="auto">
              <a:xfrm>
                <a:off x="4325" y="2232"/>
                <a:ext cx="9" cy="9"/>
              </a:xfrm>
              <a:custGeom>
                <a:avLst/>
                <a:gdLst>
                  <a:gd name="T0" fmla="*/ 2 w 4"/>
                  <a:gd name="T1" fmla="*/ 1 h 4"/>
                  <a:gd name="T2" fmla="*/ 1 w 4"/>
                  <a:gd name="T3" fmla="*/ 2 h 4"/>
                  <a:gd name="T4" fmla="*/ 2 w 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4">
                    <a:moveTo>
                      <a:pt x="2" y="1"/>
                    </a:moveTo>
                    <a:cubicBezTo>
                      <a:pt x="1" y="0"/>
                      <a:pt x="1" y="3"/>
                      <a:pt x="1" y="2"/>
                    </a:cubicBezTo>
                    <a:cubicBezTo>
                      <a:pt x="0" y="4"/>
                      <a:pt x="4" y="0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59" name="Freeform 1863"/>
              <p:cNvSpPr>
                <a:spLocks/>
              </p:cNvSpPr>
              <p:nvPr/>
            </p:nvSpPr>
            <p:spPr bwMode="auto">
              <a:xfrm>
                <a:off x="4313" y="2208"/>
                <a:ext cx="2" cy="5"/>
              </a:xfrm>
              <a:custGeom>
                <a:avLst/>
                <a:gdLst>
                  <a:gd name="T0" fmla="*/ 0 w 2"/>
                  <a:gd name="T1" fmla="*/ 0 h 5"/>
                  <a:gd name="T2" fmla="*/ 0 w 2"/>
                  <a:gd name="T3" fmla="*/ 5 h 5"/>
                  <a:gd name="T4" fmla="*/ 2 w 2"/>
                  <a:gd name="T5" fmla="*/ 2 h 5"/>
                  <a:gd name="T6" fmla="*/ 0 w 2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0"/>
                    </a:moveTo>
                    <a:lnTo>
                      <a:pt x="0" y="5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60" name="Freeform 1864"/>
              <p:cNvSpPr>
                <a:spLocks/>
              </p:cNvSpPr>
              <p:nvPr/>
            </p:nvSpPr>
            <p:spPr bwMode="auto">
              <a:xfrm>
                <a:off x="4322" y="2213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61" name="Freeform 1865"/>
              <p:cNvSpPr>
                <a:spLocks/>
              </p:cNvSpPr>
              <p:nvPr/>
            </p:nvSpPr>
            <p:spPr bwMode="auto">
              <a:xfrm>
                <a:off x="4320" y="2213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62" name="Freeform 1866"/>
              <p:cNvSpPr>
                <a:spLocks/>
              </p:cNvSpPr>
              <p:nvPr/>
            </p:nvSpPr>
            <p:spPr bwMode="auto">
              <a:xfrm>
                <a:off x="4318" y="2208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63" name="Freeform 1867"/>
              <p:cNvSpPr>
                <a:spLocks/>
              </p:cNvSpPr>
              <p:nvPr/>
            </p:nvSpPr>
            <p:spPr bwMode="auto">
              <a:xfrm>
                <a:off x="4353" y="2213"/>
                <a:ext cx="5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1 w 2"/>
                  <a:gd name="T5" fmla="*/ 1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1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64" name="Freeform 1868"/>
              <p:cNvSpPr>
                <a:spLocks/>
              </p:cNvSpPr>
              <p:nvPr/>
            </p:nvSpPr>
            <p:spPr bwMode="auto">
              <a:xfrm>
                <a:off x="4346" y="2201"/>
                <a:ext cx="3" cy="7"/>
              </a:xfrm>
              <a:custGeom>
                <a:avLst/>
                <a:gdLst>
                  <a:gd name="T0" fmla="*/ 0 w 1"/>
                  <a:gd name="T1" fmla="*/ 1 h 3"/>
                  <a:gd name="T2" fmla="*/ 1 w 1"/>
                  <a:gd name="T3" fmla="*/ 3 h 3"/>
                  <a:gd name="T4" fmla="*/ 1 w 1"/>
                  <a:gd name="T5" fmla="*/ 0 h 3"/>
                  <a:gd name="T6" fmla="*/ 0 w 1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65" name="Freeform 1869"/>
              <p:cNvSpPr>
                <a:spLocks/>
              </p:cNvSpPr>
              <p:nvPr/>
            </p:nvSpPr>
            <p:spPr bwMode="auto">
              <a:xfrm>
                <a:off x="4353" y="2199"/>
                <a:ext cx="7" cy="4"/>
              </a:xfrm>
              <a:custGeom>
                <a:avLst/>
                <a:gdLst>
                  <a:gd name="T0" fmla="*/ 1 w 3"/>
                  <a:gd name="T1" fmla="*/ 2 h 2"/>
                  <a:gd name="T2" fmla="*/ 1 w 3"/>
                  <a:gd name="T3" fmla="*/ 0 h 2"/>
                  <a:gd name="T4" fmla="*/ 1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1"/>
                      <a:pt x="3" y="0"/>
                      <a:pt x="1" y="0"/>
                    </a:cubicBezTo>
                    <a:cubicBezTo>
                      <a:pt x="1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66" name="Freeform 1870"/>
              <p:cNvSpPr>
                <a:spLocks/>
              </p:cNvSpPr>
              <p:nvPr/>
            </p:nvSpPr>
            <p:spPr bwMode="auto">
              <a:xfrm>
                <a:off x="4396" y="2215"/>
                <a:ext cx="2" cy="10"/>
              </a:xfrm>
              <a:custGeom>
                <a:avLst/>
                <a:gdLst>
                  <a:gd name="T0" fmla="*/ 2 w 2"/>
                  <a:gd name="T1" fmla="*/ 0 h 10"/>
                  <a:gd name="T2" fmla="*/ 0 w 2"/>
                  <a:gd name="T3" fmla="*/ 0 h 10"/>
                  <a:gd name="T4" fmla="*/ 0 w 2"/>
                  <a:gd name="T5" fmla="*/ 10 h 10"/>
                  <a:gd name="T6" fmla="*/ 2 w 2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0">
                    <a:moveTo>
                      <a:pt x="2" y="0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67" name="Freeform 1871"/>
              <p:cNvSpPr>
                <a:spLocks/>
              </p:cNvSpPr>
              <p:nvPr/>
            </p:nvSpPr>
            <p:spPr bwMode="auto">
              <a:xfrm>
                <a:off x="4434" y="2194"/>
                <a:ext cx="4" cy="9"/>
              </a:xfrm>
              <a:custGeom>
                <a:avLst/>
                <a:gdLst>
                  <a:gd name="T0" fmla="*/ 2 w 2"/>
                  <a:gd name="T1" fmla="*/ 1 h 4"/>
                  <a:gd name="T2" fmla="*/ 0 w 2"/>
                  <a:gd name="T3" fmla="*/ 2 h 4"/>
                  <a:gd name="T4" fmla="*/ 1 w 2"/>
                  <a:gd name="T5" fmla="*/ 4 h 4"/>
                  <a:gd name="T6" fmla="*/ 2 w 2"/>
                  <a:gd name="T7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2" y="1"/>
                    </a:moveTo>
                    <a:cubicBezTo>
                      <a:pt x="0" y="0"/>
                      <a:pt x="1" y="3"/>
                      <a:pt x="0" y="2"/>
                    </a:cubicBezTo>
                    <a:cubicBezTo>
                      <a:pt x="0" y="3"/>
                      <a:pt x="1" y="3"/>
                      <a:pt x="1" y="4"/>
                    </a:cubicBezTo>
                    <a:cubicBezTo>
                      <a:pt x="1" y="3"/>
                      <a:pt x="2" y="3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68" name="Freeform 1872"/>
              <p:cNvSpPr>
                <a:spLocks/>
              </p:cNvSpPr>
              <p:nvPr/>
            </p:nvSpPr>
            <p:spPr bwMode="auto">
              <a:xfrm>
                <a:off x="4434" y="2203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69" name="Freeform 1873"/>
              <p:cNvSpPr>
                <a:spLocks/>
              </p:cNvSpPr>
              <p:nvPr/>
            </p:nvSpPr>
            <p:spPr bwMode="auto">
              <a:xfrm>
                <a:off x="4879" y="2229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70" name="Freeform 1874"/>
              <p:cNvSpPr>
                <a:spLocks/>
              </p:cNvSpPr>
              <p:nvPr/>
            </p:nvSpPr>
            <p:spPr bwMode="auto">
              <a:xfrm>
                <a:off x="4879" y="2220"/>
                <a:ext cx="5" cy="7"/>
              </a:xfrm>
              <a:custGeom>
                <a:avLst/>
                <a:gdLst>
                  <a:gd name="T0" fmla="*/ 0 w 2"/>
                  <a:gd name="T1" fmla="*/ 1 h 3"/>
                  <a:gd name="T2" fmla="*/ 2 w 2"/>
                  <a:gd name="T3" fmla="*/ 3 h 3"/>
                  <a:gd name="T4" fmla="*/ 1 w 2"/>
                  <a:gd name="T5" fmla="*/ 1 h 3"/>
                  <a:gd name="T6" fmla="*/ 0 w 2"/>
                  <a:gd name="T7" fmla="*/ 0 h 3"/>
                  <a:gd name="T8" fmla="*/ 0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71" name="Freeform 1875"/>
              <p:cNvSpPr>
                <a:spLocks/>
              </p:cNvSpPr>
              <p:nvPr/>
            </p:nvSpPr>
            <p:spPr bwMode="auto">
              <a:xfrm>
                <a:off x="4571" y="2196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72" name="Freeform 1876"/>
              <p:cNvSpPr>
                <a:spLocks/>
              </p:cNvSpPr>
              <p:nvPr/>
            </p:nvSpPr>
            <p:spPr bwMode="auto">
              <a:xfrm>
                <a:off x="4599" y="2201"/>
                <a:ext cx="0" cy="5"/>
              </a:xfrm>
              <a:custGeom>
                <a:avLst/>
                <a:gdLst>
                  <a:gd name="T0" fmla="*/ 0 h 5"/>
                  <a:gd name="T1" fmla="*/ 0 h 5"/>
                  <a:gd name="T2" fmla="*/ 5 h 5"/>
                  <a:gd name="T3" fmla="*/ 0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73" name="Freeform 1877"/>
              <p:cNvSpPr>
                <a:spLocks/>
              </p:cNvSpPr>
              <p:nvPr/>
            </p:nvSpPr>
            <p:spPr bwMode="auto">
              <a:xfrm>
                <a:off x="4621" y="2194"/>
                <a:ext cx="5" cy="7"/>
              </a:xfrm>
              <a:custGeom>
                <a:avLst/>
                <a:gdLst>
                  <a:gd name="T0" fmla="*/ 2 w 2"/>
                  <a:gd name="T1" fmla="*/ 0 h 3"/>
                  <a:gd name="T2" fmla="*/ 0 w 2"/>
                  <a:gd name="T3" fmla="*/ 0 h 3"/>
                  <a:gd name="T4" fmla="*/ 2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0"/>
                      <a:pt x="1" y="1"/>
                      <a:pt x="0" y="0"/>
                    </a:cubicBezTo>
                    <a:cubicBezTo>
                      <a:pt x="1" y="0"/>
                      <a:pt x="2" y="3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74" name="Freeform 1878"/>
              <p:cNvSpPr>
                <a:spLocks/>
              </p:cNvSpPr>
              <p:nvPr/>
            </p:nvSpPr>
            <p:spPr bwMode="auto">
              <a:xfrm>
                <a:off x="4230" y="2663"/>
                <a:ext cx="2" cy="7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3 h 3"/>
                  <a:gd name="T4" fmla="*/ 1 w 1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0" y="1"/>
                      <a:pt x="1" y="2"/>
                      <a:pt x="1" y="3"/>
                    </a:cubicBezTo>
                    <a:cubicBezTo>
                      <a:pt x="1" y="2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75" name="Freeform 1879"/>
              <p:cNvSpPr>
                <a:spLocks/>
              </p:cNvSpPr>
              <p:nvPr/>
            </p:nvSpPr>
            <p:spPr bwMode="auto">
              <a:xfrm>
                <a:off x="4247" y="2651"/>
                <a:ext cx="2" cy="5"/>
              </a:xfrm>
              <a:custGeom>
                <a:avLst/>
                <a:gdLst>
                  <a:gd name="T0" fmla="*/ 2 w 2"/>
                  <a:gd name="T1" fmla="*/ 2 h 5"/>
                  <a:gd name="T2" fmla="*/ 0 w 2"/>
                  <a:gd name="T3" fmla="*/ 5 h 5"/>
                  <a:gd name="T4" fmla="*/ 2 w 2"/>
                  <a:gd name="T5" fmla="*/ 0 h 5"/>
                  <a:gd name="T6" fmla="*/ 2 w 2"/>
                  <a:gd name="T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2" y="2"/>
                    </a:moveTo>
                    <a:lnTo>
                      <a:pt x="0" y="5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76" name="Freeform 1880"/>
              <p:cNvSpPr>
                <a:spLocks/>
              </p:cNvSpPr>
              <p:nvPr/>
            </p:nvSpPr>
            <p:spPr bwMode="auto">
              <a:xfrm>
                <a:off x="4254" y="2646"/>
                <a:ext cx="9" cy="10"/>
              </a:xfrm>
              <a:custGeom>
                <a:avLst/>
                <a:gdLst>
                  <a:gd name="T0" fmla="*/ 4 w 4"/>
                  <a:gd name="T1" fmla="*/ 3 h 4"/>
                  <a:gd name="T2" fmla="*/ 0 w 4"/>
                  <a:gd name="T3" fmla="*/ 3 h 4"/>
                  <a:gd name="T4" fmla="*/ 0 w 4"/>
                  <a:gd name="T5" fmla="*/ 2 h 4"/>
                  <a:gd name="T6" fmla="*/ 0 w 4"/>
                  <a:gd name="T7" fmla="*/ 4 h 4"/>
                  <a:gd name="T8" fmla="*/ 4 w 4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4" y="3"/>
                    </a:moveTo>
                    <a:cubicBezTo>
                      <a:pt x="3" y="0"/>
                      <a:pt x="2" y="4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3" y="2"/>
                      <a:pt x="4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77" name="Freeform 1881"/>
              <p:cNvSpPr>
                <a:spLocks/>
              </p:cNvSpPr>
              <p:nvPr/>
            </p:nvSpPr>
            <p:spPr bwMode="auto">
              <a:xfrm>
                <a:off x="4270" y="2665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0 w 2"/>
                  <a:gd name="T3" fmla="*/ 1 h 1"/>
                  <a:gd name="T4" fmla="*/ 0 w 2"/>
                  <a:gd name="T5" fmla="*/ 1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0"/>
                      <a:pt x="2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78" name="Freeform 1882"/>
              <p:cNvSpPr>
                <a:spLocks/>
              </p:cNvSpPr>
              <p:nvPr/>
            </p:nvSpPr>
            <p:spPr bwMode="auto">
              <a:xfrm>
                <a:off x="4270" y="2667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79" name="Freeform 1883"/>
              <p:cNvSpPr>
                <a:spLocks/>
              </p:cNvSpPr>
              <p:nvPr/>
            </p:nvSpPr>
            <p:spPr bwMode="auto">
              <a:xfrm>
                <a:off x="4277" y="2665"/>
                <a:ext cx="3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0" y="2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80" name="Freeform 1884"/>
              <p:cNvSpPr>
                <a:spLocks/>
              </p:cNvSpPr>
              <p:nvPr/>
            </p:nvSpPr>
            <p:spPr bwMode="auto">
              <a:xfrm>
                <a:off x="4280" y="2660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81" name="Freeform 1885"/>
              <p:cNvSpPr>
                <a:spLocks/>
              </p:cNvSpPr>
              <p:nvPr/>
            </p:nvSpPr>
            <p:spPr bwMode="auto">
              <a:xfrm>
                <a:off x="4277" y="2658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2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2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82" name="Freeform 1886"/>
              <p:cNvSpPr>
                <a:spLocks/>
              </p:cNvSpPr>
              <p:nvPr/>
            </p:nvSpPr>
            <p:spPr bwMode="auto">
              <a:xfrm>
                <a:off x="4270" y="2658"/>
                <a:ext cx="5" cy="5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0 h 2"/>
                  <a:gd name="T4" fmla="*/ 2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2" y="1"/>
                      <a:pt x="1" y="1"/>
                      <a:pt x="2" y="0"/>
                    </a:cubicBezTo>
                    <a:cubicBezTo>
                      <a:pt x="0" y="0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83" name="Freeform 1887"/>
              <p:cNvSpPr>
                <a:spLocks/>
              </p:cNvSpPr>
              <p:nvPr/>
            </p:nvSpPr>
            <p:spPr bwMode="auto">
              <a:xfrm>
                <a:off x="4261" y="2644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84" name="Freeform 1888"/>
              <p:cNvSpPr>
                <a:spLocks/>
              </p:cNvSpPr>
              <p:nvPr/>
            </p:nvSpPr>
            <p:spPr bwMode="auto">
              <a:xfrm>
                <a:off x="4289" y="2663"/>
                <a:ext cx="3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85" name="Freeform 1889"/>
              <p:cNvSpPr>
                <a:spLocks/>
              </p:cNvSpPr>
              <p:nvPr/>
            </p:nvSpPr>
            <p:spPr bwMode="auto">
              <a:xfrm>
                <a:off x="4292" y="2658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86" name="Freeform 1890"/>
              <p:cNvSpPr>
                <a:spLocks/>
              </p:cNvSpPr>
              <p:nvPr/>
            </p:nvSpPr>
            <p:spPr bwMode="auto">
              <a:xfrm>
                <a:off x="4277" y="2653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0 w 3"/>
                  <a:gd name="T3" fmla="*/ 5 h 5"/>
                  <a:gd name="T4" fmla="*/ 3 w 3"/>
                  <a:gd name="T5" fmla="*/ 0 h 5"/>
                  <a:gd name="T6" fmla="*/ 3 w 3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0" y="5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87" name="Freeform 1891"/>
              <p:cNvSpPr>
                <a:spLocks/>
              </p:cNvSpPr>
              <p:nvPr/>
            </p:nvSpPr>
            <p:spPr bwMode="auto">
              <a:xfrm>
                <a:off x="4301" y="2665"/>
                <a:ext cx="3" cy="5"/>
              </a:xfrm>
              <a:custGeom>
                <a:avLst/>
                <a:gdLst>
                  <a:gd name="T0" fmla="*/ 0 w 3"/>
                  <a:gd name="T1" fmla="*/ 2 h 5"/>
                  <a:gd name="T2" fmla="*/ 0 w 3"/>
                  <a:gd name="T3" fmla="*/ 5 h 5"/>
                  <a:gd name="T4" fmla="*/ 3 w 3"/>
                  <a:gd name="T5" fmla="*/ 0 h 5"/>
                  <a:gd name="T6" fmla="*/ 0 w 3"/>
                  <a:gd name="T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0" y="2"/>
                    </a:moveTo>
                    <a:lnTo>
                      <a:pt x="0" y="5"/>
                    </a:lnTo>
                    <a:lnTo>
                      <a:pt x="3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88" name="Freeform 1892"/>
              <p:cNvSpPr>
                <a:spLocks/>
              </p:cNvSpPr>
              <p:nvPr/>
            </p:nvSpPr>
            <p:spPr bwMode="auto">
              <a:xfrm>
                <a:off x="4306" y="2665"/>
                <a:ext cx="7" cy="7"/>
              </a:xfrm>
              <a:custGeom>
                <a:avLst/>
                <a:gdLst>
                  <a:gd name="T0" fmla="*/ 1 w 3"/>
                  <a:gd name="T1" fmla="*/ 0 h 3"/>
                  <a:gd name="T2" fmla="*/ 1 w 3"/>
                  <a:gd name="T3" fmla="*/ 3 h 3"/>
                  <a:gd name="T4" fmla="*/ 3 w 3"/>
                  <a:gd name="T5" fmla="*/ 1 h 3"/>
                  <a:gd name="T6" fmla="*/ 1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0" y="1"/>
                      <a:pt x="1" y="2"/>
                      <a:pt x="1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2" y="1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89" name="Freeform 1893"/>
              <p:cNvSpPr>
                <a:spLocks/>
              </p:cNvSpPr>
              <p:nvPr/>
            </p:nvSpPr>
            <p:spPr bwMode="auto">
              <a:xfrm>
                <a:off x="4313" y="2663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90" name="Freeform 1894"/>
              <p:cNvSpPr>
                <a:spLocks/>
              </p:cNvSpPr>
              <p:nvPr/>
            </p:nvSpPr>
            <p:spPr bwMode="auto">
              <a:xfrm>
                <a:off x="4296" y="2660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91" name="Freeform 1895"/>
              <p:cNvSpPr>
                <a:spLocks/>
              </p:cNvSpPr>
              <p:nvPr/>
            </p:nvSpPr>
            <p:spPr bwMode="auto">
              <a:xfrm>
                <a:off x="4299" y="266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92" name="Freeform 1896"/>
              <p:cNvSpPr>
                <a:spLocks/>
              </p:cNvSpPr>
              <p:nvPr/>
            </p:nvSpPr>
            <p:spPr bwMode="auto">
              <a:xfrm>
                <a:off x="4296" y="265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93" name="Freeform 1897"/>
              <p:cNvSpPr>
                <a:spLocks/>
              </p:cNvSpPr>
              <p:nvPr/>
            </p:nvSpPr>
            <p:spPr bwMode="auto">
              <a:xfrm>
                <a:off x="4287" y="2648"/>
                <a:ext cx="2" cy="8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0 h 3"/>
                  <a:gd name="T4" fmla="*/ 0 w 1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2"/>
                      <a:pt x="1" y="1"/>
                      <a:pt x="0" y="0"/>
                    </a:cubicBezTo>
                    <a:cubicBezTo>
                      <a:pt x="0" y="1"/>
                      <a:pt x="1" y="1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94" name="Freeform 1898"/>
              <p:cNvSpPr>
                <a:spLocks/>
              </p:cNvSpPr>
              <p:nvPr/>
            </p:nvSpPr>
            <p:spPr bwMode="auto">
              <a:xfrm>
                <a:off x="4292" y="2653"/>
                <a:ext cx="4" cy="5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0 h 2"/>
                  <a:gd name="T4" fmla="*/ 1 w 2"/>
                  <a:gd name="T5" fmla="*/ 2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2"/>
                    </a:cubicBez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95" name="Rectangle 1899"/>
              <p:cNvSpPr>
                <a:spLocks noChangeArrowheads="1"/>
              </p:cNvSpPr>
              <p:nvPr/>
            </p:nvSpPr>
            <p:spPr bwMode="auto">
              <a:xfrm>
                <a:off x="4296" y="2653"/>
                <a:ext cx="1" cy="3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96" name="Freeform 1900"/>
              <p:cNvSpPr>
                <a:spLocks/>
              </p:cNvSpPr>
              <p:nvPr/>
            </p:nvSpPr>
            <p:spPr bwMode="auto">
              <a:xfrm>
                <a:off x="4308" y="2656"/>
                <a:ext cx="5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1 h 2"/>
                  <a:gd name="T4" fmla="*/ 0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1"/>
                      <a:pt x="1" y="1"/>
                      <a:pt x="2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97" name="Freeform 1901"/>
              <p:cNvSpPr>
                <a:spLocks/>
              </p:cNvSpPr>
              <p:nvPr/>
            </p:nvSpPr>
            <p:spPr bwMode="auto">
              <a:xfrm>
                <a:off x="4304" y="265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98" name="Freeform 1902"/>
              <p:cNvSpPr>
                <a:spLocks/>
              </p:cNvSpPr>
              <p:nvPr/>
            </p:nvSpPr>
            <p:spPr bwMode="auto">
              <a:xfrm>
                <a:off x="4325" y="265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99" name="Freeform 1903"/>
              <p:cNvSpPr>
                <a:spLocks/>
              </p:cNvSpPr>
              <p:nvPr/>
            </p:nvSpPr>
            <p:spPr bwMode="auto">
              <a:xfrm>
                <a:off x="4306" y="265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0" name="Freeform 1904"/>
              <p:cNvSpPr>
                <a:spLocks/>
              </p:cNvSpPr>
              <p:nvPr/>
            </p:nvSpPr>
            <p:spPr bwMode="auto">
              <a:xfrm>
                <a:off x="4315" y="2658"/>
                <a:ext cx="3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1" name="Freeform 1905"/>
              <p:cNvSpPr>
                <a:spLocks/>
              </p:cNvSpPr>
              <p:nvPr/>
            </p:nvSpPr>
            <p:spPr bwMode="auto">
              <a:xfrm>
                <a:off x="4304" y="266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2" name="Freeform 1906"/>
              <p:cNvSpPr>
                <a:spLocks/>
              </p:cNvSpPr>
              <p:nvPr/>
            </p:nvSpPr>
            <p:spPr bwMode="auto">
              <a:xfrm>
                <a:off x="4304" y="265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3" name="Freeform 1907"/>
              <p:cNvSpPr>
                <a:spLocks/>
              </p:cNvSpPr>
              <p:nvPr/>
            </p:nvSpPr>
            <p:spPr bwMode="auto">
              <a:xfrm>
                <a:off x="4320" y="2630"/>
                <a:ext cx="12" cy="26"/>
              </a:xfrm>
              <a:custGeom>
                <a:avLst/>
                <a:gdLst>
                  <a:gd name="T0" fmla="*/ 3 w 5"/>
                  <a:gd name="T1" fmla="*/ 0 h 11"/>
                  <a:gd name="T2" fmla="*/ 1 w 5"/>
                  <a:gd name="T3" fmla="*/ 2 h 11"/>
                  <a:gd name="T4" fmla="*/ 2 w 5"/>
                  <a:gd name="T5" fmla="*/ 11 h 11"/>
                  <a:gd name="T6" fmla="*/ 3 w 5"/>
                  <a:gd name="T7" fmla="*/ 9 h 11"/>
                  <a:gd name="T8" fmla="*/ 2 w 5"/>
                  <a:gd name="T9" fmla="*/ 5 h 11"/>
                  <a:gd name="T10" fmla="*/ 3 w 5"/>
                  <a:gd name="T11" fmla="*/ 7 h 11"/>
                  <a:gd name="T12" fmla="*/ 4 w 5"/>
                  <a:gd name="T13" fmla="*/ 1 h 11"/>
                  <a:gd name="T14" fmla="*/ 3 w 5"/>
                  <a:gd name="T15" fmla="*/ 2 h 11"/>
                  <a:gd name="T16" fmla="*/ 3 w 5"/>
                  <a:gd name="T1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11">
                    <a:moveTo>
                      <a:pt x="3" y="0"/>
                    </a:moveTo>
                    <a:cubicBezTo>
                      <a:pt x="3" y="2"/>
                      <a:pt x="2" y="3"/>
                      <a:pt x="1" y="2"/>
                    </a:cubicBezTo>
                    <a:cubicBezTo>
                      <a:pt x="0" y="3"/>
                      <a:pt x="1" y="8"/>
                      <a:pt x="2" y="11"/>
                    </a:cubicBezTo>
                    <a:cubicBezTo>
                      <a:pt x="2" y="10"/>
                      <a:pt x="2" y="10"/>
                      <a:pt x="3" y="9"/>
                    </a:cubicBezTo>
                    <a:cubicBezTo>
                      <a:pt x="3" y="8"/>
                      <a:pt x="1" y="7"/>
                      <a:pt x="2" y="5"/>
                    </a:cubicBezTo>
                    <a:cubicBezTo>
                      <a:pt x="3" y="4"/>
                      <a:pt x="3" y="6"/>
                      <a:pt x="3" y="7"/>
                    </a:cubicBezTo>
                    <a:cubicBezTo>
                      <a:pt x="3" y="5"/>
                      <a:pt x="5" y="4"/>
                      <a:pt x="4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4" name="Freeform 1908"/>
              <p:cNvSpPr>
                <a:spLocks/>
              </p:cNvSpPr>
              <p:nvPr/>
            </p:nvSpPr>
            <p:spPr bwMode="auto">
              <a:xfrm>
                <a:off x="4320" y="2656"/>
                <a:ext cx="5" cy="4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2 w 2"/>
                  <a:gd name="T7" fmla="*/ 0 h 2"/>
                  <a:gd name="T8" fmla="*/ 0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2" y="2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5" name="Freeform 1909"/>
              <p:cNvSpPr>
                <a:spLocks/>
              </p:cNvSpPr>
              <p:nvPr/>
            </p:nvSpPr>
            <p:spPr bwMode="auto">
              <a:xfrm>
                <a:off x="4311" y="2646"/>
                <a:ext cx="9" cy="12"/>
              </a:xfrm>
              <a:custGeom>
                <a:avLst/>
                <a:gdLst>
                  <a:gd name="T0" fmla="*/ 2 w 4"/>
                  <a:gd name="T1" fmla="*/ 4 h 5"/>
                  <a:gd name="T2" fmla="*/ 2 w 4"/>
                  <a:gd name="T3" fmla="*/ 0 h 5"/>
                  <a:gd name="T4" fmla="*/ 1 w 4"/>
                  <a:gd name="T5" fmla="*/ 2 h 5"/>
                  <a:gd name="T6" fmla="*/ 2 w 4"/>
                  <a:gd name="T7" fmla="*/ 4 h 5"/>
                  <a:gd name="T8" fmla="*/ 1 w 4"/>
                  <a:gd name="T9" fmla="*/ 5 h 5"/>
                  <a:gd name="T10" fmla="*/ 2 w 4"/>
                  <a:gd name="T11" fmla="*/ 5 h 5"/>
                  <a:gd name="T12" fmla="*/ 2 w 4"/>
                  <a:gd name="T13" fmla="*/ 5 h 5"/>
                  <a:gd name="T14" fmla="*/ 2 w 4"/>
                  <a:gd name="T15" fmla="*/ 5 h 5"/>
                  <a:gd name="T16" fmla="*/ 2 w 4"/>
                  <a:gd name="T17" fmla="*/ 5 h 5"/>
                  <a:gd name="T18" fmla="*/ 2 w 4"/>
                  <a:gd name="T19" fmla="*/ 5 h 5"/>
                  <a:gd name="T20" fmla="*/ 2 w 4"/>
                  <a:gd name="T21" fmla="*/ 5 h 5"/>
                  <a:gd name="T22" fmla="*/ 2 w 4"/>
                  <a:gd name="T23" fmla="*/ 4 h 5"/>
                  <a:gd name="T24" fmla="*/ 2 w 4"/>
                  <a:gd name="T25" fmla="*/ 5 h 5"/>
                  <a:gd name="T26" fmla="*/ 2 w 4"/>
                  <a:gd name="T27" fmla="*/ 5 h 5"/>
                  <a:gd name="T28" fmla="*/ 2 w 4"/>
                  <a:gd name="T29" fmla="*/ 5 h 5"/>
                  <a:gd name="T30" fmla="*/ 4 w 4"/>
                  <a:gd name="T31" fmla="*/ 4 h 5"/>
                  <a:gd name="T32" fmla="*/ 2 w 4"/>
                  <a:gd name="T3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5">
                    <a:moveTo>
                      <a:pt x="2" y="4"/>
                    </a:moveTo>
                    <a:cubicBezTo>
                      <a:pt x="2" y="3"/>
                      <a:pt x="3" y="2"/>
                      <a:pt x="2" y="0"/>
                    </a:cubicBezTo>
                    <a:cubicBezTo>
                      <a:pt x="1" y="0"/>
                      <a:pt x="2" y="2"/>
                      <a:pt x="1" y="2"/>
                    </a:cubicBezTo>
                    <a:cubicBezTo>
                      <a:pt x="3" y="2"/>
                      <a:pt x="0" y="3"/>
                      <a:pt x="2" y="4"/>
                    </a:cubicBezTo>
                    <a:cubicBezTo>
                      <a:pt x="2" y="5"/>
                      <a:pt x="1" y="5"/>
                      <a:pt x="1" y="5"/>
                    </a:cubicBezTo>
                    <a:cubicBezTo>
                      <a:pt x="1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4"/>
                    </a:cubicBezTo>
                    <a:cubicBezTo>
                      <a:pt x="3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3" y="4"/>
                      <a:pt x="2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6" name="Freeform 1910"/>
              <p:cNvSpPr>
                <a:spLocks/>
              </p:cNvSpPr>
              <p:nvPr/>
            </p:nvSpPr>
            <p:spPr bwMode="auto">
              <a:xfrm>
                <a:off x="4289" y="263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7" name="Freeform 1911"/>
              <p:cNvSpPr>
                <a:spLocks/>
              </p:cNvSpPr>
              <p:nvPr/>
            </p:nvSpPr>
            <p:spPr bwMode="auto">
              <a:xfrm>
                <a:off x="4287" y="2639"/>
                <a:ext cx="7" cy="12"/>
              </a:xfrm>
              <a:custGeom>
                <a:avLst/>
                <a:gdLst>
                  <a:gd name="T0" fmla="*/ 2 w 3"/>
                  <a:gd name="T1" fmla="*/ 1 h 5"/>
                  <a:gd name="T2" fmla="*/ 1 w 3"/>
                  <a:gd name="T3" fmla="*/ 1 h 5"/>
                  <a:gd name="T4" fmla="*/ 1 w 3"/>
                  <a:gd name="T5" fmla="*/ 0 h 5"/>
                  <a:gd name="T6" fmla="*/ 1 w 3"/>
                  <a:gd name="T7" fmla="*/ 2 h 5"/>
                  <a:gd name="T8" fmla="*/ 1 w 3"/>
                  <a:gd name="T9" fmla="*/ 2 h 5"/>
                  <a:gd name="T10" fmla="*/ 3 w 3"/>
                  <a:gd name="T11" fmla="*/ 5 h 5"/>
                  <a:gd name="T12" fmla="*/ 2 w 3"/>
                  <a:gd name="T1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2" y="1"/>
                    </a:moveTo>
                    <a:cubicBezTo>
                      <a:pt x="2" y="1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3" y="5"/>
                      <a:pt x="3" y="5"/>
                    </a:cubicBezTo>
                    <a:cubicBezTo>
                      <a:pt x="3" y="3"/>
                      <a:pt x="3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8" name="Freeform 1912"/>
              <p:cNvSpPr>
                <a:spLocks/>
              </p:cNvSpPr>
              <p:nvPr/>
            </p:nvSpPr>
            <p:spPr bwMode="auto">
              <a:xfrm>
                <a:off x="4304" y="2641"/>
                <a:ext cx="4" cy="7"/>
              </a:xfrm>
              <a:custGeom>
                <a:avLst/>
                <a:gdLst>
                  <a:gd name="T0" fmla="*/ 0 w 2"/>
                  <a:gd name="T1" fmla="*/ 3 h 3"/>
                  <a:gd name="T2" fmla="*/ 2 w 2"/>
                  <a:gd name="T3" fmla="*/ 2 h 3"/>
                  <a:gd name="T4" fmla="*/ 1 w 2"/>
                  <a:gd name="T5" fmla="*/ 0 h 3"/>
                  <a:gd name="T6" fmla="*/ 1 w 2"/>
                  <a:gd name="T7" fmla="*/ 1 h 3"/>
                  <a:gd name="T8" fmla="*/ 0 w 2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9" name="Freeform 1913"/>
              <p:cNvSpPr>
                <a:spLocks/>
              </p:cNvSpPr>
              <p:nvPr/>
            </p:nvSpPr>
            <p:spPr bwMode="auto">
              <a:xfrm>
                <a:off x="4327" y="2656"/>
                <a:ext cx="0" cy="7"/>
              </a:xfrm>
              <a:custGeom>
                <a:avLst/>
                <a:gdLst>
                  <a:gd name="T0" fmla="*/ 2 h 7"/>
                  <a:gd name="T1" fmla="*/ 7 h 7"/>
                  <a:gd name="T2" fmla="*/ 0 h 7"/>
                  <a:gd name="T3" fmla="*/ 2 h 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7">
                    <a:moveTo>
                      <a:pt x="0" y="2"/>
                    </a:moveTo>
                    <a:lnTo>
                      <a:pt x="0" y="7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0" name="Freeform 1914"/>
              <p:cNvSpPr>
                <a:spLocks/>
              </p:cNvSpPr>
              <p:nvPr/>
            </p:nvSpPr>
            <p:spPr bwMode="auto">
              <a:xfrm>
                <a:off x="4332" y="2658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1" name="Freeform 1915"/>
              <p:cNvSpPr>
                <a:spLocks/>
              </p:cNvSpPr>
              <p:nvPr/>
            </p:nvSpPr>
            <p:spPr bwMode="auto">
              <a:xfrm>
                <a:off x="4621" y="2575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2" name="Freeform 1916"/>
              <p:cNvSpPr>
                <a:spLocks/>
              </p:cNvSpPr>
              <p:nvPr/>
            </p:nvSpPr>
            <p:spPr bwMode="auto">
              <a:xfrm>
                <a:off x="4614" y="257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3" name="Freeform 1917"/>
              <p:cNvSpPr>
                <a:spLocks/>
              </p:cNvSpPr>
              <p:nvPr/>
            </p:nvSpPr>
            <p:spPr bwMode="auto">
              <a:xfrm>
                <a:off x="4460" y="2644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2 h 3"/>
                  <a:gd name="T4" fmla="*/ 2 w 2"/>
                  <a:gd name="T5" fmla="*/ 0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2" y="3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4" name="Freeform 1918"/>
              <p:cNvSpPr>
                <a:spLocks/>
              </p:cNvSpPr>
              <p:nvPr/>
            </p:nvSpPr>
            <p:spPr bwMode="auto">
              <a:xfrm>
                <a:off x="4545" y="2606"/>
                <a:ext cx="0" cy="5"/>
              </a:xfrm>
              <a:custGeom>
                <a:avLst/>
                <a:gdLst>
                  <a:gd name="T0" fmla="*/ 1 h 2"/>
                  <a:gd name="T1" fmla="*/ 0 h 2"/>
                  <a:gd name="T2" fmla="*/ 2 h 2"/>
                  <a:gd name="T3" fmla="*/ 1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5" name="Freeform 1919"/>
              <p:cNvSpPr>
                <a:spLocks/>
              </p:cNvSpPr>
              <p:nvPr/>
            </p:nvSpPr>
            <p:spPr bwMode="auto">
              <a:xfrm>
                <a:off x="4545" y="259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6" name="Freeform 1920"/>
              <p:cNvSpPr>
                <a:spLocks/>
              </p:cNvSpPr>
              <p:nvPr/>
            </p:nvSpPr>
            <p:spPr bwMode="auto">
              <a:xfrm>
                <a:off x="4666" y="2561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7" name="Freeform 1921"/>
              <p:cNvSpPr>
                <a:spLocks/>
              </p:cNvSpPr>
              <p:nvPr/>
            </p:nvSpPr>
            <p:spPr bwMode="auto">
              <a:xfrm>
                <a:off x="4386" y="2646"/>
                <a:ext cx="3" cy="7"/>
              </a:xfrm>
              <a:custGeom>
                <a:avLst/>
                <a:gdLst>
                  <a:gd name="T0" fmla="*/ 0 w 1"/>
                  <a:gd name="T1" fmla="*/ 2 h 3"/>
                  <a:gd name="T2" fmla="*/ 1 w 1"/>
                  <a:gd name="T3" fmla="*/ 3 h 3"/>
                  <a:gd name="T4" fmla="*/ 0 w 1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2"/>
                    </a:moveTo>
                    <a:cubicBezTo>
                      <a:pt x="0" y="2"/>
                      <a:pt x="1" y="3"/>
                      <a:pt x="1" y="3"/>
                    </a:cubicBezTo>
                    <a:cubicBezTo>
                      <a:pt x="0" y="2"/>
                      <a:pt x="0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8" name="Freeform 1922"/>
              <p:cNvSpPr>
                <a:spLocks/>
              </p:cNvSpPr>
              <p:nvPr/>
            </p:nvSpPr>
            <p:spPr bwMode="auto">
              <a:xfrm>
                <a:off x="4623" y="2615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9" name="Freeform 1923"/>
              <p:cNvSpPr>
                <a:spLocks/>
              </p:cNvSpPr>
              <p:nvPr/>
            </p:nvSpPr>
            <p:spPr bwMode="auto">
              <a:xfrm>
                <a:off x="4389" y="2651"/>
                <a:ext cx="4" cy="5"/>
              </a:xfrm>
              <a:custGeom>
                <a:avLst/>
                <a:gdLst>
                  <a:gd name="T0" fmla="*/ 2 w 2"/>
                  <a:gd name="T1" fmla="*/ 1 h 2"/>
                  <a:gd name="T2" fmla="*/ 2 w 2"/>
                  <a:gd name="T3" fmla="*/ 0 h 2"/>
                  <a:gd name="T4" fmla="*/ 0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1" y="1"/>
                      <a:pt x="2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0" name="Freeform 1924"/>
              <p:cNvSpPr>
                <a:spLocks/>
              </p:cNvSpPr>
              <p:nvPr/>
            </p:nvSpPr>
            <p:spPr bwMode="auto">
              <a:xfrm>
                <a:off x="4834" y="2537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1" name="Freeform 1925"/>
              <p:cNvSpPr>
                <a:spLocks/>
              </p:cNvSpPr>
              <p:nvPr/>
            </p:nvSpPr>
            <p:spPr bwMode="auto">
              <a:xfrm>
                <a:off x="4888" y="2570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2" name="Rectangle 1926"/>
              <p:cNvSpPr>
                <a:spLocks noChangeArrowheads="1"/>
              </p:cNvSpPr>
              <p:nvPr/>
            </p:nvSpPr>
            <p:spPr bwMode="auto">
              <a:xfrm>
                <a:off x="4353" y="2658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3" name="Freeform 1927"/>
              <p:cNvSpPr>
                <a:spLocks/>
              </p:cNvSpPr>
              <p:nvPr/>
            </p:nvSpPr>
            <p:spPr bwMode="auto">
              <a:xfrm>
                <a:off x="4346" y="2639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4" name="Freeform 1928"/>
              <p:cNvSpPr>
                <a:spLocks/>
              </p:cNvSpPr>
              <p:nvPr/>
            </p:nvSpPr>
            <p:spPr bwMode="auto">
              <a:xfrm>
                <a:off x="4403" y="262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5" name="Freeform 1929"/>
              <p:cNvSpPr>
                <a:spLocks/>
              </p:cNvSpPr>
              <p:nvPr/>
            </p:nvSpPr>
            <p:spPr bwMode="auto">
              <a:xfrm>
                <a:off x="4351" y="265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6" name="Freeform 1930"/>
              <p:cNvSpPr>
                <a:spLocks/>
              </p:cNvSpPr>
              <p:nvPr/>
            </p:nvSpPr>
            <p:spPr bwMode="auto">
              <a:xfrm>
                <a:off x="4351" y="26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7" name="Freeform 1931"/>
              <p:cNvSpPr>
                <a:spLocks/>
              </p:cNvSpPr>
              <p:nvPr/>
            </p:nvSpPr>
            <p:spPr bwMode="auto">
              <a:xfrm>
                <a:off x="4353" y="2656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8" name="Freeform 1932"/>
              <p:cNvSpPr>
                <a:spLocks/>
              </p:cNvSpPr>
              <p:nvPr/>
            </p:nvSpPr>
            <p:spPr bwMode="auto">
              <a:xfrm>
                <a:off x="4746" y="2563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9" name="Freeform 1933"/>
              <p:cNvSpPr>
                <a:spLocks/>
              </p:cNvSpPr>
              <p:nvPr/>
            </p:nvSpPr>
            <p:spPr bwMode="auto">
              <a:xfrm>
                <a:off x="4483" y="2596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0" name="Freeform 1934"/>
              <p:cNvSpPr>
                <a:spLocks/>
              </p:cNvSpPr>
              <p:nvPr/>
            </p:nvSpPr>
            <p:spPr bwMode="auto">
              <a:xfrm>
                <a:off x="4486" y="2594"/>
                <a:ext cx="2" cy="17"/>
              </a:xfrm>
              <a:custGeom>
                <a:avLst/>
                <a:gdLst>
                  <a:gd name="T0" fmla="*/ 1 w 1"/>
                  <a:gd name="T1" fmla="*/ 0 h 7"/>
                  <a:gd name="T2" fmla="*/ 0 w 1"/>
                  <a:gd name="T3" fmla="*/ 2 h 7"/>
                  <a:gd name="T4" fmla="*/ 1 w 1"/>
                  <a:gd name="T5" fmla="*/ 7 h 7"/>
                  <a:gd name="T6" fmla="*/ 1 w 1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7">
                    <a:moveTo>
                      <a:pt x="1" y="0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1" y="7"/>
                      <a:pt x="1" y="7"/>
                      <a:pt x="1" y="7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1" name="Freeform 1935"/>
              <p:cNvSpPr>
                <a:spLocks noEditPoints="1"/>
              </p:cNvSpPr>
              <p:nvPr/>
            </p:nvSpPr>
            <p:spPr bwMode="auto">
              <a:xfrm>
                <a:off x="4334" y="2528"/>
                <a:ext cx="569" cy="135"/>
              </a:xfrm>
              <a:custGeom>
                <a:avLst/>
                <a:gdLst>
                  <a:gd name="T0" fmla="*/ 125 w 240"/>
                  <a:gd name="T1" fmla="*/ 18 h 57"/>
                  <a:gd name="T2" fmla="*/ 118 w 240"/>
                  <a:gd name="T3" fmla="*/ 21 h 57"/>
                  <a:gd name="T4" fmla="*/ 114 w 240"/>
                  <a:gd name="T5" fmla="*/ 20 h 57"/>
                  <a:gd name="T6" fmla="*/ 108 w 240"/>
                  <a:gd name="T7" fmla="*/ 23 h 57"/>
                  <a:gd name="T8" fmla="*/ 100 w 240"/>
                  <a:gd name="T9" fmla="*/ 24 h 57"/>
                  <a:gd name="T10" fmla="*/ 89 w 240"/>
                  <a:gd name="T11" fmla="*/ 34 h 57"/>
                  <a:gd name="T12" fmla="*/ 89 w 240"/>
                  <a:gd name="T13" fmla="*/ 33 h 57"/>
                  <a:gd name="T14" fmla="*/ 88 w 240"/>
                  <a:gd name="T15" fmla="*/ 28 h 57"/>
                  <a:gd name="T16" fmla="*/ 80 w 240"/>
                  <a:gd name="T17" fmla="*/ 29 h 57"/>
                  <a:gd name="T18" fmla="*/ 72 w 240"/>
                  <a:gd name="T19" fmla="*/ 30 h 57"/>
                  <a:gd name="T20" fmla="*/ 61 w 240"/>
                  <a:gd name="T21" fmla="*/ 30 h 57"/>
                  <a:gd name="T22" fmla="*/ 56 w 240"/>
                  <a:gd name="T23" fmla="*/ 30 h 57"/>
                  <a:gd name="T24" fmla="*/ 47 w 240"/>
                  <a:gd name="T25" fmla="*/ 44 h 57"/>
                  <a:gd name="T26" fmla="*/ 44 w 240"/>
                  <a:gd name="T27" fmla="*/ 33 h 57"/>
                  <a:gd name="T28" fmla="*/ 39 w 240"/>
                  <a:gd name="T29" fmla="*/ 33 h 57"/>
                  <a:gd name="T30" fmla="*/ 33 w 240"/>
                  <a:gd name="T31" fmla="*/ 34 h 57"/>
                  <a:gd name="T32" fmla="*/ 22 w 240"/>
                  <a:gd name="T33" fmla="*/ 38 h 57"/>
                  <a:gd name="T34" fmla="*/ 18 w 240"/>
                  <a:gd name="T35" fmla="*/ 46 h 57"/>
                  <a:gd name="T36" fmla="*/ 8 w 240"/>
                  <a:gd name="T37" fmla="*/ 42 h 57"/>
                  <a:gd name="T38" fmla="*/ 5 w 240"/>
                  <a:gd name="T39" fmla="*/ 48 h 57"/>
                  <a:gd name="T40" fmla="*/ 6 w 240"/>
                  <a:gd name="T41" fmla="*/ 56 h 57"/>
                  <a:gd name="T42" fmla="*/ 6 w 240"/>
                  <a:gd name="T43" fmla="*/ 53 h 57"/>
                  <a:gd name="T44" fmla="*/ 15 w 240"/>
                  <a:gd name="T45" fmla="*/ 54 h 57"/>
                  <a:gd name="T46" fmla="*/ 28 w 240"/>
                  <a:gd name="T47" fmla="*/ 53 h 57"/>
                  <a:gd name="T48" fmla="*/ 45 w 240"/>
                  <a:gd name="T49" fmla="*/ 49 h 57"/>
                  <a:gd name="T50" fmla="*/ 53 w 240"/>
                  <a:gd name="T51" fmla="*/ 49 h 57"/>
                  <a:gd name="T52" fmla="*/ 55 w 240"/>
                  <a:gd name="T53" fmla="*/ 45 h 57"/>
                  <a:gd name="T54" fmla="*/ 64 w 240"/>
                  <a:gd name="T55" fmla="*/ 42 h 57"/>
                  <a:gd name="T56" fmla="*/ 83 w 240"/>
                  <a:gd name="T57" fmla="*/ 42 h 57"/>
                  <a:gd name="T58" fmla="*/ 89 w 240"/>
                  <a:gd name="T59" fmla="*/ 39 h 57"/>
                  <a:gd name="T60" fmla="*/ 98 w 240"/>
                  <a:gd name="T61" fmla="*/ 38 h 57"/>
                  <a:gd name="T62" fmla="*/ 108 w 240"/>
                  <a:gd name="T63" fmla="*/ 35 h 57"/>
                  <a:gd name="T64" fmla="*/ 118 w 240"/>
                  <a:gd name="T65" fmla="*/ 37 h 57"/>
                  <a:gd name="T66" fmla="*/ 134 w 240"/>
                  <a:gd name="T67" fmla="*/ 36 h 57"/>
                  <a:gd name="T68" fmla="*/ 149 w 240"/>
                  <a:gd name="T69" fmla="*/ 34 h 57"/>
                  <a:gd name="T70" fmla="*/ 162 w 240"/>
                  <a:gd name="T71" fmla="*/ 30 h 57"/>
                  <a:gd name="T72" fmla="*/ 178 w 240"/>
                  <a:gd name="T73" fmla="*/ 30 h 57"/>
                  <a:gd name="T74" fmla="*/ 184 w 240"/>
                  <a:gd name="T75" fmla="*/ 28 h 57"/>
                  <a:gd name="T76" fmla="*/ 200 w 240"/>
                  <a:gd name="T77" fmla="*/ 25 h 57"/>
                  <a:gd name="T78" fmla="*/ 215 w 240"/>
                  <a:gd name="T79" fmla="*/ 21 h 57"/>
                  <a:gd name="T80" fmla="*/ 240 w 240"/>
                  <a:gd name="T81" fmla="*/ 14 h 57"/>
                  <a:gd name="T82" fmla="*/ 228 w 240"/>
                  <a:gd name="T83" fmla="*/ 5 h 57"/>
                  <a:gd name="T84" fmla="*/ 213 w 240"/>
                  <a:gd name="T85" fmla="*/ 7 h 57"/>
                  <a:gd name="T86" fmla="*/ 209 w 240"/>
                  <a:gd name="T87" fmla="*/ 6 h 57"/>
                  <a:gd name="T88" fmla="*/ 193 w 240"/>
                  <a:gd name="T89" fmla="*/ 9 h 57"/>
                  <a:gd name="T90" fmla="*/ 185 w 240"/>
                  <a:gd name="T91" fmla="*/ 14 h 57"/>
                  <a:gd name="T92" fmla="*/ 177 w 240"/>
                  <a:gd name="T93" fmla="*/ 15 h 57"/>
                  <a:gd name="T94" fmla="*/ 171 w 240"/>
                  <a:gd name="T95" fmla="*/ 15 h 57"/>
                  <a:gd name="T96" fmla="*/ 163 w 240"/>
                  <a:gd name="T97" fmla="*/ 12 h 57"/>
                  <a:gd name="T98" fmla="*/ 157 w 240"/>
                  <a:gd name="T99" fmla="*/ 18 h 57"/>
                  <a:gd name="T100" fmla="*/ 151 w 240"/>
                  <a:gd name="T101" fmla="*/ 17 h 57"/>
                  <a:gd name="T102" fmla="*/ 149 w 240"/>
                  <a:gd name="T103" fmla="*/ 16 h 57"/>
                  <a:gd name="T104" fmla="*/ 140 w 240"/>
                  <a:gd name="T105" fmla="*/ 17 h 57"/>
                  <a:gd name="T106" fmla="*/ 130 w 240"/>
                  <a:gd name="T107" fmla="*/ 18 h 57"/>
                  <a:gd name="T108" fmla="*/ 86 w 240"/>
                  <a:gd name="T109" fmla="*/ 31 h 57"/>
                  <a:gd name="T110" fmla="*/ 12 w 240"/>
                  <a:gd name="T111" fmla="*/ 5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40" h="57">
                    <a:moveTo>
                      <a:pt x="130" y="18"/>
                    </a:moveTo>
                    <a:cubicBezTo>
                      <a:pt x="128" y="17"/>
                      <a:pt x="128" y="17"/>
                      <a:pt x="128" y="17"/>
                    </a:cubicBezTo>
                    <a:cubicBezTo>
                      <a:pt x="129" y="14"/>
                      <a:pt x="130" y="15"/>
                      <a:pt x="129" y="13"/>
                    </a:cubicBezTo>
                    <a:cubicBezTo>
                      <a:pt x="130" y="18"/>
                      <a:pt x="125" y="14"/>
                      <a:pt x="125" y="20"/>
                    </a:cubicBezTo>
                    <a:cubicBezTo>
                      <a:pt x="124" y="19"/>
                      <a:pt x="124" y="19"/>
                      <a:pt x="124" y="19"/>
                    </a:cubicBezTo>
                    <a:cubicBezTo>
                      <a:pt x="124" y="19"/>
                      <a:pt x="124" y="18"/>
                      <a:pt x="125" y="18"/>
                    </a:cubicBezTo>
                    <a:cubicBezTo>
                      <a:pt x="123" y="16"/>
                      <a:pt x="124" y="22"/>
                      <a:pt x="122" y="22"/>
                    </a:cubicBezTo>
                    <a:cubicBezTo>
                      <a:pt x="121" y="22"/>
                      <a:pt x="121" y="21"/>
                      <a:pt x="121" y="20"/>
                    </a:cubicBezTo>
                    <a:cubicBezTo>
                      <a:pt x="120" y="22"/>
                      <a:pt x="120" y="22"/>
                      <a:pt x="120" y="22"/>
                    </a:cubicBezTo>
                    <a:cubicBezTo>
                      <a:pt x="119" y="22"/>
                      <a:pt x="119" y="21"/>
                      <a:pt x="120" y="21"/>
                    </a:cubicBezTo>
                    <a:cubicBezTo>
                      <a:pt x="118" y="22"/>
                      <a:pt x="118" y="22"/>
                      <a:pt x="118" y="22"/>
                    </a:cubicBezTo>
                    <a:cubicBezTo>
                      <a:pt x="118" y="21"/>
                      <a:pt x="118" y="21"/>
                      <a:pt x="118" y="21"/>
                    </a:cubicBezTo>
                    <a:cubicBezTo>
                      <a:pt x="117" y="22"/>
                      <a:pt x="117" y="24"/>
                      <a:pt x="117" y="24"/>
                    </a:cubicBezTo>
                    <a:cubicBezTo>
                      <a:pt x="116" y="24"/>
                      <a:pt x="117" y="24"/>
                      <a:pt x="117" y="23"/>
                    </a:cubicBezTo>
                    <a:cubicBezTo>
                      <a:pt x="115" y="25"/>
                      <a:pt x="115" y="25"/>
                      <a:pt x="115" y="25"/>
                    </a:cubicBezTo>
                    <a:cubicBezTo>
                      <a:pt x="115" y="23"/>
                      <a:pt x="116" y="22"/>
                      <a:pt x="116" y="22"/>
                    </a:cubicBezTo>
                    <a:cubicBezTo>
                      <a:pt x="114" y="17"/>
                      <a:pt x="116" y="23"/>
                      <a:pt x="113" y="21"/>
                    </a:cubicBezTo>
                    <a:cubicBezTo>
                      <a:pt x="114" y="20"/>
                      <a:pt x="114" y="20"/>
                      <a:pt x="114" y="20"/>
                    </a:cubicBezTo>
                    <a:cubicBezTo>
                      <a:pt x="112" y="17"/>
                      <a:pt x="112" y="18"/>
                      <a:pt x="110" y="16"/>
                    </a:cubicBezTo>
                    <a:cubicBezTo>
                      <a:pt x="111" y="17"/>
                      <a:pt x="113" y="21"/>
                      <a:pt x="112" y="22"/>
                    </a:cubicBezTo>
                    <a:cubicBezTo>
                      <a:pt x="112" y="22"/>
                      <a:pt x="111" y="22"/>
                      <a:pt x="111" y="23"/>
                    </a:cubicBezTo>
                    <a:cubicBezTo>
                      <a:pt x="110" y="21"/>
                      <a:pt x="110" y="22"/>
                      <a:pt x="109" y="22"/>
                    </a:cubicBezTo>
                    <a:cubicBezTo>
                      <a:pt x="109" y="19"/>
                      <a:pt x="109" y="19"/>
                      <a:pt x="109" y="19"/>
                    </a:cubicBezTo>
                    <a:cubicBezTo>
                      <a:pt x="108" y="20"/>
                      <a:pt x="108" y="21"/>
                      <a:pt x="108" y="23"/>
                    </a:cubicBezTo>
                    <a:cubicBezTo>
                      <a:pt x="106" y="23"/>
                      <a:pt x="106" y="21"/>
                      <a:pt x="105" y="19"/>
                    </a:cubicBezTo>
                    <a:cubicBezTo>
                      <a:pt x="104" y="19"/>
                      <a:pt x="107" y="22"/>
                      <a:pt x="105" y="23"/>
                    </a:cubicBezTo>
                    <a:cubicBezTo>
                      <a:pt x="103" y="22"/>
                      <a:pt x="103" y="23"/>
                      <a:pt x="101" y="25"/>
                    </a:cubicBezTo>
                    <a:cubicBezTo>
                      <a:pt x="100" y="24"/>
                      <a:pt x="101" y="23"/>
                      <a:pt x="101" y="23"/>
                    </a:cubicBezTo>
                    <a:cubicBezTo>
                      <a:pt x="100" y="25"/>
                      <a:pt x="100" y="25"/>
                      <a:pt x="100" y="25"/>
                    </a:cubicBezTo>
                    <a:cubicBezTo>
                      <a:pt x="100" y="25"/>
                      <a:pt x="100" y="24"/>
                      <a:pt x="100" y="24"/>
                    </a:cubicBezTo>
                    <a:cubicBezTo>
                      <a:pt x="99" y="25"/>
                      <a:pt x="100" y="26"/>
                      <a:pt x="99" y="27"/>
                    </a:cubicBezTo>
                    <a:cubicBezTo>
                      <a:pt x="99" y="30"/>
                      <a:pt x="96" y="24"/>
                      <a:pt x="95" y="27"/>
                    </a:cubicBezTo>
                    <a:cubicBezTo>
                      <a:pt x="94" y="26"/>
                      <a:pt x="95" y="25"/>
                      <a:pt x="95" y="24"/>
                    </a:cubicBezTo>
                    <a:cubicBezTo>
                      <a:pt x="93" y="27"/>
                      <a:pt x="93" y="26"/>
                      <a:pt x="92" y="29"/>
                    </a:cubicBezTo>
                    <a:cubicBezTo>
                      <a:pt x="90" y="28"/>
                      <a:pt x="90" y="28"/>
                      <a:pt x="90" y="28"/>
                    </a:cubicBezTo>
                    <a:cubicBezTo>
                      <a:pt x="91" y="29"/>
                      <a:pt x="90" y="32"/>
                      <a:pt x="89" y="34"/>
                    </a:cubicBezTo>
                    <a:cubicBezTo>
                      <a:pt x="90" y="35"/>
                      <a:pt x="90" y="35"/>
                      <a:pt x="91" y="36"/>
                    </a:cubicBezTo>
                    <a:cubicBezTo>
                      <a:pt x="89" y="37"/>
                      <a:pt x="89" y="37"/>
                      <a:pt x="89" y="37"/>
                    </a:cubicBezTo>
                    <a:cubicBezTo>
                      <a:pt x="89" y="37"/>
                      <a:pt x="89" y="36"/>
                      <a:pt x="89" y="35"/>
                    </a:cubicBezTo>
                    <a:cubicBezTo>
                      <a:pt x="89" y="35"/>
                      <a:pt x="89" y="36"/>
                      <a:pt x="89" y="36"/>
                    </a:cubicBezTo>
                    <a:cubicBezTo>
                      <a:pt x="88" y="35"/>
                      <a:pt x="88" y="33"/>
                      <a:pt x="88" y="32"/>
                    </a:cubicBezTo>
                    <a:cubicBezTo>
                      <a:pt x="88" y="32"/>
                      <a:pt x="89" y="33"/>
                      <a:pt x="89" y="33"/>
                    </a:cubicBezTo>
                    <a:cubicBezTo>
                      <a:pt x="89" y="32"/>
                      <a:pt x="90" y="30"/>
                      <a:pt x="89" y="29"/>
                    </a:cubicBezTo>
                    <a:cubicBezTo>
                      <a:pt x="89" y="29"/>
                      <a:pt x="89" y="29"/>
                      <a:pt x="89" y="29"/>
                    </a:cubicBezTo>
                    <a:cubicBezTo>
                      <a:pt x="89" y="29"/>
                      <a:pt x="89" y="28"/>
                      <a:pt x="89" y="28"/>
                    </a:cubicBezTo>
                    <a:cubicBezTo>
                      <a:pt x="89" y="28"/>
                      <a:pt x="89" y="29"/>
                      <a:pt x="88" y="29"/>
                    </a:cubicBezTo>
                    <a:cubicBezTo>
                      <a:pt x="88" y="26"/>
                      <a:pt x="88" y="26"/>
                      <a:pt x="88" y="26"/>
                    </a:cubicBezTo>
                    <a:cubicBezTo>
                      <a:pt x="88" y="28"/>
                      <a:pt x="88" y="28"/>
                      <a:pt x="88" y="28"/>
                    </a:cubicBezTo>
                    <a:cubicBezTo>
                      <a:pt x="85" y="26"/>
                      <a:pt x="85" y="26"/>
                      <a:pt x="85" y="26"/>
                    </a:cubicBezTo>
                    <a:cubicBezTo>
                      <a:pt x="83" y="29"/>
                      <a:pt x="83" y="34"/>
                      <a:pt x="80" y="35"/>
                    </a:cubicBezTo>
                    <a:cubicBezTo>
                      <a:pt x="80" y="33"/>
                      <a:pt x="80" y="32"/>
                      <a:pt x="79" y="29"/>
                    </a:cubicBezTo>
                    <a:cubicBezTo>
                      <a:pt x="80" y="32"/>
                      <a:pt x="81" y="28"/>
                      <a:pt x="83" y="28"/>
                    </a:cubicBezTo>
                    <a:cubicBezTo>
                      <a:pt x="82" y="28"/>
                      <a:pt x="82" y="27"/>
                      <a:pt x="82" y="26"/>
                    </a:cubicBezTo>
                    <a:cubicBezTo>
                      <a:pt x="80" y="29"/>
                      <a:pt x="80" y="29"/>
                      <a:pt x="80" y="29"/>
                    </a:cubicBezTo>
                    <a:cubicBezTo>
                      <a:pt x="80" y="27"/>
                      <a:pt x="79" y="28"/>
                      <a:pt x="78" y="27"/>
                    </a:cubicBezTo>
                    <a:cubicBezTo>
                      <a:pt x="79" y="31"/>
                      <a:pt x="77" y="30"/>
                      <a:pt x="76" y="31"/>
                    </a:cubicBezTo>
                    <a:cubicBezTo>
                      <a:pt x="76" y="30"/>
                      <a:pt x="76" y="29"/>
                      <a:pt x="77" y="29"/>
                    </a:cubicBezTo>
                    <a:cubicBezTo>
                      <a:pt x="75" y="26"/>
                      <a:pt x="76" y="34"/>
                      <a:pt x="74" y="31"/>
                    </a:cubicBezTo>
                    <a:cubicBezTo>
                      <a:pt x="74" y="31"/>
                      <a:pt x="75" y="31"/>
                      <a:pt x="75" y="31"/>
                    </a:cubicBezTo>
                    <a:cubicBezTo>
                      <a:pt x="74" y="32"/>
                      <a:pt x="72" y="31"/>
                      <a:pt x="72" y="30"/>
                    </a:cubicBezTo>
                    <a:cubicBezTo>
                      <a:pt x="73" y="30"/>
                      <a:pt x="73" y="30"/>
                      <a:pt x="73" y="30"/>
                    </a:cubicBezTo>
                    <a:cubicBezTo>
                      <a:pt x="71" y="30"/>
                      <a:pt x="66" y="31"/>
                      <a:pt x="67" y="34"/>
                    </a:cubicBezTo>
                    <a:cubicBezTo>
                      <a:pt x="67" y="34"/>
                      <a:pt x="66" y="30"/>
                      <a:pt x="66" y="29"/>
                    </a:cubicBezTo>
                    <a:cubicBezTo>
                      <a:pt x="64" y="41"/>
                      <a:pt x="64" y="41"/>
                      <a:pt x="64" y="41"/>
                    </a:cubicBezTo>
                    <a:cubicBezTo>
                      <a:pt x="64" y="38"/>
                      <a:pt x="62" y="31"/>
                      <a:pt x="63" y="30"/>
                    </a:cubicBezTo>
                    <a:cubicBezTo>
                      <a:pt x="63" y="29"/>
                      <a:pt x="62" y="29"/>
                      <a:pt x="61" y="30"/>
                    </a:cubicBezTo>
                    <a:cubicBezTo>
                      <a:pt x="62" y="30"/>
                      <a:pt x="63" y="34"/>
                      <a:pt x="62" y="34"/>
                    </a:cubicBezTo>
                    <a:cubicBezTo>
                      <a:pt x="61" y="31"/>
                      <a:pt x="61" y="33"/>
                      <a:pt x="59" y="30"/>
                    </a:cubicBezTo>
                    <a:cubicBezTo>
                      <a:pt x="60" y="31"/>
                      <a:pt x="60" y="35"/>
                      <a:pt x="59" y="35"/>
                    </a:cubicBezTo>
                    <a:cubicBezTo>
                      <a:pt x="59" y="35"/>
                      <a:pt x="58" y="31"/>
                      <a:pt x="59" y="30"/>
                    </a:cubicBezTo>
                    <a:cubicBezTo>
                      <a:pt x="57" y="35"/>
                      <a:pt x="57" y="35"/>
                      <a:pt x="57" y="35"/>
                    </a:cubicBezTo>
                    <a:cubicBezTo>
                      <a:pt x="58" y="34"/>
                      <a:pt x="57" y="31"/>
                      <a:pt x="56" y="30"/>
                    </a:cubicBezTo>
                    <a:cubicBezTo>
                      <a:pt x="57" y="31"/>
                      <a:pt x="55" y="30"/>
                      <a:pt x="54" y="31"/>
                    </a:cubicBezTo>
                    <a:cubicBezTo>
                      <a:pt x="55" y="32"/>
                      <a:pt x="55" y="32"/>
                      <a:pt x="55" y="32"/>
                    </a:cubicBezTo>
                    <a:cubicBezTo>
                      <a:pt x="53" y="31"/>
                      <a:pt x="54" y="38"/>
                      <a:pt x="51" y="38"/>
                    </a:cubicBezTo>
                    <a:cubicBezTo>
                      <a:pt x="51" y="37"/>
                      <a:pt x="51" y="32"/>
                      <a:pt x="50" y="32"/>
                    </a:cubicBezTo>
                    <a:cubicBezTo>
                      <a:pt x="50" y="34"/>
                      <a:pt x="49" y="43"/>
                      <a:pt x="47" y="45"/>
                    </a:cubicBezTo>
                    <a:cubicBezTo>
                      <a:pt x="47" y="44"/>
                      <a:pt x="47" y="44"/>
                      <a:pt x="47" y="44"/>
                    </a:cubicBezTo>
                    <a:cubicBezTo>
                      <a:pt x="45" y="46"/>
                      <a:pt x="45" y="46"/>
                      <a:pt x="45" y="46"/>
                    </a:cubicBezTo>
                    <a:cubicBezTo>
                      <a:pt x="46" y="42"/>
                      <a:pt x="48" y="35"/>
                      <a:pt x="49" y="32"/>
                    </a:cubicBezTo>
                    <a:cubicBezTo>
                      <a:pt x="48" y="31"/>
                      <a:pt x="49" y="30"/>
                      <a:pt x="47" y="30"/>
                    </a:cubicBezTo>
                    <a:cubicBezTo>
                      <a:pt x="47" y="29"/>
                      <a:pt x="48" y="28"/>
                      <a:pt x="48" y="28"/>
                    </a:cubicBezTo>
                    <a:cubicBezTo>
                      <a:pt x="45" y="28"/>
                      <a:pt x="45" y="28"/>
                      <a:pt x="45" y="28"/>
                    </a:cubicBezTo>
                    <a:cubicBezTo>
                      <a:pt x="46" y="30"/>
                      <a:pt x="43" y="31"/>
                      <a:pt x="44" y="33"/>
                    </a:cubicBezTo>
                    <a:cubicBezTo>
                      <a:pt x="46" y="30"/>
                      <a:pt x="46" y="30"/>
                      <a:pt x="46" y="30"/>
                    </a:cubicBezTo>
                    <a:cubicBezTo>
                      <a:pt x="47" y="32"/>
                      <a:pt x="45" y="38"/>
                      <a:pt x="43" y="37"/>
                    </a:cubicBezTo>
                    <a:cubicBezTo>
                      <a:pt x="43" y="36"/>
                      <a:pt x="43" y="33"/>
                      <a:pt x="43" y="32"/>
                    </a:cubicBezTo>
                    <a:cubicBezTo>
                      <a:pt x="43" y="33"/>
                      <a:pt x="41" y="34"/>
                      <a:pt x="41" y="33"/>
                    </a:cubicBezTo>
                    <a:cubicBezTo>
                      <a:pt x="42" y="31"/>
                      <a:pt x="42" y="31"/>
                      <a:pt x="42" y="31"/>
                    </a:cubicBezTo>
                    <a:cubicBezTo>
                      <a:pt x="40" y="31"/>
                      <a:pt x="40" y="35"/>
                      <a:pt x="39" y="33"/>
                    </a:cubicBezTo>
                    <a:cubicBezTo>
                      <a:pt x="38" y="33"/>
                      <a:pt x="37" y="30"/>
                      <a:pt x="37" y="31"/>
                    </a:cubicBezTo>
                    <a:cubicBezTo>
                      <a:pt x="38" y="34"/>
                      <a:pt x="39" y="44"/>
                      <a:pt x="39" y="46"/>
                    </a:cubicBezTo>
                    <a:cubicBezTo>
                      <a:pt x="39" y="46"/>
                      <a:pt x="36" y="43"/>
                      <a:pt x="35" y="42"/>
                    </a:cubicBezTo>
                    <a:cubicBezTo>
                      <a:pt x="34" y="39"/>
                      <a:pt x="36" y="36"/>
                      <a:pt x="35" y="34"/>
                    </a:cubicBezTo>
                    <a:cubicBezTo>
                      <a:pt x="35" y="35"/>
                      <a:pt x="35" y="36"/>
                      <a:pt x="35" y="36"/>
                    </a:cubicBezTo>
                    <a:cubicBezTo>
                      <a:pt x="34" y="35"/>
                      <a:pt x="34" y="34"/>
                      <a:pt x="33" y="34"/>
                    </a:cubicBezTo>
                    <a:cubicBezTo>
                      <a:pt x="34" y="37"/>
                      <a:pt x="31" y="34"/>
                      <a:pt x="33" y="36"/>
                    </a:cubicBezTo>
                    <a:cubicBezTo>
                      <a:pt x="32" y="37"/>
                      <a:pt x="32" y="36"/>
                      <a:pt x="31" y="36"/>
                    </a:cubicBezTo>
                    <a:cubicBezTo>
                      <a:pt x="31" y="38"/>
                      <a:pt x="30" y="42"/>
                      <a:pt x="29" y="43"/>
                    </a:cubicBezTo>
                    <a:cubicBezTo>
                      <a:pt x="29" y="43"/>
                      <a:pt x="29" y="42"/>
                      <a:pt x="29" y="41"/>
                    </a:cubicBezTo>
                    <a:cubicBezTo>
                      <a:pt x="27" y="41"/>
                      <a:pt x="25" y="40"/>
                      <a:pt x="23" y="40"/>
                    </a:cubicBezTo>
                    <a:cubicBezTo>
                      <a:pt x="23" y="40"/>
                      <a:pt x="22" y="39"/>
                      <a:pt x="22" y="38"/>
                    </a:cubicBezTo>
                    <a:cubicBezTo>
                      <a:pt x="22" y="38"/>
                      <a:pt x="22" y="39"/>
                      <a:pt x="21" y="39"/>
                    </a:cubicBezTo>
                    <a:cubicBezTo>
                      <a:pt x="20" y="37"/>
                      <a:pt x="22" y="39"/>
                      <a:pt x="21" y="36"/>
                    </a:cubicBezTo>
                    <a:cubicBezTo>
                      <a:pt x="21" y="38"/>
                      <a:pt x="20" y="39"/>
                      <a:pt x="19" y="40"/>
                    </a:cubicBezTo>
                    <a:cubicBezTo>
                      <a:pt x="20" y="42"/>
                      <a:pt x="21" y="40"/>
                      <a:pt x="22" y="39"/>
                    </a:cubicBezTo>
                    <a:cubicBezTo>
                      <a:pt x="22" y="42"/>
                      <a:pt x="21" y="46"/>
                      <a:pt x="19" y="48"/>
                    </a:cubicBezTo>
                    <a:cubicBezTo>
                      <a:pt x="17" y="49"/>
                      <a:pt x="18" y="45"/>
                      <a:pt x="18" y="46"/>
                    </a:cubicBezTo>
                    <a:cubicBezTo>
                      <a:pt x="15" y="46"/>
                      <a:pt x="16" y="52"/>
                      <a:pt x="13" y="50"/>
                    </a:cubicBezTo>
                    <a:cubicBezTo>
                      <a:pt x="12" y="48"/>
                      <a:pt x="12" y="46"/>
                      <a:pt x="12" y="44"/>
                    </a:cubicBezTo>
                    <a:cubicBezTo>
                      <a:pt x="13" y="43"/>
                      <a:pt x="14" y="45"/>
                      <a:pt x="15" y="45"/>
                    </a:cubicBezTo>
                    <a:cubicBezTo>
                      <a:pt x="14" y="44"/>
                      <a:pt x="14" y="44"/>
                      <a:pt x="14" y="44"/>
                    </a:cubicBezTo>
                    <a:cubicBezTo>
                      <a:pt x="14" y="44"/>
                      <a:pt x="15" y="43"/>
                      <a:pt x="16" y="43"/>
                    </a:cubicBezTo>
                    <a:cubicBezTo>
                      <a:pt x="15" y="42"/>
                      <a:pt x="10" y="44"/>
                      <a:pt x="8" y="42"/>
                    </a:cubicBezTo>
                    <a:cubicBezTo>
                      <a:pt x="7" y="43"/>
                      <a:pt x="7" y="44"/>
                      <a:pt x="7" y="45"/>
                    </a:cubicBezTo>
                    <a:cubicBezTo>
                      <a:pt x="8" y="44"/>
                      <a:pt x="8" y="44"/>
                      <a:pt x="8" y="44"/>
                    </a:cubicBezTo>
                    <a:cubicBezTo>
                      <a:pt x="9" y="46"/>
                      <a:pt x="7" y="47"/>
                      <a:pt x="8" y="47"/>
                    </a:cubicBezTo>
                    <a:cubicBezTo>
                      <a:pt x="7" y="49"/>
                      <a:pt x="6" y="51"/>
                      <a:pt x="4" y="50"/>
                    </a:cubicBezTo>
                    <a:cubicBezTo>
                      <a:pt x="4" y="47"/>
                      <a:pt x="4" y="47"/>
                      <a:pt x="4" y="47"/>
                    </a:cubicBezTo>
                    <a:cubicBezTo>
                      <a:pt x="4" y="48"/>
                      <a:pt x="5" y="49"/>
                      <a:pt x="5" y="48"/>
                    </a:cubicBezTo>
                    <a:cubicBezTo>
                      <a:pt x="5" y="49"/>
                      <a:pt x="2" y="45"/>
                      <a:pt x="2" y="48"/>
                    </a:cubicBezTo>
                    <a:cubicBezTo>
                      <a:pt x="3" y="50"/>
                      <a:pt x="3" y="50"/>
                      <a:pt x="3" y="50"/>
                    </a:cubicBezTo>
                    <a:cubicBezTo>
                      <a:pt x="2" y="51"/>
                      <a:pt x="1" y="54"/>
                      <a:pt x="0" y="53"/>
                    </a:cubicBezTo>
                    <a:cubicBezTo>
                      <a:pt x="1" y="56"/>
                      <a:pt x="0" y="53"/>
                      <a:pt x="1" y="56"/>
                    </a:cubicBezTo>
                    <a:cubicBezTo>
                      <a:pt x="0" y="52"/>
                      <a:pt x="5" y="55"/>
                      <a:pt x="3" y="52"/>
                    </a:cubicBezTo>
                    <a:cubicBezTo>
                      <a:pt x="4" y="55"/>
                      <a:pt x="5" y="53"/>
                      <a:pt x="6" y="56"/>
                    </a:cubicBezTo>
                    <a:cubicBezTo>
                      <a:pt x="6" y="55"/>
                      <a:pt x="6" y="54"/>
                      <a:pt x="7" y="55"/>
                    </a:cubicBezTo>
                    <a:cubicBezTo>
                      <a:pt x="7" y="54"/>
                      <a:pt x="7" y="54"/>
                      <a:pt x="7" y="54"/>
                    </a:cubicBezTo>
                    <a:cubicBezTo>
                      <a:pt x="7" y="54"/>
                      <a:pt x="7" y="54"/>
                      <a:pt x="7" y="54"/>
                    </a:cubicBezTo>
                    <a:cubicBezTo>
                      <a:pt x="7" y="54"/>
                      <a:pt x="7" y="54"/>
                      <a:pt x="7" y="54"/>
                    </a:cubicBezTo>
                    <a:cubicBezTo>
                      <a:pt x="7" y="54"/>
                      <a:pt x="7" y="54"/>
                      <a:pt x="7" y="54"/>
                    </a:cubicBezTo>
                    <a:cubicBezTo>
                      <a:pt x="7" y="53"/>
                      <a:pt x="7" y="53"/>
                      <a:pt x="6" y="53"/>
                    </a:cubicBezTo>
                    <a:cubicBezTo>
                      <a:pt x="7" y="51"/>
                      <a:pt x="9" y="51"/>
                      <a:pt x="9" y="50"/>
                    </a:cubicBezTo>
                    <a:cubicBezTo>
                      <a:pt x="10" y="50"/>
                      <a:pt x="9" y="51"/>
                      <a:pt x="9" y="51"/>
                    </a:cubicBezTo>
                    <a:cubicBezTo>
                      <a:pt x="10" y="50"/>
                      <a:pt x="10" y="50"/>
                      <a:pt x="10" y="50"/>
                    </a:cubicBezTo>
                    <a:cubicBezTo>
                      <a:pt x="10" y="52"/>
                      <a:pt x="12" y="53"/>
                      <a:pt x="11" y="54"/>
                    </a:cubicBezTo>
                    <a:cubicBezTo>
                      <a:pt x="12" y="54"/>
                      <a:pt x="12" y="54"/>
                      <a:pt x="12" y="54"/>
                    </a:cubicBezTo>
                    <a:cubicBezTo>
                      <a:pt x="13" y="55"/>
                      <a:pt x="14" y="55"/>
                      <a:pt x="15" y="54"/>
                    </a:cubicBezTo>
                    <a:cubicBezTo>
                      <a:pt x="15" y="54"/>
                      <a:pt x="16" y="52"/>
                      <a:pt x="16" y="53"/>
                    </a:cubicBezTo>
                    <a:cubicBezTo>
                      <a:pt x="18" y="52"/>
                      <a:pt x="18" y="52"/>
                      <a:pt x="18" y="52"/>
                    </a:cubicBezTo>
                    <a:cubicBezTo>
                      <a:pt x="18" y="53"/>
                      <a:pt x="18" y="53"/>
                      <a:pt x="18" y="53"/>
                    </a:cubicBezTo>
                    <a:cubicBezTo>
                      <a:pt x="20" y="53"/>
                      <a:pt x="22" y="49"/>
                      <a:pt x="25" y="52"/>
                    </a:cubicBezTo>
                    <a:cubicBezTo>
                      <a:pt x="25" y="52"/>
                      <a:pt x="26" y="51"/>
                      <a:pt x="27" y="51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9" y="52"/>
                      <a:pt x="31" y="54"/>
                      <a:pt x="31" y="53"/>
                    </a:cubicBezTo>
                    <a:cubicBezTo>
                      <a:pt x="32" y="57"/>
                      <a:pt x="36" y="53"/>
                      <a:pt x="37" y="53"/>
                    </a:cubicBezTo>
                    <a:cubicBezTo>
                      <a:pt x="37" y="51"/>
                      <a:pt x="37" y="51"/>
                      <a:pt x="37" y="51"/>
                    </a:cubicBezTo>
                    <a:cubicBezTo>
                      <a:pt x="38" y="51"/>
                      <a:pt x="39" y="51"/>
                      <a:pt x="41" y="50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1" y="46"/>
                      <a:pt x="44" y="49"/>
                      <a:pt x="45" y="49"/>
                    </a:cubicBezTo>
                    <a:cubicBezTo>
                      <a:pt x="45" y="49"/>
                      <a:pt x="45" y="49"/>
                      <a:pt x="44" y="49"/>
                    </a:cubicBezTo>
                    <a:cubicBezTo>
                      <a:pt x="47" y="53"/>
                      <a:pt x="49" y="45"/>
                      <a:pt x="51" y="48"/>
                    </a:cubicBezTo>
                    <a:cubicBezTo>
                      <a:pt x="52" y="47"/>
                      <a:pt x="52" y="47"/>
                      <a:pt x="53" y="48"/>
                    </a:cubicBezTo>
                    <a:cubicBezTo>
                      <a:pt x="53" y="48"/>
                      <a:pt x="52" y="48"/>
                      <a:pt x="52" y="48"/>
                    </a:cubicBezTo>
                    <a:cubicBezTo>
                      <a:pt x="53" y="48"/>
                      <a:pt x="53" y="48"/>
                      <a:pt x="53" y="48"/>
                    </a:cubicBezTo>
                    <a:cubicBezTo>
                      <a:pt x="53" y="48"/>
                      <a:pt x="53" y="49"/>
                      <a:pt x="53" y="49"/>
                    </a:cubicBezTo>
                    <a:cubicBezTo>
                      <a:pt x="53" y="48"/>
                      <a:pt x="53" y="48"/>
                      <a:pt x="53" y="48"/>
                    </a:cubicBezTo>
                    <a:cubicBezTo>
                      <a:pt x="53" y="48"/>
                      <a:pt x="54" y="48"/>
                      <a:pt x="54" y="47"/>
                    </a:cubicBezTo>
                    <a:cubicBezTo>
                      <a:pt x="55" y="49"/>
                      <a:pt x="55" y="49"/>
                      <a:pt x="55" y="49"/>
                    </a:cubicBezTo>
                    <a:cubicBezTo>
                      <a:pt x="55" y="49"/>
                      <a:pt x="55" y="49"/>
                      <a:pt x="55" y="49"/>
                    </a:cubicBezTo>
                    <a:cubicBezTo>
                      <a:pt x="56" y="49"/>
                      <a:pt x="55" y="48"/>
                      <a:pt x="55" y="46"/>
                    </a:cubicBezTo>
                    <a:cubicBezTo>
                      <a:pt x="55" y="46"/>
                      <a:pt x="55" y="46"/>
                      <a:pt x="55" y="45"/>
                    </a:cubicBezTo>
                    <a:cubicBezTo>
                      <a:pt x="56" y="48"/>
                      <a:pt x="57" y="44"/>
                      <a:pt x="58" y="47"/>
                    </a:cubicBezTo>
                    <a:cubicBezTo>
                      <a:pt x="58" y="46"/>
                      <a:pt x="61" y="46"/>
                      <a:pt x="61" y="42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1" y="43"/>
                      <a:pt x="62" y="44"/>
                      <a:pt x="62" y="43"/>
                    </a:cubicBezTo>
                    <a:cubicBezTo>
                      <a:pt x="63" y="45"/>
                      <a:pt x="63" y="45"/>
                      <a:pt x="63" y="45"/>
                    </a:cubicBezTo>
                    <a:cubicBezTo>
                      <a:pt x="64" y="42"/>
                      <a:pt x="64" y="42"/>
                      <a:pt x="64" y="42"/>
                    </a:cubicBezTo>
                    <a:cubicBezTo>
                      <a:pt x="65" y="43"/>
                      <a:pt x="66" y="44"/>
                      <a:pt x="65" y="46"/>
                    </a:cubicBezTo>
                    <a:cubicBezTo>
                      <a:pt x="67" y="43"/>
                      <a:pt x="66" y="44"/>
                      <a:pt x="68" y="41"/>
                    </a:cubicBezTo>
                    <a:cubicBezTo>
                      <a:pt x="68" y="43"/>
                      <a:pt x="68" y="43"/>
                      <a:pt x="68" y="43"/>
                    </a:cubicBezTo>
                    <a:cubicBezTo>
                      <a:pt x="69" y="43"/>
                      <a:pt x="69" y="41"/>
                      <a:pt x="70" y="42"/>
                    </a:cubicBezTo>
                    <a:cubicBezTo>
                      <a:pt x="72" y="45"/>
                      <a:pt x="77" y="41"/>
                      <a:pt x="81" y="44"/>
                    </a:cubicBezTo>
                    <a:cubicBezTo>
                      <a:pt x="80" y="39"/>
                      <a:pt x="83" y="45"/>
                      <a:pt x="83" y="42"/>
                    </a:cubicBezTo>
                    <a:cubicBezTo>
                      <a:pt x="83" y="43"/>
                      <a:pt x="83" y="43"/>
                      <a:pt x="83" y="45"/>
                    </a:cubicBezTo>
                    <a:cubicBezTo>
                      <a:pt x="85" y="43"/>
                      <a:pt x="86" y="46"/>
                      <a:pt x="87" y="43"/>
                    </a:cubicBezTo>
                    <a:cubicBezTo>
                      <a:pt x="87" y="44"/>
                      <a:pt x="87" y="44"/>
                      <a:pt x="87" y="45"/>
                    </a:cubicBezTo>
                    <a:cubicBezTo>
                      <a:pt x="87" y="45"/>
                      <a:pt x="87" y="44"/>
                      <a:pt x="88" y="45"/>
                    </a:cubicBezTo>
                    <a:cubicBezTo>
                      <a:pt x="88" y="45"/>
                      <a:pt x="88" y="46"/>
                      <a:pt x="87" y="46"/>
                    </a:cubicBezTo>
                    <a:cubicBezTo>
                      <a:pt x="89" y="46"/>
                      <a:pt x="89" y="42"/>
                      <a:pt x="89" y="39"/>
                    </a:cubicBezTo>
                    <a:cubicBezTo>
                      <a:pt x="90" y="40"/>
                      <a:pt x="90" y="40"/>
                      <a:pt x="91" y="38"/>
                    </a:cubicBezTo>
                    <a:cubicBezTo>
                      <a:pt x="91" y="39"/>
                      <a:pt x="92" y="40"/>
                      <a:pt x="91" y="40"/>
                    </a:cubicBezTo>
                    <a:cubicBezTo>
                      <a:pt x="91" y="41"/>
                      <a:pt x="95" y="41"/>
                      <a:pt x="95" y="39"/>
                    </a:cubicBezTo>
                    <a:cubicBezTo>
                      <a:pt x="95" y="40"/>
                      <a:pt x="96" y="39"/>
                      <a:pt x="96" y="39"/>
                    </a:cubicBezTo>
                    <a:cubicBezTo>
                      <a:pt x="97" y="39"/>
                      <a:pt x="97" y="39"/>
                      <a:pt x="99" y="38"/>
                    </a:cubicBezTo>
                    <a:cubicBezTo>
                      <a:pt x="98" y="38"/>
                      <a:pt x="98" y="38"/>
                      <a:pt x="98" y="38"/>
                    </a:cubicBezTo>
                    <a:cubicBezTo>
                      <a:pt x="99" y="35"/>
                      <a:pt x="100" y="37"/>
                      <a:pt x="101" y="37"/>
                    </a:cubicBezTo>
                    <a:cubicBezTo>
                      <a:pt x="101" y="37"/>
                      <a:pt x="101" y="37"/>
                      <a:pt x="101" y="37"/>
                    </a:cubicBezTo>
                    <a:cubicBezTo>
                      <a:pt x="104" y="39"/>
                      <a:pt x="102" y="36"/>
                      <a:pt x="105" y="38"/>
                    </a:cubicBezTo>
                    <a:cubicBezTo>
                      <a:pt x="104" y="36"/>
                      <a:pt x="104" y="36"/>
                      <a:pt x="104" y="36"/>
                    </a:cubicBezTo>
                    <a:cubicBezTo>
                      <a:pt x="104" y="32"/>
                      <a:pt x="107" y="38"/>
                      <a:pt x="108" y="36"/>
                    </a:cubicBezTo>
                    <a:cubicBezTo>
                      <a:pt x="108" y="35"/>
                      <a:pt x="108" y="35"/>
                      <a:pt x="108" y="35"/>
                    </a:cubicBezTo>
                    <a:cubicBezTo>
                      <a:pt x="108" y="34"/>
                      <a:pt x="111" y="40"/>
                      <a:pt x="112" y="41"/>
                    </a:cubicBezTo>
                    <a:cubicBezTo>
                      <a:pt x="112" y="41"/>
                      <a:pt x="111" y="41"/>
                      <a:pt x="111" y="42"/>
                    </a:cubicBezTo>
                    <a:cubicBezTo>
                      <a:pt x="114" y="44"/>
                      <a:pt x="111" y="39"/>
                      <a:pt x="113" y="38"/>
                    </a:cubicBezTo>
                    <a:cubicBezTo>
                      <a:pt x="113" y="40"/>
                      <a:pt x="113" y="42"/>
                      <a:pt x="114" y="42"/>
                    </a:cubicBezTo>
                    <a:cubicBezTo>
                      <a:pt x="115" y="43"/>
                      <a:pt x="117" y="37"/>
                      <a:pt x="118" y="40"/>
                    </a:cubicBezTo>
                    <a:cubicBezTo>
                      <a:pt x="118" y="39"/>
                      <a:pt x="117" y="38"/>
                      <a:pt x="118" y="37"/>
                    </a:cubicBezTo>
                    <a:cubicBezTo>
                      <a:pt x="119" y="36"/>
                      <a:pt x="122" y="40"/>
                      <a:pt x="122" y="37"/>
                    </a:cubicBezTo>
                    <a:cubicBezTo>
                      <a:pt x="123" y="37"/>
                      <a:pt x="123" y="37"/>
                      <a:pt x="123" y="37"/>
                    </a:cubicBezTo>
                    <a:cubicBezTo>
                      <a:pt x="123" y="37"/>
                      <a:pt x="125" y="36"/>
                      <a:pt x="126" y="34"/>
                    </a:cubicBezTo>
                    <a:cubicBezTo>
                      <a:pt x="128" y="40"/>
                      <a:pt x="131" y="30"/>
                      <a:pt x="132" y="36"/>
                    </a:cubicBezTo>
                    <a:cubicBezTo>
                      <a:pt x="134" y="35"/>
                      <a:pt x="134" y="35"/>
                      <a:pt x="134" y="35"/>
                    </a:cubicBezTo>
                    <a:cubicBezTo>
                      <a:pt x="134" y="36"/>
                      <a:pt x="134" y="36"/>
                      <a:pt x="134" y="36"/>
                    </a:cubicBezTo>
                    <a:cubicBezTo>
                      <a:pt x="136" y="36"/>
                      <a:pt x="137" y="34"/>
                      <a:pt x="137" y="33"/>
                    </a:cubicBezTo>
                    <a:cubicBezTo>
                      <a:pt x="137" y="33"/>
                      <a:pt x="137" y="34"/>
                      <a:pt x="137" y="34"/>
                    </a:cubicBezTo>
                    <a:cubicBezTo>
                      <a:pt x="140" y="35"/>
                      <a:pt x="140" y="35"/>
                      <a:pt x="142" y="31"/>
                    </a:cubicBezTo>
                    <a:cubicBezTo>
                      <a:pt x="142" y="33"/>
                      <a:pt x="142" y="33"/>
                      <a:pt x="142" y="33"/>
                    </a:cubicBezTo>
                    <a:cubicBezTo>
                      <a:pt x="143" y="32"/>
                      <a:pt x="147" y="36"/>
                      <a:pt x="149" y="33"/>
                    </a:cubicBezTo>
                    <a:cubicBezTo>
                      <a:pt x="149" y="33"/>
                      <a:pt x="149" y="34"/>
                      <a:pt x="149" y="34"/>
                    </a:cubicBezTo>
                    <a:cubicBezTo>
                      <a:pt x="151" y="31"/>
                      <a:pt x="156" y="38"/>
                      <a:pt x="156" y="31"/>
                    </a:cubicBezTo>
                    <a:cubicBezTo>
                      <a:pt x="158" y="29"/>
                      <a:pt x="158" y="29"/>
                      <a:pt x="158" y="29"/>
                    </a:cubicBezTo>
                    <a:cubicBezTo>
                      <a:pt x="155" y="29"/>
                      <a:pt x="158" y="26"/>
                      <a:pt x="156" y="25"/>
                    </a:cubicBezTo>
                    <a:cubicBezTo>
                      <a:pt x="157" y="24"/>
                      <a:pt x="159" y="26"/>
                      <a:pt x="158" y="27"/>
                    </a:cubicBezTo>
                    <a:cubicBezTo>
                      <a:pt x="158" y="27"/>
                      <a:pt x="158" y="27"/>
                      <a:pt x="158" y="27"/>
                    </a:cubicBezTo>
                    <a:cubicBezTo>
                      <a:pt x="158" y="30"/>
                      <a:pt x="161" y="27"/>
                      <a:pt x="162" y="30"/>
                    </a:cubicBezTo>
                    <a:cubicBezTo>
                      <a:pt x="166" y="29"/>
                      <a:pt x="171" y="30"/>
                      <a:pt x="176" y="30"/>
                    </a:cubicBezTo>
                    <a:cubicBezTo>
                      <a:pt x="175" y="27"/>
                      <a:pt x="175" y="27"/>
                      <a:pt x="175" y="27"/>
                    </a:cubicBezTo>
                    <a:cubicBezTo>
                      <a:pt x="176" y="27"/>
                      <a:pt x="176" y="27"/>
                      <a:pt x="176" y="27"/>
                    </a:cubicBezTo>
                    <a:cubicBezTo>
                      <a:pt x="177" y="27"/>
                      <a:pt x="177" y="29"/>
                      <a:pt x="176" y="29"/>
                    </a:cubicBezTo>
                    <a:cubicBezTo>
                      <a:pt x="177" y="31"/>
                      <a:pt x="178" y="27"/>
                      <a:pt x="178" y="27"/>
                    </a:cubicBezTo>
                    <a:cubicBezTo>
                      <a:pt x="180" y="27"/>
                      <a:pt x="177" y="30"/>
                      <a:pt x="178" y="30"/>
                    </a:cubicBezTo>
                    <a:cubicBezTo>
                      <a:pt x="179" y="30"/>
                      <a:pt x="179" y="30"/>
                      <a:pt x="179" y="30"/>
                    </a:cubicBezTo>
                    <a:cubicBezTo>
                      <a:pt x="179" y="29"/>
                      <a:pt x="179" y="29"/>
                      <a:pt x="179" y="29"/>
                    </a:cubicBezTo>
                    <a:cubicBezTo>
                      <a:pt x="179" y="28"/>
                      <a:pt x="179" y="27"/>
                      <a:pt x="180" y="27"/>
                    </a:cubicBezTo>
                    <a:cubicBezTo>
                      <a:pt x="181" y="27"/>
                      <a:pt x="181" y="28"/>
                      <a:pt x="181" y="29"/>
                    </a:cubicBezTo>
                    <a:cubicBezTo>
                      <a:pt x="181" y="29"/>
                      <a:pt x="182" y="29"/>
                      <a:pt x="182" y="29"/>
                    </a:cubicBezTo>
                    <a:cubicBezTo>
                      <a:pt x="184" y="28"/>
                      <a:pt x="184" y="28"/>
                      <a:pt x="184" y="28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83" y="25"/>
                      <a:pt x="185" y="26"/>
                      <a:pt x="183" y="24"/>
                    </a:cubicBezTo>
                    <a:cubicBezTo>
                      <a:pt x="185" y="27"/>
                      <a:pt x="191" y="24"/>
                      <a:pt x="192" y="25"/>
                    </a:cubicBezTo>
                    <a:cubicBezTo>
                      <a:pt x="193" y="23"/>
                      <a:pt x="194" y="23"/>
                      <a:pt x="195" y="23"/>
                    </a:cubicBezTo>
                    <a:cubicBezTo>
                      <a:pt x="195" y="22"/>
                      <a:pt x="194" y="20"/>
                      <a:pt x="196" y="20"/>
                    </a:cubicBezTo>
                    <a:cubicBezTo>
                      <a:pt x="196" y="25"/>
                      <a:pt x="198" y="22"/>
                      <a:pt x="200" y="25"/>
                    </a:cubicBezTo>
                    <a:cubicBezTo>
                      <a:pt x="199" y="23"/>
                      <a:pt x="204" y="24"/>
                      <a:pt x="202" y="21"/>
                    </a:cubicBezTo>
                    <a:cubicBezTo>
                      <a:pt x="203" y="21"/>
                      <a:pt x="202" y="23"/>
                      <a:pt x="203" y="24"/>
                    </a:cubicBezTo>
                    <a:cubicBezTo>
                      <a:pt x="205" y="21"/>
                      <a:pt x="209" y="24"/>
                      <a:pt x="212" y="23"/>
                    </a:cubicBezTo>
                    <a:cubicBezTo>
                      <a:pt x="212" y="22"/>
                      <a:pt x="211" y="21"/>
                      <a:pt x="212" y="20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23"/>
                      <a:pt x="214" y="19"/>
                      <a:pt x="215" y="21"/>
                    </a:cubicBezTo>
                    <a:cubicBezTo>
                      <a:pt x="215" y="21"/>
                      <a:pt x="215" y="20"/>
                      <a:pt x="215" y="20"/>
                    </a:cubicBezTo>
                    <a:cubicBezTo>
                      <a:pt x="222" y="22"/>
                      <a:pt x="227" y="14"/>
                      <a:pt x="234" y="19"/>
                    </a:cubicBezTo>
                    <a:cubicBezTo>
                      <a:pt x="233" y="18"/>
                      <a:pt x="234" y="18"/>
                      <a:pt x="234" y="18"/>
                    </a:cubicBezTo>
                    <a:cubicBezTo>
                      <a:pt x="234" y="18"/>
                      <a:pt x="234" y="16"/>
                      <a:pt x="234" y="15"/>
                    </a:cubicBezTo>
                    <a:cubicBezTo>
                      <a:pt x="237" y="17"/>
                      <a:pt x="237" y="17"/>
                      <a:pt x="237" y="17"/>
                    </a:cubicBezTo>
                    <a:cubicBezTo>
                      <a:pt x="237" y="15"/>
                      <a:pt x="240" y="17"/>
                      <a:pt x="240" y="14"/>
                    </a:cubicBezTo>
                    <a:cubicBezTo>
                      <a:pt x="239" y="15"/>
                      <a:pt x="239" y="15"/>
                      <a:pt x="239" y="15"/>
                    </a:cubicBezTo>
                    <a:cubicBezTo>
                      <a:pt x="239" y="11"/>
                      <a:pt x="236" y="8"/>
                      <a:pt x="235" y="5"/>
                    </a:cubicBezTo>
                    <a:cubicBezTo>
                      <a:pt x="235" y="8"/>
                      <a:pt x="231" y="0"/>
                      <a:pt x="230" y="6"/>
                    </a:cubicBezTo>
                    <a:cubicBezTo>
                      <a:pt x="229" y="5"/>
                      <a:pt x="230" y="4"/>
                      <a:pt x="230" y="3"/>
                    </a:cubicBezTo>
                    <a:cubicBezTo>
                      <a:pt x="230" y="5"/>
                      <a:pt x="229" y="6"/>
                      <a:pt x="228" y="5"/>
                    </a:cubicBezTo>
                    <a:cubicBezTo>
                      <a:pt x="228" y="5"/>
                      <a:pt x="228" y="5"/>
                      <a:pt x="228" y="5"/>
                    </a:cubicBezTo>
                    <a:cubicBezTo>
                      <a:pt x="225" y="6"/>
                      <a:pt x="223" y="4"/>
                      <a:pt x="219" y="4"/>
                    </a:cubicBezTo>
                    <a:cubicBezTo>
                      <a:pt x="220" y="6"/>
                      <a:pt x="220" y="6"/>
                      <a:pt x="220" y="6"/>
                    </a:cubicBezTo>
                    <a:cubicBezTo>
                      <a:pt x="219" y="6"/>
                      <a:pt x="219" y="5"/>
                      <a:pt x="218" y="5"/>
                    </a:cubicBezTo>
                    <a:cubicBezTo>
                      <a:pt x="218" y="8"/>
                      <a:pt x="221" y="5"/>
                      <a:pt x="220" y="8"/>
                    </a:cubicBezTo>
                    <a:cubicBezTo>
                      <a:pt x="219" y="4"/>
                      <a:pt x="215" y="9"/>
                      <a:pt x="213" y="5"/>
                    </a:cubicBezTo>
                    <a:cubicBezTo>
                      <a:pt x="212" y="5"/>
                      <a:pt x="214" y="7"/>
                      <a:pt x="213" y="7"/>
                    </a:cubicBezTo>
                    <a:cubicBezTo>
                      <a:pt x="212" y="6"/>
                      <a:pt x="212" y="6"/>
                      <a:pt x="212" y="6"/>
                    </a:cubicBezTo>
                    <a:cubicBezTo>
                      <a:pt x="212" y="7"/>
                      <a:pt x="212" y="7"/>
                      <a:pt x="212" y="7"/>
                    </a:cubicBezTo>
                    <a:cubicBezTo>
                      <a:pt x="212" y="7"/>
                      <a:pt x="211" y="6"/>
                      <a:pt x="211" y="5"/>
                    </a:cubicBezTo>
                    <a:cubicBezTo>
                      <a:pt x="211" y="5"/>
                      <a:pt x="211" y="5"/>
                      <a:pt x="211" y="4"/>
                    </a:cubicBezTo>
                    <a:cubicBezTo>
                      <a:pt x="210" y="3"/>
                      <a:pt x="209" y="5"/>
                      <a:pt x="208" y="5"/>
                    </a:cubicBezTo>
                    <a:cubicBezTo>
                      <a:pt x="209" y="6"/>
                      <a:pt x="209" y="6"/>
                      <a:pt x="209" y="6"/>
                    </a:cubicBezTo>
                    <a:cubicBezTo>
                      <a:pt x="206" y="7"/>
                      <a:pt x="202" y="6"/>
                      <a:pt x="199" y="9"/>
                    </a:cubicBezTo>
                    <a:cubicBezTo>
                      <a:pt x="200" y="10"/>
                      <a:pt x="200" y="10"/>
                      <a:pt x="200" y="10"/>
                    </a:cubicBezTo>
                    <a:cubicBezTo>
                      <a:pt x="198" y="12"/>
                      <a:pt x="198" y="10"/>
                      <a:pt x="195" y="11"/>
                    </a:cubicBezTo>
                    <a:cubicBezTo>
                      <a:pt x="195" y="11"/>
                      <a:pt x="195" y="11"/>
                      <a:pt x="195" y="11"/>
                    </a:cubicBezTo>
                    <a:cubicBezTo>
                      <a:pt x="195" y="12"/>
                      <a:pt x="194" y="12"/>
                      <a:pt x="194" y="12"/>
                    </a:cubicBezTo>
                    <a:cubicBezTo>
                      <a:pt x="194" y="11"/>
                      <a:pt x="192" y="10"/>
                      <a:pt x="193" y="9"/>
                    </a:cubicBezTo>
                    <a:cubicBezTo>
                      <a:pt x="190" y="11"/>
                      <a:pt x="192" y="11"/>
                      <a:pt x="190" y="14"/>
                    </a:cubicBezTo>
                    <a:cubicBezTo>
                      <a:pt x="190" y="13"/>
                      <a:pt x="190" y="13"/>
                      <a:pt x="190" y="13"/>
                    </a:cubicBezTo>
                    <a:cubicBezTo>
                      <a:pt x="189" y="14"/>
                      <a:pt x="190" y="15"/>
                      <a:pt x="188" y="16"/>
                    </a:cubicBezTo>
                    <a:cubicBezTo>
                      <a:pt x="189" y="14"/>
                      <a:pt x="187" y="14"/>
                      <a:pt x="188" y="12"/>
                    </a:cubicBezTo>
                    <a:cubicBezTo>
                      <a:pt x="185" y="9"/>
                      <a:pt x="184" y="16"/>
                      <a:pt x="182" y="11"/>
                    </a:cubicBezTo>
                    <a:cubicBezTo>
                      <a:pt x="182" y="16"/>
                      <a:pt x="185" y="13"/>
                      <a:pt x="185" y="14"/>
                    </a:cubicBezTo>
                    <a:cubicBezTo>
                      <a:pt x="185" y="15"/>
                      <a:pt x="184" y="17"/>
                      <a:pt x="183" y="17"/>
                    </a:cubicBezTo>
                    <a:cubicBezTo>
                      <a:pt x="182" y="17"/>
                      <a:pt x="181" y="12"/>
                      <a:pt x="179" y="13"/>
                    </a:cubicBezTo>
                    <a:cubicBezTo>
                      <a:pt x="179" y="13"/>
                      <a:pt x="179" y="12"/>
                      <a:pt x="179" y="12"/>
                    </a:cubicBezTo>
                    <a:cubicBezTo>
                      <a:pt x="178" y="11"/>
                      <a:pt x="178" y="14"/>
                      <a:pt x="176" y="12"/>
                    </a:cubicBezTo>
                    <a:cubicBezTo>
                      <a:pt x="176" y="15"/>
                      <a:pt x="175" y="13"/>
                      <a:pt x="175" y="16"/>
                    </a:cubicBezTo>
                    <a:cubicBezTo>
                      <a:pt x="177" y="15"/>
                      <a:pt x="177" y="15"/>
                      <a:pt x="177" y="15"/>
                    </a:cubicBezTo>
                    <a:cubicBezTo>
                      <a:pt x="176" y="16"/>
                      <a:pt x="176" y="19"/>
                      <a:pt x="174" y="18"/>
                    </a:cubicBezTo>
                    <a:cubicBezTo>
                      <a:pt x="174" y="17"/>
                      <a:pt x="174" y="16"/>
                      <a:pt x="174" y="16"/>
                    </a:cubicBezTo>
                    <a:cubicBezTo>
                      <a:pt x="174" y="15"/>
                      <a:pt x="173" y="17"/>
                      <a:pt x="173" y="16"/>
                    </a:cubicBezTo>
                    <a:cubicBezTo>
                      <a:pt x="172" y="13"/>
                      <a:pt x="175" y="15"/>
                      <a:pt x="176" y="12"/>
                    </a:cubicBezTo>
                    <a:cubicBezTo>
                      <a:pt x="175" y="11"/>
                      <a:pt x="174" y="15"/>
                      <a:pt x="174" y="11"/>
                    </a:cubicBezTo>
                    <a:cubicBezTo>
                      <a:pt x="174" y="16"/>
                      <a:pt x="172" y="11"/>
                      <a:pt x="171" y="15"/>
                    </a:cubicBezTo>
                    <a:cubicBezTo>
                      <a:pt x="170" y="13"/>
                      <a:pt x="170" y="13"/>
                      <a:pt x="170" y="13"/>
                    </a:cubicBezTo>
                    <a:cubicBezTo>
                      <a:pt x="170" y="13"/>
                      <a:pt x="170" y="14"/>
                      <a:pt x="169" y="14"/>
                    </a:cubicBezTo>
                    <a:cubicBezTo>
                      <a:pt x="170" y="12"/>
                      <a:pt x="170" y="12"/>
                      <a:pt x="170" y="12"/>
                    </a:cubicBezTo>
                    <a:cubicBezTo>
                      <a:pt x="169" y="14"/>
                      <a:pt x="167" y="10"/>
                      <a:pt x="166" y="11"/>
                    </a:cubicBezTo>
                    <a:cubicBezTo>
                      <a:pt x="169" y="11"/>
                      <a:pt x="167" y="14"/>
                      <a:pt x="168" y="15"/>
                    </a:cubicBezTo>
                    <a:cubicBezTo>
                      <a:pt x="166" y="18"/>
                      <a:pt x="166" y="10"/>
                      <a:pt x="163" y="12"/>
                    </a:cubicBezTo>
                    <a:cubicBezTo>
                      <a:pt x="163" y="11"/>
                      <a:pt x="165" y="13"/>
                      <a:pt x="164" y="14"/>
                    </a:cubicBezTo>
                    <a:cubicBezTo>
                      <a:pt x="163" y="13"/>
                      <a:pt x="162" y="13"/>
                      <a:pt x="162" y="12"/>
                    </a:cubicBezTo>
                    <a:cubicBezTo>
                      <a:pt x="160" y="13"/>
                      <a:pt x="162" y="14"/>
                      <a:pt x="162" y="15"/>
                    </a:cubicBezTo>
                    <a:cubicBezTo>
                      <a:pt x="160" y="13"/>
                      <a:pt x="161" y="16"/>
                      <a:pt x="160" y="17"/>
                    </a:cubicBezTo>
                    <a:cubicBezTo>
                      <a:pt x="160" y="15"/>
                      <a:pt x="160" y="15"/>
                      <a:pt x="160" y="15"/>
                    </a:cubicBezTo>
                    <a:cubicBezTo>
                      <a:pt x="157" y="14"/>
                      <a:pt x="159" y="19"/>
                      <a:pt x="157" y="18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56" y="16"/>
                      <a:pt x="156" y="16"/>
                      <a:pt x="156" y="16"/>
                    </a:cubicBezTo>
                    <a:cubicBezTo>
                      <a:pt x="156" y="14"/>
                      <a:pt x="156" y="14"/>
                      <a:pt x="156" y="14"/>
                    </a:cubicBezTo>
                    <a:cubicBezTo>
                      <a:pt x="155" y="16"/>
                      <a:pt x="155" y="15"/>
                      <a:pt x="153" y="15"/>
                    </a:cubicBezTo>
                    <a:cubicBezTo>
                      <a:pt x="154" y="16"/>
                      <a:pt x="154" y="18"/>
                      <a:pt x="153" y="19"/>
                    </a:cubicBezTo>
                    <a:cubicBezTo>
                      <a:pt x="152" y="18"/>
                      <a:pt x="153" y="17"/>
                      <a:pt x="151" y="17"/>
                    </a:cubicBezTo>
                    <a:cubicBezTo>
                      <a:pt x="151" y="16"/>
                      <a:pt x="152" y="15"/>
                      <a:pt x="153" y="16"/>
                    </a:cubicBezTo>
                    <a:cubicBezTo>
                      <a:pt x="153" y="16"/>
                      <a:pt x="153" y="15"/>
                      <a:pt x="153" y="14"/>
                    </a:cubicBezTo>
                    <a:cubicBezTo>
                      <a:pt x="152" y="13"/>
                      <a:pt x="151" y="14"/>
                      <a:pt x="150" y="14"/>
                    </a:cubicBezTo>
                    <a:cubicBezTo>
                      <a:pt x="150" y="15"/>
                      <a:pt x="151" y="15"/>
                      <a:pt x="151" y="15"/>
                    </a:cubicBezTo>
                    <a:cubicBezTo>
                      <a:pt x="149" y="18"/>
                      <a:pt x="149" y="18"/>
                      <a:pt x="149" y="18"/>
                    </a:cubicBezTo>
                    <a:cubicBezTo>
                      <a:pt x="148" y="17"/>
                      <a:pt x="149" y="17"/>
                      <a:pt x="149" y="16"/>
                    </a:cubicBezTo>
                    <a:cubicBezTo>
                      <a:pt x="148" y="16"/>
                      <a:pt x="148" y="17"/>
                      <a:pt x="147" y="17"/>
                    </a:cubicBezTo>
                    <a:cubicBezTo>
                      <a:pt x="147" y="16"/>
                      <a:pt x="147" y="14"/>
                      <a:pt x="148" y="13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6" y="15"/>
                      <a:pt x="145" y="14"/>
                      <a:pt x="145" y="13"/>
                    </a:cubicBezTo>
                    <a:cubicBezTo>
                      <a:pt x="143" y="12"/>
                      <a:pt x="142" y="17"/>
                      <a:pt x="140" y="16"/>
                    </a:cubicBezTo>
                    <a:cubicBezTo>
                      <a:pt x="140" y="16"/>
                      <a:pt x="140" y="16"/>
                      <a:pt x="140" y="17"/>
                    </a:cubicBezTo>
                    <a:cubicBezTo>
                      <a:pt x="138" y="16"/>
                      <a:pt x="137" y="15"/>
                      <a:pt x="135" y="17"/>
                    </a:cubicBezTo>
                    <a:cubicBezTo>
                      <a:pt x="134" y="15"/>
                      <a:pt x="134" y="15"/>
                      <a:pt x="134" y="15"/>
                    </a:cubicBezTo>
                    <a:cubicBezTo>
                      <a:pt x="132" y="15"/>
                      <a:pt x="136" y="18"/>
                      <a:pt x="134" y="19"/>
                    </a:cubicBezTo>
                    <a:cubicBezTo>
                      <a:pt x="132" y="20"/>
                      <a:pt x="133" y="17"/>
                      <a:pt x="132" y="16"/>
                    </a:cubicBezTo>
                    <a:cubicBezTo>
                      <a:pt x="131" y="18"/>
                      <a:pt x="130" y="21"/>
                      <a:pt x="128" y="19"/>
                    </a:cubicBezTo>
                    <a:cubicBezTo>
                      <a:pt x="129" y="18"/>
                      <a:pt x="129" y="19"/>
                      <a:pt x="130" y="18"/>
                    </a:cubicBezTo>
                    <a:close/>
                    <a:moveTo>
                      <a:pt x="112" y="22"/>
                    </a:moveTo>
                    <a:cubicBezTo>
                      <a:pt x="113" y="22"/>
                      <a:pt x="113" y="20"/>
                      <a:pt x="114" y="22"/>
                    </a:cubicBezTo>
                    <a:cubicBezTo>
                      <a:pt x="113" y="24"/>
                      <a:pt x="113" y="23"/>
                      <a:pt x="112" y="22"/>
                    </a:cubicBezTo>
                    <a:close/>
                    <a:moveTo>
                      <a:pt x="86" y="31"/>
                    </a:moveTo>
                    <a:cubicBezTo>
                      <a:pt x="86" y="30"/>
                      <a:pt x="87" y="30"/>
                      <a:pt x="87" y="31"/>
                    </a:cubicBezTo>
                    <a:cubicBezTo>
                      <a:pt x="87" y="31"/>
                      <a:pt x="87" y="31"/>
                      <a:pt x="86" y="31"/>
                    </a:cubicBezTo>
                    <a:close/>
                    <a:moveTo>
                      <a:pt x="13" y="53"/>
                    </a:moveTo>
                    <a:cubicBezTo>
                      <a:pt x="13" y="53"/>
                      <a:pt x="13" y="52"/>
                      <a:pt x="13" y="52"/>
                    </a:cubicBezTo>
                    <a:cubicBezTo>
                      <a:pt x="14" y="53"/>
                      <a:pt x="14" y="53"/>
                      <a:pt x="13" y="53"/>
                    </a:cubicBezTo>
                    <a:close/>
                    <a:moveTo>
                      <a:pt x="11" y="52"/>
                    </a:moveTo>
                    <a:cubicBezTo>
                      <a:pt x="11" y="52"/>
                      <a:pt x="11" y="52"/>
                      <a:pt x="11" y="53"/>
                    </a:cubicBezTo>
                    <a:cubicBezTo>
                      <a:pt x="11" y="52"/>
                      <a:pt x="12" y="52"/>
                      <a:pt x="12" y="52"/>
                    </a:cubicBezTo>
                    <a:cubicBezTo>
                      <a:pt x="12" y="52"/>
                      <a:pt x="12" y="51"/>
                      <a:pt x="11" y="52"/>
                    </a:cubicBezTo>
                    <a:close/>
                    <a:moveTo>
                      <a:pt x="182" y="28"/>
                    </a:moveTo>
                    <a:cubicBezTo>
                      <a:pt x="181" y="27"/>
                      <a:pt x="181" y="27"/>
                      <a:pt x="181" y="27"/>
                    </a:cubicBezTo>
                    <a:cubicBezTo>
                      <a:pt x="182" y="27"/>
                      <a:pt x="182" y="27"/>
                      <a:pt x="182" y="28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2" name="Freeform 1936"/>
              <p:cNvSpPr>
                <a:spLocks/>
              </p:cNvSpPr>
              <p:nvPr/>
            </p:nvSpPr>
            <p:spPr bwMode="auto">
              <a:xfrm>
                <a:off x="4545" y="259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3" name="Freeform 1937"/>
              <p:cNvSpPr>
                <a:spLocks/>
              </p:cNvSpPr>
              <p:nvPr/>
            </p:nvSpPr>
            <p:spPr bwMode="auto">
              <a:xfrm>
                <a:off x="4666" y="2563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4" name="Freeform 1938"/>
              <p:cNvSpPr>
                <a:spLocks/>
              </p:cNvSpPr>
              <p:nvPr/>
            </p:nvSpPr>
            <p:spPr bwMode="auto">
              <a:xfrm>
                <a:off x="4415" y="260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5" name="Freeform 1939"/>
              <p:cNvSpPr>
                <a:spLocks/>
              </p:cNvSpPr>
              <p:nvPr/>
            </p:nvSpPr>
            <p:spPr bwMode="auto">
              <a:xfrm>
                <a:off x="4341" y="2658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6" name="Freeform 1940"/>
              <p:cNvSpPr>
                <a:spLocks/>
              </p:cNvSpPr>
              <p:nvPr/>
            </p:nvSpPr>
            <p:spPr bwMode="auto">
              <a:xfrm>
                <a:off x="4318" y="2634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7" name="Freeform 1941"/>
              <p:cNvSpPr>
                <a:spLocks/>
              </p:cNvSpPr>
              <p:nvPr/>
            </p:nvSpPr>
            <p:spPr bwMode="auto">
              <a:xfrm>
                <a:off x="4334" y="2641"/>
                <a:ext cx="5" cy="7"/>
              </a:xfrm>
              <a:custGeom>
                <a:avLst/>
                <a:gdLst>
                  <a:gd name="T0" fmla="*/ 2 w 2"/>
                  <a:gd name="T1" fmla="*/ 2 h 3"/>
                  <a:gd name="T2" fmla="*/ 0 w 2"/>
                  <a:gd name="T3" fmla="*/ 1 h 3"/>
                  <a:gd name="T4" fmla="*/ 0 w 2"/>
                  <a:gd name="T5" fmla="*/ 1 h 3"/>
                  <a:gd name="T6" fmla="*/ 2 w 2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3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8" name="Freeform 1942"/>
              <p:cNvSpPr>
                <a:spLocks/>
              </p:cNvSpPr>
              <p:nvPr/>
            </p:nvSpPr>
            <p:spPr bwMode="auto">
              <a:xfrm>
                <a:off x="4332" y="26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9" name="Freeform 1943"/>
              <p:cNvSpPr>
                <a:spLocks/>
              </p:cNvSpPr>
              <p:nvPr/>
            </p:nvSpPr>
            <p:spPr bwMode="auto">
              <a:xfrm>
                <a:off x="4356" y="2651"/>
                <a:ext cx="4" cy="12"/>
              </a:xfrm>
              <a:custGeom>
                <a:avLst/>
                <a:gdLst>
                  <a:gd name="T0" fmla="*/ 0 w 2"/>
                  <a:gd name="T1" fmla="*/ 1 h 5"/>
                  <a:gd name="T2" fmla="*/ 0 w 2"/>
                  <a:gd name="T3" fmla="*/ 3 h 5"/>
                  <a:gd name="T4" fmla="*/ 0 w 2"/>
                  <a:gd name="T5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5">
                    <a:moveTo>
                      <a:pt x="0" y="1"/>
                    </a:moveTo>
                    <a:cubicBezTo>
                      <a:pt x="0" y="1"/>
                      <a:pt x="0" y="3"/>
                      <a:pt x="0" y="3"/>
                    </a:cubicBezTo>
                    <a:cubicBezTo>
                      <a:pt x="0" y="5"/>
                      <a:pt x="2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0" name="Freeform 1944"/>
              <p:cNvSpPr>
                <a:spLocks/>
              </p:cNvSpPr>
              <p:nvPr/>
            </p:nvSpPr>
            <p:spPr bwMode="auto">
              <a:xfrm>
                <a:off x="4337" y="2632"/>
                <a:ext cx="0" cy="5"/>
              </a:xfrm>
              <a:custGeom>
                <a:avLst/>
                <a:gdLst>
                  <a:gd name="T0" fmla="*/ 0 h 5"/>
                  <a:gd name="T1" fmla="*/ 5 h 5"/>
                  <a:gd name="T2" fmla="*/ 2 h 5"/>
                  <a:gd name="T3" fmla="*/ 0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0"/>
                    </a:moveTo>
                    <a:lnTo>
                      <a:pt x="0" y="5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1" name="Freeform 1945"/>
              <p:cNvSpPr>
                <a:spLocks/>
              </p:cNvSpPr>
              <p:nvPr/>
            </p:nvSpPr>
            <p:spPr bwMode="auto">
              <a:xfrm>
                <a:off x="4346" y="2634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2" name="Freeform 1946"/>
              <p:cNvSpPr>
                <a:spLocks/>
              </p:cNvSpPr>
              <p:nvPr/>
            </p:nvSpPr>
            <p:spPr bwMode="auto">
              <a:xfrm>
                <a:off x="4344" y="2637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3" name="Freeform 1947"/>
              <p:cNvSpPr>
                <a:spLocks/>
              </p:cNvSpPr>
              <p:nvPr/>
            </p:nvSpPr>
            <p:spPr bwMode="auto">
              <a:xfrm>
                <a:off x="4339" y="2632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4" name="Freeform 1948"/>
              <p:cNvSpPr>
                <a:spLocks/>
              </p:cNvSpPr>
              <p:nvPr/>
            </p:nvSpPr>
            <p:spPr bwMode="auto">
              <a:xfrm>
                <a:off x="4377" y="2630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5" name="Freeform 1949"/>
              <p:cNvSpPr>
                <a:spLocks/>
              </p:cNvSpPr>
              <p:nvPr/>
            </p:nvSpPr>
            <p:spPr bwMode="auto">
              <a:xfrm>
                <a:off x="4367" y="2618"/>
                <a:ext cx="3" cy="7"/>
              </a:xfrm>
              <a:custGeom>
                <a:avLst/>
                <a:gdLst>
                  <a:gd name="T0" fmla="*/ 0 w 1"/>
                  <a:gd name="T1" fmla="*/ 1 h 3"/>
                  <a:gd name="T2" fmla="*/ 1 w 1"/>
                  <a:gd name="T3" fmla="*/ 3 h 3"/>
                  <a:gd name="T4" fmla="*/ 1 w 1"/>
                  <a:gd name="T5" fmla="*/ 0 h 3"/>
                  <a:gd name="T6" fmla="*/ 0 w 1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6" name="Freeform 1950"/>
              <p:cNvSpPr>
                <a:spLocks/>
              </p:cNvSpPr>
              <p:nvPr/>
            </p:nvSpPr>
            <p:spPr bwMode="auto">
              <a:xfrm>
                <a:off x="4375" y="2613"/>
                <a:ext cx="4" cy="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1 h 2"/>
                  <a:gd name="T4" fmla="*/ 1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2" y="0"/>
                      <a:pt x="1" y="1"/>
                    </a:cubicBezTo>
                    <a:cubicBezTo>
                      <a:pt x="1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7" name="Freeform 1951"/>
              <p:cNvSpPr>
                <a:spLocks/>
              </p:cNvSpPr>
              <p:nvPr/>
            </p:nvSpPr>
            <p:spPr bwMode="auto">
              <a:xfrm>
                <a:off x="4422" y="2622"/>
                <a:ext cx="0" cy="10"/>
              </a:xfrm>
              <a:custGeom>
                <a:avLst/>
                <a:gdLst>
                  <a:gd name="T0" fmla="*/ 0 h 10"/>
                  <a:gd name="T1" fmla="*/ 0 h 10"/>
                  <a:gd name="T2" fmla="*/ 10 h 10"/>
                  <a:gd name="T3" fmla="*/ 0 h 1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0">
                    <a:moveTo>
                      <a:pt x="0" y="0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8" name="Freeform 1952"/>
              <p:cNvSpPr>
                <a:spLocks/>
              </p:cNvSpPr>
              <p:nvPr/>
            </p:nvSpPr>
            <p:spPr bwMode="auto">
              <a:xfrm>
                <a:off x="4453" y="2592"/>
                <a:ext cx="7" cy="9"/>
              </a:xfrm>
              <a:custGeom>
                <a:avLst/>
                <a:gdLst>
                  <a:gd name="T0" fmla="*/ 2 w 3"/>
                  <a:gd name="T1" fmla="*/ 1 h 4"/>
                  <a:gd name="T2" fmla="*/ 1 w 3"/>
                  <a:gd name="T3" fmla="*/ 3 h 4"/>
                  <a:gd name="T4" fmla="*/ 2 w 3"/>
                  <a:gd name="T5" fmla="*/ 4 h 4"/>
                  <a:gd name="T6" fmla="*/ 2 w 3"/>
                  <a:gd name="T7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2" y="1"/>
                    </a:moveTo>
                    <a:cubicBezTo>
                      <a:pt x="1" y="0"/>
                      <a:pt x="2" y="4"/>
                      <a:pt x="1" y="3"/>
                    </a:cubicBezTo>
                    <a:cubicBezTo>
                      <a:pt x="0" y="4"/>
                      <a:pt x="2" y="3"/>
                      <a:pt x="2" y="4"/>
                    </a:cubicBezTo>
                    <a:cubicBezTo>
                      <a:pt x="2" y="3"/>
                      <a:pt x="3" y="4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9" name="Freeform 1953"/>
              <p:cNvSpPr>
                <a:spLocks/>
              </p:cNvSpPr>
              <p:nvPr/>
            </p:nvSpPr>
            <p:spPr bwMode="auto">
              <a:xfrm>
                <a:off x="4455" y="2601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0" name="Freeform 1954"/>
              <p:cNvSpPr>
                <a:spLocks/>
              </p:cNvSpPr>
              <p:nvPr/>
            </p:nvSpPr>
            <p:spPr bwMode="auto">
              <a:xfrm>
                <a:off x="4900" y="2570"/>
                <a:ext cx="3" cy="5"/>
              </a:xfrm>
              <a:custGeom>
                <a:avLst/>
                <a:gdLst>
                  <a:gd name="T0" fmla="*/ 0 w 3"/>
                  <a:gd name="T1" fmla="*/ 3 h 5"/>
                  <a:gd name="T2" fmla="*/ 3 w 3"/>
                  <a:gd name="T3" fmla="*/ 5 h 5"/>
                  <a:gd name="T4" fmla="*/ 0 w 3"/>
                  <a:gd name="T5" fmla="*/ 0 h 5"/>
                  <a:gd name="T6" fmla="*/ 0 w 3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0" y="3"/>
                    </a:moveTo>
                    <a:lnTo>
                      <a:pt x="3" y="5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1" name="Freeform 1955"/>
              <p:cNvSpPr>
                <a:spLocks/>
              </p:cNvSpPr>
              <p:nvPr/>
            </p:nvSpPr>
            <p:spPr bwMode="auto">
              <a:xfrm>
                <a:off x="4903" y="2566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2" name="Freeform 1956"/>
              <p:cNvSpPr>
                <a:spLocks/>
              </p:cNvSpPr>
              <p:nvPr/>
            </p:nvSpPr>
            <p:spPr bwMode="auto">
              <a:xfrm>
                <a:off x="4592" y="2568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1" y="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3" name="Freeform 1957"/>
              <p:cNvSpPr>
                <a:spLocks/>
              </p:cNvSpPr>
              <p:nvPr/>
            </p:nvSpPr>
            <p:spPr bwMode="auto">
              <a:xfrm>
                <a:off x="4623" y="2568"/>
                <a:ext cx="0" cy="7"/>
              </a:xfrm>
              <a:custGeom>
                <a:avLst/>
                <a:gdLst>
                  <a:gd name="T0" fmla="*/ 0 h 7"/>
                  <a:gd name="T1" fmla="*/ 0 h 7"/>
                  <a:gd name="T2" fmla="*/ 7 h 7"/>
                  <a:gd name="T3" fmla="*/ 0 h 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4" name="Freeform 1958"/>
              <p:cNvSpPr>
                <a:spLocks/>
              </p:cNvSpPr>
              <p:nvPr/>
            </p:nvSpPr>
            <p:spPr bwMode="auto">
              <a:xfrm>
                <a:off x="4644" y="2559"/>
                <a:ext cx="5" cy="7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0 h 3"/>
                  <a:gd name="T4" fmla="*/ 1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2" y="3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5" name="Freeform 1959"/>
              <p:cNvSpPr>
                <a:spLocks/>
              </p:cNvSpPr>
              <p:nvPr/>
            </p:nvSpPr>
            <p:spPr bwMode="auto">
              <a:xfrm>
                <a:off x="4457" y="3186"/>
                <a:ext cx="5" cy="7"/>
              </a:xfrm>
              <a:custGeom>
                <a:avLst/>
                <a:gdLst>
                  <a:gd name="T0" fmla="*/ 1 w 2"/>
                  <a:gd name="T1" fmla="*/ 1 h 3"/>
                  <a:gd name="T2" fmla="*/ 1 w 2"/>
                  <a:gd name="T3" fmla="*/ 3 h 3"/>
                  <a:gd name="T4" fmla="*/ 1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0" y="1"/>
                      <a:pt x="1" y="2"/>
                      <a:pt x="1" y="3"/>
                    </a:cubicBezTo>
                    <a:cubicBezTo>
                      <a:pt x="2" y="2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6" name="Freeform 1960"/>
              <p:cNvSpPr>
                <a:spLocks/>
              </p:cNvSpPr>
              <p:nvPr/>
            </p:nvSpPr>
            <p:spPr bwMode="auto">
              <a:xfrm>
                <a:off x="4469" y="3170"/>
                <a:ext cx="0" cy="4"/>
              </a:xfrm>
              <a:custGeom>
                <a:avLst/>
                <a:gdLst>
                  <a:gd name="T0" fmla="*/ 2 h 4"/>
                  <a:gd name="T1" fmla="*/ 4 h 4"/>
                  <a:gd name="T2" fmla="*/ 0 h 4"/>
                  <a:gd name="T3" fmla="*/ 2 h 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4">
                    <a:moveTo>
                      <a:pt x="0" y="2"/>
                    </a:moveTo>
                    <a:lnTo>
                      <a:pt x="0" y="4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7" name="Freeform 1961"/>
              <p:cNvSpPr>
                <a:spLocks/>
              </p:cNvSpPr>
              <p:nvPr/>
            </p:nvSpPr>
            <p:spPr bwMode="auto">
              <a:xfrm>
                <a:off x="4474" y="3162"/>
                <a:ext cx="9" cy="12"/>
              </a:xfrm>
              <a:custGeom>
                <a:avLst/>
                <a:gdLst>
                  <a:gd name="T0" fmla="*/ 4 w 4"/>
                  <a:gd name="T1" fmla="*/ 2 h 5"/>
                  <a:gd name="T2" fmla="*/ 0 w 4"/>
                  <a:gd name="T3" fmla="*/ 3 h 5"/>
                  <a:gd name="T4" fmla="*/ 0 w 4"/>
                  <a:gd name="T5" fmla="*/ 2 h 5"/>
                  <a:gd name="T6" fmla="*/ 0 w 4"/>
                  <a:gd name="T7" fmla="*/ 5 h 5"/>
                  <a:gd name="T8" fmla="*/ 4 w 4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4" y="2"/>
                    </a:moveTo>
                    <a:cubicBezTo>
                      <a:pt x="2" y="0"/>
                      <a:pt x="2" y="3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4"/>
                      <a:pt x="2" y="2"/>
                      <a:pt x="4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8" name="Freeform 1962"/>
              <p:cNvSpPr>
                <a:spLocks/>
              </p:cNvSpPr>
              <p:nvPr/>
            </p:nvSpPr>
            <p:spPr bwMode="auto">
              <a:xfrm>
                <a:off x="4493" y="3174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9" name="Freeform 1963"/>
              <p:cNvSpPr>
                <a:spLocks/>
              </p:cNvSpPr>
              <p:nvPr/>
            </p:nvSpPr>
            <p:spPr bwMode="auto">
              <a:xfrm>
                <a:off x="4493" y="3177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0" name="Freeform 1964"/>
              <p:cNvSpPr>
                <a:spLocks/>
              </p:cNvSpPr>
              <p:nvPr/>
            </p:nvSpPr>
            <p:spPr bwMode="auto">
              <a:xfrm>
                <a:off x="4500" y="3172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1" name="Freeform 1965"/>
              <p:cNvSpPr>
                <a:spLocks/>
              </p:cNvSpPr>
              <p:nvPr/>
            </p:nvSpPr>
            <p:spPr bwMode="auto">
              <a:xfrm>
                <a:off x="4500" y="3167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2" name="Freeform 1966"/>
              <p:cNvSpPr>
                <a:spLocks/>
              </p:cNvSpPr>
              <p:nvPr/>
            </p:nvSpPr>
            <p:spPr bwMode="auto">
              <a:xfrm>
                <a:off x="4498" y="3165"/>
                <a:ext cx="2" cy="7"/>
              </a:xfrm>
              <a:custGeom>
                <a:avLst/>
                <a:gdLst>
                  <a:gd name="T0" fmla="*/ 0 w 1"/>
                  <a:gd name="T1" fmla="*/ 3 h 3"/>
                  <a:gd name="T2" fmla="*/ 1 w 1"/>
                  <a:gd name="T3" fmla="*/ 2 h 3"/>
                  <a:gd name="T4" fmla="*/ 0 w 1"/>
                  <a:gd name="T5" fmla="*/ 2 h 3"/>
                  <a:gd name="T6" fmla="*/ 0 w 1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0"/>
                      <a:pt x="0" y="2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3" name="Freeform 1967"/>
              <p:cNvSpPr>
                <a:spLocks/>
              </p:cNvSpPr>
              <p:nvPr/>
            </p:nvSpPr>
            <p:spPr bwMode="auto">
              <a:xfrm>
                <a:off x="4491" y="3167"/>
                <a:ext cx="7" cy="7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3 w 3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0" y="1"/>
                      <a:pt x="1" y="3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4" name="Freeform 1968"/>
              <p:cNvSpPr>
                <a:spLocks/>
              </p:cNvSpPr>
              <p:nvPr/>
            </p:nvSpPr>
            <p:spPr bwMode="auto">
              <a:xfrm>
                <a:off x="4479" y="316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5" name="Freeform 1969"/>
              <p:cNvSpPr>
                <a:spLocks/>
              </p:cNvSpPr>
              <p:nvPr/>
            </p:nvSpPr>
            <p:spPr bwMode="auto">
              <a:xfrm>
                <a:off x="4510" y="3165"/>
                <a:ext cx="2" cy="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6" name="Freeform 1970"/>
              <p:cNvSpPr>
                <a:spLocks/>
              </p:cNvSpPr>
              <p:nvPr/>
            </p:nvSpPr>
            <p:spPr bwMode="auto">
              <a:xfrm>
                <a:off x="4510" y="3162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7" name="Freeform 1971"/>
              <p:cNvSpPr>
                <a:spLocks/>
              </p:cNvSpPr>
              <p:nvPr/>
            </p:nvSpPr>
            <p:spPr bwMode="auto">
              <a:xfrm>
                <a:off x="4495" y="3160"/>
                <a:ext cx="3" cy="7"/>
              </a:xfrm>
              <a:custGeom>
                <a:avLst/>
                <a:gdLst>
                  <a:gd name="T0" fmla="*/ 3 w 3"/>
                  <a:gd name="T1" fmla="*/ 0 h 7"/>
                  <a:gd name="T2" fmla="*/ 0 w 3"/>
                  <a:gd name="T3" fmla="*/ 7 h 7"/>
                  <a:gd name="T4" fmla="*/ 3 w 3"/>
                  <a:gd name="T5" fmla="*/ 0 h 7"/>
                  <a:gd name="T6" fmla="*/ 3 w 3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7">
                    <a:moveTo>
                      <a:pt x="3" y="0"/>
                    </a:moveTo>
                    <a:lnTo>
                      <a:pt x="0" y="7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8" name="Freeform 1972"/>
              <p:cNvSpPr>
                <a:spLocks/>
              </p:cNvSpPr>
              <p:nvPr/>
            </p:nvSpPr>
            <p:spPr bwMode="auto">
              <a:xfrm>
                <a:off x="4521" y="3165"/>
                <a:ext cx="0" cy="5"/>
              </a:xfrm>
              <a:custGeom>
                <a:avLst/>
                <a:gdLst>
                  <a:gd name="T0" fmla="*/ 2 h 5"/>
                  <a:gd name="T1" fmla="*/ 5 h 5"/>
                  <a:gd name="T2" fmla="*/ 0 h 5"/>
                  <a:gd name="T3" fmla="*/ 2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2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9" name="Freeform 1973"/>
              <p:cNvSpPr>
                <a:spLocks/>
              </p:cNvSpPr>
              <p:nvPr/>
            </p:nvSpPr>
            <p:spPr bwMode="auto">
              <a:xfrm>
                <a:off x="4526" y="3162"/>
                <a:ext cx="5" cy="8"/>
              </a:xfrm>
              <a:custGeom>
                <a:avLst/>
                <a:gdLst>
                  <a:gd name="T0" fmla="*/ 0 w 2"/>
                  <a:gd name="T1" fmla="*/ 0 h 3"/>
                  <a:gd name="T2" fmla="*/ 1 w 2"/>
                  <a:gd name="T3" fmla="*/ 3 h 3"/>
                  <a:gd name="T4" fmla="*/ 2 w 2"/>
                  <a:gd name="T5" fmla="*/ 0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0" y="2"/>
                      <a:pt x="1" y="2"/>
                      <a:pt x="1" y="3"/>
                    </a:cubicBezTo>
                    <a:cubicBezTo>
                      <a:pt x="2" y="2"/>
                      <a:pt x="2" y="1"/>
                      <a:pt x="2" y="0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0" name="Freeform 1974"/>
              <p:cNvSpPr>
                <a:spLocks/>
              </p:cNvSpPr>
              <p:nvPr/>
            </p:nvSpPr>
            <p:spPr bwMode="auto">
              <a:xfrm>
                <a:off x="4531" y="316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1" name="Freeform 1975"/>
              <p:cNvSpPr>
                <a:spLocks/>
              </p:cNvSpPr>
              <p:nvPr/>
            </p:nvSpPr>
            <p:spPr bwMode="auto">
              <a:xfrm>
                <a:off x="4514" y="3160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1" y="2"/>
                      <a:pt x="2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2" name="Freeform 1976"/>
              <p:cNvSpPr>
                <a:spLocks/>
              </p:cNvSpPr>
              <p:nvPr/>
            </p:nvSpPr>
            <p:spPr bwMode="auto">
              <a:xfrm>
                <a:off x="4514" y="3160"/>
                <a:ext cx="3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3" name="Freeform 1977"/>
              <p:cNvSpPr>
                <a:spLocks/>
              </p:cNvSpPr>
              <p:nvPr/>
            </p:nvSpPr>
            <p:spPr bwMode="auto">
              <a:xfrm>
                <a:off x="4514" y="31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4" name="Freeform 1978"/>
              <p:cNvSpPr>
                <a:spLocks/>
              </p:cNvSpPr>
              <p:nvPr/>
            </p:nvSpPr>
            <p:spPr bwMode="auto">
              <a:xfrm>
                <a:off x="4502" y="3153"/>
                <a:ext cx="3" cy="7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0 h 3"/>
                  <a:gd name="T4" fmla="*/ 0 w 1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0" y="1"/>
                      <a:pt x="1" y="2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5" name="Freeform 1979"/>
              <p:cNvSpPr>
                <a:spLocks/>
              </p:cNvSpPr>
              <p:nvPr/>
            </p:nvSpPr>
            <p:spPr bwMode="auto">
              <a:xfrm>
                <a:off x="4510" y="315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6" name="Rectangle 1980"/>
              <p:cNvSpPr>
                <a:spLocks noChangeArrowheads="1"/>
              </p:cNvSpPr>
              <p:nvPr/>
            </p:nvSpPr>
            <p:spPr bwMode="auto">
              <a:xfrm>
                <a:off x="4512" y="3155"/>
                <a:ext cx="1" cy="3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7" name="Freeform 1981"/>
              <p:cNvSpPr>
                <a:spLocks/>
              </p:cNvSpPr>
              <p:nvPr/>
            </p:nvSpPr>
            <p:spPr bwMode="auto">
              <a:xfrm>
                <a:off x="4524" y="3153"/>
                <a:ext cx="2" cy="5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8" name="Freeform 1982"/>
              <p:cNvSpPr>
                <a:spLocks/>
              </p:cNvSpPr>
              <p:nvPr/>
            </p:nvSpPr>
            <p:spPr bwMode="auto">
              <a:xfrm>
                <a:off x="4519" y="315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9" name="Rectangle 1983"/>
              <p:cNvSpPr>
                <a:spLocks noChangeArrowheads="1"/>
              </p:cNvSpPr>
              <p:nvPr/>
            </p:nvSpPr>
            <p:spPr bwMode="auto">
              <a:xfrm>
                <a:off x="4538" y="3148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0" name="Freeform 1984"/>
              <p:cNvSpPr>
                <a:spLocks/>
              </p:cNvSpPr>
              <p:nvPr/>
            </p:nvSpPr>
            <p:spPr bwMode="auto">
              <a:xfrm>
                <a:off x="4521" y="3153"/>
                <a:ext cx="3" cy="5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1" name="Freeform 1985"/>
              <p:cNvSpPr>
                <a:spLocks/>
              </p:cNvSpPr>
              <p:nvPr/>
            </p:nvSpPr>
            <p:spPr bwMode="auto">
              <a:xfrm>
                <a:off x="4531" y="3155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2" name="Freeform 1986"/>
              <p:cNvSpPr>
                <a:spLocks/>
              </p:cNvSpPr>
              <p:nvPr/>
            </p:nvSpPr>
            <p:spPr bwMode="auto">
              <a:xfrm>
                <a:off x="4521" y="31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3" name="Freeform 1987"/>
              <p:cNvSpPr>
                <a:spLocks/>
              </p:cNvSpPr>
              <p:nvPr/>
            </p:nvSpPr>
            <p:spPr bwMode="auto">
              <a:xfrm>
                <a:off x="4521" y="315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4" name="Freeform 1988"/>
              <p:cNvSpPr>
                <a:spLocks/>
              </p:cNvSpPr>
              <p:nvPr/>
            </p:nvSpPr>
            <p:spPr bwMode="auto">
              <a:xfrm>
                <a:off x="4526" y="3125"/>
                <a:ext cx="12" cy="23"/>
              </a:xfrm>
              <a:custGeom>
                <a:avLst/>
                <a:gdLst>
                  <a:gd name="T0" fmla="*/ 2 w 5"/>
                  <a:gd name="T1" fmla="*/ 0 h 10"/>
                  <a:gd name="T2" fmla="*/ 0 w 5"/>
                  <a:gd name="T3" fmla="*/ 2 h 10"/>
                  <a:gd name="T4" fmla="*/ 5 w 5"/>
                  <a:gd name="T5" fmla="*/ 10 h 10"/>
                  <a:gd name="T6" fmla="*/ 5 w 5"/>
                  <a:gd name="T7" fmla="*/ 7 h 10"/>
                  <a:gd name="T8" fmla="*/ 2 w 5"/>
                  <a:gd name="T9" fmla="*/ 5 h 10"/>
                  <a:gd name="T10" fmla="*/ 4 w 5"/>
                  <a:gd name="T11" fmla="*/ 5 h 10"/>
                  <a:gd name="T12" fmla="*/ 3 w 5"/>
                  <a:gd name="T13" fmla="*/ 0 h 10"/>
                  <a:gd name="T14" fmla="*/ 2 w 5"/>
                  <a:gd name="T15" fmla="*/ 1 h 10"/>
                  <a:gd name="T16" fmla="*/ 2 w 5"/>
                  <a:gd name="T1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10">
                    <a:moveTo>
                      <a:pt x="2" y="0"/>
                    </a:moveTo>
                    <a:cubicBezTo>
                      <a:pt x="2" y="1"/>
                      <a:pt x="2" y="3"/>
                      <a:pt x="0" y="2"/>
                    </a:cubicBezTo>
                    <a:cubicBezTo>
                      <a:pt x="0" y="3"/>
                      <a:pt x="3" y="8"/>
                      <a:pt x="5" y="10"/>
                    </a:cubicBezTo>
                    <a:cubicBezTo>
                      <a:pt x="5" y="9"/>
                      <a:pt x="4" y="9"/>
                      <a:pt x="5" y="7"/>
                    </a:cubicBezTo>
                    <a:cubicBezTo>
                      <a:pt x="4" y="7"/>
                      <a:pt x="2" y="7"/>
                      <a:pt x="2" y="5"/>
                    </a:cubicBezTo>
                    <a:cubicBezTo>
                      <a:pt x="3" y="4"/>
                      <a:pt x="3" y="5"/>
                      <a:pt x="4" y="5"/>
                    </a:cubicBezTo>
                    <a:cubicBezTo>
                      <a:pt x="3" y="4"/>
                      <a:pt x="4" y="2"/>
                      <a:pt x="3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5" name="Freeform 1989"/>
              <p:cNvSpPr>
                <a:spLocks/>
              </p:cNvSpPr>
              <p:nvPr/>
            </p:nvSpPr>
            <p:spPr bwMode="auto">
              <a:xfrm>
                <a:off x="4533" y="3148"/>
                <a:ext cx="5" cy="5"/>
              </a:xfrm>
              <a:custGeom>
                <a:avLst/>
                <a:gdLst>
                  <a:gd name="T0" fmla="*/ 0 w 2"/>
                  <a:gd name="T1" fmla="*/ 1 h 2"/>
                  <a:gd name="T2" fmla="*/ 0 w 2"/>
                  <a:gd name="T3" fmla="*/ 1 h 2"/>
                  <a:gd name="T4" fmla="*/ 2 w 2"/>
                  <a:gd name="T5" fmla="*/ 2 h 2"/>
                  <a:gd name="T6" fmla="*/ 2 w 2"/>
                  <a:gd name="T7" fmla="*/ 0 h 2"/>
                  <a:gd name="T8" fmla="*/ 0 w 2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2" y="2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6" name="Freeform 1990"/>
              <p:cNvSpPr>
                <a:spLocks/>
              </p:cNvSpPr>
              <p:nvPr/>
            </p:nvSpPr>
            <p:spPr bwMode="auto">
              <a:xfrm>
                <a:off x="4524" y="3143"/>
                <a:ext cx="9" cy="12"/>
              </a:xfrm>
              <a:custGeom>
                <a:avLst/>
                <a:gdLst>
                  <a:gd name="T0" fmla="*/ 2 w 4"/>
                  <a:gd name="T1" fmla="*/ 4 h 5"/>
                  <a:gd name="T2" fmla="*/ 1 w 4"/>
                  <a:gd name="T3" fmla="*/ 0 h 5"/>
                  <a:gd name="T4" fmla="*/ 1 w 4"/>
                  <a:gd name="T5" fmla="*/ 2 h 5"/>
                  <a:gd name="T6" fmla="*/ 2 w 4"/>
                  <a:gd name="T7" fmla="*/ 4 h 5"/>
                  <a:gd name="T8" fmla="*/ 1 w 4"/>
                  <a:gd name="T9" fmla="*/ 4 h 5"/>
                  <a:gd name="T10" fmla="*/ 3 w 4"/>
                  <a:gd name="T11" fmla="*/ 5 h 5"/>
                  <a:gd name="T12" fmla="*/ 3 w 4"/>
                  <a:gd name="T13" fmla="*/ 5 h 5"/>
                  <a:gd name="T14" fmla="*/ 3 w 4"/>
                  <a:gd name="T15" fmla="*/ 5 h 5"/>
                  <a:gd name="T16" fmla="*/ 3 w 4"/>
                  <a:gd name="T17" fmla="*/ 5 h 5"/>
                  <a:gd name="T18" fmla="*/ 3 w 4"/>
                  <a:gd name="T19" fmla="*/ 4 h 5"/>
                  <a:gd name="T20" fmla="*/ 3 w 4"/>
                  <a:gd name="T21" fmla="*/ 4 h 5"/>
                  <a:gd name="T22" fmla="*/ 2 w 4"/>
                  <a:gd name="T23" fmla="*/ 4 h 5"/>
                  <a:gd name="T24" fmla="*/ 3 w 4"/>
                  <a:gd name="T25" fmla="*/ 4 h 5"/>
                  <a:gd name="T26" fmla="*/ 3 w 4"/>
                  <a:gd name="T27" fmla="*/ 5 h 5"/>
                  <a:gd name="T28" fmla="*/ 3 w 4"/>
                  <a:gd name="T29" fmla="*/ 5 h 5"/>
                  <a:gd name="T30" fmla="*/ 4 w 4"/>
                  <a:gd name="T31" fmla="*/ 3 h 5"/>
                  <a:gd name="T32" fmla="*/ 2 w 4"/>
                  <a:gd name="T3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5">
                    <a:moveTo>
                      <a:pt x="2" y="4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0" y="0"/>
                      <a:pt x="1" y="1"/>
                      <a:pt x="1" y="2"/>
                    </a:cubicBezTo>
                    <a:cubicBezTo>
                      <a:pt x="2" y="1"/>
                      <a:pt x="1" y="3"/>
                      <a:pt x="2" y="4"/>
                    </a:cubicBezTo>
                    <a:cubicBezTo>
                      <a:pt x="2" y="4"/>
                      <a:pt x="2" y="4"/>
                      <a:pt x="1" y="4"/>
                    </a:cubicBezTo>
                    <a:cubicBezTo>
                      <a:pt x="2" y="5"/>
                      <a:pt x="2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3" y="3"/>
                      <a:pt x="3" y="3"/>
                      <a:pt x="2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7" name="Freeform 1991"/>
              <p:cNvSpPr>
                <a:spLocks/>
              </p:cNvSpPr>
              <p:nvPr/>
            </p:nvSpPr>
            <p:spPr bwMode="auto">
              <a:xfrm>
                <a:off x="4500" y="3143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8" name="Freeform 1992"/>
              <p:cNvSpPr>
                <a:spLocks/>
              </p:cNvSpPr>
              <p:nvPr/>
            </p:nvSpPr>
            <p:spPr bwMode="auto">
              <a:xfrm>
                <a:off x="4500" y="3146"/>
                <a:ext cx="10" cy="7"/>
              </a:xfrm>
              <a:custGeom>
                <a:avLst/>
                <a:gdLst>
                  <a:gd name="T0" fmla="*/ 1 w 4"/>
                  <a:gd name="T1" fmla="*/ 0 h 3"/>
                  <a:gd name="T2" fmla="*/ 1 w 4"/>
                  <a:gd name="T3" fmla="*/ 1 h 3"/>
                  <a:gd name="T4" fmla="*/ 0 w 4"/>
                  <a:gd name="T5" fmla="*/ 0 h 3"/>
                  <a:gd name="T6" fmla="*/ 1 w 4"/>
                  <a:gd name="T7" fmla="*/ 2 h 3"/>
                  <a:gd name="T8" fmla="*/ 1 w 4"/>
                  <a:gd name="T9" fmla="*/ 1 h 3"/>
                  <a:gd name="T10" fmla="*/ 4 w 4"/>
                  <a:gd name="T11" fmla="*/ 3 h 3"/>
                  <a:gd name="T12" fmla="*/ 1 w 4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3">
                    <a:moveTo>
                      <a:pt x="1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4" y="3"/>
                      <a:pt x="4" y="3"/>
                    </a:cubicBezTo>
                    <a:cubicBezTo>
                      <a:pt x="3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9" name="Freeform 1993"/>
              <p:cNvSpPr>
                <a:spLocks/>
              </p:cNvSpPr>
              <p:nvPr/>
            </p:nvSpPr>
            <p:spPr bwMode="auto">
              <a:xfrm>
                <a:off x="4514" y="3141"/>
                <a:ext cx="5" cy="7"/>
              </a:xfrm>
              <a:custGeom>
                <a:avLst/>
                <a:gdLst>
                  <a:gd name="T0" fmla="*/ 0 w 2"/>
                  <a:gd name="T1" fmla="*/ 3 h 3"/>
                  <a:gd name="T2" fmla="*/ 2 w 2"/>
                  <a:gd name="T3" fmla="*/ 1 h 3"/>
                  <a:gd name="T4" fmla="*/ 0 w 2"/>
                  <a:gd name="T5" fmla="*/ 0 h 3"/>
                  <a:gd name="T6" fmla="*/ 1 w 2"/>
                  <a:gd name="T7" fmla="*/ 1 h 3"/>
                  <a:gd name="T8" fmla="*/ 0 w 2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0" name="Freeform 1994"/>
              <p:cNvSpPr>
                <a:spLocks/>
              </p:cNvSpPr>
              <p:nvPr/>
            </p:nvSpPr>
            <p:spPr bwMode="auto">
              <a:xfrm>
                <a:off x="4540" y="3148"/>
                <a:ext cx="0" cy="5"/>
              </a:xfrm>
              <a:custGeom>
                <a:avLst/>
                <a:gdLst>
                  <a:gd name="T0" fmla="*/ 3 h 5"/>
                  <a:gd name="T1" fmla="*/ 5 h 5"/>
                  <a:gd name="T2" fmla="*/ 0 h 5"/>
                  <a:gd name="T3" fmla="*/ 3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3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1" name="Freeform 1995"/>
              <p:cNvSpPr>
                <a:spLocks/>
              </p:cNvSpPr>
              <p:nvPr/>
            </p:nvSpPr>
            <p:spPr bwMode="auto">
              <a:xfrm>
                <a:off x="4545" y="3148"/>
                <a:ext cx="0" cy="3"/>
              </a:xfrm>
              <a:custGeom>
                <a:avLst/>
                <a:gdLst>
                  <a:gd name="T0" fmla="*/ 0 h 3"/>
                  <a:gd name="T1" fmla="*/ 3 h 3"/>
                  <a:gd name="T2" fmla="*/ 0 h 3"/>
                  <a:gd name="T3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2" name="Freeform 1996"/>
              <p:cNvSpPr>
                <a:spLocks/>
              </p:cNvSpPr>
              <p:nvPr/>
            </p:nvSpPr>
            <p:spPr bwMode="auto">
              <a:xfrm>
                <a:off x="4763" y="2968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3" name="Freeform 1997"/>
              <p:cNvSpPr>
                <a:spLocks/>
              </p:cNvSpPr>
              <p:nvPr/>
            </p:nvSpPr>
            <p:spPr bwMode="auto">
              <a:xfrm>
                <a:off x="4756" y="2973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4" name="Freeform 1998"/>
              <p:cNvSpPr>
                <a:spLocks/>
              </p:cNvSpPr>
              <p:nvPr/>
            </p:nvSpPr>
            <p:spPr bwMode="auto">
              <a:xfrm>
                <a:off x="4652" y="3089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2 w 3"/>
                  <a:gd name="T3" fmla="*/ 1 h 3"/>
                  <a:gd name="T4" fmla="*/ 1 w 3"/>
                  <a:gd name="T5" fmla="*/ 0 h 3"/>
                  <a:gd name="T6" fmla="*/ 0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1"/>
                      <a:pt x="3" y="3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5" name="Freeform 1999"/>
              <p:cNvSpPr>
                <a:spLocks/>
              </p:cNvSpPr>
              <p:nvPr/>
            </p:nvSpPr>
            <p:spPr bwMode="auto">
              <a:xfrm>
                <a:off x="4711" y="3025"/>
                <a:ext cx="0" cy="5"/>
              </a:xfrm>
              <a:custGeom>
                <a:avLst/>
                <a:gdLst>
                  <a:gd name="T0" fmla="*/ 1 h 2"/>
                  <a:gd name="T1" fmla="*/ 0 h 2"/>
                  <a:gd name="T2" fmla="*/ 2 h 2"/>
                  <a:gd name="T3" fmla="*/ 1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6" name="Freeform 2000"/>
              <p:cNvSpPr>
                <a:spLocks/>
              </p:cNvSpPr>
              <p:nvPr/>
            </p:nvSpPr>
            <p:spPr bwMode="auto">
              <a:xfrm>
                <a:off x="4704" y="3011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7" name="Freeform 2001"/>
              <p:cNvSpPr>
                <a:spLocks/>
              </p:cNvSpPr>
              <p:nvPr/>
            </p:nvSpPr>
            <p:spPr bwMode="auto">
              <a:xfrm>
                <a:off x="4794" y="2937"/>
                <a:ext cx="2" cy="5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8" name="Freeform 2002"/>
              <p:cNvSpPr>
                <a:spLocks/>
              </p:cNvSpPr>
              <p:nvPr/>
            </p:nvSpPr>
            <p:spPr bwMode="auto">
              <a:xfrm>
                <a:off x="4588" y="3120"/>
                <a:ext cx="4" cy="5"/>
              </a:xfrm>
              <a:custGeom>
                <a:avLst/>
                <a:gdLst>
                  <a:gd name="T0" fmla="*/ 0 w 2"/>
                  <a:gd name="T1" fmla="*/ 1 h 2"/>
                  <a:gd name="T2" fmla="*/ 2 w 2"/>
                  <a:gd name="T3" fmla="*/ 1 h 2"/>
                  <a:gd name="T4" fmla="*/ 0 w 2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1" y="1"/>
                      <a:pt x="2" y="2"/>
                      <a:pt x="2" y="1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9" name="Freeform 2003"/>
              <p:cNvSpPr>
                <a:spLocks/>
              </p:cNvSpPr>
              <p:nvPr/>
            </p:nvSpPr>
            <p:spPr bwMode="auto">
              <a:xfrm>
                <a:off x="4782" y="300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0" name="Freeform 2004"/>
              <p:cNvSpPr>
                <a:spLocks/>
              </p:cNvSpPr>
              <p:nvPr/>
            </p:nvSpPr>
            <p:spPr bwMode="auto">
              <a:xfrm>
                <a:off x="4592" y="3120"/>
                <a:ext cx="5" cy="5"/>
              </a:xfrm>
              <a:custGeom>
                <a:avLst/>
                <a:gdLst>
                  <a:gd name="T0" fmla="*/ 2 w 2"/>
                  <a:gd name="T1" fmla="*/ 1 h 2"/>
                  <a:gd name="T2" fmla="*/ 1 w 2"/>
                  <a:gd name="T3" fmla="*/ 0 h 2"/>
                  <a:gd name="T4" fmla="*/ 0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1" y="2"/>
                      <a:pt x="2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1" name="Freeform 2005"/>
              <p:cNvSpPr>
                <a:spLocks/>
              </p:cNvSpPr>
              <p:nvPr/>
            </p:nvSpPr>
            <p:spPr bwMode="auto">
              <a:xfrm>
                <a:off x="4929" y="2855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2" name="Freeform 2006"/>
              <p:cNvSpPr>
                <a:spLocks/>
              </p:cNvSpPr>
              <p:nvPr/>
            </p:nvSpPr>
            <p:spPr bwMode="auto">
              <a:xfrm>
                <a:off x="4990" y="28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3" name="Rectangle 2007"/>
              <p:cNvSpPr>
                <a:spLocks noChangeArrowheads="1"/>
              </p:cNvSpPr>
              <p:nvPr/>
            </p:nvSpPr>
            <p:spPr bwMode="auto">
              <a:xfrm>
                <a:off x="4562" y="3139"/>
                <a:ext cx="1" cy="2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4" name="Freeform 2008"/>
              <p:cNvSpPr>
                <a:spLocks/>
              </p:cNvSpPr>
              <p:nvPr/>
            </p:nvSpPr>
            <p:spPr bwMode="auto">
              <a:xfrm>
                <a:off x="4550" y="312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5" name="Freeform 2009"/>
              <p:cNvSpPr>
                <a:spLocks/>
              </p:cNvSpPr>
              <p:nvPr/>
            </p:nvSpPr>
            <p:spPr bwMode="auto">
              <a:xfrm>
                <a:off x="4592" y="3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6" name="Freeform 2010"/>
              <p:cNvSpPr>
                <a:spLocks/>
              </p:cNvSpPr>
              <p:nvPr/>
            </p:nvSpPr>
            <p:spPr bwMode="auto">
              <a:xfrm>
                <a:off x="4559" y="3139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7" name="Freeform 2011"/>
              <p:cNvSpPr>
                <a:spLocks/>
              </p:cNvSpPr>
              <p:nvPr/>
            </p:nvSpPr>
            <p:spPr bwMode="auto">
              <a:xfrm>
                <a:off x="4559" y="3141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8" name="Freeform 2012"/>
              <p:cNvSpPr>
                <a:spLocks/>
              </p:cNvSpPr>
              <p:nvPr/>
            </p:nvSpPr>
            <p:spPr bwMode="auto">
              <a:xfrm>
                <a:off x="4562" y="3139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9" name="Freeform 2013"/>
              <p:cNvSpPr>
                <a:spLocks/>
              </p:cNvSpPr>
              <p:nvPr/>
            </p:nvSpPr>
            <p:spPr bwMode="auto">
              <a:xfrm>
                <a:off x="4867" y="2911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2" name="Group 2215"/>
            <p:cNvGrpSpPr>
              <a:grpSpLocks/>
            </p:cNvGrpSpPr>
            <p:nvPr/>
          </p:nvGrpSpPr>
          <p:grpSpPr bwMode="auto">
            <a:xfrm>
              <a:off x="4524" y="2828"/>
              <a:ext cx="1487" cy="1038"/>
              <a:chOff x="4524" y="2828"/>
              <a:chExt cx="1487" cy="1038"/>
            </a:xfrm>
          </p:grpSpPr>
          <p:sp>
            <p:nvSpPr>
              <p:cNvPr id="910" name="Freeform 2015"/>
              <p:cNvSpPr>
                <a:spLocks/>
              </p:cNvSpPr>
              <p:nvPr/>
            </p:nvSpPr>
            <p:spPr bwMode="auto">
              <a:xfrm>
                <a:off x="4654" y="303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1" name="Freeform 2016"/>
              <p:cNvSpPr>
                <a:spLocks/>
              </p:cNvSpPr>
              <p:nvPr/>
            </p:nvSpPr>
            <p:spPr bwMode="auto">
              <a:xfrm>
                <a:off x="4654" y="3035"/>
                <a:ext cx="7" cy="14"/>
              </a:xfrm>
              <a:custGeom>
                <a:avLst/>
                <a:gdLst>
                  <a:gd name="T0" fmla="*/ 1 w 3"/>
                  <a:gd name="T1" fmla="*/ 0 h 6"/>
                  <a:gd name="T2" fmla="*/ 0 w 3"/>
                  <a:gd name="T3" fmla="*/ 2 h 6"/>
                  <a:gd name="T4" fmla="*/ 3 w 3"/>
                  <a:gd name="T5" fmla="*/ 6 h 6"/>
                  <a:gd name="T6" fmla="*/ 1 w 3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6">
                    <a:moveTo>
                      <a:pt x="1" y="0"/>
                    </a:moveTo>
                    <a:cubicBezTo>
                      <a:pt x="1" y="2"/>
                      <a:pt x="1" y="2"/>
                      <a:pt x="0" y="2"/>
                    </a:cubicBezTo>
                    <a:cubicBezTo>
                      <a:pt x="3" y="6"/>
                      <a:pt x="3" y="6"/>
                      <a:pt x="3" y="6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2" name="Freeform 2017"/>
              <p:cNvSpPr>
                <a:spLocks noEditPoints="1"/>
              </p:cNvSpPr>
              <p:nvPr/>
            </p:nvSpPr>
            <p:spPr bwMode="auto">
              <a:xfrm>
                <a:off x="4543" y="2828"/>
                <a:ext cx="457" cy="320"/>
              </a:xfrm>
              <a:custGeom>
                <a:avLst/>
                <a:gdLst>
                  <a:gd name="T0" fmla="*/ 95 w 193"/>
                  <a:gd name="T1" fmla="*/ 57 h 135"/>
                  <a:gd name="T2" fmla="*/ 90 w 193"/>
                  <a:gd name="T3" fmla="*/ 62 h 135"/>
                  <a:gd name="T4" fmla="*/ 86 w 193"/>
                  <a:gd name="T5" fmla="*/ 62 h 135"/>
                  <a:gd name="T6" fmla="*/ 82 w 193"/>
                  <a:gd name="T7" fmla="*/ 67 h 135"/>
                  <a:gd name="T8" fmla="*/ 76 w 193"/>
                  <a:gd name="T9" fmla="*/ 71 h 135"/>
                  <a:gd name="T10" fmla="*/ 71 w 193"/>
                  <a:gd name="T11" fmla="*/ 84 h 135"/>
                  <a:gd name="T12" fmla="*/ 71 w 193"/>
                  <a:gd name="T13" fmla="*/ 83 h 135"/>
                  <a:gd name="T14" fmla="*/ 67 w 193"/>
                  <a:gd name="T15" fmla="*/ 79 h 135"/>
                  <a:gd name="T16" fmla="*/ 61 w 193"/>
                  <a:gd name="T17" fmla="*/ 83 h 135"/>
                  <a:gd name="T18" fmla="*/ 55 w 193"/>
                  <a:gd name="T19" fmla="*/ 86 h 135"/>
                  <a:gd name="T20" fmla="*/ 45 w 193"/>
                  <a:gd name="T21" fmla="*/ 90 h 135"/>
                  <a:gd name="T22" fmla="*/ 41 w 193"/>
                  <a:gd name="T23" fmla="*/ 92 h 135"/>
                  <a:gd name="T24" fmla="*/ 38 w 193"/>
                  <a:gd name="T25" fmla="*/ 108 h 135"/>
                  <a:gd name="T26" fmla="*/ 31 w 193"/>
                  <a:gd name="T27" fmla="*/ 99 h 135"/>
                  <a:gd name="T28" fmla="*/ 27 w 193"/>
                  <a:gd name="T29" fmla="*/ 101 h 135"/>
                  <a:gd name="T30" fmla="*/ 23 w 193"/>
                  <a:gd name="T31" fmla="*/ 104 h 135"/>
                  <a:gd name="T32" fmla="*/ 14 w 193"/>
                  <a:gd name="T33" fmla="*/ 111 h 135"/>
                  <a:gd name="T34" fmla="*/ 14 w 193"/>
                  <a:gd name="T35" fmla="*/ 120 h 135"/>
                  <a:gd name="T36" fmla="*/ 3 w 193"/>
                  <a:gd name="T37" fmla="*/ 120 h 135"/>
                  <a:gd name="T38" fmla="*/ 3 w 193"/>
                  <a:gd name="T39" fmla="*/ 126 h 135"/>
                  <a:gd name="T40" fmla="*/ 7 w 193"/>
                  <a:gd name="T41" fmla="*/ 133 h 135"/>
                  <a:gd name="T42" fmla="*/ 6 w 193"/>
                  <a:gd name="T43" fmla="*/ 130 h 135"/>
                  <a:gd name="T44" fmla="*/ 14 w 193"/>
                  <a:gd name="T45" fmla="*/ 129 h 135"/>
                  <a:gd name="T46" fmla="*/ 25 w 193"/>
                  <a:gd name="T47" fmla="*/ 123 h 135"/>
                  <a:gd name="T48" fmla="*/ 39 w 193"/>
                  <a:gd name="T49" fmla="*/ 113 h 135"/>
                  <a:gd name="T50" fmla="*/ 46 w 193"/>
                  <a:gd name="T51" fmla="*/ 110 h 135"/>
                  <a:gd name="T52" fmla="*/ 46 w 193"/>
                  <a:gd name="T53" fmla="*/ 106 h 135"/>
                  <a:gd name="T54" fmla="*/ 52 w 193"/>
                  <a:gd name="T55" fmla="*/ 100 h 135"/>
                  <a:gd name="T56" fmla="*/ 68 w 193"/>
                  <a:gd name="T57" fmla="*/ 93 h 135"/>
                  <a:gd name="T58" fmla="*/ 72 w 193"/>
                  <a:gd name="T59" fmla="*/ 89 h 135"/>
                  <a:gd name="T60" fmla="*/ 80 w 193"/>
                  <a:gd name="T61" fmla="*/ 84 h 135"/>
                  <a:gd name="T62" fmla="*/ 87 w 193"/>
                  <a:gd name="T63" fmla="*/ 78 h 135"/>
                  <a:gd name="T64" fmla="*/ 97 w 193"/>
                  <a:gd name="T65" fmla="*/ 76 h 135"/>
                  <a:gd name="T66" fmla="*/ 111 w 193"/>
                  <a:gd name="T67" fmla="*/ 69 h 135"/>
                  <a:gd name="T68" fmla="*/ 122 w 193"/>
                  <a:gd name="T69" fmla="*/ 62 h 135"/>
                  <a:gd name="T70" fmla="*/ 132 w 193"/>
                  <a:gd name="T71" fmla="*/ 53 h 135"/>
                  <a:gd name="T72" fmla="*/ 146 w 193"/>
                  <a:gd name="T73" fmla="*/ 47 h 135"/>
                  <a:gd name="T74" fmla="*/ 150 w 193"/>
                  <a:gd name="T75" fmla="*/ 44 h 135"/>
                  <a:gd name="T76" fmla="*/ 163 w 193"/>
                  <a:gd name="T77" fmla="*/ 35 h 135"/>
                  <a:gd name="T78" fmla="*/ 174 w 193"/>
                  <a:gd name="T79" fmla="*/ 25 h 135"/>
                  <a:gd name="T80" fmla="*/ 192 w 193"/>
                  <a:gd name="T81" fmla="*/ 9 h 135"/>
                  <a:gd name="T82" fmla="*/ 177 w 193"/>
                  <a:gd name="T83" fmla="*/ 5 h 135"/>
                  <a:gd name="T84" fmla="*/ 166 w 193"/>
                  <a:gd name="T85" fmla="*/ 13 h 135"/>
                  <a:gd name="T86" fmla="*/ 162 w 193"/>
                  <a:gd name="T87" fmla="*/ 13 h 135"/>
                  <a:gd name="T88" fmla="*/ 149 w 193"/>
                  <a:gd name="T89" fmla="*/ 23 h 135"/>
                  <a:gd name="T90" fmla="*/ 145 w 193"/>
                  <a:gd name="T91" fmla="*/ 30 h 135"/>
                  <a:gd name="T92" fmla="*/ 139 w 193"/>
                  <a:gd name="T93" fmla="*/ 34 h 135"/>
                  <a:gd name="T94" fmla="*/ 133 w 193"/>
                  <a:gd name="T95" fmla="*/ 36 h 135"/>
                  <a:gd name="T96" fmla="*/ 125 w 193"/>
                  <a:gd name="T97" fmla="*/ 37 h 135"/>
                  <a:gd name="T98" fmla="*/ 123 w 193"/>
                  <a:gd name="T99" fmla="*/ 44 h 135"/>
                  <a:gd name="T100" fmla="*/ 118 w 193"/>
                  <a:gd name="T101" fmla="*/ 46 h 135"/>
                  <a:gd name="T102" fmla="*/ 115 w 193"/>
                  <a:gd name="T103" fmla="*/ 46 h 135"/>
                  <a:gd name="T104" fmla="*/ 107 w 193"/>
                  <a:gd name="T105" fmla="*/ 49 h 135"/>
                  <a:gd name="T106" fmla="*/ 99 w 193"/>
                  <a:gd name="T107" fmla="*/ 55 h 135"/>
                  <a:gd name="T108" fmla="*/ 67 w 193"/>
                  <a:gd name="T109" fmla="*/ 82 h 135"/>
                  <a:gd name="T110" fmla="*/ 11 w 193"/>
                  <a:gd name="T111" fmla="*/ 128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93" h="135">
                    <a:moveTo>
                      <a:pt x="99" y="55"/>
                    </a:moveTo>
                    <a:cubicBezTo>
                      <a:pt x="98" y="54"/>
                      <a:pt x="98" y="54"/>
                      <a:pt x="98" y="54"/>
                    </a:cubicBezTo>
                    <a:cubicBezTo>
                      <a:pt x="97" y="51"/>
                      <a:pt x="99" y="51"/>
                      <a:pt x="97" y="50"/>
                    </a:cubicBezTo>
                    <a:cubicBezTo>
                      <a:pt x="99" y="55"/>
                      <a:pt x="93" y="53"/>
                      <a:pt x="96" y="58"/>
                    </a:cubicBezTo>
                    <a:cubicBezTo>
                      <a:pt x="95" y="57"/>
                      <a:pt x="95" y="57"/>
                      <a:pt x="95" y="57"/>
                    </a:cubicBezTo>
                    <a:cubicBezTo>
                      <a:pt x="95" y="57"/>
                      <a:pt x="95" y="57"/>
                      <a:pt x="95" y="57"/>
                    </a:cubicBezTo>
                    <a:cubicBezTo>
                      <a:pt x="93" y="55"/>
                      <a:pt x="96" y="61"/>
                      <a:pt x="94" y="61"/>
                    </a:cubicBezTo>
                    <a:cubicBezTo>
                      <a:pt x="94" y="61"/>
                      <a:pt x="93" y="60"/>
                      <a:pt x="93" y="60"/>
                    </a:cubicBezTo>
                    <a:cubicBezTo>
                      <a:pt x="92" y="62"/>
                      <a:pt x="92" y="62"/>
                      <a:pt x="92" y="62"/>
                    </a:cubicBezTo>
                    <a:cubicBezTo>
                      <a:pt x="92" y="62"/>
                      <a:pt x="92" y="61"/>
                      <a:pt x="92" y="61"/>
                    </a:cubicBezTo>
                    <a:cubicBezTo>
                      <a:pt x="90" y="62"/>
                      <a:pt x="90" y="62"/>
                      <a:pt x="90" y="62"/>
                    </a:cubicBezTo>
                    <a:cubicBezTo>
                      <a:pt x="90" y="62"/>
                      <a:pt x="90" y="62"/>
                      <a:pt x="90" y="62"/>
                    </a:cubicBezTo>
                    <a:cubicBezTo>
                      <a:pt x="90" y="63"/>
                      <a:pt x="91" y="64"/>
                      <a:pt x="91" y="65"/>
                    </a:cubicBezTo>
                    <a:cubicBezTo>
                      <a:pt x="90" y="65"/>
                      <a:pt x="90" y="64"/>
                      <a:pt x="90" y="64"/>
                    </a:cubicBezTo>
                    <a:cubicBezTo>
                      <a:pt x="90" y="66"/>
                      <a:pt x="90" y="66"/>
                      <a:pt x="90" y="66"/>
                    </a:cubicBezTo>
                    <a:cubicBezTo>
                      <a:pt x="89" y="65"/>
                      <a:pt x="89" y="63"/>
                      <a:pt x="89" y="63"/>
                    </a:cubicBezTo>
                    <a:cubicBezTo>
                      <a:pt x="86" y="59"/>
                      <a:pt x="89" y="64"/>
                      <a:pt x="86" y="63"/>
                    </a:cubicBezTo>
                    <a:cubicBezTo>
                      <a:pt x="86" y="62"/>
                      <a:pt x="86" y="62"/>
                      <a:pt x="86" y="62"/>
                    </a:cubicBezTo>
                    <a:cubicBezTo>
                      <a:pt x="84" y="60"/>
                      <a:pt x="84" y="61"/>
                      <a:pt x="82" y="60"/>
                    </a:cubicBezTo>
                    <a:cubicBezTo>
                      <a:pt x="83" y="61"/>
                      <a:pt x="86" y="63"/>
                      <a:pt x="86" y="65"/>
                    </a:cubicBezTo>
                    <a:cubicBezTo>
                      <a:pt x="86" y="65"/>
                      <a:pt x="85" y="65"/>
                      <a:pt x="85" y="66"/>
                    </a:cubicBezTo>
                    <a:cubicBezTo>
                      <a:pt x="84" y="64"/>
                      <a:pt x="84" y="65"/>
                      <a:pt x="83" y="66"/>
                    </a:cubicBezTo>
                    <a:cubicBezTo>
                      <a:pt x="82" y="63"/>
                      <a:pt x="82" y="63"/>
                      <a:pt x="82" y="63"/>
                    </a:cubicBezTo>
                    <a:cubicBezTo>
                      <a:pt x="81" y="64"/>
                      <a:pt x="82" y="66"/>
                      <a:pt x="82" y="67"/>
                    </a:cubicBezTo>
                    <a:cubicBezTo>
                      <a:pt x="81" y="67"/>
                      <a:pt x="80" y="66"/>
                      <a:pt x="79" y="64"/>
                    </a:cubicBezTo>
                    <a:cubicBezTo>
                      <a:pt x="77" y="65"/>
                      <a:pt x="81" y="66"/>
                      <a:pt x="80" y="68"/>
                    </a:cubicBezTo>
                    <a:cubicBezTo>
                      <a:pt x="78" y="68"/>
                      <a:pt x="78" y="69"/>
                      <a:pt x="78" y="71"/>
                    </a:cubicBezTo>
                    <a:cubicBezTo>
                      <a:pt x="76" y="71"/>
                      <a:pt x="77" y="70"/>
                      <a:pt x="76" y="69"/>
                    </a:cubicBezTo>
                    <a:cubicBezTo>
                      <a:pt x="76" y="72"/>
                      <a:pt x="76" y="72"/>
                      <a:pt x="76" y="72"/>
                    </a:cubicBezTo>
                    <a:cubicBezTo>
                      <a:pt x="76" y="72"/>
                      <a:pt x="76" y="71"/>
                      <a:pt x="76" y="71"/>
                    </a:cubicBezTo>
                    <a:cubicBezTo>
                      <a:pt x="76" y="72"/>
                      <a:pt x="77" y="73"/>
                      <a:pt x="77" y="74"/>
                    </a:cubicBezTo>
                    <a:cubicBezTo>
                      <a:pt x="78" y="77"/>
                      <a:pt x="72" y="72"/>
                      <a:pt x="73" y="75"/>
                    </a:cubicBezTo>
                    <a:cubicBezTo>
                      <a:pt x="72" y="75"/>
                      <a:pt x="72" y="74"/>
                      <a:pt x="72" y="73"/>
                    </a:cubicBezTo>
                    <a:cubicBezTo>
                      <a:pt x="71" y="76"/>
                      <a:pt x="71" y="75"/>
                      <a:pt x="71" y="78"/>
                    </a:cubicBezTo>
                    <a:cubicBezTo>
                      <a:pt x="69" y="78"/>
                      <a:pt x="69" y="78"/>
                      <a:pt x="69" y="78"/>
                    </a:cubicBezTo>
                    <a:cubicBezTo>
                      <a:pt x="71" y="79"/>
                      <a:pt x="71" y="81"/>
                      <a:pt x="71" y="84"/>
                    </a:cubicBezTo>
                    <a:cubicBezTo>
                      <a:pt x="72" y="84"/>
                      <a:pt x="72" y="85"/>
                      <a:pt x="73" y="85"/>
                    </a:cubicBezTo>
                    <a:cubicBezTo>
                      <a:pt x="72" y="87"/>
                      <a:pt x="72" y="87"/>
                      <a:pt x="72" y="87"/>
                    </a:cubicBezTo>
                    <a:cubicBezTo>
                      <a:pt x="72" y="87"/>
                      <a:pt x="71" y="86"/>
                      <a:pt x="71" y="85"/>
                    </a:cubicBezTo>
                    <a:cubicBezTo>
                      <a:pt x="71" y="85"/>
                      <a:pt x="71" y="85"/>
                      <a:pt x="71" y="86"/>
                    </a:cubicBezTo>
                    <a:cubicBezTo>
                      <a:pt x="70" y="85"/>
                      <a:pt x="70" y="84"/>
                      <a:pt x="69" y="82"/>
                    </a:cubicBezTo>
                    <a:cubicBezTo>
                      <a:pt x="70" y="83"/>
                      <a:pt x="70" y="83"/>
                      <a:pt x="71" y="83"/>
                    </a:cubicBezTo>
                    <a:cubicBezTo>
                      <a:pt x="70" y="82"/>
                      <a:pt x="70" y="80"/>
                      <a:pt x="69" y="79"/>
                    </a:cubicBezTo>
                    <a:cubicBezTo>
                      <a:pt x="69" y="79"/>
                      <a:pt x="69" y="79"/>
                      <a:pt x="69" y="80"/>
                    </a:cubicBezTo>
                    <a:cubicBezTo>
                      <a:pt x="69" y="79"/>
                      <a:pt x="68" y="79"/>
                      <a:pt x="68" y="79"/>
                    </a:cubicBezTo>
                    <a:cubicBezTo>
                      <a:pt x="68" y="79"/>
                      <a:pt x="68" y="79"/>
                      <a:pt x="68" y="80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7" y="79"/>
                      <a:pt x="67" y="79"/>
                      <a:pt x="67" y="79"/>
                    </a:cubicBezTo>
                    <a:cubicBezTo>
                      <a:pt x="64" y="78"/>
                      <a:pt x="64" y="78"/>
                      <a:pt x="64" y="78"/>
                    </a:cubicBezTo>
                    <a:cubicBezTo>
                      <a:pt x="64" y="82"/>
                      <a:pt x="65" y="86"/>
                      <a:pt x="63" y="88"/>
                    </a:cubicBezTo>
                    <a:cubicBezTo>
                      <a:pt x="63" y="86"/>
                      <a:pt x="62" y="85"/>
                      <a:pt x="60" y="83"/>
                    </a:cubicBezTo>
                    <a:cubicBezTo>
                      <a:pt x="62" y="85"/>
                      <a:pt x="62" y="81"/>
                      <a:pt x="63" y="81"/>
                    </a:cubicBezTo>
                    <a:cubicBezTo>
                      <a:pt x="62" y="81"/>
                      <a:pt x="62" y="80"/>
                      <a:pt x="62" y="79"/>
                    </a:cubicBezTo>
                    <a:cubicBezTo>
                      <a:pt x="61" y="83"/>
                      <a:pt x="61" y="83"/>
                      <a:pt x="61" y="83"/>
                    </a:cubicBezTo>
                    <a:cubicBezTo>
                      <a:pt x="60" y="81"/>
                      <a:pt x="60" y="82"/>
                      <a:pt x="59" y="81"/>
                    </a:cubicBezTo>
                    <a:cubicBezTo>
                      <a:pt x="61" y="85"/>
                      <a:pt x="59" y="85"/>
                      <a:pt x="58" y="86"/>
                    </a:cubicBezTo>
                    <a:cubicBezTo>
                      <a:pt x="58" y="85"/>
                      <a:pt x="57" y="84"/>
                      <a:pt x="58" y="83"/>
                    </a:cubicBezTo>
                    <a:cubicBezTo>
                      <a:pt x="56" y="81"/>
                      <a:pt x="59" y="88"/>
                      <a:pt x="57" y="87"/>
                    </a:cubicBezTo>
                    <a:cubicBezTo>
                      <a:pt x="57" y="87"/>
                      <a:pt x="57" y="87"/>
                      <a:pt x="57" y="86"/>
                    </a:cubicBezTo>
                    <a:cubicBezTo>
                      <a:pt x="57" y="87"/>
                      <a:pt x="55" y="87"/>
                      <a:pt x="55" y="86"/>
                    </a:cubicBezTo>
                    <a:cubicBezTo>
                      <a:pt x="55" y="86"/>
                      <a:pt x="55" y="86"/>
                      <a:pt x="55" y="86"/>
                    </a:cubicBezTo>
                    <a:cubicBezTo>
                      <a:pt x="53" y="87"/>
                      <a:pt x="50" y="89"/>
                      <a:pt x="51" y="92"/>
                    </a:cubicBezTo>
                    <a:cubicBezTo>
                      <a:pt x="51" y="92"/>
                      <a:pt x="50" y="88"/>
                      <a:pt x="49" y="88"/>
                    </a:cubicBezTo>
                    <a:cubicBezTo>
                      <a:pt x="52" y="99"/>
                      <a:pt x="52" y="99"/>
                      <a:pt x="52" y="99"/>
                    </a:cubicBezTo>
                    <a:cubicBezTo>
                      <a:pt x="51" y="97"/>
                      <a:pt x="46" y="91"/>
                      <a:pt x="47" y="89"/>
                    </a:cubicBezTo>
                    <a:cubicBezTo>
                      <a:pt x="46" y="89"/>
                      <a:pt x="46" y="89"/>
                      <a:pt x="45" y="90"/>
                    </a:cubicBezTo>
                    <a:cubicBezTo>
                      <a:pt x="46" y="90"/>
                      <a:pt x="48" y="93"/>
                      <a:pt x="48" y="94"/>
                    </a:cubicBezTo>
                    <a:cubicBezTo>
                      <a:pt x="45" y="92"/>
                      <a:pt x="46" y="93"/>
                      <a:pt x="44" y="91"/>
                    </a:cubicBezTo>
                    <a:cubicBezTo>
                      <a:pt x="44" y="91"/>
                      <a:pt x="46" y="96"/>
                      <a:pt x="45" y="96"/>
                    </a:cubicBezTo>
                    <a:cubicBezTo>
                      <a:pt x="45" y="95"/>
                      <a:pt x="43" y="92"/>
                      <a:pt x="43" y="91"/>
                    </a:cubicBezTo>
                    <a:cubicBezTo>
                      <a:pt x="44" y="96"/>
                      <a:pt x="44" y="96"/>
                      <a:pt x="44" y="96"/>
                    </a:cubicBezTo>
                    <a:cubicBezTo>
                      <a:pt x="44" y="95"/>
                      <a:pt x="42" y="93"/>
                      <a:pt x="41" y="92"/>
                    </a:cubicBezTo>
                    <a:cubicBezTo>
                      <a:pt x="41" y="93"/>
                      <a:pt x="39" y="93"/>
                      <a:pt x="39" y="93"/>
                    </a:cubicBezTo>
                    <a:cubicBezTo>
                      <a:pt x="40" y="94"/>
                      <a:pt x="40" y="94"/>
                      <a:pt x="40" y="94"/>
                    </a:cubicBezTo>
                    <a:cubicBezTo>
                      <a:pt x="38" y="94"/>
                      <a:pt x="42" y="100"/>
                      <a:pt x="40" y="101"/>
                    </a:cubicBezTo>
                    <a:cubicBezTo>
                      <a:pt x="40" y="100"/>
                      <a:pt x="37" y="96"/>
                      <a:pt x="36" y="96"/>
                    </a:cubicBezTo>
                    <a:cubicBezTo>
                      <a:pt x="37" y="98"/>
                      <a:pt x="40" y="107"/>
                      <a:pt x="39" y="109"/>
                    </a:cubicBezTo>
                    <a:cubicBezTo>
                      <a:pt x="38" y="108"/>
                      <a:pt x="38" y="108"/>
                      <a:pt x="38" y="108"/>
                    </a:cubicBezTo>
                    <a:cubicBezTo>
                      <a:pt x="38" y="110"/>
                      <a:pt x="38" y="110"/>
                      <a:pt x="38" y="110"/>
                    </a:cubicBezTo>
                    <a:cubicBezTo>
                      <a:pt x="37" y="107"/>
                      <a:pt x="35" y="99"/>
                      <a:pt x="35" y="96"/>
                    </a:cubicBezTo>
                    <a:cubicBezTo>
                      <a:pt x="34" y="95"/>
                      <a:pt x="34" y="95"/>
                      <a:pt x="33" y="95"/>
                    </a:cubicBezTo>
                    <a:cubicBezTo>
                      <a:pt x="32" y="94"/>
                      <a:pt x="33" y="93"/>
                      <a:pt x="33" y="93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2" y="96"/>
                      <a:pt x="30" y="97"/>
                      <a:pt x="31" y="99"/>
                    </a:cubicBezTo>
                    <a:cubicBezTo>
                      <a:pt x="32" y="95"/>
                      <a:pt x="32" y="95"/>
                      <a:pt x="32" y="95"/>
                    </a:cubicBezTo>
                    <a:cubicBezTo>
                      <a:pt x="34" y="97"/>
                      <a:pt x="34" y="103"/>
                      <a:pt x="32" y="103"/>
                    </a:cubicBezTo>
                    <a:cubicBezTo>
                      <a:pt x="32" y="103"/>
                      <a:pt x="30" y="99"/>
                      <a:pt x="30" y="98"/>
                    </a:cubicBezTo>
                    <a:cubicBezTo>
                      <a:pt x="30" y="99"/>
                      <a:pt x="29" y="101"/>
                      <a:pt x="29" y="100"/>
                    </a:cubicBezTo>
                    <a:cubicBezTo>
                      <a:pt x="29" y="98"/>
                      <a:pt x="29" y="98"/>
                      <a:pt x="29" y="98"/>
                    </a:cubicBezTo>
                    <a:cubicBezTo>
                      <a:pt x="27" y="98"/>
                      <a:pt x="29" y="102"/>
                      <a:pt x="27" y="101"/>
                    </a:cubicBezTo>
                    <a:cubicBezTo>
                      <a:pt x="26" y="101"/>
                      <a:pt x="24" y="98"/>
                      <a:pt x="24" y="100"/>
                    </a:cubicBezTo>
                    <a:cubicBezTo>
                      <a:pt x="27" y="102"/>
                      <a:pt x="31" y="110"/>
                      <a:pt x="32" y="113"/>
                    </a:cubicBezTo>
                    <a:cubicBezTo>
                      <a:pt x="32" y="113"/>
                      <a:pt x="28" y="111"/>
                      <a:pt x="27" y="110"/>
                    </a:cubicBezTo>
                    <a:cubicBezTo>
                      <a:pt x="25" y="108"/>
                      <a:pt x="25" y="105"/>
                      <a:pt x="24" y="103"/>
                    </a:cubicBezTo>
                    <a:cubicBezTo>
                      <a:pt x="24" y="104"/>
                      <a:pt x="24" y="105"/>
                      <a:pt x="24" y="105"/>
                    </a:cubicBezTo>
                    <a:cubicBezTo>
                      <a:pt x="24" y="105"/>
                      <a:pt x="23" y="103"/>
                      <a:pt x="23" y="104"/>
                    </a:cubicBezTo>
                    <a:cubicBezTo>
                      <a:pt x="24" y="106"/>
                      <a:pt x="21" y="105"/>
                      <a:pt x="23" y="106"/>
                    </a:cubicBezTo>
                    <a:cubicBezTo>
                      <a:pt x="23" y="107"/>
                      <a:pt x="22" y="106"/>
                      <a:pt x="21" y="107"/>
                    </a:cubicBezTo>
                    <a:cubicBezTo>
                      <a:pt x="22" y="108"/>
                      <a:pt x="23" y="112"/>
                      <a:pt x="23" y="114"/>
                    </a:cubicBezTo>
                    <a:cubicBezTo>
                      <a:pt x="22" y="113"/>
                      <a:pt x="22" y="112"/>
                      <a:pt x="21" y="112"/>
                    </a:cubicBezTo>
                    <a:cubicBezTo>
                      <a:pt x="19" y="113"/>
                      <a:pt x="18" y="112"/>
                      <a:pt x="16" y="113"/>
                    </a:cubicBezTo>
                    <a:cubicBezTo>
                      <a:pt x="16" y="113"/>
                      <a:pt x="14" y="112"/>
                      <a:pt x="14" y="111"/>
                    </a:cubicBezTo>
                    <a:cubicBezTo>
                      <a:pt x="14" y="112"/>
                      <a:pt x="14" y="113"/>
                      <a:pt x="14" y="113"/>
                    </a:cubicBezTo>
                    <a:cubicBezTo>
                      <a:pt x="12" y="111"/>
                      <a:pt x="15" y="112"/>
                      <a:pt x="13" y="110"/>
                    </a:cubicBezTo>
                    <a:cubicBezTo>
                      <a:pt x="14" y="111"/>
                      <a:pt x="13" y="113"/>
                      <a:pt x="12" y="114"/>
                    </a:cubicBezTo>
                    <a:cubicBezTo>
                      <a:pt x="14" y="116"/>
                      <a:pt x="14" y="113"/>
                      <a:pt x="14" y="112"/>
                    </a:cubicBezTo>
                    <a:cubicBezTo>
                      <a:pt x="16" y="115"/>
                      <a:pt x="16" y="119"/>
                      <a:pt x="15" y="121"/>
                    </a:cubicBezTo>
                    <a:cubicBezTo>
                      <a:pt x="14" y="123"/>
                      <a:pt x="14" y="120"/>
                      <a:pt x="14" y="120"/>
                    </a:cubicBezTo>
                    <a:cubicBezTo>
                      <a:pt x="11" y="121"/>
                      <a:pt x="14" y="126"/>
                      <a:pt x="11" y="126"/>
                    </a:cubicBezTo>
                    <a:cubicBezTo>
                      <a:pt x="9" y="124"/>
                      <a:pt x="9" y="122"/>
                      <a:pt x="8" y="120"/>
                    </a:cubicBezTo>
                    <a:cubicBezTo>
                      <a:pt x="9" y="119"/>
                      <a:pt x="10" y="121"/>
                      <a:pt x="11" y="120"/>
                    </a:cubicBezTo>
                    <a:cubicBezTo>
                      <a:pt x="10" y="120"/>
                      <a:pt x="10" y="120"/>
                      <a:pt x="10" y="120"/>
                    </a:cubicBezTo>
                    <a:cubicBezTo>
                      <a:pt x="10" y="119"/>
                      <a:pt x="10" y="118"/>
                      <a:pt x="11" y="118"/>
                    </a:cubicBezTo>
                    <a:cubicBezTo>
                      <a:pt x="9" y="117"/>
                      <a:pt x="6" y="121"/>
                      <a:pt x="3" y="120"/>
                    </a:cubicBezTo>
                    <a:cubicBezTo>
                      <a:pt x="3" y="121"/>
                      <a:pt x="3" y="122"/>
                      <a:pt x="4" y="122"/>
                    </a:cubicBezTo>
                    <a:cubicBezTo>
                      <a:pt x="4" y="122"/>
                      <a:pt x="4" y="122"/>
                      <a:pt x="4" y="122"/>
                    </a:cubicBezTo>
                    <a:cubicBezTo>
                      <a:pt x="6" y="123"/>
                      <a:pt x="4" y="125"/>
                      <a:pt x="5" y="125"/>
                    </a:cubicBezTo>
                    <a:cubicBezTo>
                      <a:pt x="5" y="126"/>
                      <a:pt x="5" y="129"/>
                      <a:pt x="3" y="128"/>
                    </a:cubicBezTo>
                    <a:cubicBezTo>
                      <a:pt x="2" y="126"/>
                      <a:pt x="2" y="126"/>
                      <a:pt x="2" y="126"/>
                    </a:cubicBezTo>
                    <a:cubicBezTo>
                      <a:pt x="2" y="127"/>
                      <a:pt x="3" y="127"/>
                      <a:pt x="3" y="126"/>
                    </a:cubicBezTo>
                    <a:cubicBezTo>
                      <a:pt x="3" y="128"/>
                      <a:pt x="0" y="124"/>
                      <a:pt x="1" y="128"/>
                    </a:cubicBezTo>
                    <a:cubicBezTo>
                      <a:pt x="2" y="129"/>
                      <a:pt x="2" y="129"/>
                      <a:pt x="2" y="129"/>
                    </a:cubicBezTo>
                    <a:cubicBezTo>
                      <a:pt x="2" y="130"/>
                      <a:pt x="2" y="133"/>
                      <a:pt x="1" y="133"/>
                    </a:cubicBezTo>
                    <a:cubicBezTo>
                      <a:pt x="2" y="135"/>
                      <a:pt x="1" y="133"/>
                      <a:pt x="3" y="135"/>
                    </a:cubicBezTo>
                    <a:cubicBezTo>
                      <a:pt x="1" y="132"/>
                      <a:pt x="6" y="133"/>
                      <a:pt x="3" y="131"/>
                    </a:cubicBezTo>
                    <a:cubicBezTo>
                      <a:pt x="5" y="133"/>
                      <a:pt x="5" y="131"/>
                      <a:pt x="7" y="133"/>
                    </a:cubicBezTo>
                    <a:cubicBezTo>
                      <a:pt x="7" y="132"/>
                      <a:pt x="6" y="132"/>
                      <a:pt x="7" y="132"/>
                    </a:cubicBezTo>
                    <a:cubicBezTo>
                      <a:pt x="7" y="132"/>
                      <a:pt x="7" y="131"/>
                      <a:pt x="7" y="131"/>
                    </a:cubicBezTo>
                    <a:cubicBezTo>
                      <a:pt x="7" y="131"/>
                      <a:pt x="7" y="131"/>
                      <a:pt x="7" y="131"/>
                    </a:cubicBezTo>
                    <a:cubicBezTo>
                      <a:pt x="7" y="131"/>
                      <a:pt x="7" y="131"/>
                      <a:pt x="7" y="131"/>
                    </a:cubicBezTo>
                    <a:cubicBezTo>
                      <a:pt x="7" y="131"/>
                      <a:pt x="7" y="131"/>
                      <a:pt x="7" y="131"/>
                    </a:cubicBezTo>
                    <a:cubicBezTo>
                      <a:pt x="7" y="131"/>
                      <a:pt x="7" y="130"/>
                      <a:pt x="6" y="130"/>
                    </a:cubicBezTo>
                    <a:cubicBezTo>
                      <a:pt x="6" y="128"/>
                      <a:pt x="7" y="128"/>
                      <a:pt x="7" y="126"/>
                    </a:cubicBezTo>
                    <a:cubicBezTo>
                      <a:pt x="8" y="127"/>
                      <a:pt x="8" y="127"/>
                      <a:pt x="8" y="128"/>
                    </a:cubicBezTo>
                    <a:cubicBezTo>
                      <a:pt x="8" y="126"/>
                      <a:pt x="8" y="126"/>
                      <a:pt x="8" y="126"/>
                    </a:cubicBezTo>
                    <a:cubicBezTo>
                      <a:pt x="9" y="128"/>
                      <a:pt x="11" y="128"/>
                      <a:pt x="10" y="130"/>
                    </a:cubicBezTo>
                    <a:cubicBezTo>
                      <a:pt x="12" y="129"/>
                      <a:pt x="12" y="129"/>
                      <a:pt x="12" y="129"/>
                    </a:cubicBezTo>
                    <a:cubicBezTo>
                      <a:pt x="13" y="130"/>
                      <a:pt x="14" y="130"/>
                      <a:pt x="14" y="129"/>
                    </a:cubicBezTo>
                    <a:cubicBezTo>
                      <a:pt x="15" y="129"/>
                      <a:pt x="15" y="126"/>
                      <a:pt x="15" y="128"/>
                    </a:cubicBezTo>
                    <a:cubicBezTo>
                      <a:pt x="16" y="126"/>
                      <a:pt x="16" y="126"/>
                      <a:pt x="16" y="126"/>
                    </a:cubicBezTo>
                    <a:cubicBezTo>
                      <a:pt x="16" y="126"/>
                      <a:pt x="16" y="126"/>
                      <a:pt x="16" y="126"/>
                    </a:cubicBezTo>
                    <a:cubicBezTo>
                      <a:pt x="18" y="125"/>
                      <a:pt x="19" y="122"/>
                      <a:pt x="22" y="123"/>
                    </a:cubicBezTo>
                    <a:cubicBezTo>
                      <a:pt x="22" y="123"/>
                      <a:pt x="23" y="122"/>
                      <a:pt x="24" y="122"/>
                    </a:cubicBezTo>
                    <a:cubicBezTo>
                      <a:pt x="25" y="123"/>
                      <a:pt x="25" y="123"/>
                      <a:pt x="25" y="123"/>
                    </a:cubicBezTo>
                    <a:cubicBezTo>
                      <a:pt x="26" y="122"/>
                      <a:pt x="28" y="123"/>
                      <a:pt x="28" y="122"/>
                    </a:cubicBezTo>
                    <a:cubicBezTo>
                      <a:pt x="30" y="125"/>
                      <a:pt x="32" y="120"/>
                      <a:pt x="34" y="120"/>
                    </a:cubicBezTo>
                    <a:cubicBezTo>
                      <a:pt x="33" y="118"/>
                      <a:pt x="33" y="118"/>
                      <a:pt x="33" y="118"/>
                    </a:cubicBezTo>
                    <a:cubicBezTo>
                      <a:pt x="34" y="118"/>
                      <a:pt x="34" y="117"/>
                      <a:pt x="35" y="116"/>
                    </a:cubicBezTo>
                    <a:cubicBezTo>
                      <a:pt x="34" y="114"/>
                      <a:pt x="34" y="114"/>
                      <a:pt x="34" y="114"/>
                    </a:cubicBezTo>
                    <a:cubicBezTo>
                      <a:pt x="34" y="112"/>
                      <a:pt x="37" y="114"/>
                      <a:pt x="39" y="113"/>
                    </a:cubicBezTo>
                    <a:cubicBezTo>
                      <a:pt x="39" y="113"/>
                      <a:pt x="38" y="114"/>
                      <a:pt x="38" y="113"/>
                    </a:cubicBezTo>
                    <a:cubicBezTo>
                      <a:pt x="42" y="116"/>
                      <a:pt x="40" y="109"/>
                      <a:pt x="44" y="110"/>
                    </a:cubicBezTo>
                    <a:cubicBezTo>
                      <a:pt x="44" y="109"/>
                      <a:pt x="44" y="109"/>
                      <a:pt x="45" y="110"/>
                    </a:cubicBezTo>
                    <a:cubicBezTo>
                      <a:pt x="45" y="110"/>
                      <a:pt x="45" y="110"/>
                      <a:pt x="45" y="110"/>
                    </a:cubicBezTo>
                    <a:cubicBezTo>
                      <a:pt x="45" y="110"/>
                      <a:pt x="45" y="110"/>
                      <a:pt x="45" y="110"/>
                    </a:cubicBezTo>
                    <a:cubicBezTo>
                      <a:pt x="45" y="110"/>
                      <a:pt x="45" y="110"/>
                      <a:pt x="46" y="110"/>
                    </a:cubicBezTo>
                    <a:cubicBezTo>
                      <a:pt x="45" y="110"/>
                      <a:pt x="45" y="110"/>
                      <a:pt x="45" y="110"/>
                    </a:cubicBezTo>
                    <a:cubicBezTo>
                      <a:pt x="45" y="109"/>
                      <a:pt x="46" y="109"/>
                      <a:pt x="46" y="108"/>
                    </a:cubicBezTo>
                    <a:cubicBezTo>
                      <a:pt x="47" y="110"/>
                      <a:pt x="47" y="110"/>
                      <a:pt x="47" y="110"/>
                    </a:cubicBezTo>
                    <a:cubicBezTo>
                      <a:pt x="47" y="110"/>
                      <a:pt x="47" y="110"/>
                      <a:pt x="47" y="110"/>
                    </a:cubicBezTo>
                    <a:cubicBezTo>
                      <a:pt x="48" y="110"/>
                      <a:pt x="47" y="109"/>
                      <a:pt x="46" y="108"/>
                    </a:cubicBezTo>
                    <a:cubicBezTo>
                      <a:pt x="46" y="107"/>
                      <a:pt x="46" y="107"/>
                      <a:pt x="46" y="106"/>
                    </a:cubicBezTo>
                    <a:cubicBezTo>
                      <a:pt x="48" y="109"/>
                      <a:pt x="47" y="105"/>
                      <a:pt x="49" y="107"/>
                    </a:cubicBezTo>
                    <a:cubicBezTo>
                      <a:pt x="49" y="106"/>
                      <a:pt x="51" y="105"/>
                      <a:pt x="49" y="102"/>
                    </a:cubicBezTo>
                    <a:cubicBezTo>
                      <a:pt x="50" y="102"/>
                      <a:pt x="50" y="102"/>
                      <a:pt x="50" y="102"/>
                    </a:cubicBezTo>
                    <a:cubicBezTo>
                      <a:pt x="50" y="102"/>
                      <a:pt x="51" y="102"/>
                      <a:pt x="51" y="101"/>
                    </a:cubicBezTo>
                    <a:cubicBezTo>
                      <a:pt x="53" y="103"/>
                      <a:pt x="53" y="103"/>
                      <a:pt x="53" y="103"/>
                    </a:cubicBezTo>
                    <a:cubicBezTo>
                      <a:pt x="52" y="100"/>
                      <a:pt x="52" y="100"/>
                      <a:pt x="52" y="100"/>
                    </a:cubicBezTo>
                    <a:cubicBezTo>
                      <a:pt x="54" y="101"/>
                      <a:pt x="54" y="101"/>
                      <a:pt x="54" y="103"/>
                    </a:cubicBezTo>
                    <a:cubicBezTo>
                      <a:pt x="55" y="100"/>
                      <a:pt x="55" y="102"/>
                      <a:pt x="55" y="98"/>
                    </a:cubicBezTo>
                    <a:cubicBezTo>
                      <a:pt x="56" y="100"/>
                      <a:pt x="56" y="100"/>
                      <a:pt x="56" y="100"/>
                    </a:cubicBezTo>
                    <a:cubicBezTo>
                      <a:pt x="57" y="99"/>
                      <a:pt x="56" y="97"/>
                      <a:pt x="57" y="98"/>
                    </a:cubicBezTo>
                    <a:cubicBezTo>
                      <a:pt x="60" y="100"/>
                      <a:pt x="63" y="95"/>
                      <a:pt x="68" y="96"/>
                    </a:cubicBezTo>
                    <a:cubicBezTo>
                      <a:pt x="65" y="92"/>
                      <a:pt x="70" y="97"/>
                      <a:pt x="68" y="93"/>
                    </a:cubicBezTo>
                    <a:cubicBezTo>
                      <a:pt x="69" y="94"/>
                      <a:pt x="70" y="95"/>
                      <a:pt x="70" y="96"/>
                    </a:cubicBezTo>
                    <a:cubicBezTo>
                      <a:pt x="71" y="94"/>
                      <a:pt x="73" y="96"/>
                      <a:pt x="72" y="93"/>
                    </a:cubicBezTo>
                    <a:cubicBezTo>
                      <a:pt x="73" y="93"/>
                      <a:pt x="73" y="94"/>
                      <a:pt x="73" y="95"/>
                    </a:cubicBezTo>
                    <a:cubicBezTo>
                      <a:pt x="73" y="94"/>
                      <a:pt x="73" y="94"/>
                      <a:pt x="74" y="94"/>
                    </a:cubicBezTo>
                    <a:cubicBezTo>
                      <a:pt x="74" y="95"/>
                      <a:pt x="74" y="95"/>
                      <a:pt x="74" y="96"/>
                    </a:cubicBezTo>
                    <a:cubicBezTo>
                      <a:pt x="76" y="94"/>
                      <a:pt x="74" y="91"/>
                      <a:pt x="72" y="89"/>
                    </a:cubicBezTo>
                    <a:cubicBezTo>
                      <a:pt x="74" y="89"/>
                      <a:pt x="74" y="89"/>
                      <a:pt x="74" y="87"/>
                    </a:cubicBezTo>
                    <a:cubicBezTo>
                      <a:pt x="75" y="88"/>
                      <a:pt x="76" y="88"/>
                      <a:pt x="75" y="89"/>
                    </a:cubicBezTo>
                    <a:cubicBezTo>
                      <a:pt x="75" y="89"/>
                      <a:pt x="79" y="89"/>
                      <a:pt x="78" y="86"/>
                    </a:cubicBezTo>
                    <a:cubicBezTo>
                      <a:pt x="78" y="87"/>
                      <a:pt x="78" y="86"/>
                      <a:pt x="78" y="86"/>
                    </a:cubicBezTo>
                    <a:cubicBezTo>
                      <a:pt x="80" y="85"/>
                      <a:pt x="80" y="85"/>
                      <a:pt x="81" y="84"/>
                    </a:cubicBezTo>
                    <a:cubicBezTo>
                      <a:pt x="80" y="84"/>
                      <a:pt x="80" y="84"/>
                      <a:pt x="80" y="84"/>
                    </a:cubicBezTo>
                    <a:cubicBezTo>
                      <a:pt x="79" y="81"/>
                      <a:pt x="81" y="83"/>
                      <a:pt x="82" y="82"/>
                    </a:cubicBezTo>
                    <a:cubicBezTo>
                      <a:pt x="82" y="82"/>
                      <a:pt x="82" y="82"/>
                      <a:pt x="82" y="82"/>
                    </a:cubicBezTo>
                    <a:cubicBezTo>
                      <a:pt x="85" y="83"/>
                      <a:pt x="82" y="81"/>
                      <a:pt x="86" y="82"/>
                    </a:cubicBezTo>
                    <a:cubicBezTo>
                      <a:pt x="85" y="80"/>
                      <a:pt x="85" y="80"/>
                      <a:pt x="85" y="80"/>
                    </a:cubicBezTo>
                    <a:cubicBezTo>
                      <a:pt x="83" y="77"/>
                      <a:pt x="88" y="81"/>
                      <a:pt x="88" y="79"/>
                    </a:cubicBezTo>
                    <a:cubicBezTo>
                      <a:pt x="87" y="78"/>
                      <a:pt x="87" y="78"/>
                      <a:pt x="87" y="78"/>
                    </a:cubicBezTo>
                    <a:cubicBezTo>
                      <a:pt x="87" y="77"/>
                      <a:pt x="92" y="82"/>
                      <a:pt x="93" y="82"/>
                    </a:cubicBezTo>
                    <a:cubicBezTo>
                      <a:pt x="93" y="82"/>
                      <a:pt x="93" y="83"/>
                      <a:pt x="93" y="83"/>
                    </a:cubicBezTo>
                    <a:cubicBezTo>
                      <a:pt x="96" y="84"/>
                      <a:pt x="92" y="81"/>
                      <a:pt x="93" y="79"/>
                    </a:cubicBezTo>
                    <a:cubicBezTo>
                      <a:pt x="94" y="80"/>
                      <a:pt x="94" y="83"/>
                      <a:pt x="96" y="82"/>
                    </a:cubicBezTo>
                    <a:cubicBezTo>
                      <a:pt x="97" y="83"/>
                      <a:pt x="96" y="77"/>
                      <a:pt x="98" y="78"/>
                    </a:cubicBezTo>
                    <a:cubicBezTo>
                      <a:pt x="98" y="78"/>
                      <a:pt x="97" y="77"/>
                      <a:pt x="97" y="76"/>
                    </a:cubicBezTo>
                    <a:cubicBezTo>
                      <a:pt x="98" y="75"/>
                      <a:pt x="102" y="78"/>
                      <a:pt x="101" y="74"/>
                    </a:cubicBezTo>
                    <a:cubicBezTo>
                      <a:pt x="101" y="74"/>
                      <a:pt x="101" y="75"/>
                      <a:pt x="101" y="75"/>
                    </a:cubicBezTo>
                    <a:cubicBezTo>
                      <a:pt x="102" y="74"/>
                      <a:pt x="103" y="72"/>
                      <a:pt x="102" y="70"/>
                    </a:cubicBezTo>
                    <a:cubicBezTo>
                      <a:pt x="107" y="76"/>
                      <a:pt x="105" y="65"/>
                      <a:pt x="108" y="70"/>
                    </a:cubicBezTo>
                    <a:cubicBezTo>
                      <a:pt x="110" y="68"/>
                      <a:pt x="110" y="68"/>
                      <a:pt x="110" y="68"/>
                    </a:cubicBezTo>
                    <a:cubicBezTo>
                      <a:pt x="111" y="69"/>
                      <a:pt x="111" y="69"/>
                      <a:pt x="111" y="69"/>
                    </a:cubicBezTo>
                    <a:cubicBezTo>
                      <a:pt x="112" y="68"/>
                      <a:pt x="112" y="67"/>
                      <a:pt x="112" y="65"/>
                    </a:cubicBezTo>
                    <a:cubicBezTo>
                      <a:pt x="112" y="65"/>
                      <a:pt x="112" y="66"/>
                      <a:pt x="112" y="66"/>
                    </a:cubicBezTo>
                    <a:cubicBezTo>
                      <a:pt x="115" y="66"/>
                      <a:pt x="115" y="66"/>
                      <a:pt x="115" y="62"/>
                    </a:cubicBezTo>
                    <a:cubicBezTo>
                      <a:pt x="117" y="64"/>
                      <a:pt x="117" y="64"/>
                      <a:pt x="117" y="64"/>
                    </a:cubicBezTo>
                    <a:cubicBezTo>
                      <a:pt x="116" y="62"/>
                      <a:pt x="121" y="64"/>
                      <a:pt x="122" y="61"/>
                    </a:cubicBezTo>
                    <a:cubicBezTo>
                      <a:pt x="122" y="61"/>
                      <a:pt x="122" y="61"/>
                      <a:pt x="122" y="62"/>
                    </a:cubicBezTo>
                    <a:cubicBezTo>
                      <a:pt x="123" y="58"/>
                      <a:pt x="131" y="63"/>
                      <a:pt x="127" y="56"/>
                    </a:cubicBezTo>
                    <a:cubicBezTo>
                      <a:pt x="128" y="54"/>
                      <a:pt x="128" y="54"/>
                      <a:pt x="128" y="54"/>
                    </a:cubicBezTo>
                    <a:cubicBezTo>
                      <a:pt x="126" y="55"/>
                      <a:pt x="126" y="51"/>
                      <a:pt x="125" y="51"/>
                    </a:cubicBezTo>
                    <a:cubicBezTo>
                      <a:pt x="126" y="50"/>
                      <a:pt x="128" y="51"/>
                      <a:pt x="127" y="52"/>
                    </a:cubicBezTo>
                    <a:cubicBezTo>
                      <a:pt x="127" y="52"/>
                      <a:pt x="127" y="52"/>
                      <a:pt x="127" y="52"/>
                    </a:cubicBezTo>
                    <a:cubicBezTo>
                      <a:pt x="129" y="55"/>
                      <a:pt x="130" y="51"/>
                      <a:pt x="132" y="53"/>
                    </a:cubicBezTo>
                    <a:cubicBezTo>
                      <a:pt x="135" y="51"/>
                      <a:pt x="140" y="50"/>
                      <a:pt x="144" y="48"/>
                    </a:cubicBezTo>
                    <a:cubicBezTo>
                      <a:pt x="142" y="46"/>
                      <a:pt x="142" y="46"/>
                      <a:pt x="142" y="46"/>
                    </a:cubicBezTo>
                    <a:cubicBezTo>
                      <a:pt x="143" y="45"/>
                      <a:pt x="143" y="45"/>
                      <a:pt x="143" y="45"/>
                    </a:cubicBezTo>
                    <a:cubicBezTo>
                      <a:pt x="144" y="45"/>
                      <a:pt x="145" y="47"/>
                      <a:pt x="144" y="47"/>
                    </a:cubicBezTo>
                    <a:cubicBezTo>
                      <a:pt x="145" y="48"/>
                      <a:pt x="144" y="45"/>
                      <a:pt x="144" y="44"/>
                    </a:cubicBezTo>
                    <a:cubicBezTo>
                      <a:pt x="146" y="44"/>
                      <a:pt x="145" y="48"/>
                      <a:pt x="146" y="47"/>
                    </a:cubicBezTo>
                    <a:cubicBezTo>
                      <a:pt x="146" y="47"/>
                      <a:pt x="146" y="47"/>
                      <a:pt x="146" y="47"/>
                    </a:cubicBezTo>
                    <a:cubicBezTo>
                      <a:pt x="146" y="47"/>
                      <a:pt x="146" y="47"/>
                      <a:pt x="146" y="47"/>
                    </a:cubicBezTo>
                    <a:cubicBezTo>
                      <a:pt x="146" y="45"/>
                      <a:pt x="145" y="44"/>
                      <a:pt x="146" y="43"/>
                    </a:cubicBezTo>
                    <a:cubicBezTo>
                      <a:pt x="147" y="44"/>
                      <a:pt x="148" y="45"/>
                      <a:pt x="148" y="45"/>
                    </a:cubicBezTo>
                    <a:cubicBezTo>
                      <a:pt x="148" y="45"/>
                      <a:pt x="148" y="45"/>
                      <a:pt x="149" y="44"/>
                    </a:cubicBezTo>
                    <a:cubicBezTo>
                      <a:pt x="150" y="44"/>
                      <a:pt x="150" y="44"/>
                      <a:pt x="150" y="44"/>
                    </a:cubicBezTo>
                    <a:cubicBezTo>
                      <a:pt x="148" y="42"/>
                      <a:pt x="148" y="42"/>
                      <a:pt x="148" y="42"/>
                    </a:cubicBezTo>
                    <a:cubicBezTo>
                      <a:pt x="148" y="41"/>
                      <a:pt x="150" y="41"/>
                      <a:pt x="148" y="40"/>
                    </a:cubicBezTo>
                    <a:cubicBezTo>
                      <a:pt x="151" y="42"/>
                      <a:pt x="154" y="37"/>
                      <a:pt x="156" y="37"/>
                    </a:cubicBezTo>
                    <a:cubicBezTo>
                      <a:pt x="155" y="35"/>
                      <a:pt x="156" y="35"/>
                      <a:pt x="158" y="34"/>
                    </a:cubicBezTo>
                    <a:cubicBezTo>
                      <a:pt x="157" y="34"/>
                      <a:pt x="155" y="32"/>
                      <a:pt x="157" y="31"/>
                    </a:cubicBezTo>
                    <a:cubicBezTo>
                      <a:pt x="159" y="36"/>
                      <a:pt x="160" y="32"/>
                      <a:pt x="163" y="35"/>
                    </a:cubicBezTo>
                    <a:cubicBezTo>
                      <a:pt x="161" y="33"/>
                      <a:pt x="165" y="32"/>
                      <a:pt x="162" y="30"/>
                    </a:cubicBezTo>
                    <a:cubicBezTo>
                      <a:pt x="163" y="30"/>
                      <a:pt x="163" y="32"/>
                      <a:pt x="165" y="32"/>
                    </a:cubicBezTo>
                    <a:cubicBezTo>
                      <a:pt x="165" y="29"/>
                      <a:pt x="170" y="30"/>
                      <a:pt x="172" y="28"/>
                    </a:cubicBezTo>
                    <a:cubicBezTo>
                      <a:pt x="171" y="27"/>
                      <a:pt x="170" y="27"/>
                      <a:pt x="170" y="25"/>
                    </a:cubicBezTo>
                    <a:cubicBezTo>
                      <a:pt x="174" y="27"/>
                      <a:pt x="174" y="27"/>
                      <a:pt x="174" y="27"/>
                    </a:cubicBezTo>
                    <a:cubicBezTo>
                      <a:pt x="174" y="27"/>
                      <a:pt x="172" y="24"/>
                      <a:pt x="174" y="25"/>
                    </a:cubicBezTo>
                    <a:cubicBezTo>
                      <a:pt x="174" y="25"/>
                      <a:pt x="173" y="24"/>
                      <a:pt x="173" y="24"/>
                    </a:cubicBezTo>
                    <a:cubicBezTo>
                      <a:pt x="180" y="23"/>
                      <a:pt x="181" y="14"/>
                      <a:pt x="190" y="16"/>
                    </a:cubicBezTo>
                    <a:cubicBezTo>
                      <a:pt x="188" y="15"/>
                      <a:pt x="188" y="15"/>
                      <a:pt x="189" y="14"/>
                    </a:cubicBezTo>
                    <a:cubicBezTo>
                      <a:pt x="188" y="14"/>
                      <a:pt x="188" y="13"/>
                      <a:pt x="187" y="12"/>
                    </a:cubicBezTo>
                    <a:cubicBezTo>
                      <a:pt x="191" y="13"/>
                      <a:pt x="191" y="13"/>
                      <a:pt x="191" y="13"/>
                    </a:cubicBezTo>
                    <a:cubicBezTo>
                      <a:pt x="190" y="11"/>
                      <a:pt x="193" y="11"/>
                      <a:pt x="192" y="9"/>
                    </a:cubicBezTo>
                    <a:cubicBezTo>
                      <a:pt x="191" y="10"/>
                      <a:pt x="191" y="10"/>
                      <a:pt x="191" y="10"/>
                    </a:cubicBezTo>
                    <a:cubicBezTo>
                      <a:pt x="190" y="7"/>
                      <a:pt x="186" y="5"/>
                      <a:pt x="184" y="2"/>
                    </a:cubicBezTo>
                    <a:cubicBezTo>
                      <a:pt x="185" y="6"/>
                      <a:pt x="178" y="0"/>
                      <a:pt x="180" y="5"/>
                    </a:cubicBezTo>
                    <a:cubicBezTo>
                      <a:pt x="179" y="5"/>
                      <a:pt x="179" y="4"/>
                      <a:pt x="179" y="3"/>
                    </a:cubicBezTo>
                    <a:cubicBezTo>
                      <a:pt x="179" y="5"/>
                      <a:pt x="179" y="6"/>
                      <a:pt x="178" y="6"/>
                    </a:cubicBezTo>
                    <a:cubicBezTo>
                      <a:pt x="177" y="5"/>
                      <a:pt x="177" y="5"/>
                      <a:pt x="177" y="5"/>
                    </a:cubicBezTo>
                    <a:cubicBezTo>
                      <a:pt x="175" y="7"/>
                      <a:pt x="173" y="7"/>
                      <a:pt x="170" y="8"/>
                    </a:cubicBezTo>
                    <a:cubicBezTo>
                      <a:pt x="171" y="9"/>
                      <a:pt x="171" y="9"/>
                      <a:pt x="171" y="9"/>
                    </a:cubicBezTo>
                    <a:cubicBezTo>
                      <a:pt x="170" y="10"/>
                      <a:pt x="170" y="9"/>
                      <a:pt x="169" y="9"/>
                    </a:cubicBezTo>
                    <a:cubicBezTo>
                      <a:pt x="170" y="12"/>
                      <a:pt x="171" y="8"/>
                      <a:pt x="172" y="11"/>
                    </a:cubicBezTo>
                    <a:cubicBezTo>
                      <a:pt x="169" y="8"/>
                      <a:pt x="168" y="14"/>
                      <a:pt x="165" y="11"/>
                    </a:cubicBezTo>
                    <a:cubicBezTo>
                      <a:pt x="164" y="11"/>
                      <a:pt x="167" y="12"/>
                      <a:pt x="166" y="13"/>
                    </a:cubicBezTo>
                    <a:cubicBezTo>
                      <a:pt x="165" y="12"/>
                      <a:pt x="165" y="12"/>
                      <a:pt x="165" y="12"/>
                    </a:cubicBezTo>
                    <a:cubicBezTo>
                      <a:pt x="165" y="14"/>
                      <a:pt x="165" y="14"/>
                      <a:pt x="165" y="14"/>
                    </a:cubicBezTo>
                    <a:cubicBezTo>
                      <a:pt x="165" y="14"/>
                      <a:pt x="164" y="13"/>
                      <a:pt x="163" y="12"/>
                    </a:cubicBezTo>
                    <a:cubicBezTo>
                      <a:pt x="163" y="12"/>
                      <a:pt x="163" y="12"/>
                      <a:pt x="163" y="11"/>
                    </a:cubicBezTo>
                    <a:cubicBezTo>
                      <a:pt x="162" y="11"/>
                      <a:pt x="161" y="13"/>
                      <a:pt x="161" y="13"/>
                    </a:cubicBezTo>
                    <a:cubicBezTo>
                      <a:pt x="162" y="13"/>
                      <a:pt x="162" y="13"/>
                      <a:pt x="162" y="13"/>
                    </a:cubicBezTo>
                    <a:cubicBezTo>
                      <a:pt x="160" y="16"/>
                      <a:pt x="156" y="17"/>
                      <a:pt x="155" y="21"/>
                    </a:cubicBezTo>
                    <a:cubicBezTo>
                      <a:pt x="156" y="21"/>
                      <a:pt x="156" y="21"/>
                      <a:pt x="156" y="21"/>
                    </a:cubicBezTo>
                    <a:cubicBezTo>
                      <a:pt x="155" y="24"/>
                      <a:pt x="154" y="21"/>
                      <a:pt x="152" y="23"/>
                    </a:cubicBezTo>
                    <a:cubicBezTo>
                      <a:pt x="152" y="23"/>
                      <a:pt x="152" y="23"/>
                      <a:pt x="152" y="23"/>
                    </a:cubicBezTo>
                    <a:cubicBezTo>
                      <a:pt x="152" y="24"/>
                      <a:pt x="152" y="25"/>
                      <a:pt x="152" y="25"/>
                    </a:cubicBezTo>
                    <a:cubicBezTo>
                      <a:pt x="151" y="24"/>
                      <a:pt x="149" y="24"/>
                      <a:pt x="149" y="23"/>
                    </a:cubicBezTo>
                    <a:cubicBezTo>
                      <a:pt x="148" y="26"/>
                      <a:pt x="149" y="25"/>
                      <a:pt x="150" y="28"/>
                    </a:cubicBezTo>
                    <a:cubicBezTo>
                      <a:pt x="149" y="27"/>
                      <a:pt x="149" y="27"/>
                      <a:pt x="149" y="27"/>
                    </a:cubicBezTo>
                    <a:cubicBezTo>
                      <a:pt x="149" y="29"/>
                      <a:pt x="149" y="29"/>
                      <a:pt x="149" y="30"/>
                    </a:cubicBezTo>
                    <a:cubicBezTo>
                      <a:pt x="149" y="29"/>
                      <a:pt x="147" y="29"/>
                      <a:pt x="147" y="27"/>
                    </a:cubicBezTo>
                    <a:cubicBezTo>
                      <a:pt x="143" y="26"/>
                      <a:pt x="145" y="32"/>
                      <a:pt x="142" y="29"/>
                    </a:cubicBezTo>
                    <a:cubicBezTo>
                      <a:pt x="143" y="33"/>
                      <a:pt x="145" y="29"/>
                      <a:pt x="145" y="30"/>
                    </a:cubicBezTo>
                    <a:cubicBezTo>
                      <a:pt x="146" y="31"/>
                      <a:pt x="146" y="33"/>
                      <a:pt x="145" y="34"/>
                    </a:cubicBezTo>
                    <a:cubicBezTo>
                      <a:pt x="144" y="34"/>
                      <a:pt x="141" y="30"/>
                      <a:pt x="139" y="31"/>
                    </a:cubicBezTo>
                    <a:cubicBezTo>
                      <a:pt x="139" y="31"/>
                      <a:pt x="139" y="31"/>
                      <a:pt x="139" y="31"/>
                    </a:cubicBezTo>
                    <a:cubicBezTo>
                      <a:pt x="138" y="30"/>
                      <a:pt x="139" y="33"/>
                      <a:pt x="137" y="32"/>
                    </a:cubicBezTo>
                    <a:cubicBezTo>
                      <a:pt x="138" y="34"/>
                      <a:pt x="136" y="33"/>
                      <a:pt x="137" y="35"/>
                    </a:cubicBezTo>
                    <a:cubicBezTo>
                      <a:pt x="139" y="34"/>
                      <a:pt x="139" y="34"/>
                      <a:pt x="139" y="34"/>
                    </a:cubicBezTo>
                    <a:cubicBezTo>
                      <a:pt x="138" y="35"/>
                      <a:pt x="139" y="39"/>
                      <a:pt x="137" y="38"/>
                    </a:cubicBezTo>
                    <a:cubicBezTo>
                      <a:pt x="137" y="38"/>
                      <a:pt x="137" y="37"/>
                      <a:pt x="137" y="36"/>
                    </a:cubicBezTo>
                    <a:cubicBezTo>
                      <a:pt x="136" y="35"/>
                      <a:pt x="136" y="37"/>
                      <a:pt x="135" y="37"/>
                    </a:cubicBezTo>
                    <a:cubicBezTo>
                      <a:pt x="133" y="34"/>
                      <a:pt x="137" y="35"/>
                      <a:pt x="136" y="32"/>
                    </a:cubicBezTo>
                    <a:cubicBezTo>
                      <a:pt x="135" y="31"/>
                      <a:pt x="136" y="35"/>
                      <a:pt x="134" y="32"/>
                    </a:cubicBezTo>
                    <a:cubicBezTo>
                      <a:pt x="136" y="36"/>
                      <a:pt x="132" y="33"/>
                      <a:pt x="133" y="36"/>
                    </a:cubicBezTo>
                    <a:cubicBezTo>
                      <a:pt x="132" y="35"/>
                      <a:pt x="132" y="35"/>
                      <a:pt x="132" y="35"/>
                    </a:cubicBezTo>
                    <a:cubicBezTo>
                      <a:pt x="132" y="35"/>
                      <a:pt x="132" y="36"/>
                      <a:pt x="132" y="36"/>
                    </a:cubicBezTo>
                    <a:cubicBezTo>
                      <a:pt x="131" y="34"/>
                      <a:pt x="131" y="34"/>
                      <a:pt x="131" y="34"/>
                    </a:cubicBezTo>
                    <a:cubicBezTo>
                      <a:pt x="131" y="36"/>
                      <a:pt x="128" y="33"/>
                      <a:pt x="128" y="35"/>
                    </a:cubicBezTo>
                    <a:cubicBezTo>
                      <a:pt x="130" y="34"/>
                      <a:pt x="130" y="37"/>
                      <a:pt x="131" y="37"/>
                    </a:cubicBezTo>
                    <a:cubicBezTo>
                      <a:pt x="130" y="41"/>
                      <a:pt x="127" y="34"/>
                      <a:pt x="125" y="37"/>
                    </a:cubicBezTo>
                    <a:cubicBezTo>
                      <a:pt x="125" y="36"/>
                      <a:pt x="127" y="37"/>
                      <a:pt x="127" y="38"/>
                    </a:cubicBezTo>
                    <a:cubicBezTo>
                      <a:pt x="126" y="38"/>
                      <a:pt x="125" y="38"/>
                      <a:pt x="124" y="37"/>
                    </a:cubicBezTo>
                    <a:cubicBezTo>
                      <a:pt x="123" y="38"/>
                      <a:pt x="125" y="38"/>
                      <a:pt x="125" y="40"/>
                    </a:cubicBezTo>
                    <a:cubicBezTo>
                      <a:pt x="123" y="38"/>
                      <a:pt x="125" y="41"/>
                      <a:pt x="125" y="42"/>
                    </a:cubicBezTo>
                    <a:cubicBezTo>
                      <a:pt x="124" y="41"/>
                      <a:pt x="124" y="41"/>
                      <a:pt x="124" y="41"/>
                    </a:cubicBezTo>
                    <a:cubicBezTo>
                      <a:pt x="121" y="41"/>
                      <a:pt x="125" y="44"/>
                      <a:pt x="123" y="44"/>
                    </a:cubicBezTo>
                    <a:cubicBezTo>
                      <a:pt x="122" y="42"/>
                      <a:pt x="122" y="42"/>
                      <a:pt x="122" y="42"/>
                    </a:cubicBezTo>
                    <a:cubicBezTo>
                      <a:pt x="121" y="43"/>
                      <a:pt x="121" y="43"/>
                      <a:pt x="121" y="43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3"/>
                      <a:pt x="120" y="43"/>
                      <a:pt x="118" y="43"/>
                    </a:cubicBezTo>
                    <a:cubicBezTo>
                      <a:pt x="119" y="44"/>
                      <a:pt x="120" y="46"/>
                      <a:pt x="119" y="47"/>
                    </a:cubicBezTo>
                    <a:cubicBezTo>
                      <a:pt x="118" y="46"/>
                      <a:pt x="119" y="45"/>
                      <a:pt x="118" y="46"/>
                    </a:cubicBezTo>
                    <a:cubicBezTo>
                      <a:pt x="117" y="45"/>
                      <a:pt x="117" y="43"/>
                      <a:pt x="118" y="44"/>
                    </a:cubicBezTo>
                    <a:cubicBezTo>
                      <a:pt x="118" y="44"/>
                      <a:pt x="118" y="43"/>
                      <a:pt x="117" y="43"/>
                    </a:cubicBezTo>
                    <a:cubicBezTo>
                      <a:pt x="116" y="42"/>
                      <a:pt x="116" y="43"/>
                      <a:pt x="115" y="44"/>
                    </a:cubicBezTo>
                    <a:cubicBezTo>
                      <a:pt x="115" y="44"/>
                      <a:pt x="116" y="44"/>
                      <a:pt x="116" y="44"/>
                    </a:cubicBezTo>
                    <a:cubicBezTo>
                      <a:pt x="116" y="47"/>
                      <a:pt x="116" y="47"/>
                      <a:pt x="116" y="47"/>
                    </a:cubicBezTo>
                    <a:cubicBezTo>
                      <a:pt x="115" y="47"/>
                      <a:pt x="115" y="46"/>
                      <a:pt x="115" y="46"/>
                    </a:cubicBezTo>
                    <a:cubicBezTo>
                      <a:pt x="114" y="46"/>
                      <a:pt x="115" y="47"/>
                      <a:pt x="114" y="47"/>
                    </a:cubicBezTo>
                    <a:cubicBezTo>
                      <a:pt x="114" y="46"/>
                      <a:pt x="113" y="45"/>
                      <a:pt x="113" y="44"/>
                    </a:cubicBezTo>
                    <a:cubicBezTo>
                      <a:pt x="112" y="46"/>
                      <a:pt x="112" y="46"/>
                      <a:pt x="112" y="46"/>
                    </a:cubicBezTo>
                    <a:cubicBezTo>
                      <a:pt x="112" y="46"/>
                      <a:pt x="110" y="45"/>
                      <a:pt x="110" y="45"/>
                    </a:cubicBezTo>
                    <a:cubicBezTo>
                      <a:pt x="109" y="44"/>
                      <a:pt x="109" y="49"/>
                      <a:pt x="108" y="48"/>
                    </a:cubicBezTo>
                    <a:cubicBezTo>
                      <a:pt x="108" y="49"/>
                      <a:pt x="108" y="49"/>
                      <a:pt x="107" y="49"/>
                    </a:cubicBezTo>
                    <a:cubicBezTo>
                      <a:pt x="106" y="50"/>
                      <a:pt x="104" y="49"/>
                      <a:pt x="104" y="52"/>
                    </a:cubicBezTo>
                    <a:cubicBezTo>
                      <a:pt x="101" y="50"/>
                      <a:pt x="101" y="50"/>
                      <a:pt x="101" y="50"/>
                    </a:cubicBezTo>
                    <a:cubicBezTo>
                      <a:pt x="101" y="51"/>
                      <a:pt x="104" y="52"/>
                      <a:pt x="103" y="54"/>
                    </a:cubicBezTo>
                    <a:cubicBezTo>
                      <a:pt x="102" y="56"/>
                      <a:pt x="101" y="53"/>
                      <a:pt x="100" y="52"/>
                    </a:cubicBezTo>
                    <a:cubicBezTo>
                      <a:pt x="101" y="54"/>
                      <a:pt x="101" y="57"/>
                      <a:pt x="98" y="56"/>
                    </a:cubicBezTo>
                    <a:cubicBezTo>
                      <a:pt x="99" y="55"/>
                      <a:pt x="99" y="55"/>
                      <a:pt x="99" y="55"/>
                    </a:cubicBezTo>
                    <a:close/>
                    <a:moveTo>
                      <a:pt x="86" y="65"/>
                    </a:moveTo>
                    <a:cubicBezTo>
                      <a:pt x="86" y="64"/>
                      <a:pt x="86" y="63"/>
                      <a:pt x="87" y="64"/>
                    </a:cubicBezTo>
                    <a:cubicBezTo>
                      <a:pt x="88" y="66"/>
                      <a:pt x="87" y="65"/>
                      <a:pt x="86" y="65"/>
                    </a:cubicBezTo>
                    <a:close/>
                    <a:moveTo>
                      <a:pt x="67" y="82"/>
                    </a:moveTo>
                    <a:cubicBezTo>
                      <a:pt x="67" y="81"/>
                      <a:pt x="67" y="81"/>
                      <a:pt x="68" y="82"/>
                    </a:cubicBezTo>
                    <a:cubicBezTo>
                      <a:pt x="68" y="82"/>
                      <a:pt x="68" y="82"/>
                      <a:pt x="67" y="82"/>
                    </a:cubicBezTo>
                    <a:close/>
                    <a:moveTo>
                      <a:pt x="12" y="128"/>
                    </a:moveTo>
                    <a:cubicBezTo>
                      <a:pt x="12" y="128"/>
                      <a:pt x="12" y="128"/>
                      <a:pt x="12" y="128"/>
                    </a:cubicBezTo>
                    <a:cubicBezTo>
                      <a:pt x="13" y="128"/>
                      <a:pt x="13" y="128"/>
                      <a:pt x="12" y="128"/>
                    </a:cubicBezTo>
                    <a:close/>
                    <a:moveTo>
                      <a:pt x="10" y="128"/>
                    </a:moveTo>
                    <a:cubicBezTo>
                      <a:pt x="10" y="128"/>
                      <a:pt x="10" y="128"/>
                      <a:pt x="11" y="129"/>
                    </a:cubicBezTo>
                    <a:cubicBezTo>
                      <a:pt x="10" y="128"/>
                      <a:pt x="11" y="128"/>
                      <a:pt x="11" y="128"/>
                    </a:cubicBezTo>
                    <a:cubicBezTo>
                      <a:pt x="11" y="127"/>
                      <a:pt x="10" y="127"/>
                      <a:pt x="10" y="128"/>
                    </a:cubicBezTo>
                    <a:close/>
                    <a:moveTo>
                      <a:pt x="148" y="44"/>
                    </a:moveTo>
                    <a:cubicBezTo>
                      <a:pt x="147" y="44"/>
                      <a:pt x="147" y="44"/>
                      <a:pt x="147" y="44"/>
                    </a:cubicBezTo>
                    <a:cubicBezTo>
                      <a:pt x="148" y="43"/>
                      <a:pt x="148" y="43"/>
                      <a:pt x="148" y="4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3" name="Freeform 2018"/>
              <p:cNvSpPr>
                <a:spLocks/>
              </p:cNvSpPr>
              <p:nvPr/>
            </p:nvSpPr>
            <p:spPr bwMode="auto">
              <a:xfrm>
                <a:off x="4704" y="3013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4" name="Freeform 2019"/>
              <p:cNvSpPr>
                <a:spLocks/>
              </p:cNvSpPr>
              <p:nvPr/>
            </p:nvSpPr>
            <p:spPr bwMode="auto">
              <a:xfrm>
                <a:off x="4796" y="29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5" name="Freeform 2020"/>
              <p:cNvSpPr>
                <a:spLocks/>
              </p:cNvSpPr>
              <p:nvPr/>
            </p:nvSpPr>
            <p:spPr bwMode="auto">
              <a:xfrm>
                <a:off x="4597" y="30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6" name="Freeform 2021"/>
              <p:cNvSpPr>
                <a:spLocks/>
              </p:cNvSpPr>
              <p:nvPr/>
            </p:nvSpPr>
            <p:spPr bwMode="auto">
              <a:xfrm>
                <a:off x="4552" y="3143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7" name="Freeform 2022"/>
              <p:cNvSpPr>
                <a:spLocks/>
              </p:cNvSpPr>
              <p:nvPr/>
            </p:nvSpPr>
            <p:spPr bwMode="auto">
              <a:xfrm>
                <a:off x="4524" y="3129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8" name="Freeform 2023"/>
              <p:cNvSpPr>
                <a:spLocks/>
              </p:cNvSpPr>
              <p:nvPr/>
            </p:nvSpPr>
            <p:spPr bwMode="auto">
              <a:xfrm>
                <a:off x="4540" y="3132"/>
                <a:ext cx="5" cy="7"/>
              </a:xfrm>
              <a:custGeom>
                <a:avLst/>
                <a:gdLst>
                  <a:gd name="T0" fmla="*/ 2 w 2"/>
                  <a:gd name="T1" fmla="*/ 1 h 3"/>
                  <a:gd name="T2" fmla="*/ 0 w 2"/>
                  <a:gd name="T3" fmla="*/ 1 h 3"/>
                  <a:gd name="T4" fmla="*/ 0 w 2"/>
                  <a:gd name="T5" fmla="*/ 1 h 3"/>
                  <a:gd name="T6" fmla="*/ 2 w 2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2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9" name="Freeform 2024"/>
              <p:cNvSpPr>
                <a:spLocks/>
              </p:cNvSpPr>
              <p:nvPr/>
            </p:nvSpPr>
            <p:spPr bwMode="auto">
              <a:xfrm>
                <a:off x="4540" y="313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0" name="Freeform 2025"/>
              <p:cNvSpPr>
                <a:spLocks/>
              </p:cNvSpPr>
              <p:nvPr/>
            </p:nvSpPr>
            <p:spPr bwMode="auto">
              <a:xfrm>
                <a:off x="4564" y="3132"/>
                <a:ext cx="2" cy="11"/>
              </a:xfrm>
              <a:custGeom>
                <a:avLst/>
                <a:gdLst>
                  <a:gd name="T0" fmla="*/ 0 w 1"/>
                  <a:gd name="T1" fmla="*/ 2 h 5"/>
                  <a:gd name="T2" fmla="*/ 0 w 1"/>
                  <a:gd name="T3" fmla="*/ 3 h 5"/>
                  <a:gd name="T4" fmla="*/ 0 w 1"/>
                  <a:gd name="T5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5">
                    <a:moveTo>
                      <a:pt x="0" y="2"/>
                    </a:moveTo>
                    <a:cubicBezTo>
                      <a:pt x="0" y="1"/>
                      <a:pt x="1" y="4"/>
                      <a:pt x="0" y="3"/>
                    </a:cubicBezTo>
                    <a:cubicBezTo>
                      <a:pt x="1" y="5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1" name="Freeform 2026"/>
              <p:cNvSpPr>
                <a:spLocks/>
              </p:cNvSpPr>
              <p:nvPr/>
            </p:nvSpPr>
            <p:spPr bwMode="auto">
              <a:xfrm>
                <a:off x="4538" y="3125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2" name="Freeform 2027"/>
              <p:cNvSpPr>
                <a:spLocks/>
              </p:cNvSpPr>
              <p:nvPr/>
            </p:nvSpPr>
            <p:spPr bwMode="auto">
              <a:xfrm>
                <a:off x="4547" y="3120"/>
                <a:ext cx="5" cy="2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0 h 1"/>
                  <a:gd name="T4" fmla="*/ 0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3" name="Freeform 2028"/>
              <p:cNvSpPr>
                <a:spLocks/>
              </p:cNvSpPr>
              <p:nvPr/>
            </p:nvSpPr>
            <p:spPr bwMode="auto">
              <a:xfrm>
                <a:off x="4547" y="3122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4" name="Freeform 2029"/>
              <p:cNvSpPr>
                <a:spLocks/>
              </p:cNvSpPr>
              <p:nvPr/>
            </p:nvSpPr>
            <p:spPr bwMode="auto">
              <a:xfrm>
                <a:off x="4540" y="3120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3 w 3"/>
                  <a:gd name="T5" fmla="*/ 0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5" name="Freeform 2030"/>
              <p:cNvSpPr>
                <a:spLocks/>
              </p:cNvSpPr>
              <p:nvPr/>
            </p:nvSpPr>
            <p:spPr bwMode="auto">
              <a:xfrm>
                <a:off x="4573" y="3103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1 w 2"/>
                  <a:gd name="T5" fmla="*/ 1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1"/>
                    </a:cubicBezTo>
                    <a:cubicBezTo>
                      <a:pt x="1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6" name="Freeform 2031"/>
              <p:cNvSpPr>
                <a:spLocks/>
              </p:cNvSpPr>
              <p:nvPr/>
            </p:nvSpPr>
            <p:spPr bwMode="auto">
              <a:xfrm>
                <a:off x="4562" y="3098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2 h 2"/>
                  <a:gd name="T4" fmla="*/ 0 w 1"/>
                  <a:gd name="T5" fmla="*/ 0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7" name="Freeform 2032"/>
              <p:cNvSpPr>
                <a:spLocks/>
              </p:cNvSpPr>
              <p:nvPr/>
            </p:nvSpPr>
            <p:spPr bwMode="auto">
              <a:xfrm>
                <a:off x="4566" y="3091"/>
                <a:ext cx="3" cy="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8" name="Freeform 2033"/>
              <p:cNvSpPr>
                <a:spLocks/>
              </p:cNvSpPr>
              <p:nvPr/>
            </p:nvSpPr>
            <p:spPr bwMode="auto">
              <a:xfrm>
                <a:off x="4609" y="3084"/>
                <a:ext cx="5" cy="7"/>
              </a:xfrm>
              <a:custGeom>
                <a:avLst/>
                <a:gdLst>
                  <a:gd name="T0" fmla="*/ 0 w 5"/>
                  <a:gd name="T1" fmla="*/ 0 h 7"/>
                  <a:gd name="T2" fmla="*/ 0 w 5"/>
                  <a:gd name="T3" fmla="*/ 0 h 7"/>
                  <a:gd name="T4" fmla="*/ 5 w 5"/>
                  <a:gd name="T5" fmla="*/ 7 h 7"/>
                  <a:gd name="T6" fmla="*/ 0 w 5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7">
                    <a:moveTo>
                      <a:pt x="0" y="0"/>
                    </a:moveTo>
                    <a:lnTo>
                      <a:pt x="0" y="0"/>
                    </a:lnTo>
                    <a:lnTo>
                      <a:pt x="5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9" name="Freeform 2034"/>
              <p:cNvSpPr>
                <a:spLocks/>
              </p:cNvSpPr>
              <p:nvPr/>
            </p:nvSpPr>
            <p:spPr bwMode="auto">
              <a:xfrm>
                <a:off x="4626" y="3044"/>
                <a:ext cx="7" cy="9"/>
              </a:xfrm>
              <a:custGeom>
                <a:avLst/>
                <a:gdLst>
                  <a:gd name="T0" fmla="*/ 2 w 3"/>
                  <a:gd name="T1" fmla="*/ 1 h 4"/>
                  <a:gd name="T2" fmla="*/ 1 w 3"/>
                  <a:gd name="T3" fmla="*/ 2 h 4"/>
                  <a:gd name="T4" fmla="*/ 2 w 3"/>
                  <a:gd name="T5" fmla="*/ 4 h 4"/>
                  <a:gd name="T6" fmla="*/ 2 w 3"/>
                  <a:gd name="T7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2" y="1"/>
                    </a:moveTo>
                    <a:cubicBezTo>
                      <a:pt x="0" y="0"/>
                      <a:pt x="3" y="3"/>
                      <a:pt x="1" y="2"/>
                    </a:cubicBezTo>
                    <a:cubicBezTo>
                      <a:pt x="1" y="3"/>
                      <a:pt x="2" y="3"/>
                      <a:pt x="2" y="4"/>
                    </a:cubicBezTo>
                    <a:cubicBezTo>
                      <a:pt x="3" y="2"/>
                      <a:pt x="3" y="3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0" name="Freeform 2035"/>
              <p:cNvSpPr>
                <a:spLocks/>
              </p:cNvSpPr>
              <p:nvPr/>
            </p:nvSpPr>
            <p:spPr bwMode="auto">
              <a:xfrm>
                <a:off x="4630" y="305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1" name="Freeform 2036"/>
              <p:cNvSpPr>
                <a:spLocks/>
              </p:cNvSpPr>
              <p:nvPr/>
            </p:nvSpPr>
            <p:spPr bwMode="auto">
              <a:xfrm>
                <a:off x="5000" y="2859"/>
                <a:ext cx="4" cy="3"/>
              </a:xfrm>
              <a:custGeom>
                <a:avLst/>
                <a:gdLst>
                  <a:gd name="T0" fmla="*/ 0 w 4"/>
                  <a:gd name="T1" fmla="*/ 3 h 3"/>
                  <a:gd name="T2" fmla="*/ 4 w 4"/>
                  <a:gd name="T3" fmla="*/ 3 h 3"/>
                  <a:gd name="T4" fmla="*/ 0 w 4"/>
                  <a:gd name="T5" fmla="*/ 0 h 3"/>
                  <a:gd name="T6" fmla="*/ 0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2" name="Freeform 2037"/>
              <p:cNvSpPr>
                <a:spLocks/>
              </p:cNvSpPr>
              <p:nvPr/>
            </p:nvSpPr>
            <p:spPr bwMode="auto">
              <a:xfrm>
                <a:off x="5000" y="2852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1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3" name="Freeform 2038"/>
              <p:cNvSpPr>
                <a:spLocks/>
              </p:cNvSpPr>
              <p:nvPr/>
            </p:nvSpPr>
            <p:spPr bwMode="auto">
              <a:xfrm>
                <a:off x="4734" y="2975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0 h 1"/>
                  <a:gd name="T4" fmla="*/ 2 w 2"/>
                  <a:gd name="T5" fmla="*/ 0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4" name="Freeform 2039"/>
              <p:cNvSpPr>
                <a:spLocks/>
              </p:cNvSpPr>
              <p:nvPr/>
            </p:nvSpPr>
            <p:spPr bwMode="auto">
              <a:xfrm>
                <a:off x="4760" y="2963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5 w 5"/>
                  <a:gd name="T5" fmla="*/ 5 h 5"/>
                  <a:gd name="T6" fmla="*/ 0 w 5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5" name="Freeform 2040"/>
              <p:cNvSpPr>
                <a:spLocks/>
              </p:cNvSpPr>
              <p:nvPr/>
            </p:nvSpPr>
            <p:spPr bwMode="auto">
              <a:xfrm>
                <a:off x="4775" y="2945"/>
                <a:ext cx="7" cy="4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1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0"/>
                      <a:pt x="3" y="2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6" name="Freeform 2041"/>
              <p:cNvSpPr>
                <a:spLocks/>
              </p:cNvSpPr>
              <p:nvPr/>
            </p:nvSpPr>
            <p:spPr bwMode="auto">
              <a:xfrm>
                <a:off x="4874" y="3582"/>
                <a:ext cx="5" cy="4"/>
              </a:xfrm>
              <a:custGeom>
                <a:avLst/>
                <a:gdLst>
                  <a:gd name="T0" fmla="*/ 1 w 2"/>
                  <a:gd name="T1" fmla="*/ 1 h 2"/>
                  <a:gd name="T2" fmla="*/ 2 w 2"/>
                  <a:gd name="T3" fmla="*/ 2 h 2"/>
                  <a:gd name="T4" fmla="*/ 1 w 2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0" y="1"/>
                      <a:pt x="2" y="2"/>
                      <a:pt x="2" y="2"/>
                    </a:cubicBezTo>
                    <a:cubicBezTo>
                      <a:pt x="2" y="1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7" name="Freeform 2042"/>
              <p:cNvSpPr>
                <a:spLocks/>
              </p:cNvSpPr>
              <p:nvPr/>
            </p:nvSpPr>
            <p:spPr bwMode="auto">
              <a:xfrm>
                <a:off x="4879" y="3563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2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8" name="Freeform 2043"/>
              <p:cNvSpPr>
                <a:spLocks/>
              </p:cNvSpPr>
              <p:nvPr/>
            </p:nvSpPr>
            <p:spPr bwMode="auto">
              <a:xfrm>
                <a:off x="4881" y="3551"/>
                <a:ext cx="10" cy="12"/>
              </a:xfrm>
              <a:custGeom>
                <a:avLst/>
                <a:gdLst>
                  <a:gd name="T0" fmla="*/ 4 w 4"/>
                  <a:gd name="T1" fmla="*/ 1 h 5"/>
                  <a:gd name="T2" fmla="*/ 1 w 4"/>
                  <a:gd name="T3" fmla="*/ 3 h 5"/>
                  <a:gd name="T4" fmla="*/ 0 w 4"/>
                  <a:gd name="T5" fmla="*/ 3 h 5"/>
                  <a:gd name="T6" fmla="*/ 2 w 4"/>
                  <a:gd name="T7" fmla="*/ 5 h 5"/>
                  <a:gd name="T8" fmla="*/ 4 w 4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4" y="1"/>
                    </a:moveTo>
                    <a:cubicBezTo>
                      <a:pt x="1" y="0"/>
                      <a:pt x="2" y="3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4"/>
                      <a:pt x="2" y="1"/>
                      <a:pt x="4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9" name="Freeform 2044"/>
              <p:cNvSpPr>
                <a:spLocks/>
              </p:cNvSpPr>
              <p:nvPr/>
            </p:nvSpPr>
            <p:spPr bwMode="auto">
              <a:xfrm>
                <a:off x="4905" y="3553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1"/>
                      <a:pt x="0" y="0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40" name="Freeform 2045"/>
              <p:cNvSpPr>
                <a:spLocks/>
              </p:cNvSpPr>
              <p:nvPr/>
            </p:nvSpPr>
            <p:spPr bwMode="auto">
              <a:xfrm>
                <a:off x="4905" y="3558"/>
                <a:ext cx="2" cy="0"/>
              </a:xfrm>
              <a:custGeom>
                <a:avLst/>
                <a:gdLst>
                  <a:gd name="T0" fmla="*/ 0 w 1"/>
                  <a:gd name="T1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41" name="Freeform 2046"/>
              <p:cNvSpPr>
                <a:spLocks/>
              </p:cNvSpPr>
              <p:nvPr/>
            </p:nvSpPr>
            <p:spPr bwMode="auto">
              <a:xfrm>
                <a:off x="4910" y="3551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1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42" name="Freeform 2047"/>
              <p:cNvSpPr>
                <a:spLocks/>
              </p:cNvSpPr>
              <p:nvPr/>
            </p:nvSpPr>
            <p:spPr bwMode="auto">
              <a:xfrm>
                <a:off x="4907" y="354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43" name="Freeform 2048"/>
              <p:cNvSpPr>
                <a:spLocks/>
              </p:cNvSpPr>
              <p:nvPr/>
            </p:nvSpPr>
            <p:spPr bwMode="auto">
              <a:xfrm>
                <a:off x="4905" y="3546"/>
                <a:ext cx="2" cy="5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0" y="0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44" name="Freeform 2049"/>
              <p:cNvSpPr>
                <a:spLocks/>
              </p:cNvSpPr>
              <p:nvPr/>
            </p:nvSpPr>
            <p:spPr bwMode="auto">
              <a:xfrm>
                <a:off x="4900" y="3548"/>
                <a:ext cx="5" cy="5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0 h 2"/>
                  <a:gd name="T4" fmla="*/ 2 w 2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1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45" name="Freeform 2050"/>
              <p:cNvSpPr>
                <a:spLocks/>
              </p:cNvSpPr>
              <p:nvPr/>
            </p:nvSpPr>
            <p:spPr bwMode="auto">
              <a:xfrm>
                <a:off x="4884" y="3548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46" name="Freeform 2051"/>
              <p:cNvSpPr>
                <a:spLocks/>
              </p:cNvSpPr>
              <p:nvPr/>
            </p:nvSpPr>
            <p:spPr bwMode="auto">
              <a:xfrm>
                <a:off x="4914" y="3539"/>
                <a:ext cx="5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47" name="Freeform 2052"/>
              <p:cNvSpPr>
                <a:spLocks/>
              </p:cNvSpPr>
              <p:nvPr/>
            </p:nvSpPr>
            <p:spPr bwMode="auto">
              <a:xfrm>
                <a:off x="4912" y="3534"/>
                <a:ext cx="2" cy="5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48" name="Freeform 2053"/>
              <p:cNvSpPr>
                <a:spLocks/>
              </p:cNvSpPr>
              <p:nvPr/>
            </p:nvSpPr>
            <p:spPr bwMode="auto">
              <a:xfrm>
                <a:off x="4900" y="3539"/>
                <a:ext cx="3" cy="7"/>
              </a:xfrm>
              <a:custGeom>
                <a:avLst/>
                <a:gdLst>
                  <a:gd name="T0" fmla="*/ 0 w 3"/>
                  <a:gd name="T1" fmla="*/ 2 h 7"/>
                  <a:gd name="T2" fmla="*/ 3 w 3"/>
                  <a:gd name="T3" fmla="*/ 7 h 7"/>
                  <a:gd name="T4" fmla="*/ 0 w 3"/>
                  <a:gd name="T5" fmla="*/ 0 h 7"/>
                  <a:gd name="T6" fmla="*/ 0 w 3"/>
                  <a:gd name="T7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7">
                    <a:moveTo>
                      <a:pt x="0" y="2"/>
                    </a:moveTo>
                    <a:lnTo>
                      <a:pt x="3" y="7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49" name="Freeform 2054"/>
              <p:cNvSpPr>
                <a:spLocks/>
              </p:cNvSpPr>
              <p:nvPr/>
            </p:nvSpPr>
            <p:spPr bwMode="auto">
              <a:xfrm>
                <a:off x="4926" y="3532"/>
                <a:ext cx="3" cy="5"/>
              </a:xfrm>
              <a:custGeom>
                <a:avLst/>
                <a:gdLst>
                  <a:gd name="T0" fmla="*/ 0 w 3"/>
                  <a:gd name="T1" fmla="*/ 2 h 5"/>
                  <a:gd name="T2" fmla="*/ 3 w 3"/>
                  <a:gd name="T3" fmla="*/ 5 h 5"/>
                  <a:gd name="T4" fmla="*/ 0 w 3"/>
                  <a:gd name="T5" fmla="*/ 0 h 5"/>
                  <a:gd name="T6" fmla="*/ 0 w 3"/>
                  <a:gd name="T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0" y="2"/>
                    </a:moveTo>
                    <a:lnTo>
                      <a:pt x="3" y="5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50" name="Freeform 2055"/>
              <p:cNvSpPr>
                <a:spLocks/>
              </p:cNvSpPr>
              <p:nvPr/>
            </p:nvSpPr>
            <p:spPr bwMode="auto">
              <a:xfrm>
                <a:off x="4929" y="3527"/>
                <a:ext cx="7" cy="7"/>
              </a:xfrm>
              <a:custGeom>
                <a:avLst/>
                <a:gdLst>
                  <a:gd name="T0" fmla="*/ 0 w 3"/>
                  <a:gd name="T1" fmla="*/ 1 h 3"/>
                  <a:gd name="T2" fmla="*/ 3 w 3"/>
                  <a:gd name="T3" fmla="*/ 3 h 3"/>
                  <a:gd name="T4" fmla="*/ 2 w 3"/>
                  <a:gd name="T5" fmla="*/ 0 h 3"/>
                  <a:gd name="T6" fmla="*/ 0 w 3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1" y="2"/>
                      <a:pt x="2" y="2"/>
                      <a:pt x="3" y="3"/>
                    </a:cubicBezTo>
                    <a:cubicBezTo>
                      <a:pt x="3" y="2"/>
                      <a:pt x="2" y="1"/>
                      <a:pt x="2" y="0"/>
                    </a:cubicBezTo>
                    <a:cubicBezTo>
                      <a:pt x="2" y="1"/>
                      <a:pt x="2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51" name="Freeform 2056"/>
              <p:cNvSpPr>
                <a:spLocks/>
              </p:cNvSpPr>
              <p:nvPr/>
            </p:nvSpPr>
            <p:spPr bwMode="auto">
              <a:xfrm>
                <a:off x="4933" y="3522"/>
                <a:ext cx="0" cy="5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52" name="Freeform 2057"/>
              <p:cNvSpPr>
                <a:spLocks/>
              </p:cNvSpPr>
              <p:nvPr/>
            </p:nvSpPr>
            <p:spPr bwMode="auto">
              <a:xfrm>
                <a:off x="4917" y="3532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53" name="Freeform 2058"/>
              <p:cNvSpPr>
                <a:spLocks/>
              </p:cNvSpPr>
              <p:nvPr/>
            </p:nvSpPr>
            <p:spPr bwMode="auto">
              <a:xfrm>
                <a:off x="4919" y="3529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54" name="Freeform 2059"/>
              <p:cNvSpPr>
                <a:spLocks/>
              </p:cNvSpPr>
              <p:nvPr/>
            </p:nvSpPr>
            <p:spPr bwMode="auto">
              <a:xfrm>
                <a:off x="4917" y="35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55" name="Freeform 2060"/>
              <p:cNvSpPr>
                <a:spLocks/>
              </p:cNvSpPr>
              <p:nvPr/>
            </p:nvSpPr>
            <p:spPr bwMode="auto">
              <a:xfrm>
                <a:off x="4903" y="3532"/>
                <a:ext cx="4" cy="5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0 h 2"/>
                  <a:gd name="T4" fmla="*/ 2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2" y="1"/>
                      <a:pt x="2" y="0"/>
                      <a:pt x="0" y="0"/>
                    </a:cubicBezTo>
                    <a:cubicBezTo>
                      <a:pt x="0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56" name="Freeform 2061"/>
              <p:cNvSpPr>
                <a:spLocks/>
              </p:cNvSpPr>
              <p:nvPr/>
            </p:nvSpPr>
            <p:spPr bwMode="auto">
              <a:xfrm>
                <a:off x="4910" y="3529"/>
                <a:ext cx="4" cy="5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1 h 2"/>
                  <a:gd name="T4" fmla="*/ 2 w 2"/>
                  <a:gd name="T5" fmla="*/ 2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2" y="2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57" name="Freeform 2062"/>
              <p:cNvSpPr>
                <a:spLocks/>
              </p:cNvSpPr>
              <p:nvPr/>
            </p:nvSpPr>
            <p:spPr bwMode="auto">
              <a:xfrm>
                <a:off x="4912" y="3529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58" name="Freeform 2063"/>
              <p:cNvSpPr>
                <a:spLocks/>
              </p:cNvSpPr>
              <p:nvPr/>
            </p:nvSpPr>
            <p:spPr bwMode="auto">
              <a:xfrm>
                <a:off x="4924" y="3520"/>
                <a:ext cx="2" cy="5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59" name="Freeform 2064"/>
              <p:cNvSpPr>
                <a:spLocks/>
              </p:cNvSpPr>
              <p:nvPr/>
            </p:nvSpPr>
            <p:spPr bwMode="auto">
              <a:xfrm>
                <a:off x="4921" y="352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60" name="Freeform 2065"/>
              <p:cNvSpPr>
                <a:spLocks/>
              </p:cNvSpPr>
              <p:nvPr/>
            </p:nvSpPr>
            <p:spPr bwMode="auto">
              <a:xfrm>
                <a:off x="4933" y="3508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61" name="Freeform 2066"/>
              <p:cNvSpPr>
                <a:spLocks/>
              </p:cNvSpPr>
              <p:nvPr/>
            </p:nvSpPr>
            <p:spPr bwMode="auto">
              <a:xfrm>
                <a:off x="4921" y="3522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62" name="Freeform 2067"/>
              <p:cNvSpPr>
                <a:spLocks/>
              </p:cNvSpPr>
              <p:nvPr/>
            </p:nvSpPr>
            <p:spPr bwMode="auto">
              <a:xfrm>
                <a:off x="4931" y="352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63" name="Freeform 2068"/>
              <p:cNvSpPr>
                <a:spLocks/>
              </p:cNvSpPr>
              <p:nvPr/>
            </p:nvSpPr>
            <p:spPr bwMode="auto">
              <a:xfrm>
                <a:off x="4924" y="352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64" name="Freeform 2069"/>
              <p:cNvSpPr>
                <a:spLocks/>
              </p:cNvSpPr>
              <p:nvPr/>
            </p:nvSpPr>
            <p:spPr bwMode="auto">
              <a:xfrm>
                <a:off x="4921" y="3525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65" name="Freeform 2070"/>
              <p:cNvSpPr>
                <a:spLocks/>
              </p:cNvSpPr>
              <p:nvPr/>
            </p:nvSpPr>
            <p:spPr bwMode="auto">
              <a:xfrm>
                <a:off x="4917" y="3489"/>
                <a:ext cx="16" cy="19"/>
              </a:xfrm>
              <a:custGeom>
                <a:avLst/>
                <a:gdLst>
                  <a:gd name="T0" fmla="*/ 0 w 7"/>
                  <a:gd name="T1" fmla="*/ 0 h 8"/>
                  <a:gd name="T2" fmla="*/ 0 w 7"/>
                  <a:gd name="T3" fmla="*/ 3 h 8"/>
                  <a:gd name="T4" fmla="*/ 7 w 7"/>
                  <a:gd name="T5" fmla="*/ 8 h 8"/>
                  <a:gd name="T6" fmla="*/ 6 w 7"/>
                  <a:gd name="T7" fmla="*/ 6 h 8"/>
                  <a:gd name="T8" fmla="*/ 3 w 7"/>
                  <a:gd name="T9" fmla="*/ 5 h 8"/>
                  <a:gd name="T10" fmla="*/ 5 w 7"/>
                  <a:gd name="T11" fmla="*/ 5 h 8"/>
                  <a:gd name="T12" fmla="*/ 1 w 7"/>
                  <a:gd name="T13" fmla="*/ 0 h 8"/>
                  <a:gd name="T14" fmla="*/ 1 w 7"/>
                  <a:gd name="T15" fmla="*/ 1 h 8"/>
                  <a:gd name="T16" fmla="*/ 0 w 7"/>
                  <a:gd name="T1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8">
                    <a:moveTo>
                      <a:pt x="0" y="0"/>
                    </a:moveTo>
                    <a:cubicBezTo>
                      <a:pt x="1" y="1"/>
                      <a:pt x="2" y="3"/>
                      <a:pt x="0" y="3"/>
                    </a:cubicBezTo>
                    <a:cubicBezTo>
                      <a:pt x="0" y="5"/>
                      <a:pt x="5" y="7"/>
                      <a:pt x="7" y="8"/>
                    </a:cubicBezTo>
                    <a:cubicBezTo>
                      <a:pt x="7" y="8"/>
                      <a:pt x="6" y="8"/>
                      <a:pt x="6" y="6"/>
                    </a:cubicBezTo>
                    <a:cubicBezTo>
                      <a:pt x="5" y="6"/>
                      <a:pt x="3" y="7"/>
                      <a:pt x="3" y="5"/>
                    </a:cubicBezTo>
                    <a:cubicBezTo>
                      <a:pt x="3" y="4"/>
                      <a:pt x="4" y="5"/>
                      <a:pt x="5" y="5"/>
                    </a:cubicBezTo>
                    <a:cubicBezTo>
                      <a:pt x="3" y="4"/>
                      <a:pt x="4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66" name="Freeform 2071"/>
              <p:cNvSpPr>
                <a:spLocks/>
              </p:cNvSpPr>
              <p:nvPr/>
            </p:nvSpPr>
            <p:spPr bwMode="auto">
              <a:xfrm>
                <a:off x="4931" y="3511"/>
                <a:ext cx="7" cy="2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3 w 3"/>
                  <a:gd name="T5" fmla="*/ 1 h 1"/>
                  <a:gd name="T6" fmla="*/ 2 w 3"/>
                  <a:gd name="T7" fmla="*/ 0 h 1"/>
                  <a:gd name="T8" fmla="*/ 0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67" name="Freeform 2072"/>
              <p:cNvSpPr>
                <a:spLocks/>
              </p:cNvSpPr>
              <p:nvPr/>
            </p:nvSpPr>
            <p:spPr bwMode="auto">
              <a:xfrm>
                <a:off x="4919" y="3511"/>
                <a:ext cx="12" cy="9"/>
              </a:xfrm>
              <a:custGeom>
                <a:avLst/>
                <a:gdLst>
                  <a:gd name="T0" fmla="*/ 4 w 5"/>
                  <a:gd name="T1" fmla="*/ 3 h 4"/>
                  <a:gd name="T2" fmla="*/ 1 w 5"/>
                  <a:gd name="T3" fmla="*/ 0 h 4"/>
                  <a:gd name="T4" fmla="*/ 2 w 5"/>
                  <a:gd name="T5" fmla="*/ 2 h 4"/>
                  <a:gd name="T6" fmla="*/ 4 w 5"/>
                  <a:gd name="T7" fmla="*/ 3 h 4"/>
                  <a:gd name="T8" fmla="*/ 3 w 5"/>
                  <a:gd name="T9" fmla="*/ 4 h 4"/>
                  <a:gd name="T10" fmla="*/ 5 w 5"/>
                  <a:gd name="T11" fmla="*/ 4 h 4"/>
                  <a:gd name="T12" fmla="*/ 5 w 5"/>
                  <a:gd name="T13" fmla="*/ 4 h 4"/>
                  <a:gd name="T14" fmla="*/ 5 w 5"/>
                  <a:gd name="T15" fmla="*/ 4 h 4"/>
                  <a:gd name="T16" fmla="*/ 4 w 5"/>
                  <a:gd name="T17" fmla="*/ 4 h 4"/>
                  <a:gd name="T18" fmla="*/ 4 w 5"/>
                  <a:gd name="T19" fmla="*/ 3 h 4"/>
                  <a:gd name="T20" fmla="*/ 4 w 5"/>
                  <a:gd name="T21" fmla="*/ 3 h 4"/>
                  <a:gd name="T22" fmla="*/ 4 w 5"/>
                  <a:gd name="T23" fmla="*/ 3 h 4"/>
                  <a:gd name="T24" fmla="*/ 4 w 5"/>
                  <a:gd name="T25" fmla="*/ 3 h 4"/>
                  <a:gd name="T26" fmla="*/ 4 w 5"/>
                  <a:gd name="T27" fmla="*/ 4 h 4"/>
                  <a:gd name="T28" fmla="*/ 5 w 5"/>
                  <a:gd name="T29" fmla="*/ 4 h 4"/>
                  <a:gd name="T30" fmla="*/ 5 w 5"/>
                  <a:gd name="T31" fmla="*/ 1 h 4"/>
                  <a:gd name="T32" fmla="*/ 4 w 5"/>
                  <a:gd name="T33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" h="4">
                    <a:moveTo>
                      <a:pt x="4" y="3"/>
                    </a:moveTo>
                    <a:cubicBezTo>
                      <a:pt x="3" y="2"/>
                      <a:pt x="3" y="0"/>
                      <a:pt x="1" y="0"/>
                    </a:cubicBezTo>
                    <a:cubicBezTo>
                      <a:pt x="0" y="1"/>
                      <a:pt x="1" y="1"/>
                      <a:pt x="2" y="2"/>
                    </a:cubicBezTo>
                    <a:cubicBezTo>
                      <a:pt x="3" y="0"/>
                      <a:pt x="2" y="3"/>
                      <a:pt x="4" y="3"/>
                    </a:cubicBezTo>
                    <a:cubicBezTo>
                      <a:pt x="4" y="3"/>
                      <a:pt x="3" y="4"/>
                      <a:pt x="3" y="4"/>
                    </a:cubicBezTo>
                    <a:cubicBezTo>
                      <a:pt x="4" y="4"/>
                      <a:pt x="4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2"/>
                      <a:pt x="4" y="2"/>
                      <a:pt x="4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68" name="Freeform 2073"/>
              <p:cNvSpPr>
                <a:spLocks/>
              </p:cNvSpPr>
              <p:nvPr/>
            </p:nvSpPr>
            <p:spPr bwMode="auto">
              <a:xfrm>
                <a:off x="4898" y="3522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69" name="Freeform 2074"/>
              <p:cNvSpPr>
                <a:spLocks/>
              </p:cNvSpPr>
              <p:nvPr/>
            </p:nvSpPr>
            <p:spPr bwMode="auto">
              <a:xfrm>
                <a:off x="4898" y="3525"/>
                <a:ext cx="12" cy="2"/>
              </a:xfrm>
              <a:custGeom>
                <a:avLst/>
                <a:gdLst>
                  <a:gd name="T0" fmla="*/ 1 w 5"/>
                  <a:gd name="T1" fmla="*/ 0 h 1"/>
                  <a:gd name="T2" fmla="*/ 1 w 5"/>
                  <a:gd name="T3" fmla="*/ 1 h 1"/>
                  <a:gd name="T4" fmla="*/ 0 w 5"/>
                  <a:gd name="T5" fmla="*/ 0 h 1"/>
                  <a:gd name="T6" fmla="*/ 2 w 5"/>
                  <a:gd name="T7" fmla="*/ 1 h 1"/>
                  <a:gd name="T8" fmla="*/ 1 w 5"/>
                  <a:gd name="T9" fmla="*/ 1 h 1"/>
                  <a:gd name="T10" fmla="*/ 5 w 5"/>
                  <a:gd name="T11" fmla="*/ 1 h 1"/>
                  <a:gd name="T12" fmla="*/ 1 w 5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1">
                    <a:moveTo>
                      <a:pt x="1" y="0"/>
                    </a:moveTo>
                    <a:cubicBezTo>
                      <a:pt x="1" y="0"/>
                      <a:pt x="2" y="0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5" y="1"/>
                      <a:pt x="5" y="1"/>
                    </a:cubicBezTo>
                    <a:cubicBezTo>
                      <a:pt x="4" y="1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70" name="Freeform 2075"/>
              <p:cNvSpPr>
                <a:spLocks/>
              </p:cNvSpPr>
              <p:nvPr/>
            </p:nvSpPr>
            <p:spPr bwMode="auto">
              <a:xfrm>
                <a:off x="4910" y="3515"/>
                <a:ext cx="4" cy="5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0 h 2"/>
                  <a:gd name="T4" fmla="*/ 0 w 2"/>
                  <a:gd name="T5" fmla="*/ 0 h 2"/>
                  <a:gd name="T6" fmla="*/ 1 w 2"/>
                  <a:gd name="T7" fmla="*/ 0 h 2"/>
                  <a:gd name="T8" fmla="*/ 2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71" name="Freeform 2076"/>
              <p:cNvSpPr>
                <a:spLocks/>
              </p:cNvSpPr>
              <p:nvPr/>
            </p:nvSpPr>
            <p:spPr bwMode="auto">
              <a:xfrm>
                <a:off x="4936" y="3508"/>
                <a:ext cx="4" cy="5"/>
              </a:xfrm>
              <a:custGeom>
                <a:avLst/>
                <a:gdLst>
                  <a:gd name="T0" fmla="*/ 2 w 4"/>
                  <a:gd name="T1" fmla="*/ 3 h 5"/>
                  <a:gd name="T2" fmla="*/ 4 w 4"/>
                  <a:gd name="T3" fmla="*/ 5 h 5"/>
                  <a:gd name="T4" fmla="*/ 0 w 4"/>
                  <a:gd name="T5" fmla="*/ 0 h 5"/>
                  <a:gd name="T6" fmla="*/ 2 w 4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2" y="3"/>
                    </a:moveTo>
                    <a:lnTo>
                      <a:pt x="4" y="5"/>
                    </a:lnTo>
                    <a:lnTo>
                      <a:pt x="0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72" name="Freeform 2077"/>
              <p:cNvSpPr>
                <a:spLocks/>
              </p:cNvSpPr>
              <p:nvPr/>
            </p:nvSpPr>
            <p:spPr bwMode="auto">
              <a:xfrm>
                <a:off x="4940" y="3506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3 w 3"/>
                  <a:gd name="T5" fmla="*/ 0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73" name="Freeform 2078"/>
              <p:cNvSpPr>
                <a:spLocks/>
              </p:cNvSpPr>
              <p:nvPr/>
            </p:nvSpPr>
            <p:spPr bwMode="auto">
              <a:xfrm>
                <a:off x="5073" y="323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74" name="Freeform 2079"/>
              <p:cNvSpPr>
                <a:spLocks/>
              </p:cNvSpPr>
              <p:nvPr/>
            </p:nvSpPr>
            <p:spPr bwMode="auto">
              <a:xfrm>
                <a:off x="5068" y="3243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75" name="Freeform 2080"/>
              <p:cNvSpPr>
                <a:spLocks/>
              </p:cNvSpPr>
              <p:nvPr/>
            </p:nvSpPr>
            <p:spPr bwMode="auto">
              <a:xfrm>
                <a:off x="5016" y="3399"/>
                <a:ext cx="10" cy="5"/>
              </a:xfrm>
              <a:custGeom>
                <a:avLst/>
                <a:gdLst>
                  <a:gd name="T0" fmla="*/ 0 w 4"/>
                  <a:gd name="T1" fmla="*/ 1 h 2"/>
                  <a:gd name="T2" fmla="*/ 2 w 4"/>
                  <a:gd name="T3" fmla="*/ 1 h 2"/>
                  <a:gd name="T4" fmla="*/ 1 w 4"/>
                  <a:gd name="T5" fmla="*/ 0 h 2"/>
                  <a:gd name="T6" fmla="*/ 0 w 4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1"/>
                    </a:moveTo>
                    <a:cubicBezTo>
                      <a:pt x="2" y="1"/>
                      <a:pt x="4" y="2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76" name="Freeform 2081"/>
              <p:cNvSpPr>
                <a:spLocks/>
              </p:cNvSpPr>
              <p:nvPr/>
            </p:nvSpPr>
            <p:spPr bwMode="auto">
              <a:xfrm>
                <a:off x="5045" y="331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77" name="Freeform 2082"/>
              <p:cNvSpPr>
                <a:spLocks/>
              </p:cNvSpPr>
              <p:nvPr/>
            </p:nvSpPr>
            <p:spPr bwMode="auto">
              <a:xfrm>
                <a:off x="5033" y="3302"/>
                <a:ext cx="5" cy="3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78" name="Freeform 2083"/>
              <p:cNvSpPr>
                <a:spLocks/>
              </p:cNvSpPr>
              <p:nvPr/>
            </p:nvSpPr>
            <p:spPr bwMode="auto">
              <a:xfrm>
                <a:off x="5094" y="3193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79" name="Freeform 2084"/>
              <p:cNvSpPr>
                <a:spLocks/>
              </p:cNvSpPr>
              <p:nvPr/>
            </p:nvSpPr>
            <p:spPr bwMode="auto">
              <a:xfrm>
                <a:off x="4969" y="3458"/>
                <a:ext cx="7" cy="3"/>
              </a:xfrm>
              <a:custGeom>
                <a:avLst/>
                <a:gdLst>
                  <a:gd name="T0" fmla="*/ 1 w 3"/>
                  <a:gd name="T1" fmla="*/ 1 h 1"/>
                  <a:gd name="T2" fmla="*/ 3 w 3"/>
                  <a:gd name="T3" fmla="*/ 1 h 1"/>
                  <a:gd name="T4" fmla="*/ 1 w 3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1" y="1"/>
                    </a:moveTo>
                    <a:cubicBezTo>
                      <a:pt x="2" y="1"/>
                      <a:pt x="2" y="1"/>
                      <a:pt x="3" y="1"/>
                    </a:cubicBezTo>
                    <a:cubicBezTo>
                      <a:pt x="2" y="1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80" name="Freeform 2085"/>
              <p:cNvSpPr>
                <a:spLocks/>
              </p:cNvSpPr>
              <p:nvPr/>
            </p:nvSpPr>
            <p:spPr bwMode="auto">
              <a:xfrm>
                <a:off x="5106" y="3262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81" name="Freeform 2086"/>
              <p:cNvSpPr>
                <a:spLocks/>
              </p:cNvSpPr>
              <p:nvPr/>
            </p:nvSpPr>
            <p:spPr bwMode="auto">
              <a:xfrm>
                <a:off x="4976" y="3456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0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82" name="Freeform 2087"/>
              <p:cNvSpPr>
                <a:spLocks/>
              </p:cNvSpPr>
              <p:nvPr/>
            </p:nvSpPr>
            <p:spPr bwMode="auto">
              <a:xfrm>
                <a:off x="5206" y="3061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83" name="Freeform 2088"/>
              <p:cNvSpPr>
                <a:spLocks/>
              </p:cNvSpPr>
              <p:nvPr/>
            </p:nvSpPr>
            <p:spPr bwMode="auto">
              <a:xfrm>
                <a:off x="5262" y="3035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84" name="Freeform 2089"/>
              <p:cNvSpPr>
                <a:spLocks/>
              </p:cNvSpPr>
              <p:nvPr/>
            </p:nvSpPr>
            <p:spPr bwMode="auto">
              <a:xfrm>
                <a:off x="4955" y="3489"/>
                <a:ext cx="0" cy="3"/>
              </a:xfrm>
              <a:custGeom>
                <a:avLst/>
                <a:gdLst>
                  <a:gd name="T0" fmla="*/ 0 h 1"/>
                  <a:gd name="T1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85" name="Freeform 2090"/>
              <p:cNvSpPr>
                <a:spLocks/>
              </p:cNvSpPr>
              <p:nvPr/>
            </p:nvSpPr>
            <p:spPr bwMode="auto">
              <a:xfrm>
                <a:off x="4936" y="348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86" name="Freeform 2091"/>
              <p:cNvSpPr>
                <a:spLocks/>
              </p:cNvSpPr>
              <p:nvPr/>
            </p:nvSpPr>
            <p:spPr bwMode="auto">
              <a:xfrm>
                <a:off x="4964" y="34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87" name="Freeform 2092"/>
              <p:cNvSpPr>
                <a:spLocks/>
              </p:cNvSpPr>
              <p:nvPr/>
            </p:nvSpPr>
            <p:spPr bwMode="auto">
              <a:xfrm>
                <a:off x="4952" y="3489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88" name="Freeform 2093"/>
              <p:cNvSpPr>
                <a:spLocks/>
              </p:cNvSpPr>
              <p:nvPr/>
            </p:nvSpPr>
            <p:spPr bwMode="auto">
              <a:xfrm>
                <a:off x="4952" y="34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89" name="Freeform 2094"/>
              <p:cNvSpPr>
                <a:spLocks/>
              </p:cNvSpPr>
              <p:nvPr/>
            </p:nvSpPr>
            <p:spPr bwMode="auto">
              <a:xfrm>
                <a:off x="4955" y="348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90" name="Freeform 2095"/>
              <p:cNvSpPr>
                <a:spLocks/>
              </p:cNvSpPr>
              <p:nvPr/>
            </p:nvSpPr>
            <p:spPr bwMode="auto">
              <a:xfrm>
                <a:off x="5156" y="3139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91" name="Freeform 2096"/>
              <p:cNvSpPr>
                <a:spLocks/>
              </p:cNvSpPr>
              <p:nvPr/>
            </p:nvSpPr>
            <p:spPr bwMode="auto">
              <a:xfrm>
                <a:off x="4997" y="33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92" name="Freeform 2097"/>
              <p:cNvSpPr>
                <a:spLocks/>
              </p:cNvSpPr>
              <p:nvPr/>
            </p:nvSpPr>
            <p:spPr bwMode="auto">
              <a:xfrm>
                <a:off x="4997" y="3347"/>
                <a:ext cx="12" cy="12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2 h 5"/>
                  <a:gd name="T4" fmla="*/ 5 w 5"/>
                  <a:gd name="T5" fmla="*/ 5 h 5"/>
                  <a:gd name="T6" fmla="*/ 0 w 5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cubicBezTo>
                      <a:pt x="1" y="2"/>
                      <a:pt x="1" y="2"/>
                      <a:pt x="0" y="2"/>
                    </a:cubicBezTo>
                    <a:cubicBezTo>
                      <a:pt x="5" y="5"/>
                      <a:pt x="5" y="5"/>
                      <a:pt x="5" y="5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93" name="Freeform 2098"/>
              <p:cNvSpPr>
                <a:spLocks noEditPoints="1"/>
              </p:cNvSpPr>
              <p:nvPr/>
            </p:nvSpPr>
            <p:spPr bwMode="auto">
              <a:xfrm>
                <a:off x="4929" y="3020"/>
                <a:ext cx="338" cy="483"/>
              </a:xfrm>
              <a:custGeom>
                <a:avLst/>
                <a:gdLst>
                  <a:gd name="T0" fmla="*/ 62 w 143"/>
                  <a:gd name="T1" fmla="*/ 88 h 204"/>
                  <a:gd name="T2" fmla="*/ 60 w 143"/>
                  <a:gd name="T3" fmla="*/ 95 h 204"/>
                  <a:gd name="T4" fmla="*/ 56 w 143"/>
                  <a:gd name="T5" fmla="*/ 97 h 204"/>
                  <a:gd name="T6" fmla="*/ 54 w 143"/>
                  <a:gd name="T7" fmla="*/ 103 h 204"/>
                  <a:gd name="T8" fmla="*/ 49 w 143"/>
                  <a:gd name="T9" fmla="*/ 110 h 204"/>
                  <a:gd name="T10" fmla="*/ 50 w 143"/>
                  <a:gd name="T11" fmla="*/ 124 h 204"/>
                  <a:gd name="T12" fmla="*/ 49 w 143"/>
                  <a:gd name="T13" fmla="*/ 124 h 204"/>
                  <a:gd name="T14" fmla="*/ 44 w 143"/>
                  <a:gd name="T15" fmla="*/ 121 h 204"/>
                  <a:gd name="T16" fmla="*/ 40 w 143"/>
                  <a:gd name="T17" fmla="*/ 128 h 204"/>
                  <a:gd name="T18" fmla="*/ 36 w 143"/>
                  <a:gd name="T19" fmla="*/ 134 h 204"/>
                  <a:gd name="T20" fmla="*/ 28 w 143"/>
                  <a:gd name="T21" fmla="*/ 142 h 204"/>
                  <a:gd name="T22" fmla="*/ 25 w 143"/>
                  <a:gd name="T23" fmla="*/ 146 h 204"/>
                  <a:gd name="T24" fmla="*/ 29 w 143"/>
                  <a:gd name="T25" fmla="*/ 162 h 204"/>
                  <a:gd name="T26" fmla="*/ 18 w 143"/>
                  <a:gd name="T27" fmla="*/ 157 h 204"/>
                  <a:gd name="T28" fmla="*/ 15 w 143"/>
                  <a:gd name="T29" fmla="*/ 161 h 204"/>
                  <a:gd name="T30" fmla="*/ 13 w 143"/>
                  <a:gd name="T31" fmla="*/ 166 h 204"/>
                  <a:gd name="T32" fmla="*/ 8 w 143"/>
                  <a:gd name="T33" fmla="*/ 177 h 204"/>
                  <a:gd name="T34" fmla="*/ 11 w 143"/>
                  <a:gd name="T35" fmla="*/ 185 h 204"/>
                  <a:gd name="T36" fmla="*/ 1 w 143"/>
                  <a:gd name="T37" fmla="*/ 190 h 204"/>
                  <a:gd name="T38" fmla="*/ 4 w 143"/>
                  <a:gd name="T39" fmla="*/ 196 h 204"/>
                  <a:gd name="T40" fmla="*/ 11 w 143"/>
                  <a:gd name="T41" fmla="*/ 200 h 204"/>
                  <a:gd name="T42" fmla="*/ 8 w 143"/>
                  <a:gd name="T43" fmla="*/ 198 h 204"/>
                  <a:gd name="T44" fmla="*/ 15 w 143"/>
                  <a:gd name="T45" fmla="*/ 193 h 204"/>
                  <a:gd name="T46" fmla="*/ 23 w 143"/>
                  <a:gd name="T47" fmla="*/ 182 h 204"/>
                  <a:gd name="T48" fmla="*/ 31 w 143"/>
                  <a:gd name="T49" fmla="*/ 166 h 204"/>
                  <a:gd name="T50" fmla="*/ 37 w 143"/>
                  <a:gd name="T51" fmla="*/ 161 h 204"/>
                  <a:gd name="T52" fmla="*/ 36 w 143"/>
                  <a:gd name="T53" fmla="*/ 157 h 204"/>
                  <a:gd name="T54" fmla="*/ 38 w 143"/>
                  <a:gd name="T55" fmla="*/ 148 h 204"/>
                  <a:gd name="T56" fmla="*/ 51 w 143"/>
                  <a:gd name="T57" fmla="*/ 135 h 204"/>
                  <a:gd name="T58" fmla="*/ 53 w 143"/>
                  <a:gd name="T59" fmla="*/ 128 h 204"/>
                  <a:gd name="T60" fmla="*/ 59 w 143"/>
                  <a:gd name="T61" fmla="*/ 120 h 204"/>
                  <a:gd name="T62" fmla="*/ 63 w 143"/>
                  <a:gd name="T63" fmla="*/ 112 h 204"/>
                  <a:gd name="T64" fmla="*/ 71 w 143"/>
                  <a:gd name="T65" fmla="*/ 105 h 204"/>
                  <a:gd name="T66" fmla="*/ 82 w 143"/>
                  <a:gd name="T67" fmla="*/ 93 h 204"/>
                  <a:gd name="T68" fmla="*/ 90 w 143"/>
                  <a:gd name="T69" fmla="*/ 81 h 204"/>
                  <a:gd name="T70" fmla="*/ 97 w 143"/>
                  <a:gd name="T71" fmla="*/ 70 h 204"/>
                  <a:gd name="T72" fmla="*/ 109 w 143"/>
                  <a:gd name="T73" fmla="*/ 59 h 204"/>
                  <a:gd name="T74" fmla="*/ 112 w 143"/>
                  <a:gd name="T75" fmla="*/ 54 h 204"/>
                  <a:gd name="T76" fmla="*/ 122 w 143"/>
                  <a:gd name="T77" fmla="*/ 41 h 204"/>
                  <a:gd name="T78" fmla="*/ 130 w 143"/>
                  <a:gd name="T79" fmla="*/ 28 h 204"/>
                  <a:gd name="T80" fmla="*/ 142 w 143"/>
                  <a:gd name="T81" fmla="*/ 7 h 204"/>
                  <a:gd name="T82" fmla="*/ 133 w 143"/>
                  <a:gd name="T83" fmla="*/ 3 h 204"/>
                  <a:gd name="T84" fmla="*/ 127 w 143"/>
                  <a:gd name="T85" fmla="*/ 9 h 204"/>
                  <a:gd name="T86" fmla="*/ 119 w 143"/>
                  <a:gd name="T87" fmla="*/ 19 h 204"/>
                  <a:gd name="T88" fmla="*/ 116 w 143"/>
                  <a:gd name="T89" fmla="*/ 20 h 204"/>
                  <a:gd name="T90" fmla="*/ 105 w 143"/>
                  <a:gd name="T91" fmla="*/ 33 h 204"/>
                  <a:gd name="T92" fmla="*/ 103 w 143"/>
                  <a:gd name="T93" fmla="*/ 43 h 204"/>
                  <a:gd name="T94" fmla="*/ 97 w 143"/>
                  <a:gd name="T95" fmla="*/ 48 h 204"/>
                  <a:gd name="T96" fmla="*/ 93 w 143"/>
                  <a:gd name="T97" fmla="*/ 53 h 204"/>
                  <a:gd name="T98" fmla="*/ 85 w 143"/>
                  <a:gd name="T99" fmla="*/ 56 h 204"/>
                  <a:gd name="T100" fmla="*/ 85 w 143"/>
                  <a:gd name="T101" fmla="*/ 64 h 204"/>
                  <a:gd name="T102" fmla="*/ 80 w 143"/>
                  <a:gd name="T103" fmla="*/ 68 h 204"/>
                  <a:gd name="T104" fmla="*/ 78 w 143"/>
                  <a:gd name="T105" fmla="*/ 69 h 204"/>
                  <a:gd name="T106" fmla="*/ 72 w 143"/>
                  <a:gd name="T107" fmla="*/ 76 h 204"/>
                  <a:gd name="T108" fmla="*/ 66 w 143"/>
                  <a:gd name="T109" fmla="*/ 84 h 204"/>
                  <a:gd name="T110" fmla="*/ 45 w 143"/>
                  <a:gd name="T111" fmla="*/ 124 h 204"/>
                  <a:gd name="T112" fmla="*/ 12 w 143"/>
                  <a:gd name="T113" fmla="*/ 19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43" h="204">
                    <a:moveTo>
                      <a:pt x="66" y="84"/>
                    </a:moveTo>
                    <a:cubicBezTo>
                      <a:pt x="64" y="84"/>
                      <a:pt x="64" y="84"/>
                      <a:pt x="64" y="84"/>
                    </a:cubicBezTo>
                    <a:cubicBezTo>
                      <a:pt x="63" y="82"/>
                      <a:pt x="64" y="81"/>
                      <a:pt x="62" y="81"/>
                    </a:cubicBezTo>
                    <a:cubicBezTo>
                      <a:pt x="66" y="84"/>
                      <a:pt x="59" y="85"/>
                      <a:pt x="64" y="88"/>
                    </a:cubicBezTo>
                    <a:cubicBezTo>
                      <a:pt x="62" y="88"/>
                      <a:pt x="62" y="88"/>
                      <a:pt x="62" y="88"/>
                    </a:cubicBezTo>
                    <a:cubicBezTo>
                      <a:pt x="63" y="88"/>
                      <a:pt x="62" y="88"/>
                      <a:pt x="62" y="88"/>
                    </a:cubicBezTo>
                    <a:cubicBezTo>
                      <a:pt x="59" y="87"/>
                      <a:pt x="65" y="91"/>
                      <a:pt x="63" y="92"/>
                    </a:cubicBezTo>
                    <a:cubicBezTo>
                      <a:pt x="63" y="92"/>
                      <a:pt x="62" y="92"/>
                      <a:pt x="61" y="92"/>
                    </a:cubicBezTo>
                    <a:cubicBezTo>
                      <a:pt x="62" y="94"/>
                      <a:pt x="62" y="94"/>
                      <a:pt x="62" y="94"/>
                    </a:cubicBezTo>
                    <a:cubicBezTo>
                      <a:pt x="61" y="94"/>
                      <a:pt x="61" y="93"/>
                      <a:pt x="61" y="93"/>
                    </a:cubicBezTo>
                    <a:cubicBezTo>
                      <a:pt x="60" y="95"/>
                      <a:pt x="60" y="95"/>
                      <a:pt x="60" y="95"/>
                    </a:cubicBezTo>
                    <a:cubicBezTo>
                      <a:pt x="60" y="95"/>
                      <a:pt x="60" y="95"/>
                      <a:pt x="60" y="95"/>
                    </a:cubicBezTo>
                    <a:cubicBezTo>
                      <a:pt x="60" y="96"/>
                      <a:pt x="61" y="97"/>
                      <a:pt x="61" y="98"/>
                    </a:cubicBezTo>
                    <a:cubicBezTo>
                      <a:pt x="60" y="98"/>
                      <a:pt x="61" y="97"/>
                      <a:pt x="60" y="97"/>
                    </a:cubicBezTo>
                    <a:cubicBezTo>
                      <a:pt x="61" y="99"/>
                      <a:pt x="61" y="99"/>
                      <a:pt x="61" y="99"/>
                    </a:cubicBezTo>
                    <a:cubicBezTo>
                      <a:pt x="59" y="98"/>
                      <a:pt x="59" y="97"/>
                      <a:pt x="59" y="96"/>
                    </a:cubicBezTo>
                    <a:cubicBezTo>
                      <a:pt x="54" y="94"/>
                      <a:pt x="60" y="98"/>
                      <a:pt x="56" y="98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53" y="96"/>
                      <a:pt x="53" y="97"/>
                      <a:pt x="51" y="97"/>
                    </a:cubicBezTo>
                    <a:cubicBezTo>
                      <a:pt x="52" y="97"/>
                      <a:pt x="56" y="97"/>
                      <a:pt x="57" y="99"/>
                    </a:cubicBezTo>
                    <a:cubicBezTo>
                      <a:pt x="56" y="100"/>
                      <a:pt x="56" y="100"/>
                      <a:pt x="56" y="101"/>
                    </a:cubicBezTo>
                    <a:cubicBezTo>
                      <a:pt x="55" y="100"/>
                      <a:pt x="55" y="101"/>
                      <a:pt x="54" y="102"/>
                    </a:cubicBezTo>
                    <a:cubicBezTo>
                      <a:pt x="52" y="100"/>
                      <a:pt x="52" y="100"/>
                      <a:pt x="52" y="100"/>
                    </a:cubicBezTo>
                    <a:cubicBezTo>
                      <a:pt x="52" y="101"/>
                      <a:pt x="53" y="102"/>
                      <a:pt x="54" y="103"/>
                    </a:cubicBezTo>
                    <a:cubicBezTo>
                      <a:pt x="53" y="104"/>
                      <a:pt x="51" y="103"/>
                      <a:pt x="50" y="102"/>
                    </a:cubicBezTo>
                    <a:cubicBezTo>
                      <a:pt x="48" y="103"/>
                      <a:pt x="53" y="103"/>
                      <a:pt x="52" y="105"/>
                    </a:cubicBezTo>
                    <a:cubicBezTo>
                      <a:pt x="51" y="106"/>
                      <a:pt x="51" y="107"/>
                      <a:pt x="51" y="109"/>
                    </a:cubicBezTo>
                    <a:cubicBezTo>
                      <a:pt x="50" y="110"/>
                      <a:pt x="50" y="108"/>
                      <a:pt x="49" y="108"/>
                    </a:cubicBezTo>
                    <a:cubicBezTo>
                      <a:pt x="50" y="110"/>
                      <a:pt x="50" y="110"/>
                      <a:pt x="50" y="110"/>
                    </a:cubicBezTo>
                    <a:cubicBezTo>
                      <a:pt x="50" y="110"/>
                      <a:pt x="50" y="110"/>
                      <a:pt x="49" y="110"/>
                    </a:cubicBezTo>
                    <a:cubicBezTo>
                      <a:pt x="50" y="111"/>
                      <a:pt x="51" y="111"/>
                      <a:pt x="51" y="113"/>
                    </a:cubicBezTo>
                    <a:cubicBezTo>
                      <a:pt x="53" y="115"/>
                      <a:pt x="46" y="112"/>
                      <a:pt x="48" y="115"/>
                    </a:cubicBezTo>
                    <a:cubicBezTo>
                      <a:pt x="47" y="115"/>
                      <a:pt x="47" y="114"/>
                      <a:pt x="46" y="114"/>
                    </a:cubicBezTo>
                    <a:cubicBezTo>
                      <a:pt x="47" y="117"/>
                      <a:pt x="46" y="116"/>
                      <a:pt x="48" y="119"/>
                    </a:cubicBezTo>
                    <a:cubicBezTo>
                      <a:pt x="46" y="119"/>
                      <a:pt x="46" y="119"/>
                      <a:pt x="46" y="119"/>
                    </a:cubicBezTo>
                    <a:cubicBezTo>
                      <a:pt x="48" y="120"/>
                      <a:pt x="49" y="122"/>
                      <a:pt x="50" y="124"/>
                    </a:cubicBezTo>
                    <a:cubicBezTo>
                      <a:pt x="51" y="124"/>
                      <a:pt x="52" y="125"/>
                      <a:pt x="52" y="125"/>
                    </a:cubicBezTo>
                    <a:cubicBezTo>
                      <a:pt x="52" y="127"/>
                      <a:pt x="52" y="127"/>
                      <a:pt x="52" y="127"/>
                    </a:cubicBezTo>
                    <a:cubicBezTo>
                      <a:pt x="52" y="127"/>
                      <a:pt x="51" y="126"/>
                      <a:pt x="50" y="125"/>
                    </a:cubicBezTo>
                    <a:cubicBezTo>
                      <a:pt x="50" y="126"/>
                      <a:pt x="50" y="126"/>
                      <a:pt x="51" y="126"/>
                    </a:cubicBezTo>
                    <a:cubicBezTo>
                      <a:pt x="49" y="126"/>
                      <a:pt x="48" y="125"/>
                      <a:pt x="48" y="124"/>
                    </a:cubicBezTo>
                    <a:cubicBezTo>
                      <a:pt x="48" y="124"/>
                      <a:pt x="49" y="124"/>
                      <a:pt x="49" y="124"/>
                    </a:cubicBezTo>
                    <a:cubicBezTo>
                      <a:pt x="48" y="123"/>
                      <a:pt x="47" y="121"/>
                      <a:pt x="46" y="121"/>
                    </a:cubicBezTo>
                    <a:cubicBezTo>
                      <a:pt x="46" y="121"/>
                      <a:pt x="46" y="121"/>
                      <a:pt x="46" y="122"/>
                    </a:cubicBezTo>
                    <a:cubicBezTo>
                      <a:pt x="46" y="121"/>
                      <a:pt x="45" y="121"/>
                      <a:pt x="45" y="121"/>
                    </a:cubicBezTo>
                    <a:cubicBezTo>
                      <a:pt x="45" y="121"/>
                      <a:pt x="45" y="121"/>
                      <a:pt x="46" y="122"/>
                    </a:cubicBezTo>
                    <a:cubicBezTo>
                      <a:pt x="43" y="121"/>
                      <a:pt x="43" y="121"/>
                      <a:pt x="43" y="121"/>
                    </a:cubicBezTo>
                    <a:cubicBezTo>
                      <a:pt x="44" y="121"/>
                      <a:pt x="44" y="121"/>
                      <a:pt x="44" y="121"/>
                    </a:cubicBezTo>
                    <a:cubicBezTo>
                      <a:pt x="41" y="122"/>
                      <a:pt x="41" y="122"/>
                      <a:pt x="41" y="122"/>
                    </a:cubicBezTo>
                    <a:cubicBezTo>
                      <a:pt x="42" y="125"/>
                      <a:pt x="45" y="129"/>
                      <a:pt x="44" y="132"/>
                    </a:cubicBezTo>
                    <a:cubicBezTo>
                      <a:pt x="43" y="130"/>
                      <a:pt x="42" y="130"/>
                      <a:pt x="40" y="129"/>
                    </a:cubicBezTo>
                    <a:cubicBezTo>
                      <a:pt x="42" y="129"/>
                      <a:pt x="40" y="126"/>
                      <a:pt x="41" y="125"/>
                    </a:cubicBezTo>
                    <a:cubicBezTo>
                      <a:pt x="41" y="126"/>
                      <a:pt x="40" y="125"/>
                      <a:pt x="39" y="124"/>
                    </a:cubicBezTo>
                    <a:cubicBezTo>
                      <a:pt x="40" y="128"/>
                      <a:pt x="40" y="128"/>
                      <a:pt x="40" y="128"/>
                    </a:cubicBezTo>
                    <a:cubicBezTo>
                      <a:pt x="38" y="127"/>
                      <a:pt x="38" y="128"/>
                      <a:pt x="37" y="128"/>
                    </a:cubicBezTo>
                    <a:cubicBezTo>
                      <a:pt x="41" y="129"/>
                      <a:pt x="38" y="131"/>
                      <a:pt x="39" y="132"/>
                    </a:cubicBezTo>
                    <a:cubicBezTo>
                      <a:pt x="38" y="132"/>
                      <a:pt x="37" y="131"/>
                      <a:pt x="38" y="130"/>
                    </a:cubicBezTo>
                    <a:cubicBezTo>
                      <a:pt x="34" y="129"/>
                      <a:pt x="40" y="134"/>
                      <a:pt x="38" y="134"/>
                    </a:cubicBezTo>
                    <a:cubicBezTo>
                      <a:pt x="38" y="133"/>
                      <a:pt x="38" y="133"/>
                      <a:pt x="37" y="133"/>
                    </a:cubicBezTo>
                    <a:cubicBezTo>
                      <a:pt x="38" y="134"/>
                      <a:pt x="36" y="135"/>
                      <a:pt x="36" y="134"/>
                    </a:cubicBezTo>
                    <a:cubicBezTo>
                      <a:pt x="36" y="134"/>
                      <a:pt x="36" y="134"/>
                      <a:pt x="36" y="134"/>
                    </a:cubicBezTo>
                    <a:cubicBezTo>
                      <a:pt x="34" y="135"/>
                      <a:pt x="32" y="139"/>
                      <a:pt x="35" y="141"/>
                    </a:cubicBezTo>
                    <a:cubicBezTo>
                      <a:pt x="34" y="141"/>
                      <a:pt x="31" y="139"/>
                      <a:pt x="31" y="138"/>
                    </a:cubicBezTo>
                    <a:cubicBezTo>
                      <a:pt x="38" y="148"/>
                      <a:pt x="38" y="148"/>
                      <a:pt x="38" y="148"/>
                    </a:cubicBezTo>
                    <a:cubicBezTo>
                      <a:pt x="36" y="146"/>
                      <a:pt x="30" y="143"/>
                      <a:pt x="29" y="140"/>
                    </a:cubicBezTo>
                    <a:cubicBezTo>
                      <a:pt x="29" y="141"/>
                      <a:pt x="28" y="141"/>
                      <a:pt x="28" y="142"/>
                    </a:cubicBezTo>
                    <a:cubicBezTo>
                      <a:pt x="29" y="142"/>
                      <a:pt x="32" y="144"/>
                      <a:pt x="32" y="144"/>
                    </a:cubicBezTo>
                    <a:cubicBezTo>
                      <a:pt x="29" y="144"/>
                      <a:pt x="30" y="144"/>
                      <a:pt x="27" y="144"/>
                    </a:cubicBezTo>
                    <a:cubicBezTo>
                      <a:pt x="28" y="144"/>
                      <a:pt x="31" y="147"/>
                      <a:pt x="31" y="147"/>
                    </a:cubicBezTo>
                    <a:cubicBezTo>
                      <a:pt x="30" y="147"/>
                      <a:pt x="27" y="145"/>
                      <a:pt x="27" y="144"/>
                    </a:cubicBezTo>
                    <a:cubicBezTo>
                      <a:pt x="29" y="149"/>
                      <a:pt x="29" y="149"/>
                      <a:pt x="29" y="149"/>
                    </a:cubicBezTo>
                    <a:cubicBezTo>
                      <a:pt x="29" y="148"/>
                      <a:pt x="26" y="146"/>
                      <a:pt x="25" y="146"/>
                    </a:cubicBezTo>
                    <a:cubicBezTo>
                      <a:pt x="26" y="146"/>
                      <a:pt x="24" y="147"/>
                      <a:pt x="24" y="148"/>
                    </a:cubicBezTo>
                    <a:cubicBezTo>
                      <a:pt x="25" y="148"/>
                      <a:pt x="25" y="148"/>
                      <a:pt x="25" y="148"/>
                    </a:cubicBezTo>
                    <a:cubicBezTo>
                      <a:pt x="23" y="149"/>
                      <a:pt x="29" y="153"/>
                      <a:pt x="28" y="155"/>
                    </a:cubicBezTo>
                    <a:cubicBezTo>
                      <a:pt x="27" y="154"/>
                      <a:pt x="23" y="151"/>
                      <a:pt x="22" y="152"/>
                    </a:cubicBezTo>
                    <a:cubicBezTo>
                      <a:pt x="24" y="154"/>
                      <a:pt x="30" y="160"/>
                      <a:pt x="30" y="163"/>
                    </a:cubicBezTo>
                    <a:cubicBezTo>
                      <a:pt x="29" y="162"/>
                      <a:pt x="29" y="162"/>
                      <a:pt x="29" y="162"/>
                    </a:cubicBezTo>
                    <a:cubicBezTo>
                      <a:pt x="29" y="164"/>
                      <a:pt x="29" y="164"/>
                      <a:pt x="29" y="164"/>
                    </a:cubicBezTo>
                    <a:cubicBezTo>
                      <a:pt x="27" y="162"/>
                      <a:pt x="22" y="155"/>
                      <a:pt x="21" y="152"/>
                    </a:cubicBezTo>
                    <a:cubicBezTo>
                      <a:pt x="20" y="153"/>
                      <a:pt x="20" y="152"/>
                      <a:pt x="19" y="153"/>
                    </a:cubicBezTo>
                    <a:cubicBezTo>
                      <a:pt x="18" y="153"/>
                      <a:pt x="18" y="151"/>
                      <a:pt x="18" y="151"/>
                    </a:cubicBezTo>
                    <a:cubicBezTo>
                      <a:pt x="16" y="153"/>
                      <a:pt x="16" y="153"/>
                      <a:pt x="16" y="153"/>
                    </a:cubicBezTo>
                    <a:cubicBezTo>
                      <a:pt x="18" y="154"/>
                      <a:pt x="17" y="156"/>
                      <a:pt x="18" y="157"/>
                    </a:cubicBezTo>
                    <a:cubicBezTo>
                      <a:pt x="18" y="153"/>
                      <a:pt x="18" y="153"/>
                      <a:pt x="18" y="153"/>
                    </a:cubicBezTo>
                    <a:cubicBezTo>
                      <a:pt x="20" y="155"/>
                      <a:pt x="23" y="159"/>
                      <a:pt x="22" y="161"/>
                    </a:cubicBezTo>
                    <a:cubicBezTo>
                      <a:pt x="20" y="160"/>
                      <a:pt x="18" y="157"/>
                      <a:pt x="17" y="157"/>
                    </a:cubicBezTo>
                    <a:cubicBezTo>
                      <a:pt x="18" y="158"/>
                      <a:pt x="17" y="160"/>
                      <a:pt x="17" y="159"/>
                    </a:cubicBezTo>
                    <a:cubicBezTo>
                      <a:pt x="16" y="158"/>
                      <a:pt x="16" y="158"/>
                      <a:pt x="16" y="158"/>
                    </a:cubicBezTo>
                    <a:cubicBezTo>
                      <a:pt x="15" y="158"/>
                      <a:pt x="18" y="161"/>
                      <a:pt x="15" y="161"/>
                    </a:cubicBezTo>
                    <a:cubicBezTo>
                      <a:pt x="15" y="161"/>
                      <a:pt x="11" y="160"/>
                      <a:pt x="13" y="161"/>
                    </a:cubicBezTo>
                    <a:cubicBezTo>
                      <a:pt x="16" y="162"/>
                      <a:pt x="23" y="168"/>
                      <a:pt x="25" y="170"/>
                    </a:cubicBezTo>
                    <a:cubicBezTo>
                      <a:pt x="25" y="170"/>
                      <a:pt x="21" y="170"/>
                      <a:pt x="20" y="169"/>
                    </a:cubicBezTo>
                    <a:cubicBezTo>
                      <a:pt x="17" y="169"/>
                      <a:pt x="16" y="165"/>
                      <a:pt x="14" y="164"/>
                    </a:cubicBezTo>
                    <a:cubicBezTo>
                      <a:pt x="14" y="165"/>
                      <a:pt x="15" y="166"/>
                      <a:pt x="15" y="166"/>
                    </a:cubicBezTo>
                    <a:cubicBezTo>
                      <a:pt x="14" y="166"/>
                      <a:pt x="13" y="165"/>
                      <a:pt x="13" y="166"/>
                    </a:cubicBezTo>
                    <a:cubicBezTo>
                      <a:pt x="15" y="167"/>
                      <a:pt x="11" y="167"/>
                      <a:pt x="14" y="167"/>
                    </a:cubicBezTo>
                    <a:cubicBezTo>
                      <a:pt x="14" y="169"/>
                      <a:pt x="13" y="168"/>
                      <a:pt x="12" y="169"/>
                    </a:cubicBezTo>
                    <a:cubicBezTo>
                      <a:pt x="14" y="170"/>
                      <a:pt x="17" y="174"/>
                      <a:pt x="17" y="175"/>
                    </a:cubicBezTo>
                    <a:cubicBezTo>
                      <a:pt x="16" y="174"/>
                      <a:pt x="15" y="174"/>
                      <a:pt x="15" y="174"/>
                    </a:cubicBezTo>
                    <a:cubicBezTo>
                      <a:pt x="13" y="176"/>
                      <a:pt x="12" y="176"/>
                      <a:pt x="10" y="177"/>
                    </a:cubicBezTo>
                    <a:cubicBezTo>
                      <a:pt x="10" y="177"/>
                      <a:pt x="9" y="178"/>
                      <a:pt x="8" y="177"/>
                    </a:cubicBezTo>
                    <a:cubicBezTo>
                      <a:pt x="8" y="177"/>
                      <a:pt x="9" y="178"/>
                      <a:pt x="8" y="178"/>
                    </a:cubicBezTo>
                    <a:cubicBezTo>
                      <a:pt x="6" y="178"/>
                      <a:pt x="9" y="177"/>
                      <a:pt x="6" y="176"/>
                    </a:cubicBezTo>
                    <a:cubicBezTo>
                      <a:pt x="7" y="177"/>
                      <a:pt x="7" y="179"/>
                      <a:pt x="7" y="180"/>
                    </a:cubicBezTo>
                    <a:cubicBezTo>
                      <a:pt x="9" y="181"/>
                      <a:pt x="9" y="179"/>
                      <a:pt x="8" y="177"/>
                    </a:cubicBezTo>
                    <a:cubicBezTo>
                      <a:pt x="11" y="179"/>
                      <a:pt x="13" y="183"/>
                      <a:pt x="13" y="185"/>
                    </a:cubicBezTo>
                    <a:cubicBezTo>
                      <a:pt x="13" y="187"/>
                      <a:pt x="11" y="185"/>
                      <a:pt x="11" y="185"/>
                    </a:cubicBezTo>
                    <a:cubicBezTo>
                      <a:pt x="9" y="187"/>
                      <a:pt x="14" y="191"/>
                      <a:pt x="11" y="192"/>
                    </a:cubicBezTo>
                    <a:cubicBezTo>
                      <a:pt x="8" y="191"/>
                      <a:pt x="7" y="189"/>
                      <a:pt x="6" y="188"/>
                    </a:cubicBezTo>
                    <a:cubicBezTo>
                      <a:pt x="6" y="187"/>
                      <a:pt x="8" y="187"/>
                      <a:pt x="9" y="187"/>
                    </a:cubicBezTo>
                    <a:cubicBezTo>
                      <a:pt x="7" y="187"/>
                      <a:pt x="7" y="187"/>
                      <a:pt x="7" y="187"/>
                    </a:cubicBezTo>
                    <a:cubicBezTo>
                      <a:pt x="7" y="186"/>
                      <a:pt x="7" y="185"/>
                      <a:pt x="8" y="185"/>
                    </a:cubicBezTo>
                    <a:cubicBezTo>
                      <a:pt x="6" y="185"/>
                      <a:pt x="4" y="189"/>
                      <a:pt x="1" y="190"/>
                    </a:cubicBezTo>
                    <a:cubicBezTo>
                      <a:pt x="2" y="191"/>
                      <a:pt x="2" y="192"/>
                      <a:pt x="3" y="192"/>
                    </a:cubicBezTo>
                    <a:cubicBezTo>
                      <a:pt x="3" y="191"/>
                      <a:pt x="3" y="191"/>
                      <a:pt x="3" y="191"/>
                    </a:cubicBezTo>
                    <a:cubicBezTo>
                      <a:pt x="5" y="192"/>
                      <a:pt x="4" y="194"/>
                      <a:pt x="5" y="194"/>
                    </a:cubicBezTo>
                    <a:cubicBezTo>
                      <a:pt x="6" y="195"/>
                      <a:pt x="6" y="197"/>
                      <a:pt x="5" y="198"/>
                    </a:cubicBezTo>
                    <a:cubicBezTo>
                      <a:pt x="3" y="197"/>
                      <a:pt x="3" y="197"/>
                      <a:pt x="3" y="197"/>
                    </a:cubicBezTo>
                    <a:cubicBezTo>
                      <a:pt x="3" y="197"/>
                      <a:pt x="4" y="197"/>
                      <a:pt x="4" y="196"/>
                    </a:cubicBezTo>
                    <a:cubicBezTo>
                      <a:pt x="4" y="197"/>
                      <a:pt x="0" y="196"/>
                      <a:pt x="2" y="198"/>
                    </a:cubicBezTo>
                    <a:cubicBezTo>
                      <a:pt x="4" y="198"/>
                      <a:pt x="4" y="198"/>
                      <a:pt x="4" y="198"/>
                    </a:cubicBezTo>
                    <a:cubicBezTo>
                      <a:pt x="4" y="200"/>
                      <a:pt x="6" y="203"/>
                      <a:pt x="4" y="203"/>
                    </a:cubicBezTo>
                    <a:cubicBezTo>
                      <a:pt x="7" y="204"/>
                      <a:pt x="4" y="203"/>
                      <a:pt x="7" y="204"/>
                    </a:cubicBezTo>
                    <a:cubicBezTo>
                      <a:pt x="4" y="202"/>
                      <a:pt x="9" y="201"/>
                      <a:pt x="6" y="200"/>
                    </a:cubicBezTo>
                    <a:cubicBezTo>
                      <a:pt x="9" y="201"/>
                      <a:pt x="8" y="200"/>
                      <a:pt x="11" y="200"/>
                    </a:cubicBezTo>
                    <a:cubicBezTo>
                      <a:pt x="10" y="200"/>
                      <a:pt x="9" y="200"/>
                      <a:pt x="10" y="199"/>
                    </a:cubicBezTo>
                    <a:cubicBezTo>
                      <a:pt x="10" y="199"/>
                      <a:pt x="10" y="199"/>
                      <a:pt x="10" y="198"/>
                    </a:cubicBezTo>
                    <a:cubicBezTo>
                      <a:pt x="10" y="198"/>
                      <a:pt x="10" y="198"/>
                      <a:pt x="10" y="198"/>
                    </a:cubicBezTo>
                    <a:cubicBezTo>
                      <a:pt x="10" y="198"/>
                      <a:pt x="10" y="198"/>
                      <a:pt x="10" y="198"/>
                    </a:cubicBezTo>
                    <a:cubicBezTo>
                      <a:pt x="10" y="198"/>
                      <a:pt x="10" y="198"/>
                      <a:pt x="10" y="198"/>
                    </a:cubicBezTo>
                    <a:cubicBezTo>
                      <a:pt x="9" y="198"/>
                      <a:pt x="9" y="198"/>
                      <a:pt x="8" y="198"/>
                    </a:cubicBezTo>
                    <a:cubicBezTo>
                      <a:pt x="7" y="196"/>
                      <a:pt x="8" y="195"/>
                      <a:pt x="8" y="194"/>
                    </a:cubicBezTo>
                    <a:cubicBezTo>
                      <a:pt x="9" y="194"/>
                      <a:pt x="8" y="195"/>
                      <a:pt x="9" y="195"/>
                    </a:cubicBezTo>
                    <a:cubicBezTo>
                      <a:pt x="9" y="193"/>
                      <a:pt x="9" y="193"/>
                      <a:pt x="9" y="193"/>
                    </a:cubicBezTo>
                    <a:cubicBezTo>
                      <a:pt x="10" y="195"/>
                      <a:pt x="12" y="194"/>
                      <a:pt x="12" y="196"/>
                    </a:cubicBezTo>
                    <a:cubicBezTo>
                      <a:pt x="13" y="195"/>
                      <a:pt x="13" y="195"/>
                      <a:pt x="13" y="195"/>
                    </a:cubicBezTo>
                    <a:cubicBezTo>
                      <a:pt x="14" y="195"/>
                      <a:pt x="15" y="194"/>
                      <a:pt x="15" y="193"/>
                    </a:cubicBezTo>
                    <a:cubicBezTo>
                      <a:pt x="16" y="193"/>
                      <a:pt x="14" y="190"/>
                      <a:pt x="15" y="192"/>
                    </a:cubicBezTo>
                    <a:cubicBezTo>
                      <a:pt x="16" y="189"/>
                      <a:pt x="16" y="189"/>
                      <a:pt x="16" y="189"/>
                    </a:cubicBezTo>
                    <a:cubicBezTo>
                      <a:pt x="16" y="190"/>
                      <a:pt x="16" y="190"/>
                      <a:pt x="16" y="190"/>
                    </a:cubicBezTo>
                    <a:cubicBezTo>
                      <a:pt x="17" y="188"/>
                      <a:pt x="16" y="184"/>
                      <a:pt x="20" y="184"/>
                    </a:cubicBezTo>
                    <a:cubicBezTo>
                      <a:pt x="20" y="183"/>
                      <a:pt x="20" y="182"/>
                      <a:pt x="21" y="182"/>
                    </a:cubicBezTo>
                    <a:cubicBezTo>
                      <a:pt x="23" y="182"/>
                      <a:pt x="23" y="182"/>
                      <a:pt x="23" y="182"/>
                    </a:cubicBezTo>
                    <a:cubicBezTo>
                      <a:pt x="23" y="181"/>
                      <a:pt x="26" y="181"/>
                      <a:pt x="25" y="180"/>
                    </a:cubicBezTo>
                    <a:cubicBezTo>
                      <a:pt x="29" y="181"/>
                      <a:pt x="28" y="177"/>
                      <a:pt x="30" y="176"/>
                    </a:cubicBezTo>
                    <a:cubicBezTo>
                      <a:pt x="28" y="175"/>
                      <a:pt x="28" y="175"/>
                      <a:pt x="28" y="175"/>
                    </a:cubicBezTo>
                    <a:cubicBezTo>
                      <a:pt x="29" y="174"/>
                      <a:pt x="29" y="172"/>
                      <a:pt x="29" y="171"/>
                    </a:cubicBezTo>
                    <a:cubicBezTo>
                      <a:pt x="28" y="170"/>
                      <a:pt x="28" y="170"/>
                      <a:pt x="28" y="170"/>
                    </a:cubicBezTo>
                    <a:cubicBezTo>
                      <a:pt x="27" y="168"/>
                      <a:pt x="30" y="168"/>
                      <a:pt x="31" y="166"/>
                    </a:cubicBezTo>
                    <a:cubicBezTo>
                      <a:pt x="32" y="167"/>
                      <a:pt x="31" y="167"/>
                      <a:pt x="31" y="167"/>
                    </a:cubicBezTo>
                    <a:cubicBezTo>
                      <a:pt x="35" y="168"/>
                      <a:pt x="31" y="162"/>
                      <a:pt x="35" y="162"/>
                    </a:cubicBezTo>
                    <a:cubicBezTo>
                      <a:pt x="35" y="161"/>
                      <a:pt x="35" y="161"/>
                      <a:pt x="36" y="161"/>
                    </a:cubicBezTo>
                    <a:cubicBezTo>
                      <a:pt x="36" y="161"/>
                      <a:pt x="36" y="161"/>
                      <a:pt x="36" y="161"/>
                    </a:cubicBezTo>
                    <a:cubicBezTo>
                      <a:pt x="36" y="161"/>
                      <a:pt x="36" y="161"/>
                      <a:pt x="36" y="161"/>
                    </a:cubicBezTo>
                    <a:cubicBezTo>
                      <a:pt x="36" y="161"/>
                      <a:pt x="37" y="161"/>
                      <a:pt x="37" y="161"/>
                    </a:cubicBezTo>
                    <a:cubicBezTo>
                      <a:pt x="36" y="161"/>
                      <a:pt x="36" y="161"/>
                      <a:pt x="36" y="161"/>
                    </a:cubicBezTo>
                    <a:cubicBezTo>
                      <a:pt x="36" y="160"/>
                      <a:pt x="36" y="160"/>
                      <a:pt x="36" y="159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39" y="160"/>
                      <a:pt x="37" y="159"/>
                      <a:pt x="36" y="158"/>
                    </a:cubicBezTo>
                    <a:cubicBezTo>
                      <a:pt x="36" y="158"/>
                      <a:pt x="36" y="157"/>
                      <a:pt x="36" y="157"/>
                    </a:cubicBezTo>
                    <a:cubicBezTo>
                      <a:pt x="38" y="158"/>
                      <a:pt x="36" y="155"/>
                      <a:pt x="39" y="156"/>
                    </a:cubicBezTo>
                    <a:cubicBezTo>
                      <a:pt x="38" y="155"/>
                      <a:pt x="39" y="153"/>
                      <a:pt x="37" y="151"/>
                    </a:cubicBezTo>
                    <a:cubicBezTo>
                      <a:pt x="37" y="151"/>
                      <a:pt x="37" y="151"/>
                      <a:pt x="37" y="152"/>
                    </a:cubicBezTo>
                    <a:cubicBezTo>
                      <a:pt x="38" y="151"/>
                      <a:pt x="39" y="151"/>
                      <a:pt x="38" y="150"/>
                    </a:cubicBezTo>
                    <a:cubicBezTo>
                      <a:pt x="40" y="151"/>
                      <a:pt x="40" y="151"/>
                      <a:pt x="40" y="151"/>
                    </a:cubicBezTo>
                    <a:cubicBezTo>
                      <a:pt x="38" y="148"/>
                      <a:pt x="38" y="148"/>
                      <a:pt x="38" y="148"/>
                    </a:cubicBezTo>
                    <a:cubicBezTo>
                      <a:pt x="40" y="148"/>
                      <a:pt x="41" y="148"/>
                      <a:pt x="42" y="150"/>
                    </a:cubicBezTo>
                    <a:cubicBezTo>
                      <a:pt x="41" y="147"/>
                      <a:pt x="42" y="148"/>
                      <a:pt x="41" y="145"/>
                    </a:cubicBezTo>
                    <a:cubicBezTo>
                      <a:pt x="42" y="146"/>
                      <a:pt x="42" y="146"/>
                      <a:pt x="42" y="146"/>
                    </a:cubicBezTo>
                    <a:cubicBezTo>
                      <a:pt x="42" y="145"/>
                      <a:pt x="41" y="143"/>
                      <a:pt x="43" y="144"/>
                    </a:cubicBezTo>
                    <a:cubicBezTo>
                      <a:pt x="46" y="144"/>
                      <a:pt x="47" y="138"/>
                      <a:pt x="51" y="137"/>
                    </a:cubicBezTo>
                    <a:cubicBezTo>
                      <a:pt x="47" y="135"/>
                      <a:pt x="54" y="137"/>
                      <a:pt x="51" y="135"/>
                    </a:cubicBezTo>
                    <a:cubicBezTo>
                      <a:pt x="52" y="135"/>
                      <a:pt x="53" y="135"/>
                      <a:pt x="53" y="136"/>
                    </a:cubicBezTo>
                    <a:cubicBezTo>
                      <a:pt x="54" y="134"/>
                      <a:pt x="56" y="135"/>
                      <a:pt x="55" y="132"/>
                    </a:cubicBezTo>
                    <a:cubicBezTo>
                      <a:pt x="56" y="132"/>
                      <a:pt x="56" y="133"/>
                      <a:pt x="56" y="133"/>
                    </a:cubicBezTo>
                    <a:cubicBezTo>
                      <a:pt x="56" y="133"/>
                      <a:pt x="56" y="132"/>
                      <a:pt x="57" y="133"/>
                    </a:cubicBezTo>
                    <a:cubicBezTo>
                      <a:pt x="57" y="133"/>
                      <a:pt x="57" y="133"/>
                      <a:pt x="57" y="134"/>
                    </a:cubicBezTo>
                    <a:cubicBezTo>
                      <a:pt x="58" y="132"/>
                      <a:pt x="56" y="130"/>
                      <a:pt x="53" y="128"/>
                    </a:cubicBezTo>
                    <a:cubicBezTo>
                      <a:pt x="55" y="128"/>
                      <a:pt x="55" y="128"/>
                      <a:pt x="54" y="126"/>
                    </a:cubicBezTo>
                    <a:cubicBezTo>
                      <a:pt x="55" y="126"/>
                      <a:pt x="56" y="126"/>
                      <a:pt x="56" y="128"/>
                    </a:cubicBezTo>
                    <a:cubicBezTo>
                      <a:pt x="56" y="127"/>
                      <a:pt x="59" y="125"/>
                      <a:pt x="57" y="124"/>
                    </a:cubicBezTo>
                    <a:cubicBezTo>
                      <a:pt x="58" y="124"/>
                      <a:pt x="58" y="123"/>
                      <a:pt x="58" y="123"/>
                    </a:cubicBezTo>
                    <a:cubicBezTo>
                      <a:pt x="59" y="122"/>
                      <a:pt x="59" y="122"/>
                      <a:pt x="59" y="120"/>
                    </a:cubicBezTo>
                    <a:cubicBezTo>
                      <a:pt x="59" y="120"/>
                      <a:pt x="59" y="120"/>
                      <a:pt x="59" y="120"/>
                    </a:cubicBezTo>
                    <a:cubicBezTo>
                      <a:pt x="57" y="118"/>
                      <a:pt x="59" y="119"/>
                      <a:pt x="59" y="118"/>
                    </a:cubicBezTo>
                    <a:cubicBezTo>
                      <a:pt x="60" y="118"/>
                      <a:pt x="60" y="118"/>
                      <a:pt x="60" y="118"/>
                    </a:cubicBezTo>
                    <a:cubicBezTo>
                      <a:pt x="63" y="117"/>
                      <a:pt x="59" y="116"/>
                      <a:pt x="63" y="116"/>
                    </a:cubicBezTo>
                    <a:cubicBezTo>
                      <a:pt x="61" y="115"/>
                      <a:pt x="61" y="115"/>
                      <a:pt x="61" y="115"/>
                    </a:cubicBezTo>
                    <a:cubicBezTo>
                      <a:pt x="58" y="112"/>
                      <a:pt x="65" y="114"/>
                      <a:pt x="64" y="112"/>
                    </a:cubicBezTo>
                    <a:cubicBezTo>
                      <a:pt x="63" y="112"/>
                      <a:pt x="63" y="112"/>
                      <a:pt x="63" y="112"/>
                    </a:cubicBezTo>
                    <a:cubicBezTo>
                      <a:pt x="62" y="110"/>
                      <a:pt x="69" y="113"/>
                      <a:pt x="70" y="113"/>
                    </a:cubicBezTo>
                    <a:cubicBezTo>
                      <a:pt x="70" y="113"/>
                      <a:pt x="70" y="113"/>
                      <a:pt x="70" y="114"/>
                    </a:cubicBezTo>
                    <a:cubicBezTo>
                      <a:pt x="74" y="113"/>
                      <a:pt x="68" y="112"/>
                      <a:pt x="69" y="110"/>
                    </a:cubicBezTo>
                    <a:cubicBezTo>
                      <a:pt x="70" y="111"/>
                      <a:pt x="71" y="113"/>
                      <a:pt x="72" y="112"/>
                    </a:cubicBezTo>
                    <a:cubicBezTo>
                      <a:pt x="73" y="112"/>
                      <a:pt x="71" y="107"/>
                      <a:pt x="74" y="107"/>
                    </a:cubicBezTo>
                    <a:cubicBezTo>
                      <a:pt x="72" y="107"/>
                      <a:pt x="71" y="106"/>
                      <a:pt x="71" y="105"/>
                    </a:cubicBezTo>
                    <a:cubicBezTo>
                      <a:pt x="72" y="104"/>
                      <a:pt x="76" y="105"/>
                      <a:pt x="74" y="102"/>
                    </a:cubicBezTo>
                    <a:cubicBezTo>
                      <a:pt x="75" y="102"/>
                      <a:pt x="75" y="102"/>
                      <a:pt x="75" y="102"/>
                    </a:cubicBezTo>
                    <a:cubicBezTo>
                      <a:pt x="75" y="101"/>
                      <a:pt x="75" y="99"/>
                      <a:pt x="74" y="98"/>
                    </a:cubicBezTo>
                    <a:cubicBezTo>
                      <a:pt x="80" y="101"/>
                      <a:pt x="75" y="91"/>
                      <a:pt x="80" y="95"/>
                    </a:cubicBezTo>
                    <a:cubicBezTo>
                      <a:pt x="81" y="92"/>
                      <a:pt x="81" y="92"/>
                      <a:pt x="81" y="92"/>
                    </a:cubicBezTo>
                    <a:cubicBezTo>
                      <a:pt x="82" y="93"/>
                      <a:pt x="82" y="93"/>
                      <a:pt x="82" y="93"/>
                    </a:cubicBezTo>
                    <a:cubicBezTo>
                      <a:pt x="83" y="92"/>
                      <a:pt x="82" y="90"/>
                      <a:pt x="81" y="89"/>
                    </a:cubicBezTo>
                    <a:cubicBezTo>
                      <a:pt x="82" y="89"/>
                      <a:pt x="82" y="89"/>
                      <a:pt x="82" y="90"/>
                    </a:cubicBezTo>
                    <a:cubicBezTo>
                      <a:pt x="85" y="88"/>
                      <a:pt x="85" y="88"/>
                      <a:pt x="84" y="84"/>
                    </a:cubicBezTo>
                    <a:cubicBezTo>
                      <a:pt x="85" y="85"/>
                      <a:pt x="85" y="85"/>
                      <a:pt x="85" y="85"/>
                    </a:cubicBezTo>
                    <a:cubicBezTo>
                      <a:pt x="85" y="84"/>
                      <a:pt x="90" y="84"/>
                      <a:pt x="90" y="81"/>
                    </a:cubicBezTo>
                    <a:cubicBezTo>
                      <a:pt x="90" y="81"/>
                      <a:pt x="90" y="81"/>
                      <a:pt x="90" y="81"/>
                    </a:cubicBezTo>
                    <a:cubicBezTo>
                      <a:pt x="90" y="78"/>
                      <a:pt x="99" y="79"/>
                      <a:pt x="93" y="74"/>
                    </a:cubicBezTo>
                    <a:cubicBezTo>
                      <a:pt x="93" y="72"/>
                      <a:pt x="93" y="72"/>
                      <a:pt x="93" y="72"/>
                    </a:cubicBezTo>
                    <a:cubicBezTo>
                      <a:pt x="91" y="73"/>
                      <a:pt x="91" y="69"/>
                      <a:pt x="89" y="70"/>
                    </a:cubicBezTo>
                    <a:cubicBezTo>
                      <a:pt x="90" y="68"/>
                      <a:pt x="93" y="69"/>
                      <a:pt x="92" y="70"/>
                    </a:cubicBezTo>
                    <a:cubicBezTo>
                      <a:pt x="92" y="70"/>
                      <a:pt x="92" y="70"/>
                      <a:pt x="92" y="70"/>
                    </a:cubicBezTo>
                    <a:cubicBezTo>
                      <a:pt x="94" y="72"/>
                      <a:pt x="95" y="68"/>
                      <a:pt x="97" y="70"/>
                    </a:cubicBezTo>
                    <a:cubicBezTo>
                      <a:pt x="99" y="66"/>
                      <a:pt x="104" y="63"/>
                      <a:pt x="107" y="60"/>
                    </a:cubicBezTo>
                    <a:cubicBezTo>
                      <a:pt x="104" y="59"/>
                      <a:pt x="104" y="59"/>
                      <a:pt x="104" y="59"/>
                    </a:cubicBezTo>
                    <a:cubicBezTo>
                      <a:pt x="105" y="57"/>
                      <a:pt x="105" y="57"/>
                      <a:pt x="105" y="57"/>
                    </a:cubicBezTo>
                    <a:cubicBezTo>
                      <a:pt x="106" y="58"/>
                      <a:pt x="107" y="58"/>
                      <a:pt x="106" y="59"/>
                    </a:cubicBezTo>
                    <a:cubicBezTo>
                      <a:pt x="108" y="60"/>
                      <a:pt x="106" y="57"/>
                      <a:pt x="106" y="57"/>
                    </a:cubicBezTo>
                    <a:cubicBezTo>
                      <a:pt x="108" y="56"/>
                      <a:pt x="108" y="59"/>
                      <a:pt x="109" y="59"/>
                    </a:cubicBezTo>
                    <a:cubicBezTo>
                      <a:pt x="109" y="58"/>
                      <a:pt x="109" y="58"/>
                      <a:pt x="109" y="58"/>
                    </a:cubicBezTo>
                    <a:cubicBezTo>
                      <a:pt x="109" y="58"/>
                      <a:pt x="109" y="58"/>
                      <a:pt x="109" y="58"/>
                    </a:cubicBezTo>
                    <a:cubicBezTo>
                      <a:pt x="108" y="57"/>
                      <a:pt x="107" y="56"/>
                      <a:pt x="108" y="55"/>
                    </a:cubicBezTo>
                    <a:cubicBezTo>
                      <a:pt x="109" y="54"/>
                      <a:pt x="110" y="56"/>
                      <a:pt x="110" y="55"/>
                    </a:cubicBezTo>
                    <a:cubicBezTo>
                      <a:pt x="110" y="55"/>
                      <a:pt x="110" y="55"/>
                      <a:pt x="110" y="55"/>
                    </a:cubicBezTo>
                    <a:cubicBezTo>
                      <a:pt x="112" y="54"/>
                      <a:pt x="112" y="54"/>
                      <a:pt x="112" y="54"/>
                    </a:cubicBezTo>
                    <a:cubicBezTo>
                      <a:pt x="109" y="53"/>
                      <a:pt x="109" y="53"/>
                      <a:pt x="109" y="53"/>
                    </a:cubicBezTo>
                    <a:cubicBezTo>
                      <a:pt x="109" y="51"/>
                      <a:pt x="111" y="51"/>
                      <a:pt x="108" y="51"/>
                    </a:cubicBezTo>
                    <a:cubicBezTo>
                      <a:pt x="112" y="52"/>
                      <a:pt x="114" y="46"/>
                      <a:pt x="115" y="46"/>
                    </a:cubicBezTo>
                    <a:cubicBezTo>
                      <a:pt x="115" y="44"/>
                      <a:pt x="115" y="43"/>
                      <a:pt x="116" y="42"/>
                    </a:cubicBezTo>
                    <a:cubicBezTo>
                      <a:pt x="116" y="42"/>
                      <a:pt x="114" y="40"/>
                      <a:pt x="115" y="40"/>
                    </a:cubicBezTo>
                    <a:cubicBezTo>
                      <a:pt x="119" y="43"/>
                      <a:pt x="118" y="39"/>
                      <a:pt x="122" y="41"/>
                    </a:cubicBezTo>
                    <a:cubicBezTo>
                      <a:pt x="119" y="40"/>
                      <a:pt x="123" y="38"/>
                      <a:pt x="120" y="36"/>
                    </a:cubicBezTo>
                    <a:cubicBezTo>
                      <a:pt x="121" y="36"/>
                      <a:pt x="121" y="38"/>
                      <a:pt x="123" y="38"/>
                    </a:cubicBezTo>
                    <a:cubicBezTo>
                      <a:pt x="123" y="35"/>
                      <a:pt x="127" y="34"/>
                      <a:pt x="129" y="32"/>
                    </a:cubicBezTo>
                    <a:cubicBezTo>
                      <a:pt x="128" y="31"/>
                      <a:pt x="127" y="31"/>
                      <a:pt x="127" y="30"/>
                    </a:cubicBezTo>
                    <a:cubicBezTo>
                      <a:pt x="130" y="31"/>
                      <a:pt x="130" y="31"/>
                      <a:pt x="130" y="31"/>
                    </a:cubicBezTo>
                    <a:cubicBezTo>
                      <a:pt x="131" y="30"/>
                      <a:pt x="128" y="27"/>
                      <a:pt x="130" y="28"/>
                    </a:cubicBezTo>
                    <a:cubicBezTo>
                      <a:pt x="130" y="28"/>
                      <a:pt x="129" y="28"/>
                      <a:pt x="129" y="27"/>
                    </a:cubicBezTo>
                    <a:cubicBezTo>
                      <a:pt x="131" y="26"/>
                      <a:pt x="132" y="25"/>
                      <a:pt x="133" y="24"/>
                    </a:cubicBezTo>
                    <a:cubicBezTo>
                      <a:pt x="133" y="24"/>
                      <a:pt x="134" y="23"/>
                      <a:pt x="134" y="22"/>
                    </a:cubicBezTo>
                    <a:cubicBezTo>
                      <a:pt x="135" y="22"/>
                      <a:pt x="136" y="21"/>
                      <a:pt x="136" y="20"/>
                    </a:cubicBezTo>
                    <a:cubicBezTo>
                      <a:pt x="138" y="16"/>
                      <a:pt x="140" y="13"/>
                      <a:pt x="143" y="8"/>
                    </a:cubicBezTo>
                    <a:cubicBezTo>
                      <a:pt x="142" y="9"/>
                      <a:pt x="142" y="8"/>
                      <a:pt x="142" y="7"/>
                    </a:cubicBezTo>
                    <a:cubicBezTo>
                      <a:pt x="141" y="8"/>
                      <a:pt x="140" y="7"/>
                      <a:pt x="139" y="7"/>
                    </a:cubicBezTo>
                    <a:cubicBezTo>
                      <a:pt x="139" y="7"/>
                      <a:pt x="140" y="6"/>
                      <a:pt x="140" y="5"/>
                    </a:cubicBezTo>
                    <a:cubicBezTo>
                      <a:pt x="141" y="4"/>
                      <a:pt x="141" y="3"/>
                      <a:pt x="141" y="3"/>
                    </a:cubicBezTo>
                    <a:cubicBezTo>
                      <a:pt x="138" y="3"/>
                      <a:pt x="139" y="0"/>
                      <a:pt x="136" y="1"/>
                    </a:cubicBezTo>
                    <a:cubicBezTo>
                      <a:pt x="137" y="1"/>
                      <a:pt x="137" y="1"/>
                      <a:pt x="137" y="1"/>
                    </a:cubicBezTo>
                    <a:cubicBezTo>
                      <a:pt x="136" y="1"/>
                      <a:pt x="134" y="2"/>
                      <a:pt x="133" y="3"/>
                    </a:cubicBezTo>
                    <a:cubicBezTo>
                      <a:pt x="132" y="4"/>
                      <a:pt x="130" y="4"/>
                      <a:pt x="128" y="5"/>
                    </a:cubicBezTo>
                    <a:cubicBezTo>
                      <a:pt x="130" y="5"/>
                      <a:pt x="129" y="5"/>
                      <a:pt x="128" y="6"/>
                    </a:cubicBezTo>
                    <a:cubicBezTo>
                      <a:pt x="127" y="7"/>
                      <a:pt x="126" y="7"/>
                      <a:pt x="129" y="8"/>
                    </a:cubicBezTo>
                    <a:cubicBezTo>
                      <a:pt x="128" y="8"/>
                      <a:pt x="127" y="8"/>
                      <a:pt x="126" y="8"/>
                    </a:cubicBezTo>
                    <a:cubicBezTo>
                      <a:pt x="128" y="8"/>
                      <a:pt x="128" y="9"/>
                      <a:pt x="127" y="9"/>
                    </a:cubicBezTo>
                    <a:cubicBezTo>
                      <a:pt x="127" y="9"/>
                      <a:pt x="127" y="9"/>
                      <a:pt x="127" y="9"/>
                    </a:cubicBezTo>
                    <a:cubicBezTo>
                      <a:pt x="127" y="11"/>
                      <a:pt x="125" y="11"/>
                      <a:pt x="123" y="12"/>
                    </a:cubicBezTo>
                    <a:cubicBezTo>
                      <a:pt x="124" y="13"/>
                      <a:pt x="124" y="13"/>
                      <a:pt x="124" y="13"/>
                    </a:cubicBezTo>
                    <a:cubicBezTo>
                      <a:pt x="124" y="14"/>
                      <a:pt x="123" y="13"/>
                      <a:pt x="122" y="13"/>
                    </a:cubicBezTo>
                    <a:cubicBezTo>
                      <a:pt x="124" y="16"/>
                      <a:pt x="124" y="12"/>
                      <a:pt x="126" y="15"/>
                    </a:cubicBezTo>
                    <a:cubicBezTo>
                      <a:pt x="122" y="13"/>
                      <a:pt x="122" y="19"/>
                      <a:pt x="118" y="16"/>
                    </a:cubicBezTo>
                    <a:cubicBezTo>
                      <a:pt x="118" y="17"/>
                      <a:pt x="120" y="18"/>
                      <a:pt x="119" y="19"/>
                    </a:cubicBezTo>
                    <a:cubicBezTo>
                      <a:pt x="118" y="18"/>
                      <a:pt x="118" y="18"/>
                      <a:pt x="118" y="18"/>
                    </a:cubicBezTo>
                    <a:cubicBezTo>
                      <a:pt x="119" y="19"/>
                      <a:pt x="119" y="19"/>
                      <a:pt x="119" y="19"/>
                    </a:cubicBezTo>
                    <a:cubicBezTo>
                      <a:pt x="119" y="20"/>
                      <a:pt x="117" y="19"/>
                      <a:pt x="116" y="18"/>
                    </a:cubicBezTo>
                    <a:cubicBezTo>
                      <a:pt x="117" y="18"/>
                      <a:pt x="117" y="18"/>
                      <a:pt x="117" y="18"/>
                    </a:cubicBezTo>
                    <a:cubicBezTo>
                      <a:pt x="115" y="18"/>
                      <a:pt x="115" y="20"/>
                      <a:pt x="115" y="20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15" y="23"/>
                      <a:pt x="111" y="25"/>
                      <a:pt x="111" y="29"/>
                    </a:cubicBezTo>
                    <a:cubicBezTo>
                      <a:pt x="111" y="30"/>
                      <a:pt x="111" y="30"/>
                      <a:pt x="111" y="30"/>
                    </a:cubicBezTo>
                    <a:cubicBezTo>
                      <a:pt x="111" y="32"/>
                      <a:pt x="110" y="30"/>
                      <a:pt x="108" y="33"/>
                    </a:cubicBezTo>
                    <a:cubicBezTo>
                      <a:pt x="108" y="33"/>
                      <a:pt x="108" y="33"/>
                      <a:pt x="108" y="33"/>
                    </a:cubicBezTo>
                    <a:cubicBezTo>
                      <a:pt x="109" y="34"/>
                      <a:pt x="109" y="35"/>
                      <a:pt x="108" y="35"/>
                    </a:cubicBezTo>
                    <a:cubicBezTo>
                      <a:pt x="108" y="34"/>
                      <a:pt x="106" y="35"/>
                      <a:pt x="105" y="33"/>
                    </a:cubicBezTo>
                    <a:cubicBezTo>
                      <a:pt x="105" y="37"/>
                      <a:pt x="106" y="35"/>
                      <a:pt x="107" y="39"/>
                    </a:cubicBezTo>
                    <a:cubicBezTo>
                      <a:pt x="106" y="38"/>
                      <a:pt x="106" y="38"/>
                      <a:pt x="106" y="38"/>
                    </a:cubicBezTo>
                    <a:cubicBezTo>
                      <a:pt x="106" y="39"/>
                      <a:pt x="107" y="40"/>
                      <a:pt x="106" y="41"/>
                    </a:cubicBezTo>
                    <a:cubicBezTo>
                      <a:pt x="106" y="40"/>
                      <a:pt x="104" y="41"/>
                      <a:pt x="103" y="39"/>
                    </a:cubicBezTo>
                    <a:cubicBezTo>
                      <a:pt x="99" y="39"/>
                      <a:pt x="104" y="44"/>
                      <a:pt x="99" y="42"/>
                    </a:cubicBezTo>
                    <a:cubicBezTo>
                      <a:pt x="101" y="46"/>
                      <a:pt x="102" y="41"/>
                      <a:pt x="103" y="43"/>
                    </a:cubicBezTo>
                    <a:cubicBezTo>
                      <a:pt x="104" y="43"/>
                      <a:pt x="104" y="45"/>
                      <a:pt x="103" y="46"/>
                    </a:cubicBezTo>
                    <a:cubicBezTo>
                      <a:pt x="103" y="46"/>
                      <a:pt x="98" y="44"/>
                      <a:pt x="97" y="46"/>
                    </a:cubicBezTo>
                    <a:cubicBezTo>
                      <a:pt x="97" y="45"/>
                      <a:pt x="97" y="45"/>
                      <a:pt x="97" y="45"/>
                    </a:cubicBezTo>
                    <a:cubicBezTo>
                      <a:pt x="96" y="45"/>
                      <a:pt x="97" y="47"/>
                      <a:pt x="95" y="47"/>
                    </a:cubicBezTo>
                    <a:cubicBezTo>
                      <a:pt x="97" y="49"/>
                      <a:pt x="94" y="48"/>
                      <a:pt x="97" y="50"/>
                    </a:cubicBezTo>
                    <a:cubicBezTo>
                      <a:pt x="97" y="48"/>
                      <a:pt x="97" y="48"/>
                      <a:pt x="97" y="48"/>
                    </a:cubicBezTo>
                    <a:cubicBezTo>
                      <a:pt x="97" y="49"/>
                      <a:pt x="100" y="53"/>
                      <a:pt x="97" y="53"/>
                    </a:cubicBezTo>
                    <a:cubicBezTo>
                      <a:pt x="97" y="52"/>
                      <a:pt x="96" y="51"/>
                      <a:pt x="96" y="51"/>
                    </a:cubicBezTo>
                    <a:cubicBezTo>
                      <a:pt x="95" y="51"/>
                      <a:pt x="96" y="52"/>
                      <a:pt x="95" y="52"/>
                    </a:cubicBezTo>
                    <a:cubicBezTo>
                      <a:pt x="92" y="50"/>
                      <a:pt x="96" y="50"/>
                      <a:pt x="95" y="47"/>
                    </a:cubicBezTo>
                    <a:cubicBezTo>
                      <a:pt x="93" y="47"/>
                      <a:pt x="95" y="50"/>
                      <a:pt x="93" y="48"/>
                    </a:cubicBezTo>
                    <a:cubicBezTo>
                      <a:pt x="96" y="51"/>
                      <a:pt x="91" y="49"/>
                      <a:pt x="93" y="53"/>
                    </a:cubicBezTo>
                    <a:cubicBezTo>
                      <a:pt x="91" y="51"/>
                      <a:pt x="91" y="51"/>
                      <a:pt x="91" y="51"/>
                    </a:cubicBezTo>
                    <a:cubicBezTo>
                      <a:pt x="91" y="52"/>
                      <a:pt x="92" y="53"/>
                      <a:pt x="91" y="53"/>
                    </a:cubicBezTo>
                    <a:cubicBezTo>
                      <a:pt x="90" y="51"/>
                      <a:pt x="90" y="51"/>
                      <a:pt x="90" y="51"/>
                    </a:cubicBezTo>
                    <a:cubicBezTo>
                      <a:pt x="91" y="53"/>
                      <a:pt x="87" y="52"/>
                      <a:pt x="87" y="53"/>
                    </a:cubicBezTo>
                    <a:cubicBezTo>
                      <a:pt x="89" y="51"/>
                      <a:pt x="89" y="54"/>
                      <a:pt x="91" y="54"/>
                    </a:cubicBezTo>
                    <a:cubicBezTo>
                      <a:pt x="91" y="58"/>
                      <a:pt x="86" y="53"/>
                      <a:pt x="85" y="56"/>
                    </a:cubicBezTo>
                    <a:cubicBezTo>
                      <a:pt x="85" y="55"/>
                      <a:pt x="87" y="55"/>
                      <a:pt x="87" y="56"/>
                    </a:cubicBezTo>
                    <a:cubicBezTo>
                      <a:pt x="86" y="57"/>
                      <a:pt x="85" y="57"/>
                      <a:pt x="84" y="57"/>
                    </a:cubicBezTo>
                    <a:cubicBezTo>
                      <a:pt x="83" y="59"/>
                      <a:pt x="86" y="57"/>
                      <a:pt x="86" y="59"/>
                    </a:cubicBezTo>
                    <a:cubicBezTo>
                      <a:pt x="84" y="58"/>
                      <a:pt x="86" y="60"/>
                      <a:pt x="86" y="62"/>
                    </a:cubicBezTo>
                    <a:cubicBezTo>
                      <a:pt x="85" y="61"/>
                      <a:pt x="85" y="61"/>
                      <a:pt x="85" y="61"/>
                    </a:cubicBezTo>
                    <a:cubicBezTo>
                      <a:pt x="82" y="62"/>
                      <a:pt x="88" y="63"/>
                      <a:pt x="85" y="64"/>
                    </a:cubicBezTo>
                    <a:cubicBezTo>
                      <a:pt x="83" y="62"/>
                      <a:pt x="83" y="62"/>
                      <a:pt x="83" y="62"/>
                    </a:cubicBezTo>
                    <a:cubicBezTo>
                      <a:pt x="83" y="63"/>
                      <a:pt x="83" y="63"/>
                      <a:pt x="83" y="63"/>
                    </a:cubicBezTo>
                    <a:cubicBezTo>
                      <a:pt x="82" y="62"/>
                      <a:pt x="82" y="62"/>
                      <a:pt x="82" y="62"/>
                    </a:cubicBezTo>
                    <a:cubicBezTo>
                      <a:pt x="82" y="64"/>
                      <a:pt x="82" y="64"/>
                      <a:pt x="80" y="65"/>
                    </a:cubicBezTo>
                    <a:cubicBezTo>
                      <a:pt x="82" y="65"/>
                      <a:pt x="83" y="67"/>
                      <a:pt x="82" y="68"/>
                    </a:cubicBezTo>
                    <a:cubicBezTo>
                      <a:pt x="81" y="68"/>
                      <a:pt x="81" y="66"/>
                      <a:pt x="80" y="68"/>
                    </a:cubicBezTo>
                    <a:cubicBezTo>
                      <a:pt x="80" y="67"/>
                      <a:pt x="79" y="66"/>
                      <a:pt x="81" y="66"/>
                    </a:cubicBezTo>
                    <a:cubicBezTo>
                      <a:pt x="80" y="66"/>
                      <a:pt x="80" y="65"/>
                      <a:pt x="79" y="65"/>
                    </a:cubicBezTo>
                    <a:cubicBezTo>
                      <a:pt x="78" y="65"/>
                      <a:pt x="78" y="66"/>
                      <a:pt x="78" y="67"/>
                    </a:cubicBezTo>
                    <a:cubicBezTo>
                      <a:pt x="78" y="67"/>
                      <a:pt x="78" y="67"/>
                      <a:pt x="78" y="67"/>
                    </a:cubicBezTo>
                    <a:cubicBezTo>
                      <a:pt x="79" y="70"/>
                      <a:pt x="79" y="70"/>
                      <a:pt x="79" y="70"/>
                    </a:cubicBezTo>
                    <a:cubicBezTo>
                      <a:pt x="78" y="70"/>
                      <a:pt x="78" y="69"/>
                      <a:pt x="78" y="69"/>
                    </a:cubicBezTo>
                    <a:cubicBezTo>
                      <a:pt x="78" y="69"/>
                      <a:pt x="78" y="70"/>
                      <a:pt x="78" y="71"/>
                    </a:cubicBezTo>
                    <a:cubicBezTo>
                      <a:pt x="77" y="70"/>
                      <a:pt x="75" y="69"/>
                      <a:pt x="75" y="68"/>
                    </a:cubicBezTo>
                    <a:cubicBezTo>
                      <a:pt x="75" y="70"/>
                      <a:pt x="75" y="70"/>
                      <a:pt x="75" y="70"/>
                    </a:cubicBezTo>
                    <a:cubicBezTo>
                      <a:pt x="75" y="70"/>
                      <a:pt x="73" y="70"/>
                      <a:pt x="73" y="70"/>
                    </a:cubicBezTo>
                    <a:cubicBezTo>
                      <a:pt x="71" y="70"/>
                      <a:pt x="74" y="74"/>
                      <a:pt x="72" y="75"/>
                    </a:cubicBezTo>
                    <a:cubicBezTo>
                      <a:pt x="72" y="75"/>
                      <a:pt x="72" y="75"/>
                      <a:pt x="72" y="76"/>
                    </a:cubicBezTo>
                    <a:cubicBezTo>
                      <a:pt x="71" y="77"/>
                      <a:pt x="68" y="77"/>
                      <a:pt x="69" y="79"/>
                    </a:cubicBezTo>
                    <a:cubicBezTo>
                      <a:pt x="66" y="79"/>
                      <a:pt x="66" y="79"/>
                      <a:pt x="66" y="79"/>
                    </a:cubicBezTo>
                    <a:cubicBezTo>
                      <a:pt x="66" y="80"/>
                      <a:pt x="70" y="79"/>
                      <a:pt x="69" y="82"/>
                    </a:cubicBezTo>
                    <a:cubicBezTo>
                      <a:pt x="69" y="84"/>
                      <a:pt x="67" y="81"/>
                      <a:pt x="66" y="81"/>
                    </a:cubicBezTo>
                    <a:cubicBezTo>
                      <a:pt x="67" y="83"/>
                      <a:pt x="68" y="86"/>
                      <a:pt x="65" y="85"/>
                    </a:cubicBezTo>
                    <a:cubicBezTo>
                      <a:pt x="65" y="85"/>
                      <a:pt x="66" y="85"/>
                      <a:pt x="66" y="84"/>
                    </a:cubicBezTo>
                    <a:close/>
                    <a:moveTo>
                      <a:pt x="57" y="99"/>
                    </a:moveTo>
                    <a:cubicBezTo>
                      <a:pt x="57" y="99"/>
                      <a:pt x="56" y="98"/>
                      <a:pt x="57" y="98"/>
                    </a:cubicBezTo>
                    <a:cubicBezTo>
                      <a:pt x="59" y="100"/>
                      <a:pt x="58" y="99"/>
                      <a:pt x="57" y="99"/>
                    </a:cubicBezTo>
                    <a:close/>
                    <a:moveTo>
                      <a:pt x="45" y="124"/>
                    </a:moveTo>
                    <a:cubicBezTo>
                      <a:pt x="45" y="124"/>
                      <a:pt x="45" y="123"/>
                      <a:pt x="46" y="123"/>
                    </a:cubicBezTo>
                    <a:cubicBezTo>
                      <a:pt x="46" y="124"/>
                      <a:pt x="46" y="124"/>
                      <a:pt x="45" y="124"/>
                    </a:cubicBezTo>
                    <a:close/>
                    <a:moveTo>
                      <a:pt x="13" y="193"/>
                    </a:moveTo>
                    <a:cubicBezTo>
                      <a:pt x="13" y="193"/>
                      <a:pt x="13" y="193"/>
                      <a:pt x="13" y="193"/>
                    </a:cubicBezTo>
                    <a:cubicBezTo>
                      <a:pt x="14" y="193"/>
                      <a:pt x="13" y="193"/>
                      <a:pt x="13" y="193"/>
                    </a:cubicBezTo>
                    <a:close/>
                    <a:moveTo>
                      <a:pt x="11" y="194"/>
                    </a:moveTo>
                    <a:cubicBezTo>
                      <a:pt x="11" y="194"/>
                      <a:pt x="11" y="194"/>
                      <a:pt x="12" y="194"/>
                    </a:cubicBezTo>
                    <a:cubicBezTo>
                      <a:pt x="11" y="194"/>
                      <a:pt x="12" y="194"/>
                      <a:pt x="12" y="194"/>
                    </a:cubicBezTo>
                    <a:cubicBezTo>
                      <a:pt x="11" y="193"/>
                      <a:pt x="11" y="193"/>
                      <a:pt x="11" y="194"/>
                    </a:cubicBezTo>
                    <a:close/>
                    <a:moveTo>
                      <a:pt x="109" y="55"/>
                    </a:moveTo>
                    <a:cubicBezTo>
                      <a:pt x="109" y="55"/>
                      <a:pt x="109" y="55"/>
                      <a:pt x="109" y="55"/>
                    </a:cubicBezTo>
                    <a:cubicBezTo>
                      <a:pt x="109" y="54"/>
                      <a:pt x="109" y="54"/>
                      <a:pt x="109" y="55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94" name="Freeform 2099"/>
              <p:cNvSpPr>
                <a:spLocks/>
              </p:cNvSpPr>
              <p:nvPr/>
            </p:nvSpPr>
            <p:spPr bwMode="auto">
              <a:xfrm>
                <a:off x="5035" y="3305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95" name="Freeform 2100"/>
              <p:cNvSpPr>
                <a:spLocks/>
              </p:cNvSpPr>
              <p:nvPr/>
            </p:nvSpPr>
            <p:spPr bwMode="auto">
              <a:xfrm>
                <a:off x="5097" y="31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96" name="Freeform 2101"/>
              <p:cNvSpPr>
                <a:spLocks/>
              </p:cNvSpPr>
              <p:nvPr/>
            </p:nvSpPr>
            <p:spPr bwMode="auto">
              <a:xfrm>
                <a:off x="4957" y="3409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97" name="Freeform 2102"/>
              <p:cNvSpPr>
                <a:spLocks/>
              </p:cNvSpPr>
              <p:nvPr/>
            </p:nvSpPr>
            <p:spPr bwMode="auto">
              <a:xfrm>
                <a:off x="4948" y="3499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98" name="Freeform 2103"/>
              <p:cNvSpPr>
                <a:spLocks/>
              </p:cNvSpPr>
              <p:nvPr/>
            </p:nvSpPr>
            <p:spPr bwMode="auto">
              <a:xfrm>
                <a:off x="4914" y="3499"/>
                <a:ext cx="3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99" name="Freeform 2104"/>
              <p:cNvSpPr>
                <a:spLocks/>
              </p:cNvSpPr>
              <p:nvPr/>
            </p:nvSpPr>
            <p:spPr bwMode="auto">
              <a:xfrm>
                <a:off x="4931" y="3492"/>
                <a:ext cx="5" cy="7"/>
              </a:xfrm>
              <a:custGeom>
                <a:avLst/>
                <a:gdLst>
                  <a:gd name="T0" fmla="*/ 2 w 2"/>
                  <a:gd name="T1" fmla="*/ 1 h 3"/>
                  <a:gd name="T2" fmla="*/ 0 w 2"/>
                  <a:gd name="T3" fmla="*/ 1 h 3"/>
                  <a:gd name="T4" fmla="*/ 0 w 2"/>
                  <a:gd name="T5" fmla="*/ 1 h 3"/>
                  <a:gd name="T6" fmla="*/ 2 w 2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00" name="Freeform 2105"/>
              <p:cNvSpPr>
                <a:spLocks/>
              </p:cNvSpPr>
              <p:nvPr/>
            </p:nvSpPr>
            <p:spPr bwMode="auto">
              <a:xfrm>
                <a:off x="4931" y="3494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01" name="Freeform 2106"/>
              <p:cNvSpPr>
                <a:spLocks/>
              </p:cNvSpPr>
              <p:nvPr/>
            </p:nvSpPr>
            <p:spPr bwMode="auto">
              <a:xfrm>
                <a:off x="4952" y="3480"/>
                <a:ext cx="7" cy="12"/>
              </a:xfrm>
              <a:custGeom>
                <a:avLst/>
                <a:gdLst>
                  <a:gd name="T0" fmla="*/ 1 w 3"/>
                  <a:gd name="T1" fmla="*/ 2 h 5"/>
                  <a:gd name="T2" fmla="*/ 2 w 3"/>
                  <a:gd name="T3" fmla="*/ 3 h 5"/>
                  <a:gd name="T4" fmla="*/ 1 w 3"/>
                  <a:gd name="T5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5">
                    <a:moveTo>
                      <a:pt x="1" y="2"/>
                    </a:moveTo>
                    <a:cubicBezTo>
                      <a:pt x="0" y="2"/>
                      <a:pt x="2" y="4"/>
                      <a:pt x="2" y="3"/>
                    </a:cubicBezTo>
                    <a:cubicBezTo>
                      <a:pt x="3" y="5"/>
                      <a:pt x="1" y="0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02" name="Freeform 2107"/>
              <p:cNvSpPr>
                <a:spLocks/>
              </p:cNvSpPr>
              <p:nvPr/>
            </p:nvSpPr>
            <p:spPr bwMode="auto">
              <a:xfrm>
                <a:off x="4924" y="3487"/>
                <a:ext cx="5" cy="2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2 h 2"/>
                  <a:gd name="T4" fmla="*/ 2 w 5"/>
                  <a:gd name="T5" fmla="*/ 0 h 2"/>
                  <a:gd name="T6" fmla="*/ 0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lnTo>
                      <a:pt x="5" y="2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03" name="Freeform 2108"/>
              <p:cNvSpPr>
                <a:spLocks/>
              </p:cNvSpPr>
              <p:nvPr/>
            </p:nvSpPr>
            <p:spPr bwMode="auto">
              <a:xfrm>
                <a:off x="4933" y="3477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04" name="Freeform 2109"/>
              <p:cNvSpPr>
                <a:spLocks/>
              </p:cNvSpPr>
              <p:nvPr/>
            </p:nvSpPr>
            <p:spPr bwMode="auto">
              <a:xfrm>
                <a:off x="4933" y="348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05" name="Freeform 2110"/>
              <p:cNvSpPr>
                <a:spLocks/>
              </p:cNvSpPr>
              <p:nvPr/>
            </p:nvSpPr>
            <p:spPr bwMode="auto">
              <a:xfrm>
                <a:off x="4926" y="3482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3 w 3"/>
                  <a:gd name="T3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06" name="Freeform 2111"/>
              <p:cNvSpPr>
                <a:spLocks/>
              </p:cNvSpPr>
              <p:nvPr/>
            </p:nvSpPr>
            <p:spPr bwMode="auto">
              <a:xfrm>
                <a:off x="4952" y="3451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07" name="Freeform 2112"/>
              <p:cNvSpPr>
                <a:spLocks/>
              </p:cNvSpPr>
              <p:nvPr/>
            </p:nvSpPr>
            <p:spPr bwMode="auto">
              <a:xfrm>
                <a:off x="4936" y="3451"/>
                <a:ext cx="4" cy="5"/>
              </a:xfrm>
              <a:custGeom>
                <a:avLst/>
                <a:gdLst>
                  <a:gd name="T0" fmla="*/ 1 w 2"/>
                  <a:gd name="T1" fmla="*/ 1 h 2"/>
                  <a:gd name="T2" fmla="*/ 2 w 2"/>
                  <a:gd name="T3" fmla="*/ 2 h 2"/>
                  <a:gd name="T4" fmla="*/ 0 w 2"/>
                  <a:gd name="T5" fmla="*/ 0 h 2"/>
                  <a:gd name="T6" fmla="*/ 1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1" y="1"/>
                      <a:pt x="2" y="2"/>
                      <a:pt x="2" y="2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08" name="Freeform 2113"/>
              <p:cNvSpPr>
                <a:spLocks/>
              </p:cNvSpPr>
              <p:nvPr/>
            </p:nvSpPr>
            <p:spPr bwMode="auto">
              <a:xfrm>
                <a:off x="4938" y="3439"/>
                <a:ext cx="2" cy="10"/>
              </a:xfrm>
              <a:custGeom>
                <a:avLst/>
                <a:gdLst>
                  <a:gd name="T0" fmla="*/ 1 w 1"/>
                  <a:gd name="T1" fmla="*/ 3 h 4"/>
                  <a:gd name="T2" fmla="*/ 0 w 1"/>
                  <a:gd name="T3" fmla="*/ 2 h 4"/>
                  <a:gd name="T4" fmla="*/ 1 w 1"/>
                  <a:gd name="T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3"/>
                    </a:moveTo>
                    <a:cubicBezTo>
                      <a:pt x="1" y="3"/>
                      <a:pt x="1" y="0"/>
                      <a:pt x="0" y="2"/>
                    </a:cubicBezTo>
                    <a:cubicBezTo>
                      <a:pt x="1" y="2"/>
                      <a:pt x="0" y="4"/>
                      <a:pt x="1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09" name="Freeform 2114"/>
              <p:cNvSpPr>
                <a:spLocks/>
              </p:cNvSpPr>
              <p:nvPr/>
            </p:nvSpPr>
            <p:spPr bwMode="auto">
              <a:xfrm>
                <a:off x="4974" y="3416"/>
                <a:ext cx="7" cy="5"/>
              </a:xfrm>
              <a:custGeom>
                <a:avLst/>
                <a:gdLst>
                  <a:gd name="T0" fmla="*/ 0 w 7"/>
                  <a:gd name="T1" fmla="*/ 0 h 5"/>
                  <a:gd name="T2" fmla="*/ 0 w 7"/>
                  <a:gd name="T3" fmla="*/ 0 h 5"/>
                  <a:gd name="T4" fmla="*/ 7 w 7"/>
                  <a:gd name="T5" fmla="*/ 5 h 5"/>
                  <a:gd name="T6" fmla="*/ 0 w 7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5">
                    <a:moveTo>
                      <a:pt x="0" y="0"/>
                    </a:moveTo>
                    <a:lnTo>
                      <a:pt x="0" y="0"/>
                    </a:lnTo>
                    <a:lnTo>
                      <a:pt x="7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10" name="Freeform 2115"/>
              <p:cNvSpPr>
                <a:spLocks/>
              </p:cNvSpPr>
              <p:nvPr/>
            </p:nvSpPr>
            <p:spPr bwMode="auto">
              <a:xfrm>
                <a:off x="4974" y="3371"/>
                <a:ext cx="9" cy="7"/>
              </a:xfrm>
              <a:custGeom>
                <a:avLst/>
                <a:gdLst>
                  <a:gd name="T0" fmla="*/ 2 w 4"/>
                  <a:gd name="T1" fmla="*/ 0 h 3"/>
                  <a:gd name="T2" fmla="*/ 2 w 4"/>
                  <a:gd name="T3" fmla="*/ 2 h 3"/>
                  <a:gd name="T4" fmla="*/ 4 w 4"/>
                  <a:gd name="T5" fmla="*/ 2 h 3"/>
                  <a:gd name="T6" fmla="*/ 2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2" y="0"/>
                    </a:moveTo>
                    <a:cubicBezTo>
                      <a:pt x="0" y="0"/>
                      <a:pt x="3" y="1"/>
                      <a:pt x="2" y="2"/>
                    </a:cubicBezTo>
                    <a:cubicBezTo>
                      <a:pt x="2" y="3"/>
                      <a:pt x="3" y="2"/>
                      <a:pt x="4" y="2"/>
                    </a:cubicBezTo>
                    <a:cubicBezTo>
                      <a:pt x="3" y="1"/>
                      <a:pt x="4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11" name="Freeform 2116"/>
              <p:cNvSpPr>
                <a:spLocks/>
              </p:cNvSpPr>
              <p:nvPr/>
            </p:nvSpPr>
            <p:spPr bwMode="auto">
              <a:xfrm>
                <a:off x="4983" y="337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12" name="Freeform 2117"/>
              <p:cNvSpPr>
                <a:spLocks/>
              </p:cNvSpPr>
              <p:nvPr/>
            </p:nvSpPr>
            <p:spPr bwMode="auto">
              <a:xfrm>
                <a:off x="5262" y="3018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0 h 5"/>
                  <a:gd name="T4" fmla="*/ 0 w 3"/>
                  <a:gd name="T5" fmla="*/ 2 h 5"/>
                  <a:gd name="T6" fmla="*/ 3 w 3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13" name="Freeform 2118"/>
              <p:cNvSpPr>
                <a:spLocks/>
              </p:cNvSpPr>
              <p:nvPr/>
            </p:nvSpPr>
            <p:spPr bwMode="auto">
              <a:xfrm>
                <a:off x="5253" y="3018"/>
                <a:ext cx="7" cy="2"/>
              </a:xfrm>
              <a:custGeom>
                <a:avLst/>
                <a:gdLst>
                  <a:gd name="T0" fmla="*/ 1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1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1" y="1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14" name="Freeform 2119"/>
              <p:cNvSpPr>
                <a:spLocks/>
              </p:cNvSpPr>
              <p:nvPr/>
            </p:nvSpPr>
            <p:spPr bwMode="auto">
              <a:xfrm>
                <a:off x="5049" y="3255"/>
                <a:ext cx="5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15" name="Freeform 2120"/>
              <p:cNvSpPr>
                <a:spLocks/>
              </p:cNvSpPr>
              <p:nvPr/>
            </p:nvSpPr>
            <p:spPr bwMode="auto">
              <a:xfrm>
                <a:off x="5071" y="3231"/>
                <a:ext cx="4" cy="2"/>
              </a:xfrm>
              <a:custGeom>
                <a:avLst/>
                <a:gdLst>
                  <a:gd name="T0" fmla="*/ 0 w 4"/>
                  <a:gd name="T1" fmla="*/ 0 h 2"/>
                  <a:gd name="T2" fmla="*/ 0 w 4"/>
                  <a:gd name="T3" fmla="*/ 0 h 2"/>
                  <a:gd name="T4" fmla="*/ 4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16" name="Freeform 2121"/>
              <p:cNvSpPr>
                <a:spLocks/>
              </p:cNvSpPr>
              <p:nvPr/>
            </p:nvSpPr>
            <p:spPr bwMode="auto">
              <a:xfrm>
                <a:off x="5078" y="3207"/>
                <a:ext cx="7" cy="3"/>
              </a:xfrm>
              <a:custGeom>
                <a:avLst/>
                <a:gdLst>
                  <a:gd name="T0" fmla="*/ 1 w 3"/>
                  <a:gd name="T1" fmla="*/ 0 h 1"/>
                  <a:gd name="T2" fmla="*/ 0 w 3"/>
                  <a:gd name="T3" fmla="*/ 1 h 1"/>
                  <a:gd name="T4" fmla="*/ 1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0" y="0"/>
                      <a:pt x="1" y="1"/>
                      <a:pt x="0" y="1"/>
                    </a:cubicBezTo>
                    <a:cubicBezTo>
                      <a:pt x="0" y="0"/>
                      <a:pt x="3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17" name="Freeform 2122"/>
              <p:cNvSpPr>
                <a:spLocks/>
              </p:cNvSpPr>
              <p:nvPr/>
            </p:nvSpPr>
            <p:spPr bwMode="auto">
              <a:xfrm>
                <a:off x="5405" y="3790"/>
                <a:ext cx="4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2" y="2"/>
                      <a:pt x="2" y="2"/>
                    </a:cubicBezTo>
                    <a:cubicBezTo>
                      <a:pt x="1" y="0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18" name="Freeform 2123"/>
              <p:cNvSpPr>
                <a:spLocks/>
              </p:cNvSpPr>
              <p:nvPr/>
            </p:nvSpPr>
            <p:spPr bwMode="auto">
              <a:xfrm>
                <a:off x="5360" y="3804"/>
                <a:ext cx="16" cy="7"/>
              </a:xfrm>
              <a:custGeom>
                <a:avLst/>
                <a:gdLst>
                  <a:gd name="T0" fmla="*/ 1 w 7"/>
                  <a:gd name="T1" fmla="*/ 0 h 3"/>
                  <a:gd name="T2" fmla="*/ 0 w 7"/>
                  <a:gd name="T3" fmla="*/ 0 h 3"/>
                  <a:gd name="T4" fmla="*/ 2 w 7"/>
                  <a:gd name="T5" fmla="*/ 2 h 3"/>
                  <a:gd name="T6" fmla="*/ 3 w 7"/>
                  <a:gd name="T7" fmla="*/ 2 h 3"/>
                  <a:gd name="T8" fmla="*/ 4 w 7"/>
                  <a:gd name="T9" fmla="*/ 2 h 3"/>
                  <a:gd name="T10" fmla="*/ 5 w 7"/>
                  <a:gd name="T11" fmla="*/ 3 h 3"/>
                  <a:gd name="T12" fmla="*/ 7 w 7"/>
                  <a:gd name="T13" fmla="*/ 3 h 3"/>
                  <a:gd name="T14" fmla="*/ 7 w 7"/>
                  <a:gd name="T15" fmla="*/ 3 h 3"/>
                  <a:gd name="T16" fmla="*/ 7 w 7"/>
                  <a:gd name="T17" fmla="*/ 3 h 3"/>
                  <a:gd name="T18" fmla="*/ 6 w 7"/>
                  <a:gd name="T19" fmla="*/ 3 h 3"/>
                  <a:gd name="T20" fmla="*/ 4 w 7"/>
                  <a:gd name="T21" fmla="*/ 2 h 3"/>
                  <a:gd name="T22" fmla="*/ 3 w 7"/>
                  <a:gd name="T23" fmla="*/ 2 h 3"/>
                  <a:gd name="T24" fmla="*/ 1 w 7"/>
                  <a:gd name="T2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3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2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4" y="2"/>
                    </a:cubicBezTo>
                    <a:cubicBezTo>
                      <a:pt x="4" y="3"/>
                      <a:pt x="5" y="3"/>
                      <a:pt x="5" y="3"/>
                    </a:cubicBezTo>
                    <a:cubicBezTo>
                      <a:pt x="6" y="3"/>
                      <a:pt x="6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6" y="3"/>
                      <a:pt x="6" y="3"/>
                    </a:cubicBezTo>
                    <a:cubicBezTo>
                      <a:pt x="5" y="3"/>
                      <a:pt x="4" y="2"/>
                      <a:pt x="4" y="2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19" name="Freeform 2124"/>
              <p:cNvSpPr>
                <a:spLocks/>
              </p:cNvSpPr>
              <p:nvPr/>
            </p:nvSpPr>
            <p:spPr bwMode="auto">
              <a:xfrm>
                <a:off x="5388" y="3792"/>
                <a:ext cx="7" cy="12"/>
              </a:xfrm>
              <a:custGeom>
                <a:avLst/>
                <a:gdLst>
                  <a:gd name="T0" fmla="*/ 3 w 3"/>
                  <a:gd name="T1" fmla="*/ 1 h 5"/>
                  <a:gd name="T2" fmla="*/ 1 w 3"/>
                  <a:gd name="T3" fmla="*/ 4 h 5"/>
                  <a:gd name="T4" fmla="*/ 0 w 3"/>
                  <a:gd name="T5" fmla="*/ 4 h 5"/>
                  <a:gd name="T6" fmla="*/ 2 w 3"/>
                  <a:gd name="T7" fmla="*/ 5 h 5"/>
                  <a:gd name="T8" fmla="*/ 3 w 3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3" y="1"/>
                    </a:moveTo>
                    <a:cubicBezTo>
                      <a:pt x="0" y="0"/>
                      <a:pt x="2" y="3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4"/>
                      <a:pt x="2" y="1"/>
                      <a:pt x="3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0" name="Freeform 2125"/>
              <p:cNvSpPr>
                <a:spLocks/>
              </p:cNvSpPr>
              <p:nvPr/>
            </p:nvSpPr>
            <p:spPr bwMode="auto">
              <a:xfrm>
                <a:off x="5409" y="3792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1" name="Freeform 2126"/>
              <p:cNvSpPr>
                <a:spLocks/>
              </p:cNvSpPr>
              <p:nvPr/>
            </p:nvSpPr>
            <p:spPr bwMode="auto">
              <a:xfrm>
                <a:off x="5412" y="3795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2" name="Freeform 2127"/>
              <p:cNvSpPr>
                <a:spLocks/>
              </p:cNvSpPr>
              <p:nvPr/>
            </p:nvSpPr>
            <p:spPr bwMode="auto">
              <a:xfrm>
                <a:off x="5414" y="3788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3" name="Freeform 2128"/>
              <p:cNvSpPr>
                <a:spLocks/>
              </p:cNvSpPr>
              <p:nvPr/>
            </p:nvSpPr>
            <p:spPr bwMode="auto">
              <a:xfrm>
                <a:off x="5409" y="3783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4" name="Freeform 2129"/>
              <p:cNvSpPr>
                <a:spLocks/>
              </p:cNvSpPr>
              <p:nvPr/>
            </p:nvSpPr>
            <p:spPr bwMode="auto">
              <a:xfrm>
                <a:off x="5407" y="3783"/>
                <a:ext cx="5" cy="5"/>
              </a:xfrm>
              <a:custGeom>
                <a:avLst/>
                <a:gdLst>
                  <a:gd name="T0" fmla="*/ 2 w 2"/>
                  <a:gd name="T1" fmla="*/ 2 h 2"/>
                  <a:gd name="T2" fmla="*/ 1 w 2"/>
                  <a:gd name="T3" fmla="*/ 1 h 2"/>
                  <a:gd name="T4" fmla="*/ 1 w 2"/>
                  <a:gd name="T5" fmla="*/ 2 h 2"/>
                  <a:gd name="T6" fmla="*/ 2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1" y="2"/>
                    </a:cubicBezTo>
                    <a:cubicBezTo>
                      <a:pt x="1" y="1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5" name="Freeform 2130"/>
              <p:cNvSpPr>
                <a:spLocks/>
              </p:cNvSpPr>
              <p:nvPr/>
            </p:nvSpPr>
            <p:spPr bwMode="auto">
              <a:xfrm>
                <a:off x="5405" y="3788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0 h 2"/>
                  <a:gd name="T4" fmla="*/ 2 w 2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2"/>
                      <a:pt x="2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6" name="Freeform 2131"/>
              <p:cNvSpPr>
                <a:spLocks/>
              </p:cNvSpPr>
              <p:nvPr/>
            </p:nvSpPr>
            <p:spPr bwMode="auto">
              <a:xfrm>
                <a:off x="5388" y="379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7" name="Freeform 2132"/>
              <p:cNvSpPr>
                <a:spLocks/>
              </p:cNvSpPr>
              <p:nvPr/>
            </p:nvSpPr>
            <p:spPr bwMode="auto">
              <a:xfrm>
                <a:off x="5416" y="3776"/>
                <a:ext cx="5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2" y="0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8" name="Freeform 2133"/>
              <p:cNvSpPr>
                <a:spLocks/>
              </p:cNvSpPr>
              <p:nvPr/>
            </p:nvSpPr>
            <p:spPr bwMode="auto">
              <a:xfrm>
                <a:off x="5414" y="3773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9" name="Freeform 2134"/>
              <p:cNvSpPr>
                <a:spLocks/>
              </p:cNvSpPr>
              <p:nvPr/>
            </p:nvSpPr>
            <p:spPr bwMode="auto">
              <a:xfrm>
                <a:off x="5402" y="3781"/>
                <a:ext cx="5" cy="4"/>
              </a:xfrm>
              <a:custGeom>
                <a:avLst/>
                <a:gdLst>
                  <a:gd name="T0" fmla="*/ 0 w 5"/>
                  <a:gd name="T1" fmla="*/ 0 h 4"/>
                  <a:gd name="T2" fmla="*/ 5 w 5"/>
                  <a:gd name="T3" fmla="*/ 4 h 4"/>
                  <a:gd name="T4" fmla="*/ 0 w 5"/>
                  <a:gd name="T5" fmla="*/ 0 h 4"/>
                  <a:gd name="T6" fmla="*/ 0 w 5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4">
                    <a:moveTo>
                      <a:pt x="0" y="0"/>
                    </a:moveTo>
                    <a:lnTo>
                      <a:pt x="5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30" name="Freeform 2135"/>
              <p:cNvSpPr>
                <a:spLocks/>
              </p:cNvSpPr>
              <p:nvPr/>
            </p:nvSpPr>
            <p:spPr bwMode="auto">
              <a:xfrm>
                <a:off x="5426" y="3769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31" name="Freeform 2136"/>
              <p:cNvSpPr>
                <a:spLocks/>
              </p:cNvSpPr>
              <p:nvPr/>
            </p:nvSpPr>
            <p:spPr bwMode="auto">
              <a:xfrm>
                <a:off x="5428" y="3759"/>
                <a:ext cx="7" cy="7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3 h 3"/>
                  <a:gd name="T4" fmla="*/ 1 w 3"/>
                  <a:gd name="T5" fmla="*/ 0 h 3"/>
                  <a:gd name="T6" fmla="*/ 0 w 3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1" y="3"/>
                      <a:pt x="2" y="2"/>
                      <a:pt x="2" y="3"/>
                    </a:cubicBezTo>
                    <a:cubicBezTo>
                      <a:pt x="3" y="2"/>
                      <a:pt x="2" y="1"/>
                      <a:pt x="1" y="0"/>
                    </a:cubicBezTo>
                    <a:cubicBezTo>
                      <a:pt x="2" y="1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32" name="Freeform 2137"/>
              <p:cNvSpPr>
                <a:spLocks/>
              </p:cNvSpPr>
              <p:nvPr/>
            </p:nvSpPr>
            <p:spPr bwMode="auto">
              <a:xfrm>
                <a:off x="5431" y="3757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33" name="Freeform 2138"/>
              <p:cNvSpPr>
                <a:spLocks/>
              </p:cNvSpPr>
              <p:nvPr/>
            </p:nvSpPr>
            <p:spPr bwMode="auto">
              <a:xfrm>
                <a:off x="5419" y="3769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34" name="Freeform 2139"/>
              <p:cNvSpPr>
                <a:spLocks/>
              </p:cNvSpPr>
              <p:nvPr/>
            </p:nvSpPr>
            <p:spPr bwMode="auto">
              <a:xfrm>
                <a:off x="5419" y="3766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35" name="Freeform 2140"/>
              <p:cNvSpPr>
                <a:spLocks/>
              </p:cNvSpPr>
              <p:nvPr/>
            </p:nvSpPr>
            <p:spPr bwMode="auto">
              <a:xfrm>
                <a:off x="5416" y="3769"/>
                <a:ext cx="3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36" name="Freeform 2141"/>
              <p:cNvSpPr>
                <a:spLocks/>
              </p:cNvSpPr>
              <p:nvPr/>
            </p:nvSpPr>
            <p:spPr bwMode="auto">
              <a:xfrm>
                <a:off x="5402" y="3771"/>
                <a:ext cx="7" cy="5"/>
              </a:xfrm>
              <a:custGeom>
                <a:avLst/>
                <a:gdLst>
                  <a:gd name="T0" fmla="*/ 3 w 3"/>
                  <a:gd name="T1" fmla="*/ 2 h 2"/>
                  <a:gd name="T2" fmla="*/ 0 w 3"/>
                  <a:gd name="T3" fmla="*/ 0 h 2"/>
                  <a:gd name="T4" fmla="*/ 3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cubicBezTo>
                      <a:pt x="2" y="1"/>
                      <a:pt x="2" y="0"/>
                      <a:pt x="0" y="0"/>
                    </a:cubicBezTo>
                    <a:cubicBezTo>
                      <a:pt x="1" y="1"/>
                      <a:pt x="2" y="1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37" name="Freeform 2142"/>
              <p:cNvSpPr>
                <a:spLocks/>
              </p:cNvSpPr>
              <p:nvPr/>
            </p:nvSpPr>
            <p:spPr bwMode="auto">
              <a:xfrm>
                <a:off x="5412" y="3769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38" name="Freeform 2143"/>
              <p:cNvSpPr>
                <a:spLocks/>
              </p:cNvSpPr>
              <p:nvPr/>
            </p:nvSpPr>
            <p:spPr bwMode="auto">
              <a:xfrm>
                <a:off x="5412" y="3766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3 h 3"/>
                  <a:gd name="T4" fmla="*/ 2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3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39" name="Freeform 2144"/>
              <p:cNvSpPr>
                <a:spLocks/>
              </p:cNvSpPr>
              <p:nvPr/>
            </p:nvSpPr>
            <p:spPr bwMode="auto">
              <a:xfrm>
                <a:off x="5421" y="3754"/>
                <a:ext cx="2" cy="8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0 h 3"/>
                  <a:gd name="T4" fmla="*/ 0 w 1"/>
                  <a:gd name="T5" fmla="*/ 2 h 3"/>
                  <a:gd name="T6" fmla="*/ 1 w 1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1" y="3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40" name="Freeform 2145"/>
              <p:cNvSpPr>
                <a:spLocks/>
              </p:cNvSpPr>
              <p:nvPr/>
            </p:nvSpPr>
            <p:spPr bwMode="auto">
              <a:xfrm>
                <a:off x="5421" y="3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41" name="Freeform 2146"/>
              <p:cNvSpPr>
                <a:spLocks/>
              </p:cNvSpPr>
              <p:nvPr/>
            </p:nvSpPr>
            <p:spPr bwMode="auto">
              <a:xfrm>
                <a:off x="5428" y="374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42" name="Freeform 2147"/>
              <p:cNvSpPr>
                <a:spLocks/>
              </p:cNvSpPr>
              <p:nvPr/>
            </p:nvSpPr>
            <p:spPr bwMode="auto">
              <a:xfrm>
                <a:off x="5419" y="3757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2 h 2"/>
                  <a:gd name="T4" fmla="*/ 1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1"/>
                      <a:pt x="0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43" name="Freeform 2148"/>
              <p:cNvSpPr>
                <a:spLocks/>
              </p:cNvSpPr>
              <p:nvPr/>
            </p:nvSpPr>
            <p:spPr bwMode="auto">
              <a:xfrm>
                <a:off x="5426" y="3752"/>
                <a:ext cx="5" cy="2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1 h 1"/>
                  <a:gd name="T4" fmla="*/ 1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44" name="Freeform 2149"/>
              <p:cNvSpPr>
                <a:spLocks/>
              </p:cNvSpPr>
              <p:nvPr/>
            </p:nvSpPr>
            <p:spPr bwMode="auto">
              <a:xfrm>
                <a:off x="5421" y="3764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45" name="Freeform 2150"/>
              <p:cNvSpPr>
                <a:spLocks/>
              </p:cNvSpPr>
              <p:nvPr/>
            </p:nvSpPr>
            <p:spPr bwMode="auto">
              <a:xfrm>
                <a:off x="5421" y="37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46" name="Freeform 2151"/>
              <p:cNvSpPr>
                <a:spLocks/>
              </p:cNvSpPr>
              <p:nvPr/>
            </p:nvSpPr>
            <p:spPr bwMode="auto">
              <a:xfrm>
                <a:off x="5407" y="3726"/>
                <a:ext cx="21" cy="17"/>
              </a:xfrm>
              <a:custGeom>
                <a:avLst/>
                <a:gdLst>
                  <a:gd name="T0" fmla="*/ 0 w 9"/>
                  <a:gd name="T1" fmla="*/ 1 h 7"/>
                  <a:gd name="T2" fmla="*/ 0 w 9"/>
                  <a:gd name="T3" fmla="*/ 4 h 7"/>
                  <a:gd name="T4" fmla="*/ 9 w 9"/>
                  <a:gd name="T5" fmla="*/ 7 h 7"/>
                  <a:gd name="T6" fmla="*/ 8 w 9"/>
                  <a:gd name="T7" fmla="*/ 5 h 7"/>
                  <a:gd name="T8" fmla="*/ 4 w 9"/>
                  <a:gd name="T9" fmla="*/ 5 h 7"/>
                  <a:gd name="T10" fmla="*/ 6 w 9"/>
                  <a:gd name="T11" fmla="*/ 4 h 7"/>
                  <a:gd name="T12" fmla="*/ 1 w 9"/>
                  <a:gd name="T13" fmla="*/ 0 h 7"/>
                  <a:gd name="T14" fmla="*/ 2 w 9"/>
                  <a:gd name="T15" fmla="*/ 2 h 7"/>
                  <a:gd name="T16" fmla="*/ 0 w 9"/>
                  <a:gd name="T17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7">
                    <a:moveTo>
                      <a:pt x="0" y="1"/>
                    </a:moveTo>
                    <a:cubicBezTo>
                      <a:pt x="2" y="2"/>
                      <a:pt x="2" y="4"/>
                      <a:pt x="0" y="4"/>
                    </a:cubicBezTo>
                    <a:cubicBezTo>
                      <a:pt x="1" y="5"/>
                      <a:pt x="6" y="7"/>
                      <a:pt x="9" y="7"/>
                    </a:cubicBezTo>
                    <a:cubicBezTo>
                      <a:pt x="9" y="7"/>
                      <a:pt x="8" y="7"/>
                      <a:pt x="8" y="5"/>
                    </a:cubicBezTo>
                    <a:cubicBezTo>
                      <a:pt x="7" y="5"/>
                      <a:pt x="5" y="6"/>
                      <a:pt x="4" y="5"/>
                    </a:cubicBezTo>
                    <a:cubicBezTo>
                      <a:pt x="4" y="4"/>
                      <a:pt x="5" y="4"/>
                      <a:pt x="6" y="4"/>
                    </a:cubicBezTo>
                    <a:cubicBezTo>
                      <a:pt x="4" y="4"/>
                      <a:pt x="4" y="1"/>
                      <a:pt x="1" y="0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47" name="Freeform 2152"/>
              <p:cNvSpPr>
                <a:spLocks/>
              </p:cNvSpPr>
              <p:nvPr/>
            </p:nvSpPr>
            <p:spPr bwMode="auto">
              <a:xfrm>
                <a:off x="5426" y="3743"/>
                <a:ext cx="7" cy="4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3 w 3"/>
                  <a:gd name="T5" fmla="*/ 2 h 2"/>
                  <a:gd name="T6" fmla="*/ 1 w 3"/>
                  <a:gd name="T7" fmla="*/ 0 h 2"/>
                  <a:gd name="T8" fmla="*/ 0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48" name="Freeform 2153"/>
              <p:cNvSpPr>
                <a:spLocks/>
              </p:cNvSpPr>
              <p:nvPr/>
            </p:nvSpPr>
            <p:spPr bwMode="auto">
              <a:xfrm>
                <a:off x="5414" y="3747"/>
                <a:ext cx="12" cy="7"/>
              </a:xfrm>
              <a:custGeom>
                <a:avLst/>
                <a:gdLst>
                  <a:gd name="T0" fmla="*/ 4 w 5"/>
                  <a:gd name="T1" fmla="*/ 2 h 3"/>
                  <a:gd name="T2" fmla="*/ 1 w 5"/>
                  <a:gd name="T3" fmla="*/ 0 h 3"/>
                  <a:gd name="T4" fmla="*/ 2 w 5"/>
                  <a:gd name="T5" fmla="*/ 2 h 3"/>
                  <a:gd name="T6" fmla="*/ 4 w 5"/>
                  <a:gd name="T7" fmla="*/ 2 h 3"/>
                  <a:gd name="T8" fmla="*/ 4 w 5"/>
                  <a:gd name="T9" fmla="*/ 3 h 3"/>
                  <a:gd name="T10" fmla="*/ 5 w 5"/>
                  <a:gd name="T11" fmla="*/ 3 h 3"/>
                  <a:gd name="T12" fmla="*/ 5 w 5"/>
                  <a:gd name="T13" fmla="*/ 3 h 3"/>
                  <a:gd name="T14" fmla="*/ 5 w 5"/>
                  <a:gd name="T15" fmla="*/ 3 h 3"/>
                  <a:gd name="T16" fmla="*/ 5 w 5"/>
                  <a:gd name="T17" fmla="*/ 3 h 3"/>
                  <a:gd name="T18" fmla="*/ 5 w 5"/>
                  <a:gd name="T19" fmla="*/ 3 h 3"/>
                  <a:gd name="T20" fmla="*/ 5 w 5"/>
                  <a:gd name="T21" fmla="*/ 2 h 3"/>
                  <a:gd name="T22" fmla="*/ 4 w 5"/>
                  <a:gd name="T23" fmla="*/ 2 h 3"/>
                  <a:gd name="T24" fmla="*/ 5 w 5"/>
                  <a:gd name="T25" fmla="*/ 2 h 3"/>
                  <a:gd name="T26" fmla="*/ 5 w 5"/>
                  <a:gd name="T27" fmla="*/ 3 h 3"/>
                  <a:gd name="T28" fmla="*/ 5 w 5"/>
                  <a:gd name="T29" fmla="*/ 3 h 3"/>
                  <a:gd name="T30" fmla="*/ 5 w 5"/>
                  <a:gd name="T31" fmla="*/ 0 h 3"/>
                  <a:gd name="T32" fmla="*/ 4 w 5"/>
                  <a:gd name="T3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" h="3">
                    <a:moveTo>
                      <a:pt x="4" y="2"/>
                    </a:moveTo>
                    <a:cubicBezTo>
                      <a:pt x="3" y="1"/>
                      <a:pt x="3" y="0"/>
                      <a:pt x="1" y="0"/>
                    </a:cubicBezTo>
                    <a:cubicBezTo>
                      <a:pt x="0" y="1"/>
                      <a:pt x="2" y="1"/>
                      <a:pt x="2" y="2"/>
                    </a:cubicBezTo>
                    <a:cubicBezTo>
                      <a:pt x="3" y="0"/>
                      <a:pt x="3" y="3"/>
                      <a:pt x="4" y="2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2"/>
                      <a:pt x="5" y="2"/>
                    </a:cubicBezTo>
                    <a:cubicBezTo>
                      <a:pt x="5" y="2"/>
                      <a:pt x="5" y="2"/>
                      <a:pt x="4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"/>
                      <a:pt x="5" y="1"/>
                      <a:pt x="4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49" name="Freeform 2154"/>
              <p:cNvSpPr>
                <a:spLocks/>
              </p:cNvSpPr>
              <p:nvPr/>
            </p:nvSpPr>
            <p:spPr bwMode="auto">
              <a:xfrm>
                <a:off x="5395" y="376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50" name="Freeform 2155"/>
              <p:cNvSpPr>
                <a:spLocks/>
              </p:cNvSpPr>
              <p:nvPr/>
            </p:nvSpPr>
            <p:spPr bwMode="auto">
              <a:xfrm>
                <a:off x="5397" y="3764"/>
                <a:ext cx="12" cy="5"/>
              </a:xfrm>
              <a:custGeom>
                <a:avLst/>
                <a:gdLst>
                  <a:gd name="T0" fmla="*/ 1 w 5"/>
                  <a:gd name="T1" fmla="*/ 0 h 2"/>
                  <a:gd name="T2" fmla="*/ 1 w 5"/>
                  <a:gd name="T3" fmla="*/ 1 h 2"/>
                  <a:gd name="T4" fmla="*/ 0 w 5"/>
                  <a:gd name="T5" fmla="*/ 1 h 2"/>
                  <a:gd name="T6" fmla="*/ 1 w 5"/>
                  <a:gd name="T7" fmla="*/ 2 h 2"/>
                  <a:gd name="T8" fmla="*/ 1 w 5"/>
                  <a:gd name="T9" fmla="*/ 1 h 2"/>
                  <a:gd name="T10" fmla="*/ 5 w 5"/>
                  <a:gd name="T11" fmla="*/ 1 h 2"/>
                  <a:gd name="T12" fmla="*/ 1 w 5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2">
                    <a:moveTo>
                      <a:pt x="1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5" y="1"/>
                      <a:pt x="5" y="1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51" name="Freeform 2156"/>
              <p:cNvSpPr>
                <a:spLocks/>
              </p:cNvSpPr>
              <p:nvPr/>
            </p:nvSpPr>
            <p:spPr bwMode="auto">
              <a:xfrm>
                <a:off x="5407" y="3754"/>
                <a:ext cx="5" cy="3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0 h 1"/>
                  <a:gd name="T8" fmla="*/ 2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52" name="Freeform 2157"/>
              <p:cNvSpPr>
                <a:spLocks/>
              </p:cNvSpPr>
              <p:nvPr/>
            </p:nvSpPr>
            <p:spPr bwMode="auto">
              <a:xfrm>
                <a:off x="5431" y="3740"/>
                <a:ext cx="4" cy="5"/>
              </a:xfrm>
              <a:custGeom>
                <a:avLst/>
                <a:gdLst>
                  <a:gd name="T0" fmla="*/ 0 w 4"/>
                  <a:gd name="T1" fmla="*/ 3 h 5"/>
                  <a:gd name="T2" fmla="*/ 4 w 4"/>
                  <a:gd name="T3" fmla="*/ 5 h 5"/>
                  <a:gd name="T4" fmla="*/ 0 w 4"/>
                  <a:gd name="T5" fmla="*/ 0 h 5"/>
                  <a:gd name="T6" fmla="*/ 0 w 4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0" y="3"/>
                    </a:moveTo>
                    <a:lnTo>
                      <a:pt x="4" y="5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53" name="Freeform 2158"/>
              <p:cNvSpPr>
                <a:spLocks/>
              </p:cNvSpPr>
              <p:nvPr/>
            </p:nvSpPr>
            <p:spPr bwMode="auto">
              <a:xfrm>
                <a:off x="5433" y="3738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54" name="Freeform 2159"/>
              <p:cNvSpPr>
                <a:spLocks/>
              </p:cNvSpPr>
              <p:nvPr/>
            </p:nvSpPr>
            <p:spPr bwMode="auto">
              <a:xfrm>
                <a:off x="5485" y="344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55" name="Freeform 2160"/>
              <p:cNvSpPr>
                <a:spLocks/>
              </p:cNvSpPr>
              <p:nvPr/>
            </p:nvSpPr>
            <p:spPr bwMode="auto">
              <a:xfrm>
                <a:off x="5483" y="345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56" name="Freeform 2161"/>
              <p:cNvSpPr>
                <a:spLocks/>
              </p:cNvSpPr>
              <p:nvPr/>
            </p:nvSpPr>
            <p:spPr bwMode="auto">
              <a:xfrm>
                <a:off x="5480" y="3617"/>
                <a:ext cx="10" cy="2"/>
              </a:xfrm>
              <a:custGeom>
                <a:avLst/>
                <a:gdLst>
                  <a:gd name="T0" fmla="*/ 0 w 4"/>
                  <a:gd name="T1" fmla="*/ 1 h 1"/>
                  <a:gd name="T2" fmla="*/ 3 w 4"/>
                  <a:gd name="T3" fmla="*/ 1 h 1"/>
                  <a:gd name="T4" fmla="*/ 1 w 4"/>
                  <a:gd name="T5" fmla="*/ 0 h 1"/>
                  <a:gd name="T6" fmla="*/ 0 w 4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cubicBezTo>
                      <a:pt x="2" y="1"/>
                      <a:pt x="4" y="1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57" name="Freeform 2162"/>
              <p:cNvSpPr>
                <a:spLocks/>
              </p:cNvSpPr>
              <p:nvPr/>
            </p:nvSpPr>
            <p:spPr bwMode="auto">
              <a:xfrm>
                <a:off x="5485" y="3529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58" name="Freeform 2163"/>
              <p:cNvSpPr>
                <a:spLocks/>
              </p:cNvSpPr>
              <p:nvPr/>
            </p:nvSpPr>
            <p:spPr bwMode="auto">
              <a:xfrm>
                <a:off x="5468" y="3522"/>
                <a:ext cx="5" cy="3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59" name="Freeform 2164"/>
              <p:cNvSpPr>
                <a:spLocks/>
              </p:cNvSpPr>
              <p:nvPr/>
            </p:nvSpPr>
            <p:spPr bwMode="auto">
              <a:xfrm>
                <a:off x="5487" y="3404"/>
                <a:ext cx="5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60" name="Freeform 2165"/>
              <p:cNvSpPr>
                <a:spLocks/>
              </p:cNvSpPr>
              <p:nvPr/>
            </p:nvSpPr>
            <p:spPr bwMode="auto">
              <a:xfrm>
                <a:off x="5450" y="3686"/>
                <a:ext cx="7" cy="2"/>
              </a:xfrm>
              <a:custGeom>
                <a:avLst/>
                <a:gdLst>
                  <a:gd name="T0" fmla="*/ 1 w 3"/>
                  <a:gd name="T1" fmla="*/ 1 h 1"/>
                  <a:gd name="T2" fmla="*/ 3 w 3"/>
                  <a:gd name="T3" fmla="*/ 0 h 1"/>
                  <a:gd name="T4" fmla="*/ 1 w 3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1" y="1"/>
                    </a:moveTo>
                    <a:cubicBezTo>
                      <a:pt x="2" y="1"/>
                      <a:pt x="3" y="1"/>
                      <a:pt x="3" y="0"/>
                    </a:cubicBezTo>
                    <a:cubicBezTo>
                      <a:pt x="2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61" name="Freeform 2166"/>
              <p:cNvSpPr>
                <a:spLocks/>
              </p:cNvSpPr>
              <p:nvPr/>
            </p:nvSpPr>
            <p:spPr bwMode="auto">
              <a:xfrm>
                <a:off x="5525" y="3463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62" name="Freeform 2167"/>
              <p:cNvSpPr>
                <a:spLocks/>
              </p:cNvSpPr>
              <p:nvPr/>
            </p:nvSpPr>
            <p:spPr bwMode="auto">
              <a:xfrm>
                <a:off x="5457" y="3683"/>
                <a:ext cx="4" cy="3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0 h 1"/>
                  <a:gd name="T4" fmla="*/ 0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63" name="Freeform 2168"/>
              <p:cNvSpPr>
                <a:spLocks/>
              </p:cNvSpPr>
              <p:nvPr/>
            </p:nvSpPr>
            <p:spPr bwMode="auto">
              <a:xfrm>
                <a:off x="5523" y="324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64" name="Freeform 2169"/>
              <p:cNvSpPr>
                <a:spLocks/>
              </p:cNvSpPr>
              <p:nvPr/>
            </p:nvSpPr>
            <p:spPr bwMode="auto">
              <a:xfrm>
                <a:off x="5568" y="3200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65" name="Freeform 2170"/>
              <p:cNvSpPr>
                <a:spLocks/>
              </p:cNvSpPr>
              <p:nvPr/>
            </p:nvSpPr>
            <p:spPr bwMode="auto">
              <a:xfrm>
                <a:off x="5442" y="3721"/>
                <a:ext cx="3" cy="0"/>
              </a:xfrm>
              <a:custGeom>
                <a:avLst/>
                <a:gdLst>
                  <a:gd name="T0" fmla="*/ 0 w 1"/>
                  <a:gd name="T1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66" name="Freeform 2171"/>
              <p:cNvSpPr>
                <a:spLocks/>
              </p:cNvSpPr>
              <p:nvPr/>
            </p:nvSpPr>
            <p:spPr bwMode="auto">
              <a:xfrm>
                <a:off x="5423" y="3717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67" name="Freeform 2172"/>
              <p:cNvSpPr>
                <a:spLocks/>
              </p:cNvSpPr>
              <p:nvPr/>
            </p:nvSpPr>
            <p:spPr bwMode="auto">
              <a:xfrm>
                <a:off x="5438" y="36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68" name="Freeform 2173"/>
              <p:cNvSpPr>
                <a:spLocks/>
              </p:cNvSpPr>
              <p:nvPr/>
            </p:nvSpPr>
            <p:spPr bwMode="auto">
              <a:xfrm>
                <a:off x="5440" y="3721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69" name="Freeform 2174"/>
              <p:cNvSpPr>
                <a:spLocks/>
              </p:cNvSpPr>
              <p:nvPr/>
            </p:nvSpPr>
            <p:spPr bwMode="auto">
              <a:xfrm>
                <a:off x="5442" y="3721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70" name="Freeform 2175"/>
              <p:cNvSpPr>
                <a:spLocks/>
              </p:cNvSpPr>
              <p:nvPr/>
            </p:nvSpPr>
            <p:spPr bwMode="auto">
              <a:xfrm>
                <a:off x="5442" y="3719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71" name="Freeform 2176"/>
              <p:cNvSpPr>
                <a:spLocks/>
              </p:cNvSpPr>
              <p:nvPr/>
            </p:nvSpPr>
            <p:spPr bwMode="auto">
              <a:xfrm>
                <a:off x="5518" y="3331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72" name="Freeform 2177"/>
              <p:cNvSpPr>
                <a:spLocks/>
              </p:cNvSpPr>
              <p:nvPr/>
            </p:nvSpPr>
            <p:spPr bwMode="auto">
              <a:xfrm>
                <a:off x="5450" y="3579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73" name="Freeform 2178"/>
              <p:cNvSpPr>
                <a:spLocks/>
              </p:cNvSpPr>
              <p:nvPr/>
            </p:nvSpPr>
            <p:spPr bwMode="auto">
              <a:xfrm>
                <a:off x="5450" y="3574"/>
                <a:ext cx="11" cy="8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2 h 3"/>
                  <a:gd name="T4" fmla="*/ 5 w 5"/>
                  <a:gd name="T5" fmla="*/ 3 h 3"/>
                  <a:gd name="T6" fmla="*/ 0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2" y="1"/>
                      <a:pt x="1" y="2"/>
                      <a:pt x="1" y="2"/>
                    </a:cubicBezTo>
                    <a:cubicBezTo>
                      <a:pt x="5" y="3"/>
                      <a:pt x="5" y="3"/>
                      <a:pt x="5" y="3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74" name="Freeform 2179"/>
              <p:cNvSpPr>
                <a:spLocks noEditPoints="1"/>
              </p:cNvSpPr>
              <p:nvPr/>
            </p:nvSpPr>
            <p:spPr bwMode="auto">
              <a:xfrm>
                <a:off x="5416" y="3186"/>
                <a:ext cx="157" cy="550"/>
              </a:xfrm>
              <a:custGeom>
                <a:avLst/>
                <a:gdLst>
                  <a:gd name="T0" fmla="*/ 29 w 66"/>
                  <a:gd name="T1" fmla="*/ 108 h 232"/>
                  <a:gd name="T2" fmla="*/ 29 w 66"/>
                  <a:gd name="T3" fmla="*/ 115 h 232"/>
                  <a:gd name="T4" fmla="*/ 26 w 66"/>
                  <a:gd name="T5" fmla="*/ 118 h 232"/>
                  <a:gd name="T6" fmla="*/ 26 w 66"/>
                  <a:gd name="T7" fmla="*/ 124 h 232"/>
                  <a:gd name="T8" fmla="*/ 24 w 66"/>
                  <a:gd name="T9" fmla="*/ 132 h 232"/>
                  <a:gd name="T10" fmla="*/ 29 w 66"/>
                  <a:gd name="T11" fmla="*/ 145 h 232"/>
                  <a:gd name="T12" fmla="*/ 29 w 66"/>
                  <a:gd name="T13" fmla="*/ 145 h 232"/>
                  <a:gd name="T14" fmla="*/ 23 w 66"/>
                  <a:gd name="T15" fmla="*/ 144 h 232"/>
                  <a:gd name="T16" fmla="*/ 21 w 66"/>
                  <a:gd name="T17" fmla="*/ 151 h 232"/>
                  <a:gd name="T18" fmla="*/ 19 w 66"/>
                  <a:gd name="T19" fmla="*/ 158 h 232"/>
                  <a:gd name="T20" fmla="*/ 14 w 66"/>
                  <a:gd name="T21" fmla="*/ 168 h 232"/>
                  <a:gd name="T22" fmla="*/ 12 w 66"/>
                  <a:gd name="T23" fmla="*/ 172 h 232"/>
                  <a:gd name="T24" fmla="*/ 20 w 66"/>
                  <a:gd name="T25" fmla="*/ 187 h 232"/>
                  <a:gd name="T26" fmla="*/ 9 w 66"/>
                  <a:gd name="T27" fmla="*/ 185 h 232"/>
                  <a:gd name="T28" fmla="*/ 6 w 66"/>
                  <a:gd name="T29" fmla="*/ 189 h 232"/>
                  <a:gd name="T30" fmla="*/ 5 w 66"/>
                  <a:gd name="T31" fmla="*/ 194 h 232"/>
                  <a:gd name="T32" fmla="*/ 3 w 66"/>
                  <a:gd name="T33" fmla="*/ 205 h 232"/>
                  <a:gd name="T34" fmla="*/ 9 w 66"/>
                  <a:gd name="T35" fmla="*/ 213 h 232"/>
                  <a:gd name="T36" fmla="*/ 0 w 66"/>
                  <a:gd name="T37" fmla="*/ 220 h 232"/>
                  <a:gd name="T38" fmla="*/ 4 w 66"/>
                  <a:gd name="T39" fmla="*/ 225 h 232"/>
                  <a:gd name="T40" fmla="*/ 12 w 66"/>
                  <a:gd name="T41" fmla="*/ 227 h 232"/>
                  <a:gd name="T42" fmla="*/ 9 w 66"/>
                  <a:gd name="T43" fmla="*/ 226 h 232"/>
                  <a:gd name="T44" fmla="*/ 14 w 66"/>
                  <a:gd name="T45" fmla="*/ 219 h 232"/>
                  <a:gd name="T46" fmla="*/ 19 w 66"/>
                  <a:gd name="T47" fmla="*/ 208 h 232"/>
                  <a:gd name="T48" fmla="*/ 24 w 66"/>
                  <a:gd name="T49" fmla="*/ 190 h 232"/>
                  <a:gd name="T50" fmla="*/ 27 w 66"/>
                  <a:gd name="T51" fmla="*/ 183 h 232"/>
                  <a:gd name="T52" fmla="*/ 25 w 66"/>
                  <a:gd name="T53" fmla="*/ 180 h 232"/>
                  <a:gd name="T54" fmla="*/ 25 w 66"/>
                  <a:gd name="T55" fmla="*/ 171 h 232"/>
                  <a:gd name="T56" fmla="*/ 34 w 66"/>
                  <a:gd name="T57" fmla="*/ 155 h 232"/>
                  <a:gd name="T58" fmla="*/ 34 w 66"/>
                  <a:gd name="T59" fmla="*/ 148 h 232"/>
                  <a:gd name="T60" fmla="*/ 37 w 66"/>
                  <a:gd name="T61" fmla="*/ 139 h 232"/>
                  <a:gd name="T62" fmla="*/ 38 w 66"/>
                  <a:gd name="T63" fmla="*/ 129 h 232"/>
                  <a:gd name="T64" fmla="*/ 43 w 66"/>
                  <a:gd name="T65" fmla="*/ 121 h 232"/>
                  <a:gd name="T66" fmla="*/ 48 w 66"/>
                  <a:gd name="T67" fmla="*/ 105 h 232"/>
                  <a:gd name="T68" fmla="*/ 52 w 66"/>
                  <a:gd name="T69" fmla="*/ 92 h 232"/>
                  <a:gd name="T70" fmla="*/ 53 w 66"/>
                  <a:gd name="T71" fmla="*/ 79 h 232"/>
                  <a:gd name="T72" fmla="*/ 59 w 66"/>
                  <a:gd name="T73" fmla="*/ 63 h 232"/>
                  <a:gd name="T74" fmla="*/ 59 w 66"/>
                  <a:gd name="T75" fmla="*/ 57 h 232"/>
                  <a:gd name="T76" fmla="*/ 61 w 66"/>
                  <a:gd name="T77" fmla="*/ 41 h 232"/>
                  <a:gd name="T78" fmla="*/ 62 w 66"/>
                  <a:gd name="T79" fmla="*/ 26 h 232"/>
                  <a:gd name="T80" fmla="*/ 62 w 66"/>
                  <a:gd name="T81" fmla="*/ 1 h 232"/>
                  <a:gd name="T82" fmla="*/ 50 w 66"/>
                  <a:gd name="T83" fmla="*/ 9 h 232"/>
                  <a:gd name="T84" fmla="*/ 48 w 66"/>
                  <a:gd name="T85" fmla="*/ 24 h 232"/>
                  <a:gd name="T86" fmla="*/ 45 w 66"/>
                  <a:gd name="T87" fmla="*/ 27 h 232"/>
                  <a:gd name="T88" fmla="*/ 43 w 66"/>
                  <a:gd name="T89" fmla="*/ 43 h 232"/>
                  <a:gd name="T90" fmla="*/ 46 w 66"/>
                  <a:gd name="T91" fmla="*/ 52 h 232"/>
                  <a:gd name="T92" fmla="*/ 44 w 66"/>
                  <a:gd name="T93" fmla="*/ 59 h 232"/>
                  <a:gd name="T94" fmla="*/ 42 w 66"/>
                  <a:gd name="T95" fmla="*/ 65 h 232"/>
                  <a:gd name="T96" fmla="*/ 36 w 66"/>
                  <a:gd name="T97" fmla="*/ 71 h 232"/>
                  <a:gd name="T98" fmla="*/ 40 w 66"/>
                  <a:gd name="T99" fmla="*/ 79 h 232"/>
                  <a:gd name="T100" fmla="*/ 37 w 66"/>
                  <a:gd name="T101" fmla="*/ 83 h 232"/>
                  <a:gd name="T102" fmla="*/ 35 w 66"/>
                  <a:gd name="T103" fmla="*/ 85 h 232"/>
                  <a:gd name="T104" fmla="*/ 33 w 66"/>
                  <a:gd name="T105" fmla="*/ 93 h 232"/>
                  <a:gd name="T106" fmla="*/ 31 w 66"/>
                  <a:gd name="T107" fmla="*/ 103 h 232"/>
                  <a:gd name="T108" fmla="*/ 25 w 66"/>
                  <a:gd name="T109" fmla="*/ 146 h 232"/>
                  <a:gd name="T110" fmla="*/ 11 w 66"/>
                  <a:gd name="T111" fmla="*/ 221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6" h="232">
                    <a:moveTo>
                      <a:pt x="31" y="103"/>
                    </a:moveTo>
                    <a:cubicBezTo>
                      <a:pt x="29" y="104"/>
                      <a:pt x="29" y="104"/>
                      <a:pt x="29" y="104"/>
                    </a:cubicBezTo>
                    <a:cubicBezTo>
                      <a:pt x="27" y="102"/>
                      <a:pt x="28" y="101"/>
                      <a:pt x="25" y="102"/>
                    </a:cubicBezTo>
                    <a:cubicBezTo>
                      <a:pt x="31" y="103"/>
                      <a:pt x="25" y="106"/>
                      <a:pt x="30" y="108"/>
                    </a:cubicBezTo>
                    <a:cubicBezTo>
                      <a:pt x="29" y="108"/>
                      <a:pt x="29" y="108"/>
                      <a:pt x="29" y="108"/>
                    </a:cubicBezTo>
                    <a:cubicBezTo>
                      <a:pt x="29" y="108"/>
                      <a:pt x="29" y="108"/>
                      <a:pt x="29" y="108"/>
                    </a:cubicBezTo>
                    <a:cubicBezTo>
                      <a:pt x="26" y="108"/>
                      <a:pt x="32" y="110"/>
                      <a:pt x="31" y="111"/>
                    </a:cubicBezTo>
                    <a:cubicBezTo>
                      <a:pt x="31" y="112"/>
                      <a:pt x="30" y="112"/>
                      <a:pt x="29" y="111"/>
                    </a:cubicBezTo>
                    <a:cubicBezTo>
                      <a:pt x="30" y="113"/>
                      <a:pt x="30" y="113"/>
                      <a:pt x="30" y="113"/>
                    </a:cubicBezTo>
                    <a:cubicBezTo>
                      <a:pt x="30" y="114"/>
                      <a:pt x="29" y="113"/>
                      <a:pt x="29" y="113"/>
                    </a:cubicBezTo>
                    <a:cubicBezTo>
                      <a:pt x="29" y="115"/>
                      <a:pt x="29" y="115"/>
                      <a:pt x="29" y="115"/>
                    </a:cubicBezTo>
                    <a:cubicBezTo>
                      <a:pt x="29" y="115"/>
                      <a:pt x="29" y="115"/>
                      <a:pt x="29" y="115"/>
                    </a:cubicBezTo>
                    <a:cubicBezTo>
                      <a:pt x="30" y="116"/>
                      <a:pt x="31" y="117"/>
                      <a:pt x="31" y="117"/>
                    </a:cubicBezTo>
                    <a:cubicBezTo>
                      <a:pt x="30" y="118"/>
                      <a:pt x="31" y="117"/>
                      <a:pt x="30" y="117"/>
                    </a:cubicBezTo>
                    <a:cubicBezTo>
                      <a:pt x="31" y="118"/>
                      <a:pt x="31" y="118"/>
                      <a:pt x="31" y="118"/>
                    </a:cubicBezTo>
                    <a:cubicBezTo>
                      <a:pt x="29" y="118"/>
                      <a:pt x="28" y="117"/>
                      <a:pt x="29" y="116"/>
                    </a:cubicBezTo>
                    <a:cubicBezTo>
                      <a:pt x="23" y="116"/>
                      <a:pt x="30" y="118"/>
                      <a:pt x="26" y="119"/>
                    </a:cubicBezTo>
                    <a:cubicBezTo>
                      <a:pt x="26" y="118"/>
                      <a:pt x="26" y="118"/>
                      <a:pt x="26" y="118"/>
                    </a:cubicBezTo>
                    <a:cubicBezTo>
                      <a:pt x="23" y="118"/>
                      <a:pt x="23" y="119"/>
                      <a:pt x="21" y="120"/>
                    </a:cubicBezTo>
                    <a:cubicBezTo>
                      <a:pt x="22" y="120"/>
                      <a:pt x="27" y="118"/>
                      <a:pt x="28" y="120"/>
                    </a:cubicBezTo>
                    <a:cubicBezTo>
                      <a:pt x="27" y="120"/>
                      <a:pt x="27" y="121"/>
                      <a:pt x="28" y="122"/>
                    </a:cubicBezTo>
                    <a:cubicBezTo>
                      <a:pt x="26" y="121"/>
                      <a:pt x="26" y="122"/>
                      <a:pt x="26" y="123"/>
                    </a:cubicBezTo>
                    <a:cubicBezTo>
                      <a:pt x="23" y="122"/>
                      <a:pt x="23" y="122"/>
                      <a:pt x="23" y="122"/>
                    </a:cubicBezTo>
                    <a:cubicBezTo>
                      <a:pt x="24" y="123"/>
                      <a:pt x="25" y="124"/>
                      <a:pt x="26" y="124"/>
                    </a:cubicBezTo>
                    <a:cubicBezTo>
                      <a:pt x="26" y="125"/>
                      <a:pt x="24" y="125"/>
                      <a:pt x="22" y="125"/>
                    </a:cubicBezTo>
                    <a:cubicBezTo>
                      <a:pt x="21" y="126"/>
                      <a:pt x="25" y="125"/>
                      <a:pt x="25" y="127"/>
                    </a:cubicBezTo>
                    <a:cubicBezTo>
                      <a:pt x="24" y="128"/>
                      <a:pt x="25" y="129"/>
                      <a:pt x="26" y="131"/>
                    </a:cubicBezTo>
                    <a:cubicBezTo>
                      <a:pt x="25" y="132"/>
                      <a:pt x="24" y="131"/>
                      <a:pt x="23" y="131"/>
                    </a:cubicBezTo>
                    <a:cubicBezTo>
                      <a:pt x="25" y="132"/>
                      <a:pt x="25" y="132"/>
                      <a:pt x="25" y="132"/>
                    </a:cubicBezTo>
                    <a:cubicBezTo>
                      <a:pt x="25" y="132"/>
                      <a:pt x="25" y="132"/>
                      <a:pt x="24" y="132"/>
                    </a:cubicBezTo>
                    <a:cubicBezTo>
                      <a:pt x="25" y="133"/>
                      <a:pt x="27" y="133"/>
                      <a:pt x="27" y="134"/>
                    </a:cubicBezTo>
                    <a:cubicBezTo>
                      <a:pt x="30" y="135"/>
                      <a:pt x="22" y="135"/>
                      <a:pt x="25" y="137"/>
                    </a:cubicBezTo>
                    <a:cubicBezTo>
                      <a:pt x="24" y="138"/>
                      <a:pt x="24" y="137"/>
                      <a:pt x="23" y="137"/>
                    </a:cubicBezTo>
                    <a:cubicBezTo>
                      <a:pt x="24" y="139"/>
                      <a:pt x="24" y="139"/>
                      <a:pt x="26" y="141"/>
                    </a:cubicBezTo>
                    <a:cubicBezTo>
                      <a:pt x="24" y="142"/>
                      <a:pt x="24" y="142"/>
                      <a:pt x="24" y="142"/>
                    </a:cubicBezTo>
                    <a:cubicBezTo>
                      <a:pt x="26" y="142"/>
                      <a:pt x="28" y="143"/>
                      <a:pt x="29" y="145"/>
                    </a:cubicBezTo>
                    <a:cubicBezTo>
                      <a:pt x="30" y="145"/>
                      <a:pt x="31" y="145"/>
                      <a:pt x="31" y="145"/>
                    </a:cubicBezTo>
                    <a:cubicBezTo>
                      <a:pt x="32" y="147"/>
                      <a:pt x="32" y="147"/>
                      <a:pt x="32" y="147"/>
                    </a:cubicBezTo>
                    <a:cubicBezTo>
                      <a:pt x="32" y="147"/>
                      <a:pt x="31" y="147"/>
                      <a:pt x="30" y="146"/>
                    </a:cubicBezTo>
                    <a:cubicBezTo>
                      <a:pt x="30" y="146"/>
                      <a:pt x="30" y="146"/>
                      <a:pt x="31" y="147"/>
                    </a:cubicBezTo>
                    <a:cubicBezTo>
                      <a:pt x="29" y="147"/>
                      <a:pt x="28" y="146"/>
                      <a:pt x="27" y="145"/>
                    </a:cubicBezTo>
                    <a:cubicBezTo>
                      <a:pt x="27" y="145"/>
                      <a:pt x="28" y="145"/>
                      <a:pt x="29" y="145"/>
                    </a:cubicBezTo>
                    <a:cubicBezTo>
                      <a:pt x="27" y="144"/>
                      <a:pt x="26" y="143"/>
                      <a:pt x="24" y="143"/>
                    </a:cubicBezTo>
                    <a:cubicBezTo>
                      <a:pt x="25" y="143"/>
                      <a:pt x="25" y="144"/>
                      <a:pt x="25" y="144"/>
                    </a:cubicBezTo>
                    <a:cubicBezTo>
                      <a:pt x="24" y="144"/>
                      <a:pt x="24" y="143"/>
                      <a:pt x="24" y="143"/>
                    </a:cubicBezTo>
                    <a:cubicBezTo>
                      <a:pt x="24" y="143"/>
                      <a:pt x="24" y="144"/>
                      <a:pt x="25" y="144"/>
                    </a:cubicBezTo>
                    <a:cubicBezTo>
                      <a:pt x="22" y="144"/>
                      <a:pt x="22" y="144"/>
                      <a:pt x="22" y="144"/>
                    </a:cubicBezTo>
                    <a:cubicBezTo>
                      <a:pt x="23" y="144"/>
                      <a:pt x="23" y="144"/>
                      <a:pt x="23" y="144"/>
                    </a:cubicBezTo>
                    <a:cubicBezTo>
                      <a:pt x="20" y="146"/>
                      <a:pt x="20" y="146"/>
                      <a:pt x="20" y="146"/>
                    </a:cubicBezTo>
                    <a:cubicBezTo>
                      <a:pt x="23" y="148"/>
                      <a:pt x="26" y="151"/>
                      <a:pt x="26" y="154"/>
                    </a:cubicBezTo>
                    <a:cubicBezTo>
                      <a:pt x="25" y="153"/>
                      <a:pt x="23" y="153"/>
                      <a:pt x="21" y="152"/>
                    </a:cubicBezTo>
                    <a:cubicBezTo>
                      <a:pt x="24" y="152"/>
                      <a:pt x="20" y="150"/>
                      <a:pt x="21" y="149"/>
                    </a:cubicBezTo>
                    <a:cubicBezTo>
                      <a:pt x="21" y="149"/>
                      <a:pt x="20" y="149"/>
                      <a:pt x="19" y="148"/>
                    </a:cubicBezTo>
                    <a:cubicBezTo>
                      <a:pt x="21" y="151"/>
                      <a:pt x="21" y="151"/>
                      <a:pt x="21" y="151"/>
                    </a:cubicBezTo>
                    <a:cubicBezTo>
                      <a:pt x="19" y="151"/>
                      <a:pt x="19" y="152"/>
                      <a:pt x="18" y="152"/>
                    </a:cubicBezTo>
                    <a:cubicBezTo>
                      <a:pt x="22" y="153"/>
                      <a:pt x="20" y="154"/>
                      <a:pt x="21" y="156"/>
                    </a:cubicBezTo>
                    <a:cubicBezTo>
                      <a:pt x="20" y="155"/>
                      <a:pt x="19" y="155"/>
                      <a:pt x="19" y="154"/>
                    </a:cubicBezTo>
                    <a:cubicBezTo>
                      <a:pt x="16" y="154"/>
                      <a:pt x="23" y="157"/>
                      <a:pt x="20" y="157"/>
                    </a:cubicBezTo>
                    <a:cubicBezTo>
                      <a:pt x="20" y="157"/>
                      <a:pt x="21" y="157"/>
                      <a:pt x="20" y="157"/>
                    </a:cubicBezTo>
                    <a:cubicBezTo>
                      <a:pt x="21" y="158"/>
                      <a:pt x="20" y="159"/>
                      <a:pt x="19" y="158"/>
                    </a:cubicBezTo>
                    <a:cubicBezTo>
                      <a:pt x="19" y="158"/>
                      <a:pt x="19" y="158"/>
                      <a:pt x="19" y="158"/>
                    </a:cubicBezTo>
                    <a:cubicBezTo>
                      <a:pt x="18" y="160"/>
                      <a:pt x="17" y="164"/>
                      <a:pt x="20" y="165"/>
                    </a:cubicBezTo>
                    <a:cubicBezTo>
                      <a:pt x="19" y="165"/>
                      <a:pt x="16" y="164"/>
                      <a:pt x="15" y="163"/>
                    </a:cubicBezTo>
                    <a:cubicBezTo>
                      <a:pt x="25" y="170"/>
                      <a:pt x="25" y="170"/>
                      <a:pt x="25" y="170"/>
                    </a:cubicBezTo>
                    <a:cubicBezTo>
                      <a:pt x="22" y="169"/>
                      <a:pt x="15" y="168"/>
                      <a:pt x="14" y="166"/>
                    </a:cubicBezTo>
                    <a:cubicBezTo>
                      <a:pt x="14" y="166"/>
                      <a:pt x="13" y="167"/>
                      <a:pt x="14" y="168"/>
                    </a:cubicBezTo>
                    <a:cubicBezTo>
                      <a:pt x="14" y="168"/>
                      <a:pt x="18" y="169"/>
                      <a:pt x="18" y="169"/>
                    </a:cubicBezTo>
                    <a:cubicBezTo>
                      <a:pt x="15" y="169"/>
                      <a:pt x="16" y="169"/>
                      <a:pt x="13" y="170"/>
                    </a:cubicBezTo>
                    <a:cubicBezTo>
                      <a:pt x="14" y="170"/>
                      <a:pt x="18" y="172"/>
                      <a:pt x="18" y="172"/>
                    </a:cubicBezTo>
                    <a:cubicBezTo>
                      <a:pt x="17" y="172"/>
                      <a:pt x="13" y="171"/>
                      <a:pt x="13" y="170"/>
                    </a:cubicBezTo>
                    <a:cubicBezTo>
                      <a:pt x="17" y="174"/>
                      <a:pt x="17" y="174"/>
                      <a:pt x="17" y="174"/>
                    </a:cubicBezTo>
                    <a:cubicBezTo>
                      <a:pt x="16" y="173"/>
                      <a:pt x="13" y="172"/>
                      <a:pt x="12" y="172"/>
                    </a:cubicBezTo>
                    <a:cubicBezTo>
                      <a:pt x="13" y="173"/>
                      <a:pt x="11" y="174"/>
                      <a:pt x="11" y="175"/>
                    </a:cubicBezTo>
                    <a:cubicBezTo>
                      <a:pt x="13" y="174"/>
                      <a:pt x="13" y="174"/>
                      <a:pt x="13" y="174"/>
                    </a:cubicBezTo>
                    <a:cubicBezTo>
                      <a:pt x="11" y="176"/>
                      <a:pt x="18" y="178"/>
                      <a:pt x="17" y="180"/>
                    </a:cubicBezTo>
                    <a:cubicBezTo>
                      <a:pt x="16" y="180"/>
                      <a:pt x="12" y="178"/>
                      <a:pt x="11" y="179"/>
                    </a:cubicBezTo>
                    <a:cubicBezTo>
                      <a:pt x="13" y="180"/>
                      <a:pt x="20" y="185"/>
                      <a:pt x="21" y="187"/>
                    </a:cubicBezTo>
                    <a:cubicBezTo>
                      <a:pt x="20" y="187"/>
                      <a:pt x="20" y="187"/>
                      <a:pt x="20" y="187"/>
                    </a:cubicBezTo>
                    <a:cubicBezTo>
                      <a:pt x="21" y="189"/>
                      <a:pt x="21" y="189"/>
                      <a:pt x="21" y="189"/>
                    </a:cubicBezTo>
                    <a:cubicBezTo>
                      <a:pt x="18" y="187"/>
                      <a:pt x="12" y="182"/>
                      <a:pt x="10" y="179"/>
                    </a:cubicBezTo>
                    <a:cubicBezTo>
                      <a:pt x="9" y="180"/>
                      <a:pt x="8" y="179"/>
                      <a:pt x="8" y="180"/>
                    </a:cubicBezTo>
                    <a:cubicBezTo>
                      <a:pt x="7" y="180"/>
                      <a:pt x="7" y="179"/>
                      <a:pt x="7" y="179"/>
                    </a:cubicBezTo>
                    <a:cubicBezTo>
                      <a:pt x="5" y="181"/>
                      <a:pt x="5" y="181"/>
                      <a:pt x="5" y="181"/>
                    </a:cubicBezTo>
                    <a:cubicBezTo>
                      <a:pt x="7" y="182"/>
                      <a:pt x="7" y="184"/>
                      <a:pt x="9" y="185"/>
                    </a:cubicBezTo>
                    <a:cubicBezTo>
                      <a:pt x="7" y="181"/>
                      <a:pt x="7" y="181"/>
                      <a:pt x="7" y="181"/>
                    </a:cubicBezTo>
                    <a:cubicBezTo>
                      <a:pt x="10" y="182"/>
                      <a:pt x="14" y="185"/>
                      <a:pt x="13" y="187"/>
                    </a:cubicBezTo>
                    <a:cubicBezTo>
                      <a:pt x="11" y="187"/>
                      <a:pt x="8" y="185"/>
                      <a:pt x="7" y="185"/>
                    </a:cubicBezTo>
                    <a:cubicBezTo>
                      <a:pt x="8" y="185"/>
                      <a:pt x="8" y="187"/>
                      <a:pt x="8" y="187"/>
                    </a:cubicBezTo>
                    <a:cubicBezTo>
                      <a:pt x="7" y="186"/>
                      <a:pt x="7" y="186"/>
                      <a:pt x="7" y="186"/>
                    </a:cubicBezTo>
                    <a:cubicBezTo>
                      <a:pt x="5" y="186"/>
                      <a:pt x="9" y="189"/>
                      <a:pt x="6" y="189"/>
                    </a:cubicBezTo>
                    <a:cubicBezTo>
                      <a:pt x="6" y="189"/>
                      <a:pt x="3" y="189"/>
                      <a:pt x="4" y="190"/>
                    </a:cubicBezTo>
                    <a:cubicBezTo>
                      <a:pt x="7" y="190"/>
                      <a:pt x="16" y="193"/>
                      <a:pt x="18" y="195"/>
                    </a:cubicBezTo>
                    <a:cubicBezTo>
                      <a:pt x="18" y="195"/>
                      <a:pt x="15" y="196"/>
                      <a:pt x="13" y="196"/>
                    </a:cubicBezTo>
                    <a:cubicBezTo>
                      <a:pt x="10" y="196"/>
                      <a:pt x="8" y="193"/>
                      <a:pt x="6" y="193"/>
                    </a:cubicBezTo>
                    <a:cubicBezTo>
                      <a:pt x="7" y="193"/>
                      <a:pt x="7" y="194"/>
                      <a:pt x="7" y="194"/>
                    </a:cubicBezTo>
                    <a:cubicBezTo>
                      <a:pt x="7" y="194"/>
                      <a:pt x="5" y="193"/>
                      <a:pt x="5" y="194"/>
                    </a:cubicBezTo>
                    <a:cubicBezTo>
                      <a:pt x="8" y="195"/>
                      <a:pt x="4" y="196"/>
                      <a:pt x="7" y="195"/>
                    </a:cubicBezTo>
                    <a:cubicBezTo>
                      <a:pt x="8" y="197"/>
                      <a:pt x="6" y="196"/>
                      <a:pt x="6" y="197"/>
                    </a:cubicBezTo>
                    <a:cubicBezTo>
                      <a:pt x="8" y="198"/>
                      <a:pt x="11" y="201"/>
                      <a:pt x="11" y="202"/>
                    </a:cubicBezTo>
                    <a:cubicBezTo>
                      <a:pt x="11" y="201"/>
                      <a:pt x="10" y="201"/>
                      <a:pt x="9" y="201"/>
                    </a:cubicBezTo>
                    <a:cubicBezTo>
                      <a:pt x="8" y="203"/>
                      <a:pt x="7" y="204"/>
                      <a:pt x="6" y="206"/>
                    </a:cubicBezTo>
                    <a:cubicBezTo>
                      <a:pt x="5" y="206"/>
                      <a:pt x="4" y="206"/>
                      <a:pt x="3" y="205"/>
                    </a:cubicBezTo>
                    <a:cubicBezTo>
                      <a:pt x="4" y="206"/>
                      <a:pt x="4" y="206"/>
                      <a:pt x="4" y="207"/>
                    </a:cubicBezTo>
                    <a:cubicBezTo>
                      <a:pt x="2" y="207"/>
                      <a:pt x="4" y="206"/>
                      <a:pt x="1" y="205"/>
                    </a:cubicBezTo>
                    <a:cubicBezTo>
                      <a:pt x="3" y="206"/>
                      <a:pt x="3" y="208"/>
                      <a:pt x="3" y="209"/>
                    </a:cubicBezTo>
                    <a:cubicBezTo>
                      <a:pt x="6" y="210"/>
                      <a:pt x="5" y="207"/>
                      <a:pt x="4" y="206"/>
                    </a:cubicBezTo>
                    <a:cubicBezTo>
                      <a:pt x="7" y="207"/>
                      <a:pt x="10" y="210"/>
                      <a:pt x="11" y="213"/>
                    </a:cubicBezTo>
                    <a:cubicBezTo>
                      <a:pt x="11" y="214"/>
                      <a:pt x="8" y="212"/>
                      <a:pt x="9" y="213"/>
                    </a:cubicBezTo>
                    <a:cubicBezTo>
                      <a:pt x="7" y="216"/>
                      <a:pt x="13" y="218"/>
                      <a:pt x="10" y="219"/>
                    </a:cubicBezTo>
                    <a:cubicBezTo>
                      <a:pt x="7" y="219"/>
                      <a:pt x="6" y="217"/>
                      <a:pt x="4" y="217"/>
                    </a:cubicBezTo>
                    <a:cubicBezTo>
                      <a:pt x="4" y="215"/>
                      <a:pt x="6" y="216"/>
                      <a:pt x="7" y="215"/>
                    </a:cubicBezTo>
                    <a:cubicBezTo>
                      <a:pt x="5" y="215"/>
                      <a:pt x="5" y="215"/>
                      <a:pt x="5" y="215"/>
                    </a:cubicBezTo>
                    <a:cubicBezTo>
                      <a:pt x="5" y="215"/>
                      <a:pt x="5" y="214"/>
                      <a:pt x="5" y="214"/>
                    </a:cubicBezTo>
                    <a:cubicBezTo>
                      <a:pt x="3" y="214"/>
                      <a:pt x="3" y="218"/>
                      <a:pt x="0" y="220"/>
                    </a:cubicBezTo>
                    <a:cubicBezTo>
                      <a:pt x="1" y="220"/>
                      <a:pt x="1" y="221"/>
                      <a:pt x="2" y="221"/>
                    </a:cubicBezTo>
                    <a:cubicBezTo>
                      <a:pt x="2" y="221"/>
                      <a:pt x="2" y="221"/>
                      <a:pt x="2" y="221"/>
                    </a:cubicBezTo>
                    <a:cubicBezTo>
                      <a:pt x="4" y="221"/>
                      <a:pt x="4" y="223"/>
                      <a:pt x="5" y="222"/>
                    </a:cubicBezTo>
                    <a:cubicBezTo>
                      <a:pt x="6" y="224"/>
                      <a:pt x="7" y="226"/>
                      <a:pt x="5" y="227"/>
                    </a:cubicBezTo>
                    <a:cubicBezTo>
                      <a:pt x="3" y="226"/>
                      <a:pt x="3" y="226"/>
                      <a:pt x="3" y="226"/>
                    </a:cubicBezTo>
                    <a:cubicBezTo>
                      <a:pt x="4" y="226"/>
                      <a:pt x="5" y="226"/>
                      <a:pt x="4" y="225"/>
                    </a:cubicBezTo>
                    <a:cubicBezTo>
                      <a:pt x="5" y="226"/>
                      <a:pt x="0" y="226"/>
                      <a:pt x="3" y="227"/>
                    </a:cubicBezTo>
                    <a:cubicBezTo>
                      <a:pt x="5" y="227"/>
                      <a:pt x="5" y="227"/>
                      <a:pt x="5" y="227"/>
                    </a:cubicBezTo>
                    <a:cubicBezTo>
                      <a:pt x="6" y="229"/>
                      <a:pt x="7" y="231"/>
                      <a:pt x="6" y="232"/>
                    </a:cubicBezTo>
                    <a:cubicBezTo>
                      <a:pt x="9" y="232"/>
                      <a:pt x="6" y="231"/>
                      <a:pt x="9" y="232"/>
                    </a:cubicBezTo>
                    <a:cubicBezTo>
                      <a:pt x="6" y="231"/>
                      <a:pt x="11" y="229"/>
                      <a:pt x="7" y="228"/>
                    </a:cubicBezTo>
                    <a:cubicBezTo>
                      <a:pt x="10" y="229"/>
                      <a:pt x="9" y="227"/>
                      <a:pt x="12" y="227"/>
                    </a:cubicBezTo>
                    <a:cubicBezTo>
                      <a:pt x="11" y="227"/>
                      <a:pt x="10" y="227"/>
                      <a:pt x="11" y="226"/>
                    </a:cubicBezTo>
                    <a:cubicBezTo>
                      <a:pt x="11" y="226"/>
                      <a:pt x="10" y="226"/>
                      <a:pt x="10" y="226"/>
                    </a:cubicBezTo>
                    <a:cubicBezTo>
                      <a:pt x="10" y="226"/>
                      <a:pt x="10" y="226"/>
                      <a:pt x="10" y="226"/>
                    </a:cubicBezTo>
                    <a:cubicBezTo>
                      <a:pt x="10" y="226"/>
                      <a:pt x="10" y="226"/>
                      <a:pt x="10" y="226"/>
                    </a:cubicBezTo>
                    <a:cubicBezTo>
                      <a:pt x="10" y="226"/>
                      <a:pt x="10" y="226"/>
                      <a:pt x="10" y="226"/>
                    </a:cubicBezTo>
                    <a:cubicBezTo>
                      <a:pt x="10" y="226"/>
                      <a:pt x="9" y="226"/>
                      <a:pt x="9" y="226"/>
                    </a:cubicBezTo>
                    <a:cubicBezTo>
                      <a:pt x="7" y="225"/>
                      <a:pt x="8" y="223"/>
                      <a:pt x="7" y="222"/>
                    </a:cubicBezTo>
                    <a:cubicBezTo>
                      <a:pt x="8" y="222"/>
                      <a:pt x="8" y="223"/>
                      <a:pt x="9" y="223"/>
                    </a:cubicBezTo>
                    <a:cubicBezTo>
                      <a:pt x="8" y="221"/>
                      <a:pt x="8" y="221"/>
                      <a:pt x="8" y="221"/>
                    </a:cubicBezTo>
                    <a:cubicBezTo>
                      <a:pt x="10" y="222"/>
                      <a:pt x="12" y="221"/>
                      <a:pt x="12" y="223"/>
                    </a:cubicBezTo>
                    <a:cubicBezTo>
                      <a:pt x="13" y="222"/>
                      <a:pt x="13" y="222"/>
                      <a:pt x="13" y="222"/>
                    </a:cubicBezTo>
                    <a:cubicBezTo>
                      <a:pt x="14" y="221"/>
                      <a:pt x="15" y="220"/>
                      <a:pt x="14" y="219"/>
                    </a:cubicBezTo>
                    <a:cubicBezTo>
                      <a:pt x="15" y="219"/>
                      <a:pt x="13" y="217"/>
                      <a:pt x="14" y="218"/>
                    </a:cubicBezTo>
                    <a:cubicBezTo>
                      <a:pt x="14" y="216"/>
                      <a:pt x="14" y="216"/>
                      <a:pt x="14" y="216"/>
                    </a:cubicBezTo>
                    <a:cubicBezTo>
                      <a:pt x="14" y="216"/>
                      <a:pt x="14" y="216"/>
                      <a:pt x="14" y="216"/>
                    </a:cubicBezTo>
                    <a:cubicBezTo>
                      <a:pt x="15" y="214"/>
                      <a:pt x="13" y="211"/>
                      <a:pt x="17" y="210"/>
                    </a:cubicBezTo>
                    <a:cubicBezTo>
                      <a:pt x="17" y="209"/>
                      <a:pt x="17" y="208"/>
                      <a:pt x="18" y="207"/>
                    </a:cubicBezTo>
                    <a:cubicBezTo>
                      <a:pt x="19" y="208"/>
                      <a:pt x="19" y="208"/>
                      <a:pt x="19" y="208"/>
                    </a:cubicBezTo>
                    <a:cubicBezTo>
                      <a:pt x="19" y="206"/>
                      <a:pt x="22" y="206"/>
                      <a:pt x="20" y="205"/>
                    </a:cubicBezTo>
                    <a:cubicBezTo>
                      <a:pt x="25" y="205"/>
                      <a:pt x="23" y="201"/>
                      <a:pt x="24" y="200"/>
                    </a:cubicBezTo>
                    <a:cubicBezTo>
                      <a:pt x="22" y="199"/>
                      <a:pt x="22" y="199"/>
                      <a:pt x="22" y="199"/>
                    </a:cubicBezTo>
                    <a:cubicBezTo>
                      <a:pt x="23" y="198"/>
                      <a:pt x="23" y="197"/>
                      <a:pt x="22" y="195"/>
                    </a:cubicBezTo>
                    <a:cubicBezTo>
                      <a:pt x="21" y="194"/>
                      <a:pt x="21" y="194"/>
                      <a:pt x="21" y="194"/>
                    </a:cubicBezTo>
                    <a:cubicBezTo>
                      <a:pt x="20" y="193"/>
                      <a:pt x="23" y="192"/>
                      <a:pt x="24" y="190"/>
                    </a:cubicBezTo>
                    <a:cubicBezTo>
                      <a:pt x="24" y="191"/>
                      <a:pt x="24" y="191"/>
                      <a:pt x="23" y="191"/>
                    </a:cubicBezTo>
                    <a:cubicBezTo>
                      <a:pt x="28" y="190"/>
                      <a:pt x="22" y="186"/>
                      <a:pt x="26" y="185"/>
                    </a:cubicBezTo>
                    <a:cubicBezTo>
                      <a:pt x="25" y="184"/>
                      <a:pt x="26" y="184"/>
                      <a:pt x="26" y="184"/>
                    </a:cubicBezTo>
                    <a:cubicBezTo>
                      <a:pt x="26" y="184"/>
                      <a:pt x="26" y="184"/>
                      <a:pt x="26" y="184"/>
                    </a:cubicBezTo>
                    <a:cubicBezTo>
                      <a:pt x="26" y="184"/>
                      <a:pt x="26" y="184"/>
                      <a:pt x="26" y="184"/>
                    </a:cubicBezTo>
                    <a:cubicBezTo>
                      <a:pt x="27" y="183"/>
                      <a:pt x="27" y="183"/>
                      <a:pt x="27" y="183"/>
                    </a:cubicBezTo>
                    <a:cubicBezTo>
                      <a:pt x="27" y="183"/>
                      <a:pt x="26" y="183"/>
                      <a:pt x="26" y="183"/>
                    </a:cubicBezTo>
                    <a:cubicBezTo>
                      <a:pt x="26" y="183"/>
                      <a:pt x="26" y="182"/>
                      <a:pt x="26" y="182"/>
                    </a:cubicBezTo>
                    <a:cubicBezTo>
                      <a:pt x="28" y="182"/>
                      <a:pt x="28" y="182"/>
                      <a:pt x="28" y="182"/>
                    </a:cubicBezTo>
                    <a:cubicBezTo>
                      <a:pt x="28" y="182"/>
                      <a:pt x="28" y="182"/>
                      <a:pt x="28" y="182"/>
                    </a:cubicBezTo>
                    <a:cubicBezTo>
                      <a:pt x="29" y="182"/>
                      <a:pt x="27" y="181"/>
                      <a:pt x="26" y="181"/>
                    </a:cubicBezTo>
                    <a:cubicBezTo>
                      <a:pt x="26" y="181"/>
                      <a:pt x="25" y="180"/>
                      <a:pt x="25" y="180"/>
                    </a:cubicBezTo>
                    <a:cubicBezTo>
                      <a:pt x="28" y="181"/>
                      <a:pt x="25" y="178"/>
                      <a:pt x="28" y="179"/>
                    </a:cubicBezTo>
                    <a:cubicBezTo>
                      <a:pt x="26" y="178"/>
                      <a:pt x="28" y="176"/>
                      <a:pt x="25" y="174"/>
                    </a:cubicBezTo>
                    <a:cubicBezTo>
                      <a:pt x="25" y="174"/>
                      <a:pt x="25" y="174"/>
                      <a:pt x="25" y="174"/>
                    </a:cubicBezTo>
                    <a:cubicBezTo>
                      <a:pt x="26" y="174"/>
                      <a:pt x="26" y="173"/>
                      <a:pt x="26" y="173"/>
                    </a:cubicBezTo>
                    <a:cubicBezTo>
                      <a:pt x="28" y="173"/>
                      <a:pt x="28" y="173"/>
                      <a:pt x="28" y="173"/>
                    </a:cubicBezTo>
                    <a:cubicBezTo>
                      <a:pt x="25" y="171"/>
                      <a:pt x="25" y="171"/>
                      <a:pt x="25" y="171"/>
                    </a:cubicBezTo>
                    <a:cubicBezTo>
                      <a:pt x="27" y="170"/>
                      <a:pt x="28" y="170"/>
                      <a:pt x="30" y="172"/>
                    </a:cubicBezTo>
                    <a:cubicBezTo>
                      <a:pt x="27" y="169"/>
                      <a:pt x="29" y="170"/>
                      <a:pt x="27" y="167"/>
                    </a:cubicBezTo>
                    <a:cubicBezTo>
                      <a:pt x="28" y="168"/>
                      <a:pt x="28" y="168"/>
                      <a:pt x="28" y="168"/>
                    </a:cubicBezTo>
                    <a:cubicBezTo>
                      <a:pt x="29" y="167"/>
                      <a:pt x="27" y="166"/>
                      <a:pt x="28" y="166"/>
                    </a:cubicBezTo>
                    <a:cubicBezTo>
                      <a:pt x="31" y="165"/>
                      <a:pt x="31" y="159"/>
                      <a:pt x="34" y="157"/>
                    </a:cubicBezTo>
                    <a:cubicBezTo>
                      <a:pt x="30" y="156"/>
                      <a:pt x="37" y="156"/>
                      <a:pt x="34" y="155"/>
                    </a:cubicBezTo>
                    <a:cubicBezTo>
                      <a:pt x="35" y="155"/>
                      <a:pt x="35" y="154"/>
                      <a:pt x="36" y="155"/>
                    </a:cubicBezTo>
                    <a:cubicBezTo>
                      <a:pt x="36" y="153"/>
                      <a:pt x="39" y="153"/>
                      <a:pt x="36" y="151"/>
                    </a:cubicBezTo>
                    <a:cubicBezTo>
                      <a:pt x="37" y="151"/>
                      <a:pt x="38" y="152"/>
                      <a:pt x="38" y="152"/>
                    </a:cubicBezTo>
                    <a:cubicBezTo>
                      <a:pt x="38" y="152"/>
                      <a:pt x="38" y="151"/>
                      <a:pt x="38" y="151"/>
                    </a:cubicBezTo>
                    <a:cubicBezTo>
                      <a:pt x="39" y="151"/>
                      <a:pt x="39" y="152"/>
                      <a:pt x="39" y="152"/>
                    </a:cubicBezTo>
                    <a:cubicBezTo>
                      <a:pt x="40" y="150"/>
                      <a:pt x="37" y="149"/>
                      <a:pt x="34" y="148"/>
                    </a:cubicBezTo>
                    <a:cubicBezTo>
                      <a:pt x="35" y="147"/>
                      <a:pt x="35" y="147"/>
                      <a:pt x="33" y="146"/>
                    </a:cubicBezTo>
                    <a:cubicBezTo>
                      <a:pt x="35" y="146"/>
                      <a:pt x="36" y="145"/>
                      <a:pt x="36" y="147"/>
                    </a:cubicBezTo>
                    <a:cubicBezTo>
                      <a:pt x="36" y="146"/>
                      <a:pt x="38" y="143"/>
                      <a:pt x="36" y="142"/>
                    </a:cubicBezTo>
                    <a:cubicBezTo>
                      <a:pt x="37" y="142"/>
                      <a:pt x="36" y="142"/>
                      <a:pt x="36" y="141"/>
                    </a:cubicBezTo>
                    <a:cubicBezTo>
                      <a:pt x="37" y="140"/>
                      <a:pt x="37" y="140"/>
                      <a:pt x="37" y="139"/>
                    </a:cubicBezTo>
                    <a:cubicBezTo>
                      <a:pt x="37" y="139"/>
                      <a:pt x="37" y="139"/>
                      <a:pt x="37" y="139"/>
                    </a:cubicBezTo>
                    <a:cubicBezTo>
                      <a:pt x="34" y="137"/>
                      <a:pt x="36" y="137"/>
                      <a:pt x="36" y="136"/>
                    </a:cubicBezTo>
                    <a:cubicBezTo>
                      <a:pt x="37" y="136"/>
                      <a:pt x="37" y="136"/>
                      <a:pt x="37" y="136"/>
                    </a:cubicBezTo>
                    <a:cubicBezTo>
                      <a:pt x="39" y="134"/>
                      <a:pt x="36" y="135"/>
                      <a:pt x="39" y="133"/>
                    </a:cubicBezTo>
                    <a:cubicBezTo>
                      <a:pt x="37" y="133"/>
                      <a:pt x="37" y="133"/>
                      <a:pt x="37" y="133"/>
                    </a:cubicBezTo>
                    <a:cubicBezTo>
                      <a:pt x="33" y="131"/>
                      <a:pt x="40" y="131"/>
                      <a:pt x="39" y="129"/>
                    </a:cubicBezTo>
                    <a:cubicBezTo>
                      <a:pt x="38" y="129"/>
                      <a:pt x="38" y="129"/>
                      <a:pt x="38" y="129"/>
                    </a:cubicBezTo>
                    <a:cubicBezTo>
                      <a:pt x="37" y="128"/>
                      <a:pt x="44" y="129"/>
                      <a:pt x="44" y="128"/>
                    </a:cubicBezTo>
                    <a:cubicBezTo>
                      <a:pt x="45" y="128"/>
                      <a:pt x="45" y="128"/>
                      <a:pt x="45" y="129"/>
                    </a:cubicBezTo>
                    <a:cubicBezTo>
                      <a:pt x="48" y="127"/>
                      <a:pt x="43" y="128"/>
                      <a:pt x="43" y="126"/>
                    </a:cubicBezTo>
                    <a:cubicBezTo>
                      <a:pt x="44" y="126"/>
                      <a:pt x="46" y="127"/>
                      <a:pt x="46" y="126"/>
                    </a:cubicBezTo>
                    <a:cubicBezTo>
                      <a:pt x="48" y="126"/>
                      <a:pt x="43" y="122"/>
                      <a:pt x="46" y="121"/>
                    </a:cubicBezTo>
                    <a:cubicBezTo>
                      <a:pt x="45" y="121"/>
                      <a:pt x="44" y="122"/>
                      <a:pt x="43" y="121"/>
                    </a:cubicBezTo>
                    <a:cubicBezTo>
                      <a:pt x="43" y="119"/>
                      <a:pt x="48" y="119"/>
                      <a:pt x="45" y="117"/>
                    </a:cubicBezTo>
                    <a:cubicBezTo>
                      <a:pt x="45" y="117"/>
                      <a:pt x="45" y="117"/>
                      <a:pt x="46" y="117"/>
                    </a:cubicBezTo>
                    <a:cubicBezTo>
                      <a:pt x="45" y="116"/>
                      <a:pt x="45" y="114"/>
                      <a:pt x="43" y="113"/>
                    </a:cubicBezTo>
                    <a:cubicBezTo>
                      <a:pt x="50" y="113"/>
                      <a:pt x="42" y="106"/>
                      <a:pt x="48" y="108"/>
                    </a:cubicBezTo>
                    <a:cubicBezTo>
                      <a:pt x="48" y="105"/>
                      <a:pt x="48" y="105"/>
                      <a:pt x="48" y="105"/>
                    </a:cubicBezTo>
                    <a:cubicBezTo>
                      <a:pt x="48" y="105"/>
                      <a:pt x="48" y="105"/>
                      <a:pt x="48" y="105"/>
                    </a:cubicBezTo>
                    <a:cubicBezTo>
                      <a:pt x="49" y="104"/>
                      <a:pt x="48" y="103"/>
                      <a:pt x="47" y="102"/>
                    </a:cubicBezTo>
                    <a:cubicBezTo>
                      <a:pt x="47" y="102"/>
                      <a:pt x="48" y="102"/>
                      <a:pt x="48" y="102"/>
                    </a:cubicBezTo>
                    <a:cubicBezTo>
                      <a:pt x="50" y="100"/>
                      <a:pt x="50" y="100"/>
                      <a:pt x="47" y="97"/>
                    </a:cubicBezTo>
                    <a:cubicBezTo>
                      <a:pt x="49" y="97"/>
                      <a:pt x="49" y="97"/>
                      <a:pt x="49" y="97"/>
                    </a:cubicBezTo>
                    <a:cubicBezTo>
                      <a:pt x="48" y="96"/>
                      <a:pt x="53" y="94"/>
                      <a:pt x="51" y="91"/>
                    </a:cubicBezTo>
                    <a:cubicBezTo>
                      <a:pt x="51" y="91"/>
                      <a:pt x="52" y="91"/>
                      <a:pt x="52" y="92"/>
                    </a:cubicBezTo>
                    <a:cubicBezTo>
                      <a:pt x="50" y="88"/>
                      <a:pt x="59" y="86"/>
                      <a:pt x="52" y="84"/>
                    </a:cubicBezTo>
                    <a:cubicBezTo>
                      <a:pt x="50" y="82"/>
                      <a:pt x="50" y="82"/>
                      <a:pt x="50" y="82"/>
                    </a:cubicBezTo>
                    <a:cubicBezTo>
                      <a:pt x="49" y="84"/>
                      <a:pt x="47" y="81"/>
                      <a:pt x="46" y="81"/>
                    </a:cubicBezTo>
                    <a:cubicBezTo>
                      <a:pt x="46" y="80"/>
                      <a:pt x="49" y="79"/>
                      <a:pt x="49" y="81"/>
                    </a:cubicBezTo>
                    <a:cubicBezTo>
                      <a:pt x="48" y="81"/>
                      <a:pt x="48" y="81"/>
                      <a:pt x="48" y="81"/>
                    </a:cubicBezTo>
                    <a:cubicBezTo>
                      <a:pt x="52" y="82"/>
                      <a:pt x="50" y="78"/>
                      <a:pt x="53" y="79"/>
                    </a:cubicBezTo>
                    <a:cubicBezTo>
                      <a:pt x="54" y="74"/>
                      <a:pt x="57" y="70"/>
                      <a:pt x="57" y="65"/>
                    </a:cubicBezTo>
                    <a:cubicBezTo>
                      <a:pt x="54" y="65"/>
                      <a:pt x="54" y="65"/>
                      <a:pt x="54" y="65"/>
                    </a:cubicBezTo>
                    <a:cubicBezTo>
                      <a:pt x="55" y="64"/>
                      <a:pt x="55" y="64"/>
                      <a:pt x="55" y="64"/>
                    </a:cubicBezTo>
                    <a:cubicBezTo>
                      <a:pt x="56" y="64"/>
                      <a:pt x="57" y="64"/>
                      <a:pt x="57" y="65"/>
                    </a:cubicBezTo>
                    <a:cubicBezTo>
                      <a:pt x="59" y="64"/>
                      <a:pt x="56" y="63"/>
                      <a:pt x="55" y="63"/>
                    </a:cubicBezTo>
                    <a:cubicBezTo>
                      <a:pt x="57" y="61"/>
                      <a:pt x="58" y="64"/>
                      <a:pt x="59" y="63"/>
                    </a:cubicBezTo>
                    <a:cubicBezTo>
                      <a:pt x="59" y="62"/>
                      <a:pt x="59" y="62"/>
                      <a:pt x="59" y="62"/>
                    </a:cubicBezTo>
                    <a:cubicBezTo>
                      <a:pt x="58" y="63"/>
                      <a:pt x="58" y="63"/>
                      <a:pt x="58" y="63"/>
                    </a:cubicBezTo>
                    <a:cubicBezTo>
                      <a:pt x="57" y="62"/>
                      <a:pt x="56" y="61"/>
                      <a:pt x="56" y="60"/>
                    </a:cubicBezTo>
                    <a:cubicBezTo>
                      <a:pt x="57" y="59"/>
                      <a:pt x="58" y="60"/>
                      <a:pt x="58" y="60"/>
                    </a:cubicBezTo>
                    <a:cubicBezTo>
                      <a:pt x="58" y="60"/>
                      <a:pt x="59" y="60"/>
                      <a:pt x="58" y="59"/>
                    </a:cubicBezTo>
                    <a:cubicBezTo>
                      <a:pt x="59" y="57"/>
                      <a:pt x="59" y="57"/>
                      <a:pt x="59" y="57"/>
                    </a:cubicBezTo>
                    <a:cubicBezTo>
                      <a:pt x="57" y="58"/>
                      <a:pt x="57" y="58"/>
                      <a:pt x="57" y="58"/>
                    </a:cubicBezTo>
                    <a:cubicBezTo>
                      <a:pt x="56" y="57"/>
                      <a:pt x="57" y="56"/>
                      <a:pt x="54" y="56"/>
                    </a:cubicBezTo>
                    <a:cubicBezTo>
                      <a:pt x="58" y="56"/>
                      <a:pt x="57" y="49"/>
                      <a:pt x="58" y="49"/>
                    </a:cubicBezTo>
                    <a:cubicBezTo>
                      <a:pt x="57" y="47"/>
                      <a:pt x="57" y="46"/>
                      <a:pt x="57" y="45"/>
                    </a:cubicBezTo>
                    <a:cubicBezTo>
                      <a:pt x="57" y="45"/>
                      <a:pt x="54" y="45"/>
                      <a:pt x="55" y="44"/>
                    </a:cubicBezTo>
                    <a:cubicBezTo>
                      <a:pt x="60" y="45"/>
                      <a:pt x="57" y="42"/>
                      <a:pt x="61" y="41"/>
                    </a:cubicBezTo>
                    <a:cubicBezTo>
                      <a:pt x="59" y="42"/>
                      <a:pt x="61" y="38"/>
                      <a:pt x="57" y="38"/>
                    </a:cubicBezTo>
                    <a:cubicBezTo>
                      <a:pt x="58" y="37"/>
                      <a:pt x="59" y="39"/>
                      <a:pt x="61" y="38"/>
                    </a:cubicBezTo>
                    <a:cubicBezTo>
                      <a:pt x="59" y="35"/>
                      <a:pt x="63" y="33"/>
                      <a:pt x="62" y="29"/>
                    </a:cubicBezTo>
                    <a:cubicBezTo>
                      <a:pt x="62" y="29"/>
                      <a:pt x="61" y="30"/>
                      <a:pt x="60" y="29"/>
                    </a:cubicBezTo>
                    <a:cubicBezTo>
                      <a:pt x="63" y="28"/>
                      <a:pt x="63" y="28"/>
                      <a:pt x="63" y="28"/>
                    </a:cubicBezTo>
                    <a:cubicBezTo>
                      <a:pt x="63" y="27"/>
                      <a:pt x="59" y="27"/>
                      <a:pt x="62" y="26"/>
                    </a:cubicBezTo>
                    <a:cubicBezTo>
                      <a:pt x="61" y="26"/>
                      <a:pt x="60" y="26"/>
                      <a:pt x="60" y="26"/>
                    </a:cubicBezTo>
                    <a:cubicBezTo>
                      <a:pt x="64" y="20"/>
                      <a:pt x="59" y="13"/>
                      <a:pt x="66" y="7"/>
                    </a:cubicBezTo>
                    <a:cubicBezTo>
                      <a:pt x="64" y="8"/>
                      <a:pt x="64" y="7"/>
                      <a:pt x="64" y="7"/>
                    </a:cubicBezTo>
                    <a:cubicBezTo>
                      <a:pt x="64" y="7"/>
                      <a:pt x="62" y="7"/>
                      <a:pt x="62" y="7"/>
                    </a:cubicBezTo>
                    <a:cubicBezTo>
                      <a:pt x="64" y="4"/>
                      <a:pt x="64" y="4"/>
                      <a:pt x="64" y="4"/>
                    </a:cubicBezTo>
                    <a:cubicBezTo>
                      <a:pt x="62" y="4"/>
                      <a:pt x="64" y="1"/>
                      <a:pt x="62" y="1"/>
                    </a:cubicBezTo>
                    <a:cubicBezTo>
                      <a:pt x="62" y="2"/>
                      <a:pt x="62" y="2"/>
                      <a:pt x="62" y="2"/>
                    </a:cubicBezTo>
                    <a:cubicBezTo>
                      <a:pt x="59" y="0"/>
                      <a:pt x="56" y="3"/>
                      <a:pt x="52" y="2"/>
                    </a:cubicBezTo>
                    <a:cubicBezTo>
                      <a:pt x="55" y="4"/>
                      <a:pt x="47" y="5"/>
                      <a:pt x="51" y="7"/>
                    </a:cubicBezTo>
                    <a:cubicBezTo>
                      <a:pt x="50" y="8"/>
                      <a:pt x="50" y="7"/>
                      <a:pt x="49" y="7"/>
                    </a:cubicBezTo>
                    <a:cubicBezTo>
                      <a:pt x="51" y="8"/>
                      <a:pt x="51" y="8"/>
                      <a:pt x="50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12"/>
                      <a:pt x="48" y="14"/>
                      <a:pt x="47" y="17"/>
                    </a:cubicBezTo>
                    <a:cubicBezTo>
                      <a:pt x="49" y="17"/>
                      <a:pt x="49" y="17"/>
                      <a:pt x="49" y="17"/>
                    </a:cubicBezTo>
                    <a:cubicBezTo>
                      <a:pt x="48" y="18"/>
                      <a:pt x="48" y="18"/>
                      <a:pt x="47" y="18"/>
                    </a:cubicBezTo>
                    <a:cubicBezTo>
                      <a:pt x="50" y="19"/>
                      <a:pt x="48" y="16"/>
                      <a:pt x="51" y="17"/>
                    </a:cubicBezTo>
                    <a:cubicBezTo>
                      <a:pt x="47" y="18"/>
                      <a:pt x="50" y="23"/>
                      <a:pt x="45" y="23"/>
                    </a:cubicBezTo>
                    <a:cubicBezTo>
                      <a:pt x="45" y="24"/>
                      <a:pt x="48" y="23"/>
                      <a:pt x="48" y="24"/>
                    </a:cubicBezTo>
                    <a:cubicBezTo>
                      <a:pt x="46" y="24"/>
                      <a:pt x="46" y="24"/>
                      <a:pt x="46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7" y="25"/>
                      <a:pt x="46" y="25"/>
                      <a:pt x="45" y="25"/>
                    </a:cubicBezTo>
                    <a:cubicBezTo>
                      <a:pt x="45" y="25"/>
                      <a:pt x="45" y="25"/>
                      <a:pt x="45" y="24"/>
                    </a:cubicBezTo>
                    <a:cubicBezTo>
                      <a:pt x="43" y="25"/>
                      <a:pt x="45" y="27"/>
                      <a:pt x="44" y="28"/>
                    </a:cubicBezTo>
                    <a:cubicBezTo>
                      <a:pt x="45" y="27"/>
                      <a:pt x="45" y="27"/>
                      <a:pt x="45" y="27"/>
                    </a:cubicBezTo>
                    <a:cubicBezTo>
                      <a:pt x="46" y="30"/>
                      <a:pt x="44" y="34"/>
                      <a:pt x="46" y="37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8" y="39"/>
                      <a:pt x="46" y="39"/>
                      <a:pt x="46" y="41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7" y="42"/>
                      <a:pt x="47" y="42"/>
                      <a:pt x="47" y="43"/>
                    </a:cubicBezTo>
                    <a:cubicBezTo>
                      <a:pt x="46" y="42"/>
                      <a:pt x="45" y="44"/>
                      <a:pt x="43" y="43"/>
                    </a:cubicBezTo>
                    <a:cubicBezTo>
                      <a:pt x="45" y="46"/>
                      <a:pt x="45" y="45"/>
                      <a:pt x="48" y="47"/>
                    </a:cubicBezTo>
                    <a:cubicBezTo>
                      <a:pt x="46" y="47"/>
                      <a:pt x="46" y="47"/>
                      <a:pt x="46" y="47"/>
                    </a:cubicBezTo>
                    <a:cubicBezTo>
                      <a:pt x="47" y="48"/>
                      <a:pt x="48" y="48"/>
                      <a:pt x="48" y="49"/>
                    </a:cubicBezTo>
                    <a:cubicBezTo>
                      <a:pt x="47" y="48"/>
                      <a:pt x="46" y="50"/>
                      <a:pt x="45" y="48"/>
                    </a:cubicBezTo>
                    <a:cubicBezTo>
                      <a:pt x="41" y="50"/>
                      <a:pt x="47" y="53"/>
                      <a:pt x="42" y="53"/>
                    </a:cubicBezTo>
                    <a:cubicBezTo>
                      <a:pt x="46" y="55"/>
                      <a:pt x="45" y="51"/>
                      <a:pt x="46" y="52"/>
                    </a:cubicBezTo>
                    <a:cubicBezTo>
                      <a:pt x="47" y="52"/>
                      <a:pt x="48" y="54"/>
                      <a:pt x="48" y="54"/>
                    </a:cubicBezTo>
                    <a:cubicBezTo>
                      <a:pt x="48" y="55"/>
                      <a:pt x="43" y="55"/>
                      <a:pt x="42" y="57"/>
                    </a:cubicBezTo>
                    <a:cubicBezTo>
                      <a:pt x="42" y="57"/>
                      <a:pt x="42" y="57"/>
                      <a:pt x="42" y="57"/>
                    </a:cubicBezTo>
                    <a:cubicBezTo>
                      <a:pt x="41" y="57"/>
                      <a:pt x="43" y="58"/>
                      <a:pt x="41" y="59"/>
                    </a:cubicBezTo>
                    <a:cubicBezTo>
                      <a:pt x="44" y="60"/>
                      <a:pt x="41" y="60"/>
                      <a:pt x="44" y="61"/>
                    </a:cubicBezTo>
                    <a:cubicBezTo>
                      <a:pt x="44" y="59"/>
                      <a:pt x="44" y="59"/>
                      <a:pt x="44" y="59"/>
                    </a:cubicBezTo>
                    <a:cubicBezTo>
                      <a:pt x="44" y="60"/>
                      <a:pt x="48" y="62"/>
                      <a:pt x="46" y="63"/>
                    </a:cubicBezTo>
                    <a:cubicBezTo>
                      <a:pt x="45" y="63"/>
                      <a:pt x="44" y="62"/>
                      <a:pt x="44" y="62"/>
                    </a:cubicBezTo>
                    <a:cubicBezTo>
                      <a:pt x="43" y="62"/>
                      <a:pt x="44" y="63"/>
                      <a:pt x="43" y="64"/>
                    </a:cubicBezTo>
                    <a:cubicBezTo>
                      <a:pt x="40" y="63"/>
                      <a:pt x="43" y="61"/>
                      <a:pt x="41" y="59"/>
                    </a:cubicBezTo>
                    <a:cubicBezTo>
                      <a:pt x="39" y="60"/>
                      <a:pt x="43" y="62"/>
                      <a:pt x="39" y="61"/>
                    </a:cubicBezTo>
                    <a:cubicBezTo>
                      <a:pt x="44" y="63"/>
                      <a:pt x="39" y="63"/>
                      <a:pt x="42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0" y="65"/>
                      <a:pt x="41" y="65"/>
                      <a:pt x="41" y="66"/>
                    </a:cubicBezTo>
                    <a:cubicBezTo>
                      <a:pt x="38" y="65"/>
                      <a:pt x="38" y="65"/>
                      <a:pt x="38" y="65"/>
                    </a:cubicBezTo>
                    <a:cubicBezTo>
                      <a:pt x="40" y="66"/>
                      <a:pt x="36" y="67"/>
                      <a:pt x="37" y="68"/>
                    </a:cubicBezTo>
                    <a:cubicBezTo>
                      <a:pt x="38" y="66"/>
                      <a:pt x="39" y="68"/>
                      <a:pt x="41" y="67"/>
                    </a:cubicBezTo>
                    <a:cubicBezTo>
                      <a:pt x="43" y="70"/>
                      <a:pt x="36" y="68"/>
                      <a:pt x="36" y="71"/>
                    </a:cubicBezTo>
                    <a:cubicBezTo>
                      <a:pt x="36" y="71"/>
                      <a:pt x="38" y="70"/>
                      <a:pt x="38" y="71"/>
                    </a:cubicBezTo>
                    <a:cubicBezTo>
                      <a:pt x="38" y="71"/>
                      <a:pt x="37" y="72"/>
                      <a:pt x="36" y="72"/>
                    </a:cubicBezTo>
                    <a:cubicBezTo>
                      <a:pt x="36" y="74"/>
                      <a:pt x="38" y="72"/>
                      <a:pt x="39" y="73"/>
                    </a:cubicBezTo>
                    <a:cubicBezTo>
                      <a:pt x="36" y="74"/>
                      <a:pt x="40" y="74"/>
                      <a:pt x="40" y="76"/>
                    </a:cubicBezTo>
                    <a:cubicBezTo>
                      <a:pt x="38" y="75"/>
                      <a:pt x="38" y="75"/>
                      <a:pt x="38" y="75"/>
                    </a:cubicBezTo>
                    <a:cubicBezTo>
                      <a:pt x="36" y="77"/>
                      <a:pt x="42" y="77"/>
                      <a:pt x="40" y="79"/>
                    </a:cubicBezTo>
                    <a:cubicBezTo>
                      <a:pt x="38" y="77"/>
                      <a:pt x="38" y="77"/>
                      <a:pt x="38" y="77"/>
                    </a:cubicBezTo>
                    <a:cubicBezTo>
                      <a:pt x="38" y="78"/>
                      <a:pt x="38" y="78"/>
                      <a:pt x="38" y="78"/>
                    </a:cubicBezTo>
                    <a:cubicBezTo>
                      <a:pt x="36" y="78"/>
                      <a:pt x="36" y="78"/>
                      <a:pt x="36" y="78"/>
                    </a:cubicBezTo>
                    <a:cubicBezTo>
                      <a:pt x="37" y="79"/>
                      <a:pt x="37" y="80"/>
                      <a:pt x="36" y="81"/>
                    </a:cubicBezTo>
                    <a:cubicBezTo>
                      <a:pt x="37" y="81"/>
                      <a:pt x="39" y="82"/>
                      <a:pt x="39" y="83"/>
                    </a:cubicBezTo>
                    <a:cubicBezTo>
                      <a:pt x="38" y="83"/>
                      <a:pt x="38" y="82"/>
                      <a:pt x="37" y="83"/>
                    </a:cubicBezTo>
                    <a:cubicBezTo>
                      <a:pt x="36" y="83"/>
                      <a:pt x="35" y="82"/>
                      <a:pt x="37" y="82"/>
                    </a:cubicBezTo>
                    <a:cubicBezTo>
                      <a:pt x="36" y="82"/>
                      <a:pt x="36" y="81"/>
                      <a:pt x="35" y="81"/>
                    </a:cubicBezTo>
                    <a:cubicBezTo>
                      <a:pt x="34" y="82"/>
                      <a:pt x="34" y="83"/>
                      <a:pt x="34" y="84"/>
                    </a:cubicBezTo>
                    <a:cubicBezTo>
                      <a:pt x="34" y="83"/>
                      <a:pt x="35" y="83"/>
                      <a:pt x="35" y="83"/>
                    </a:cubicBezTo>
                    <a:cubicBezTo>
                      <a:pt x="37" y="86"/>
                      <a:pt x="37" y="86"/>
                      <a:pt x="37" y="86"/>
                    </a:cubicBezTo>
                    <a:cubicBezTo>
                      <a:pt x="36" y="86"/>
                      <a:pt x="36" y="86"/>
                      <a:pt x="35" y="85"/>
                    </a:cubicBezTo>
                    <a:cubicBezTo>
                      <a:pt x="35" y="86"/>
                      <a:pt x="36" y="86"/>
                      <a:pt x="36" y="87"/>
                    </a:cubicBezTo>
                    <a:cubicBezTo>
                      <a:pt x="35" y="86"/>
                      <a:pt x="33" y="86"/>
                      <a:pt x="33" y="85"/>
                    </a:cubicBezTo>
                    <a:cubicBezTo>
                      <a:pt x="34" y="87"/>
                      <a:pt x="34" y="87"/>
                      <a:pt x="34" y="87"/>
                    </a:cubicBezTo>
                    <a:cubicBezTo>
                      <a:pt x="33" y="87"/>
                      <a:pt x="32" y="88"/>
                      <a:pt x="31" y="88"/>
                    </a:cubicBezTo>
                    <a:cubicBezTo>
                      <a:pt x="30" y="89"/>
                      <a:pt x="34" y="91"/>
                      <a:pt x="32" y="93"/>
                    </a:cubicBezTo>
                    <a:cubicBezTo>
                      <a:pt x="32" y="93"/>
                      <a:pt x="33" y="93"/>
                      <a:pt x="33" y="93"/>
                    </a:cubicBezTo>
                    <a:cubicBezTo>
                      <a:pt x="32" y="95"/>
                      <a:pt x="30" y="96"/>
                      <a:pt x="32" y="98"/>
                    </a:cubicBezTo>
                    <a:cubicBezTo>
                      <a:pt x="29" y="98"/>
                      <a:pt x="29" y="98"/>
                      <a:pt x="29" y="98"/>
                    </a:cubicBezTo>
                    <a:cubicBezTo>
                      <a:pt x="29" y="100"/>
                      <a:pt x="32" y="98"/>
                      <a:pt x="33" y="100"/>
                    </a:cubicBezTo>
                    <a:cubicBezTo>
                      <a:pt x="33" y="102"/>
                      <a:pt x="30" y="100"/>
                      <a:pt x="30" y="101"/>
                    </a:cubicBezTo>
                    <a:cubicBezTo>
                      <a:pt x="31" y="102"/>
                      <a:pt x="33" y="104"/>
                      <a:pt x="31" y="105"/>
                    </a:cubicBezTo>
                    <a:cubicBezTo>
                      <a:pt x="30" y="104"/>
                      <a:pt x="31" y="104"/>
                      <a:pt x="31" y="103"/>
                    </a:cubicBezTo>
                    <a:close/>
                    <a:moveTo>
                      <a:pt x="28" y="120"/>
                    </a:moveTo>
                    <a:cubicBezTo>
                      <a:pt x="27" y="120"/>
                      <a:pt x="26" y="119"/>
                      <a:pt x="27" y="119"/>
                    </a:cubicBezTo>
                    <a:cubicBezTo>
                      <a:pt x="29" y="120"/>
                      <a:pt x="28" y="120"/>
                      <a:pt x="28" y="120"/>
                    </a:cubicBezTo>
                    <a:close/>
                    <a:moveTo>
                      <a:pt x="25" y="146"/>
                    </a:moveTo>
                    <a:cubicBezTo>
                      <a:pt x="24" y="146"/>
                      <a:pt x="25" y="146"/>
                      <a:pt x="26" y="146"/>
                    </a:cubicBezTo>
                    <a:cubicBezTo>
                      <a:pt x="26" y="146"/>
                      <a:pt x="25" y="146"/>
                      <a:pt x="25" y="146"/>
                    </a:cubicBezTo>
                    <a:close/>
                    <a:moveTo>
                      <a:pt x="12" y="220"/>
                    </a:moveTo>
                    <a:cubicBezTo>
                      <a:pt x="12" y="220"/>
                      <a:pt x="12" y="220"/>
                      <a:pt x="12" y="220"/>
                    </a:cubicBezTo>
                    <a:cubicBezTo>
                      <a:pt x="13" y="220"/>
                      <a:pt x="13" y="220"/>
                      <a:pt x="12" y="220"/>
                    </a:cubicBezTo>
                    <a:close/>
                    <a:moveTo>
                      <a:pt x="11" y="221"/>
                    </a:moveTo>
                    <a:cubicBezTo>
                      <a:pt x="11" y="222"/>
                      <a:pt x="11" y="222"/>
                      <a:pt x="11" y="222"/>
                    </a:cubicBezTo>
                    <a:cubicBezTo>
                      <a:pt x="11" y="221"/>
                      <a:pt x="11" y="221"/>
                      <a:pt x="11" y="221"/>
                    </a:cubicBezTo>
                    <a:cubicBezTo>
                      <a:pt x="11" y="221"/>
                      <a:pt x="10" y="221"/>
                      <a:pt x="11" y="221"/>
                    </a:cubicBezTo>
                    <a:close/>
                    <a:moveTo>
                      <a:pt x="58" y="59"/>
                    </a:moveTo>
                    <a:cubicBezTo>
                      <a:pt x="57" y="60"/>
                      <a:pt x="57" y="60"/>
                      <a:pt x="57" y="60"/>
                    </a:cubicBezTo>
                    <a:cubicBezTo>
                      <a:pt x="57" y="59"/>
                      <a:pt x="57" y="59"/>
                      <a:pt x="58" y="59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75" name="Freeform 2180"/>
              <p:cNvSpPr>
                <a:spLocks/>
              </p:cNvSpPr>
              <p:nvPr/>
            </p:nvSpPr>
            <p:spPr bwMode="auto">
              <a:xfrm>
                <a:off x="5471" y="3525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76" name="Freeform 2181"/>
              <p:cNvSpPr>
                <a:spLocks/>
              </p:cNvSpPr>
              <p:nvPr/>
            </p:nvSpPr>
            <p:spPr bwMode="auto">
              <a:xfrm>
                <a:off x="5492" y="340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77" name="Freeform 2182"/>
              <p:cNvSpPr>
                <a:spLocks/>
              </p:cNvSpPr>
              <p:nvPr/>
            </p:nvSpPr>
            <p:spPr bwMode="auto">
              <a:xfrm>
                <a:off x="5428" y="3641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78" name="Freeform 2183"/>
              <p:cNvSpPr>
                <a:spLocks/>
              </p:cNvSpPr>
              <p:nvPr/>
            </p:nvSpPr>
            <p:spPr bwMode="auto">
              <a:xfrm>
                <a:off x="5438" y="3728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79" name="Freeform 2184"/>
              <p:cNvSpPr>
                <a:spLocks/>
              </p:cNvSpPr>
              <p:nvPr/>
            </p:nvSpPr>
            <p:spPr bwMode="auto">
              <a:xfrm>
                <a:off x="5407" y="373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80" name="Freeform 2185"/>
              <p:cNvSpPr>
                <a:spLocks/>
              </p:cNvSpPr>
              <p:nvPr/>
            </p:nvSpPr>
            <p:spPr bwMode="auto">
              <a:xfrm>
                <a:off x="5421" y="3726"/>
                <a:ext cx="7" cy="7"/>
              </a:xfrm>
              <a:custGeom>
                <a:avLst/>
                <a:gdLst>
                  <a:gd name="T0" fmla="*/ 2 w 3"/>
                  <a:gd name="T1" fmla="*/ 1 h 3"/>
                  <a:gd name="T2" fmla="*/ 1 w 3"/>
                  <a:gd name="T3" fmla="*/ 2 h 3"/>
                  <a:gd name="T4" fmla="*/ 1 w 3"/>
                  <a:gd name="T5" fmla="*/ 1 h 3"/>
                  <a:gd name="T6" fmla="*/ 2 w 3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2" y="1"/>
                    </a:moveTo>
                    <a:cubicBezTo>
                      <a:pt x="0" y="0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3"/>
                      <a:pt x="2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81" name="Freeform 2186"/>
              <p:cNvSpPr>
                <a:spLocks/>
              </p:cNvSpPr>
              <p:nvPr/>
            </p:nvSpPr>
            <p:spPr bwMode="auto">
              <a:xfrm>
                <a:off x="5421" y="3731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82" name="Freeform 2187"/>
              <p:cNvSpPr>
                <a:spLocks/>
              </p:cNvSpPr>
              <p:nvPr/>
            </p:nvSpPr>
            <p:spPr bwMode="auto">
              <a:xfrm>
                <a:off x="5440" y="3709"/>
                <a:ext cx="10" cy="12"/>
              </a:xfrm>
              <a:custGeom>
                <a:avLst/>
                <a:gdLst>
                  <a:gd name="T0" fmla="*/ 1 w 4"/>
                  <a:gd name="T1" fmla="*/ 3 h 5"/>
                  <a:gd name="T2" fmla="*/ 2 w 4"/>
                  <a:gd name="T3" fmla="*/ 4 h 5"/>
                  <a:gd name="T4" fmla="*/ 1 w 4"/>
                  <a:gd name="T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5">
                    <a:moveTo>
                      <a:pt x="1" y="3"/>
                    </a:moveTo>
                    <a:cubicBezTo>
                      <a:pt x="0" y="3"/>
                      <a:pt x="3" y="4"/>
                      <a:pt x="2" y="4"/>
                    </a:cubicBezTo>
                    <a:cubicBezTo>
                      <a:pt x="4" y="5"/>
                      <a:pt x="1" y="0"/>
                      <a:pt x="1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83" name="Freeform 2188"/>
              <p:cNvSpPr>
                <a:spLocks/>
              </p:cNvSpPr>
              <p:nvPr/>
            </p:nvSpPr>
            <p:spPr bwMode="auto">
              <a:xfrm>
                <a:off x="5414" y="3721"/>
                <a:ext cx="5" cy="3"/>
              </a:xfrm>
              <a:custGeom>
                <a:avLst/>
                <a:gdLst>
                  <a:gd name="T0" fmla="*/ 0 w 5"/>
                  <a:gd name="T1" fmla="*/ 3 h 3"/>
                  <a:gd name="T2" fmla="*/ 5 w 5"/>
                  <a:gd name="T3" fmla="*/ 3 h 3"/>
                  <a:gd name="T4" fmla="*/ 2 w 5"/>
                  <a:gd name="T5" fmla="*/ 0 h 3"/>
                  <a:gd name="T6" fmla="*/ 0 w 5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0" y="3"/>
                    </a:moveTo>
                    <a:lnTo>
                      <a:pt x="5" y="3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84" name="Freeform 2189"/>
              <p:cNvSpPr>
                <a:spLocks/>
              </p:cNvSpPr>
              <p:nvPr/>
            </p:nvSpPr>
            <p:spPr bwMode="auto">
              <a:xfrm>
                <a:off x="5419" y="3712"/>
                <a:ext cx="4" cy="5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1 h 2"/>
                  <a:gd name="T4" fmla="*/ 1 w 2"/>
                  <a:gd name="T5" fmla="*/ 2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1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85" name="Freeform 2190"/>
              <p:cNvSpPr>
                <a:spLocks/>
              </p:cNvSpPr>
              <p:nvPr/>
            </p:nvSpPr>
            <p:spPr bwMode="auto">
              <a:xfrm>
                <a:off x="5421" y="3717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86" name="Freeform 2191"/>
              <p:cNvSpPr>
                <a:spLocks/>
              </p:cNvSpPr>
              <p:nvPr/>
            </p:nvSpPr>
            <p:spPr bwMode="auto">
              <a:xfrm>
                <a:off x="5414" y="3717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2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87" name="Freeform 2192"/>
              <p:cNvSpPr>
                <a:spLocks/>
              </p:cNvSpPr>
              <p:nvPr/>
            </p:nvSpPr>
            <p:spPr bwMode="auto">
              <a:xfrm>
                <a:off x="5431" y="3683"/>
                <a:ext cx="4" cy="5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2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1"/>
                      <a:pt x="1" y="1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88" name="Freeform 2193"/>
              <p:cNvSpPr>
                <a:spLocks/>
              </p:cNvSpPr>
              <p:nvPr/>
            </p:nvSpPr>
            <p:spPr bwMode="auto">
              <a:xfrm>
                <a:off x="5416" y="3688"/>
                <a:ext cx="7" cy="3"/>
              </a:xfrm>
              <a:custGeom>
                <a:avLst/>
                <a:gdLst>
                  <a:gd name="T0" fmla="*/ 1 w 3"/>
                  <a:gd name="T1" fmla="*/ 1 h 1"/>
                  <a:gd name="T2" fmla="*/ 3 w 3"/>
                  <a:gd name="T3" fmla="*/ 1 h 1"/>
                  <a:gd name="T4" fmla="*/ 0 w 3"/>
                  <a:gd name="T5" fmla="*/ 0 h 1"/>
                  <a:gd name="T6" fmla="*/ 1 w 3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1" y="1"/>
                    </a:moveTo>
                    <a:cubicBezTo>
                      <a:pt x="2" y="1"/>
                      <a:pt x="2" y="1"/>
                      <a:pt x="3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89" name="Freeform 2194"/>
              <p:cNvSpPr>
                <a:spLocks/>
              </p:cNvSpPr>
              <p:nvPr/>
            </p:nvSpPr>
            <p:spPr bwMode="auto">
              <a:xfrm>
                <a:off x="5416" y="3676"/>
                <a:ext cx="5" cy="7"/>
              </a:xfrm>
              <a:custGeom>
                <a:avLst/>
                <a:gdLst>
                  <a:gd name="T0" fmla="*/ 2 w 2"/>
                  <a:gd name="T1" fmla="*/ 2 h 3"/>
                  <a:gd name="T2" fmla="*/ 0 w 2"/>
                  <a:gd name="T3" fmla="*/ 1 h 3"/>
                  <a:gd name="T4" fmla="*/ 2 w 2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1" y="2"/>
                      <a:pt x="1" y="0"/>
                      <a:pt x="0" y="1"/>
                    </a:cubicBezTo>
                    <a:cubicBezTo>
                      <a:pt x="1" y="2"/>
                      <a:pt x="1" y="3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90" name="Freeform 2195"/>
              <p:cNvSpPr>
                <a:spLocks/>
              </p:cNvSpPr>
              <p:nvPr/>
            </p:nvSpPr>
            <p:spPr bwMode="auto">
              <a:xfrm>
                <a:off x="5445" y="3646"/>
                <a:ext cx="7" cy="2"/>
              </a:xfrm>
              <a:custGeom>
                <a:avLst/>
                <a:gdLst>
                  <a:gd name="T0" fmla="*/ 0 w 7"/>
                  <a:gd name="T1" fmla="*/ 0 h 2"/>
                  <a:gd name="T2" fmla="*/ 0 w 7"/>
                  <a:gd name="T3" fmla="*/ 0 h 2"/>
                  <a:gd name="T4" fmla="*/ 7 w 7"/>
                  <a:gd name="T5" fmla="*/ 2 h 2"/>
                  <a:gd name="T6" fmla="*/ 0 w 7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lnTo>
                      <a:pt x="0" y="0"/>
                    </a:lnTo>
                    <a:lnTo>
                      <a:pt x="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91" name="Freeform 2196"/>
              <p:cNvSpPr>
                <a:spLocks/>
              </p:cNvSpPr>
              <p:nvPr/>
            </p:nvSpPr>
            <p:spPr bwMode="auto">
              <a:xfrm>
                <a:off x="5433" y="3601"/>
                <a:ext cx="9" cy="7"/>
              </a:xfrm>
              <a:custGeom>
                <a:avLst/>
                <a:gdLst>
                  <a:gd name="T0" fmla="*/ 1 w 4"/>
                  <a:gd name="T1" fmla="*/ 0 h 3"/>
                  <a:gd name="T2" fmla="*/ 2 w 4"/>
                  <a:gd name="T3" fmla="*/ 2 h 3"/>
                  <a:gd name="T4" fmla="*/ 4 w 4"/>
                  <a:gd name="T5" fmla="*/ 2 h 3"/>
                  <a:gd name="T6" fmla="*/ 1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1" y="0"/>
                    </a:moveTo>
                    <a:cubicBezTo>
                      <a:pt x="0" y="1"/>
                      <a:pt x="3" y="1"/>
                      <a:pt x="2" y="2"/>
                    </a:cubicBezTo>
                    <a:cubicBezTo>
                      <a:pt x="3" y="3"/>
                      <a:pt x="3" y="1"/>
                      <a:pt x="4" y="2"/>
                    </a:cubicBezTo>
                    <a:cubicBezTo>
                      <a:pt x="3" y="1"/>
                      <a:pt x="4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92" name="Freeform 2197"/>
              <p:cNvSpPr>
                <a:spLocks/>
              </p:cNvSpPr>
              <p:nvPr/>
            </p:nvSpPr>
            <p:spPr bwMode="auto">
              <a:xfrm>
                <a:off x="5442" y="3605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93" name="Freeform 2198"/>
              <p:cNvSpPr>
                <a:spLocks/>
              </p:cNvSpPr>
              <p:nvPr/>
            </p:nvSpPr>
            <p:spPr bwMode="auto">
              <a:xfrm>
                <a:off x="5573" y="3191"/>
                <a:ext cx="4" cy="2"/>
              </a:xfrm>
              <a:custGeom>
                <a:avLst/>
                <a:gdLst>
                  <a:gd name="T0" fmla="*/ 2 w 4"/>
                  <a:gd name="T1" fmla="*/ 2 h 2"/>
                  <a:gd name="T2" fmla="*/ 4 w 4"/>
                  <a:gd name="T3" fmla="*/ 0 h 2"/>
                  <a:gd name="T4" fmla="*/ 0 w 4"/>
                  <a:gd name="T5" fmla="*/ 0 h 2"/>
                  <a:gd name="T6" fmla="*/ 2 w 4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94" name="Freeform 2199"/>
              <p:cNvSpPr>
                <a:spLocks/>
              </p:cNvSpPr>
              <p:nvPr/>
            </p:nvSpPr>
            <p:spPr bwMode="auto">
              <a:xfrm>
                <a:off x="5568" y="3186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0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95" name="Freeform 2200"/>
              <p:cNvSpPr>
                <a:spLocks/>
              </p:cNvSpPr>
              <p:nvPr/>
            </p:nvSpPr>
            <p:spPr bwMode="auto">
              <a:xfrm>
                <a:off x="5468" y="3473"/>
                <a:ext cx="3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96" name="Freeform 2201"/>
              <p:cNvSpPr>
                <a:spLocks/>
              </p:cNvSpPr>
              <p:nvPr/>
            </p:nvSpPr>
            <p:spPr bwMode="auto">
              <a:xfrm>
                <a:off x="5480" y="3447"/>
                <a:ext cx="5" cy="0"/>
              </a:xfrm>
              <a:custGeom>
                <a:avLst/>
                <a:gdLst>
                  <a:gd name="T0" fmla="*/ 0 w 5"/>
                  <a:gd name="T1" fmla="*/ 0 w 5"/>
                  <a:gd name="T2" fmla="*/ 5 w 5"/>
                  <a:gd name="T3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97" name="Freeform 2202"/>
              <p:cNvSpPr>
                <a:spLocks/>
              </p:cNvSpPr>
              <p:nvPr/>
            </p:nvSpPr>
            <p:spPr bwMode="auto">
              <a:xfrm>
                <a:off x="5478" y="3421"/>
                <a:ext cx="7" cy="2"/>
              </a:xfrm>
              <a:custGeom>
                <a:avLst/>
                <a:gdLst>
                  <a:gd name="T0" fmla="*/ 0 w 3"/>
                  <a:gd name="T1" fmla="*/ 0 h 1"/>
                  <a:gd name="T2" fmla="*/ 0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0" y="1"/>
                    </a:cubicBezTo>
                    <a:cubicBezTo>
                      <a:pt x="0" y="0"/>
                      <a:pt x="3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98" name="Freeform 2203"/>
              <p:cNvSpPr>
                <a:spLocks/>
              </p:cNvSpPr>
              <p:nvPr/>
            </p:nvSpPr>
            <p:spPr bwMode="auto">
              <a:xfrm>
                <a:off x="5963" y="3799"/>
                <a:ext cx="7" cy="3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2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1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99" name="Freeform 2204"/>
              <p:cNvSpPr>
                <a:spLocks/>
              </p:cNvSpPr>
              <p:nvPr/>
            </p:nvSpPr>
            <p:spPr bwMode="auto">
              <a:xfrm>
                <a:off x="5975" y="3818"/>
                <a:ext cx="5" cy="3"/>
              </a:xfrm>
              <a:custGeom>
                <a:avLst/>
                <a:gdLst>
                  <a:gd name="T0" fmla="*/ 3 w 5"/>
                  <a:gd name="T1" fmla="*/ 0 h 3"/>
                  <a:gd name="T2" fmla="*/ 0 w 5"/>
                  <a:gd name="T3" fmla="*/ 0 h 3"/>
                  <a:gd name="T4" fmla="*/ 5 w 5"/>
                  <a:gd name="T5" fmla="*/ 3 h 3"/>
                  <a:gd name="T6" fmla="*/ 3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3" y="0"/>
                    </a:moveTo>
                    <a:lnTo>
                      <a:pt x="0" y="0"/>
                    </a:lnTo>
                    <a:lnTo>
                      <a:pt x="5" y="3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00" name="Freeform 2205"/>
              <p:cNvSpPr>
                <a:spLocks/>
              </p:cNvSpPr>
              <p:nvPr/>
            </p:nvSpPr>
            <p:spPr bwMode="auto">
              <a:xfrm>
                <a:off x="5973" y="3823"/>
                <a:ext cx="9" cy="12"/>
              </a:xfrm>
              <a:custGeom>
                <a:avLst/>
                <a:gdLst>
                  <a:gd name="T0" fmla="*/ 1 w 4"/>
                  <a:gd name="T1" fmla="*/ 5 h 5"/>
                  <a:gd name="T2" fmla="*/ 2 w 4"/>
                  <a:gd name="T3" fmla="*/ 1 h 5"/>
                  <a:gd name="T4" fmla="*/ 3 w 4"/>
                  <a:gd name="T5" fmla="*/ 1 h 5"/>
                  <a:gd name="T6" fmla="*/ 0 w 4"/>
                  <a:gd name="T7" fmla="*/ 0 h 5"/>
                  <a:gd name="T8" fmla="*/ 1 w 4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1" y="5"/>
                    </a:moveTo>
                    <a:cubicBezTo>
                      <a:pt x="4" y="4"/>
                      <a:pt x="1" y="2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2" y="4"/>
                      <a:pt x="1" y="5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01" name="Freeform 2206"/>
              <p:cNvSpPr>
                <a:spLocks/>
              </p:cNvSpPr>
              <p:nvPr/>
            </p:nvSpPr>
            <p:spPr bwMode="auto">
              <a:xfrm>
                <a:off x="5961" y="3840"/>
                <a:ext cx="2" cy="4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0 h 2"/>
                  <a:gd name="T4" fmla="*/ 0 w 1"/>
                  <a:gd name="T5" fmla="*/ 1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1"/>
                      <a:pt x="1" y="2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02" name="Freeform 2207"/>
              <p:cNvSpPr>
                <a:spLocks/>
              </p:cNvSpPr>
              <p:nvPr/>
            </p:nvSpPr>
            <p:spPr bwMode="auto">
              <a:xfrm>
                <a:off x="5959" y="384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03" name="Freeform 2208"/>
              <p:cNvSpPr>
                <a:spLocks/>
              </p:cNvSpPr>
              <p:nvPr/>
            </p:nvSpPr>
            <p:spPr bwMode="auto">
              <a:xfrm>
                <a:off x="5956" y="3847"/>
                <a:ext cx="7" cy="5"/>
              </a:xfrm>
              <a:custGeom>
                <a:avLst/>
                <a:gdLst>
                  <a:gd name="T0" fmla="*/ 3 w 3"/>
                  <a:gd name="T1" fmla="*/ 1 h 2"/>
                  <a:gd name="T2" fmla="*/ 2 w 3"/>
                  <a:gd name="T3" fmla="*/ 0 h 2"/>
                  <a:gd name="T4" fmla="*/ 0 w 3"/>
                  <a:gd name="T5" fmla="*/ 1 h 2"/>
                  <a:gd name="T6" fmla="*/ 3 w 3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3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2"/>
                      <a:pt x="1" y="2"/>
                      <a:pt x="3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04" name="Freeform 2209"/>
              <p:cNvSpPr>
                <a:spLocks/>
              </p:cNvSpPr>
              <p:nvPr/>
            </p:nvSpPr>
            <p:spPr bwMode="auto">
              <a:xfrm>
                <a:off x="5966" y="385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05" name="Freeform 2210"/>
              <p:cNvSpPr>
                <a:spLocks/>
              </p:cNvSpPr>
              <p:nvPr/>
            </p:nvSpPr>
            <p:spPr bwMode="auto">
              <a:xfrm>
                <a:off x="5963" y="3847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1 w 3"/>
                  <a:gd name="T3" fmla="*/ 2 h 2"/>
                  <a:gd name="T4" fmla="*/ 1 w 3"/>
                  <a:gd name="T5" fmla="*/ 1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3" y="1"/>
                      <a:pt x="1" y="1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06" name="Freeform 2211"/>
              <p:cNvSpPr>
                <a:spLocks/>
              </p:cNvSpPr>
              <p:nvPr/>
            </p:nvSpPr>
            <p:spPr bwMode="auto">
              <a:xfrm>
                <a:off x="5966" y="3842"/>
                <a:ext cx="4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1"/>
                      <a:pt x="1" y="1"/>
                      <a:pt x="2" y="2"/>
                    </a:cubicBezTo>
                    <a:cubicBezTo>
                      <a:pt x="2" y="0"/>
                      <a:pt x="0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07" name="Freeform 2212"/>
              <p:cNvSpPr>
                <a:spLocks/>
              </p:cNvSpPr>
              <p:nvPr/>
            </p:nvSpPr>
            <p:spPr bwMode="auto">
              <a:xfrm>
                <a:off x="5980" y="3833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08" name="Freeform 2213"/>
              <p:cNvSpPr>
                <a:spLocks/>
              </p:cNvSpPr>
              <p:nvPr/>
            </p:nvSpPr>
            <p:spPr bwMode="auto">
              <a:xfrm>
                <a:off x="5959" y="3861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1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09" name="Freeform 2214"/>
              <p:cNvSpPr>
                <a:spLocks/>
              </p:cNvSpPr>
              <p:nvPr/>
            </p:nvSpPr>
            <p:spPr bwMode="auto">
              <a:xfrm>
                <a:off x="5963" y="3863"/>
                <a:ext cx="48" cy="3"/>
              </a:xfrm>
              <a:custGeom>
                <a:avLst/>
                <a:gdLst>
                  <a:gd name="T0" fmla="*/ 0 w 20"/>
                  <a:gd name="T1" fmla="*/ 0 h 1"/>
                  <a:gd name="T2" fmla="*/ 1 w 20"/>
                  <a:gd name="T3" fmla="*/ 1 h 1"/>
                  <a:gd name="T4" fmla="*/ 20 w 20"/>
                  <a:gd name="T5" fmla="*/ 1 h 1"/>
                  <a:gd name="T6" fmla="*/ 20 w 20"/>
                  <a:gd name="T7" fmla="*/ 1 h 1"/>
                  <a:gd name="T8" fmla="*/ 20 w 20"/>
                  <a:gd name="T9" fmla="*/ 1 h 1"/>
                  <a:gd name="T10" fmla="*/ 1 w 20"/>
                  <a:gd name="T11" fmla="*/ 1 h 1"/>
                  <a:gd name="T12" fmla="*/ 0 w 20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3" name="Group 2416"/>
            <p:cNvGrpSpPr>
              <a:grpSpLocks/>
            </p:cNvGrpSpPr>
            <p:nvPr/>
          </p:nvGrpSpPr>
          <p:grpSpPr bwMode="auto">
            <a:xfrm>
              <a:off x="5885" y="2696"/>
              <a:ext cx="1198" cy="1170"/>
              <a:chOff x="5885" y="2696"/>
              <a:chExt cx="1198" cy="1170"/>
            </a:xfrm>
          </p:grpSpPr>
          <p:sp>
            <p:nvSpPr>
              <p:cNvPr id="710" name="Freeform 2216"/>
              <p:cNvSpPr>
                <a:spLocks/>
              </p:cNvSpPr>
              <p:nvPr/>
            </p:nvSpPr>
            <p:spPr bwMode="auto">
              <a:xfrm>
                <a:off x="5970" y="3849"/>
                <a:ext cx="5" cy="5"/>
              </a:xfrm>
              <a:custGeom>
                <a:avLst/>
                <a:gdLst>
                  <a:gd name="T0" fmla="*/ 5 w 5"/>
                  <a:gd name="T1" fmla="*/ 3 h 5"/>
                  <a:gd name="T2" fmla="*/ 0 w 5"/>
                  <a:gd name="T3" fmla="*/ 0 h 5"/>
                  <a:gd name="T4" fmla="*/ 5 w 5"/>
                  <a:gd name="T5" fmla="*/ 5 h 5"/>
                  <a:gd name="T6" fmla="*/ 5 w 5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1" name="Freeform 2217"/>
              <p:cNvSpPr>
                <a:spLocks/>
              </p:cNvSpPr>
              <p:nvPr/>
            </p:nvSpPr>
            <p:spPr bwMode="auto">
              <a:xfrm>
                <a:off x="6018" y="3856"/>
                <a:ext cx="4" cy="3"/>
              </a:xfrm>
              <a:custGeom>
                <a:avLst/>
                <a:gdLst>
                  <a:gd name="T0" fmla="*/ 2 w 4"/>
                  <a:gd name="T1" fmla="*/ 3 h 3"/>
                  <a:gd name="T2" fmla="*/ 4 w 4"/>
                  <a:gd name="T3" fmla="*/ 3 h 3"/>
                  <a:gd name="T4" fmla="*/ 0 w 4"/>
                  <a:gd name="T5" fmla="*/ 0 h 3"/>
                  <a:gd name="T6" fmla="*/ 2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2" y="3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2" name="Freeform 2218"/>
              <p:cNvSpPr>
                <a:spLocks/>
              </p:cNvSpPr>
              <p:nvPr/>
            </p:nvSpPr>
            <p:spPr bwMode="auto">
              <a:xfrm>
                <a:off x="6020" y="3847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2"/>
                      <a:pt x="1" y="1"/>
                      <a:pt x="2" y="2"/>
                    </a:cubicBezTo>
                    <a:cubicBezTo>
                      <a:pt x="2" y="1"/>
                      <a:pt x="1" y="0"/>
                      <a:pt x="0" y="0"/>
                    </a:cubicBezTo>
                    <a:cubicBezTo>
                      <a:pt x="1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3" name="Freeform 2219"/>
              <p:cNvSpPr>
                <a:spLocks/>
              </p:cNvSpPr>
              <p:nvPr/>
            </p:nvSpPr>
            <p:spPr bwMode="auto">
              <a:xfrm>
                <a:off x="6018" y="3844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4" name="Freeform 2220"/>
              <p:cNvSpPr>
                <a:spLocks/>
              </p:cNvSpPr>
              <p:nvPr/>
            </p:nvSpPr>
            <p:spPr bwMode="auto">
              <a:xfrm>
                <a:off x="6013" y="3859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5" name="Freeform 2221"/>
              <p:cNvSpPr>
                <a:spLocks/>
              </p:cNvSpPr>
              <p:nvPr/>
            </p:nvSpPr>
            <p:spPr bwMode="auto">
              <a:xfrm>
                <a:off x="6013" y="3859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6" name="Freeform 2222"/>
              <p:cNvSpPr>
                <a:spLocks/>
              </p:cNvSpPr>
              <p:nvPr/>
            </p:nvSpPr>
            <p:spPr bwMode="auto">
              <a:xfrm>
                <a:off x="6011" y="3861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7" name="Freeform 2223"/>
              <p:cNvSpPr>
                <a:spLocks/>
              </p:cNvSpPr>
              <p:nvPr/>
            </p:nvSpPr>
            <p:spPr bwMode="auto">
              <a:xfrm>
                <a:off x="5970" y="3859"/>
                <a:ext cx="10" cy="4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1 h 2"/>
                  <a:gd name="T4" fmla="*/ 0 w 4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1"/>
                      <a:pt x="2" y="2"/>
                      <a:pt x="4" y="1"/>
                    </a:cubicBezTo>
                    <a:cubicBezTo>
                      <a:pt x="2" y="0"/>
                      <a:pt x="2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8" name="Freeform 2224"/>
              <p:cNvSpPr>
                <a:spLocks/>
              </p:cNvSpPr>
              <p:nvPr/>
            </p:nvSpPr>
            <p:spPr bwMode="auto">
              <a:xfrm>
                <a:off x="6006" y="3863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2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9" name="Freeform 2225"/>
              <p:cNvSpPr>
                <a:spLocks/>
              </p:cNvSpPr>
              <p:nvPr/>
            </p:nvSpPr>
            <p:spPr bwMode="auto">
              <a:xfrm>
                <a:off x="6006" y="3861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2 h 2"/>
                  <a:gd name="T4" fmla="*/ 2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2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0" name="Freeform 2226"/>
              <p:cNvSpPr>
                <a:spLocks/>
              </p:cNvSpPr>
              <p:nvPr/>
            </p:nvSpPr>
            <p:spPr bwMode="auto">
              <a:xfrm>
                <a:off x="6011" y="3844"/>
                <a:ext cx="2" cy="8"/>
              </a:xfrm>
              <a:custGeom>
                <a:avLst/>
                <a:gdLst>
                  <a:gd name="T0" fmla="*/ 1 w 1"/>
                  <a:gd name="T1" fmla="*/ 2 h 3"/>
                  <a:gd name="T2" fmla="*/ 0 w 1"/>
                  <a:gd name="T3" fmla="*/ 0 h 3"/>
                  <a:gd name="T4" fmla="*/ 0 w 1"/>
                  <a:gd name="T5" fmla="*/ 2 h 3"/>
                  <a:gd name="T6" fmla="*/ 1 w 1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3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1" name="Freeform 2227"/>
              <p:cNvSpPr>
                <a:spLocks/>
              </p:cNvSpPr>
              <p:nvPr/>
            </p:nvSpPr>
            <p:spPr bwMode="auto">
              <a:xfrm>
                <a:off x="6011" y="385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2" name="Freeform 2228"/>
              <p:cNvSpPr>
                <a:spLocks/>
              </p:cNvSpPr>
              <p:nvPr/>
            </p:nvSpPr>
            <p:spPr bwMode="auto">
              <a:xfrm>
                <a:off x="6011" y="38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3" name="Freeform 2229"/>
              <p:cNvSpPr>
                <a:spLocks/>
              </p:cNvSpPr>
              <p:nvPr/>
            </p:nvSpPr>
            <p:spPr bwMode="auto">
              <a:xfrm>
                <a:off x="6008" y="3849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4" name="Freeform 2230"/>
              <p:cNvSpPr>
                <a:spLocks/>
              </p:cNvSpPr>
              <p:nvPr/>
            </p:nvSpPr>
            <p:spPr bwMode="auto">
              <a:xfrm>
                <a:off x="6013" y="38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5" name="Freeform 2231"/>
              <p:cNvSpPr>
                <a:spLocks/>
              </p:cNvSpPr>
              <p:nvPr/>
            </p:nvSpPr>
            <p:spPr bwMode="auto">
              <a:xfrm>
                <a:off x="6013" y="3854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6" name="Freeform 2232"/>
              <p:cNvSpPr>
                <a:spLocks/>
              </p:cNvSpPr>
              <p:nvPr/>
            </p:nvSpPr>
            <p:spPr bwMode="auto">
              <a:xfrm>
                <a:off x="6011" y="385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7" name="Freeform 2233"/>
              <p:cNvSpPr>
                <a:spLocks/>
              </p:cNvSpPr>
              <p:nvPr/>
            </p:nvSpPr>
            <p:spPr bwMode="auto">
              <a:xfrm>
                <a:off x="5985" y="3823"/>
                <a:ext cx="26" cy="12"/>
              </a:xfrm>
              <a:custGeom>
                <a:avLst/>
                <a:gdLst>
                  <a:gd name="T0" fmla="*/ 0 w 11"/>
                  <a:gd name="T1" fmla="*/ 1 h 5"/>
                  <a:gd name="T2" fmla="*/ 2 w 11"/>
                  <a:gd name="T3" fmla="*/ 4 h 5"/>
                  <a:gd name="T4" fmla="*/ 11 w 11"/>
                  <a:gd name="T5" fmla="*/ 3 h 5"/>
                  <a:gd name="T6" fmla="*/ 9 w 11"/>
                  <a:gd name="T7" fmla="*/ 2 h 5"/>
                  <a:gd name="T8" fmla="*/ 5 w 11"/>
                  <a:gd name="T9" fmla="*/ 4 h 5"/>
                  <a:gd name="T10" fmla="*/ 7 w 11"/>
                  <a:gd name="T11" fmla="*/ 2 h 5"/>
                  <a:gd name="T12" fmla="*/ 1 w 11"/>
                  <a:gd name="T13" fmla="*/ 0 h 5"/>
                  <a:gd name="T14" fmla="*/ 2 w 11"/>
                  <a:gd name="T15" fmla="*/ 1 h 5"/>
                  <a:gd name="T16" fmla="*/ 0 w 11"/>
                  <a:gd name="T17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5">
                    <a:moveTo>
                      <a:pt x="0" y="1"/>
                    </a:moveTo>
                    <a:cubicBezTo>
                      <a:pt x="2" y="1"/>
                      <a:pt x="3" y="3"/>
                      <a:pt x="2" y="4"/>
                    </a:cubicBezTo>
                    <a:cubicBezTo>
                      <a:pt x="3" y="5"/>
                      <a:pt x="8" y="4"/>
                      <a:pt x="11" y="3"/>
                    </a:cubicBezTo>
                    <a:cubicBezTo>
                      <a:pt x="10" y="3"/>
                      <a:pt x="10" y="3"/>
                      <a:pt x="9" y="2"/>
                    </a:cubicBezTo>
                    <a:cubicBezTo>
                      <a:pt x="8" y="2"/>
                      <a:pt x="7" y="5"/>
                      <a:pt x="5" y="4"/>
                    </a:cubicBezTo>
                    <a:cubicBezTo>
                      <a:pt x="4" y="2"/>
                      <a:pt x="6" y="2"/>
                      <a:pt x="7" y="2"/>
                    </a:cubicBezTo>
                    <a:cubicBezTo>
                      <a:pt x="5" y="2"/>
                      <a:pt x="4" y="0"/>
                      <a:pt x="1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8" name="Freeform 2234"/>
              <p:cNvSpPr>
                <a:spLocks/>
              </p:cNvSpPr>
              <p:nvPr/>
            </p:nvSpPr>
            <p:spPr bwMode="auto">
              <a:xfrm>
                <a:off x="6011" y="3830"/>
                <a:ext cx="4" cy="7"/>
              </a:xfrm>
              <a:custGeom>
                <a:avLst/>
                <a:gdLst>
                  <a:gd name="T0" fmla="*/ 0 w 2"/>
                  <a:gd name="T1" fmla="*/ 2 h 3"/>
                  <a:gd name="T2" fmla="*/ 0 w 2"/>
                  <a:gd name="T3" fmla="*/ 3 h 3"/>
                  <a:gd name="T4" fmla="*/ 2 w 2"/>
                  <a:gd name="T5" fmla="*/ 1 h 3"/>
                  <a:gd name="T6" fmla="*/ 0 w 2"/>
                  <a:gd name="T7" fmla="*/ 0 h 3"/>
                  <a:gd name="T8" fmla="*/ 0 w 2"/>
                  <a:gd name="T9" fmla="*/ 3 h 3"/>
                  <a:gd name="T10" fmla="*/ 0 w 2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2"/>
                      <a:pt x="2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3"/>
                      <a:pt x="0" y="3"/>
                      <a:pt x="0" y="3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9" name="Freeform 2235"/>
              <p:cNvSpPr>
                <a:spLocks/>
              </p:cNvSpPr>
              <p:nvPr/>
            </p:nvSpPr>
            <p:spPr bwMode="auto">
              <a:xfrm>
                <a:off x="6001" y="3837"/>
                <a:ext cx="12" cy="10"/>
              </a:xfrm>
              <a:custGeom>
                <a:avLst/>
                <a:gdLst>
                  <a:gd name="T0" fmla="*/ 4 w 5"/>
                  <a:gd name="T1" fmla="*/ 2 h 4"/>
                  <a:gd name="T2" fmla="*/ 0 w 5"/>
                  <a:gd name="T3" fmla="*/ 1 h 4"/>
                  <a:gd name="T4" fmla="*/ 2 w 5"/>
                  <a:gd name="T5" fmla="*/ 3 h 4"/>
                  <a:gd name="T6" fmla="*/ 4 w 5"/>
                  <a:gd name="T7" fmla="*/ 2 h 4"/>
                  <a:gd name="T8" fmla="*/ 4 w 5"/>
                  <a:gd name="T9" fmla="*/ 3 h 4"/>
                  <a:gd name="T10" fmla="*/ 5 w 5"/>
                  <a:gd name="T11" fmla="*/ 2 h 4"/>
                  <a:gd name="T12" fmla="*/ 5 w 5"/>
                  <a:gd name="T13" fmla="*/ 2 h 4"/>
                  <a:gd name="T14" fmla="*/ 5 w 5"/>
                  <a:gd name="T15" fmla="*/ 2 h 4"/>
                  <a:gd name="T16" fmla="*/ 5 w 5"/>
                  <a:gd name="T17" fmla="*/ 2 h 4"/>
                  <a:gd name="T18" fmla="*/ 5 w 5"/>
                  <a:gd name="T19" fmla="*/ 2 h 4"/>
                  <a:gd name="T20" fmla="*/ 5 w 5"/>
                  <a:gd name="T21" fmla="*/ 2 h 4"/>
                  <a:gd name="T22" fmla="*/ 4 w 5"/>
                  <a:gd name="T23" fmla="*/ 2 h 4"/>
                  <a:gd name="T24" fmla="*/ 5 w 5"/>
                  <a:gd name="T25" fmla="*/ 2 h 4"/>
                  <a:gd name="T26" fmla="*/ 5 w 5"/>
                  <a:gd name="T27" fmla="*/ 2 h 4"/>
                  <a:gd name="T28" fmla="*/ 5 w 5"/>
                  <a:gd name="T29" fmla="*/ 2 h 4"/>
                  <a:gd name="T30" fmla="*/ 4 w 5"/>
                  <a:gd name="T31" fmla="*/ 0 h 4"/>
                  <a:gd name="T32" fmla="*/ 4 w 5"/>
                  <a:gd name="T33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" h="4">
                    <a:moveTo>
                      <a:pt x="4" y="2"/>
                    </a:moveTo>
                    <a:cubicBezTo>
                      <a:pt x="2" y="2"/>
                      <a:pt x="2" y="0"/>
                      <a:pt x="0" y="1"/>
                    </a:cubicBezTo>
                    <a:cubicBezTo>
                      <a:pt x="0" y="3"/>
                      <a:pt x="1" y="2"/>
                      <a:pt x="2" y="3"/>
                    </a:cubicBezTo>
                    <a:cubicBezTo>
                      <a:pt x="1" y="1"/>
                      <a:pt x="3" y="4"/>
                      <a:pt x="4" y="2"/>
                    </a:cubicBezTo>
                    <a:cubicBezTo>
                      <a:pt x="4" y="2"/>
                      <a:pt x="4" y="3"/>
                      <a:pt x="4" y="3"/>
                    </a:cubicBezTo>
                    <a:cubicBezTo>
                      <a:pt x="4" y="3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4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1"/>
                      <a:pt x="4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0" name="Freeform 2236"/>
              <p:cNvSpPr>
                <a:spLocks/>
              </p:cNvSpPr>
              <p:nvPr/>
            </p:nvSpPr>
            <p:spPr bwMode="auto">
              <a:xfrm>
                <a:off x="5987" y="3863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1" name="Freeform 2237"/>
              <p:cNvSpPr>
                <a:spLocks/>
              </p:cNvSpPr>
              <p:nvPr/>
            </p:nvSpPr>
            <p:spPr bwMode="auto">
              <a:xfrm>
                <a:off x="5980" y="3861"/>
                <a:ext cx="24" cy="5"/>
              </a:xfrm>
              <a:custGeom>
                <a:avLst/>
                <a:gdLst>
                  <a:gd name="T0" fmla="*/ 5 w 10"/>
                  <a:gd name="T1" fmla="*/ 2 h 2"/>
                  <a:gd name="T2" fmla="*/ 5 w 10"/>
                  <a:gd name="T3" fmla="*/ 2 h 2"/>
                  <a:gd name="T4" fmla="*/ 2 w 10"/>
                  <a:gd name="T5" fmla="*/ 2 h 2"/>
                  <a:gd name="T6" fmla="*/ 1 w 10"/>
                  <a:gd name="T7" fmla="*/ 1 h 2"/>
                  <a:gd name="T8" fmla="*/ 3 w 10"/>
                  <a:gd name="T9" fmla="*/ 1 h 2"/>
                  <a:gd name="T10" fmla="*/ 1 w 10"/>
                  <a:gd name="T11" fmla="*/ 1 h 2"/>
                  <a:gd name="T12" fmla="*/ 1 w 10"/>
                  <a:gd name="T13" fmla="*/ 1 h 2"/>
                  <a:gd name="T14" fmla="*/ 0 w 10"/>
                  <a:gd name="T15" fmla="*/ 2 h 2"/>
                  <a:gd name="T16" fmla="*/ 7 w 10"/>
                  <a:gd name="T17" fmla="*/ 2 h 2"/>
                  <a:gd name="T18" fmla="*/ 10 w 10"/>
                  <a:gd name="T19" fmla="*/ 1 h 2"/>
                  <a:gd name="T20" fmla="*/ 5 w 10"/>
                  <a:gd name="T2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2">
                    <a:moveTo>
                      <a:pt x="5" y="2"/>
                    </a:moveTo>
                    <a:cubicBezTo>
                      <a:pt x="5" y="2"/>
                      <a:pt x="5" y="2"/>
                      <a:pt x="5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1"/>
                      <a:pt x="2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8" y="2"/>
                      <a:pt x="9" y="1"/>
                      <a:pt x="10" y="1"/>
                    </a:cubicBezTo>
                    <a:cubicBezTo>
                      <a:pt x="8" y="1"/>
                      <a:pt x="7" y="2"/>
                      <a:pt x="5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2" name="Freeform 2238"/>
              <p:cNvSpPr>
                <a:spLocks/>
              </p:cNvSpPr>
              <p:nvPr/>
            </p:nvSpPr>
            <p:spPr bwMode="auto">
              <a:xfrm>
                <a:off x="5994" y="3849"/>
                <a:ext cx="7" cy="5"/>
              </a:xfrm>
              <a:custGeom>
                <a:avLst/>
                <a:gdLst>
                  <a:gd name="T0" fmla="*/ 3 w 3"/>
                  <a:gd name="T1" fmla="*/ 2 h 2"/>
                  <a:gd name="T2" fmla="*/ 2 w 3"/>
                  <a:gd name="T3" fmla="*/ 0 h 2"/>
                  <a:gd name="T4" fmla="*/ 0 w 3"/>
                  <a:gd name="T5" fmla="*/ 1 h 2"/>
                  <a:gd name="T6" fmla="*/ 1 w 3"/>
                  <a:gd name="T7" fmla="*/ 1 h 2"/>
                  <a:gd name="T8" fmla="*/ 3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2" y="2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3" name="Freeform 2239"/>
              <p:cNvSpPr>
                <a:spLocks/>
              </p:cNvSpPr>
              <p:nvPr/>
            </p:nvSpPr>
            <p:spPr bwMode="auto">
              <a:xfrm>
                <a:off x="6011" y="3828"/>
                <a:ext cx="7" cy="2"/>
              </a:xfrm>
              <a:custGeom>
                <a:avLst/>
                <a:gdLst>
                  <a:gd name="T0" fmla="*/ 2 w 7"/>
                  <a:gd name="T1" fmla="*/ 2 h 2"/>
                  <a:gd name="T2" fmla="*/ 7 w 7"/>
                  <a:gd name="T3" fmla="*/ 2 h 2"/>
                  <a:gd name="T4" fmla="*/ 0 w 7"/>
                  <a:gd name="T5" fmla="*/ 0 h 2"/>
                  <a:gd name="T6" fmla="*/ 2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2" y="2"/>
                    </a:moveTo>
                    <a:lnTo>
                      <a:pt x="7" y="2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4" name="Freeform 2240"/>
              <p:cNvSpPr>
                <a:spLocks/>
              </p:cNvSpPr>
              <p:nvPr/>
            </p:nvSpPr>
            <p:spPr bwMode="auto">
              <a:xfrm>
                <a:off x="6013" y="3823"/>
                <a:ext cx="5" cy="3"/>
              </a:xfrm>
              <a:custGeom>
                <a:avLst/>
                <a:gdLst>
                  <a:gd name="T0" fmla="*/ 0 w 5"/>
                  <a:gd name="T1" fmla="*/ 0 h 3"/>
                  <a:gd name="T2" fmla="*/ 5 w 5"/>
                  <a:gd name="T3" fmla="*/ 3 h 3"/>
                  <a:gd name="T4" fmla="*/ 2 w 5"/>
                  <a:gd name="T5" fmla="*/ 0 h 3"/>
                  <a:gd name="T6" fmla="*/ 0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lnTo>
                      <a:pt x="5" y="3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5" name="Freeform 2241"/>
              <p:cNvSpPr>
                <a:spLocks/>
              </p:cNvSpPr>
              <p:nvPr/>
            </p:nvSpPr>
            <p:spPr bwMode="auto">
              <a:xfrm>
                <a:off x="5942" y="3508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6" name="Freeform 2242"/>
              <p:cNvSpPr>
                <a:spLocks/>
              </p:cNvSpPr>
              <p:nvPr/>
            </p:nvSpPr>
            <p:spPr bwMode="auto">
              <a:xfrm>
                <a:off x="5944" y="3518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7" name="Freeform 2243"/>
              <p:cNvSpPr>
                <a:spLocks/>
              </p:cNvSpPr>
              <p:nvPr/>
            </p:nvSpPr>
            <p:spPr bwMode="auto">
              <a:xfrm>
                <a:off x="6008" y="3679"/>
                <a:ext cx="7" cy="4"/>
              </a:xfrm>
              <a:custGeom>
                <a:avLst/>
                <a:gdLst>
                  <a:gd name="T0" fmla="*/ 0 w 3"/>
                  <a:gd name="T1" fmla="*/ 2 h 2"/>
                  <a:gd name="T2" fmla="*/ 1 w 3"/>
                  <a:gd name="T3" fmla="*/ 1 h 2"/>
                  <a:gd name="T4" fmla="*/ 0 w 3"/>
                  <a:gd name="T5" fmla="*/ 1 h 2"/>
                  <a:gd name="T6" fmla="*/ 0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cubicBezTo>
                      <a:pt x="1" y="1"/>
                      <a:pt x="3" y="0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8" name="Freeform 2244"/>
              <p:cNvSpPr>
                <a:spLocks/>
              </p:cNvSpPr>
              <p:nvPr/>
            </p:nvSpPr>
            <p:spPr bwMode="auto">
              <a:xfrm>
                <a:off x="5973" y="3591"/>
                <a:ext cx="5" cy="2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9" name="Freeform 2245"/>
              <p:cNvSpPr>
                <a:spLocks/>
              </p:cNvSpPr>
              <p:nvPr/>
            </p:nvSpPr>
            <p:spPr bwMode="auto">
              <a:xfrm>
                <a:off x="5959" y="3589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0" name="Freeform 2246"/>
              <p:cNvSpPr>
                <a:spLocks/>
              </p:cNvSpPr>
              <p:nvPr/>
            </p:nvSpPr>
            <p:spPr bwMode="auto">
              <a:xfrm>
                <a:off x="5928" y="3461"/>
                <a:ext cx="5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1" name="Freeform 2247"/>
              <p:cNvSpPr>
                <a:spLocks/>
              </p:cNvSpPr>
              <p:nvPr/>
            </p:nvSpPr>
            <p:spPr bwMode="auto">
              <a:xfrm>
                <a:off x="6006" y="3762"/>
                <a:ext cx="7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0 h 2"/>
                  <a:gd name="T4" fmla="*/ 2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1"/>
                      <a:pt x="3" y="1"/>
                      <a:pt x="3" y="0"/>
                    </a:cubicBezTo>
                    <a:cubicBezTo>
                      <a:pt x="2" y="1"/>
                      <a:pt x="0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2" name="Freeform 2248"/>
              <p:cNvSpPr>
                <a:spLocks/>
              </p:cNvSpPr>
              <p:nvPr/>
            </p:nvSpPr>
            <p:spPr bwMode="auto">
              <a:xfrm>
                <a:off x="5985" y="350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3" name="Freeform 2249"/>
              <p:cNvSpPr>
                <a:spLocks/>
              </p:cNvSpPr>
              <p:nvPr/>
            </p:nvSpPr>
            <p:spPr bwMode="auto">
              <a:xfrm>
                <a:off x="6011" y="3757"/>
                <a:ext cx="4" cy="5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0 h 2"/>
                  <a:gd name="T4" fmla="*/ 1 w 2"/>
                  <a:gd name="T5" fmla="*/ 2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4" name="Freeform 2250"/>
              <p:cNvSpPr>
                <a:spLocks/>
              </p:cNvSpPr>
              <p:nvPr/>
            </p:nvSpPr>
            <p:spPr bwMode="auto">
              <a:xfrm>
                <a:off x="5904" y="328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5" name="Freeform 2251"/>
              <p:cNvSpPr>
                <a:spLocks/>
              </p:cNvSpPr>
              <p:nvPr/>
            </p:nvSpPr>
            <p:spPr bwMode="auto">
              <a:xfrm>
                <a:off x="5933" y="3215"/>
                <a:ext cx="2" cy="7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3 h 3"/>
                  <a:gd name="T4" fmla="*/ 0 w 1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1" y="1"/>
                      <a:pt x="1" y="3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6" name="Rectangle 2252"/>
              <p:cNvSpPr>
                <a:spLocks noChangeArrowheads="1"/>
              </p:cNvSpPr>
              <p:nvPr/>
            </p:nvSpPr>
            <p:spPr bwMode="auto">
              <a:xfrm>
                <a:off x="6015" y="3802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7" name="Freeform 2253"/>
              <p:cNvSpPr>
                <a:spLocks/>
              </p:cNvSpPr>
              <p:nvPr/>
            </p:nvSpPr>
            <p:spPr bwMode="auto">
              <a:xfrm>
                <a:off x="5996" y="3807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8" name="Freeform 2254"/>
              <p:cNvSpPr>
                <a:spLocks/>
              </p:cNvSpPr>
              <p:nvPr/>
            </p:nvSpPr>
            <p:spPr bwMode="auto">
              <a:xfrm>
                <a:off x="5985" y="3745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9" name="Freeform 2255"/>
              <p:cNvSpPr>
                <a:spLocks/>
              </p:cNvSpPr>
              <p:nvPr/>
            </p:nvSpPr>
            <p:spPr bwMode="auto">
              <a:xfrm>
                <a:off x="6013" y="380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0" name="Freeform 2256"/>
              <p:cNvSpPr>
                <a:spLocks/>
              </p:cNvSpPr>
              <p:nvPr/>
            </p:nvSpPr>
            <p:spPr bwMode="auto">
              <a:xfrm>
                <a:off x="6013" y="380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1" name="Freeform 2257"/>
              <p:cNvSpPr>
                <a:spLocks/>
              </p:cNvSpPr>
              <p:nvPr/>
            </p:nvSpPr>
            <p:spPr bwMode="auto">
              <a:xfrm>
                <a:off x="6013" y="3799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2" name="Freeform 2258"/>
              <p:cNvSpPr>
                <a:spLocks/>
              </p:cNvSpPr>
              <p:nvPr/>
            </p:nvSpPr>
            <p:spPr bwMode="auto">
              <a:xfrm>
                <a:off x="5930" y="3373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3" name="Freeform 2259"/>
              <p:cNvSpPr>
                <a:spLocks/>
              </p:cNvSpPr>
              <p:nvPr/>
            </p:nvSpPr>
            <p:spPr bwMode="auto">
              <a:xfrm>
                <a:off x="5963" y="3655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4" name="Freeform 2260"/>
              <p:cNvSpPr>
                <a:spLocks/>
              </p:cNvSpPr>
              <p:nvPr/>
            </p:nvSpPr>
            <p:spPr bwMode="auto">
              <a:xfrm>
                <a:off x="5959" y="3653"/>
                <a:ext cx="16" cy="2"/>
              </a:xfrm>
              <a:custGeom>
                <a:avLst/>
                <a:gdLst>
                  <a:gd name="T0" fmla="*/ 0 w 7"/>
                  <a:gd name="T1" fmla="*/ 0 h 1"/>
                  <a:gd name="T2" fmla="*/ 2 w 7"/>
                  <a:gd name="T3" fmla="*/ 1 h 1"/>
                  <a:gd name="T4" fmla="*/ 7 w 7"/>
                  <a:gd name="T5" fmla="*/ 0 h 1"/>
                  <a:gd name="T6" fmla="*/ 0 w 7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">
                    <a:moveTo>
                      <a:pt x="0" y="0"/>
                    </a:moveTo>
                    <a:cubicBezTo>
                      <a:pt x="2" y="0"/>
                      <a:pt x="2" y="1"/>
                      <a:pt x="2" y="1"/>
                    </a:cubicBezTo>
                    <a:cubicBezTo>
                      <a:pt x="7" y="0"/>
                      <a:pt x="7" y="0"/>
                      <a:pt x="7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5" name="Freeform 2261"/>
              <p:cNvSpPr>
                <a:spLocks noEditPoints="1"/>
              </p:cNvSpPr>
              <p:nvPr/>
            </p:nvSpPr>
            <p:spPr bwMode="auto">
              <a:xfrm>
                <a:off x="5892" y="3203"/>
                <a:ext cx="130" cy="618"/>
              </a:xfrm>
              <a:custGeom>
                <a:avLst/>
                <a:gdLst>
                  <a:gd name="T0" fmla="*/ 20 w 55"/>
                  <a:gd name="T1" fmla="*/ 126 h 261"/>
                  <a:gd name="T2" fmla="*/ 23 w 55"/>
                  <a:gd name="T3" fmla="*/ 133 h 261"/>
                  <a:gd name="T4" fmla="*/ 21 w 55"/>
                  <a:gd name="T5" fmla="*/ 138 h 261"/>
                  <a:gd name="T6" fmla="*/ 24 w 55"/>
                  <a:gd name="T7" fmla="*/ 144 h 261"/>
                  <a:gd name="T8" fmla="*/ 25 w 55"/>
                  <a:gd name="T9" fmla="*/ 153 h 261"/>
                  <a:gd name="T10" fmla="*/ 35 w 55"/>
                  <a:gd name="T11" fmla="*/ 164 h 261"/>
                  <a:gd name="T12" fmla="*/ 34 w 55"/>
                  <a:gd name="T13" fmla="*/ 164 h 261"/>
                  <a:gd name="T14" fmla="*/ 29 w 55"/>
                  <a:gd name="T15" fmla="*/ 166 h 261"/>
                  <a:gd name="T16" fmla="*/ 30 w 55"/>
                  <a:gd name="T17" fmla="*/ 174 h 261"/>
                  <a:gd name="T18" fmla="*/ 31 w 55"/>
                  <a:gd name="T19" fmla="*/ 182 h 261"/>
                  <a:gd name="T20" fmla="*/ 30 w 55"/>
                  <a:gd name="T21" fmla="*/ 194 h 261"/>
                  <a:gd name="T22" fmla="*/ 30 w 55"/>
                  <a:gd name="T23" fmla="*/ 199 h 261"/>
                  <a:gd name="T24" fmla="*/ 43 w 55"/>
                  <a:gd name="T25" fmla="*/ 210 h 261"/>
                  <a:gd name="T26" fmla="*/ 32 w 55"/>
                  <a:gd name="T27" fmla="*/ 213 h 261"/>
                  <a:gd name="T28" fmla="*/ 32 w 55"/>
                  <a:gd name="T29" fmla="*/ 218 h 261"/>
                  <a:gd name="T30" fmla="*/ 33 w 55"/>
                  <a:gd name="T31" fmla="*/ 224 h 261"/>
                  <a:gd name="T32" fmla="*/ 36 w 55"/>
                  <a:gd name="T33" fmla="*/ 236 h 261"/>
                  <a:gd name="T34" fmla="*/ 44 w 55"/>
                  <a:gd name="T35" fmla="*/ 241 h 261"/>
                  <a:gd name="T36" fmla="*/ 39 w 55"/>
                  <a:gd name="T37" fmla="*/ 252 h 261"/>
                  <a:gd name="T38" fmla="*/ 45 w 55"/>
                  <a:gd name="T39" fmla="*/ 255 h 261"/>
                  <a:gd name="T40" fmla="*/ 53 w 55"/>
                  <a:gd name="T41" fmla="*/ 255 h 261"/>
                  <a:gd name="T42" fmla="*/ 49 w 55"/>
                  <a:gd name="T43" fmla="*/ 254 h 261"/>
                  <a:gd name="T44" fmla="*/ 52 w 55"/>
                  <a:gd name="T45" fmla="*/ 245 h 261"/>
                  <a:gd name="T46" fmla="*/ 51 w 55"/>
                  <a:gd name="T47" fmla="*/ 231 h 261"/>
                  <a:gd name="T48" fmla="*/ 48 w 55"/>
                  <a:gd name="T49" fmla="*/ 212 h 261"/>
                  <a:gd name="T50" fmla="*/ 49 w 55"/>
                  <a:gd name="T51" fmla="*/ 203 h 261"/>
                  <a:gd name="T52" fmla="*/ 45 w 55"/>
                  <a:gd name="T53" fmla="*/ 201 h 261"/>
                  <a:gd name="T54" fmla="*/ 42 w 55"/>
                  <a:gd name="T55" fmla="*/ 192 h 261"/>
                  <a:gd name="T56" fmla="*/ 43 w 55"/>
                  <a:gd name="T57" fmla="*/ 172 h 261"/>
                  <a:gd name="T58" fmla="*/ 40 w 55"/>
                  <a:gd name="T59" fmla="*/ 165 h 261"/>
                  <a:gd name="T60" fmla="*/ 39 w 55"/>
                  <a:gd name="T61" fmla="*/ 154 h 261"/>
                  <a:gd name="T62" fmla="*/ 37 w 55"/>
                  <a:gd name="T63" fmla="*/ 145 h 261"/>
                  <a:gd name="T64" fmla="*/ 38 w 55"/>
                  <a:gd name="T65" fmla="*/ 133 h 261"/>
                  <a:gd name="T66" fmla="*/ 37 w 55"/>
                  <a:gd name="T67" fmla="*/ 116 h 261"/>
                  <a:gd name="T68" fmla="*/ 35 w 55"/>
                  <a:gd name="T69" fmla="*/ 100 h 261"/>
                  <a:gd name="T70" fmla="*/ 31 w 55"/>
                  <a:gd name="T71" fmla="*/ 87 h 261"/>
                  <a:gd name="T72" fmla="*/ 31 w 55"/>
                  <a:gd name="T73" fmla="*/ 69 h 261"/>
                  <a:gd name="T74" fmla="*/ 29 w 55"/>
                  <a:gd name="T75" fmla="*/ 62 h 261"/>
                  <a:gd name="T76" fmla="*/ 26 w 55"/>
                  <a:gd name="T77" fmla="*/ 45 h 261"/>
                  <a:gd name="T78" fmla="*/ 22 w 55"/>
                  <a:gd name="T79" fmla="*/ 29 h 261"/>
                  <a:gd name="T80" fmla="*/ 16 w 55"/>
                  <a:gd name="T81" fmla="*/ 9 h 261"/>
                  <a:gd name="T82" fmla="*/ 6 w 55"/>
                  <a:gd name="T83" fmla="*/ 1 h 261"/>
                  <a:gd name="T84" fmla="*/ 7 w 55"/>
                  <a:gd name="T85" fmla="*/ 6 h 261"/>
                  <a:gd name="T86" fmla="*/ 8 w 55"/>
                  <a:gd name="T87" fmla="*/ 10 h 261"/>
                  <a:gd name="T88" fmla="*/ 8 w 55"/>
                  <a:gd name="T89" fmla="*/ 10 h 261"/>
                  <a:gd name="T90" fmla="*/ 6 w 55"/>
                  <a:gd name="T91" fmla="*/ 15 h 261"/>
                  <a:gd name="T92" fmla="*/ 5 w 55"/>
                  <a:gd name="T93" fmla="*/ 31 h 261"/>
                  <a:gd name="T94" fmla="*/ 6 w 55"/>
                  <a:gd name="T95" fmla="*/ 36 h 261"/>
                  <a:gd name="T96" fmla="*/ 13 w 55"/>
                  <a:gd name="T97" fmla="*/ 52 h 261"/>
                  <a:gd name="T98" fmla="*/ 12 w 55"/>
                  <a:gd name="T99" fmla="*/ 64 h 261"/>
                  <a:gd name="T100" fmla="*/ 17 w 55"/>
                  <a:gd name="T101" fmla="*/ 72 h 261"/>
                  <a:gd name="T102" fmla="*/ 12 w 55"/>
                  <a:gd name="T103" fmla="*/ 73 h 261"/>
                  <a:gd name="T104" fmla="*/ 16 w 55"/>
                  <a:gd name="T105" fmla="*/ 79 h 261"/>
                  <a:gd name="T106" fmla="*/ 16 w 55"/>
                  <a:gd name="T107" fmla="*/ 88 h 261"/>
                  <a:gd name="T108" fmla="*/ 20 w 55"/>
                  <a:gd name="T109" fmla="*/ 96 h 261"/>
                  <a:gd name="T110" fmla="*/ 19 w 55"/>
                  <a:gd name="T111" fmla="*/ 100 h 261"/>
                  <a:gd name="T112" fmla="*/ 17 w 55"/>
                  <a:gd name="T113" fmla="*/ 109 h 261"/>
                  <a:gd name="T114" fmla="*/ 20 w 55"/>
                  <a:gd name="T115" fmla="*/ 122 h 261"/>
                  <a:gd name="T116" fmla="*/ 32 w 55"/>
                  <a:gd name="T117" fmla="*/ 166 h 261"/>
                  <a:gd name="T118" fmla="*/ 50 w 55"/>
                  <a:gd name="T119" fmla="*/ 249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5" h="261">
                    <a:moveTo>
                      <a:pt x="20" y="120"/>
                    </a:moveTo>
                    <a:cubicBezTo>
                      <a:pt x="18" y="122"/>
                      <a:pt x="18" y="122"/>
                      <a:pt x="18" y="122"/>
                    </a:cubicBezTo>
                    <a:cubicBezTo>
                      <a:pt x="16" y="121"/>
                      <a:pt x="16" y="120"/>
                      <a:pt x="14" y="121"/>
                    </a:cubicBezTo>
                    <a:cubicBezTo>
                      <a:pt x="20" y="120"/>
                      <a:pt x="16" y="126"/>
                      <a:pt x="21" y="125"/>
                    </a:cubicBezTo>
                    <a:cubicBezTo>
                      <a:pt x="20" y="126"/>
                      <a:pt x="20" y="126"/>
                      <a:pt x="20" y="126"/>
                    </a:cubicBezTo>
                    <a:cubicBezTo>
                      <a:pt x="20" y="126"/>
                      <a:pt x="20" y="126"/>
                      <a:pt x="20" y="126"/>
                    </a:cubicBezTo>
                    <a:cubicBezTo>
                      <a:pt x="17" y="128"/>
                      <a:pt x="24" y="126"/>
                      <a:pt x="23" y="129"/>
                    </a:cubicBezTo>
                    <a:cubicBezTo>
                      <a:pt x="23" y="129"/>
                      <a:pt x="22" y="130"/>
                      <a:pt x="22" y="130"/>
                    </a:cubicBezTo>
                    <a:cubicBezTo>
                      <a:pt x="23" y="131"/>
                      <a:pt x="23" y="131"/>
                      <a:pt x="23" y="131"/>
                    </a:cubicBezTo>
                    <a:cubicBezTo>
                      <a:pt x="23" y="131"/>
                      <a:pt x="22" y="132"/>
                      <a:pt x="22" y="131"/>
                    </a:cubicBezTo>
                    <a:cubicBezTo>
                      <a:pt x="23" y="133"/>
                      <a:pt x="23" y="133"/>
                      <a:pt x="23" y="133"/>
                    </a:cubicBezTo>
                    <a:cubicBezTo>
                      <a:pt x="23" y="133"/>
                      <a:pt x="23" y="133"/>
                      <a:pt x="23" y="133"/>
                    </a:cubicBezTo>
                    <a:cubicBezTo>
                      <a:pt x="24" y="134"/>
                      <a:pt x="25" y="134"/>
                      <a:pt x="26" y="135"/>
                    </a:cubicBezTo>
                    <a:cubicBezTo>
                      <a:pt x="25" y="135"/>
                      <a:pt x="25" y="134"/>
                      <a:pt x="24" y="135"/>
                    </a:cubicBezTo>
                    <a:cubicBezTo>
                      <a:pt x="26" y="136"/>
                      <a:pt x="26" y="136"/>
                      <a:pt x="26" y="136"/>
                    </a:cubicBezTo>
                    <a:cubicBezTo>
                      <a:pt x="25" y="137"/>
                      <a:pt x="23" y="136"/>
                      <a:pt x="23" y="135"/>
                    </a:cubicBezTo>
                    <a:cubicBezTo>
                      <a:pt x="18" y="137"/>
                      <a:pt x="25" y="136"/>
                      <a:pt x="22" y="139"/>
                    </a:cubicBezTo>
                    <a:cubicBezTo>
                      <a:pt x="21" y="138"/>
                      <a:pt x="21" y="138"/>
                      <a:pt x="21" y="138"/>
                    </a:cubicBezTo>
                    <a:cubicBezTo>
                      <a:pt x="18" y="139"/>
                      <a:pt x="19" y="140"/>
                      <a:pt x="18" y="141"/>
                    </a:cubicBezTo>
                    <a:cubicBezTo>
                      <a:pt x="18" y="141"/>
                      <a:pt x="22" y="138"/>
                      <a:pt x="24" y="139"/>
                    </a:cubicBezTo>
                    <a:cubicBezTo>
                      <a:pt x="23" y="140"/>
                      <a:pt x="23" y="140"/>
                      <a:pt x="24" y="141"/>
                    </a:cubicBezTo>
                    <a:cubicBezTo>
                      <a:pt x="22" y="141"/>
                      <a:pt x="23" y="142"/>
                      <a:pt x="23" y="143"/>
                    </a:cubicBezTo>
                    <a:cubicBezTo>
                      <a:pt x="21" y="143"/>
                      <a:pt x="21" y="143"/>
                      <a:pt x="21" y="143"/>
                    </a:cubicBezTo>
                    <a:cubicBezTo>
                      <a:pt x="21" y="144"/>
                      <a:pt x="23" y="144"/>
                      <a:pt x="24" y="144"/>
                    </a:cubicBezTo>
                    <a:cubicBezTo>
                      <a:pt x="24" y="145"/>
                      <a:pt x="22" y="146"/>
                      <a:pt x="20" y="146"/>
                    </a:cubicBezTo>
                    <a:cubicBezTo>
                      <a:pt x="20" y="148"/>
                      <a:pt x="23" y="145"/>
                      <a:pt x="24" y="147"/>
                    </a:cubicBezTo>
                    <a:cubicBezTo>
                      <a:pt x="23" y="149"/>
                      <a:pt x="24" y="149"/>
                      <a:pt x="26" y="151"/>
                    </a:cubicBezTo>
                    <a:cubicBezTo>
                      <a:pt x="25" y="152"/>
                      <a:pt x="25" y="151"/>
                      <a:pt x="24" y="152"/>
                    </a:cubicBezTo>
                    <a:cubicBezTo>
                      <a:pt x="26" y="152"/>
                      <a:pt x="26" y="152"/>
                      <a:pt x="26" y="152"/>
                    </a:cubicBezTo>
                    <a:cubicBezTo>
                      <a:pt x="26" y="153"/>
                      <a:pt x="25" y="153"/>
                      <a:pt x="25" y="153"/>
                    </a:cubicBezTo>
                    <a:cubicBezTo>
                      <a:pt x="26" y="153"/>
                      <a:pt x="28" y="152"/>
                      <a:pt x="28" y="154"/>
                    </a:cubicBezTo>
                    <a:cubicBezTo>
                      <a:pt x="31" y="154"/>
                      <a:pt x="25" y="157"/>
                      <a:pt x="28" y="158"/>
                    </a:cubicBezTo>
                    <a:cubicBezTo>
                      <a:pt x="27" y="158"/>
                      <a:pt x="26" y="158"/>
                      <a:pt x="25" y="158"/>
                    </a:cubicBezTo>
                    <a:cubicBezTo>
                      <a:pt x="28" y="160"/>
                      <a:pt x="27" y="160"/>
                      <a:pt x="30" y="161"/>
                    </a:cubicBezTo>
                    <a:cubicBezTo>
                      <a:pt x="29" y="163"/>
                      <a:pt x="29" y="163"/>
                      <a:pt x="29" y="163"/>
                    </a:cubicBezTo>
                    <a:cubicBezTo>
                      <a:pt x="30" y="162"/>
                      <a:pt x="33" y="163"/>
                      <a:pt x="35" y="164"/>
                    </a:cubicBezTo>
                    <a:cubicBezTo>
                      <a:pt x="36" y="164"/>
                      <a:pt x="37" y="163"/>
                      <a:pt x="37" y="163"/>
                    </a:cubicBezTo>
                    <a:cubicBezTo>
                      <a:pt x="38" y="165"/>
                      <a:pt x="38" y="165"/>
                      <a:pt x="38" y="165"/>
                    </a:cubicBezTo>
                    <a:cubicBezTo>
                      <a:pt x="38" y="165"/>
                      <a:pt x="37" y="165"/>
                      <a:pt x="36" y="165"/>
                    </a:cubicBezTo>
                    <a:cubicBezTo>
                      <a:pt x="36" y="165"/>
                      <a:pt x="37" y="165"/>
                      <a:pt x="37" y="165"/>
                    </a:cubicBezTo>
                    <a:cubicBezTo>
                      <a:pt x="36" y="166"/>
                      <a:pt x="34" y="166"/>
                      <a:pt x="33" y="165"/>
                    </a:cubicBezTo>
                    <a:cubicBezTo>
                      <a:pt x="33" y="165"/>
                      <a:pt x="34" y="165"/>
                      <a:pt x="34" y="164"/>
                    </a:cubicBezTo>
                    <a:cubicBezTo>
                      <a:pt x="33" y="164"/>
                      <a:pt x="31" y="164"/>
                      <a:pt x="30" y="164"/>
                    </a:cubicBezTo>
                    <a:cubicBezTo>
                      <a:pt x="30" y="164"/>
                      <a:pt x="30" y="164"/>
                      <a:pt x="30" y="165"/>
                    </a:cubicBezTo>
                    <a:cubicBezTo>
                      <a:pt x="30" y="164"/>
                      <a:pt x="29" y="164"/>
                      <a:pt x="29" y="164"/>
                    </a:cubicBezTo>
                    <a:cubicBezTo>
                      <a:pt x="29" y="165"/>
                      <a:pt x="30" y="165"/>
                      <a:pt x="30" y="165"/>
                    </a:cubicBezTo>
                    <a:cubicBezTo>
                      <a:pt x="27" y="166"/>
                      <a:pt x="27" y="166"/>
                      <a:pt x="27" y="166"/>
                    </a:cubicBezTo>
                    <a:cubicBezTo>
                      <a:pt x="29" y="166"/>
                      <a:pt x="29" y="166"/>
                      <a:pt x="29" y="166"/>
                    </a:cubicBezTo>
                    <a:cubicBezTo>
                      <a:pt x="27" y="169"/>
                      <a:pt x="27" y="169"/>
                      <a:pt x="27" y="169"/>
                    </a:cubicBezTo>
                    <a:cubicBezTo>
                      <a:pt x="30" y="170"/>
                      <a:pt x="34" y="171"/>
                      <a:pt x="36" y="174"/>
                    </a:cubicBezTo>
                    <a:cubicBezTo>
                      <a:pt x="34" y="174"/>
                      <a:pt x="33" y="174"/>
                      <a:pt x="30" y="175"/>
                    </a:cubicBezTo>
                    <a:cubicBezTo>
                      <a:pt x="33" y="174"/>
                      <a:pt x="29" y="172"/>
                      <a:pt x="29" y="171"/>
                    </a:cubicBezTo>
                    <a:cubicBezTo>
                      <a:pt x="29" y="172"/>
                      <a:pt x="28" y="172"/>
                      <a:pt x="27" y="171"/>
                    </a:cubicBezTo>
                    <a:cubicBezTo>
                      <a:pt x="30" y="174"/>
                      <a:pt x="30" y="174"/>
                      <a:pt x="30" y="174"/>
                    </a:cubicBezTo>
                    <a:cubicBezTo>
                      <a:pt x="28" y="174"/>
                      <a:pt x="28" y="175"/>
                      <a:pt x="28" y="175"/>
                    </a:cubicBezTo>
                    <a:cubicBezTo>
                      <a:pt x="32" y="175"/>
                      <a:pt x="31" y="177"/>
                      <a:pt x="32" y="178"/>
                    </a:cubicBezTo>
                    <a:cubicBezTo>
                      <a:pt x="31" y="178"/>
                      <a:pt x="29" y="178"/>
                      <a:pt x="29" y="177"/>
                    </a:cubicBezTo>
                    <a:cubicBezTo>
                      <a:pt x="27" y="179"/>
                      <a:pt x="34" y="178"/>
                      <a:pt x="32" y="180"/>
                    </a:cubicBezTo>
                    <a:cubicBezTo>
                      <a:pt x="32" y="180"/>
                      <a:pt x="32" y="180"/>
                      <a:pt x="31" y="180"/>
                    </a:cubicBezTo>
                    <a:cubicBezTo>
                      <a:pt x="32" y="180"/>
                      <a:pt x="32" y="182"/>
                      <a:pt x="31" y="182"/>
                    </a:cubicBezTo>
                    <a:cubicBezTo>
                      <a:pt x="30" y="182"/>
                      <a:pt x="30" y="182"/>
                      <a:pt x="30" y="182"/>
                    </a:cubicBezTo>
                    <a:cubicBezTo>
                      <a:pt x="30" y="184"/>
                      <a:pt x="31" y="188"/>
                      <a:pt x="34" y="188"/>
                    </a:cubicBezTo>
                    <a:cubicBezTo>
                      <a:pt x="34" y="188"/>
                      <a:pt x="30" y="188"/>
                      <a:pt x="30" y="188"/>
                    </a:cubicBezTo>
                    <a:cubicBezTo>
                      <a:pt x="41" y="191"/>
                      <a:pt x="41" y="191"/>
                      <a:pt x="41" y="191"/>
                    </a:cubicBezTo>
                    <a:cubicBezTo>
                      <a:pt x="38" y="191"/>
                      <a:pt x="32" y="193"/>
                      <a:pt x="30" y="192"/>
                    </a:cubicBezTo>
                    <a:cubicBezTo>
                      <a:pt x="29" y="192"/>
                      <a:pt x="29" y="193"/>
                      <a:pt x="30" y="194"/>
                    </a:cubicBezTo>
                    <a:cubicBezTo>
                      <a:pt x="30" y="193"/>
                      <a:pt x="34" y="193"/>
                      <a:pt x="35" y="193"/>
                    </a:cubicBezTo>
                    <a:cubicBezTo>
                      <a:pt x="31" y="195"/>
                      <a:pt x="33" y="194"/>
                      <a:pt x="30" y="196"/>
                    </a:cubicBezTo>
                    <a:cubicBezTo>
                      <a:pt x="31" y="195"/>
                      <a:pt x="35" y="196"/>
                      <a:pt x="35" y="197"/>
                    </a:cubicBezTo>
                    <a:cubicBezTo>
                      <a:pt x="35" y="196"/>
                      <a:pt x="31" y="197"/>
                      <a:pt x="30" y="197"/>
                    </a:cubicBezTo>
                    <a:cubicBezTo>
                      <a:pt x="35" y="198"/>
                      <a:pt x="35" y="198"/>
                      <a:pt x="35" y="198"/>
                    </a:cubicBezTo>
                    <a:cubicBezTo>
                      <a:pt x="34" y="198"/>
                      <a:pt x="31" y="199"/>
                      <a:pt x="30" y="199"/>
                    </a:cubicBezTo>
                    <a:cubicBezTo>
                      <a:pt x="31" y="199"/>
                      <a:pt x="30" y="201"/>
                      <a:pt x="30" y="202"/>
                    </a:cubicBezTo>
                    <a:cubicBezTo>
                      <a:pt x="31" y="201"/>
                      <a:pt x="31" y="201"/>
                      <a:pt x="31" y="201"/>
                    </a:cubicBezTo>
                    <a:cubicBezTo>
                      <a:pt x="31" y="203"/>
                      <a:pt x="38" y="203"/>
                      <a:pt x="38" y="205"/>
                    </a:cubicBezTo>
                    <a:cubicBezTo>
                      <a:pt x="37" y="205"/>
                      <a:pt x="32" y="205"/>
                      <a:pt x="32" y="206"/>
                    </a:cubicBezTo>
                    <a:cubicBezTo>
                      <a:pt x="34" y="206"/>
                      <a:pt x="43" y="208"/>
                      <a:pt x="45" y="210"/>
                    </a:cubicBezTo>
                    <a:cubicBezTo>
                      <a:pt x="43" y="210"/>
                      <a:pt x="43" y="210"/>
                      <a:pt x="43" y="210"/>
                    </a:cubicBezTo>
                    <a:cubicBezTo>
                      <a:pt x="45" y="212"/>
                      <a:pt x="45" y="212"/>
                      <a:pt x="45" y="212"/>
                    </a:cubicBezTo>
                    <a:cubicBezTo>
                      <a:pt x="42" y="211"/>
                      <a:pt x="34" y="209"/>
                      <a:pt x="31" y="207"/>
                    </a:cubicBezTo>
                    <a:cubicBezTo>
                      <a:pt x="30" y="208"/>
                      <a:pt x="30" y="208"/>
                      <a:pt x="30" y="209"/>
                    </a:cubicBezTo>
                    <a:cubicBezTo>
                      <a:pt x="29" y="209"/>
                      <a:pt x="28" y="208"/>
                      <a:pt x="28" y="208"/>
                    </a:cubicBezTo>
                    <a:cubicBezTo>
                      <a:pt x="27" y="211"/>
                      <a:pt x="27" y="211"/>
                      <a:pt x="27" y="211"/>
                    </a:cubicBezTo>
                    <a:cubicBezTo>
                      <a:pt x="30" y="211"/>
                      <a:pt x="30" y="213"/>
                      <a:pt x="32" y="213"/>
                    </a:cubicBezTo>
                    <a:cubicBezTo>
                      <a:pt x="29" y="210"/>
                      <a:pt x="29" y="210"/>
                      <a:pt x="29" y="210"/>
                    </a:cubicBezTo>
                    <a:cubicBezTo>
                      <a:pt x="32" y="209"/>
                      <a:pt x="37" y="211"/>
                      <a:pt x="37" y="214"/>
                    </a:cubicBezTo>
                    <a:cubicBezTo>
                      <a:pt x="36" y="214"/>
                      <a:pt x="32" y="213"/>
                      <a:pt x="31" y="214"/>
                    </a:cubicBezTo>
                    <a:cubicBezTo>
                      <a:pt x="32" y="214"/>
                      <a:pt x="33" y="216"/>
                      <a:pt x="32" y="216"/>
                    </a:cubicBezTo>
                    <a:cubicBezTo>
                      <a:pt x="31" y="215"/>
                      <a:pt x="31" y="215"/>
                      <a:pt x="31" y="215"/>
                    </a:cubicBezTo>
                    <a:cubicBezTo>
                      <a:pt x="30" y="216"/>
                      <a:pt x="34" y="217"/>
                      <a:pt x="32" y="218"/>
                    </a:cubicBezTo>
                    <a:cubicBezTo>
                      <a:pt x="32" y="219"/>
                      <a:pt x="28" y="220"/>
                      <a:pt x="30" y="220"/>
                    </a:cubicBezTo>
                    <a:cubicBezTo>
                      <a:pt x="33" y="219"/>
                      <a:pt x="43" y="218"/>
                      <a:pt x="45" y="219"/>
                    </a:cubicBezTo>
                    <a:cubicBezTo>
                      <a:pt x="45" y="219"/>
                      <a:pt x="42" y="222"/>
                      <a:pt x="41" y="222"/>
                    </a:cubicBezTo>
                    <a:cubicBezTo>
                      <a:pt x="38" y="223"/>
                      <a:pt x="35" y="221"/>
                      <a:pt x="33" y="222"/>
                    </a:cubicBezTo>
                    <a:cubicBezTo>
                      <a:pt x="34" y="222"/>
                      <a:pt x="34" y="223"/>
                      <a:pt x="35" y="223"/>
                    </a:cubicBezTo>
                    <a:cubicBezTo>
                      <a:pt x="34" y="223"/>
                      <a:pt x="32" y="223"/>
                      <a:pt x="33" y="224"/>
                    </a:cubicBezTo>
                    <a:cubicBezTo>
                      <a:pt x="36" y="224"/>
                      <a:pt x="33" y="226"/>
                      <a:pt x="35" y="224"/>
                    </a:cubicBezTo>
                    <a:cubicBezTo>
                      <a:pt x="36" y="225"/>
                      <a:pt x="35" y="226"/>
                      <a:pt x="35" y="227"/>
                    </a:cubicBezTo>
                    <a:cubicBezTo>
                      <a:pt x="37" y="226"/>
                      <a:pt x="41" y="228"/>
                      <a:pt x="42" y="229"/>
                    </a:cubicBezTo>
                    <a:cubicBezTo>
                      <a:pt x="41" y="229"/>
                      <a:pt x="40" y="229"/>
                      <a:pt x="40" y="229"/>
                    </a:cubicBezTo>
                    <a:cubicBezTo>
                      <a:pt x="40" y="232"/>
                      <a:pt x="38" y="233"/>
                      <a:pt x="38" y="235"/>
                    </a:cubicBezTo>
                    <a:cubicBezTo>
                      <a:pt x="38" y="236"/>
                      <a:pt x="37" y="237"/>
                      <a:pt x="36" y="236"/>
                    </a:cubicBezTo>
                    <a:cubicBezTo>
                      <a:pt x="36" y="237"/>
                      <a:pt x="37" y="237"/>
                      <a:pt x="37" y="237"/>
                    </a:cubicBezTo>
                    <a:cubicBezTo>
                      <a:pt x="35" y="239"/>
                      <a:pt x="37" y="236"/>
                      <a:pt x="34" y="237"/>
                    </a:cubicBezTo>
                    <a:cubicBezTo>
                      <a:pt x="36" y="237"/>
                      <a:pt x="36" y="239"/>
                      <a:pt x="37" y="240"/>
                    </a:cubicBezTo>
                    <a:cubicBezTo>
                      <a:pt x="40" y="239"/>
                      <a:pt x="38" y="237"/>
                      <a:pt x="37" y="237"/>
                    </a:cubicBezTo>
                    <a:cubicBezTo>
                      <a:pt x="40" y="236"/>
                      <a:pt x="44" y="238"/>
                      <a:pt x="45" y="240"/>
                    </a:cubicBezTo>
                    <a:cubicBezTo>
                      <a:pt x="46" y="242"/>
                      <a:pt x="43" y="241"/>
                      <a:pt x="44" y="241"/>
                    </a:cubicBezTo>
                    <a:cubicBezTo>
                      <a:pt x="43" y="245"/>
                      <a:pt x="50" y="244"/>
                      <a:pt x="47" y="247"/>
                    </a:cubicBezTo>
                    <a:cubicBezTo>
                      <a:pt x="45" y="248"/>
                      <a:pt x="43" y="247"/>
                      <a:pt x="41" y="248"/>
                    </a:cubicBezTo>
                    <a:cubicBezTo>
                      <a:pt x="41" y="246"/>
                      <a:pt x="43" y="245"/>
                      <a:pt x="43" y="244"/>
                    </a:cubicBezTo>
                    <a:cubicBezTo>
                      <a:pt x="42" y="246"/>
                      <a:pt x="42" y="246"/>
                      <a:pt x="42" y="246"/>
                    </a:cubicBezTo>
                    <a:cubicBezTo>
                      <a:pt x="41" y="245"/>
                      <a:pt x="40" y="244"/>
                      <a:pt x="41" y="244"/>
                    </a:cubicBezTo>
                    <a:cubicBezTo>
                      <a:pt x="39" y="245"/>
                      <a:pt x="41" y="249"/>
                      <a:pt x="39" y="252"/>
                    </a:cubicBezTo>
                    <a:cubicBezTo>
                      <a:pt x="40" y="253"/>
                      <a:pt x="41" y="253"/>
                      <a:pt x="41" y="253"/>
                    </a:cubicBezTo>
                    <a:cubicBezTo>
                      <a:pt x="41" y="252"/>
                      <a:pt x="41" y="252"/>
                      <a:pt x="41" y="252"/>
                    </a:cubicBezTo>
                    <a:cubicBezTo>
                      <a:pt x="43" y="251"/>
                      <a:pt x="43" y="254"/>
                      <a:pt x="44" y="253"/>
                    </a:cubicBezTo>
                    <a:cubicBezTo>
                      <a:pt x="46" y="254"/>
                      <a:pt x="47" y="255"/>
                      <a:pt x="47" y="257"/>
                    </a:cubicBezTo>
                    <a:cubicBezTo>
                      <a:pt x="44" y="257"/>
                      <a:pt x="44" y="257"/>
                      <a:pt x="44" y="257"/>
                    </a:cubicBezTo>
                    <a:cubicBezTo>
                      <a:pt x="45" y="257"/>
                      <a:pt x="45" y="256"/>
                      <a:pt x="45" y="255"/>
                    </a:cubicBezTo>
                    <a:cubicBezTo>
                      <a:pt x="46" y="256"/>
                      <a:pt x="41" y="258"/>
                      <a:pt x="45" y="259"/>
                    </a:cubicBezTo>
                    <a:cubicBezTo>
                      <a:pt x="46" y="257"/>
                      <a:pt x="46" y="257"/>
                      <a:pt x="46" y="257"/>
                    </a:cubicBezTo>
                    <a:cubicBezTo>
                      <a:pt x="48" y="259"/>
                      <a:pt x="50" y="260"/>
                      <a:pt x="49" y="261"/>
                    </a:cubicBezTo>
                    <a:cubicBezTo>
                      <a:pt x="52" y="261"/>
                      <a:pt x="49" y="261"/>
                      <a:pt x="52" y="260"/>
                    </a:cubicBezTo>
                    <a:cubicBezTo>
                      <a:pt x="49" y="261"/>
                      <a:pt x="52" y="256"/>
                      <a:pt x="48" y="258"/>
                    </a:cubicBezTo>
                    <a:cubicBezTo>
                      <a:pt x="52" y="257"/>
                      <a:pt x="50" y="256"/>
                      <a:pt x="53" y="255"/>
                    </a:cubicBezTo>
                    <a:cubicBezTo>
                      <a:pt x="52" y="255"/>
                      <a:pt x="51" y="255"/>
                      <a:pt x="51" y="254"/>
                    </a:cubicBezTo>
                    <a:cubicBezTo>
                      <a:pt x="51" y="254"/>
                      <a:pt x="51" y="254"/>
                      <a:pt x="51" y="254"/>
                    </a:cubicBezTo>
                    <a:cubicBezTo>
                      <a:pt x="51" y="254"/>
                      <a:pt x="51" y="254"/>
                      <a:pt x="51" y="254"/>
                    </a:cubicBezTo>
                    <a:cubicBezTo>
                      <a:pt x="51" y="254"/>
                      <a:pt x="51" y="254"/>
                      <a:pt x="51" y="254"/>
                    </a:cubicBezTo>
                    <a:cubicBezTo>
                      <a:pt x="51" y="254"/>
                      <a:pt x="51" y="254"/>
                      <a:pt x="51" y="254"/>
                    </a:cubicBezTo>
                    <a:cubicBezTo>
                      <a:pt x="50" y="254"/>
                      <a:pt x="50" y="254"/>
                      <a:pt x="49" y="254"/>
                    </a:cubicBezTo>
                    <a:cubicBezTo>
                      <a:pt x="48" y="254"/>
                      <a:pt x="48" y="252"/>
                      <a:pt x="47" y="251"/>
                    </a:cubicBezTo>
                    <a:cubicBezTo>
                      <a:pt x="47" y="250"/>
                      <a:pt x="48" y="251"/>
                      <a:pt x="48" y="251"/>
                    </a:cubicBezTo>
                    <a:cubicBezTo>
                      <a:pt x="47" y="250"/>
                      <a:pt x="47" y="250"/>
                      <a:pt x="47" y="250"/>
                    </a:cubicBezTo>
                    <a:cubicBezTo>
                      <a:pt x="49" y="250"/>
                      <a:pt x="50" y="248"/>
                      <a:pt x="51" y="250"/>
                    </a:cubicBezTo>
                    <a:cubicBezTo>
                      <a:pt x="51" y="248"/>
                      <a:pt x="51" y="248"/>
                      <a:pt x="51" y="248"/>
                    </a:cubicBezTo>
                    <a:cubicBezTo>
                      <a:pt x="52" y="247"/>
                      <a:pt x="52" y="246"/>
                      <a:pt x="52" y="245"/>
                    </a:cubicBezTo>
                    <a:cubicBezTo>
                      <a:pt x="52" y="245"/>
                      <a:pt x="50" y="244"/>
                      <a:pt x="51" y="244"/>
                    </a:cubicBezTo>
                    <a:cubicBezTo>
                      <a:pt x="50" y="242"/>
                      <a:pt x="50" y="242"/>
                      <a:pt x="50" y="242"/>
                    </a:cubicBezTo>
                    <a:cubicBezTo>
                      <a:pt x="50" y="242"/>
                      <a:pt x="50" y="242"/>
                      <a:pt x="50" y="242"/>
                    </a:cubicBezTo>
                    <a:cubicBezTo>
                      <a:pt x="50" y="240"/>
                      <a:pt x="47" y="237"/>
                      <a:pt x="50" y="234"/>
                    </a:cubicBezTo>
                    <a:cubicBezTo>
                      <a:pt x="50" y="234"/>
                      <a:pt x="49" y="233"/>
                      <a:pt x="50" y="232"/>
                    </a:cubicBezTo>
                    <a:cubicBezTo>
                      <a:pt x="51" y="231"/>
                      <a:pt x="51" y="231"/>
                      <a:pt x="51" y="231"/>
                    </a:cubicBezTo>
                    <a:cubicBezTo>
                      <a:pt x="51" y="230"/>
                      <a:pt x="53" y="228"/>
                      <a:pt x="51" y="228"/>
                    </a:cubicBezTo>
                    <a:cubicBezTo>
                      <a:pt x="55" y="227"/>
                      <a:pt x="52" y="223"/>
                      <a:pt x="52" y="221"/>
                    </a:cubicBezTo>
                    <a:cubicBezTo>
                      <a:pt x="50" y="221"/>
                      <a:pt x="50" y="221"/>
                      <a:pt x="50" y="221"/>
                    </a:cubicBezTo>
                    <a:cubicBezTo>
                      <a:pt x="50" y="220"/>
                      <a:pt x="50" y="219"/>
                      <a:pt x="49" y="217"/>
                    </a:cubicBezTo>
                    <a:cubicBezTo>
                      <a:pt x="47" y="217"/>
                      <a:pt x="47" y="217"/>
                      <a:pt x="47" y="217"/>
                    </a:cubicBezTo>
                    <a:cubicBezTo>
                      <a:pt x="46" y="216"/>
                      <a:pt x="48" y="214"/>
                      <a:pt x="48" y="212"/>
                    </a:cubicBezTo>
                    <a:cubicBezTo>
                      <a:pt x="49" y="212"/>
                      <a:pt x="49" y="213"/>
                      <a:pt x="48" y="213"/>
                    </a:cubicBezTo>
                    <a:cubicBezTo>
                      <a:pt x="52" y="210"/>
                      <a:pt x="45" y="208"/>
                      <a:pt x="48" y="206"/>
                    </a:cubicBezTo>
                    <a:cubicBezTo>
                      <a:pt x="47" y="205"/>
                      <a:pt x="47" y="205"/>
                      <a:pt x="48" y="204"/>
                    </a:cubicBezTo>
                    <a:cubicBezTo>
                      <a:pt x="48" y="204"/>
                      <a:pt x="48" y="204"/>
                      <a:pt x="48" y="204"/>
                    </a:cubicBezTo>
                    <a:cubicBezTo>
                      <a:pt x="48" y="204"/>
                      <a:pt x="48" y="204"/>
                      <a:pt x="48" y="204"/>
                    </a:cubicBezTo>
                    <a:cubicBezTo>
                      <a:pt x="48" y="204"/>
                      <a:pt x="48" y="204"/>
                      <a:pt x="49" y="203"/>
                    </a:cubicBezTo>
                    <a:cubicBezTo>
                      <a:pt x="48" y="204"/>
                      <a:pt x="48" y="204"/>
                      <a:pt x="48" y="204"/>
                    </a:cubicBezTo>
                    <a:cubicBezTo>
                      <a:pt x="48" y="204"/>
                      <a:pt x="47" y="203"/>
                      <a:pt x="47" y="202"/>
                    </a:cubicBezTo>
                    <a:cubicBezTo>
                      <a:pt x="49" y="202"/>
                      <a:pt x="49" y="202"/>
                      <a:pt x="49" y="202"/>
                    </a:cubicBezTo>
                    <a:cubicBezTo>
                      <a:pt x="49" y="202"/>
                      <a:pt x="49" y="202"/>
                      <a:pt x="49" y="202"/>
                    </a:cubicBezTo>
                    <a:cubicBezTo>
                      <a:pt x="49" y="201"/>
                      <a:pt x="48" y="201"/>
                      <a:pt x="46" y="202"/>
                    </a:cubicBezTo>
                    <a:cubicBezTo>
                      <a:pt x="46" y="202"/>
                      <a:pt x="46" y="201"/>
                      <a:pt x="45" y="201"/>
                    </a:cubicBezTo>
                    <a:cubicBezTo>
                      <a:pt x="48" y="200"/>
                      <a:pt x="44" y="199"/>
                      <a:pt x="47" y="199"/>
                    </a:cubicBezTo>
                    <a:cubicBezTo>
                      <a:pt x="46" y="198"/>
                      <a:pt x="46" y="195"/>
                      <a:pt x="42" y="195"/>
                    </a:cubicBezTo>
                    <a:cubicBezTo>
                      <a:pt x="43" y="195"/>
                      <a:pt x="43" y="195"/>
                      <a:pt x="43" y="195"/>
                    </a:cubicBezTo>
                    <a:cubicBezTo>
                      <a:pt x="43" y="195"/>
                      <a:pt x="44" y="194"/>
                      <a:pt x="43" y="193"/>
                    </a:cubicBezTo>
                    <a:cubicBezTo>
                      <a:pt x="45" y="193"/>
                      <a:pt x="45" y="193"/>
                      <a:pt x="45" y="193"/>
                    </a:cubicBezTo>
                    <a:cubicBezTo>
                      <a:pt x="42" y="192"/>
                      <a:pt x="42" y="192"/>
                      <a:pt x="42" y="192"/>
                    </a:cubicBezTo>
                    <a:cubicBezTo>
                      <a:pt x="43" y="191"/>
                      <a:pt x="44" y="190"/>
                      <a:pt x="46" y="191"/>
                    </a:cubicBezTo>
                    <a:cubicBezTo>
                      <a:pt x="43" y="189"/>
                      <a:pt x="45" y="189"/>
                      <a:pt x="42" y="187"/>
                    </a:cubicBezTo>
                    <a:cubicBezTo>
                      <a:pt x="43" y="187"/>
                      <a:pt x="43" y="187"/>
                      <a:pt x="43" y="187"/>
                    </a:cubicBezTo>
                    <a:cubicBezTo>
                      <a:pt x="43" y="187"/>
                      <a:pt x="41" y="186"/>
                      <a:pt x="42" y="185"/>
                    </a:cubicBezTo>
                    <a:cubicBezTo>
                      <a:pt x="45" y="184"/>
                      <a:pt x="42" y="178"/>
                      <a:pt x="44" y="174"/>
                    </a:cubicBezTo>
                    <a:cubicBezTo>
                      <a:pt x="40" y="175"/>
                      <a:pt x="46" y="172"/>
                      <a:pt x="43" y="172"/>
                    </a:cubicBezTo>
                    <a:cubicBezTo>
                      <a:pt x="44" y="171"/>
                      <a:pt x="44" y="171"/>
                      <a:pt x="45" y="171"/>
                    </a:cubicBezTo>
                    <a:cubicBezTo>
                      <a:pt x="44" y="169"/>
                      <a:pt x="47" y="168"/>
                      <a:pt x="44" y="167"/>
                    </a:cubicBezTo>
                    <a:cubicBezTo>
                      <a:pt x="45" y="167"/>
                      <a:pt x="45" y="167"/>
                      <a:pt x="46" y="167"/>
                    </a:cubicBezTo>
                    <a:cubicBezTo>
                      <a:pt x="46" y="167"/>
                      <a:pt x="45" y="166"/>
                      <a:pt x="46" y="166"/>
                    </a:cubicBezTo>
                    <a:cubicBezTo>
                      <a:pt x="46" y="166"/>
                      <a:pt x="46" y="166"/>
                      <a:pt x="47" y="167"/>
                    </a:cubicBezTo>
                    <a:cubicBezTo>
                      <a:pt x="47" y="165"/>
                      <a:pt x="43" y="165"/>
                      <a:pt x="40" y="165"/>
                    </a:cubicBezTo>
                    <a:cubicBezTo>
                      <a:pt x="41" y="164"/>
                      <a:pt x="41" y="163"/>
                      <a:pt x="39" y="163"/>
                    </a:cubicBezTo>
                    <a:cubicBezTo>
                      <a:pt x="40" y="162"/>
                      <a:pt x="41" y="162"/>
                      <a:pt x="41" y="163"/>
                    </a:cubicBezTo>
                    <a:cubicBezTo>
                      <a:pt x="42" y="162"/>
                      <a:pt x="43" y="158"/>
                      <a:pt x="40" y="158"/>
                    </a:cubicBezTo>
                    <a:cubicBezTo>
                      <a:pt x="41" y="158"/>
                      <a:pt x="40" y="157"/>
                      <a:pt x="40" y="157"/>
                    </a:cubicBezTo>
                    <a:cubicBezTo>
                      <a:pt x="40" y="156"/>
                      <a:pt x="40" y="156"/>
                      <a:pt x="40" y="154"/>
                    </a:cubicBezTo>
                    <a:cubicBezTo>
                      <a:pt x="39" y="154"/>
                      <a:pt x="39" y="154"/>
                      <a:pt x="39" y="154"/>
                    </a:cubicBezTo>
                    <a:cubicBezTo>
                      <a:pt x="36" y="154"/>
                      <a:pt x="38" y="153"/>
                      <a:pt x="38" y="152"/>
                    </a:cubicBezTo>
                    <a:cubicBezTo>
                      <a:pt x="38" y="152"/>
                      <a:pt x="38" y="152"/>
                      <a:pt x="38" y="152"/>
                    </a:cubicBezTo>
                    <a:cubicBezTo>
                      <a:pt x="40" y="149"/>
                      <a:pt x="37" y="151"/>
                      <a:pt x="39" y="148"/>
                    </a:cubicBezTo>
                    <a:cubicBezTo>
                      <a:pt x="37" y="148"/>
                      <a:pt x="37" y="148"/>
                      <a:pt x="37" y="148"/>
                    </a:cubicBezTo>
                    <a:cubicBezTo>
                      <a:pt x="33" y="148"/>
                      <a:pt x="39" y="145"/>
                      <a:pt x="38" y="144"/>
                    </a:cubicBezTo>
                    <a:cubicBezTo>
                      <a:pt x="37" y="145"/>
                      <a:pt x="37" y="145"/>
                      <a:pt x="37" y="145"/>
                    </a:cubicBezTo>
                    <a:cubicBezTo>
                      <a:pt x="35" y="144"/>
                      <a:pt x="42" y="141"/>
                      <a:pt x="42" y="140"/>
                    </a:cubicBezTo>
                    <a:cubicBezTo>
                      <a:pt x="43" y="140"/>
                      <a:pt x="43" y="141"/>
                      <a:pt x="43" y="141"/>
                    </a:cubicBezTo>
                    <a:cubicBezTo>
                      <a:pt x="45" y="138"/>
                      <a:pt x="41" y="141"/>
                      <a:pt x="40" y="139"/>
                    </a:cubicBezTo>
                    <a:cubicBezTo>
                      <a:pt x="41" y="139"/>
                      <a:pt x="43" y="139"/>
                      <a:pt x="43" y="138"/>
                    </a:cubicBezTo>
                    <a:cubicBezTo>
                      <a:pt x="44" y="137"/>
                      <a:pt x="39" y="135"/>
                      <a:pt x="41" y="133"/>
                    </a:cubicBezTo>
                    <a:cubicBezTo>
                      <a:pt x="40" y="134"/>
                      <a:pt x="39" y="134"/>
                      <a:pt x="38" y="133"/>
                    </a:cubicBezTo>
                    <a:cubicBezTo>
                      <a:pt x="38" y="132"/>
                      <a:pt x="42" y="129"/>
                      <a:pt x="38" y="129"/>
                    </a:cubicBezTo>
                    <a:cubicBezTo>
                      <a:pt x="38" y="128"/>
                      <a:pt x="39" y="128"/>
                      <a:pt x="39" y="128"/>
                    </a:cubicBezTo>
                    <a:cubicBezTo>
                      <a:pt x="38" y="127"/>
                      <a:pt x="37" y="125"/>
                      <a:pt x="35" y="125"/>
                    </a:cubicBezTo>
                    <a:cubicBezTo>
                      <a:pt x="42" y="123"/>
                      <a:pt x="31" y="119"/>
                      <a:pt x="37" y="119"/>
                    </a:cubicBezTo>
                    <a:cubicBezTo>
                      <a:pt x="36" y="116"/>
                      <a:pt x="36" y="116"/>
                      <a:pt x="36" y="116"/>
                    </a:cubicBezTo>
                    <a:cubicBezTo>
                      <a:pt x="37" y="116"/>
                      <a:pt x="37" y="116"/>
                      <a:pt x="37" y="116"/>
                    </a:cubicBezTo>
                    <a:cubicBezTo>
                      <a:pt x="37" y="114"/>
                      <a:pt x="36" y="113"/>
                      <a:pt x="34" y="113"/>
                    </a:cubicBezTo>
                    <a:cubicBezTo>
                      <a:pt x="34" y="112"/>
                      <a:pt x="35" y="113"/>
                      <a:pt x="35" y="113"/>
                    </a:cubicBezTo>
                    <a:cubicBezTo>
                      <a:pt x="36" y="110"/>
                      <a:pt x="36" y="109"/>
                      <a:pt x="33" y="108"/>
                    </a:cubicBezTo>
                    <a:cubicBezTo>
                      <a:pt x="34" y="107"/>
                      <a:pt x="34" y="107"/>
                      <a:pt x="34" y="107"/>
                    </a:cubicBezTo>
                    <a:cubicBezTo>
                      <a:pt x="33" y="107"/>
                      <a:pt x="37" y="103"/>
                      <a:pt x="34" y="100"/>
                    </a:cubicBezTo>
                    <a:cubicBezTo>
                      <a:pt x="34" y="100"/>
                      <a:pt x="35" y="100"/>
                      <a:pt x="35" y="100"/>
                    </a:cubicBezTo>
                    <a:cubicBezTo>
                      <a:pt x="32" y="98"/>
                      <a:pt x="39" y="92"/>
                      <a:pt x="32" y="92"/>
                    </a:cubicBezTo>
                    <a:cubicBezTo>
                      <a:pt x="30" y="90"/>
                      <a:pt x="30" y="90"/>
                      <a:pt x="30" y="90"/>
                    </a:cubicBezTo>
                    <a:cubicBezTo>
                      <a:pt x="30" y="93"/>
                      <a:pt x="27" y="91"/>
                      <a:pt x="26" y="92"/>
                    </a:cubicBezTo>
                    <a:cubicBezTo>
                      <a:pt x="25" y="91"/>
                      <a:pt x="28" y="89"/>
                      <a:pt x="28" y="90"/>
                    </a:cubicBezTo>
                    <a:cubicBezTo>
                      <a:pt x="28" y="90"/>
                      <a:pt x="28" y="90"/>
                      <a:pt x="28" y="90"/>
                    </a:cubicBezTo>
                    <a:cubicBezTo>
                      <a:pt x="32" y="90"/>
                      <a:pt x="29" y="87"/>
                      <a:pt x="31" y="87"/>
                    </a:cubicBezTo>
                    <a:cubicBezTo>
                      <a:pt x="30" y="81"/>
                      <a:pt x="31" y="76"/>
                      <a:pt x="31" y="71"/>
                    </a:cubicBezTo>
                    <a:cubicBezTo>
                      <a:pt x="28" y="72"/>
                      <a:pt x="28" y="72"/>
                      <a:pt x="28" y="72"/>
                    </a:cubicBezTo>
                    <a:cubicBezTo>
                      <a:pt x="28" y="71"/>
                      <a:pt x="28" y="71"/>
                      <a:pt x="28" y="71"/>
                    </a:cubicBezTo>
                    <a:cubicBezTo>
                      <a:pt x="28" y="70"/>
                      <a:pt x="30" y="70"/>
                      <a:pt x="30" y="71"/>
                    </a:cubicBezTo>
                    <a:cubicBezTo>
                      <a:pt x="32" y="70"/>
                      <a:pt x="28" y="69"/>
                      <a:pt x="28" y="69"/>
                    </a:cubicBezTo>
                    <a:cubicBezTo>
                      <a:pt x="28" y="67"/>
                      <a:pt x="31" y="70"/>
                      <a:pt x="31" y="69"/>
                    </a:cubicBezTo>
                    <a:cubicBezTo>
                      <a:pt x="31" y="68"/>
                      <a:pt x="31" y="68"/>
                      <a:pt x="31" y="68"/>
                    </a:cubicBezTo>
                    <a:cubicBezTo>
                      <a:pt x="31" y="68"/>
                      <a:pt x="31" y="68"/>
                      <a:pt x="31" y="68"/>
                    </a:cubicBezTo>
                    <a:cubicBezTo>
                      <a:pt x="29" y="68"/>
                      <a:pt x="28" y="68"/>
                      <a:pt x="28" y="66"/>
                    </a:cubicBezTo>
                    <a:cubicBezTo>
                      <a:pt x="28" y="65"/>
                      <a:pt x="30" y="65"/>
                      <a:pt x="30" y="65"/>
                    </a:cubicBezTo>
                    <a:cubicBezTo>
                      <a:pt x="30" y="65"/>
                      <a:pt x="30" y="65"/>
                      <a:pt x="30" y="65"/>
                    </a:cubicBezTo>
                    <a:cubicBezTo>
                      <a:pt x="29" y="62"/>
                      <a:pt x="29" y="62"/>
                      <a:pt x="29" y="62"/>
                    </a:cubicBezTo>
                    <a:cubicBezTo>
                      <a:pt x="27" y="64"/>
                      <a:pt x="27" y="64"/>
                      <a:pt x="27" y="64"/>
                    </a:cubicBezTo>
                    <a:cubicBezTo>
                      <a:pt x="26" y="63"/>
                      <a:pt x="27" y="62"/>
                      <a:pt x="25" y="63"/>
                    </a:cubicBezTo>
                    <a:cubicBezTo>
                      <a:pt x="28" y="61"/>
                      <a:pt x="25" y="55"/>
                      <a:pt x="26" y="54"/>
                    </a:cubicBezTo>
                    <a:cubicBezTo>
                      <a:pt x="24" y="53"/>
                      <a:pt x="24" y="52"/>
                      <a:pt x="24" y="50"/>
                    </a:cubicBezTo>
                    <a:cubicBezTo>
                      <a:pt x="23" y="50"/>
                      <a:pt x="21" y="51"/>
                      <a:pt x="21" y="50"/>
                    </a:cubicBezTo>
                    <a:cubicBezTo>
                      <a:pt x="26" y="49"/>
                      <a:pt x="23" y="47"/>
                      <a:pt x="26" y="45"/>
                    </a:cubicBezTo>
                    <a:cubicBezTo>
                      <a:pt x="24" y="46"/>
                      <a:pt x="25" y="41"/>
                      <a:pt x="22" y="43"/>
                    </a:cubicBezTo>
                    <a:cubicBezTo>
                      <a:pt x="22" y="42"/>
                      <a:pt x="24" y="43"/>
                      <a:pt x="25" y="42"/>
                    </a:cubicBezTo>
                    <a:cubicBezTo>
                      <a:pt x="22" y="40"/>
                      <a:pt x="25" y="36"/>
                      <a:pt x="24" y="32"/>
                    </a:cubicBezTo>
                    <a:cubicBezTo>
                      <a:pt x="23" y="33"/>
                      <a:pt x="22" y="33"/>
                      <a:pt x="21" y="33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3" y="30"/>
                      <a:pt x="20" y="30"/>
                      <a:pt x="22" y="29"/>
                    </a:cubicBezTo>
                    <a:cubicBezTo>
                      <a:pt x="21" y="29"/>
                      <a:pt x="21" y="29"/>
                      <a:pt x="20" y="29"/>
                    </a:cubicBezTo>
                    <a:cubicBezTo>
                      <a:pt x="22" y="22"/>
                      <a:pt x="15" y="16"/>
                      <a:pt x="20" y="8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18" y="9"/>
                      <a:pt x="18" y="9"/>
                      <a:pt x="18" y="8"/>
                    </a:cubicBezTo>
                    <a:cubicBezTo>
                      <a:pt x="18" y="9"/>
                      <a:pt x="17" y="8"/>
                      <a:pt x="16" y="9"/>
                    </a:cubicBezTo>
                    <a:cubicBezTo>
                      <a:pt x="16" y="9"/>
                      <a:pt x="16" y="8"/>
                      <a:pt x="16" y="7"/>
                    </a:cubicBezTo>
                    <a:cubicBezTo>
                      <a:pt x="16" y="7"/>
                      <a:pt x="16" y="5"/>
                      <a:pt x="15" y="5"/>
                    </a:cubicBezTo>
                    <a:cubicBezTo>
                      <a:pt x="15" y="3"/>
                      <a:pt x="14" y="1"/>
                      <a:pt x="14" y="1"/>
                    </a:cubicBezTo>
                    <a:cubicBezTo>
                      <a:pt x="12" y="2"/>
                      <a:pt x="11" y="1"/>
                      <a:pt x="10" y="1"/>
                    </a:cubicBezTo>
                    <a:cubicBezTo>
                      <a:pt x="9" y="0"/>
                      <a:pt x="8" y="0"/>
                      <a:pt x="7" y="0"/>
                    </a:cubicBezTo>
                    <a:cubicBezTo>
                      <a:pt x="6" y="0"/>
                      <a:pt x="6" y="0"/>
                      <a:pt x="6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ubicBezTo>
                      <a:pt x="5" y="2"/>
                      <a:pt x="6" y="1"/>
                      <a:pt x="6" y="1"/>
                    </a:cubicBezTo>
                    <a:cubicBezTo>
                      <a:pt x="7" y="1"/>
                      <a:pt x="8" y="1"/>
                      <a:pt x="8" y="1"/>
                    </a:cubicBezTo>
                    <a:cubicBezTo>
                      <a:pt x="6" y="2"/>
                      <a:pt x="7" y="4"/>
                      <a:pt x="7" y="6"/>
                    </a:cubicBezTo>
                    <a:cubicBezTo>
                      <a:pt x="8" y="8"/>
                      <a:pt x="7" y="10"/>
                      <a:pt x="6" y="11"/>
                    </a:cubicBezTo>
                    <a:cubicBezTo>
                      <a:pt x="6" y="11"/>
                      <a:pt x="7" y="11"/>
                      <a:pt x="7" y="11"/>
                    </a:cubicBezTo>
                    <a:cubicBezTo>
                      <a:pt x="7" y="11"/>
                      <a:pt x="6" y="11"/>
                      <a:pt x="6" y="11"/>
                    </a:cubicBezTo>
                    <a:cubicBezTo>
                      <a:pt x="6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0" y="12"/>
                      <a:pt x="6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2"/>
                      <a:pt x="5" y="12"/>
                      <a:pt x="6" y="13"/>
                    </a:cubicBezTo>
                    <a:cubicBezTo>
                      <a:pt x="5" y="13"/>
                      <a:pt x="5" y="12"/>
                      <a:pt x="4" y="13"/>
                    </a:cubicBezTo>
                    <a:cubicBezTo>
                      <a:pt x="6" y="13"/>
                      <a:pt x="6" y="14"/>
                      <a:pt x="6" y="15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6" y="18"/>
                      <a:pt x="5" y="20"/>
                      <a:pt x="5" y="24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6" y="24"/>
                      <a:pt x="6" y="25"/>
                      <a:pt x="5" y="25"/>
                    </a:cubicBezTo>
                    <a:cubicBezTo>
                      <a:pt x="8" y="26"/>
                      <a:pt x="5" y="23"/>
                      <a:pt x="8" y="23"/>
                    </a:cubicBezTo>
                    <a:cubicBezTo>
                      <a:pt x="5" y="25"/>
                      <a:pt x="9" y="29"/>
                      <a:pt x="5" y="31"/>
                    </a:cubicBezTo>
                    <a:cubicBezTo>
                      <a:pt x="5" y="32"/>
                      <a:pt x="7" y="30"/>
                      <a:pt x="8" y="31"/>
                    </a:cubicBezTo>
                    <a:cubicBezTo>
                      <a:pt x="6" y="32"/>
                      <a:pt x="6" y="32"/>
                      <a:pt x="6" y="32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8" y="33"/>
                      <a:pt x="7" y="33"/>
                      <a:pt x="6" y="33"/>
                    </a:cubicBezTo>
                    <a:cubicBezTo>
                      <a:pt x="6" y="33"/>
                      <a:pt x="5" y="33"/>
                      <a:pt x="5" y="33"/>
                    </a:cubicBezTo>
                    <a:cubicBezTo>
                      <a:pt x="4" y="34"/>
                      <a:pt x="6" y="36"/>
                      <a:pt x="6" y="36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8" y="38"/>
                      <a:pt x="7" y="43"/>
                      <a:pt x="10" y="46"/>
                    </a:cubicBezTo>
                    <a:cubicBezTo>
                      <a:pt x="11" y="45"/>
                      <a:pt x="11" y="45"/>
                      <a:pt x="11" y="45"/>
                    </a:cubicBezTo>
                    <a:cubicBezTo>
                      <a:pt x="13" y="47"/>
                      <a:pt x="10" y="47"/>
                      <a:pt x="12" y="50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2" y="50"/>
                      <a:pt x="13" y="51"/>
                      <a:pt x="13" y="52"/>
                    </a:cubicBezTo>
                    <a:cubicBezTo>
                      <a:pt x="12" y="51"/>
                      <a:pt x="11" y="54"/>
                      <a:pt x="10" y="53"/>
                    </a:cubicBezTo>
                    <a:cubicBezTo>
                      <a:pt x="12" y="55"/>
                      <a:pt x="12" y="54"/>
                      <a:pt x="15" y="55"/>
                    </a:cubicBezTo>
                    <a:cubicBezTo>
                      <a:pt x="14" y="56"/>
                      <a:pt x="14" y="56"/>
                      <a:pt x="14" y="56"/>
                    </a:cubicBezTo>
                    <a:cubicBezTo>
                      <a:pt x="15" y="56"/>
                      <a:pt x="16" y="56"/>
                      <a:pt x="17" y="58"/>
                    </a:cubicBezTo>
                    <a:cubicBezTo>
                      <a:pt x="15" y="57"/>
                      <a:pt x="15" y="59"/>
                      <a:pt x="13" y="58"/>
                    </a:cubicBezTo>
                    <a:cubicBezTo>
                      <a:pt x="10" y="61"/>
                      <a:pt x="17" y="62"/>
                      <a:pt x="12" y="64"/>
                    </a:cubicBezTo>
                    <a:cubicBezTo>
                      <a:pt x="17" y="65"/>
                      <a:pt x="14" y="61"/>
                      <a:pt x="15" y="62"/>
                    </a:cubicBezTo>
                    <a:cubicBezTo>
                      <a:pt x="16" y="61"/>
                      <a:pt x="18" y="62"/>
                      <a:pt x="18" y="63"/>
                    </a:cubicBezTo>
                    <a:cubicBezTo>
                      <a:pt x="18" y="64"/>
                      <a:pt x="13" y="66"/>
                      <a:pt x="14" y="68"/>
                    </a:cubicBezTo>
                    <a:cubicBezTo>
                      <a:pt x="14" y="68"/>
                      <a:pt x="13" y="68"/>
                      <a:pt x="13" y="68"/>
                    </a:cubicBezTo>
                    <a:cubicBezTo>
                      <a:pt x="12" y="69"/>
                      <a:pt x="15" y="69"/>
                      <a:pt x="13" y="70"/>
                    </a:cubicBezTo>
                    <a:cubicBezTo>
                      <a:pt x="16" y="71"/>
                      <a:pt x="14" y="72"/>
                      <a:pt x="17" y="72"/>
                    </a:cubicBezTo>
                    <a:cubicBezTo>
                      <a:pt x="16" y="69"/>
                      <a:pt x="16" y="69"/>
                      <a:pt x="16" y="69"/>
                    </a:cubicBezTo>
                    <a:cubicBezTo>
                      <a:pt x="17" y="71"/>
                      <a:pt x="21" y="71"/>
                      <a:pt x="19" y="73"/>
                    </a:cubicBezTo>
                    <a:cubicBezTo>
                      <a:pt x="18" y="73"/>
                      <a:pt x="18" y="73"/>
                      <a:pt x="17" y="73"/>
                    </a:cubicBezTo>
                    <a:cubicBezTo>
                      <a:pt x="16" y="73"/>
                      <a:pt x="18" y="74"/>
                      <a:pt x="17" y="74"/>
                    </a:cubicBezTo>
                    <a:cubicBezTo>
                      <a:pt x="14" y="75"/>
                      <a:pt x="16" y="72"/>
                      <a:pt x="13" y="71"/>
                    </a:cubicBezTo>
                    <a:cubicBezTo>
                      <a:pt x="12" y="72"/>
                      <a:pt x="16" y="73"/>
                      <a:pt x="12" y="73"/>
                    </a:cubicBezTo>
                    <a:cubicBezTo>
                      <a:pt x="17" y="73"/>
                      <a:pt x="12" y="75"/>
                      <a:pt x="16" y="76"/>
                    </a:cubicBezTo>
                    <a:cubicBezTo>
                      <a:pt x="14" y="77"/>
                      <a:pt x="14" y="77"/>
                      <a:pt x="14" y="77"/>
                    </a:cubicBezTo>
                    <a:cubicBezTo>
                      <a:pt x="14" y="77"/>
                      <a:pt x="15" y="77"/>
                      <a:pt x="15" y="78"/>
                    </a:cubicBezTo>
                    <a:cubicBezTo>
                      <a:pt x="13" y="77"/>
                      <a:pt x="13" y="77"/>
                      <a:pt x="13" y="77"/>
                    </a:cubicBezTo>
                    <a:cubicBezTo>
                      <a:pt x="15" y="78"/>
                      <a:pt x="11" y="80"/>
                      <a:pt x="13" y="81"/>
                    </a:cubicBezTo>
                    <a:cubicBezTo>
                      <a:pt x="12" y="79"/>
                      <a:pt x="15" y="80"/>
                      <a:pt x="16" y="79"/>
                    </a:cubicBezTo>
                    <a:cubicBezTo>
                      <a:pt x="19" y="82"/>
                      <a:pt x="11" y="82"/>
                      <a:pt x="13" y="85"/>
                    </a:cubicBezTo>
                    <a:cubicBezTo>
                      <a:pt x="13" y="85"/>
                      <a:pt x="14" y="83"/>
                      <a:pt x="15" y="84"/>
                    </a:cubicBezTo>
                    <a:cubicBezTo>
                      <a:pt x="14" y="84"/>
                      <a:pt x="14" y="85"/>
                      <a:pt x="13" y="86"/>
                    </a:cubicBezTo>
                    <a:cubicBezTo>
                      <a:pt x="14" y="88"/>
                      <a:pt x="15" y="85"/>
                      <a:pt x="16" y="86"/>
                    </a:cubicBezTo>
                    <a:cubicBezTo>
                      <a:pt x="14" y="87"/>
                      <a:pt x="17" y="87"/>
                      <a:pt x="18" y="88"/>
                    </a:cubicBezTo>
                    <a:cubicBezTo>
                      <a:pt x="16" y="88"/>
                      <a:pt x="16" y="88"/>
                      <a:pt x="16" y="88"/>
                    </a:cubicBezTo>
                    <a:cubicBezTo>
                      <a:pt x="15" y="91"/>
                      <a:pt x="20" y="89"/>
                      <a:pt x="19" y="91"/>
                    </a:cubicBezTo>
                    <a:cubicBezTo>
                      <a:pt x="16" y="91"/>
                      <a:pt x="16" y="91"/>
                      <a:pt x="16" y="91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5" y="92"/>
                      <a:pt x="15" y="92"/>
                      <a:pt x="15" y="92"/>
                    </a:cubicBezTo>
                    <a:cubicBezTo>
                      <a:pt x="17" y="93"/>
                      <a:pt x="17" y="93"/>
                      <a:pt x="16" y="95"/>
                    </a:cubicBezTo>
                    <a:cubicBezTo>
                      <a:pt x="18" y="94"/>
                      <a:pt x="20" y="95"/>
                      <a:pt x="20" y="96"/>
                    </a:cubicBezTo>
                    <a:cubicBezTo>
                      <a:pt x="19" y="97"/>
                      <a:pt x="18" y="96"/>
                      <a:pt x="19" y="97"/>
                    </a:cubicBezTo>
                    <a:cubicBezTo>
                      <a:pt x="17" y="97"/>
                      <a:pt x="16" y="97"/>
                      <a:pt x="17" y="96"/>
                    </a:cubicBezTo>
                    <a:cubicBezTo>
                      <a:pt x="17" y="96"/>
                      <a:pt x="16" y="96"/>
                      <a:pt x="16" y="96"/>
                    </a:cubicBezTo>
                    <a:cubicBezTo>
                      <a:pt x="14" y="97"/>
                      <a:pt x="16" y="98"/>
                      <a:pt x="16" y="99"/>
                    </a:cubicBezTo>
                    <a:cubicBezTo>
                      <a:pt x="16" y="98"/>
                      <a:pt x="16" y="98"/>
                      <a:pt x="16" y="98"/>
                    </a:cubicBezTo>
                    <a:cubicBezTo>
                      <a:pt x="19" y="100"/>
                      <a:pt x="19" y="100"/>
                      <a:pt x="19" y="100"/>
                    </a:cubicBezTo>
                    <a:cubicBezTo>
                      <a:pt x="18" y="100"/>
                      <a:pt x="18" y="100"/>
                      <a:pt x="17" y="100"/>
                    </a:cubicBezTo>
                    <a:cubicBezTo>
                      <a:pt x="18" y="100"/>
                      <a:pt x="18" y="101"/>
                      <a:pt x="19" y="101"/>
                    </a:cubicBezTo>
                    <a:cubicBezTo>
                      <a:pt x="17" y="101"/>
                      <a:pt x="16" y="102"/>
                      <a:pt x="15" y="101"/>
                    </a:cubicBezTo>
                    <a:cubicBezTo>
                      <a:pt x="17" y="103"/>
                      <a:pt x="17" y="103"/>
                      <a:pt x="17" y="103"/>
                    </a:cubicBezTo>
                    <a:cubicBezTo>
                      <a:pt x="16" y="103"/>
                      <a:pt x="15" y="104"/>
                      <a:pt x="14" y="104"/>
                    </a:cubicBezTo>
                    <a:cubicBezTo>
                      <a:pt x="14" y="106"/>
                      <a:pt x="18" y="107"/>
                      <a:pt x="17" y="109"/>
                    </a:cubicBezTo>
                    <a:cubicBezTo>
                      <a:pt x="17" y="109"/>
                      <a:pt x="18" y="109"/>
                      <a:pt x="18" y="109"/>
                    </a:cubicBezTo>
                    <a:cubicBezTo>
                      <a:pt x="18" y="111"/>
                      <a:pt x="16" y="113"/>
                      <a:pt x="19" y="114"/>
                    </a:cubicBezTo>
                    <a:cubicBezTo>
                      <a:pt x="16" y="116"/>
                      <a:pt x="16" y="116"/>
                      <a:pt x="16" y="116"/>
                    </a:cubicBezTo>
                    <a:cubicBezTo>
                      <a:pt x="17" y="117"/>
                      <a:pt x="19" y="114"/>
                      <a:pt x="21" y="116"/>
                    </a:cubicBezTo>
                    <a:cubicBezTo>
                      <a:pt x="22" y="118"/>
                      <a:pt x="18" y="117"/>
                      <a:pt x="18" y="118"/>
                    </a:cubicBezTo>
                    <a:cubicBezTo>
                      <a:pt x="19" y="119"/>
                      <a:pt x="22" y="120"/>
                      <a:pt x="20" y="122"/>
                    </a:cubicBezTo>
                    <a:cubicBezTo>
                      <a:pt x="20" y="121"/>
                      <a:pt x="20" y="121"/>
                      <a:pt x="20" y="120"/>
                    </a:cubicBezTo>
                    <a:close/>
                    <a:moveTo>
                      <a:pt x="24" y="139"/>
                    </a:moveTo>
                    <a:cubicBezTo>
                      <a:pt x="23" y="139"/>
                      <a:pt x="22" y="138"/>
                      <a:pt x="23" y="138"/>
                    </a:cubicBezTo>
                    <a:cubicBezTo>
                      <a:pt x="25" y="138"/>
                      <a:pt x="24" y="138"/>
                      <a:pt x="24" y="139"/>
                    </a:cubicBezTo>
                    <a:close/>
                    <a:moveTo>
                      <a:pt x="31" y="167"/>
                    </a:moveTo>
                    <a:cubicBezTo>
                      <a:pt x="31" y="167"/>
                      <a:pt x="31" y="167"/>
                      <a:pt x="32" y="166"/>
                    </a:cubicBezTo>
                    <a:cubicBezTo>
                      <a:pt x="32" y="166"/>
                      <a:pt x="32" y="167"/>
                      <a:pt x="31" y="167"/>
                    </a:cubicBezTo>
                    <a:close/>
                    <a:moveTo>
                      <a:pt x="50" y="247"/>
                    </a:moveTo>
                    <a:cubicBezTo>
                      <a:pt x="50" y="247"/>
                      <a:pt x="50" y="247"/>
                      <a:pt x="50" y="247"/>
                    </a:cubicBezTo>
                    <a:cubicBezTo>
                      <a:pt x="51" y="246"/>
                      <a:pt x="50" y="247"/>
                      <a:pt x="50" y="247"/>
                    </a:cubicBezTo>
                    <a:close/>
                    <a:moveTo>
                      <a:pt x="49" y="249"/>
                    </a:moveTo>
                    <a:cubicBezTo>
                      <a:pt x="49" y="249"/>
                      <a:pt x="50" y="249"/>
                      <a:pt x="50" y="249"/>
                    </a:cubicBezTo>
                    <a:cubicBezTo>
                      <a:pt x="49" y="249"/>
                      <a:pt x="49" y="249"/>
                      <a:pt x="49" y="248"/>
                    </a:cubicBezTo>
                    <a:cubicBezTo>
                      <a:pt x="49" y="248"/>
                      <a:pt x="49" y="248"/>
                      <a:pt x="49" y="249"/>
                    </a:cubicBezTo>
                    <a:close/>
                    <a:moveTo>
                      <a:pt x="29" y="65"/>
                    </a:moveTo>
                    <a:cubicBezTo>
                      <a:pt x="28" y="65"/>
                      <a:pt x="28" y="65"/>
                      <a:pt x="28" y="65"/>
                    </a:cubicBezTo>
                    <a:cubicBezTo>
                      <a:pt x="28" y="65"/>
                      <a:pt x="28" y="65"/>
                      <a:pt x="29" y="65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6" name="Freeform 2262"/>
              <p:cNvSpPr>
                <a:spLocks/>
              </p:cNvSpPr>
              <p:nvPr/>
            </p:nvSpPr>
            <p:spPr bwMode="auto">
              <a:xfrm>
                <a:off x="5959" y="3591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7" name="Freeform 2263"/>
              <p:cNvSpPr>
                <a:spLocks/>
              </p:cNvSpPr>
              <p:nvPr/>
            </p:nvSpPr>
            <p:spPr bwMode="auto">
              <a:xfrm>
                <a:off x="5933" y="346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8" name="Freeform 2264"/>
              <p:cNvSpPr>
                <a:spLocks/>
              </p:cNvSpPr>
              <p:nvPr/>
            </p:nvSpPr>
            <p:spPr bwMode="auto">
              <a:xfrm>
                <a:off x="5968" y="3728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9" name="Freeform 2265"/>
              <p:cNvSpPr>
                <a:spLocks/>
              </p:cNvSpPr>
              <p:nvPr/>
            </p:nvSpPr>
            <p:spPr bwMode="auto">
              <a:xfrm>
                <a:off x="6013" y="3811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0" name="Freeform 2266"/>
              <p:cNvSpPr>
                <a:spLocks/>
              </p:cNvSpPr>
              <p:nvPr/>
            </p:nvSpPr>
            <p:spPr bwMode="auto">
              <a:xfrm>
                <a:off x="5989" y="3835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1" name="Freeform 2267"/>
              <p:cNvSpPr>
                <a:spLocks/>
              </p:cNvSpPr>
              <p:nvPr/>
            </p:nvSpPr>
            <p:spPr bwMode="auto">
              <a:xfrm>
                <a:off x="5996" y="3816"/>
                <a:ext cx="10" cy="5"/>
              </a:xfrm>
              <a:custGeom>
                <a:avLst/>
                <a:gdLst>
                  <a:gd name="T0" fmla="*/ 2 w 4"/>
                  <a:gd name="T1" fmla="*/ 0 h 2"/>
                  <a:gd name="T2" fmla="*/ 1 w 4"/>
                  <a:gd name="T3" fmla="*/ 2 h 2"/>
                  <a:gd name="T4" fmla="*/ 1 w 4"/>
                  <a:gd name="T5" fmla="*/ 2 h 2"/>
                  <a:gd name="T6" fmla="*/ 2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2" y="0"/>
                    </a:moveTo>
                    <a:cubicBezTo>
                      <a:pt x="0" y="0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4" y="2"/>
                      <a:pt x="3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2" name="Freeform 2268"/>
              <p:cNvSpPr>
                <a:spLocks/>
              </p:cNvSpPr>
              <p:nvPr/>
            </p:nvSpPr>
            <p:spPr bwMode="auto">
              <a:xfrm>
                <a:off x="5999" y="3821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3" name="Freeform 2269"/>
              <p:cNvSpPr>
                <a:spLocks/>
              </p:cNvSpPr>
              <p:nvPr/>
            </p:nvSpPr>
            <p:spPr bwMode="auto">
              <a:xfrm>
                <a:off x="6008" y="3792"/>
                <a:ext cx="12" cy="7"/>
              </a:xfrm>
              <a:custGeom>
                <a:avLst/>
                <a:gdLst>
                  <a:gd name="T0" fmla="*/ 1 w 5"/>
                  <a:gd name="T1" fmla="*/ 2 h 3"/>
                  <a:gd name="T2" fmla="*/ 3 w 5"/>
                  <a:gd name="T3" fmla="*/ 3 h 3"/>
                  <a:gd name="T4" fmla="*/ 1 w 5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2"/>
                      <a:pt x="3" y="3"/>
                    </a:cubicBezTo>
                    <a:cubicBezTo>
                      <a:pt x="5" y="3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4" name="Freeform 2270"/>
              <p:cNvSpPr>
                <a:spLocks/>
              </p:cNvSpPr>
              <p:nvPr/>
            </p:nvSpPr>
            <p:spPr bwMode="auto">
              <a:xfrm>
                <a:off x="5989" y="3816"/>
                <a:ext cx="5" cy="2"/>
              </a:xfrm>
              <a:custGeom>
                <a:avLst/>
                <a:gdLst>
                  <a:gd name="T0" fmla="*/ 0 w 5"/>
                  <a:gd name="T1" fmla="*/ 2 h 2"/>
                  <a:gd name="T2" fmla="*/ 5 w 5"/>
                  <a:gd name="T3" fmla="*/ 2 h 2"/>
                  <a:gd name="T4" fmla="*/ 0 w 5"/>
                  <a:gd name="T5" fmla="*/ 0 h 2"/>
                  <a:gd name="T6" fmla="*/ 0 w 5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2"/>
                    </a:moveTo>
                    <a:lnTo>
                      <a:pt x="5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5" name="Freeform 2271"/>
              <p:cNvSpPr>
                <a:spLocks/>
              </p:cNvSpPr>
              <p:nvPr/>
            </p:nvSpPr>
            <p:spPr bwMode="auto">
              <a:xfrm>
                <a:off x="5992" y="3804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6" name="Freeform 2272"/>
              <p:cNvSpPr>
                <a:spLocks/>
              </p:cNvSpPr>
              <p:nvPr/>
            </p:nvSpPr>
            <p:spPr bwMode="auto">
              <a:xfrm>
                <a:off x="5992" y="3807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7" name="Freeform 2273"/>
              <p:cNvSpPr>
                <a:spLocks/>
              </p:cNvSpPr>
              <p:nvPr/>
            </p:nvSpPr>
            <p:spPr bwMode="auto">
              <a:xfrm>
                <a:off x="5987" y="3811"/>
                <a:ext cx="2" cy="3"/>
              </a:xfrm>
              <a:custGeom>
                <a:avLst/>
                <a:gdLst>
                  <a:gd name="T0" fmla="*/ 0 w 2"/>
                  <a:gd name="T1" fmla="*/ 3 h 3"/>
                  <a:gd name="T2" fmla="*/ 2 w 2"/>
                  <a:gd name="T3" fmla="*/ 3 h 3"/>
                  <a:gd name="T4" fmla="*/ 2 w 2"/>
                  <a:gd name="T5" fmla="*/ 0 h 3"/>
                  <a:gd name="T6" fmla="*/ 0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lnTo>
                      <a:pt x="2" y="3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8" name="Freeform 2274"/>
              <p:cNvSpPr>
                <a:spLocks/>
              </p:cNvSpPr>
              <p:nvPr/>
            </p:nvSpPr>
            <p:spPr bwMode="auto">
              <a:xfrm>
                <a:off x="5989" y="3769"/>
                <a:ext cx="3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9" name="Freeform 2275"/>
              <p:cNvSpPr>
                <a:spLocks/>
              </p:cNvSpPr>
              <p:nvPr/>
            </p:nvSpPr>
            <p:spPr bwMode="auto">
              <a:xfrm>
                <a:off x="5978" y="3781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0" name="Freeform 2276"/>
              <p:cNvSpPr>
                <a:spLocks/>
              </p:cNvSpPr>
              <p:nvPr/>
            </p:nvSpPr>
            <p:spPr bwMode="auto">
              <a:xfrm>
                <a:off x="5973" y="3769"/>
                <a:ext cx="5" cy="7"/>
              </a:xfrm>
              <a:custGeom>
                <a:avLst/>
                <a:gdLst>
                  <a:gd name="T0" fmla="*/ 2 w 2"/>
                  <a:gd name="T1" fmla="*/ 2 h 3"/>
                  <a:gd name="T2" fmla="*/ 0 w 2"/>
                  <a:gd name="T3" fmla="*/ 2 h 3"/>
                  <a:gd name="T4" fmla="*/ 2 w 2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2" y="2"/>
                      <a:pt x="0" y="0"/>
                      <a:pt x="0" y="2"/>
                    </a:cubicBezTo>
                    <a:cubicBezTo>
                      <a:pt x="1" y="2"/>
                      <a:pt x="2" y="3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1" name="Freeform 2277"/>
              <p:cNvSpPr>
                <a:spLocks/>
              </p:cNvSpPr>
              <p:nvPr/>
            </p:nvSpPr>
            <p:spPr bwMode="auto">
              <a:xfrm>
                <a:off x="5985" y="3726"/>
                <a:ext cx="9" cy="0"/>
              </a:xfrm>
              <a:custGeom>
                <a:avLst/>
                <a:gdLst>
                  <a:gd name="T0" fmla="*/ 0 w 9"/>
                  <a:gd name="T1" fmla="*/ 0 w 9"/>
                  <a:gd name="T2" fmla="*/ 9 w 9"/>
                  <a:gd name="T3" fmla="*/ 0 w 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9">
                    <a:moveTo>
                      <a:pt x="0" y="0"/>
                    </a:moveTo>
                    <a:lnTo>
                      <a:pt x="0" y="0"/>
                    </a:lnTo>
                    <a:lnTo>
                      <a:pt x="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2" name="Freeform 2278"/>
              <p:cNvSpPr>
                <a:spLocks/>
              </p:cNvSpPr>
              <p:nvPr/>
            </p:nvSpPr>
            <p:spPr bwMode="auto">
              <a:xfrm>
                <a:off x="5956" y="3683"/>
                <a:ext cx="10" cy="5"/>
              </a:xfrm>
              <a:custGeom>
                <a:avLst/>
                <a:gdLst>
                  <a:gd name="T0" fmla="*/ 1 w 4"/>
                  <a:gd name="T1" fmla="*/ 0 h 2"/>
                  <a:gd name="T2" fmla="*/ 2 w 4"/>
                  <a:gd name="T3" fmla="*/ 2 h 2"/>
                  <a:gd name="T4" fmla="*/ 4 w 4"/>
                  <a:gd name="T5" fmla="*/ 1 h 2"/>
                  <a:gd name="T6" fmla="*/ 1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1" y="0"/>
                    </a:moveTo>
                    <a:cubicBezTo>
                      <a:pt x="0" y="2"/>
                      <a:pt x="3" y="1"/>
                      <a:pt x="2" y="2"/>
                    </a:cubicBezTo>
                    <a:cubicBezTo>
                      <a:pt x="3" y="2"/>
                      <a:pt x="3" y="1"/>
                      <a:pt x="4" y="1"/>
                    </a:cubicBezTo>
                    <a:cubicBezTo>
                      <a:pt x="3" y="0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3" name="Freeform 2279"/>
              <p:cNvSpPr>
                <a:spLocks/>
              </p:cNvSpPr>
              <p:nvPr/>
            </p:nvSpPr>
            <p:spPr bwMode="auto">
              <a:xfrm>
                <a:off x="5966" y="368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4" name="Freeform 2280"/>
              <p:cNvSpPr>
                <a:spLocks/>
              </p:cNvSpPr>
              <p:nvPr/>
            </p:nvSpPr>
            <p:spPr bwMode="auto">
              <a:xfrm>
                <a:off x="5906" y="3193"/>
                <a:ext cx="10" cy="3"/>
              </a:xfrm>
              <a:custGeom>
                <a:avLst/>
                <a:gdLst>
                  <a:gd name="T0" fmla="*/ 4 w 4"/>
                  <a:gd name="T1" fmla="*/ 1 h 1"/>
                  <a:gd name="T2" fmla="*/ 3 w 4"/>
                  <a:gd name="T3" fmla="*/ 0 h 1"/>
                  <a:gd name="T4" fmla="*/ 2 w 4"/>
                  <a:gd name="T5" fmla="*/ 0 h 1"/>
                  <a:gd name="T6" fmla="*/ 1 w 4"/>
                  <a:gd name="T7" fmla="*/ 0 h 1"/>
                  <a:gd name="T8" fmla="*/ 0 w 4"/>
                  <a:gd name="T9" fmla="*/ 0 h 1"/>
                  <a:gd name="T10" fmla="*/ 2 w 4"/>
                  <a:gd name="T11" fmla="*/ 1 h 1"/>
                  <a:gd name="T12" fmla="*/ 3 w 4"/>
                  <a:gd name="T13" fmla="*/ 1 h 1"/>
                  <a:gd name="T14" fmla="*/ 4 w 4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1">
                    <a:moveTo>
                      <a:pt x="4" y="1"/>
                    </a:moveTo>
                    <a:cubicBezTo>
                      <a:pt x="4" y="1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2" y="1"/>
                    </a:cubicBezTo>
                    <a:cubicBezTo>
                      <a:pt x="2" y="1"/>
                      <a:pt x="3" y="1"/>
                      <a:pt x="3" y="1"/>
                    </a:cubicBez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5" name="Freeform 2281"/>
              <p:cNvSpPr>
                <a:spLocks/>
              </p:cNvSpPr>
              <p:nvPr/>
            </p:nvSpPr>
            <p:spPr bwMode="auto">
              <a:xfrm>
                <a:off x="5885" y="3217"/>
                <a:ext cx="5" cy="9"/>
              </a:xfrm>
              <a:custGeom>
                <a:avLst/>
                <a:gdLst>
                  <a:gd name="T0" fmla="*/ 2 w 2"/>
                  <a:gd name="T1" fmla="*/ 0 h 4"/>
                  <a:gd name="T2" fmla="*/ 1 w 2"/>
                  <a:gd name="T3" fmla="*/ 1 h 4"/>
                  <a:gd name="T4" fmla="*/ 0 w 2"/>
                  <a:gd name="T5" fmla="*/ 3 h 4"/>
                  <a:gd name="T6" fmla="*/ 0 w 2"/>
                  <a:gd name="T7" fmla="*/ 4 h 4"/>
                  <a:gd name="T8" fmla="*/ 1 w 2"/>
                  <a:gd name="T9" fmla="*/ 4 h 4"/>
                  <a:gd name="T10" fmla="*/ 1 w 2"/>
                  <a:gd name="T11" fmla="*/ 4 h 4"/>
                  <a:gd name="T12" fmla="*/ 2 w 2"/>
                  <a:gd name="T13" fmla="*/ 4 h 4"/>
                  <a:gd name="T14" fmla="*/ 2 w 2"/>
                  <a:gd name="T15" fmla="*/ 4 h 4"/>
                  <a:gd name="T16" fmla="*/ 2 w 2"/>
                  <a:gd name="T17" fmla="*/ 3 h 4"/>
                  <a:gd name="T18" fmla="*/ 2 w 2"/>
                  <a:gd name="T19" fmla="*/ 2 h 4"/>
                  <a:gd name="T20" fmla="*/ 2 w 2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2" y="0"/>
                      <a:pt x="1" y="0"/>
                      <a:pt x="1" y="1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0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6" name="Freeform 2282"/>
              <p:cNvSpPr>
                <a:spLocks/>
              </p:cNvSpPr>
              <p:nvPr/>
            </p:nvSpPr>
            <p:spPr bwMode="auto">
              <a:xfrm>
                <a:off x="5937" y="3539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7" name="Freeform 2283"/>
              <p:cNvSpPr>
                <a:spLocks/>
              </p:cNvSpPr>
              <p:nvPr/>
            </p:nvSpPr>
            <p:spPr bwMode="auto">
              <a:xfrm>
                <a:off x="5937" y="3506"/>
                <a:ext cx="5" cy="2"/>
              </a:xfrm>
              <a:custGeom>
                <a:avLst/>
                <a:gdLst>
                  <a:gd name="T0" fmla="*/ 0 w 5"/>
                  <a:gd name="T1" fmla="*/ 2 h 2"/>
                  <a:gd name="T2" fmla="*/ 0 w 5"/>
                  <a:gd name="T3" fmla="*/ 2 h 2"/>
                  <a:gd name="T4" fmla="*/ 5 w 5"/>
                  <a:gd name="T5" fmla="*/ 0 h 2"/>
                  <a:gd name="T6" fmla="*/ 0 w 5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2"/>
                    </a:moveTo>
                    <a:lnTo>
                      <a:pt x="0" y="2"/>
                    </a:lnTo>
                    <a:lnTo>
                      <a:pt x="5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8" name="Freeform 2284"/>
              <p:cNvSpPr>
                <a:spLocks/>
              </p:cNvSpPr>
              <p:nvPr/>
            </p:nvSpPr>
            <p:spPr bwMode="auto">
              <a:xfrm>
                <a:off x="5925" y="3480"/>
                <a:ext cx="8" cy="4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0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2"/>
                      <a:pt x="1" y="2"/>
                    </a:cubicBezTo>
                    <a:cubicBezTo>
                      <a:pt x="0" y="1"/>
                      <a:pt x="3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9" name="Freeform 2285"/>
              <p:cNvSpPr>
                <a:spLocks/>
              </p:cNvSpPr>
              <p:nvPr/>
            </p:nvSpPr>
            <p:spPr bwMode="auto">
              <a:xfrm>
                <a:off x="6595" y="3501"/>
                <a:ext cx="5" cy="5"/>
              </a:xfrm>
              <a:custGeom>
                <a:avLst/>
                <a:gdLst>
                  <a:gd name="T0" fmla="*/ 1 w 2"/>
                  <a:gd name="T1" fmla="*/ 1 h 2"/>
                  <a:gd name="T2" fmla="*/ 0 w 2"/>
                  <a:gd name="T3" fmla="*/ 1 h 2"/>
                  <a:gd name="T4" fmla="*/ 1 w 2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2"/>
                      <a:pt x="2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0" name="Freeform 2286"/>
              <p:cNvSpPr>
                <a:spLocks/>
              </p:cNvSpPr>
              <p:nvPr/>
            </p:nvSpPr>
            <p:spPr bwMode="auto">
              <a:xfrm>
                <a:off x="6614" y="3508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3 w 3"/>
                  <a:gd name="T3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1" name="Freeform 2287"/>
              <p:cNvSpPr>
                <a:spLocks/>
              </p:cNvSpPr>
              <p:nvPr/>
            </p:nvSpPr>
            <p:spPr bwMode="auto">
              <a:xfrm>
                <a:off x="6617" y="3499"/>
                <a:ext cx="28" cy="16"/>
              </a:xfrm>
              <a:custGeom>
                <a:avLst/>
                <a:gdLst>
                  <a:gd name="T0" fmla="*/ 11 w 12"/>
                  <a:gd name="T1" fmla="*/ 0 h 7"/>
                  <a:gd name="T2" fmla="*/ 11 w 12"/>
                  <a:gd name="T3" fmla="*/ 1 h 7"/>
                  <a:gd name="T4" fmla="*/ 3 w 12"/>
                  <a:gd name="T5" fmla="*/ 7 h 7"/>
                  <a:gd name="T6" fmla="*/ 1 w 12"/>
                  <a:gd name="T7" fmla="*/ 6 h 7"/>
                  <a:gd name="T8" fmla="*/ 2 w 12"/>
                  <a:gd name="T9" fmla="*/ 5 h 7"/>
                  <a:gd name="T10" fmla="*/ 0 w 12"/>
                  <a:gd name="T11" fmla="*/ 6 h 7"/>
                  <a:gd name="T12" fmla="*/ 2 w 12"/>
                  <a:gd name="T13" fmla="*/ 7 h 7"/>
                  <a:gd name="T14" fmla="*/ 12 w 12"/>
                  <a:gd name="T15" fmla="*/ 1 h 7"/>
                  <a:gd name="T16" fmla="*/ 11 w 12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7">
                    <a:moveTo>
                      <a:pt x="11" y="0"/>
                    </a:moveTo>
                    <a:cubicBezTo>
                      <a:pt x="10" y="1"/>
                      <a:pt x="11" y="1"/>
                      <a:pt x="11" y="1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6"/>
                      <a:pt x="1" y="6"/>
                      <a:pt x="1" y="6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7"/>
                      <a:pt x="2" y="7"/>
                      <a:pt x="2" y="7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1" y="0"/>
                      <a:pt x="11" y="0"/>
                      <a:pt x="1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2" name="Freeform 2288"/>
              <p:cNvSpPr>
                <a:spLocks/>
              </p:cNvSpPr>
              <p:nvPr/>
            </p:nvSpPr>
            <p:spPr bwMode="auto">
              <a:xfrm>
                <a:off x="6650" y="3484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0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3" name="Freeform 2289"/>
              <p:cNvSpPr>
                <a:spLocks/>
              </p:cNvSpPr>
              <p:nvPr/>
            </p:nvSpPr>
            <p:spPr bwMode="auto">
              <a:xfrm>
                <a:off x="6652" y="3482"/>
                <a:ext cx="3" cy="5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2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4" name="Freeform 2290"/>
              <p:cNvSpPr>
                <a:spLocks/>
              </p:cNvSpPr>
              <p:nvPr/>
            </p:nvSpPr>
            <p:spPr bwMode="auto">
              <a:xfrm>
                <a:off x="6648" y="3477"/>
                <a:ext cx="4" cy="3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2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5" name="Freeform 2291"/>
              <p:cNvSpPr>
                <a:spLocks/>
              </p:cNvSpPr>
              <p:nvPr/>
            </p:nvSpPr>
            <p:spPr bwMode="auto">
              <a:xfrm>
                <a:off x="6643" y="3482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6" name="Freeform 2292"/>
              <p:cNvSpPr>
                <a:spLocks/>
              </p:cNvSpPr>
              <p:nvPr/>
            </p:nvSpPr>
            <p:spPr bwMode="auto">
              <a:xfrm>
                <a:off x="6640" y="3482"/>
                <a:ext cx="8" cy="2"/>
              </a:xfrm>
              <a:custGeom>
                <a:avLst/>
                <a:gdLst>
                  <a:gd name="T0" fmla="*/ 3 w 3"/>
                  <a:gd name="T1" fmla="*/ 0 h 1"/>
                  <a:gd name="T2" fmla="*/ 1 w 3"/>
                  <a:gd name="T3" fmla="*/ 0 h 1"/>
                  <a:gd name="T4" fmla="*/ 2 w 3"/>
                  <a:gd name="T5" fmla="*/ 0 h 1"/>
                  <a:gd name="T6" fmla="*/ 3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2" y="0"/>
                    </a:cubicBezTo>
                    <a:cubicBezTo>
                      <a:pt x="1" y="1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7" name="Freeform 2293"/>
              <p:cNvSpPr>
                <a:spLocks/>
              </p:cNvSpPr>
              <p:nvPr/>
            </p:nvSpPr>
            <p:spPr bwMode="auto">
              <a:xfrm>
                <a:off x="6643" y="3484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1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1" y="2"/>
                      <a:pt x="3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8" name="Freeform 2294"/>
              <p:cNvSpPr>
                <a:spLocks/>
              </p:cNvSpPr>
              <p:nvPr/>
            </p:nvSpPr>
            <p:spPr bwMode="auto">
              <a:xfrm>
                <a:off x="6636" y="3501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9" name="Freeform 2295"/>
              <p:cNvSpPr>
                <a:spLocks/>
              </p:cNvSpPr>
              <p:nvPr/>
            </p:nvSpPr>
            <p:spPr bwMode="auto">
              <a:xfrm>
                <a:off x="6640" y="3468"/>
                <a:ext cx="3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0" name="Freeform 2296"/>
              <p:cNvSpPr>
                <a:spLocks/>
              </p:cNvSpPr>
              <p:nvPr/>
            </p:nvSpPr>
            <p:spPr bwMode="auto">
              <a:xfrm>
                <a:off x="6636" y="3473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1" name="Freeform 2297"/>
              <p:cNvSpPr>
                <a:spLocks/>
              </p:cNvSpPr>
              <p:nvPr/>
            </p:nvSpPr>
            <p:spPr bwMode="auto">
              <a:xfrm>
                <a:off x="6636" y="3484"/>
                <a:ext cx="7" cy="3"/>
              </a:xfrm>
              <a:custGeom>
                <a:avLst/>
                <a:gdLst>
                  <a:gd name="T0" fmla="*/ 0 w 7"/>
                  <a:gd name="T1" fmla="*/ 3 h 3"/>
                  <a:gd name="T2" fmla="*/ 7 w 7"/>
                  <a:gd name="T3" fmla="*/ 0 h 3"/>
                  <a:gd name="T4" fmla="*/ 0 w 7"/>
                  <a:gd name="T5" fmla="*/ 0 h 3"/>
                  <a:gd name="T6" fmla="*/ 0 w 7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3">
                    <a:moveTo>
                      <a:pt x="0" y="3"/>
                    </a:moveTo>
                    <a:lnTo>
                      <a:pt x="7" y="0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2" name="Freeform 2298"/>
              <p:cNvSpPr>
                <a:spLocks/>
              </p:cNvSpPr>
              <p:nvPr/>
            </p:nvSpPr>
            <p:spPr bwMode="auto">
              <a:xfrm>
                <a:off x="6638" y="3461"/>
                <a:ext cx="5" cy="2"/>
              </a:xfrm>
              <a:custGeom>
                <a:avLst/>
                <a:gdLst>
                  <a:gd name="T0" fmla="*/ 2 w 5"/>
                  <a:gd name="T1" fmla="*/ 2 h 2"/>
                  <a:gd name="T2" fmla="*/ 5 w 5"/>
                  <a:gd name="T3" fmla="*/ 0 h 2"/>
                  <a:gd name="T4" fmla="*/ 0 w 5"/>
                  <a:gd name="T5" fmla="*/ 2 h 2"/>
                  <a:gd name="T6" fmla="*/ 2 w 5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2" y="2"/>
                    </a:moveTo>
                    <a:lnTo>
                      <a:pt x="5" y="0"/>
                    </a:lnTo>
                    <a:lnTo>
                      <a:pt x="0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3" name="Freeform 2299"/>
              <p:cNvSpPr>
                <a:spLocks/>
              </p:cNvSpPr>
              <p:nvPr/>
            </p:nvSpPr>
            <p:spPr bwMode="auto">
              <a:xfrm>
                <a:off x="6636" y="3454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0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4" name="Freeform 2300"/>
              <p:cNvSpPr>
                <a:spLocks/>
              </p:cNvSpPr>
              <p:nvPr/>
            </p:nvSpPr>
            <p:spPr bwMode="auto">
              <a:xfrm>
                <a:off x="6631" y="3454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5" name="Freeform 2301"/>
              <p:cNvSpPr>
                <a:spLocks/>
              </p:cNvSpPr>
              <p:nvPr/>
            </p:nvSpPr>
            <p:spPr bwMode="auto">
              <a:xfrm>
                <a:off x="6633" y="3466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6" name="Freeform 2302"/>
              <p:cNvSpPr>
                <a:spLocks/>
              </p:cNvSpPr>
              <p:nvPr/>
            </p:nvSpPr>
            <p:spPr bwMode="auto">
              <a:xfrm>
                <a:off x="6633" y="3466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7" name="Freeform 2303"/>
              <p:cNvSpPr>
                <a:spLocks/>
              </p:cNvSpPr>
              <p:nvPr/>
            </p:nvSpPr>
            <p:spPr bwMode="auto">
              <a:xfrm>
                <a:off x="6633" y="3468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8" name="Freeform 2304"/>
              <p:cNvSpPr>
                <a:spLocks/>
              </p:cNvSpPr>
              <p:nvPr/>
            </p:nvSpPr>
            <p:spPr bwMode="auto">
              <a:xfrm>
                <a:off x="6629" y="3480"/>
                <a:ext cx="7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3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1" y="0"/>
                      <a:pt x="0" y="1"/>
                    </a:cubicBezTo>
                    <a:cubicBezTo>
                      <a:pt x="1" y="1"/>
                      <a:pt x="1" y="0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9" name="Freeform 2305"/>
              <p:cNvSpPr>
                <a:spLocks/>
              </p:cNvSpPr>
              <p:nvPr/>
            </p:nvSpPr>
            <p:spPr bwMode="auto">
              <a:xfrm>
                <a:off x="6631" y="3473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0" name="Rectangle 2306"/>
              <p:cNvSpPr>
                <a:spLocks noChangeArrowheads="1"/>
              </p:cNvSpPr>
              <p:nvPr/>
            </p:nvSpPr>
            <p:spPr bwMode="auto">
              <a:xfrm>
                <a:off x="6629" y="3473"/>
                <a:ext cx="2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1" name="Freeform 2307"/>
              <p:cNvSpPr>
                <a:spLocks/>
              </p:cNvSpPr>
              <p:nvPr/>
            </p:nvSpPr>
            <p:spPr bwMode="auto">
              <a:xfrm>
                <a:off x="6626" y="3458"/>
                <a:ext cx="5" cy="3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2" name="Freeform 2308"/>
              <p:cNvSpPr>
                <a:spLocks/>
              </p:cNvSpPr>
              <p:nvPr/>
            </p:nvSpPr>
            <p:spPr bwMode="auto">
              <a:xfrm>
                <a:off x="6631" y="346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3" name="Freeform 2309"/>
              <p:cNvSpPr>
                <a:spLocks/>
              </p:cNvSpPr>
              <p:nvPr/>
            </p:nvSpPr>
            <p:spPr bwMode="auto">
              <a:xfrm>
                <a:off x="6619" y="344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4" name="Freeform 2310"/>
              <p:cNvSpPr>
                <a:spLocks/>
              </p:cNvSpPr>
              <p:nvPr/>
            </p:nvSpPr>
            <p:spPr bwMode="auto">
              <a:xfrm>
                <a:off x="6626" y="3461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5" name="Freeform 2311"/>
              <p:cNvSpPr>
                <a:spLocks/>
              </p:cNvSpPr>
              <p:nvPr/>
            </p:nvSpPr>
            <p:spPr bwMode="auto">
              <a:xfrm>
                <a:off x="6626" y="3451"/>
                <a:ext cx="3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6" name="Freeform 2312"/>
              <p:cNvSpPr>
                <a:spLocks/>
              </p:cNvSpPr>
              <p:nvPr/>
            </p:nvSpPr>
            <p:spPr bwMode="auto">
              <a:xfrm>
                <a:off x="6633" y="346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7" name="Freeform 2313"/>
              <p:cNvSpPr>
                <a:spLocks/>
              </p:cNvSpPr>
              <p:nvPr/>
            </p:nvSpPr>
            <p:spPr bwMode="auto">
              <a:xfrm>
                <a:off x="6629" y="3463"/>
                <a:ext cx="4" cy="0"/>
              </a:xfrm>
              <a:custGeom>
                <a:avLst/>
                <a:gdLst>
                  <a:gd name="T0" fmla="*/ 2 w 2"/>
                  <a:gd name="T1" fmla="*/ 0 w 2"/>
                  <a:gd name="T2" fmla="*/ 1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8" name="Freeform 2314"/>
              <p:cNvSpPr>
                <a:spLocks/>
              </p:cNvSpPr>
              <p:nvPr/>
            </p:nvSpPr>
            <p:spPr bwMode="auto">
              <a:xfrm>
                <a:off x="6595" y="3449"/>
                <a:ext cx="24" cy="14"/>
              </a:xfrm>
              <a:custGeom>
                <a:avLst/>
                <a:gdLst>
                  <a:gd name="T0" fmla="*/ 1 w 10"/>
                  <a:gd name="T1" fmla="*/ 5 h 6"/>
                  <a:gd name="T2" fmla="*/ 3 w 10"/>
                  <a:gd name="T3" fmla="*/ 6 h 6"/>
                  <a:gd name="T4" fmla="*/ 10 w 10"/>
                  <a:gd name="T5" fmla="*/ 0 h 6"/>
                  <a:gd name="T6" fmla="*/ 8 w 10"/>
                  <a:gd name="T7" fmla="*/ 0 h 6"/>
                  <a:gd name="T8" fmla="*/ 6 w 10"/>
                  <a:gd name="T9" fmla="*/ 3 h 6"/>
                  <a:gd name="T10" fmla="*/ 6 w 10"/>
                  <a:gd name="T11" fmla="*/ 1 h 6"/>
                  <a:gd name="T12" fmla="*/ 0 w 10"/>
                  <a:gd name="T13" fmla="*/ 4 h 6"/>
                  <a:gd name="T14" fmla="*/ 2 w 10"/>
                  <a:gd name="T15" fmla="*/ 4 h 6"/>
                  <a:gd name="T16" fmla="*/ 1 w 10"/>
                  <a:gd name="T17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6">
                    <a:moveTo>
                      <a:pt x="1" y="5"/>
                    </a:moveTo>
                    <a:cubicBezTo>
                      <a:pt x="2" y="4"/>
                      <a:pt x="4" y="4"/>
                      <a:pt x="3" y="6"/>
                    </a:cubicBezTo>
                    <a:cubicBezTo>
                      <a:pt x="4" y="6"/>
                      <a:pt x="8" y="2"/>
                      <a:pt x="10" y="0"/>
                    </a:cubicBezTo>
                    <a:cubicBezTo>
                      <a:pt x="10" y="0"/>
                      <a:pt x="9" y="1"/>
                      <a:pt x="8" y="0"/>
                    </a:cubicBezTo>
                    <a:cubicBezTo>
                      <a:pt x="7" y="1"/>
                      <a:pt x="7" y="3"/>
                      <a:pt x="6" y="3"/>
                    </a:cubicBezTo>
                    <a:cubicBezTo>
                      <a:pt x="4" y="3"/>
                      <a:pt x="6" y="2"/>
                      <a:pt x="6" y="1"/>
                    </a:cubicBezTo>
                    <a:cubicBezTo>
                      <a:pt x="5" y="3"/>
                      <a:pt x="3" y="2"/>
                      <a:pt x="0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1" y="4"/>
                      <a:pt x="1" y="5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9" name="Freeform 2315"/>
              <p:cNvSpPr>
                <a:spLocks/>
              </p:cNvSpPr>
              <p:nvPr/>
            </p:nvSpPr>
            <p:spPr bwMode="auto">
              <a:xfrm>
                <a:off x="6619" y="3447"/>
                <a:ext cx="5" cy="7"/>
              </a:xfrm>
              <a:custGeom>
                <a:avLst/>
                <a:gdLst>
                  <a:gd name="T0" fmla="*/ 1 w 2"/>
                  <a:gd name="T1" fmla="*/ 3 h 3"/>
                  <a:gd name="T2" fmla="*/ 1 w 2"/>
                  <a:gd name="T3" fmla="*/ 3 h 3"/>
                  <a:gd name="T4" fmla="*/ 2 w 2"/>
                  <a:gd name="T5" fmla="*/ 0 h 3"/>
                  <a:gd name="T6" fmla="*/ 0 w 2"/>
                  <a:gd name="T7" fmla="*/ 1 h 3"/>
                  <a:gd name="T8" fmla="*/ 1 w 2"/>
                  <a:gd name="T9" fmla="*/ 2 h 3"/>
                  <a:gd name="T10" fmla="*/ 1 w 2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2" y="2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0" name="Freeform 2316"/>
              <p:cNvSpPr>
                <a:spLocks/>
              </p:cNvSpPr>
              <p:nvPr/>
            </p:nvSpPr>
            <p:spPr bwMode="auto">
              <a:xfrm>
                <a:off x="6614" y="3454"/>
                <a:ext cx="12" cy="9"/>
              </a:xfrm>
              <a:custGeom>
                <a:avLst/>
                <a:gdLst>
                  <a:gd name="T0" fmla="*/ 4 w 5"/>
                  <a:gd name="T1" fmla="*/ 1 h 4"/>
                  <a:gd name="T2" fmla="*/ 0 w 5"/>
                  <a:gd name="T3" fmla="*/ 3 h 4"/>
                  <a:gd name="T4" fmla="*/ 3 w 5"/>
                  <a:gd name="T5" fmla="*/ 3 h 4"/>
                  <a:gd name="T6" fmla="*/ 4 w 5"/>
                  <a:gd name="T7" fmla="*/ 1 h 4"/>
                  <a:gd name="T8" fmla="*/ 5 w 5"/>
                  <a:gd name="T9" fmla="*/ 2 h 4"/>
                  <a:gd name="T10" fmla="*/ 5 w 5"/>
                  <a:gd name="T11" fmla="*/ 1 h 4"/>
                  <a:gd name="T12" fmla="*/ 5 w 5"/>
                  <a:gd name="T13" fmla="*/ 1 h 4"/>
                  <a:gd name="T14" fmla="*/ 5 w 5"/>
                  <a:gd name="T15" fmla="*/ 1 h 4"/>
                  <a:gd name="T16" fmla="*/ 5 w 5"/>
                  <a:gd name="T17" fmla="*/ 1 h 4"/>
                  <a:gd name="T18" fmla="*/ 5 w 5"/>
                  <a:gd name="T19" fmla="*/ 1 h 4"/>
                  <a:gd name="T20" fmla="*/ 5 w 5"/>
                  <a:gd name="T21" fmla="*/ 1 h 4"/>
                  <a:gd name="T22" fmla="*/ 4 w 5"/>
                  <a:gd name="T23" fmla="*/ 1 h 4"/>
                  <a:gd name="T24" fmla="*/ 5 w 5"/>
                  <a:gd name="T25" fmla="*/ 1 h 4"/>
                  <a:gd name="T26" fmla="*/ 5 w 5"/>
                  <a:gd name="T27" fmla="*/ 1 h 4"/>
                  <a:gd name="T28" fmla="*/ 5 w 5"/>
                  <a:gd name="T29" fmla="*/ 1 h 4"/>
                  <a:gd name="T30" fmla="*/ 3 w 5"/>
                  <a:gd name="T31" fmla="*/ 0 h 4"/>
                  <a:gd name="T32" fmla="*/ 4 w 5"/>
                  <a:gd name="T33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" h="4">
                    <a:moveTo>
                      <a:pt x="4" y="1"/>
                    </a:moveTo>
                    <a:cubicBezTo>
                      <a:pt x="3" y="2"/>
                      <a:pt x="2" y="2"/>
                      <a:pt x="0" y="3"/>
                    </a:cubicBezTo>
                    <a:cubicBezTo>
                      <a:pt x="1" y="4"/>
                      <a:pt x="2" y="3"/>
                      <a:pt x="3" y="3"/>
                    </a:cubicBezTo>
                    <a:cubicBezTo>
                      <a:pt x="2" y="2"/>
                      <a:pt x="4" y="3"/>
                      <a:pt x="4" y="1"/>
                    </a:cubicBezTo>
                    <a:cubicBezTo>
                      <a:pt x="5" y="1"/>
                      <a:pt x="5" y="2"/>
                      <a:pt x="5" y="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4" y="1"/>
                    </a:cubicBezTo>
                    <a:cubicBezTo>
                      <a:pt x="4" y="0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1" name="Freeform 2317"/>
              <p:cNvSpPr>
                <a:spLocks/>
              </p:cNvSpPr>
              <p:nvPr/>
            </p:nvSpPr>
            <p:spPr bwMode="auto">
              <a:xfrm>
                <a:off x="6619" y="3484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2" name="Freeform 2318"/>
              <p:cNvSpPr>
                <a:spLocks/>
              </p:cNvSpPr>
              <p:nvPr/>
            </p:nvSpPr>
            <p:spPr bwMode="auto">
              <a:xfrm>
                <a:off x="6622" y="3475"/>
                <a:ext cx="7" cy="9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3 h 4"/>
                  <a:gd name="T4" fmla="*/ 0 w 3"/>
                  <a:gd name="T5" fmla="*/ 4 h 4"/>
                  <a:gd name="T6" fmla="*/ 1 w 3"/>
                  <a:gd name="T7" fmla="*/ 3 h 4"/>
                  <a:gd name="T8" fmla="*/ 1 w 3"/>
                  <a:gd name="T9" fmla="*/ 3 h 4"/>
                  <a:gd name="T10" fmla="*/ 3 w 3"/>
                  <a:gd name="T11" fmla="*/ 0 h 4"/>
                  <a:gd name="T12" fmla="*/ 0 w 3"/>
                  <a:gd name="T13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cubicBezTo>
                      <a:pt x="0" y="3"/>
                      <a:pt x="1" y="3"/>
                      <a:pt x="1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1" y="4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2" y="0"/>
                      <a:pt x="3" y="0"/>
                    </a:cubicBezTo>
                    <a:cubicBezTo>
                      <a:pt x="2" y="1"/>
                      <a:pt x="1" y="2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3" name="Freeform 2319"/>
              <p:cNvSpPr>
                <a:spLocks/>
              </p:cNvSpPr>
              <p:nvPr/>
            </p:nvSpPr>
            <p:spPr bwMode="auto">
              <a:xfrm>
                <a:off x="6617" y="3468"/>
                <a:ext cx="5" cy="5"/>
              </a:xfrm>
              <a:custGeom>
                <a:avLst/>
                <a:gdLst>
                  <a:gd name="T0" fmla="*/ 2 w 2"/>
                  <a:gd name="T1" fmla="*/ 1 h 2"/>
                  <a:gd name="T2" fmla="*/ 1 w 2"/>
                  <a:gd name="T3" fmla="*/ 0 h 2"/>
                  <a:gd name="T4" fmla="*/ 0 w 2"/>
                  <a:gd name="T5" fmla="*/ 2 h 2"/>
                  <a:gd name="T6" fmla="*/ 1 w 2"/>
                  <a:gd name="T7" fmla="*/ 1 h 2"/>
                  <a:gd name="T8" fmla="*/ 2 w 2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4" name="Freeform 2320"/>
              <p:cNvSpPr>
                <a:spLocks/>
              </p:cNvSpPr>
              <p:nvPr/>
            </p:nvSpPr>
            <p:spPr bwMode="auto">
              <a:xfrm>
                <a:off x="6619" y="3444"/>
                <a:ext cx="7" cy="3"/>
              </a:xfrm>
              <a:custGeom>
                <a:avLst/>
                <a:gdLst>
                  <a:gd name="T0" fmla="*/ 3 w 7"/>
                  <a:gd name="T1" fmla="*/ 3 h 3"/>
                  <a:gd name="T2" fmla="*/ 7 w 7"/>
                  <a:gd name="T3" fmla="*/ 0 h 3"/>
                  <a:gd name="T4" fmla="*/ 0 w 7"/>
                  <a:gd name="T5" fmla="*/ 3 h 3"/>
                  <a:gd name="T6" fmla="*/ 3 w 7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3">
                    <a:moveTo>
                      <a:pt x="3" y="3"/>
                    </a:moveTo>
                    <a:lnTo>
                      <a:pt x="7" y="0"/>
                    </a:lnTo>
                    <a:lnTo>
                      <a:pt x="0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5" name="Freeform 2321"/>
              <p:cNvSpPr>
                <a:spLocks/>
              </p:cNvSpPr>
              <p:nvPr/>
            </p:nvSpPr>
            <p:spPr bwMode="auto">
              <a:xfrm>
                <a:off x="6619" y="3442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0 h 2"/>
                  <a:gd name="T4" fmla="*/ 0 w 3"/>
                  <a:gd name="T5" fmla="*/ 0 h 2"/>
                  <a:gd name="T6" fmla="*/ 0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6" name="Freeform 2322"/>
              <p:cNvSpPr>
                <a:spLocks/>
              </p:cNvSpPr>
              <p:nvPr/>
            </p:nvSpPr>
            <p:spPr bwMode="auto">
              <a:xfrm>
                <a:off x="6425" y="326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7" name="Freeform 2323"/>
              <p:cNvSpPr>
                <a:spLocks/>
              </p:cNvSpPr>
              <p:nvPr/>
            </p:nvSpPr>
            <p:spPr bwMode="auto">
              <a:xfrm>
                <a:off x="6432" y="3267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8" name="Freeform 2324"/>
              <p:cNvSpPr>
                <a:spLocks/>
              </p:cNvSpPr>
              <p:nvPr/>
            </p:nvSpPr>
            <p:spPr bwMode="auto">
              <a:xfrm>
                <a:off x="6550" y="3342"/>
                <a:ext cx="8" cy="10"/>
              </a:xfrm>
              <a:custGeom>
                <a:avLst/>
                <a:gdLst>
                  <a:gd name="T0" fmla="*/ 1 w 3"/>
                  <a:gd name="T1" fmla="*/ 4 h 4"/>
                  <a:gd name="T2" fmla="*/ 2 w 3"/>
                  <a:gd name="T3" fmla="*/ 1 h 4"/>
                  <a:gd name="T4" fmla="*/ 0 w 3"/>
                  <a:gd name="T5" fmla="*/ 2 h 4"/>
                  <a:gd name="T6" fmla="*/ 1 w 3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2" y="2"/>
                      <a:pt x="3" y="0"/>
                      <a:pt x="2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9" name="Freeform 2325"/>
              <p:cNvSpPr>
                <a:spLocks/>
              </p:cNvSpPr>
              <p:nvPr/>
            </p:nvSpPr>
            <p:spPr bwMode="auto">
              <a:xfrm>
                <a:off x="6487" y="3302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0" name="Freeform 2326"/>
              <p:cNvSpPr>
                <a:spLocks/>
              </p:cNvSpPr>
              <p:nvPr/>
            </p:nvSpPr>
            <p:spPr bwMode="auto">
              <a:xfrm>
                <a:off x="6472" y="3309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1" name="Freeform 2327"/>
              <p:cNvSpPr>
                <a:spLocks/>
              </p:cNvSpPr>
              <p:nvPr/>
            </p:nvSpPr>
            <p:spPr bwMode="auto">
              <a:xfrm>
                <a:off x="6394" y="3233"/>
                <a:ext cx="5" cy="3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2" name="Freeform 2328"/>
              <p:cNvSpPr>
                <a:spLocks/>
              </p:cNvSpPr>
              <p:nvPr/>
            </p:nvSpPr>
            <p:spPr bwMode="auto">
              <a:xfrm>
                <a:off x="6588" y="3402"/>
                <a:ext cx="3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3" name="Freeform 2329"/>
              <p:cNvSpPr>
                <a:spLocks/>
              </p:cNvSpPr>
              <p:nvPr/>
            </p:nvSpPr>
            <p:spPr bwMode="auto">
              <a:xfrm>
                <a:off x="6461" y="323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4" name="Freeform 2330"/>
              <p:cNvSpPr>
                <a:spLocks/>
              </p:cNvSpPr>
              <p:nvPr/>
            </p:nvSpPr>
            <p:spPr bwMode="auto">
              <a:xfrm>
                <a:off x="6588" y="3397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5" name="Freeform 2331"/>
              <p:cNvSpPr>
                <a:spLocks/>
              </p:cNvSpPr>
              <p:nvPr/>
            </p:nvSpPr>
            <p:spPr bwMode="auto">
              <a:xfrm>
                <a:off x="6304" y="311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6" name="Freeform 2332"/>
              <p:cNvSpPr>
                <a:spLocks/>
              </p:cNvSpPr>
              <p:nvPr/>
            </p:nvSpPr>
            <p:spPr bwMode="auto">
              <a:xfrm>
                <a:off x="6307" y="305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7" name="Rectangle 2333"/>
              <p:cNvSpPr>
                <a:spLocks noChangeArrowheads="1"/>
              </p:cNvSpPr>
              <p:nvPr/>
            </p:nvSpPr>
            <p:spPr bwMode="auto">
              <a:xfrm>
                <a:off x="6610" y="3428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8" name="Freeform 2334"/>
              <p:cNvSpPr>
                <a:spLocks/>
              </p:cNvSpPr>
              <p:nvPr/>
            </p:nvSpPr>
            <p:spPr bwMode="auto">
              <a:xfrm>
                <a:off x="6598" y="3439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9" name="Freeform 2335"/>
              <p:cNvSpPr>
                <a:spLocks/>
              </p:cNvSpPr>
              <p:nvPr/>
            </p:nvSpPr>
            <p:spPr bwMode="auto">
              <a:xfrm>
                <a:off x="6562" y="340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0" name="Freeform 2336"/>
              <p:cNvSpPr>
                <a:spLocks/>
              </p:cNvSpPr>
              <p:nvPr/>
            </p:nvSpPr>
            <p:spPr bwMode="auto">
              <a:xfrm>
                <a:off x="6610" y="342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1" name="Freeform 2337"/>
              <p:cNvSpPr>
                <a:spLocks/>
              </p:cNvSpPr>
              <p:nvPr/>
            </p:nvSpPr>
            <p:spPr bwMode="auto">
              <a:xfrm>
                <a:off x="6610" y="342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2" name="Freeform 2338"/>
              <p:cNvSpPr>
                <a:spLocks/>
              </p:cNvSpPr>
              <p:nvPr/>
            </p:nvSpPr>
            <p:spPr bwMode="auto">
              <a:xfrm>
                <a:off x="6610" y="3425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3" name="Freeform 2339"/>
              <p:cNvSpPr>
                <a:spLocks/>
              </p:cNvSpPr>
              <p:nvPr/>
            </p:nvSpPr>
            <p:spPr bwMode="auto">
              <a:xfrm>
                <a:off x="6363" y="3170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4" name="Freeform 2340"/>
              <p:cNvSpPr>
                <a:spLocks/>
              </p:cNvSpPr>
              <p:nvPr/>
            </p:nvSpPr>
            <p:spPr bwMode="auto">
              <a:xfrm>
                <a:off x="6503" y="3354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5" name="Freeform 2341"/>
              <p:cNvSpPr>
                <a:spLocks/>
              </p:cNvSpPr>
              <p:nvPr/>
            </p:nvSpPr>
            <p:spPr bwMode="auto">
              <a:xfrm>
                <a:off x="6498" y="3347"/>
                <a:ext cx="15" cy="7"/>
              </a:xfrm>
              <a:custGeom>
                <a:avLst/>
                <a:gdLst>
                  <a:gd name="T0" fmla="*/ 0 w 6"/>
                  <a:gd name="T1" fmla="*/ 3 h 3"/>
                  <a:gd name="T2" fmla="*/ 2 w 6"/>
                  <a:gd name="T3" fmla="*/ 3 h 3"/>
                  <a:gd name="T4" fmla="*/ 6 w 6"/>
                  <a:gd name="T5" fmla="*/ 0 h 3"/>
                  <a:gd name="T6" fmla="*/ 0 w 6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3">
                    <a:moveTo>
                      <a:pt x="0" y="3"/>
                    </a:moveTo>
                    <a:cubicBezTo>
                      <a:pt x="2" y="2"/>
                      <a:pt x="2" y="3"/>
                      <a:pt x="2" y="3"/>
                    </a:cubicBezTo>
                    <a:cubicBezTo>
                      <a:pt x="6" y="0"/>
                      <a:pt x="6" y="0"/>
                      <a:pt x="6" y="0"/>
                    </a:cubicBez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6" name="Freeform 2342"/>
              <p:cNvSpPr>
                <a:spLocks noEditPoints="1"/>
              </p:cNvSpPr>
              <p:nvPr/>
            </p:nvSpPr>
            <p:spPr bwMode="auto">
              <a:xfrm>
                <a:off x="6278" y="3051"/>
                <a:ext cx="341" cy="398"/>
              </a:xfrm>
              <a:custGeom>
                <a:avLst/>
                <a:gdLst>
                  <a:gd name="T0" fmla="*/ 60 w 144"/>
                  <a:gd name="T1" fmla="*/ 87 h 168"/>
                  <a:gd name="T2" fmla="*/ 65 w 144"/>
                  <a:gd name="T3" fmla="*/ 91 h 168"/>
                  <a:gd name="T4" fmla="*/ 66 w 144"/>
                  <a:gd name="T5" fmla="*/ 95 h 168"/>
                  <a:gd name="T6" fmla="*/ 71 w 144"/>
                  <a:gd name="T7" fmla="*/ 98 h 168"/>
                  <a:gd name="T8" fmla="*/ 75 w 144"/>
                  <a:gd name="T9" fmla="*/ 104 h 168"/>
                  <a:gd name="T10" fmla="*/ 88 w 144"/>
                  <a:gd name="T11" fmla="*/ 106 h 168"/>
                  <a:gd name="T12" fmla="*/ 88 w 144"/>
                  <a:gd name="T13" fmla="*/ 107 h 168"/>
                  <a:gd name="T14" fmla="*/ 83 w 144"/>
                  <a:gd name="T15" fmla="*/ 111 h 168"/>
                  <a:gd name="T16" fmla="*/ 88 w 144"/>
                  <a:gd name="T17" fmla="*/ 116 h 168"/>
                  <a:gd name="T18" fmla="*/ 92 w 144"/>
                  <a:gd name="T19" fmla="*/ 121 h 168"/>
                  <a:gd name="T20" fmla="*/ 96 w 144"/>
                  <a:gd name="T21" fmla="*/ 130 h 168"/>
                  <a:gd name="T22" fmla="*/ 99 w 144"/>
                  <a:gd name="T23" fmla="*/ 134 h 168"/>
                  <a:gd name="T24" fmla="*/ 115 w 144"/>
                  <a:gd name="T25" fmla="*/ 134 h 168"/>
                  <a:gd name="T26" fmla="*/ 106 w 144"/>
                  <a:gd name="T27" fmla="*/ 142 h 168"/>
                  <a:gd name="T28" fmla="*/ 108 w 144"/>
                  <a:gd name="T29" fmla="*/ 146 h 168"/>
                  <a:gd name="T30" fmla="*/ 112 w 144"/>
                  <a:gd name="T31" fmla="*/ 149 h 168"/>
                  <a:gd name="T32" fmla="*/ 120 w 144"/>
                  <a:gd name="T33" fmla="*/ 156 h 168"/>
                  <a:gd name="T34" fmla="*/ 128 w 144"/>
                  <a:gd name="T35" fmla="*/ 155 h 168"/>
                  <a:gd name="T36" fmla="*/ 129 w 144"/>
                  <a:gd name="T37" fmla="*/ 165 h 168"/>
                  <a:gd name="T38" fmla="*/ 135 w 144"/>
                  <a:gd name="T39" fmla="*/ 164 h 168"/>
                  <a:gd name="T40" fmla="*/ 142 w 144"/>
                  <a:gd name="T41" fmla="*/ 159 h 168"/>
                  <a:gd name="T42" fmla="*/ 139 w 144"/>
                  <a:gd name="T43" fmla="*/ 161 h 168"/>
                  <a:gd name="T44" fmla="*/ 137 w 144"/>
                  <a:gd name="T45" fmla="*/ 154 h 168"/>
                  <a:gd name="T46" fmla="*/ 130 w 144"/>
                  <a:gd name="T47" fmla="*/ 144 h 168"/>
                  <a:gd name="T48" fmla="*/ 119 w 144"/>
                  <a:gd name="T49" fmla="*/ 133 h 168"/>
                  <a:gd name="T50" fmla="*/ 116 w 144"/>
                  <a:gd name="T51" fmla="*/ 127 h 168"/>
                  <a:gd name="T52" fmla="*/ 112 w 144"/>
                  <a:gd name="T53" fmla="*/ 127 h 168"/>
                  <a:gd name="T54" fmla="*/ 105 w 144"/>
                  <a:gd name="T55" fmla="*/ 122 h 168"/>
                  <a:gd name="T56" fmla="*/ 98 w 144"/>
                  <a:gd name="T57" fmla="*/ 108 h 168"/>
                  <a:gd name="T58" fmla="*/ 93 w 144"/>
                  <a:gd name="T59" fmla="*/ 104 h 168"/>
                  <a:gd name="T60" fmla="*/ 88 w 144"/>
                  <a:gd name="T61" fmla="*/ 97 h 168"/>
                  <a:gd name="T62" fmla="*/ 82 w 144"/>
                  <a:gd name="T63" fmla="*/ 92 h 168"/>
                  <a:gd name="T64" fmla="*/ 78 w 144"/>
                  <a:gd name="T65" fmla="*/ 83 h 168"/>
                  <a:gd name="T66" fmla="*/ 71 w 144"/>
                  <a:gd name="T67" fmla="*/ 71 h 168"/>
                  <a:gd name="T68" fmla="*/ 63 w 144"/>
                  <a:gd name="T69" fmla="*/ 61 h 168"/>
                  <a:gd name="T70" fmla="*/ 54 w 144"/>
                  <a:gd name="T71" fmla="*/ 53 h 168"/>
                  <a:gd name="T72" fmla="*/ 47 w 144"/>
                  <a:gd name="T73" fmla="*/ 40 h 168"/>
                  <a:gd name="T74" fmla="*/ 43 w 144"/>
                  <a:gd name="T75" fmla="*/ 37 h 168"/>
                  <a:gd name="T76" fmla="*/ 34 w 144"/>
                  <a:gd name="T77" fmla="*/ 26 h 168"/>
                  <a:gd name="T78" fmla="*/ 24 w 144"/>
                  <a:gd name="T79" fmla="*/ 16 h 168"/>
                  <a:gd name="T80" fmla="*/ 7 w 144"/>
                  <a:gd name="T81" fmla="*/ 1 h 168"/>
                  <a:gd name="T82" fmla="*/ 5 w 144"/>
                  <a:gd name="T83" fmla="*/ 15 h 168"/>
                  <a:gd name="T84" fmla="*/ 13 w 144"/>
                  <a:gd name="T85" fmla="*/ 26 h 168"/>
                  <a:gd name="T86" fmla="*/ 13 w 144"/>
                  <a:gd name="T87" fmla="*/ 29 h 168"/>
                  <a:gd name="T88" fmla="*/ 23 w 144"/>
                  <a:gd name="T89" fmla="*/ 40 h 168"/>
                  <a:gd name="T90" fmla="*/ 31 w 144"/>
                  <a:gd name="T91" fmla="*/ 44 h 168"/>
                  <a:gd name="T92" fmla="*/ 35 w 144"/>
                  <a:gd name="T93" fmla="*/ 49 h 168"/>
                  <a:gd name="T94" fmla="*/ 37 w 144"/>
                  <a:gd name="T95" fmla="*/ 54 h 168"/>
                  <a:gd name="T96" fmla="*/ 38 w 144"/>
                  <a:gd name="T97" fmla="*/ 62 h 168"/>
                  <a:gd name="T98" fmla="*/ 46 w 144"/>
                  <a:gd name="T99" fmla="*/ 63 h 168"/>
                  <a:gd name="T100" fmla="*/ 48 w 144"/>
                  <a:gd name="T101" fmla="*/ 67 h 168"/>
                  <a:gd name="T102" fmla="*/ 48 w 144"/>
                  <a:gd name="T103" fmla="*/ 70 h 168"/>
                  <a:gd name="T104" fmla="*/ 52 w 144"/>
                  <a:gd name="T105" fmla="*/ 77 h 168"/>
                  <a:gd name="T106" fmla="*/ 58 w 144"/>
                  <a:gd name="T107" fmla="*/ 83 h 168"/>
                  <a:gd name="T108" fmla="*/ 86 w 144"/>
                  <a:gd name="T109" fmla="*/ 111 h 168"/>
                  <a:gd name="T110" fmla="*/ 136 w 144"/>
                  <a:gd name="T111" fmla="*/ 157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44" h="168">
                    <a:moveTo>
                      <a:pt x="58" y="83"/>
                    </a:moveTo>
                    <a:cubicBezTo>
                      <a:pt x="57" y="85"/>
                      <a:pt x="57" y="85"/>
                      <a:pt x="57" y="85"/>
                    </a:cubicBezTo>
                    <a:cubicBezTo>
                      <a:pt x="54" y="86"/>
                      <a:pt x="55" y="85"/>
                      <a:pt x="53" y="87"/>
                    </a:cubicBezTo>
                    <a:cubicBezTo>
                      <a:pt x="58" y="83"/>
                      <a:pt x="56" y="90"/>
                      <a:pt x="61" y="86"/>
                    </a:cubicBezTo>
                    <a:cubicBezTo>
                      <a:pt x="60" y="88"/>
                      <a:pt x="60" y="88"/>
                      <a:pt x="60" y="88"/>
                    </a:cubicBezTo>
                    <a:cubicBezTo>
                      <a:pt x="60" y="87"/>
                      <a:pt x="60" y="88"/>
                      <a:pt x="60" y="87"/>
                    </a:cubicBezTo>
                    <a:cubicBezTo>
                      <a:pt x="59" y="90"/>
                      <a:pt x="64" y="86"/>
                      <a:pt x="64" y="87"/>
                    </a:cubicBezTo>
                    <a:cubicBezTo>
                      <a:pt x="64" y="88"/>
                      <a:pt x="64" y="89"/>
                      <a:pt x="63" y="89"/>
                    </a:cubicBezTo>
                    <a:cubicBezTo>
                      <a:pt x="65" y="89"/>
                      <a:pt x="65" y="89"/>
                      <a:pt x="65" y="89"/>
                    </a:cubicBezTo>
                    <a:cubicBezTo>
                      <a:pt x="65" y="90"/>
                      <a:pt x="64" y="90"/>
                      <a:pt x="64" y="90"/>
                    </a:cubicBezTo>
                    <a:cubicBezTo>
                      <a:pt x="66" y="91"/>
                      <a:pt x="66" y="91"/>
                      <a:pt x="66" y="91"/>
                    </a:cubicBezTo>
                    <a:cubicBezTo>
                      <a:pt x="65" y="91"/>
                      <a:pt x="65" y="91"/>
                      <a:pt x="65" y="91"/>
                    </a:cubicBezTo>
                    <a:cubicBezTo>
                      <a:pt x="66" y="91"/>
                      <a:pt x="68" y="91"/>
                      <a:pt x="68" y="90"/>
                    </a:cubicBezTo>
                    <a:cubicBezTo>
                      <a:pt x="68" y="91"/>
                      <a:pt x="68" y="91"/>
                      <a:pt x="67" y="91"/>
                    </a:cubicBezTo>
                    <a:cubicBezTo>
                      <a:pt x="69" y="91"/>
                      <a:pt x="69" y="91"/>
                      <a:pt x="69" y="91"/>
                    </a:cubicBezTo>
                    <a:cubicBezTo>
                      <a:pt x="68" y="92"/>
                      <a:pt x="67" y="93"/>
                      <a:pt x="66" y="92"/>
                    </a:cubicBezTo>
                    <a:cubicBezTo>
                      <a:pt x="63" y="96"/>
                      <a:pt x="68" y="92"/>
                      <a:pt x="67" y="95"/>
                    </a:cubicBezTo>
                    <a:cubicBezTo>
                      <a:pt x="66" y="95"/>
                      <a:pt x="66" y="95"/>
                      <a:pt x="66" y="95"/>
                    </a:cubicBezTo>
                    <a:cubicBezTo>
                      <a:pt x="64" y="98"/>
                      <a:pt x="65" y="97"/>
                      <a:pt x="64" y="100"/>
                    </a:cubicBezTo>
                    <a:cubicBezTo>
                      <a:pt x="65" y="99"/>
                      <a:pt x="67" y="95"/>
                      <a:pt x="68" y="95"/>
                    </a:cubicBezTo>
                    <a:cubicBezTo>
                      <a:pt x="68" y="95"/>
                      <a:pt x="68" y="96"/>
                      <a:pt x="70" y="96"/>
                    </a:cubicBezTo>
                    <a:cubicBezTo>
                      <a:pt x="68" y="97"/>
                      <a:pt x="69" y="97"/>
                      <a:pt x="69" y="98"/>
                    </a:cubicBezTo>
                    <a:cubicBezTo>
                      <a:pt x="67" y="99"/>
                      <a:pt x="67" y="99"/>
                      <a:pt x="67" y="99"/>
                    </a:cubicBezTo>
                    <a:cubicBezTo>
                      <a:pt x="69" y="99"/>
                      <a:pt x="70" y="99"/>
                      <a:pt x="71" y="98"/>
                    </a:cubicBezTo>
                    <a:cubicBezTo>
                      <a:pt x="71" y="99"/>
                      <a:pt x="70" y="101"/>
                      <a:pt x="69" y="102"/>
                    </a:cubicBezTo>
                    <a:cubicBezTo>
                      <a:pt x="69" y="103"/>
                      <a:pt x="70" y="99"/>
                      <a:pt x="72" y="100"/>
                    </a:cubicBezTo>
                    <a:cubicBezTo>
                      <a:pt x="72" y="102"/>
                      <a:pt x="73" y="102"/>
                      <a:pt x="75" y="102"/>
                    </a:cubicBezTo>
                    <a:cubicBezTo>
                      <a:pt x="75" y="103"/>
                      <a:pt x="74" y="103"/>
                      <a:pt x="74" y="104"/>
                    </a:cubicBezTo>
                    <a:cubicBezTo>
                      <a:pt x="76" y="103"/>
                      <a:pt x="76" y="103"/>
                      <a:pt x="76" y="103"/>
                    </a:cubicBezTo>
                    <a:cubicBezTo>
                      <a:pt x="76" y="103"/>
                      <a:pt x="75" y="103"/>
                      <a:pt x="75" y="104"/>
                    </a:cubicBezTo>
                    <a:cubicBezTo>
                      <a:pt x="76" y="104"/>
                      <a:pt x="77" y="102"/>
                      <a:pt x="78" y="103"/>
                    </a:cubicBezTo>
                    <a:cubicBezTo>
                      <a:pt x="81" y="101"/>
                      <a:pt x="76" y="107"/>
                      <a:pt x="80" y="106"/>
                    </a:cubicBezTo>
                    <a:cubicBezTo>
                      <a:pt x="79" y="107"/>
                      <a:pt x="78" y="107"/>
                      <a:pt x="78" y="107"/>
                    </a:cubicBezTo>
                    <a:cubicBezTo>
                      <a:pt x="80" y="108"/>
                      <a:pt x="80" y="108"/>
                      <a:pt x="83" y="107"/>
                    </a:cubicBezTo>
                    <a:cubicBezTo>
                      <a:pt x="82" y="109"/>
                      <a:pt x="82" y="109"/>
                      <a:pt x="82" y="109"/>
                    </a:cubicBezTo>
                    <a:cubicBezTo>
                      <a:pt x="83" y="107"/>
                      <a:pt x="86" y="107"/>
                      <a:pt x="88" y="106"/>
                    </a:cubicBezTo>
                    <a:cubicBezTo>
                      <a:pt x="89" y="106"/>
                      <a:pt x="89" y="105"/>
                      <a:pt x="89" y="105"/>
                    </a:cubicBezTo>
                    <a:cubicBezTo>
                      <a:pt x="91" y="105"/>
                      <a:pt x="91" y="105"/>
                      <a:pt x="91" y="105"/>
                    </a:cubicBezTo>
                    <a:cubicBezTo>
                      <a:pt x="91" y="105"/>
                      <a:pt x="90" y="106"/>
                      <a:pt x="89" y="106"/>
                    </a:cubicBezTo>
                    <a:cubicBezTo>
                      <a:pt x="90" y="106"/>
                      <a:pt x="90" y="106"/>
                      <a:pt x="90" y="106"/>
                    </a:cubicBezTo>
                    <a:cubicBezTo>
                      <a:pt x="90" y="107"/>
                      <a:pt x="88" y="108"/>
                      <a:pt x="87" y="108"/>
                    </a:cubicBezTo>
                    <a:cubicBezTo>
                      <a:pt x="87" y="108"/>
                      <a:pt x="87" y="107"/>
                      <a:pt x="88" y="107"/>
                    </a:cubicBezTo>
                    <a:cubicBezTo>
                      <a:pt x="86" y="108"/>
                      <a:pt x="85" y="108"/>
                      <a:pt x="83" y="109"/>
                    </a:cubicBezTo>
                    <a:cubicBezTo>
                      <a:pt x="84" y="109"/>
                      <a:pt x="84" y="109"/>
                      <a:pt x="84" y="109"/>
                    </a:cubicBezTo>
                    <a:cubicBezTo>
                      <a:pt x="84" y="109"/>
                      <a:pt x="84" y="110"/>
                      <a:pt x="83" y="110"/>
                    </a:cubicBezTo>
                    <a:cubicBezTo>
                      <a:pt x="83" y="110"/>
                      <a:pt x="84" y="110"/>
                      <a:pt x="85" y="110"/>
                    </a:cubicBezTo>
                    <a:cubicBezTo>
                      <a:pt x="82" y="112"/>
                      <a:pt x="82" y="112"/>
                      <a:pt x="82" y="112"/>
                    </a:cubicBezTo>
                    <a:cubicBezTo>
                      <a:pt x="83" y="111"/>
                      <a:pt x="83" y="111"/>
                      <a:pt x="83" y="111"/>
                    </a:cubicBezTo>
                    <a:cubicBezTo>
                      <a:pt x="83" y="114"/>
                      <a:pt x="83" y="114"/>
                      <a:pt x="83" y="114"/>
                    </a:cubicBezTo>
                    <a:cubicBezTo>
                      <a:pt x="87" y="113"/>
                      <a:pt x="91" y="112"/>
                      <a:pt x="93" y="113"/>
                    </a:cubicBezTo>
                    <a:cubicBezTo>
                      <a:pt x="91" y="114"/>
                      <a:pt x="90" y="115"/>
                      <a:pt x="88" y="117"/>
                    </a:cubicBezTo>
                    <a:cubicBezTo>
                      <a:pt x="90" y="114"/>
                      <a:pt x="86" y="116"/>
                      <a:pt x="86" y="114"/>
                    </a:cubicBezTo>
                    <a:cubicBezTo>
                      <a:pt x="86" y="115"/>
                      <a:pt x="85" y="116"/>
                      <a:pt x="85" y="116"/>
                    </a:cubicBezTo>
                    <a:cubicBezTo>
                      <a:pt x="88" y="116"/>
                      <a:pt x="88" y="116"/>
                      <a:pt x="88" y="116"/>
                    </a:cubicBezTo>
                    <a:cubicBezTo>
                      <a:pt x="86" y="117"/>
                      <a:pt x="87" y="117"/>
                      <a:pt x="87" y="118"/>
                    </a:cubicBezTo>
                    <a:cubicBezTo>
                      <a:pt x="90" y="116"/>
                      <a:pt x="90" y="118"/>
                      <a:pt x="91" y="118"/>
                    </a:cubicBezTo>
                    <a:cubicBezTo>
                      <a:pt x="90" y="119"/>
                      <a:pt x="89" y="120"/>
                      <a:pt x="89" y="119"/>
                    </a:cubicBezTo>
                    <a:cubicBezTo>
                      <a:pt x="87" y="121"/>
                      <a:pt x="93" y="117"/>
                      <a:pt x="92" y="120"/>
                    </a:cubicBezTo>
                    <a:cubicBezTo>
                      <a:pt x="92" y="119"/>
                      <a:pt x="92" y="119"/>
                      <a:pt x="91" y="119"/>
                    </a:cubicBezTo>
                    <a:cubicBezTo>
                      <a:pt x="93" y="119"/>
                      <a:pt x="93" y="121"/>
                      <a:pt x="92" y="121"/>
                    </a:cubicBezTo>
                    <a:cubicBezTo>
                      <a:pt x="92" y="121"/>
                      <a:pt x="92" y="121"/>
                      <a:pt x="92" y="121"/>
                    </a:cubicBezTo>
                    <a:cubicBezTo>
                      <a:pt x="92" y="123"/>
                      <a:pt x="95" y="126"/>
                      <a:pt x="98" y="124"/>
                    </a:cubicBezTo>
                    <a:cubicBezTo>
                      <a:pt x="97" y="124"/>
                      <a:pt x="94" y="126"/>
                      <a:pt x="94" y="126"/>
                    </a:cubicBezTo>
                    <a:cubicBezTo>
                      <a:pt x="105" y="122"/>
                      <a:pt x="105" y="122"/>
                      <a:pt x="105" y="122"/>
                    </a:cubicBezTo>
                    <a:cubicBezTo>
                      <a:pt x="102" y="124"/>
                      <a:pt x="97" y="129"/>
                      <a:pt x="95" y="129"/>
                    </a:cubicBezTo>
                    <a:cubicBezTo>
                      <a:pt x="95" y="129"/>
                      <a:pt x="95" y="130"/>
                      <a:pt x="96" y="130"/>
                    </a:cubicBezTo>
                    <a:cubicBezTo>
                      <a:pt x="97" y="129"/>
                      <a:pt x="99" y="127"/>
                      <a:pt x="100" y="127"/>
                    </a:cubicBezTo>
                    <a:cubicBezTo>
                      <a:pt x="98" y="130"/>
                      <a:pt x="99" y="129"/>
                      <a:pt x="97" y="131"/>
                    </a:cubicBezTo>
                    <a:cubicBezTo>
                      <a:pt x="98" y="131"/>
                      <a:pt x="102" y="128"/>
                      <a:pt x="102" y="129"/>
                    </a:cubicBezTo>
                    <a:cubicBezTo>
                      <a:pt x="101" y="129"/>
                      <a:pt x="98" y="132"/>
                      <a:pt x="98" y="132"/>
                    </a:cubicBezTo>
                    <a:cubicBezTo>
                      <a:pt x="102" y="131"/>
                      <a:pt x="102" y="131"/>
                      <a:pt x="102" y="131"/>
                    </a:cubicBezTo>
                    <a:cubicBezTo>
                      <a:pt x="102" y="131"/>
                      <a:pt x="99" y="133"/>
                      <a:pt x="99" y="134"/>
                    </a:cubicBezTo>
                    <a:cubicBezTo>
                      <a:pt x="99" y="133"/>
                      <a:pt x="99" y="135"/>
                      <a:pt x="100" y="135"/>
                    </a:cubicBezTo>
                    <a:cubicBezTo>
                      <a:pt x="100" y="134"/>
                      <a:pt x="100" y="134"/>
                      <a:pt x="100" y="134"/>
                    </a:cubicBezTo>
                    <a:cubicBezTo>
                      <a:pt x="101" y="136"/>
                      <a:pt x="107" y="132"/>
                      <a:pt x="108" y="134"/>
                    </a:cubicBezTo>
                    <a:cubicBezTo>
                      <a:pt x="107" y="134"/>
                      <a:pt x="103" y="136"/>
                      <a:pt x="103" y="138"/>
                    </a:cubicBezTo>
                    <a:cubicBezTo>
                      <a:pt x="105" y="137"/>
                      <a:pt x="113" y="133"/>
                      <a:pt x="115" y="133"/>
                    </a:cubicBezTo>
                    <a:cubicBezTo>
                      <a:pt x="115" y="134"/>
                      <a:pt x="115" y="134"/>
                      <a:pt x="115" y="134"/>
                    </a:cubicBezTo>
                    <a:cubicBezTo>
                      <a:pt x="117" y="134"/>
                      <a:pt x="117" y="134"/>
                      <a:pt x="117" y="134"/>
                    </a:cubicBezTo>
                    <a:cubicBezTo>
                      <a:pt x="113" y="136"/>
                      <a:pt x="106" y="138"/>
                      <a:pt x="103" y="139"/>
                    </a:cubicBezTo>
                    <a:cubicBezTo>
                      <a:pt x="102" y="140"/>
                      <a:pt x="102" y="140"/>
                      <a:pt x="103" y="141"/>
                    </a:cubicBezTo>
                    <a:cubicBezTo>
                      <a:pt x="102" y="142"/>
                      <a:pt x="101" y="141"/>
                      <a:pt x="100" y="141"/>
                    </a:cubicBezTo>
                    <a:cubicBezTo>
                      <a:pt x="101" y="144"/>
                      <a:pt x="101" y="144"/>
                      <a:pt x="101" y="144"/>
                    </a:cubicBezTo>
                    <a:cubicBezTo>
                      <a:pt x="103" y="142"/>
                      <a:pt x="105" y="144"/>
                      <a:pt x="106" y="142"/>
                    </a:cubicBezTo>
                    <a:cubicBezTo>
                      <a:pt x="102" y="142"/>
                      <a:pt x="102" y="142"/>
                      <a:pt x="102" y="142"/>
                    </a:cubicBezTo>
                    <a:cubicBezTo>
                      <a:pt x="105" y="140"/>
                      <a:pt x="110" y="138"/>
                      <a:pt x="110" y="140"/>
                    </a:cubicBezTo>
                    <a:cubicBezTo>
                      <a:pt x="110" y="141"/>
                      <a:pt x="106" y="143"/>
                      <a:pt x="105" y="143"/>
                    </a:cubicBezTo>
                    <a:cubicBezTo>
                      <a:pt x="106" y="143"/>
                      <a:pt x="108" y="144"/>
                      <a:pt x="107" y="144"/>
                    </a:cubicBezTo>
                    <a:cubicBezTo>
                      <a:pt x="106" y="144"/>
                      <a:pt x="106" y="144"/>
                      <a:pt x="106" y="144"/>
                    </a:cubicBezTo>
                    <a:cubicBezTo>
                      <a:pt x="106" y="146"/>
                      <a:pt x="110" y="144"/>
                      <a:pt x="108" y="146"/>
                    </a:cubicBezTo>
                    <a:cubicBezTo>
                      <a:pt x="108" y="147"/>
                      <a:pt x="106" y="149"/>
                      <a:pt x="108" y="148"/>
                    </a:cubicBezTo>
                    <a:cubicBezTo>
                      <a:pt x="110" y="146"/>
                      <a:pt x="117" y="140"/>
                      <a:pt x="119" y="139"/>
                    </a:cubicBezTo>
                    <a:cubicBezTo>
                      <a:pt x="119" y="140"/>
                      <a:pt x="118" y="143"/>
                      <a:pt x="117" y="144"/>
                    </a:cubicBezTo>
                    <a:cubicBezTo>
                      <a:pt x="116" y="146"/>
                      <a:pt x="112" y="147"/>
                      <a:pt x="111" y="148"/>
                    </a:cubicBezTo>
                    <a:cubicBezTo>
                      <a:pt x="111" y="148"/>
                      <a:pt x="112" y="148"/>
                      <a:pt x="113" y="148"/>
                    </a:cubicBezTo>
                    <a:cubicBezTo>
                      <a:pt x="112" y="148"/>
                      <a:pt x="111" y="149"/>
                      <a:pt x="112" y="149"/>
                    </a:cubicBezTo>
                    <a:cubicBezTo>
                      <a:pt x="114" y="148"/>
                      <a:pt x="113" y="151"/>
                      <a:pt x="114" y="148"/>
                    </a:cubicBezTo>
                    <a:cubicBezTo>
                      <a:pt x="115" y="149"/>
                      <a:pt x="114" y="150"/>
                      <a:pt x="115" y="150"/>
                    </a:cubicBezTo>
                    <a:cubicBezTo>
                      <a:pt x="116" y="149"/>
                      <a:pt x="120" y="148"/>
                      <a:pt x="121" y="148"/>
                    </a:cubicBezTo>
                    <a:cubicBezTo>
                      <a:pt x="121" y="148"/>
                      <a:pt x="120" y="149"/>
                      <a:pt x="120" y="149"/>
                    </a:cubicBezTo>
                    <a:cubicBezTo>
                      <a:pt x="121" y="151"/>
                      <a:pt x="120" y="153"/>
                      <a:pt x="121" y="154"/>
                    </a:cubicBezTo>
                    <a:cubicBezTo>
                      <a:pt x="121" y="155"/>
                      <a:pt x="121" y="156"/>
                      <a:pt x="120" y="156"/>
                    </a:cubicBezTo>
                    <a:cubicBezTo>
                      <a:pt x="120" y="156"/>
                      <a:pt x="121" y="156"/>
                      <a:pt x="121" y="156"/>
                    </a:cubicBezTo>
                    <a:cubicBezTo>
                      <a:pt x="120" y="158"/>
                      <a:pt x="120" y="155"/>
                      <a:pt x="118" y="158"/>
                    </a:cubicBezTo>
                    <a:cubicBezTo>
                      <a:pt x="120" y="157"/>
                      <a:pt x="121" y="158"/>
                      <a:pt x="122" y="158"/>
                    </a:cubicBezTo>
                    <a:cubicBezTo>
                      <a:pt x="124" y="156"/>
                      <a:pt x="122" y="156"/>
                      <a:pt x="120" y="156"/>
                    </a:cubicBezTo>
                    <a:cubicBezTo>
                      <a:pt x="123" y="154"/>
                      <a:pt x="127" y="153"/>
                      <a:pt x="129" y="154"/>
                    </a:cubicBezTo>
                    <a:cubicBezTo>
                      <a:pt x="131" y="154"/>
                      <a:pt x="128" y="155"/>
                      <a:pt x="128" y="155"/>
                    </a:cubicBezTo>
                    <a:cubicBezTo>
                      <a:pt x="129" y="158"/>
                      <a:pt x="135" y="154"/>
                      <a:pt x="134" y="157"/>
                    </a:cubicBezTo>
                    <a:cubicBezTo>
                      <a:pt x="133" y="159"/>
                      <a:pt x="130" y="160"/>
                      <a:pt x="129" y="161"/>
                    </a:cubicBezTo>
                    <a:cubicBezTo>
                      <a:pt x="128" y="160"/>
                      <a:pt x="129" y="158"/>
                      <a:pt x="129" y="158"/>
                    </a:cubicBezTo>
                    <a:cubicBezTo>
                      <a:pt x="128" y="159"/>
                      <a:pt x="128" y="159"/>
                      <a:pt x="128" y="159"/>
                    </a:cubicBezTo>
                    <a:cubicBezTo>
                      <a:pt x="128" y="159"/>
                      <a:pt x="127" y="159"/>
                      <a:pt x="127" y="158"/>
                    </a:cubicBezTo>
                    <a:cubicBezTo>
                      <a:pt x="126" y="160"/>
                      <a:pt x="129" y="162"/>
                      <a:pt x="129" y="165"/>
                    </a:cubicBezTo>
                    <a:cubicBezTo>
                      <a:pt x="130" y="165"/>
                      <a:pt x="131" y="165"/>
                      <a:pt x="132" y="164"/>
                    </a:cubicBezTo>
                    <a:cubicBezTo>
                      <a:pt x="131" y="164"/>
                      <a:pt x="131" y="164"/>
                      <a:pt x="131" y="164"/>
                    </a:cubicBezTo>
                    <a:cubicBezTo>
                      <a:pt x="132" y="163"/>
                      <a:pt x="134" y="164"/>
                      <a:pt x="134" y="163"/>
                    </a:cubicBezTo>
                    <a:cubicBezTo>
                      <a:pt x="135" y="163"/>
                      <a:pt x="137" y="162"/>
                      <a:pt x="137" y="164"/>
                    </a:cubicBezTo>
                    <a:cubicBezTo>
                      <a:pt x="136" y="166"/>
                      <a:pt x="136" y="166"/>
                      <a:pt x="136" y="166"/>
                    </a:cubicBezTo>
                    <a:cubicBezTo>
                      <a:pt x="136" y="165"/>
                      <a:pt x="136" y="164"/>
                      <a:pt x="135" y="164"/>
                    </a:cubicBezTo>
                    <a:cubicBezTo>
                      <a:pt x="137" y="164"/>
                      <a:pt x="134" y="168"/>
                      <a:pt x="137" y="166"/>
                    </a:cubicBezTo>
                    <a:cubicBezTo>
                      <a:pt x="138" y="165"/>
                      <a:pt x="138" y="165"/>
                      <a:pt x="138" y="165"/>
                    </a:cubicBezTo>
                    <a:cubicBezTo>
                      <a:pt x="139" y="165"/>
                      <a:pt x="142" y="164"/>
                      <a:pt x="142" y="166"/>
                    </a:cubicBezTo>
                    <a:cubicBezTo>
                      <a:pt x="144" y="164"/>
                      <a:pt x="142" y="166"/>
                      <a:pt x="144" y="163"/>
                    </a:cubicBezTo>
                    <a:cubicBezTo>
                      <a:pt x="141" y="166"/>
                      <a:pt x="142" y="161"/>
                      <a:pt x="140" y="164"/>
                    </a:cubicBezTo>
                    <a:cubicBezTo>
                      <a:pt x="142" y="161"/>
                      <a:pt x="140" y="162"/>
                      <a:pt x="142" y="159"/>
                    </a:cubicBezTo>
                    <a:cubicBezTo>
                      <a:pt x="141" y="160"/>
                      <a:pt x="141" y="161"/>
                      <a:pt x="140" y="160"/>
                    </a:cubicBezTo>
                    <a:cubicBezTo>
                      <a:pt x="140" y="160"/>
                      <a:pt x="140" y="160"/>
                      <a:pt x="140" y="160"/>
                    </a:cubicBezTo>
                    <a:cubicBezTo>
                      <a:pt x="140" y="160"/>
                      <a:pt x="140" y="160"/>
                      <a:pt x="140" y="160"/>
                    </a:cubicBezTo>
                    <a:cubicBezTo>
                      <a:pt x="140" y="160"/>
                      <a:pt x="140" y="160"/>
                      <a:pt x="140" y="160"/>
                    </a:cubicBezTo>
                    <a:cubicBezTo>
                      <a:pt x="139" y="160"/>
                      <a:pt x="139" y="160"/>
                      <a:pt x="140" y="160"/>
                    </a:cubicBezTo>
                    <a:cubicBezTo>
                      <a:pt x="139" y="160"/>
                      <a:pt x="139" y="161"/>
                      <a:pt x="139" y="161"/>
                    </a:cubicBezTo>
                    <a:cubicBezTo>
                      <a:pt x="137" y="162"/>
                      <a:pt x="136" y="160"/>
                      <a:pt x="135" y="160"/>
                    </a:cubicBezTo>
                    <a:cubicBezTo>
                      <a:pt x="135" y="160"/>
                      <a:pt x="136" y="160"/>
                      <a:pt x="137" y="159"/>
                    </a:cubicBezTo>
                    <a:cubicBezTo>
                      <a:pt x="135" y="159"/>
                      <a:pt x="135" y="159"/>
                      <a:pt x="135" y="159"/>
                    </a:cubicBezTo>
                    <a:cubicBezTo>
                      <a:pt x="136" y="158"/>
                      <a:pt x="136" y="157"/>
                      <a:pt x="138" y="157"/>
                    </a:cubicBezTo>
                    <a:cubicBezTo>
                      <a:pt x="137" y="156"/>
                      <a:pt x="137" y="156"/>
                      <a:pt x="137" y="156"/>
                    </a:cubicBezTo>
                    <a:cubicBezTo>
                      <a:pt x="138" y="155"/>
                      <a:pt x="138" y="154"/>
                      <a:pt x="137" y="154"/>
                    </a:cubicBezTo>
                    <a:cubicBezTo>
                      <a:pt x="137" y="153"/>
                      <a:pt x="134" y="154"/>
                      <a:pt x="136" y="153"/>
                    </a:cubicBezTo>
                    <a:cubicBezTo>
                      <a:pt x="134" y="152"/>
                      <a:pt x="134" y="152"/>
                      <a:pt x="134" y="152"/>
                    </a:cubicBezTo>
                    <a:cubicBezTo>
                      <a:pt x="134" y="152"/>
                      <a:pt x="134" y="152"/>
                      <a:pt x="134" y="152"/>
                    </a:cubicBezTo>
                    <a:cubicBezTo>
                      <a:pt x="133" y="150"/>
                      <a:pt x="129" y="151"/>
                      <a:pt x="131" y="147"/>
                    </a:cubicBezTo>
                    <a:cubicBezTo>
                      <a:pt x="130" y="147"/>
                      <a:pt x="129" y="146"/>
                      <a:pt x="129" y="145"/>
                    </a:cubicBezTo>
                    <a:cubicBezTo>
                      <a:pt x="130" y="144"/>
                      <a:pt x="130" y="144"/>
                      <a:pt x="130" y="144"/>
                    </a:cubicBezTo>
                    <a:cubicBezTo>
                      <a:pt x="129" y="144"/>
                      <a:pt x="130" y="141"/>
                      <a:pt x="128" y="142"/>
                    </a:cubicBezTo>
                    <a:cubicBezTo>
                      <a:pt x="131" y="139"/>
                      <a:pt x="127" y="138"/>
                      <a:pt x="127" y="137"/>
                    </a:cubicBezTo>
                    <a:cubicBezTo>
                      <a:pt x="125" y="138"/>
                      <a:pt x="125" y="138"/>
                      <a:pt x="125" y="138"/>
                    </a:cubicBezTo>
                    <a:cubicBezTo>
                      <a:pt x="125" y="137"/>
                      <a:pt x="124" y="136"/>
                      <a:pt x="122" y="136"/>
                    </a:cubicBezTo>
                    <a:cubicBezTo>
                      <a:pt x="121" y="137"/>
                      <a:pt x="121" y="137"/>
                      <a:pt x="121" y="137"/>
                    </a:cubicBezTo>
                    <a:cubicBezTo>
                      <a:pt x="119" y="137"/>
                      <a:pt x="120" y="134"/>
                      <a:pt x="119" y="133"/>
                    </a:cubicBezTo>
                    <a:cubicBezTo>
                      <a:pt x="120" y="133"/>
                      <a:pt x="120" y="133"/>
                      <a:pt x="120" y="133"/>
                    </a:cubicBezTo>
                    <a:cubicBezTo>
                      <a:pt x="122" y="129"/>
                      <a:pt x="115" y="132"/>
                      <a:pt x="116" y="129"/>
                    </a:cubicBezTo>
                    <a:cubicBezTo>
                      <a:pt x="115" y="129"/>
                      <a:pt x="115" y="128"/>
                      <a:pt x="115" y="128"/>
                    </a:cubicBezTo>
                    <a:cubicBezTo>
                      <a:pt x="115" y="128"/>
                      <a:pt x="116" y="128"/>
                      <a:pt x="116" y="128"/>
                    </a:cubicBezTo>
                    <a:cubicBezTo>
                      <a:pt x="116" y="128"/>
                      <a:pt x="116" y="128"/>
                      <a:pt x="116" y="128"/>
                    </a:cubicBezTo>
                    <a:cubicBezTo>
                      <a:pt x="116" y="127"/>
                      <a:pt x="116" y="127"/>
                      <a:pt x="116" y="127"/>
                    </a:cubicBezTo>
                    <a:cubicBezTo>
                      <a:pt x="116" y="127"/>
                      <a:pt x="115" y="127"/>
                      <a:pt x="115" y="128"/>
                    </a:cubicBezTo>
                    <a:cubicBezTo>
                      <a:pt x="115" y="127"/>
                      <a:pt x="115" y="127"/>
                      <a:pt x="114" y="127"/>
                    </a:cubicBezTo>
                    <a:cubicBezTo>
                      <a:pt x="115" y="125"/>
                      <a:pt x="115" y="125"/>
                      <a:pt x="115" y="125"/>
                    </a:cubicBezTo>
                    <a:cubicBezTo>
                      <a:pt x="115" y="125"/>
                      <a:pt x="115" y="125"/>
                      <a:pt x="115" y="125"/>
                    </a:cubicBezTo>
                    <a:cubicBezTo>
                      <a:pt x="116" y="125"/>
                      <a:pt x="114" y="126"/>
                      <a:pt x="113" y="127"/>
                    </a:cubicBezTo>
                    <a:cubicBezTo>
                      <a:pt x="113" y="127"/>
                      <a:pt x="113" y="127"/>
                      <a:pt x="112" y="127"/>
                    </a:cubicBezTo>
                    <a:cubicBezTo>
                      <a:pt x="114" y="125"/>
                      <a:pt x="110" y="126"/>
                      <a:pt x="113" y="124"/>
                    </a:cubicBezTo>
                    <a:cubicBezTo>
                      <a:pt x="111" y="125"/>
                      <a:pt x="110" y="123"/>
                      <a:pt x="107" y="124"/>
                    </a:cubicBezTo>
                    <a:cubicBezTo>
                      <a:pt x="108" y="124"/>
                      <a:pt x="108" y="124"/>
                      <a:pt x="108" y="124"/>
                    </a:cubicBezTo>
                    <a:cubicBezTo>
                      <a:pt x="108" y="123"/>
                      <a:pt x="108" y="123"/>
                      <a:pt x="107" y="123"/>
                    </a:cubicBezTo>
                    <a:cubicBezTo>
                      <a:pt x="109" y="121"/>
                      <a:pt x="109" y="121"/>
                      <a:pt x="109" y="121"/>
                    </a:cubicBezTo>
                    <a:cubicBezTo>
                      <a:pt x="105" y="122"/>
                      <a:pt x="105" y="122"/>
                      <a:pt x="105" y="122"/>
                    </a:cubicBezTo>
                    <a:cubicBezTo>
                      <a:pt x="106" y="121"/>
                      <a:pt x="106" y="120"/>
                      <a:pt x="108" y="119"/>
                    </a:cubicBezTo>
                    <a:cubicBezTo>
                      <a:pt x="105" y="120"/>
                      <a:pt x="107" y="119"/>
                      <a:pt x="103" y="119"/>
                    </a:cubicBezTo>
                    <a:cubicBezTo>
                      <a:pt x="105" y="118"/>
                      <a:pt x="105" y="118"/>
                      <a:pt x="105" y="118"/>
                    </a:cubicBezTo>
                    <a:cubicBezTo>
                      <a:pt x="104" y="118"/>
                      <a:pt x="102" y="119"/>
                      <a:pt x="103" y="117"/>
                    </a:cubicBezTo>
                    <a:cubicBezTo>
                      <a:pt x="105" y="115"/>
                      <a:pt x="100" y="112"/>
                      <a:pt x="100" y="108"/>
                    </a:cubicBezTo>
                    <a:cubicBezTo>
                      <a:pt x="97" y="111"/>
                      <a:pt x="101" y="106"/>
                      <a:pt x="98" y="108"/>
                    </a:cubicBezTo>
                    <a:cubicBezTo>
                      <a:pt x="99" y="107"/>
                      <a:pt x="99" y="106"/>
                      <a:pt x="100" y="106"/>
                    </a:cubicBezTo>
                    <a:cubicBezTo>
                      <a:pt x="98" y="105"/>
                      <a:pt x="100" y="103"/>
                      <a:pt x="97" y="104"/>
                    </a:cubicBezTo>
                    <a:cubicBezTo>
                      <a:pt x="97" y="103"/>
                      <a:pt x="98" y="103"/>
                      <a:pt x="99" y="103"/>
                    </a:cubicBezTo>
                    <a:cubicBezTo>
                      <a:pt x="98" y="103"/>
                      <a:pt x="97" y="103"/>
                      <a:pt x="98" y="102"/>
                    </a:cubicBezTo>
                    <a:cubicBezTo>
                      <a:pt x="98" y="102"/>
                      <a:pt x="99" y="102"/>
                      <a:pt x="99" y="102"/>
                    </a:cubicBezTo>
                    <a:cubicBezTo>
                      <a:pt x="98" y="101"/>
                      <a:pt x="95" y="103"/>
                      <a:pt x="93" y="104"/>
                    </a:cubicBezTo>
                    <a:cubicBezTo>
                      <a:pt x="93" y="103"/>
                      <a:pt x="93" y="103"/>
                      <a:pt x="91" y="103"/>
                    </a:cubicBezTo>
                    <a:cubicBezTo>
                      <a:pt x="92" y="103"/>
                      <a:pt x="92" y="101"/>
                      <a:pt x="93" y="102"/>
                    </a:cubicBezTo>
                    <a:cubicBezTo>
                      <a:pt x="93" y="102"/>
                      <a:pt x="92" y="98"/>
                      <a:pt x="90" y="100"/>
                    </a:cubicBezTo>
                    <a:cubicBezTo>
                      <a:pt x="90" y="99"/>
                      <a:pt x="90" y="99"/>
                      <a:pt x="89" y="99"/>
                    </a:cubicBezTo>
                    <a:cubicBezTo>
                      <a:pt x="89" y="98"/>
                      <a:pt x="89" y="98"/>
                      <a:pt x="88" y="97"/>
                    </a:cubicBezTo>
                    <a:cubicBezTo>
                      <a:pt x="88" y="97"/>
                      <a:pt x="88" y="97"/>
                      <a:pt x="88" y="97"/>
                    </a:cubicBezTo>
                    <a:cubicBezTo>
                      <a:pt x="85" y="99"/>
                      <a:pt x="87" y="97"/>
                      <a:pt x="86" y="96"/>
                    </a:cubicBezTo>
                    <a:cubicBezTo>
                      <a:pt x="86" y="96"/>
                      <a:pt x="86" y="96"/>
                      <a:pt x="86" y="96"/>
                    </a:cubicBezTo>
                    <a:cubicBezTo>
                      <a:pt x="86" y="93"/>
                      <a:pt x="84" y="96"/>
                      <a:pt x="85" y="93"/>
                    </a:cubicBezTo>
                    <a:cubicBezTo>
                      <a:pt x="84" y="94"/>
                      <a:pt x="84" y="94"/>
                      <a:pt x="84" y="94"/>
                    </a:cubicBezTo>
                    <a:cubicBezTo>
                      <a:pt x="80" y="96"/>
                      <a:pt x="84" y="91"/>
                      <a:pt x="82" y="91"/>
                    </a:cubicBezTo>
                    <a:cubicBezTo>
                      <a:pt x="82" y="92"/>
                      <a:pt x="82" y="92"/>
                      <a:pt x="82" y="92"/>
                    </a:cubicBezTo>
                    <a:cubicBezTo>
                      <a:pt x="80" y="92"/>
                      <a:pt x="85" y="87"/>
                      <a:pt x="85" y="86"/>
                    </a:cubicBezTo>
                    <a:cubicBezTo>
                      <a:pt x="85" y="85"/>
                      <a:pt x="85" y="86"/>
                      <a:pt x="86" y="86"/>
                    </a:cubicBezTo>
                    <a:cubicBezTo>
                      <a:pt x="86" y="83"/>
                      <a:pt x="84" y="87"/>
                      <a:pt x="82" y="86"/>
                    </a:cubicBezTo>
                    <a:cubicBezTo>
                      <a:pt x="83" y="85"/>
                      <a:pt x="85" y="84"/>
                      <a:pt x="85" y="83"/>
                    </a:cubicBezTo>
                    <a:cubicBezTo>
                      <a:pt x="85" y="82"/>
                      <a:pt x="79" y="84"/>
                      <a:pt x="81" y="81"/>
                    </a:cubicBezTo>
                    <a:cubicBezTo>
                      <a:pt x="80" y="82"/>
                      <a:pt x="79" y="83"/>
                      <a:pt x="78" y="83"/>
                    </a:cubicBezTo>
                    <a:cubicBezTo>
                      <a:pt x="77" y="82"/>
                      <a:pt x="80" y="78"/>
                      <a:pt x="77" y="80"/>
                    </a:cubicBezTo>
                    <a:cubicBezTo>
                      <a:pt x="77" y="79"/>
                      <a:pt x="77" y="79"/>
                      <a:pt x="77" y="79"/>
                    </a:cubicBezTo>
                    <a:cubicBezTo>
                      <a:pt x="76" y="79"/>
                      <a:pt x="74" y="78"/>
                      <a:pt x="73" y="79"/>
                    </a:cubicBezTo>
                    <a:cubicBezTo>
                      <a:pt x="77" y="74"/>
                      <a:pt x="67" y="77"/>
                      <a:pt x="72" y="73"/>
                    </a:cubicBezTo>
                    <a:cubicBezTo>
                      <a:pt x="70" y="71"/>
                      <a:pt x="70" y="71"/>
                      <a:pt x="70" y="71"/>
                    </a:cubicBezTo>
                    <a:cubicBezTo>
                      <a:pt x="71" y="71"/>
                      <a:pt x="71" y="71"/>
                      <a:pt x="71" y="71"/>
                    </a:cubicBezTo>
                    <a:cubicBezTo>
                      <a:pt x="70" y="69"/>
                      <a:pt x="68" y="70"/>
                      <a:pt x="67" y="70"/>
                    </a:cubicBezTo>
                    <a:cubicBezTo>
                      <a:pt x="67" y="70"/>
                      <a:pt x="68" y="70"/>
                      <a:pt x="68" y="70"/>
                    </a:cubicBezTo>
                    <a:cubicBezTo>
                      <a:pt x="68" y="67"/>
                      <a:pt x="67" y="67"/>
                      <a:pt x="64" y="67"/>
                    </a:cubicBezTo>
                    <a:cubicBezTo>
                      <a:pt x="65" y="66"/>
                      <a:pt x="65" y="66"/>
                      <a:pt x="65" y="66"/>
                    </a:cubicBezTo>
                    <a:cubicBezTo>
                      <a:pt x="64" y="66"/>
                      <a:pt x="65" y="62"/>
                      <a:pt x="62" y="61"/>
                    </a:cubicBezTo>
                    <a:cubicBezTo>
                      <a:pt x="62" y="61"/>
                      <a:pt x="63" y="61"/>
                      <a:pt x="63" y="61"/>
                    </a:cubicBezTo>
                    <a:cubicBezTo>
                      <a:pt x="60" y="60"/>
                      <a:pt x="63" y="53"/>
                      <a:pt x="57" y="57"/>
                    </a:cubicBezTo>
                    <a:cubicBezTo>
                      <a:pt x="55" y="56"/>
                      <a:pt x="55" y="56"/>
                      <a:pt x="55" y="56"/>
                    </a:cubicBezTo>
                    <a:cubicBezTo>
                      <a:pt x="56" y="58"/>
                      <a:pt x="52" y="58"/>
                      <a:pt x="52" y="60"/>
                    </a:cubicBezTo>
                    <a:cubicBezTo>
                      <a:pt x="51" y="59"/>
                      <a:pt x="52" y="57"/>
                      <a:pt x="53" y="57"/>
                    </a:cubicBezTo>
                    <a:cubicBezTo>
                      <a:pt x="53" y="58"/>
                      <a:pt x="53" y="58"/>
                      <a:pt x="53" y="58"/>
                    </a:cubicBezTo>
                    <a:cubicBezTo>
                      <a:pt x="56" y="55"/>
                      <a:pt x="52" y="55"/>
                      <a:pt x="54" y="53"/>
                    </a:cubicBezTo>
                    <a:cubicBezTo>
                      <a:pt x="51" y="50"/>
                      <a:pt x="50" y="45"/>
                      <a:pt x="48" y="42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6" y="43"/>
                      <a:pt x="47" y="42"/>
                      <a:pt x="47" y="42"/>
                    </a:cubicBezTo>
                    <a:cubicBezTo>
                      <a:pt x="48" y="41"/>
                      <a:pt x="45" y="42"/>
                      <a:pt x="45" y="42"/>
                    </a:cubicBezTo>
                    <a:cubicBezTo>
                      <a:pt x="44" y="40"/>
                      <a:pt x="48" y="41"/>
                      <a:pt x="47" y="40"/>
                    </a:cubicBezTo>
                    <a:cubicBezTo>
                      <a:pt x="47" y="40"/>
                      <a:pt x="47" y="40"/>
                      <a:pt x="47" y="40"/>
                    </a:cubicBezTo>
                    <a:cubicBezTo>
                      <a:pt x="47" y="40"/>
                      <a:pt x="47" y="40"/>
                      <a:pt x="47" y="40"/>
                    </a:cubicBezTo>
                    <a:cubicBezTo>
                      <a:pt x="45" y="40"/>
                      <a:pt x="44" y="41"/>
                      <a:pt x="44" y="40"/>
                    </a:cubicBezTo>
                    <a:cubicBezTo>
                      <a:pt x="43" y="39"/>
                      <a:pt x="45" y="39"/>
                      <a:pt x="45" y="38"/>
                    </a:cubicBezTo>
                    <a:cubicBezTo>
                      <a:pt x="45" y="38"/>
                      <a:pt x="45" y="38"/>
                      <a:pt x="44" y="38"/>
                    </a:cubicBezTo>
                    <a:cubicBezTo>
                      <a:pt x="43" y="37"/>
                      <a:pt x="43" y="37"/>
                      <a:pt x="43" y="37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41" y="39"/>
                      <a:pt x="41" y="37"/>
                      <a:pt x="40" y="40"/>
                    </a:cubicBezTo>
                    <a:cubicBezTo>
                      <a:pt x="42" y="36"/>
                      <a:pt x="37" y="34"/>
                      <a:pt x="37" y="32"/>
                    </a:cubicBezTo>
                    <a:cubicBezTo>
                      <a:pt x="35" y="33"/>
                      <a:pt x="34" y="32"/>
                      <a:pt x="34" y="31"/>
                    </a:cubicBezTo>
                    <a:cubicBezTo>
                      <a:pt x="34" y="31"/>
                      <a:pt x="32" y="33"/>
                      <a:pt x="31" y="32"/>
                    </a:cubicBezTo>
                    <a:cubicBezTo>
                      <a:pt x="36" y="29"/>
                      <a:pt x="32" y="29"/>
                      <a:pt x="34" y="26"/>
                    </a:cubicBezTo>
                    <a:cubicBezTo>
                      <a:pt x="32" y="28"/>
                      <a:pt x="31" y="24"/>
                      <a:pt x="29" y="27"/>
                    </a:cubicBezTo>
                    <a:cubicBezTo>
                      <a:pt x="29" y="26"/>
                      <a:pt x="31" y="26"/>
                      <a:pt x="31" y="24"/>
                    </a:cubicBezTo>
                    <a:cubicBezTo>
                      <a:pt x="28" y="24"/>
                      <a:pt x="29" y="20"/>
                      <a:pt x="27" y="18"/>
                    </a:cubicBezTo>
                    <a:cubicBezTo>
                      <a:pt x="26" y="18"/>
                      <a:pt x="26" y="20"/>
                      <a:pt x="24" y="20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6" y="16"/>
                      <a:pt x="23" y="19"/>
                      <a:pt x="24" y="16"/>
                    </a:cubicBezTo>
                    <a:cubicBezTo>
                      <a:pt x="24" y="17"/>
                      <a:pt x="23" y="18"/>
                      <a:pt x="23" y="17"/>
                    </a:cubicBezTo>
                    <a:cubicBezTo>
                      <a:pt x="22" y="11"/>
                      <a:pt x="13" y="11"/>
                      <a:pt x="14" y="3"/>
                    </a:cubicBezTo>
                    <a:cubicBezTo>
                      <a:pt x="14" y="4"/>
                      <a:pt x="13" y="4"/>
                      <a:pt x="13" y="3"/>
                    </a:cubicBezTo>
                    <a:cubicBezTo>
                      <a:pt x="13" y="4"/>
                      <a:pt x="12" y="4"/>
                      <a:pt x="11" y="5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9" y="3"/>
                      <a:pt x="9" y="0"/>
                      <a:pt x="7" y="1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5" y="3"/>
                      <a:pt x="4" y="7"/>
                      <a:pt x="1" y="10"/>
                    </a:cubicBezTo>
                    <a:cubicBezTo>
                      <a:pt x="5" y="8"/>
                      <a:pt x="0" y="15"/>
                      <a:pt x="4" y="13"/>
                    </a:cubicBezTo>
                    <a:cubicBezTo>
                      <a:pt x="4" y="14"/>
                      <a:pt x="3" y="14"/>
                      <a:pt x="3" y="15"/>
                    </a:cubicBezTo>
                    <a:cubicBezTo>
                      <a:pt x="4" y="14"/>
                      <a:pt x="5" y="14"/>
                      <a:pt x="5" y="15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7" y="17"/>
                      <a:pt x="6" y="19"/>
                      <a:pt x="8" y="22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9" y="22"/>
                      <a:pt x="9" y="22"/>
                      <a:pt x="9" y="23"/>
                    </a:cubicBezTo>
                    <a:cubicBezTo>
                      <a:pt x="11" y="21"/>
                      <a:pt x="8" y="21"/>
                      <a:pt x="10" y="19"/>
                    </a:cubicBezTo>
                    <a:cubicBezTo>
                      <a:pt x="8" y="23"/>
                      <a:pt x="14" y="23"/>
                      <a:pt x="11" y="27"/>
                    </a:cubicBezTo>
                    <a:cubicBezTo>
                      <a:pt x="11" y="27"/>
                      <a:pt x="12" y="25"/>
                      <a:pt x="13" y="26"/>
                    </a:cubicBezTo>
                    <a:cubicBezTo>
                      <a:pt x="12" y="27"/>
                      <a:pt x="12" y="27"/>
                      <a:pt x="12" y="27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4" y="27"/>
                      <a:pt x="13" y="28"/>
                      <a:pt x="12" y="28"/>
                    </a:cubicBezTo>
                    <a:cubicBezTo>
                      <a:pt x="12" y="28"/>
                      <a:pt x="12" y="28"/>
                      <a:pt x="11" y="28"/>
                    </a:cubicBezTo>
                    <a:cubicBezTo>
                      <a:pt x="11" y="30"/>
                      <a:pt x="13" y="30"/>
                      <a:pt x="13" y="30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6" y="30"/>
                      <a:pt x="17" y="34"/>
                      <a:pt x="21" y="35"/>
                    </a:cubicBezTo>
                    <a:cubicBezTo>
                      <a:pt x="21" y="34"/>
                      <a:pt x="21" y="34"/>
                      <a:pt x="21" y="34"/>
                    </a:cubicBezTo>
                    <a:cubicBezTo>
                      <a:pt x="24" y="34"/>
                      <a:pt x="22" y="36"/>
                      <a:pt x="24" y="37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4" y="37"/>
                      <a:pt x="25" y="37"/>
                      <a:pt x="26" y="38"/>
                    </a:cubicBezTo>
                    <a:cubicBezTo>
                      <a:pt x="24" y="38"/>
                      <a:pt x="25" y="40"/>
                      <a:pt x="23" y="40"/>
                    </a:cubicBezTo>
                    <a:cubicBezTo>
                      <a:pt x="26" y="41"/>
                      <a:pt x="25" y="40"/>
                      <a:pt x="29" y="39"/>
                    </a:cubicBezTo>
                    <a:cubicBezTo>
                      <a:pt x="28" y="40"/>
                      <a:pt x="28" y="40"/>
                      <a:pt x="28" y="40"/>
                    </a:cubicBezTo>
                    <a:cubicBezTo>
                      <a:pt x="29" y="40"/>
                      <a:pt x="30" y="39"/>
                      <a:pt x="31" y="40"/>
                    </a:cubicBezTo>
                    <a:cubicBezTo>
                      <a:pt x="29" y="40"/>
                      <a:pt x="30" y="42"/>
                      <a:pt x="28" y="42"/>
                    </a:cubicBezTo>
                    <a:cubicBezTo>
                      <a:pt x="27" y="46"/>
                      <a:pt x="32" y="43"/>
                      <a:pt x="29" y="47"/>
                    </a:cubicBezTo>
                    <a:cubicBezTo>
                      <a:pt x="33" y="45"/>
                      <a:pt x="30" y="44"/>
                      <a:pt x="31" y="44"/>
                    </a:cubicBezTo>
                    <a:cubicBezTo>
                      <a:pt x="32" y="42"/>
                      <a:pt x="34" y="42"/>
                      <a:pt x="34" y="43"/>
                    </a:cubicBezTo>
                    <a:cubicBezTo>
                      <a:pt x="34" y="44"/>
                      <a:pt x="31" y="48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1" y="50"/>
                      <a:pt x="34" y="49"/>
                      <a:pt x="33" y="51"/>
                    </a:cubicBezTo>
                    <a:cubicBezTo>
                      <a:pt x="35" y="50"/>
                      <a:pt x="34" y="52"/>
                      <a:pt x="36" y="50"/>
                    </a:cubicBezTo>
                    <a:cubicBezTo>
                      <a:pt x="35" y="49"/>
                      <a:pt x="35" y="49"/>
                      <a:pt x="35" y="49"/>
                    </a:cubicBezTo>
                    <a:cubicBezTo>
                      <a:pt x="36" y="49"/>
                      <a:pt x="39" y="48"/>
                      <a:pt x="39" y="50"/>
                    </a:cubicBezTo>
                    <a:cubicBezTo>
                      <a:pt x="38" y="50"/>
                      <a:pt x="37" y="50"/>
                      <a:pt x="37" y="51"/>
                    </a:cubicBezTo>
                    <a:cubicBezTo>
                      <a:pt x="36" y="52"/>
                      <a:pt x="38" y="51"/>
                      <a:pt x="38" y="52"/>
                    </a:cubicBezTo>
                    <a:cubicBezTo>
                      <a:pt x="35" y="54"/>
                      <a:pt x="36" y="51"/>
                      <a:pt x="33" y="51"/>
                    </a:cubicBezTo>
                    <a:cubicBezTo>
                      <a:pt x="32" y="53"/>
                      <a:pt x="36" y="51"/>
                      <a:pt x="33" y="53"/>
                    </a:cubicBezTo>
                    <a:cubicBezTo>
                      <a:pt x="37" y="51"/>
                      <a:pt x="34" y="55"/>
                      <a:pt x="37" y="54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36" y="55"/>
                      <a:pt x="37" y="55"/>
                      <a:pt x="37" y="55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7" y="56"/>
                      <a:pt x="35" y="59"/>
                      <a:pt x="37" y="59"/>
                    </a:cubicBezTo>
                    <a:cubicBezTo>
                      <a:pt x="35" y="57"/>
                      <a:pt x="38" y="57"/>
                      <a:pt x="38" y="56"/>
                    </a:cubicBezTo>
                    <a:cubicBezTo>
                      <a:pt x="42" y="56"/>
                      <a:pt x="36" y="60"/>
                      <a:pt x="38" y="62"/>
                    </a:cubicBezTo>
                    <a:cubicBezTo>
                      <a:pt x="38" y="62"/>
                      <a:pt x="38" y="60"/>
                      <a:pt x="39" y="60"/>
                    </a:cubicBezTo>
                    <a:cubicBezTo>
                      <a:pt x="39" y="60"/>
                      <a:pt x="39" y="61"/>
                      <a:pt x="39" y="62"/>
                    </a:cubicBezTo>
                    <a:cubicBezTo>
                      <a:pt x="40" y="64"/>
                      <a:pt x="40" y="61"/>
                      <a:pt x="41" y="61"/>
                    </a:cubicBezTo>
                    <a:cubicBezTo>
                      <a:pt x="40" y="63"/>
                      <a:pt x="43" y="61"/>
                      <a:pt x="44" y="61"/>
                    </a:cubicBezTo>
                    <a:cubicBezTo>
                      <a:pt x="42" y="62"/>
                      <a:pt x="42" y="62"/>
                      <a:pt x="42" y="62"/>
                    </a:cubicBezTo>
                    <a:cubicBezTo>
                      <a:pt x="43" y="65"/>
                      <a:pt x="46" y="60"/>
                      <a:pt x="46" y="63"/>
                    </a:cubicBezTo>
                    <a:cubicBezTo>
                      <a:pt x="43" y="64"/>
                      <a:pt x="43" y="64"/>
                      <a:pt x="43" y="64"/>
                    </a:cubicBezTo>
                    <a:cubicBezTo>
                      <a:pt x="45" y="64"/>
                      <a:pt x="45" y="64"/>
                      <a:pt x="45" y="64"/>
                    </a:cubicBezTo>
                    <a:cubicBezTo>
                      <a:pt x="43" y="65"/>
                      <a:pt x="43" y="65"/>
                      <a:pt x="43" y="65"/>
                    </a:cubicBezTo>
                    <a:cubicBezTo>
                      <a:pt x="45" y="65"/>
                      <a:pt x="45" y="66"/>
                      <a:pt x="45" y="67"/>
                    </a:cubicBezTo>
                    <a:cubicBezTo>
                      <a:pt x="46" y="66"/>
                      <a:pt x="48" y="65"/>
                      <a:pt x="48" y="66"/>
                    </a:cubicBezTo>
                    <a:cubicBezTo>
                      <a:pt x="48" y="67"/>
                      <a:pt x="47" y="67"/>
                      <a:pt x="48" y="67"/>
                    </a:cubicBezTo>
                    <a:cubicBezTo>
                      <a:pt x="47" y="68"/>
                      <a:pt x="45" y="69"/>
                      <a:pt x="46" y="67"/>
                    </a:cubicBezTo>
                    <a:cubicBezTo>
                      <a:pt x="46" y="67"/>
                      <a:pt x="45" y="68"/>
                      <a:pt x="45" y="68"/>
                    </a:cubicBezTo>
                    <a:cubicBezTo>
                      <a:pt x="44" y="69"/>
                      <a:pt x="46" y="70"/>
                      <a:pt x="46" y="70"/>
                    </a:cubicBezTo>
                    <a:cubicBezTo>
                      <a:pt x="46" y="70"/>
                      <a:pt x="46" y="69"/>
                      <a:pt x="46" y="69"/>
                    </a:cubicBezTo>
                    <a:cubicBezTo>
                      <a:pt x="49" y="69"/>
                      <a:pt x="49" y="69"/>
                      <a:pt x="49" y="69"/>
                    </a:cubicBezTo>
                    <a:cubicBezTo>
                      <a:pt x="49" y="70"/>
                      <a:pt x="48" y="70"/>
                      <a:pt x="48" y="70"/>
                    </a:cubicBezTo>
                    <a:cubicBezTo>
                      <a:pt x="48" y="70"/>
                      <a:pt x="49" y="70"/>
                      <a:pt x="50" y="70"/>
                    </a:cubicBezTo>
                    <a:cubicBezTo>
                      <a:pt x="48" y="71"/>
                      <a:pt x="47" y="72"/>
                      <a:pt x="46" y="72"/>
                    </a:cubicBezTo>
                    <a:cubicBezTo>
                      <a:pt x="48" y="72"/>
                      <a:pt x="48" y="72"/>
                      <a:pt x="48" y="72"/>
                    </a:cubicBezTo>
                    <a:cubicBezTo>
                      <a:pt x="48" y="73"/>
                      <a:pt x="48" y="74"/>
                      <a:pt x="47" y="75"/>
                    </a:cubicBezTo>
                    <a:cubicBezTo>
                      <a:pt x="47" y="76"/>
                      <a:pt x="51" y="75"/>
                      <a:pt x="51" y="77"/>
                    </a:cubicBezTo>
                    <a:cubicBezTo>
                      <a:pt x="51" y="76"/>
                      <a:pt x="52" y="76"/>
                      <a:pt x="52" y="77"/>
                    </a:cubicBezTo>
                    <a:cubicBezTo>
                      <a:pt x="53" y="78"/>
                      <a:pt x="52" y="80"/>
                      <a:pt x="54" y="80"/>
                    </a:cubicBezTo>
                    <a:cubicBezTo>
                      <a:pt x="53" y="82"/>
                      <a:pt x="53" y="82"/>
                      <a:pt x="53" y="82"/>
                    </a:cubicBezTo>
                    <a:cubicBezTo>
                      <a:pt x="54" y="83"/>
                      <a:pt x="55" y="79"/>
                      <a:pt x="57" y="80"/>
                    </a:cubicBezTo>
                    <a:cubicBezTo>
                      <a:pt x="59" y="81"/>
                      <a:pt x="55" y="82"/>
                      <a:pt x="55" y="83"/>
                    </a:cubicBezTo>
                    <a:cubicBezTo>
                      <a:pt x="57" y="83"/>
                      <a:pt x="60" y="82"/>
                      <a:pt x="59" y="84"/>
                    </a:cubicBezTo>
                    <a:cubicBezTo>
                      <a:pt x="58" y="84"/>
                      <a:pt x="58" y="84"/>
                      <a:pt x="58" y="83"/>
                    </a:cubicBezTo>
                    <a:close/>
                    <a:moveTo>
                      <a:pt x="68" y="95"/>
                    </a:moveTo>
                    <a:cubicBezTo>
                      <a:pt x="68" y="95"/>
                      <a:pt x="67" y="95"/>
                      <a:pt x="67" y="94"/>
                    </a:cubicBezTo>
                    <a:cubicBezTo>
                      <a:pt x="69" y="93"/>
                      <a:pt x="69" y="94"/>
                      <a:pt x="68" y="95"/>
                    </a:cubicBezTo>
                    <a:close/>
                    <a:moveTo>
                      <a:pt x="86" y="111"/>
                    </a:moveTo>
                    <a:cubicBezTo>
                      <a:pt x="86" y="111"/>
                      <a:pt x="86" y="110"/>
                      <a:pt x="86" y="110"/>
                    </a:cubicBezTo>
                    <a:cubicBezTo>
                      <a:pt x="86" y="110"/>
                      <a:pt x="87" y="110"/>
                      <a:pt x="86" y="111"/>
                    </a:cubicBezTo>
                    <a:close/>
                    <a:moveTo>
                      <a:pt x="136" y="156"/>
                    </a:moveTo>
                    <a:cubicBezTo>
                      <a:pt x="136" y="156"/>
                      <a:pt x="136" y="156"/>
                      <a:pt x="136" y="156"/>
                    </a:cubicBezTo>
                    <a:cubicBezTo>
                      <a:pt x="136" y="155"/>
                      <a:pt x="136" y="155"/>
                      <a:pt x="136" y="156"/>
                    </a:cubicBezTo>
                    <a:close/>
                    <a:moveTo>
                      <a:pt x="136" y="157"/>
                    </a:moveTo>
                    <a:cubicBezTo>
                      <a:pt x="136" y="157"/>
                      <a:pt x="137" y="157"/>
                      <a:pt x="137" y="157"/>
                    </a:cubicBezTo>
                    <a:cubicBezTo>
                      <a:pt x="136" y="157"/>
                      <a:pt x="136" y="157"/>
                      <a:pt x="136" y="157"/>
                    </a:cubicBezTo>
                    <a:cubicBezTo>
                      <a:pt x="136" y="157"/>
                      <a:pt x="136" y="157"/>
                      <a:pt x="136" y="157"/>
                    </a:cubicBezTo>
                    <a:close/>
                    <a:moveTo>
                      <a:pt x="44" y="39"/>
                    </a:moveTo>
                    <a:cubicBezTo>
                      <a:pt x="44" y="39"/>
                      <a:pt x="44" y="39"/>
                      <a:pt x="44" y="39"/>
                    </a:cubicBezTo>
                    <a:cubicBezTo>
                      <a:pt x="43" y="39"/>
                      <a:pt x="43" y="39"/>
                      <a:pt x="44" y="39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7" name="Freeform 2343"/>
              <p:cNvSpPr>
                <a:spLocks/>
              </p:cNvSpPr>
              <p:nvPr/>
            </p:nvSpPr>
            <p:spPr bwMode="auto">
              <a:xfrm>
                <a:off x="6475" y="3309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8" name="Freeform 2344"/>
              <p:cNvSpPr>
                <a:spLocks/>
              </p:cNvSpPr>
              <p:nvPr/>
            </p:nvSpPr>
            <p:spPr bwMode="auto">
              <a:xfrm>
                <a:off x="6399" y="323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9" name="Freeform 2345"/>
              <p:cNvSpPr>
                <a:spLocks/>
              </p:cNvSpPr>
              <p:nvPr/>
            </p:nvSpPr>
            <p:spPr bwMode="auto">
              <a:xfrm>
                <a:off x="6539" y="340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0" name="Freeform 2346"/>
              <p:cNvSpPr>
                <a:spLocks/>
              </p:cNvSpPr>
              <p:nvPr/>
            </p:nvSpPr>
            <p:spPr bwMode="auto">
              <a:xfrm>
                <a:off x="6614" y="3432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1" name="Freeform 2347"/>
              <p:cNvSpPr>
                <a:spLocks/>
              </p:cNvSpPr>
              <p:nvPr/>
            </p:nvSpPr>
            <p:spPr bwMode="auto">
              <a:xfrm>
                <a:off x="6605" y="3463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2" name="Freeform 2348"/>
              <p:cNvSpPr>
                <a:spLocks/>
              </p:cNvSpPr>
              <p:nvPr/>
            </p:nvSpPr>
            <p:spPr bwMode="auto">
              <a:xfrm>
                <a:off x="6603" y="3444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2 h 2"/>
                  <a:gd name="T4" fmla="*/ 1 w 3"/>
                  <a:gd name="T5" fmla="*/ 1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3" name="Freeform 2349"/>
              <p:cNvSpPr>
                <a:spLocks/>
              </p:cNvSpPr>
              <p:nvPr/>
            </p:nvSpPr>
            <p:spPr bwMode="auto">
              <a:xfrm>
                <a:off x="6605" y="3449"/>
                <a:ext cx="5" cy="0"/>
              </a:xfrm>
              <a:custGeom>
                <a:avLst/>
                <a:gdLst>
                  <a:gd name="T0" fmla="*/ 0 w 2"/>
                  <a:gd name="T1" fmla="*/ 1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4" name="Freeform 2350"/>
              <p:cNvSpPr>
                <a:spLocks/>
              </p:cNvSpPr>
              <p:nvPr/>
            </p:nvSpPr>
            <p:spPr bwMode="auto">
              <a:xfrm>
                <a:off x="6600" y="3423"/>
                <a:ext cx="12" cy="5"/>
              </a:xfrm>
              <a:custGeom>
                <a:avLst/>
                <a:gdLst>
                  <a:gd name="T0" fmla="*/ 2 w 5"/>
                  <a:gd name="T1" fmla="*/ 1 h 2"/>
                  <a:gd name="T2" fmla="*/ 3 w 5"/>
                  <a:gd name="T3" fmla="*/ 1 h 2"/>
                  <a:gd name="T4" fmla="*/ 2 w 5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2">
                    <a:moveTo>
                      <a:pt x="2" y="1"/>
                    </a:moveTo>
                    <a:cubicBezTo>
                      <a:pt x="2" y="2"/>
                      <a:pt x="4" y="0"/>
                      <a:pt x="3" y="1"/>
                    </a:cubicBezTo>
                    <a:cubicBezTo>
                      <a:pt x="5" y="0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5" name="Freeform 2351"/>
              <p:cNvSpPr>
                <a:spLocks/>
              </p:cNvSpPr>
              <p:nvPr/>
            </p:nvSpPr>
            <p:spPr bwMode="auto">
              <a:xfrm>
                <a:off x="6595" y="3449"/>
                <a:ext cx="5" cy="2"/>
              </a:xfrm>
              <a:custGeom>
                <a:avLst/>
                <a:gdLst>
                  <a:gd name="T0" fmla="*/ 0 w 5"/>
                  <a:gd name="T1" fmla="*/ 2 h 2"/>
                  <a:gd name="T2" fmla="*/ 5 w 5"/>
                  <a:gd name="T3" fmla="*/ 0 h 2"/>
                  <a:gd name="T4" fmla="*/ 0 w 5"/>
                  <a:gd name="T5" fmla="*/ 2 h 2"/>
                  <a:gd name="T6" fmla="*/ 0 w 5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2"/>
                    </a:moveTo>
                    <a:lnTo>
                      <a:pt x="5" y="0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6" name="Freeform 2352"/>
              <p:cNvSpPr>
                <a:spLocks/>
              </p:cNvSpPr>
              <p:nvPr/>
            </p:nvSpPr>
            <p:spPr bwMode="auto">
              <a:xfrm>
                <a:off x="6593" y="3439"/>
                <a:ext cx="0" cy="5"/>
              </a:xfrm>
              <a:custGeom>
                <a:avLst/>
                <a:gdLst>
                  <a:gd name="T0" fmla="*/ 1 h 2"/>
                  <a:gd name="T1" fmla="*/ 2 h 2"/>
                  <a:gd name="T2" fmla="*/ 2 h 2"/>
                  <a:gd name="T3" fmla="*/ 1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1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7" name="Freeform 2353"/>
              <p:cNvSpPr>
                <a:spLocks/>
              </p:cNvSpPr>
              <p:nvPr/>
            </p:nvSpPr>
            <p:spPr bwMode="auto">
              <a:xfrm>
                <a:off x="6593" y="344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8" name="Rectangle 2354"/>
              <p:cNvSpPr>
                <a:spLocks noChangeArrowheads="1"/>
              </p:cNvSpPr>
              <p:nvPr/>
            </p:nvSpPr>
            <p:spPr bwMode="auto">
              <a:xfrm>
                <a:off x="6593" y="3449"/>
                <a:ext cx="1" cy="2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9" name="Freeform 2355"/>
              <p:cNvSpPr>
                <a:spLocks/>
              </p:cNvSpPr>
              <p:nvPr/>
            </p:nvSpPr>
            <p:spPr bwMode="auto">
              <a:xfrm>
                <a:off x="6574" y="3418"/>
                <a:ext cx="5" cy="3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0" name="Freeform 2356"/>
              <p:cNvSpPr>
                <a:spLocks/>
              </p:cNvSpPr>
              <p:nvPr/>
            </p:nvSpPr>
            <p:spPr bwMode="auto">
              <a:xfrm>
                <a:off x="6569" y="3430"/>
                <a:ext cx="5" cy="5"/>
              </a:xfrm>
              <a:custGeom>
                <a:avLst/>
                <a:gdLst>
                  <a:gd name="T0" fmla="*/ 1 w 2"/>
                  <a:gd name="T1" fmla="*/ 1 h 2"/>
                  <a:gd name="T2" fmla="*/ 2 w 2"/>
                  <a:gd name="T3" fmla="*/ 0 h 2"/>
                  <a:gd name="T4" fmla="*/ 0 w 2"/>
                  <a:gd name="T5" fmla="*/ 2 h 2"/>
                  <a:gd name="T6" fmla="*/ 1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1" name="Freeform 2357"/>
              <p:cNvSpPr>
                <a:spLocks/>
              </p:cNvSpPr>
              <p:nvPr/>
            </p:nvSpPr>
            <p:spPr bwMode="auto">
              <a:xfrm>
                <a:off x="6560" y="3428"/>
                <a:ext cx="7" cy="2"/>
              </a:xfrm>
              <a:custGeom>
                <a:avLst/>
                <a:gdLst>
                  <a:gd name="T0" fmla="*/ 3 w 3"/>
                  <a:gd name="T1" fmla="*/ 0 h 1"/>
                  <a:gd name="T2" fmla="*/ 1 w 3"/>
                  <a:gd name="T3" fmla="*/ 1 h 1"/>
                  <a:gd name="T4" fmla="*/ 3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0" y="0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2" name="Freeform 2358"/>
              <p:cNvSpPr>
                <a:spLocks/>
              </p:cNvSpPr>
              <p:nvPr/>
            </p:nvSpPr>
            <p:spPr bwMode="auto">
              <a:xfrm>
                <a:off x="6550" y="3387"/>
                <a:ext cx="8" cy="5"/>
              </a:xfrm>
              <a:custGeom>
                <a:avLst/>
                <a:gdLst>
                  <a:gd name="T0" fmla="*/ 0 w 8"/>
                  <a:gd name="T1" fmla="*/ 5 h 5"/>
                  <a:gd name="T2" fmla="*/ 0 w 8"/>
                  <a:gd name="T3" fmla="*/ 5 h 5"/>
                  <a:gd name="T4" fmla="*/ 8 w 8"/>
                  <a:gd name="T5" fmla="*/ 0 h 5"/>
                  <a:gd name="T6" fmla="*/ 0 w 8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5">
                    <a:moveTo>
                      <a:pt x="0" y="5"/>
                    </a:moveTo>
                    <a:lnTo>
                      <a:pt x="0" y="5"/>
                    </a:lnTo>
                    <a:lnTo>
                      <a:pt x="8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3" name="Freeform 2359"/>
              <p:cNvSpPr>
                <a:spLocks/>
              </p:cNvSpPr>
              <p:nvPr/>
            </p:nvSpPr>
            <p:spPr bwMode="auto">
              <a:xfrm>
                <a:off x="6513" y="3373"/>
                <a:ext cx="7" cy="10"/>
              </a:xfrm>
              <a:custGeom>
                <a:avLst/>
                <a:gdLst>
                  <a:gd name="T0" fmla="*/ 0 w 3"/>
                  <a:gd name="T1" fmla="*/ 2 h 4"/>
                  <a:gd name="T2" fmla="*/ 1 w 3"/>
                  <a:gd name="T3" fmla="*/ 2 h 4"/>
                  <a:gd name="T4" fmla="*/ 3 w 3"/>
                  <a:gd name="T5" fmla="*/ 1 h 4"/>
                  <a:gd name="T6" fmla="*/ 0 w 3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0" y="2"/>
                    </a:moveTo>
                    <a:cubicBezTo>
                      <a:pt x="0" y="4"/>
                      <a:pt x="2" y="1"/>
                      <a:pt x="1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1" y="1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4" name="Freeform 2360"/>
              <p:cNvSpPr>
                <a:spLocks/>
              </p:cNvSpPr>
              <p:nvPr/>
            </p:nvSpPr>
            <p:spPr bwMode="auto">
              <a:xfrm>
                <a:off x="6520" y="33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5" name="Freeform 2361"/>
              <p:cNvSpPr>
                <a:spLocks/>
              </p:cNvSpPr>
              <p:nvPr/>
            </p:nvSpPr>
            <p:spPr bwMode="auto">
              <a:xfrm>
                <a:off x="6304" y="3046"/>
                <a:ext cx="3" cy="3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0 h 3"/>
                  <a:gd name="T4" fmla="*/ 0 w 3"/>
                  <a:gd name="T5" fmla="*/ 3 h 3"/>
                  <a:gd name="T6" fmla="*/ 3 w 3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6" name="Freeform 2362"/>
              <p:cNvSpPr>
                <a:spLocks/>
              </p:cNvSpPr>
              <p:nvPr/>
            </p:nvSpPr>
            <p:spPr bwMode="auto">
              <a:xfrm>
                <a:off x="6297" y="3046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0 w 2"/>
                  <a:gd name="T5" fmla="*/ 1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7" name="Freeform 2363"/>
              <p:cNvSpPr>
                <a:spLocks/>
              </p:cNvSpPr>
              <p:nvPr/>
            </p:nvSpPr>
            <p:spPr bwMode="auto">
              <a:xfrm>
                <a:off x="6434" y="3283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1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8" name="Freeform 2364"/>
              <p:cNvSpPr>
                <a:spLocks/>
              </p:cNvSpPr>
              <p:nvPr/>
            </p:nvSpPr>
            <p:spPr bwMode="auto">
              <a:xfrm>
                <a:off x="6420" y="3260"/>
                <a:ext cx="5" cy="4"/>
              </a:xfrm>
              <a:custGeom>
                <a:avLst/>
                <a:gdLst>
                  <a:gd name="T0" fmla="*/ 0 w 5"/>
                  <a:gd name="T1" fmla="*/ 4 h 4"/>
                  <a:gd name="T2" fmla="*/ 0 w 5"/>
                  <a:gd name="T3" fmla="*/ 4 h 4"/>
                  <a:gd name="T4" fmla="*/ 5 w 5"/>
                  <a:gd name="T5" fmla="*/ 0 h 4"/>
                  <a:gd name="T6" fmla="*/ 0 w 5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4">
                    <a:moveTo>
                      <a:pt x="0" y="4"/>
                    </a:moveTo>
                    <a:lnTo>
                      <a:pt x="0" y="4"/>
                    </a:lnTo>
                    <a:lnTo>
                      <a:pt x="5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9" name="Freeform 2365"/>
              <p:cNvSpPr>
                <a:spLocks/>
              </p:cNvSpPr>
              <p:nvPr/>
            </p:nvSpPr>
            <p:spPr bwMode="auto">
              <a:xfrm>
                <a:off x="6401" y="3245"/>
                <a:ext cx="5" cy="7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0 w 2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0" y="3"/>
                      <a:pt x="1" y="3"/>
                      <a:pt x="1" y="3"/>
                    </a:cubicBezTo>
                    <a:cubicBezTo>
                      <a:pt x="0" y="3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0" name="Freeform 2366"/>
              <p:cNvSpPr>
                <a:spLocks/>
              </p:cNvSpPr>
              <p:nvPr/>
            </p:nvSpPr>
            <p:spPr bwMode="auto">
              <a:xfrm>
                <a:off x="7081" y="2857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0"/>
                      <a:pt x="1" y="0"/>
                    </a:cubicBezTo>
                    <a:cubicBezTo>
                      <a:pt x="0" y="0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1" name="Freeform 2367"/>
              <p:cNvSpPr>
                <a:spLocks/>
              </p:cNvSpPr>
              <p:nvPr/>
            </p:nvSpPr>
            <p:spPr bwMode="auto">
              <a:xfrm>
                <a:off x="7062" y="2864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0 h 2"/>
                  <a:gd name="T4" fmla="*/ 0 w 2"/>
                  <a:gd name="T5" fmla="*/ 2 h 2"/>
                  <a:gd name="T6" fmla="*/ 2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2" name="Freeform 2368"/>
              <p:cNvSpPr>
                <a:spLocks/>
              </p:cNvSpPr>
              <p:nvPr/>
            </p:nvSpPr>
            <p:spPr bwMode="auto">
              <a:xfrm>
                <a:off x="7050" y="2862"/>
                <a:ext cx="12" cy="7"/>
              </a:xfrm>
              <a:custGeom>
                <a:avLst/>
                <a:gdLst>
                  <a:gd name="T0" fmla="*/ 1 w 5"/>
                  <a:gd name="T1" fmla="*/ 0 h 3"/>
                  <a:gd name="T2" fmla="*/ 3 w 5"/>
                  <a:gd name="T3" fmla="*/ 1 h 3"/>
                  <a:gd name="T4" fmla="*/ 3 w 5"/>
                  <a:gd name="T5" fmla="*/ 2 h 3"/>
                  <a:gd name="T6" fmla="*/ 5 w 5"/>
                  <a:gd name="T7" fmla="*/ 0 h 3"/>
                  <a:gd name="T8" fmla="*/ 1 w 5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">
                    <a:moveTo>
                      <a:pt x="1" y="0"/>
                    </a:moveTo>
                    <a:cubicBezTo>
                      <a:pt x="0" y="3"/>
                      <a:pt x="3" y="0"/>
                      <a:pt x="3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3" name="Freeform 2369"/>
              <p:cNvSpPr>
                <a:spLocks/>
              </p:cNvSpPr>
              <p:nvPr/>
            </p:nvSpPr>
            <p:spPr bwMode="auto">
              <a:xfrm>
                <a:off x="7048" y="2845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4" name="Freeform 2370"/>
              <p:cNvSpPr>
                <a:spLocks/>
              </p:cNvSpPr>
              <p:nvPr/>
            </p:nvSpPr>
            <p:spPr bwMode="auto">
              <a:xfrm>
                <a:off x="7050" y="2845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5" name="Freeform 2371"/>
              <p:cNvSpPr>
                <a:spLocks/>
              </p:cNvSpPr>
              <p:nvPr/>
            </p:nvSpPr>
            <p:spPr bwMode="auto">
              <a:xfrm>
                <a:off x="7043" y="2840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1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6" name="Freeform 2372"/>
              <p:cNvSpPr>
                <a:spLocks/>
              </p:cNvSpPr>
              <p:nvPr/>
            </p:nvSpPr>
            <p:spPr bwMode="auto">
              <a:xfrm>
                <a:off x="7041" y="2847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7" name="Freeform 2373"/>
              <p:cNvSpPr>
                <a:spLocks/>
              </p:cNvSpPr>
              <p:nvPr/>
            </p:nvSpPr>
            <p:spPr bwMode="auto">
              <a:xfrm>
                <a:off x="7041" y="2847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1 w 1"/>
                  <a:gd name="T5" fmla="*/ 1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8" name="Freeform 2374"/>
              <p:cNvSpPr>
                <a:spLocks/>
              </p:cNvSpPr>
              <p:nvPr/>
            </p:nvSpPr>
            <p:spPr bwMode="auto">
              <a:xfrm>
                <a:off x="7043" y="2850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2 h 2"/>
                  <a:gd name="T4" fmla="*/ 1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1"/>
                      <a:pt x="1" y="1"/>
                      <a:pt x="0" y="2"/>
                    </a:cubicBezTo>
                    <a:cubicBezTo>
                      <a:pt x="2" y="2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9" name="Freeform 2375"/>
              <p:cNvSpPr>
                <a:spLocks/>
              </p:cNvSpPr>
              <p:nvPr/>
            </p:nvSpPr>
            <p:spPr bwMode="auto">
              <a:xfrm>
                <a:off x="7050" y="2866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0" name="Freeform 2376"/>
              <p:cNvSpPr>
                <a:spLocks/>
              </p:cNvSpPr>
              <p:nvPr/>
            </p:nvSpPr>
            <p:spPr bwMode="auto">
              <a:xfrm>
                <a:off x="7031" y="2840"/>
                <a:ext cx="3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1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1" name="Freeform 2377"/>
              <p:cNvSpPr>
                <a:spLocks/>
              </p:cNvSpPr>
              <p:nvPr/>
            </p:nvSpPr>
            <p:spPr bwMode="auto">
              <a:xfrm>
                <a:off x="7029" y="2845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2" name="Freeform 2378"/>
              <p:cNvSpPr>
                <a:spLocks/>
              </p:cNvSpPr>
              <p:nvPr/>
            </p:nvSpPr>
            <p:spPr bwMode="auto">
              <a:xfrm>
                <a:off x="7038" y="2852"/>
                <a:ext cx="5" cy="5"/>
              </a:xfrm>
              <a:custGeom>
                <a:avLst/>
                <a:gdLst>
                  <a:gd name="T0" fmla="*/ 0 w 5"/>
                  <a:gd name="T1" fmla="*/ 5 h 5"/>
                  <a:gd name="T2" fmla="*/ 5 w 5"/>
                  <a:gd name="T3" fmla="*/ 0 h 5"/>
                  <a:gd name="T4" fmla="*/ 0 w 5"/>
                  <a:gd name="T5" fmla="*/ 5 h 5"/>
                  <a:gd name="T6" fmla="*/ 0 w 5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0" y="5"/>
                    </a:moveTo>
                    <a:lnTo>
                      <a:pt x="5" y="0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3" name="Freeform 2379"/>
              <p:cNvSpPr>
                <a:spLocks/>
              </p:cNvSpPr>
              <p:nvPr/>
            </p:nvSpPr>
            <p:spPr bwMode="auto">
              <a:xfrm>
                <a:off x="7024" y="2833"/>
                <a:ext cx="5" cy="5"/>
              </a:xfrm>
              <a:custGeom>
                <a:avLst/>
                <a:gdLst>
                  <a:gd name="T0" fmla="*/ 2 w 5"/>
                  <a:gd name="T1" fmla="*/ 5 h 5"/>
                  <a:gd name="T2" fmla="*/ 5 w 5"/>
                  <a:gd name="T3" fmla="*/ 0 h 5"/>
                  <a:gd name="T4" fmla="*/ 0 w 5"/>
                  <a:gd name="T5" fmla="*/ 5 h 5"/>
                  <a:gd name="T6" fmla="*/ 2 w 5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2" y="5"/>
                    </a:move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4" name="Freeform 2380"/>
              <p:cNvSpPr>
                <a:spLocks/>
              </p:cNvSpPr>
              <p:nvPr/>
            </p:nvSpPr>
            <p:spPr bwMode="auto">
              <a:xfrm>
                <a:off x="7017" y="2831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5" name="Freeform 2381"/>
              <p:cNvSpPr>
                <a:spLocks/>
              </p:cNvSpPr>
              <p:nvPr/>
            </p:nvSpPr>
            <p:spPr bwMode="auto">
              <a:xfrm>
                <a:off x="7015" y="2833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6" name="Freeform 2382"/>
              <p:cNvSpPr>
                <a:spLocks/>
              </p:cNvSpPr>
              <p:nvPr/>
            </p:nvSpPr>
            <p:spPr bwMode="auto">
              <a:xfrm>
                <a:off x="7026" y="2840"/>
                <a:ext cx="0" cy="5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  <a:gd name="T3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7" name="Freeform 2383"/>
              <p:cNvSpPr>
                <a:spLocks/>
              </p:cNvSpPr>
              <p:nvPr/>
            </p:nvSpPr>
            <p:spPr bwMode="auto">
              <a:xfrm>
                <a:off x="7024" y="2845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8" name="Freeform 2384"/>
              <p:cNvSpPr>
                <a:spLocks/>
              </p:cNvSpPr>
              <p:nvPr/>
            </p:nvSpPr>
            <p:spPr bwMode="auto">
              <a:xfrm>
                <a:off x="7026" y="284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9" name="Freeform 2385"/>
              <p:cNvSpPr>
                <a:spLocks/>
              </p:cNvSpPr>
              <p:nvPr/>
            </p:nvSpPr>
            <p:spPr bwMode="auto">
              <a:xfrm>
                <a:off x="7029" y="2852"/>
                <a:ext cx="5" cy="7"/>
              </a:xfrm>
              <a:custGeom>
                <a:avLst/>
                <a:gdLst>
                  <a:gd name="T0" fmla="*/ 2 w 2"/>
                  <a:gd name="T1" fmla="*/ 0 h 3"/>
                  <a:gd name="T2" fmla="*/ 1 w 2"/>
                  <a:gd name="T3" fmla="*/ 3 h 3"/>
                  <a:gd name="T4" fmla="*/ 2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0" y="2"/>
                      <a:pt x="1" y="3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80" name="Freeform 2386"/>
              <p:cNvSpPr>
                <a:spLocks/>
              </p:cNvSpPr>
              <p:nvPr/>
            </p:nvSpPr>
            <p:spPr bwMode="auto">
              <a:xfrm>
                <a:off x="7026" y="2847"/>
                <a:ext cx="3" cy="5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2 h 2"/>
                  <a:gd name="T4" fmla="*/ 1 w 1"/>
                  <a:gd name="T5" fmla="*/ 0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81" name="Freeform 2387"/>
              <p:cNvSpPr>
                <a:spLocks/>
              </p:cNvSpPr>
              <p:nvPr/>
            </p:nvSpPr>
            <p:spPr bwMode="auto">
              <a:xfrm>
                <a:off x="7024" y="2850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2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82" name="Freeform 2388"/>
              <p:cNvSpPr>
                <a:spLocks/>
              </p:cNvSpPr>
              <p:nvPr/>
            </p:nvSpPr>
            <p:spPr bwMode="auto">
              <a:xfrm>
                <a:off x="7012" y="2840"/>
                <a:ext cx="7" cy="5"/>
              </a:xfrm>
              <a:custGeom>
                <a:avLst/>
                <a:gdLst>
                  <a:gd name="T0" fmla="*/ 2 w 3"/>
                  <a:gd name="T1" fmla="*/ 0 h 2"/>
                  <a:gd name="T2" fmla="*/ 0 w 3"/>
                  <a:gd name="T3" fmla="*/ 1 h 2"/>
                  <a:gd name="T4" fmla="*/ 2 w 3"/>
                  <a:gd name="T5" fmla="*/ 2 h 2"/>
                  <a:gd name="T6" fmla="*/ 2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2"/>
                    </a:cubicBezTo>
                    <a:cubicBezTo>
                      <a:pt x="2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83" name="Freeform 2389"/>
              <p:cNvSpPr>
                <a:spLocks/>
              </p:cNvSpPr>
              <p:nvPr/>
            </p:nvSpPr>
            <p:spPr bwMode="auto">
              <a:xfrm>
                <a:off x="7022" y="2843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84" name="Freeform 2390"/>
              <p:cNvSpPr>
                <a:spLocks/>
              </p:cNvSpPr>
              <p:nvPr/>
            </p:nvSpPr>
            <p:spPr bwMode="auto">
              <a:xfrm>
                <a:off x="7003" y="283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85" name="Freeform 2391"/>
              <p:cNvSpPr>
                <a:spLocks/>
              </p:cNvSpPr>
              <p:nvPr/>
            </p:nvSpPr>
            <p:spPr bwMode="auto">
              <a:xfrm>
                <a:off x="7017" y="2845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86" name="Freeform 2392"/>
              <p:cNvSpPr>
                <a:spLocks/>
              </p:cNvSpPr>
              <p:nvPr/>
            </p:nvSpPr>
            <p:spPr bwMode="auto">
              <a:xfrm>
                <a:off x="7010" y="2836"/>
                <a:ext cx="2" cy="4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2 h 2"/>
                  <a:gd name="T4" fmla="*/ 0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1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87" name="Freeform 2393"/>
              <p:cNvSpPr>
                <a:spLocks/>
              </p:cNvSpPr>
              <p:nvPr/>
            </p:nvSpPr>
            <p:spPr bwMode="auto">
              <a:xfrm>
                <a:off x="7022" y="2840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88" name="Freeform 2394"/>
              <p:cNvSpPr>
                <a:spLocks/>
              </p:cNvSpPr>
              <p:nvPr/>
            </p:nvSpPr>
            <p:spPr bwMode="auto">
              <a:xfrm>
                <a:off x="7019" y="2843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89" name="Freeform 2395"/>
              <p:cNvSpPr>
                <a:spLocks/>
              </p:cNvSpPr>
              <p:nvPr/>
            </p:nvSpPr>
            <p:spPr bwMode="auto">
              <a:xfrm>
                <a:off x="6989" y="2840"/>
                <a:ext cx="14" cy="22"/>
              </a:xfrm>
              <a:custGeom>
                <a:avLst/>
                <a:gdLst>
                  <a:gd name="T0" fmla="*/ 1 w 6"/>
                  <a:gd name="T1" fmla="*/ 9 h 9"/>
                  <a:gd name="T2" fmla="*/ 4 w 6"/>
                  <a:gd name="T3" fmla="*/ 9 h 9"/>
                  <a:gd name="T4" fmla="*/ 6 w 6"/>
                  <a:gd name="T5" fmla="*/ 0 h 9"/>
                  <a:gd name="T6" fmla="*/ 4 w 6"/>
                  <a:gd name="T7" fmla="*/ 2 h 9"/>
                  <a:gd name="T8" fmla="*/ 4 w 6"/>
                  <a:gd name="T9" fmla="*/ 5 h 9"/>
                  <a:gd name="T10" fmla="*/ 3 w 6"/>
                  <a:gd name="T11" fmla="*/ 3 h 9"/>
                  <a:gd name="T12" fmla="*/ 0 w 6"/>
                  <a:gd name="T13" fmla="*/ 9 h 9"/>
                  <a:gd name="T14" fmla="*/ 2 w 6"/>
                  <a:gd name="T15" fmla="*/ 8 h 9"/>
                  <a:gd name="T16" fmla="*/ 1 w 6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9">
                    <a:moveTo>
                      <a:pt x="1" y="9"/>
                    </a:moveTo>
                    <a:cubicBezTo>
                      <a:pt x="2" y="8"/>
                      <a:pt x="3" y="7"/>
                      <a:pt x="4" y="9"/>
                    </a:cubicBezTo>
                    <a:cubicBezTo>
                      <a:pt x="5" y="8"/>
                      <a:pt x="6" y="3"/>
                      <a:pt x="6" y="0"/>
                    </a:cubicBezTo>
                    <a:cubicBezTo>
                      <a:pt x="6" y="0"/>
                      <a:pt x="5" y="1"/>
                      <a:pt x="4" y="2"/>
                    </a:cubicBezTo>
                    <a:cubicBezTo>
                      <a:pt x="4" y="3"/>
                      <a:pt x="6" y="4"/>
                      <a:pt x="4" y="5"/>
                    </a:cubicBezTo>
                    <a:cubicBezTo>
                      <a:pt x="3" y="6"/>
                      <a:pt x="4" y="4"/>
                      <a:pt x="3" y="3"/>
                    </a:cubicBezTo>
                    <a:cubicBezTo>
                      <a:pt x="3" y="6"/>
                      <a:pt x="1" y="6"/>
                      <a:pt x="0" y="9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1" y="9"/>
                      <a:pt x="1" y="9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0" name="Freeform 2396"/>
              <p:cNvSpPr>
                <a:spLocks/>
              </p:cNvSpPr>
              <p:nvPr/>
            </p:nvSpPr>
            <p:spPr bwMode="auto">
              <a:xfrm>
                <a:off x="7003" y="2836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2 h 2"/>
                  <a:gd name="T4" fmla="*/ 1 w 2"/>
                  <a:gd name="T5" fmla="*/ 0 h 2"/>
                  <a:gd name="T6" fmla="*/ 0 w 2"/>
                  <a:gd name="T7" fmla="*/ 1 h 2"/>
                  <a:gd name="T8" fmla="*/ 2 w 2"/>
                  <a:gd name="T9" fmla="*/ 2 h 2"/>
                  <a:gd name="T10" fmla="*/ 1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2" y="2"/>
                      <a:pt x="2" y="2"/>
                    </a:cubicBez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1" name="Freeform 2397"/>
              <p:cNvSpPr>
                <a:spLocks/>
              </p:cNvSpPr>
              <p:nvPr/>
            </p:nvSpPr>
            <p:spPr bwMode="auto">
              <a:xfrm>
                <a:off x="7007" y="2840"/>
                <a:ext cx="5" cy="12"/>
              </a:xfrm>
              <a:custGeom>
                <a:avLst/>
                <a:gdLst>
                  <a:gd name="T0" fmla="*/ 1 w 2"/>
                  <a:gd name="T1" fmla="*/ 1 h 5"/>
                  <a:gd name="T2" fmla="*/ 0 w 2"/>
                  <a:gd name="T3" fmla="*/ 5 h 5"/>
                  <a:gd name="T4" fmla="*/ 2 w 2"/>
                  <a:gd name="T5" fmla="*/ 3 h 5"/>
                  <a:gd name="T6" fmla="*/ 1 w 2"/>
                  <a:gd name="T7" fmla="*/ 1 h 5"/>
                  <a:gd name="T8" fmla="*/ 2 w 2"/>
                  <a:gd name="T9" fmla="*/ 1 h 5"/>
                  <a:gd name="T10" fmla="*/ 2 w 2"/>
                  <a:gd name="T11" fmla="*/ 0 h 5"/>
                  <a:gd name="T12" fmla="*/ 2 w 2"/>
                  <a:gd name="T13" fmla="*/ 0 h 5"/>
                  <a:gd name="T14" fmla="*/ 2 w 2"/>
                  <a:gd name="T15" fmla="*/ 0 h 5"/>
                  <a:gd name="T16" fmla="*/ 2 w 2"/>
                  <a:gd name="T17" fmla="*/ 0 h 5"/>
                  <a:gd name="T18" fmla="*/ 2 w 2"/>
                  <a:gd name="T19" fmla="*/ 0 h 5"/>
                  <a:gd name="T20" fmla="*/ 2 w 2"/>
                  <a:gd name="T21" fmla="*/ 0 h 5"/>
                  <a:gd name="T22" fmla="*/ 1 w 2"/>
                  <a:gd name="T23" fmla="*/ 1 h 5"/>
                  <a:gd name="T24" fmla="*/ 2 w 2"/>
                  <a:gd name="T25" fmla="*/ 0 h 5"/>
                  <a:gd name="T26" fmla="*/ 2 w 2"/>
                  <a:gd name="T27" fmla="*/ 0 h 5"/>
                  <a:gd name="T28" fmla="*/ 2 w 2"/>
                  <a:gd name="T29" fmla="*/ 0 h 5"/>
                  <a:gd name="T30" fmla="*/ 0 w 2"/>
                  <a:gd name="T31" fmla="*/ 0 h 5"/>
                  <a:gd name="T32" fmla="*/ 1 w 2"/>
                  <a:gd name="T3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" h="5">
                    <a:moveTo>
                      <a:pt x="1" y="1"/>
                    </a:moveTo>
                    <a:cubicBezTo>
                      <a:pt x="1" y="2"/>
                      <a:pt x="0" y="3"/>
                      <a:pt x="0" y="5"/>
                    </a:cubicBezTo>
                    <a:cubicBezTo>
                      <a:pt x="1" y="5"/>
                      <a:pt x="1" y="4"/>
                      <a:pt x="2" y="3"/>
                    </a:cubicBezTo>
                    <a:cubicBezTo>
                      <a:pt x="0" y="3"/>
                      <a:pt x="2" y="2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1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2" name="Freeform 2398"/>
              <p:cNvSpPr>
                <a:spLocks/>
              </p:cNvSpPr>
              <p:nvPr/>
            </p:nvSpPr>
            <p:spPr bwMode="auto">
              <a:xfrm>
                <a:off x="7024" y="2866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3" name="Freeform 2399"/>
              <p:cNvSpPr>
                <a:spLocks/>
              </p:cNvSpPr>
              <p:nvPr/>
            </p:nvSpPr>
            <p:spPr bwMode="auto">
              <a:xfrm>
                <a:off x="7024" y="2855"/>
                <a:ext cx="5" cy="11"/>
              </a:xfrm>
              <a:custGeom>
                <a:avLst/>
                <a:gdLst>
                  <a:gd name="T0" fmla="*/ 0 w 2"/>
                  <a:gd name="T1" fmla="*/ 4 h 5"/>
                  <a:gd name="T2" fmla="*/ 1 w 2"/>
                  <a:gd name="T3" fmla="*/ 4 h 5"/>
                  <a:gd name="T4" fmla="*/ 1 w 2"/>
                  <a:gd name="T5" fmla="*/ 5 h 5"/>
                  <a:gd name="T6" fmla="*/ 1 w 2"/>
                  <a:gd name="T7" fmla="*/ 3 h 5"/>
                  <a:gd name="T8" fmla="*/ 1 w 2"/>
                  <a:gd name="T9" fmla="*/ 3 h 5"/>
                  <a:gd name="T10" fmla="*/ 1 w 2"/>
                  <a:gd name="T11" fmla="*/ 0 h 5"/>
                  <a:gd name="T12" fmla="*/ 0 w 2"/>
                  <a:gd name="T1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5">
                    <a:moveTo>
                      <a:pt x="0" y="4"/>
                    </a:moveTo>
                    <a:cubicBezTo>
                      <a:pt x="0" y="4"/>
                      <a:pt x="1" y="4"/>
                      <a:pt x="1" y="4"/>
                    </a:cubicBezTo>
                    <a:cubicBezTo>
                      <a:pt x="1" y="4"/>
                      <a:pt x="1" y="5"/>
                      <a:pt x="1" y="5"/>
                    </a:cubicBezTo>
                    <a:cubicBezTo>
                      <a:pt x="1" y="5"/>
                      <a:pt x="2" y="4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0" y="0"/>
                      <a:pt x="1" y="0"/>
                    </a:cubicBezTo>
                    <a:cubicBezTo>
                      <a:pt x="0" y="2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4" name="Freeform 2400"/>
              <p:cNvSpPr>
                <a:spLocks/>
              </p:cNvSpPr>
              <p:nvPr/>
            </p:nvSpPr>
            <p:spPr bwMode="auto">
              <a:xfrm>
                <a:off x="7012" y="2855"/>
                <a:ext cx="5" cy="4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0 h 2"/>
                  <a:gd name="T4" fmla="*/ 1 w 2"/>
                  <a:gd name="T5" fmla="*/ 2 h 2"/>
                  <a:gd name="T6" fmla="*/ 1 w 2"/>
                  <a:gd name="T7" fmla="*/ 1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5" name="Freeform 2401"/>
              <p:cNvSpPr>
                <a:spLocks/>
              </p:cNvSpPr>
              <p:nvPr/>
            </p:nvSpPr>
            <p:spPr bwMode="auto">
              <a:xfrm>
                <a:off x="7000" y="2833"/>
                <a:ext cx="5" cy="5"/>
              </a:xfrm>
              <a:custGeom>
                <a:avLst/>
                <a:gdLst>
                  <a:gd name="T0" fmla="*/ 3 w 5"/>
                  <a:gd name="T1" fmla="*/ 5 h 5"/>
                  <a:gd name="T2" fmla="*/ 5 w 5"/>
                  <a:gd name="T3" fmla="*/ 0 h 5"/>
                  <a:gd name="T4" fmla="*/ 0 w 5"/>
                  <a:gd name="T5" fmla="*/ 5 h 5"/>
                  <a:gd name="T6" fmla="*/ 3 w 5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3" y="5"/>
                    </a:moveTo>
                    <a:lnTo>
                      <a:pt x="5" y="0"/>
                    </a:lnTo>
                    <a:lnTo>
                      <a:pt x="0" y="5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6" name="Rectangle 2402"/>
              <p:cNvSpPr>
                <a:spLocks noChangeArrowheads="1"/>
              </p:cNvSpPr>
              <p:nvPr/>
            </p:nvSpPr>
            <p:spPr bwMode="auto">
              <a:xfrm>
                <a:off x="6998" y="2833"/>
                <a:ext cx="1" cy="3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7" name="Freeform 2403"/>
              <p:cNvSpPr>
                <a:spLocks/>
              </p:cNvSpPr>
              <p:nvPr/>
            </p:nvSpPr>
            <p:spPr bwMode="auto">
              <a:xfrm>
                <a:off x="6735" y="2802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8" name="Freeform 2404"/>
              <p:cNvSpPr>
                <a:spLocks/>
              </p:cNvSpPr>
              <p:nvPr/>
            </p:nvSpPr>
            <p:spPr bwMode="auto">
              <a:xfrm>
                <a:off x="6742" y="2802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9" name="Freeform 2405"/>
              <p:cNvSpPr>
                <a:spLocks/>
              </p:cNvSpPr>
              <p:nvPr/>
            </p:nvSpPr>
            <p:spPr bwMode="auto">
              <a:xfrm>
                <a:off x="6887" y="2793"/>
                <a:ext cx="2" cy="9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2 h 4"/>
                  <a:gd name="T4" fmla="*/ 0 w 1"/>
                  <a:gd name="T5" fmla="*/ 4 h 4"/>
                  <a:gd name="T6" fmla="*/ 1 w 1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0"/>
                      <a:pt x="1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00" name="Freeform 2406"/>
              <p:cNvSpPr>
                <a:spLocks/>
              </p:cNvSpPr>
              <p:nvPr/>
            </p:nvSpPr>
            <p:spPr bwMode="auto">
              <a:xfrm>
                <a:off x="6809" y="2800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01" name="Freeform 2407"/>
              <p:cNvSpPr>
                <a:spLocks/>
              </p:cNvSpPr>
              <p:nvPr/>
            </p:nvSpPr>
            <p:spPr bwMode="auto">
              <a:xfrm>
                <a:off x="6801" y="2817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02" name="Freeform 2408"/>
              <p:cNvSpPr>
                <a:spLocks/>
              </p:cNvSpPr>
              <p:nvPr/>
            </p:nvSpPr>
            <p:spPr bwMode="auto">
              <a:xfrm>
                <a:off x="6693" y="2795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03" name="Freeform 2409"/>
              <p:cNvSpPr>
                <a:spLocks/>
              </p:cNvSpPr>
              <p:nvPr/>
            </p:nvSpPr>
            <p:spPr bwMode="auto">
              <a:xfrm>
                <a:off x="6951" y="2821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04" name="Freeform 2410"/>
              <p:cNvSpPr>
                <a:spLocks/>
              </p:cNvSpPr>
              <p:nvPr/>
            </p:nvSpPr>
            <p:spPr bwMode="auto">
              <a:xfrm>
                <a:off x="6752" y="2762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05" name="Freeform 2411"/>
              <p:cNvSpPr>
                <a:spLocks/>
              </p:cNvSpPr>
              <p:nvPr/>
            </p:nvSpPr>
            <p:spPr bwMode="auto">
              <a:xfrm>
                <a:off x="6946" y="2817"/>
                <a:ext cx="5" cy="4"/>
              </a:xfrm>
              <a:custGeom>
                <a:avLst/>
                <a:gdLst>
                  <a:gd name="T0" fmla="*/ 0 w 2"/>
                  <a:gd name="T1" fmla="*/ 1 h 2"/>
                  <a:gd name="T2" fmla="*/ 0 w 2"/>
                  <a:gd name="T3" fmla="*/ 2 h 2"/>
                  <a:gd name="T4" fmla="*/ 2 w 2"/>
                  <a:gd name="T5" fmla="*/ 2 h 2"/>
                  <a:gd name="T6" fmla="*/ 0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1"/>
                      <a:pt x="2" y="2"/>
                    </a:cubicBezTo>
                    <a:cubicBezTo>
                      <a:pt x="2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06" name="Freeform 2412"/>
              <p:cNvSpPr>
                <a:spLocks/>
              </p:cNvSpPr>
              <p:nvPr/>
            </p:nvSpPr>
            <p:spPr bwMode="auto">
              <a:xfrm>
                <a:off x="6553" y="27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07" name="Freeform 2413"/>
              <p:cNvSpPr>
                <a:spLocks/>
              </p:cNvSpPr>
              <p:nvPr/>
            </p:nvSpPr>
            <p:spPr bwMode="auto">
              <a:xfrm>
                <a:off x="6532" y="26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08" name="Rectangle 2414"/>
              <p:cNvSpPr>
                <a:spLocks noChangeArrowheads="1"/>
              </p:cNvSpPr>
              <p:nvPr/>
            </p:nvSpPr>
            <p:spPr bwMode="auto">
              <a:xfrm>
                <a:off x="6981" y="2828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09" name="Freeform 2415"/>
              <p:cNvSpPr>
                <a:spLocks/>
              </p:cNvSpPr>
              <p:nvPr/>
            </p:nvSpPr>
            <p:spPr bwMode="auto">
              <a:xfrm>
                <a:off x="6979" y="2845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4" name="Group 2617"/>
            <p:cNvGrpSpPr>
              <a:grpSpLocks/>
            </p:cNvGrpSpPr>
            <p:nvPr/>
          </p:nvGrpSpPr>
          <p:grpSpPr bwMode="auto">
            <a:xfrm>
              <a:off x="4791" y="1448"/>
              <a:ext cx="2304" cy="1821"/>
              <a:chOff x="4791" y="1448"/>
              <a:chExt cx="2304" cy="1821"/>
            </a:xfrm>
          </p:grpSpPr>
          <p:sp>
            <p:nvSpPr>
              <p:cNvPr id="510" name="Freeform 2417"/>
              <p:cNvSpPr>
                <a:spLocks/>
              </p:cNvSpPr>
              <p:nvPr/>
            </p:nvSpPr>
            <p:spPr bwMode="auto">
              <a:xfrm>
                <a:off x="6929" y="2840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1" name="Freeform 2418"/>
              <p:cNvSpPr>
                <a:spLocks/>
              </p:cNvSpPr>
              <p:nvPr/>
            </p:nvSpPr>
            <p:spPr bwMode="auto">
              <a:xfrm>
                <a:off x="6981" y="283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2" name="Freeform 2419"/>
              <p:cNvSpPr>
                <a:spLocks/>
              </p:cNvSpPr>
              <p:nvPr/>
            </p:nvSpPr>
            <p:spPr bwMode="auto">
              <a:xfrm>
                <a:off x="6981" y="2828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3" name="Freeform 2420"/>
              <p:cNvSpPr>
                <a:spLocks/>
              </p:cNvSpPr>
              <p:nvPr/>
            </p:nvSpPr>
            <p:spPr bwMode="auto">
              <a:xfrm>
                <a:off x="6979" y="2828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4" name="Freeform 2421"/>
              <p:cNvSpPr>
                <a:spLocks/>
              </p:cNvSpPr>
              <p:nvPr/>
            </p:nvSpPr>
            <p:spPr bwMode="auto">
              <a:xfrm>
                <a:off x="6633" y="27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5" name="Freeform 2422"/>
              <p:cNvSpPr>
                <a:spLocks/>
              </p:cNvSpPr>
              <p:nvPr/>
            </p:nvSpPr>
            <p:spPr bwMode="auto">
              <a:xfrm>
                <a:off x="6854" y="283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6" name="Freeform 2423"/>
              <p:cNvSpPr>
                <a:spLocks/>
              </p:cNvSpPr>
              <p:nvPr/>
            </p:nvSpPr>
            <p:spPr bwMode="auto">
              <a:xfrm>
                <a:off x="6849" y="2824"/>
                <a:ext cx="7" cy="14"/>
              </a:xfrm>
              <a:custGeom>
                <a:avLst/>
                <a:gdLst>
                  <a:gd name="T0" fmla="*/ 0 w 3"/>
                  <a:gd name="T1" fmla="*/ 6 h 6"/>
                  <a:gd name="T2" fmla="*/ 2 w 3"/>
                  <a:gd name="T3" fmla="*/ 5 h 6"/>
                  <a:gd name="T4" fmla="*/ 3 w 3"/>
                  <a:gd name="T5" fmla="*/ 0 h 6"/>
                  <a:gd name="T6" fmla="*/ 0 w 3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6">
                    <a:moveTo>
                      <a:pt x="0" y="6"/>
                    </a:moveTo>
                    <a:cubicBezTo>
                      <a:pt x="1" y="4"/>
                      <a:pt x="1" y="5"/>
                      <a:pt x="2" y="5"/>
                    </a:cubicBezTo>
                    <a:cubicBezTo>
                      <a:pt x="3" y="0"/>
                      <a:pt x="3" y="0"/>
                      <a:pt x="3" y="0"/>
                    </a:cubicBez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7" name="Freeform 2424"/>
              <p:cNvSpPr>
                <a:spLocks noEditPoints="1"/>
              </p:cNvSpPr>
              <p:nvPr/>
            </p:nvSpPr>
            <p:spPr bwMode="auto">
              <a:xfrm>
                <a:off x="6510" y="2691"/>
                <a:ext cx="486" cy="168"/>
              </a:xfrm>
              <a:custGeom>
                <a:avLst/>
                <a:gdLst>
                  <a:gd name="T0" fmla="*/ 92 w 205"/>
                  <a:gd name="T1" fmla="*/ 47 h 71"/>
                  <a:gd name="T2" fmla="*/ 99 w 205"/>
                  <a:gd name="T3" fmla="*/ 47 h 71"/>
                  <a:gd name="T4" fmla="*/ 101 w 205"/>
                  <a:gd name="T5" fmla="*/ 51 h 71"/>
                  <a:gd name="T6" fmla="*/ 107 w 205"/>
                  <a:gd name="T7" fmla="*/ 50 h 71"/>
                  <a:gd name="T8" fmla="*/ 114 w 205"/>
                  <a:gd name="T9" fmla="*/ 52 h 71"/>
                  <a:gd name="T10" fmla="*/ 126 w 205"/>
                  <a:gd name="T11" fmla="*/ 47 h 71"/>
                  <a:gd name="T12" fmla="*/ 126 w 205"/>
                  <a:gd name="T13" fmla="*/ 48 h 71"/>
                  <a:gd name="T14" fmla="*/ 125 w 205"/>
                  <a:gd name="T15" fmla="*/ 54 h 71"/>
                  <a:gd name="T16" fmla="*/ 132 w 205"/>
                  <a:gd name="T17" fmla="*/ 55 h 71"/>
                  <a:gd name="T18" fmla="*/ 138 w 205"/>
                  <a:gd name="T19" fmla="*/ 57 h 71"/>
                  <a:gd name="T20" fmla="*/ 147 w 205"/>
                  <a:gd name="T21" fmla="*/ 62 h 71"/>
                  <a:gd name="T22" fmla="*/ 151 w 205"/>
                  <a:gd name="T23" fmla="*/ 64 h 71"/>
                  <a:gd name="T24" fmla="*/ 164 w 205"/>
                  <a:gd name="T25" fmla="*/ 54 h 71"/>
                  <a:gd name="T26" fmla="*/ 162 w 205"/>
                  <a:gd name="T27" fmla="*/ 66 h 71"/>
                  <a:gd name="T28" fmla="*/ 166 w 205"/>
                  <a:gd name="T29" fmla="*/ 68 h 71"/>
                  <a:gd name="T30" fmla="*/ 171 w 205"/>
                  <a:gd name="T31" fmla="*/ 68 h 71"/>
                  <a:gd name="T32" fmla="*/ 181 w 205"/>
                  <a:gd name="T33" fmla="*/ 69 h 71"/>
                  <a:gd name="T34" fmla="*/ 188 w 205"/>
                  <a:gd name="T35" fmla="*/ 63 h 71"/>
                  <a:gd name="T36" fmla="*/ 194 w 205"/>
                  <a:gd name="T37" fmla="*/ 70 h 71"/>
                  <a:gd name="T38" fmla="*/ 199 w 205"/>
                  <a:gd name="T39" fmla="*/ 65 h 71"/>
                  <a:gd name="T40" fmla="*/ 200 w 205"/>
                  <a:gd name="T41" fmla="*/ 58 h 71"/>
                  <a:gd name="T42" fmla="*/ 199 w 205"/>
                  <a:gd name="T43" fmla="*/ 61 h 71"/>
                  <a:gd name="T44" fmla="*/ 193 w 205"/>
                  <a:gd name="T45" fmla="*/ 56 h 71"/>
                  <a:gd name="T46" fmla="*/ 182 w 205"/>
                  <a:gd name="T47" fmla="*/ 53 h 71"/>
                  <a:gd name="T48" fmla="*/ 167 w 205"/>
                  <a:gd name="T49" fmla="*/ 51 h 71"/>
                  <a:gd name="T50" fmla="*/ 160 w 205"/>
                  <a:gd name="T51" fmla="*/ 47 h 71"/>
                  <a:gd name="T52" fmla="*/ 157 w 205"/>
                  <a:gd name="T53" fmla="*/ 50 h 71"/>
                  <a:gd name="T54" fmla="*/ 149 w 205"/>
                  <a:gd name="T55" fmla="*/ 50 h 71"/>
                  <a:gd name="T56" fmla="*/ 135 w 205"/>
                  <a:gd name="T57" fmla="*/ 43 h 71"/>
                  <a:gd name="T58" fmla="*/ 129 w 205"/>
                  <a:gd name="T59" fmla="*/ 43 h 71"/>
                  <a:gd name="T60" fmla="*/ 121 w 205"/>
                  <a:gd name="T61" fmla="*/ 40 h 71"/>
                  <a:gd name="T62" fmla="*/ 112 w 205"/>
                  <a:gd name="T63" fmla="*/ 39 h 71"/>
                  <a:gd name="T64" fmla="*/ 105 w 205"/>
                  <a:gd name="T65" fmla="*/ 33 h 71"/>
                  <a:gd name="T66" fmla="*/ 92 w 205"/>
                  <a:gd name="T67" fmla="*/ 28 h 71"/>
                  <a:gd name="T68" fmla="*/ 80 w 205"/>
                  <a:gd name="T69" fmla="*/ 24 h 71"/>
                  <a:gd name="T70" fmla="*/ 68 w 205"/>
                  <a:gd name="T71" fmla="*/ 22 h 71"/>
                  <a:gd name="T72" fmla="*/ 55 w 205"/>
                  <a:gd name="T73" fmla="*/ 15 h 71"/>
                  <a:gd name="T74" fmla="*/ 50 w 205"/>
                  <a:gd name="T75" fmla="*/ 14 h 71"/>
                  <a:gd name="T76" fmla="*/ 36 w 205"/>
                  <a:gd name="T77" fmla="*/ 11 h 71"/>
                  <a:gd name="T78" fmla="*/ 23 w 205"/>
                  <a:gd name="T79" fmla="*/ 8 h 71"/>
                  <a:gd name="T80" fmla="*/ 8 w 205"/>
                  <a:gd name="T81" fmla="*/ 3 h 71"/>
                  <a:gd name="T82" fmla="*/ 4 w 205"/>
                  <a:gd name="T83" fmla="*/ 14 h 71"/>
                  <a:gd name="T84" fmla="*/ 13 w 205"/>
                  <a:gd name="T85" fmla="*/ 21 h 71"/>
                  <a:gd name="T86" fmla="*/ 19 w 205"/>
                  <a:gd name="T87" fmla="*/ 25 h 71"/>
                  <a:gd name="T88" fmla="*/ 34 w 205"/>
                  <a:gd name="T89" fmla="*/ 26 h 71"/>
                  <a:gd name="T90" fmla="*/ 41 w 205"/>
                  <a:gd name="T91" fmla="*/ 24 h 71"/>
                  <a:gd name="T92" fmla="*/ 47 w 205"/>
                  <a:gd name="T93" fmla="*/ 31 h 71"/>
                  <a:gd name="T94" fmla="*/ 54 w 205"/>
                  <a:gd name="T95" fmla="*/ 30 h 71"/>
                  <a:gd name="T96" fmla="*/ 54 w 205"/>
                  <a:gd name="T97" fmla="*/ 35 h 71"/>
                  <a:gd name="T98" fmla="*/ 62 w 205"/>
                  <a:gd name="T99" fmla="*/ 36 h 71"/>
                  <a:gd name="T100" fmla="*/ 65 w 205"/>
                  <a:gd name="T101" fmla="*/ 39 h 71"/>
                  <a:gd name="T102" fmla="*/ 71 w 205"/>
                  <a:gd name="T103" fmla="*/ 41 h 71"/>
                  <a:gd name="T104" fmla="*/ 74 w 205"/>
                  <a:gd name="T105" fmla="*/ 41 h 71"/>
                  <a:gd name="T106" fmla="*/ 85 w 205"/>
                  <a:gd name="T107" fmla="*/ 43 h 71"/>
                  <a:gd name="T108" fmla="*/ 103 w 205"/>
                  <a:gd name="T109" fmla="*/ 49 h 71"/>
                  <a:gd name="T110" fmla="*/ 194 w 205"/>
                  <a:gd name="T111" fmla="*/ 58 h 71"/>
                  <a:gd name="T112" fmla="*/ 52 w 205"/>
                  <a:gd name="T113" fmla="*/ 17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05" h="71">
                    <a:moveTo>
                      <a:pt x="88" y="45"/>
                    </a:moveTo>
                    <a:cubicBezTo>
                      <a:pt x="89" y="47"/>
                      <a:pt x="89" y="47"/>
                      <a:pt x="89" y="47"/>
                    </a:cubicBezTo>
                    <a:cubicBezTo>
                      <a:pt x="87" y="49"/>
                      <a:pt x="86" y="48"/>
                      <a:pt x="86" y="51"/>
                    </a:cubicBezTo>
                    <a:cubicBezTo>
                      <a:pt x="88" y="45"/>
                      <a:pt x="90" y="51"/>
                      <a:pt x="92" y="46"/>
                    </a:cubicBezTo>
                    <a:cubicBezTo>
                      <a:pt x="92" y="47"/>
                      <a:pt x="92" y="47"/>
                      <a:pt x="92" y="47"/>
                    </a:cubicBezTo>
                    <a:cubicBezTo>
                      <a:pt x="92" y="47"/>
                      <a:pt x="92" y="48"/>
                      <a:pt x="92" y="47"/>
                    </a:cubicBezTo>
                    <a:cubicBezTo>
                      <a:pt x="92" y="50"/>
                      <a:pt x="94" y="44"/>
                      <a:pt x="95" y="45"/>
                    </a:cubicBezTo>
                    <a:cubicBezTo>
                      <a:pt x="96" y="46"/>
                      <a:pt x="96" y="47"/>
                      <a:pt x="96" y="47"/>
                    </a:cubicBezTo>
                    <a:cubicBezTo>
                      <a:pt x="97" y="46"/>
                      <a:pt x="97" y="46"/>
                      <a:pt x="97" y="46"/>
                    </a:cubicBezTo>
                    <a:cubicBezTo>
                      <a:pt x="98" y="46"/>
                      <a:pt x="97" y="47"/>
                      <a:pt x="97" y="47"/>
                    </a:cubicBezTo>
                    <a:cubicBezTo>
                      <a:pt x="99" y="47"/>
                      <a:pt x="99" y="47"/>
                      <a:pt x="99" y="47"/>
                    </a:cubicBezTo>
                    <a:cubicBezTo>
                      <a:pt x="99" y="47"/>
                      <a:pt x="99" y="47"/>
                      <a:pt x="99" y="47"/>
                    </a:cubicBezTo>
                    <a:cubicBezTo>
                      <a:pt x="99" y="47"/>
                      <a:pt x="100" y="46"/>
                      <a:pt x="101" y="45"/>
                    </a:cubicBezTo>
                    <a:cubicBezTo>
                      <a:pt x="101" y="46"/>
                      <a:pt x="100" y="46"/>
                      <a:pt x="100" y="46"/>
                    </a:cubicBezTo>
                    <a:cubicBezTo>
                      <a:pt x="102" y="45"/>
                      <a:pt x="102" y="45"/>
                      <a:pt x="102" y="45"/>
                    </a:cubicBezTo>
                    <a:cubicBezTo>
                      <a:pt x="102" y="47"/>
                      <a:pt x="101" y="48"/>
                      <a:pt x="100" y="48"/>
                    </a:cubicBezTo>
                    <a:cubicBezTo>
                      <a:pt x="99" y="53"/>
                      <a:pt x="101" y="47"/>
                      <a:pt x="102" y="50"/>
                    </a:cubicBezTo>
                    <a:cubicBezTo>
                      <a:pt x="101" y="51"/>
                      <a:pt x="101" y="51"/>
                      <a:pt x="101" y="51"/>
                    </a:cubicBezTo>
                    <a:cubicBezTo>
                      <a:pt x="101" y="54"/>
                      <a:pt x="102" y="53"/>
                      <a:pt x="103" y="55"/>
                    </a:cubicBezTo>
                    <a:cubicBezTo>
                      <a:pt x="103" y="54"/>
                      <a:pt x="102" y="50"/>
                      <a:pt x="103" y="49"/>
                    </a:cubicBezTo>
                    <a:cubicBezTo>
                      <a:pt x="104" y="49"/>
                      <a:pt x="104" y="50"/>
                      <a:pt x="105" y="49"/>
                    </a:cubicBezTo>
                    <a:cubicBezTo>
                      <a:pt x="104" y="51"/>
                      <a:pt x="105" y="50"/>
                      <a:pt x="106" y="51"/>
                    </a:cubicBezTo>
                    <a:cubicBezTo>
                      <a:pt x="105" y="53"/>
                      <a:pt x="105" y="53"/>
                      <a:pt x="105" y="53"/>
                    </a:cubicBezTo>
                    <a:cubicBezTo>
                      <a:pt x="106" y="53"/>
                      <a:pt x="106" y="51"/>
                      <a:pt x="107" y="50"/>
                    </a:cubicBezTo>
                    <a:cubicBezTo>
                      <a:pt x="108" y="51"/>
                      <a:pt x="108" y="53"/>
                      <a:pt x="107" y="54"/>
                    </a:cubicBezTo>
                    <a:cubicBezTo>
                      <a:pt x="109" y="55"/>
                      <a:pt x="107" y="51"/>
                      <a:pt x="109" y="51"/>
                    </a:cubicBezTo>
                    <a:cubicBezTo>
                      <a:pt x="110" y="53"/>
                      <a:pt x="111" y="52"/>
                      <a:pt x="113" y="51"/>
                    </a:cubicBezTo>
                    <a:cubicBezTo>
                      <a:pt x="114" y="52"/>
                      <a:pt x="113" y="52"/>
                      <a:pt x="113" y="53"/>
                    </a:cubicBezTo>
                    <a:cubicBezTo>
                      <a:pt x="114" y="51"/>
                      <a:pt x="114" y="51"/>
                      <a:pt x="114" y="51"/>
                    </a:cubicBezTo>
                    <a:cubicBezTo>
                      <a:pt x="114" y="51"/>
                      <a:pt x="114" y="52"/>
                      <a:pt x="114" y="52"/>
                    </a:cubicBezTo>
                    <a:cubicBezTo>
                      <a:pt x="115" y="52"/>
                      <a:pt x="115" y="50"/>
                      <a:pt x="116" y="50"/>
                    </a:cubicBezTo>
                    <a:cubicBezTo>
                      <a:pt x="117" y="47"/>
                      <a:pt x="117" y="54"/>
                      <a:pt x="119" y="52"/>
                    </a:cubicBezTo>
                    <a:cubicBezTo>
                      <a:pt x="119" y="52"/>
                      <a:pt x="118" y="53"/>
                      <a:pt x="118" y="54"/>
                    </a:cubicBezTo>
                    <a:cubicBezTo>
                      <a:pt x="121" y="52"/>
                      <a:pt x="120" y="53"/>
                      <a:pt x="122" y="51"/>
                    </a:cubicBezTo>
                    <a:cubicBezTo>
                      <a:pt x="123" y="53"/>
                      <a:pt x="123" y="53"/>
                      <a:pt x="123" y="53"/>
                    </a:cubicBezTo>
                    <a:cubicBezTo>
                      <a:pt x="123" y="51"/>
                      <a:pt x="125" y="49"/>
                      <a:pt x="126" y="47"/>
                    </a:cubicBezTo>
                    <a:cubicBezTo>
                      <a:pt x="126" y="46"/>
                      <a:pt x="126" y="45"/>
                      <a:pt x="126" y="45"/>
                    </a:cubicBezTo>
                    <a:cubicBezTo>
                      <a:pt x="128" y="44"/>
                      <a:pt x="128" y="44"/>
                      <a:pt x="128" y="44"/>
                    </a:cubicBezTo>
                    <a:cubicBezTo>
                      <a:pt x="128" y="45"/>
                      <a:pt x="128" y="45"/>
                      <a:pt x="127" y="46"/>
                    </a:cubicBezTo>
                    <a:cubicBezTo>
                      <a:pt x="127" y="46"/>
                      <a:pt x="127" y="46"/>
                      <a:pt x="128" y="46"/>
                    </a:cubicBezTo>
                    <a:cubicBezTo>
                      <a:pt x="128" y="47"/>
                      <a:pt x="127" y="48"/>
                      <a:pt x="126" y="50"/>
                    </a:cubicBezTo>
                    <a:cubicBezTo>
                      <a:pt x="126" y="49"/>
                      <a:pt x="126" y="48"/>
                      <a:pt x="126" y="48"/>
                    </a:cubicBezTo>
                    <a:cubicBezTo>
                      <a:pt x="125" y="49"/>
                      <a:pt x="124" y="51"/>
                      <a:pt x="124" y="52"/>
                    </a:cubicBezTo>
                    <a:cubicBezTo>
                      <a:pt x="124" y="52"/>
                      <a:pt x="124" y="52"/>
                      <a:pt x="125" y="52"/>
                    </a:cubicBezTo>
                    <a:cubicBezTo>
                      <a:pt x="125" y="52"/>
                      <a:pt x="124" y="52"/>
                      <a:pt x="124" y="53"/>
                    </a:cubicBezTo>
                    <a:cubicBezTo>
                      <a:pt x="124" y="53"/>
                      <a:pt x="125" y="52"/>
                      <a:pt x="125" y="52"/>
                    </a:cubicBezTo>
                    <a:cubicBezTo>
                      <a:pt x="125" y="55"/>
                      <a:pt x="125" y="55"/>
                      <a:pt x="125" y="55"/>
                    </a:cubicBezTo>
                    <a:cubicBezTo>
                      <a:pt x="125" y="54"/>
                      <a:pt x="125" y="54"/>
                      <a:pt x="125" y="54"/>
                    </a:cubicBezTo>
                    <a:cubicBezTo>
                      <a:pt x="127" y="56"/>
                      <a:pt x="127" y="56"/>
                      <a:pt x="127" y="56"/>
                    </a:cubicBezTo>
                    <a:cubicBezTo>
                      <a:pt x="129" y="54"/>
                      <a:pt x="131" y="50"/>
                      <a:pt x="134" y="50"/>
                    </a:cubicBezTo>
                    <a:cubicBezTo>
                      <a:pt x="133" y="52"/>
                      <a:pt x="133" y="53"/>
                      <a:pt x="132" y="55"/>
                    </a:cubicBezTo>
                    <a:cubicBezTo>
                      <a:pt x="132" y="53"/>
                      <a:pt x="130" y="56"/>
                      <a:pt x="129" y="55"/>
                    </a:cubicBezTo>
                    <a:cubicBezTo>
                      <a:pt x="130" y="55"/>
                      <a:pt x="129" y="57"/>
                      <a:pt x="129" y="57"/>
                    </a:cubicBezTo>
                    <a:cubicBezTo>
                      <a:pt x="132" y="55"/>
                      <a:pt x="132" y="55"/>
                      <a:pt x="132" y="55"/>
                    </a:cubicBezTo>
                    <a:cubicBezTo>
                      <a:pt x="131" y="57"/>
                      <a:pt x="132" y="57"/>
                      <a:pt x="132" y="58"/>
                    </a:cubicBezTo>
                    <a:cubicBezTo>
                      <a:pt x="133" y="54"/>
                      <a:pt x="134" y="56"/>
                      <a:pt x="136" y="55"/>
                    </a:cubicBezTo>
                    <a:cubicBezTo>
                      <a:pt x="135" y="56"/>
                      <a:pt x="135" y="57"/>
                      <a:pt x="134" y="57"/>
                    </a:cubicBezTo>
                    <a:cubicBezTo>
                      <a:pt x="134" y="60"/>
                      <a:pt x="137" y="53"/>
                      <a:pt x="137" y="56"/>
                    </a:cubicBezTo>
                    <a:cubicBezTo>
                      <a:pt x="137" y="56"/>
                      <a:pt x="137" y="55"/>
                      <a:pt x="136" y="56"/>
                    </a:cubicBezTo>
                    <a:cubicBezTo>
                      <a:pt x="137" y="55"/>
                      <a:pt x="139" y="56"/>
                      <a:pt x="138" y="57"/>
                    </a:cubicBezTo>
                    <a:cubicBezTo>
                      <a:pt x="138" y="57"/>
                      <a:pt x="138" y="57"/>
                      <a:pt x="138" y="57"/>
                    </a:cubicBezTo>
                    <a:cubicBezTo>
                      <a:pt x="139" y="58"/>
                      <a:pt x="143" y="59"/>
                      <a:pt x="144" y="56"/>
                    </a:cubicBezTo>
                    <a:cubicBezTo>
                      <a:pt x="144" y="56"/>
                      <a:pt x="143" y="60"/>
                      <a:pt x="142" y="60"/>
                    </a:cubicBezTo>
                    <a:cubicBezTo>
                      <a:pt x="149" y="50"/>
                      <a:pt x="149" y="50"/>
                      <a:pt x="149" y="50"/>
                    </a:cubicBezTo>
                    <a:cubicBezTo>
                      <a:pt x="148" y="53"/>
                      <a:pt x="147" y="60"/>
                      <a:pt x="145" y="61"/>
                    </a:cubicBezTo>
                    <a:cubicBezTo>
                      <a:pt x="145" y="62"/>
                      <a:pt x="145" y="62"/>
                      <a:pt x="147" y="62"/>
                    </a:cubicBezTo>
                    <a:cubicBezTo>
                      <a:pt x="146" y="61"/>
                      <a:pt x="147" y="57"/>
                      <a:pt x="148" y="57"/>
                    </a:cubicBezTo>
                    <a:cubicBezTo>
                      <a:pt x="148" y="61"/>
                      <a:pt x="148" y="59"/>
                      <a:pt x="148" y="62"/>
                    </a:cubicBezTo>
                    <a:cubicBezTo>
                      <a:pt x="148" y="62"/>
                      <a:pt x="150" y="57"/>
                      <a:pt x="151" y="58"/>
                    </a:cubicBezTo>
                    <a:cubicBezTo>
                      <a:pt x="150" y="58"/>
                      <a:pt x="149" y="62"/>
                      <a:pt x="149" y="62"/>
                    </a:cubicBezTo>
                    <a:cubicBezTo>
                      <a:pt x="152" y="59"/>
                      <a:pt x="152" y="59"/>
                      <a:pt x="152" y="59"/>
                    </a:cubicBezTo>
                    <a:cubicBezTo>
                      <a:pt x="151" y="59"/>
                      <a:pt x="151" y="62"/>
                      <a:pt x="151" y="64"/>
                    </a:cubicBezTo>
                    <a:cubicBezTo>
                      <a:pt x="151" y="63"/>
                      <a:pt x="152" y="64"/>
                      <a:pt x="153" y="64"/>
                    </a:cubicBezTo>
                    <a:cubicBezTo>
                      <a:pt x="152" y="63"/>
                      <a:pt x="152" y="63"/>
                      <a:pt x="152" y="63"/>
                    </a:cubicBezTo>
                    <a:cubicBezTo>
                      <a:pt x="154" y="64"/>
                      <a:pt x="156" y="57"/>
                      <a:pt x="158" y="58"/>
                    </a:cubicBezTo>
                    <a:cubicBezTo>
                      <a:pt x="157" y="59"/>
                      <a:pt x="156" y="63"/>
                      <a:pt x="156" y="64"/>
                    </a:cubicBezTo>
                    <a:cubicBezTo>
                      <a:pt x="158" y="62"/>
                      <a:pt x="162" y="54"/>
                      <a:pt x="164" y="53"/>
                    </a:cubicBezTo>
                    <a:cubicBezTo>
                      <a:pt x="164" y="54"/>
                      <a:pt x="164" y="54"/>
                      <a:pt x="164" y="54"/>
                    </a:cubicBezTo>
                    <a:cubicBezTo>
                      <a:pt x="166" y="53"/>
                      <a:pt x="166" y="53"/>
                      <a:pt x="166" y="53"/>
                    </a:cubicBezTo>
                    <a:cubicBezTo>
                      <a:pt x="164" y="56"/>
                      <a:pt x="159" y="63"/>
                      <a:pt x="157" y="65"/>
                    </a:cubicBezTo>
                    <a:cubicBezTo>
                      <a:pt x="158" y="66"/>
                      <a:pt x="157" y="66"/>
                      <a:pt x="158" y="67"/>
                    </a:cubicBezTo>
                    <a:cubicBezTo>
                      <a:pt x="158" y="68"/>
                      <a:pt x="157" y="68"/>
                      <a:pt x="157" y="68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59" y="67"/>
                      <a:pt x="161" y="68"/>
                      <a:pt x="162" y="66"/>
                    </a:cubicBezTo>
                    <a:cubicBezTo>
                      <a:pt x="159" y="67"/>
                      <a:pt x="159" y="67"/>
                      <a:pt x="159" y="67"/>
                    </a:cubicBezTo>
                    <a:cubicBezTo>
                      <a:pt x="159" y="65"/>
                      <a:pt x="162" y="61"/>
                      <a:pt x="164" y="62"/>
                    </a:cubicBezTo>
                    <a:cubicBezTo>
                      <a:pt x="164" y="63"/>
                      <a:pt x="162" y="66"/>
                      <a:pt x="162" y="67"/>
                    </a:cubicBezTo>
                    <a:cubicBezTo>
                      <a:pt x="162" y="66"/>
                      <a:pt x="164" y="66"/>
                      <a:pt x="164" y="67"/>
                    </a:cubicBezTo>
                    <a:cubicBezTo>
                      <a:pt x="163" y="68"/>
                      <a:pt x="163" y="68"/>
                      <a:pt x="163" y="68"/>
                    </a:cubicBezTo>
                    <a:cubicBezTo>
                      <a:pt x="164" y="69"/>
                      <a:pt x="166" y="65"/>
                      <a:pt x="166" y="68"/>
                    </a:cubicBezTo>
                    <a:cubicBezTo>
                      <a:pt x="166" y="68"/>
                      <a:pt x="166" y="71"/>
                      <a:pt x="167" y="70"/>
                    </a:cubicBezTo>
                    <a:cubicBezTo>
                      <a:pt x="167" y="67"/>
                      <a:pt x="170" y="58"/>
                      <a:pt x="171" y="55"/>
                    </a:cubicBezTo>
                    <a:cubicBezTo>
                      <a:pt x="171" y="56"/>
                      <a:pt x="172" y="59"/>
                      <a:pt x="172" y="61"/>
                    </a:cubicBezTo>
                    <a:cubicBezTo>
                      <a:pt x="172" y="63"/>
                      <a:pt x="169" y="66"/>
                      <a:pt x="169" y="68"/>
                    </a:cubicBezTo>
                    <a:cubicBezTo>
                      <a:pt x="170" y="67"/>
                      <a:pt x="170" y="66"/>
                      <a:pt x="170" y="66"/>
                    </a:cubicBezTo>
                    <a:cubicBezTo>
                      <a:pt x="171" y="67"/>
                      <a:pt x="170" y="68"/>
                      <a:pt x="171" y="68"/>
                    </a:cubicBezTo>
                    <a:cubicBezTo>
                      <a:pt x="172" y="66"/>
                      <a:pt x="172" y="69"/>
                      <a:pt x="172" y="66"/>
                    </a:cubicBezTo>
                    <a:cubicBezTo>
                      <a:pt x="173" y="66"/>
                      <a:pt x="173" y="67"/>
                      <a:pt x="174" y="67"/>
                    </a:cubicBezTo>
                    <a:cubicBezTo>
                      <a:pt x="174" y="65"/>
                      <a:pt x="176" y="62"/>
                      <a:pt x="177" y="61"/>
                    </a:cubicBezTo>
                    <a:cubicBezTo>
                      <a:pt x="177" y="62"/>
                      <a:pt x="177" y="63"/>
                      <a:pt x="177" y="63"/>
                    </a:cubicBezTo>
                    <a:cubicBezTo>
                      <a:pt x="179" y="64"/>
                      <a:pt x="180" y="66"/>
                      <a:pt x="181" y="66"/>
                    </a:cubicBezTo>
                    <a:cubicBezTo>
                      <a:pt x="181" y="67"/>
                      <a:pt x="182" y="68"/>
                      <a:pt x="181" y="69"/>
                    </a:cubicBezTo>
                    <a:cubicBezTo>
                      <a:pt x="182" y="69"/>
                      <a:pt x="182" y="68"/>
                      <a:pt x="183" y="68"/>
                    </a:cubicBezTo>
                    <a:cubicBezTo>
                      <a:pt x="183" y="70"/>
                      <a:pt x="181" y="68"/>
                      <a:pt x="181" y="71"/>
                    </a:cubicBezTo>
                    <a:cubicBezTo>
                      <a:pt x="182" y="69"/>
                      <a:pt x="183" y="69"/>
                      <a:pt x="184" y="68"/>
                    </a:cubicBezTo>
                    <a:cubicBezTo>
                      <a:pt x="185" y="66"/>
                      <a:pt x="183" y="67"/>
                      <a:pt x="182" y="68"/>
                    </a:cubicBezTo>
                    <a:cubicBezTo>
                      <a:pt x="183" y="65"/>
                      <a:pt x="185" y="62"/>
                      <a:pt x="187" y="61"/>
                    </a:cubicBezTo>
                    <a:cubicBezTo>
                      <a:pt x="189" y="61"/>
                      <a:pt x="187" y="63"/>
                      <a:pt x="188" y="63"/>
                    </a:cubicBezTo>
                    <a:cubicBezTo>
                      <a:pt x="190" y="64"/>
                      <a:pt x="192" y="58"/>
                      <a:pt x="193" y="61"/>
                    </a:cubicBezTo>
                    <a:cubicBezTo>
                      <a:pt x="193" y="63"/>
                      <a:pt x="192" y="65"/>
                      <a:pt x="192" y="67"/>
                    </a:cubicBezTo>
                    <a:cubicBezTo>
                      <a:pt x="190" y="67"/>
                      <a:pt x="190" y="65"/>
                      <a:pt x="189" y="65"/>
                    </a:cubicBezTo>
                    <a:cubicBezTo>
                      <a:pt x="190" y="66"/>
                      <a:pt x="190" y="66"/>
                      <a:pt x="190" y="66"/>
                    </a:cubicBezTo>
                    <a:cubicBezTo>
                      <a:pt x="190" y="66"/>
                      <a:pt x="189" y="67"/>
                      <a:pt x="188" y="66"/>
                    </a:cubicBezTo>
                    <a:cubicBezTo>
                      <a:pt x="189" y="68"/>
                      <a:pt x="193" y="68"/>
                      <a:pt x="194" y="70"/>
                    </a:cubicBezTo>
                    <a:cubicBezTo>
                      <a:pt x="195" y="69"/>
                      <a:pt x="196" y="69"/>
                      <a:pt x="196" y="68"/>
                    </a:cubicBezTo>
                    <a:cubicBezTo>
                      <a:pt x="195" y="68"/>
                      <a:pt x="195" y="68"/>
                      <a:pt x="195" y="68"/>
                    </a:cubicBezTo>
                    <a:cubicBezTo>
                      <a:pt x="195" y="66"/>
                      <a:pt x="197" y="66"/>
                      <a:pt x="196" y="65"/>
                    </a:cubicBezTo>
                    <a:cubicBezTo>
                      <a:pt x="198" y="64"/>
                      <a:pt x="199" y="63"/>
                      <a:pt x="200" y="64"/>
                    </a:cubicBezTo>
                    <a:cubicBezTo>
                      <a:pt x="200" y="66"/>
                      <a:pt x="200" y="66"/>
                      <a:pt x="200" y="66"/>
                    </a:cubicBezTo>
                    <a:cubicBezTo>
                      <a:pt x="200" y="66"/>
                      <a:pt x="199" y="65"/>
                      <a:pt x="199" y="65"/>
                    </a:cubicBezTo>
                    <a:cubicBezTo>
                      <a:pt x="199" y="64"/>
                      <a:pt x="200" y="69"/>
                      <a:pt x="201" y="66"/>
                    </a:cubicBezTo>
                    <a:cubicBezTo>
                      <a:pt x="201" y="64"/>
                      <a:pt x="201" y="64"/>
                      <a:pt x="201" y="64"/>
                    </a:cubicBezTo>
                    <a:cubicBezTo>
                      <a:pt x="202" y="63"/>
                      <a:pt x="204" y="61"/>
                      <a:pt x="205" y="62"/>
                    </a:cubicBezTo>
                    <a:cubicBezTo>
                      <a:pt x="205" y="60"/>
                      <a:pt x="204" y="62"/>
                      <a:pt x="204" y="60"/>
                    </a:cubicBezTo>
                    <a:cubicBezTo>
                      <a:pt x="204" y="63"/>
                      <a:pt x="202" y="59"/>
                      <a:pt x="202" y="62"/>
                    </a:cubicBezTo>
                    <a:cubicBezTo>
                      <a:pt x="202" y="59"/>
                      <a:pt x="201" y="61"/>
                      <a:pt x="200" y="58"/>
                    </a:cubicBezTo>
                    <a:cubicBezTo>
                      <a:pt x="200" y="58"/>
                      <a:pt x="200" y="59"/>
                      <a:pt x="199" y="59"/>
                    </a:cubicBezTo>
                    <a:cubicBezTo>
                      <a:pt x="199" y="59"/>
                      <a:pt x="199" y="59"/>
                      <a:pt x="199" y="59"/>
                    </a:cubicBezTo>
                    <a:cubicBezTo>
                      <a:pt x="199" y="59"/>
                      <a:pt x="199" y="59"/>
                      <a:pt x="199" y="59"/>
                    </a:cubicBezTo>
                    <a:cubicBezTo>
                      <a:pt x="199" y="59"/>
                      <a:pt x="199" y="59"/>
                      <a:pt x="199" y="59"/>
                    </a:cubicBezTo>
                    <a:cubicBezTo>
                      <a:pt x="199" y="59"/>
                      <a:pt x="199" y="59"/>
                      <a:pt x="199" y="59"/>
                    </a:cubicBezTo>
                    <a:cubicBezTo>
                      <a:pt x="199" y="60"/>
                      <a:pt x="199" y="60"/>
                      <a:pt x="199" y="61"/>
                    </a:cubicBezTo>
                    <a:cubicBezTo>
                      <a:pt x="198" y="62"/>
                      <a:pt x="197" y="62"/>
                      <a:pt x="196" y="63"/>
                    </a:cubicBezTo>
                    <a:cubicBezTo>
                      <a:pt x="196" y="62"/>
                      <a:pt x="196" y="62"/>
                      <a:pt x="196" y="61"/>
                    </a:cubicBezTo>
                    <a:cubicBezTo>
                      <a:pt x="195" y="62"/>
                      <a:pt x="195" y="62"/>
                      <a:pt x="195" y="62"/>
                    </a:cubicBezTo>
                    <a:cubicBezTo>
                      <a:pt x="196" y="60"/>
                      <a:pt x="195" y="59"/>
                      <a:pt x="196" y="58"/>
                    </a:cubicBezTo>
                    <a:cubicBezTo>
                      <a:pt x="195" y="58"/>
                      <a:pt x="195" y="58"/>
                      <a:pt x="195" y="58"/>
                    </a:cubicBezTo>
                    <a:cubicBezTo>
                      <a:pt x="195" y="56"/>
                      <a:pt x="194" y="56"/>
                      <a:pt x="193" y="56"/>
                    </a:cubicBezTo>
                    <a:cubicBezTo>
                      <a:pt x="193" y="56"/>
                      <a:pt x="191" y="58"/>
                      <a:pt x="192" y="57"/>
                    </a:cubicBezTo>
                    <a:cubicBezTo>
                      <a:pt x="190" y="57"/>
                      <a:pt x="190" y="57"/>
                      <a:pt x="190" y="57"/>
                    </a:cubicBezTo>
                    <a:cubicBezTo>
                      <a:pt x="190" y="57"/>
                      <a:pt x="190" y="57"/>
                      <a:pt x="190" y="57"/>
                    </a:cubicBezTo>
                    <a:cubicBezTo>
                      <a:pt x="188" y="56"/>
                      <a:pt x="185" y="58"/>
                      <a:pt x="184" y="55"/>
                    </a:cubicBezTo>
                    <a:cubicBezTo>
                      <a:pt x="184" y="55"/>
                      <a:pt x="183" y="55"/>
                      <a:pt x="182" y="54"/>
                    </a:cubicBezTo>
                    <a:cubicBezTo>
                      <a:pt x="182" y="53"/>
                      <a:pt x="182" y="53"/>
                      <a:pt x="182" y="53"/>
                    </a:cubicBezTo>
                    <a:cubicBezTo>
                      <a:pt x="181" y="53"/>
                      <a:pt x="180" y="51"/>
                      <a:pt x="180" y="52"/>
                    </a:cubicBezTo>
                    <a:cubicBezTo>
                      <a:pt x="180" y="48"/>
                      <a:pt x="176" y="50"/>
                      <a:pt x="175" y="49"/>
                    </a:cubicBezTo>
                    <a:cubicBezTo>
                      <a:pt x="174" y="51"/>
                      <a:pt x="174" y="51"/>
                      <a:pt x="174" y="51"/>
                    </a:cubicBezTo>
                    <a:cubicBezTo>
                      <a:pt x="173" y="51"/>
                      <a:pt x="172" y="51"/>
                      <a:pt x="171" y="51"/>
                    </a:cubicBezTo>
                    <a:cubicBezTo>
                      <a:pt x="171" y="53"/>
                      <a:pt x="171" y="53"/>
                      <a:pt x="171" y="53"/>
                    </a:cubicBezTo>
                    <a:cubicBezTo>
                      <a:pt x="169" y="54"/>
                      <a:pt x="168" y="51"/>
                      <a:pt x="167" y="51"/>
                    </a:cubicBezTo>
                    <a:cubicBezTo>
                      <a:pt x="167" y="50"/>
                      <a:pt x="167" y="50"/>
                      <a:pt x="167" y="51"/>
                    </a:cubicBezTo>
                    <a:cubicBezTo>
                      <a:pt x="167" y="46"/>
                      <a:pt x="163" y="52"/>
                      <a:pt x="162" y="49"/>
                    </a:cubicBezTo>
                    <a:cubicBezTo>
                      <a:pt x="161" y="49"/>
                      <a:pt x="161" y="49"/>
                      <a:pt x="161" y="49"/>
                    </a:cubicBezTo>
                    <a:cubicBezTo>
                      <a:pt x="161" y="49"/>
                      <a:pt x="161" y="49"/>
                      <a:pt x="161" y="49"/>
                    </a:cubicBezTo>
                    <a:cubicBezTo>
                      <a:pt x="161" y="49"/>
                      <a:pt x="161" y="48"/>
                      <a:pt x="161" y="48"/>
                    </a:cubicBezTo>
                    <a:cubicBezTo>
                      <a:pt x="161" y="48"/>
                      <a:pt x="161" y="48"/>
                      <a:pt x="160" y="47"/>
                    </a:cubicBezTo>
                    <a:cubicBezTo>
                      <a:pt x="160" y="48"/>
                      <a:pt x="161" y="48"/>
                      <a:pt x="161" y="48"/>
                    </a:cubicBezTo>
                    <a:cubicBezTo>
                      <a:pt x="160" y="48"/>
                      <a:pt x="160" y="48"/>
                      <a:pt x="159" y="49"/>
                    </a:cubicBezTo>
                    <a:cubicBezTo>
                      <a:pt x="159" y="47"/>
                      <a:pt x="159" y="47"/>
                      <a:pt x="159" y="47"/>
                    </a:cubicBezTo>
                    <a:cubicBezTo>
                      <a:pt x="159" y="47"/>
                      <a:pt x="159" y="47"/>
                      <a:pt x="159" y="47"/>
                    </a:cubicBezTo>
                    <a:cubicBezTo>
                      <a:pt x="159" y="46"/>
                      <a:pt x="159" y="48"/>
                      <a:pt x="158" y="49"/>
                    </a:cubicBezTo>
                    <a:cubicBezTo>
                      <a:pt x="158" y="49"/>
                      <a:pt x="158" y="50"/>
                      <a:pt x="157" y="50"/>
                    </a:cubicBezTo>
                    <a:cubicBezTo>
                      <a:pt x="158" y="47"/>
                      <a:pt x="156" y="51"/>
                      <a:pt x="156" y="47"/>
                    </a:cubicBezTo>
                    <a:cubicBezTo>
                      <a:pt x="156" y="49"/>
                      <a:pt x="154" y="48"/>
                      <a:pt x="152" y="51"/>
                    </a:cubicBezTo>
                    <a:cubicBezTo>
                      <a:pt x="152" y="50"/>
                      <a:pt x="152" y="50"/>
                      <a:pt x="153" y="50"/>
                    </a:cubicBezTo>
                    <a:cubicBezTo>
                      <a:pt x="152" y="50"/>
                      <a:pt x="152" y="49"/>
                      <a:pt x="151" y="50"/>
                    </a:cubicBezTo>
                    <a:cubicBezTo>
                      <a:pt x="151" y="47"/>
                      <a:pt x="151" y="47"/>
                      <a:pt x="151" y="47"/>
                    </a:cubicBezTo>
                    <a:cubicBezTo>
                      <a:pt x="149" y="50"/>
                      <a:pt x="149" y="50"/>
                      <a:pt x="149" y="50"/>
                    </a:cubicBezTo>
                    <a:cubicBezTo>
                      <a:pt x="149" y="48"/>
                      <a:pt x="149" y="48"/>
                      <a:pt x="150" y="46"/>
                    </a:cubicBezTo>
                    <a:cubicBezTo>
                      <a:pt x="148" y="48"/>
                      <a:pt x="148" y="47"/>
                      <a:pt x="146" y="49"/>
                    </a:cubicBezTo>
                    <a:cubicBezTo>
                      <a:pt x="147" y="47"/>
                      <a:pt x="147" y="47"/>
                      <a:pt x="147" y="47"/>
                    </a:cubicBezTo>
                    <a:cubicBezTo>
                      <a:pt x="146" y="47"/>
                      <a:pt x="145" y="49"/>
                      <a:pt x="145" y="48"/>
                    </a:cubicBezTo>
                    <a:cubicBezTo>
                      <a:pt x="144" y="44"/>
                      <a:pt x="139" y="45"/>
                      <a:pt x="137" y="42"/>
                    </a:cubicBezTo>
                    <a:cubicBezTo>
                      <a:pt x="136" y="46"/>
                      <a:pt x="136" y="39"/>
                      <a:pt x="135" y="43"/>
                    </a:cubicBezTo>
                    <a:cubicBezTo>
                      <a:pt x="135" y="42"/>
                      <a:pt x="135" y="41"/>
                      <a:pt x="136" y="40"/>
                    </a:cubicBezTo>
                    <a:cubicBezTo>
                      <a:pt x="134" y="41"/>
                      <a:pt x="134" y="38"/>
                      <a:pt x="132" y="40"/>
                    </a:cubicBezTo>
                    <a:cubicBezTo>
                      <a:pt x="132" y="39"/>
                      <a:pt x="133" y="39"/>
                      <a:pt x="133" y="38"/>
                    </a:cubicBezTo>
                    <a:cubicBezTo>
                      <a:pt x="132" y="38"/>
                      <a:pt x="132" y="39"/>
                      <a:pt x="132" y="38"/>
                    </a:cubicBezTo>
                    <a:cubicBezTo>
                      <a:pt x="132" y="38"/>
                      <a:pt x="132" y="37"/>
                      <a:pt x="133" y="37"/>
                    </a:cubicBezTo>
                    <a:cubicBezTo>
                      <a:pt x="131" y="37"/>
                      <a:pt x="130" y="40"/>
                      <a:pt x="129" y="43"/>
                    </a:cubicBezTo>
                    <a:cubicBezTo>
                      <a:pt x="128" y="41"/>
                      <a:pt x="128" y="41"/>
                      <a:pt x="127" y="43"/>
                    </a:cubicBezTo>
                    <a:cubicBezTo>
                      <a:pt x="127" y="42"/>
                      <a:pt x="127" y="41"/>
                      <a:pt x="128" y="41"/>
                    </a:cubicBezTo>
                    <a:cubicBezTo>
                      <a:pt x="127" y="40"/>
                      <a:pt x="125" y="38"/>
                      <a:pt x="124" y="41"/>
                    </a:cubicBezTo>
                    <a:cubicBezTo>
                      <a:pt x="124" y="40"/>
                      <a:pt x="123" y="40"/>
                      <a:pt x="123" y="40"/>
                    </a:cubicBezTo>
                    <a:cubicBezTo>
                      <a:pt x="122" y="40"/>
                      <a:pt x="122" y="40"/>
                      <a:pt x="121" y="40"/>
                    </a:cubicBezTo>
                    <a:cubicBezTo>
                      <a:pt x="121" y="40"/>
                      <a:pt x="121" y="40"/>
                      <a:pt x="121" y="40"/>
                    </a:cubicBezTo>
                    <a:cubicBezTo>
                      <a:pt x="119" y="43"/>
                      <a:pt x="120" y="40"/>
                      <a:pt x="118" y="40"/>
                    </a:cubicBezTo>
                    <a:cubicBezTo>
                      <a:pt x="119" y="40"/>
                      <a:pt x="119" y="40"/>
                      <a:pt x="119" y="40"/>
                    </a:cubicBezTo>
                    <a:cubicBezTo>
                      <a:pt x="117" y="37"/>
                      <a:pt x="117" y="41"/>
                      <a:pt x="116" y="38"/>
                    </a:cubicBezTo>
                    <a:cubicBezTo>
                      <a:pt x="115" y="40"/>
                      <a:pt x="115" y="40"/>
                      <a:pt x="115" y="40"/>
                    </a:cubicBezTo>
                    <a:cubicBezTo>
                      <a:pt x="114" y="43"/>
                      <a:pt x="114" y="37"/>
                      <a:pt x="112" y="38"/>
                    </a:cubicBezTo>
                    <a:cubicBezTo>
                      <a:pt x="112" y="39"/>
                      <a:pt x="112" y="39"/>
                      <a:pt x="112" y="39"/>
                    </a:cubicBezTo>
                    <a:cubicBezTo>
                      <a:pt x="111" y="40"/>
                      <a:pt x="112" y="33"/>
                      <a:pt x="112" y="32"/>
                    </a:cubicBezTo>
                    <a:cubicBezTo>
                      <a:pt x="112" y="32"/>
                      <a:pt x="112" y="32"/>
                      <a:pt x="112" y="32"/>
                    </a:cubicBezTo>
                    <a:cubicBezTo>
                      <a:pt x="111" y="29"/>
                      <a:pt x="111" y="34"/>
                      <a:pt x="110" y="34"/>
                    </a:cubicBezTo>
                    <a:cubicBezTo>
                      <a:pt x="110" y="33"/>
                      <a:pt x="111" y="31"/>
                      <a:pt x="110" y="30"/>
                    </a:cubicBezTo>
                    <a:cubicBezTo>
                      <a:pt x="110" y="29"/>
                      <a:pt x="106" y="34"/>
                      <a:pt x="106" y="31"/>
                    </a:cubicBezTo>
                    <a:cubicBezTo>
                      <a:pt x="106" y="32"/>
                      <a:pt x="106" y="33"/>
                      <a:pt x="105" y="33"/>
                    </a:cubicBezTo>
                    <a:cubicBezTo>
                      <a:pt x="104" y="33"/>
                      <a:pt x="103" y="29"/>
                      <a:pt x="101" y="32"/>
                    </a:cubicBezTo>
                    <a:cubicBezTo>
                      <a:pt x="101" y="31"/>
                      <a:pt x="101" y="31"/>
                      <a:pt x="102" y="31"/>
                    </a:cubicBezTo>
                    <a:cubicBezTo>
                      <a:pt x="101" y="31"/>
                      <a:pt x="99" y="31"/>
                      <a:pt x="98" y="33"/>
                    </a:cubicBezTo>
                    <a:cubicBezTo>
                      <a:pt x="99" y="26"/>
                      <a:pt x="92" y="35"/>
                      <a:pt x="94" y="29"/>
                    </a:cubicBezTo>
                    <a:cubicBezTo>
                      <a:pt x="91" y="28"/>
                      <a:pt x="91" y="28"/>
                      <a:pt x="91" y="28"/>
                    </a:cubicBezTo>
                    <a:cubicBezTo>
                      <a:pt x="92" y="28"/>
                      <a:pt x="92" y="28"/>
                      <a:pt x="92" y="28"/>
                    </a:cubicBezTo>
                    <a:cubicBezTo>
                      <a:pt x="90" y="27"/>
                      <a:pt x="89" y="28"/>
                      <a:pt x="88" y="29"/>
                    </a:cubicBezTo>
                    <a:cubicBezTo>
                      <a:pt x="88" y="29"/>
                      <a:pt x="89" y="28"/>
                      <a:pt x="89" y="28"/>
                    </a:cubicBezTo>
                    <a:cubicBezTo>
                      <a:pt x="87" y="26"/>
                      <a:pt x="87" y="26"/>
                      <a:pt x="84" y="29"/>
                    </a:cubicBezTo>
                    <a:cubicBezTo>
                      <a:pt x="84" y="27"/>
                      <a:pt x="84" y="27"/>
                      <a:pt x="84" y="27"/>
                    </a:cubicBezTo>
                    <a:cubicBezTo>
                      <a:pt x="83" y="28"/>
                      <a:pt x="82" y="23"/>
                      <a:pt x="79" y="25"/>
                    </a:cubicBezTo>
                    <a:cubicBezTo>
                      <a:pt x="79" y="24"/>
                      <a:pt x="79" y="24"/>
                      <a:pt x="80" y="24"/>
                    </a:cubicBezTo>
                    <a:cubicBezTo>
                      <a:pt x="77" y="25"/>
                      <a:pt x="76" y="17"/>
                      <a:pt x="73" y="23"/>
                    </a:cubicBezTo>
                    <a:cubicBezTo>
                      <a:pt x="71" y="25"/>
                      <a:pt x="71" y="25"/>
                      <a:pt x="71" y="25"/>
                    </a:cubicBezTo>
                    <a:cubicBezTo>
                      <a:pt x="72" y="26"/>
                      <a:pt x="69" y="28"/>
                      <a:pt x="70" y="29"/>
                    </a:cubicBezTo>
                    <a:cubicBezTo>
                      <a:pt x="69" y="29"/>
                      <a:pt x="68" y="26"/>
                      <a:pt x="69" y="26"/>
                    </a:cubicBezTo>
                    <a:cubicBezTo>
                      <a:pt x="69" y="27"/>
                      <a:pt x="69" y="27"/>
                      <a:pt x="69" y="27"/>
                    </a:cubicBezTo>
                    <a:cubicBezTo>
                      <a:pt x="71" y="23"/>
                      <a:pt x="67" y="25"/>
                      <a:pt x="68" y="22"/>
                    </a:cubicBezTo>
                    <a:cubicBezTo>
                      <a:pt x="64" y="21"/>
                      <a:pt x="61" y="18"/>
                      <a:pt x="57" y="17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5" y="19"/>
                      <a:pt x="55" y="19"/>
                      <a:pt x="55" y="19"/>
                    </a:cubicBezTo>
                    <a:cubicBezTo>
                      <a:pt x="55" y="18"/>
                      <a:pt x="55" y="17"/>
                      <a:pt x="56" y="17"/>
                    </a:cubicBezTo>
                    <a:cubicBezTo>
                      <a:pt x="56" y="15"/>
                      <a:pt x="54" y="18"/>
                      <a:pt x="54" y="19"/>
                    </a:cubicBezTo>
                    <a:cubicBezTo>
                      <a:pt x="53" y="17"/>
                      <a:pt x="56" y="16"/>
                      <a:pt x="55" y="15"/>
                    </a:cubicBezTo>
                    <a:cubicBezTo>
                      <a:pt x="54" y="15"/>
                      <a:pt x="54" y="15"/>
                      <a:pt x="54" y="15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4" y="17"/>
                      <a:pt x="53" y="18"/>
                      <a:pt x="52" y="17"/>
                    </a:cubicBezTo>
                    <a:cubicBezTo>
                      <a:pt x="51" y="17"/>
                      <a:pt x="52" y="16"/>
                      <a:pt x="52" y="15"/>
                    </a:cubicBezTo>
                    <a:cubicBezTo>
                      <a:pt x="52" y="15"/>
                      <a:pt x="52" y="15"/>
                      <a:pt x="52" y="15"/>
                    </a:cubicBezTo>
                    <a:cubicBezTo>
                      <a:pt x="50" y="14"/>
                      <a:pt x="50" y="14"/>
                      <a:pt x="50" y="14"/>
                    </a:cubicBezTo>
                    <a:cubicBezTo>
                      <a:pt x="50" y="17"/>
                      <a:pt x="50" y="17"/>
                      <a:pt x="50" y="17"/>
                    </a:cubicBezTo>
                    <a:cubicBezTo>
                      <a:pt x="49" y="18"/>
                      <a:pt x="48" y="16"/>
                      <a:pt x="48" y="19"/>
                    </a:cubicBezTo>
                    <a:cubicBezTo>
                      <a:pt x="48" y="15"/>
                      <a:pt x="43" y="16"/>
                      <a:pt x="42" y="14"/>
                    </a:cubicBezTo>
                    <a:cubicBezTo>
                      <a:pt x="41" y="16"/>
                      <a:pt x="40" y="15"/>
                      <a:pt x="39" y="15"/>
                    </a:cubicBezTo>
                    <a:cubicBezTo>
                      <a:pt x="39" y="15"/>
                      <a:pt x="38" y="18"/>
                      <a:pt x="37" y="17"/>
                    </a:cubicBezTo>
                    <a:cubicBezTo>
                      <a:pt x="39" y="12"/>
                      <a:pt x="36" y="15"/>
                      <a:pt x="36" y="11"/>
                    </a:cubicBezTo>
                    <a:cubicBezTo>
                      <a:pt x="36" y="13"/>
                      <a:pt x="33" y="10"/>
                      <a:pt x="33" y="14"/>
                    </a:cubicBezTo>
                    <a:cubicBezTo>
                      <a:pt x="32" y="14"/>
                      <a:pt x="33" y="12"/>
                      <a:pt x="33" y="11"/>
                    </a:cubicBezTo>
                    <a:cubicBezTo>
                      <a:pt x="30" y="12"/>
                      <a:pt x="29" y="8"/>
                      <a:pt x="26" y="8"/>
                    </a:cubicBezTo>
                    <a:cubicBezTo>
                      <a:pt x="26" y="9"/>
                      <a:pt x="26" y="10"/>
                      <a:pt x="25" y="11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4" y="7"/>
                      <a:pt x="23" y="11"/>
                      <a:pt x="23" y="8"/>
                    </a:cubicBezTo>
                    <a:cubicBezTo>
                      <a:pt x="23" y="9"/>
                      <a:pt x="23" y="10"/>
                      <a:pt x="22" y="10"/>
                    </a:cubicBezTo>
                    <a:cubicBezTo>
                      <a:pt x="20" y="7"/>
                      <a:pt x="18" y="7"/>
                      <a:pt x="15" y="7"/>
                    </a:cubicBezTo>
                    <a:cubicBezTo>
                      <a:pt x="13" y="6"/>
                      <a:pt x="10" y="5"/>
                      <a:pt x="10" y="1"/>
                    </a:cubicBezTo>
                    <a:cubicBezTo>
                      <a:pt x="10" y="2"/>
                      <a:pt x="10" y="2"/>
                      <a:pt x="9" y="2"/>
                    </a:cubicBezTo>
                    <a:cubicBezTo>
                      <a:pt x="9" y="2"/>
                      <a:pt x="8" y="3"/>
                      <a:pt x="8" y="4"/>
                    </a:cubicBezTo>
                    <a:cubicBezTo>
                      <a:pt x="8" y="4"/>
                      <a:pt x="8" y="3"/>
                      <a:pt x="8" y="3"/>
                    </a:cubicBezTo>
                    <a:cubicBezTo>
                      <a:pt x="8" y="2"/>
                      <a:pt x="8" y="1"/>
                      <a:pt x="8" y="1"/>
                    </a:cubicBezTo>
                    <a:cubicBezTo>
                      <a:pt x="6" y="3"/>
                      <a:pt x="6" y="0"/>
                      <a:pt x="4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2" y="4"/>
                      <a:pt x="2" y="8"/>
                      <a:pt x="0" y="11"/>
                    </a:cubicBezTo>
                    <a:cubicBezTo>
                      <a:pt x="1" y="10"/>
                      <a:pt x="1" y="11"/>
                      <a:pt x="1" y="13"/>
                    </a:cubicBezTo>
                    <a:cubicBezTo>
                      <a:pt x="1" y="14"/>
                      <a:pt x="2" y="16"/>
                      <a:pt x="4" y="14"/>
                    </a:cubicBezTo>
                    <a:cubicBezTo>
                      <a:pt x="4" y="15"/>
                      <a:pt x="3" y="15"/>
                      <a:pt x="3" y="16"/>
                    </a:cubicBezTo>
                    <a:cubicBezTo>
                      <a:pt x="4" y="15"/>
                      <a:pt x="5" y="15"/>
                      <a:pt x="5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8" y="17"/>
                      <a:pt x="9" y="19"/>
                      <a:pt x="12" y="21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3" y="20"/>
                      <a:pt x="12" y="21"/>
                      <a:pt x="13" y="21"/>
                    </a:cubicBezTo>
                    <a:cubicBezTo>
                      <a:pt x="14" y="19"/>
                      <a:pt x="11" y="20"/>
                      <a:pt x="13" y="18"/>
                    </a:cubicBezTo>
                    <a:cubicBezTo>
                      <a:pt x="12" y="22"/>
                      <a:pt x="17" y="19"/>
                      <a:pt x="17" y="24"/>
                    </a:cubicBezTo>
                    <a:cubicBezTo>
                      <a:pt x="18" y="24"/>
                      <a:pt x="17" y="22"/>
                      <a:pt x="18" y="22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2"/>
                      <a:pt x="19" y="24"/>
                      <a:pt x="19" y="25"/>
                    </a:cubicBezTo>
                    <a:cubicBezTo>
                      <a:pt x="19" y="25"/>
                      <a:pt x="18" y="25"/>
                      <a:pt x="18" y="25"/>
                    </a:cubicBezTo>
                    <a:cubicBezTo>
                      <a:pt x="19" y="27"/>
                      <a:pt x="21" y="25"/>
                      <a:pt x="21" y="26"/>
                    </a:cubicBezTo>
                    <a:cubicBezTo>
                      <a:pt x="20" y="25"/>
                      <a:pt x="20" y="25"/>
                      <a:pt x="20" y="25"/>
                    </a:cubicBezTo>
                    <a:cubicBezTo>
                      <a:pt x="24" y="25"/>
                      <a:pt x="27" y="27"/>
                      <a:pt x="30" y="25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32" y="23"/>
                      <a:pt x="31" y="26"/>
                      <a:pt x="34" y="26"/>
                    </a:cubicBezTo>
                    <a:cubicBezTo>
                      <a:pt x="34" y="26"/>
                      <a:pt x="34" y="26"/>
                      <a:pt x="34" y="26"/>
                    </a:cubicBezTo>
                    <a:cubicBezTo>
                      <a:pt x="34" y="25"/>
                      <a:pt x="35" y="25"/>
                      <a:pt x="36" y="25"/>
                    </a:cubicBezTo>
                    <a:cubicBezTo>
                      <a:pt x="35" y="26"/>
                      <a:pt x="36" y="27"/>
                      <a:pt x="35" y="28"/>
                    </a:cubicBezTo>
                    <a:cubicBezTo>
                      <a:pt x="38" y="27"/>
                      <a:pt x="37" y="27"/>
                      <a:pt x="39" y="25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0" y="25"/>
                      <a:pt x="40" y="24"/>
                      <a:pt x="41" y="24"/>
                    </a:cubicBezTo>
                    <a:cubicBezTo>
                      <a:pt x="40" y="25"/>
                      <a:pt x="41" y="27"/>
                      <a:pt x="40" y="28"/>
                    </a:cubicBezTo>
                    <a:cubicBezTo>
                      <a:pt x="41" y="32"/>
                      <a:pt x="44" y="26"/>
                      <a:pt x="44" y="31"/>
                    </a:cubicBezTo>
                    <a:cubicBezTo>
                      <a:pt x="46" y="27"/>
                      <a:pt x="43" y="28"/>
                      <a:pt x="43" y="27"/>
                    </a:cubicBezTo>
                    <a:cubicBezTo>
                      <a:pt x="43" y="26"/>
                      <a:pt x="45" y="24"/>
                      <a:pt x="46" y="25"/>
                    </a:cubicBezTo>
                    <a:cubicBezTo>
                      <a:pt x="47" y="25"/>
                      <a:pt x="46" y="30"/>
                      <a:pt x="48" y="31"/>
                    </a:cubicBezTo>
                    <a:cubicBezTo>
                      <a:pt x="47" y="31"/>
                      <a:pt x="47" y="31"/>
                      <a:pt x="47" y="31"/>
                    </a:cubicBezTo>
                    <a:cubicBezTo>
                      <a:pt x="48" y="32"/>
                      <a:pt x="49" y="30"/>
                      <a:pt x="49" y="32"/>
                    </a:cubicBezTo>
                    <a:cubicBezTo>
                      <a:pt x="50" y="30"/>
                      <a:pt x="50" y="32"/>
                      <a:pt x="51" y="29"/>
                    </a:cubicBezTo>
                    <a:cubicBezTo>
                      <a:pt x="49" y="30"/>
                      <a:pt x="49" y="30"/>
                      <a:pt x="49" y="30"/>
                    </a:cubicBezTo>
                    <a:cubicBezTo>
                      <a:pt x="51" y="29"/>
                      <a:pt x="53" y="26"/>
                      <a:pt x="54" y="28"/>
                    </a:cubicBezTo>
                    <a:cubicBezTo>
                      <a:pt x="53" y="29"/>
                      <a:pt x="53" y="29"/>
                      <a:pt x="52" y="30"/>
                    </a:cubicBezTo>
                    <a:cubicBezTo>
                      <a:pt x="52" y="31"/>
                      <a:pt x="53" y="29"/>
                      <a:pt x="54" y="30"/>
                    </a:cubicBezTo>
                    <a:cubicBezTo>
                      <a:pt x="53" y="33"/>
                      <a:pt x="51" y="30"/>
                      <a:pt x="50" y="32"/>
                    </a:cubicBezTo>
                    <a:cubicBezTo>
                      <a:pt x="50" y="34"/>
                      <a:pt x="52" y="31"/>
                      <a:pt x="51" y="34"/>
                    </a:cubicBezTo>
                    <a:cubicBezTo>
                      <a:pt x="53" y="30"/>
                      <a:pt x="52" y="35"/>
                      <a:pt x="55" y="32"/>
                    </a:cubicBezTo>
                    <a:cubicBezTo>
                      <a:pt x="54" y="34"/>
                      <a:pt x="54" y="34"/>
                      <a:pt x="54" y="34"/>
                    </a:cubicBezTo>
                    <a:cubicBezTo>
                      <a:pt x="54" y="34"/>
                      <a:pt x="55" y="33"/>
                      <a:pt x="55" y="33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6" y="34"/>
                      <a:pt x="55" y="38"/>
                      <a:pt x="57" y="37"/>
                    </a:cubicBezTo>
                    <a:cubicBezTo>
                      <a:pt x="55" y="36"/>
                      <a:pt x="57" y="35"/>
                      <a:pt x="56" y="33"/>
                    </a:cubicBezTo>
                    <a:cubicBezTo>
                      <a:pt x="60" y="31"/>
                      <a:pt x="56" y="38"/>
                      <a:pt x="60" y="38"/>
                    </a:cubicBezTo>
                    <a:cubicBezTo>
                      <a:pt x="59" y="38"/>
                      <a:pt x="58" y="37"/>
                      <a:pt x="59" y="36"/>
                    </a:cubicBezTo>
                    <a:cubicBezTo>
                      <a:pt x="60" y="37"/>
                      <a:pt x="60" y="37"/>
                      <a:pt x="60" y="38"/>
                    </a:cubicBezTo>
                    <a:cubicBezTo>
                      <a:pt x="62" y="39"/>
                      <a:pt x="61" y="37"/>
                      <a:pt x="62" y="36"/>
                    </a:cubicBezTo>
                    <a:cubicBezTo>
                      <a:pt x="62" y="38"/>
                      <a:pt x="63" y="35"/>
                      <a:pt x="64" y="35"/>
                    </a:cubicBezTo>
                    <a:cubicBezTo>
                      <a:pt x="63" y="36"/>
                      <a:pt x="63" y="36"/>
                      <a:pt x="63" y="36"/>
                    </a:cubicBezTo>
                    <a:cubicBezTo>
                      <a:pt x="65" y="38"/>
                      <a:pt x="65" y="33"/>
                      <a:pt x="67" y="35"/>
                    </a:cubicBezTo>
                    <a:cubicBezTo>
                      <a:pt x="65" y="37"/>
                      <a:pt x="65" y="37"/>
                      <a:pt x="65" y="37"/>
                    </a:cubicBezTo>
                    <a:cubicBezTo>
                      <a:pt x="66" y="37"/>
                      <a:pt x="66" y="37"/>
                      <a:pt x="66" y="37"/>
                    </a:cubicBezTo>
                    <a:cubicBezTo>
                      <a:pt x="65" y="39"/>
                      <a:pt x="65" y="39"/>
                      <a:pt x="65" y="39"/>
                    </a:cubicBezTo>
                    <a:cubicBezTo>
                      <a:pt x="67" y="37"/>
                      <a:pt x="67" y="38"/>
                      <a:pt x="68" y="39"/>
                    </a:cubicBezTo>
                    <a:cubicBezTo>
                      <a:pt x="68" y="38"/>
                      <a:pt x="69" y="36"/>
                      <a:pt x="70" y="36"/>
                    </a:cubicBezTo>
                    <a:cubicBezTo>
                      <a:pt x="71" y="37"/>
                      <a:pt x="69" y="37"/>
                      <a:pt x="71" y="38"/>
                    </a:cubicBezTo>
                    <a:cubicBezTo>
                      <a:pt x="70" y="39"/>
                      <a:pt x="69" y="40"/>
                      <a:pt x="69" y="38"/>
                    </a:cubicBezTo>
                    <a:cubicBezTo>
                      <a:pt x="69" y="39"/>
                      <a:pt x="69" y="39"/>
                      <a:pt x="68" y="40"/>
                    </a:cubicBezTo>
                    <a:cubicBezTo>
                      <a:pt x="69" y="41"/>
                      <a:pt x="70" y="41"/>
                      <a:pt x="71" y="41"/>
                    </a:cubicBezTo>
                    <a:cubicBezTo>
                      <a:pt x="70" y="41"/>
                      <a:pt x="70" y="40"/>
                      <a:pt x="70" y="40"/>
                    </a:cubicBezTo>
                    <a:cubicBezTo>
                      <a:pt x="73" y="38"/>
                      <a:pt x="73" y="38"/>
                      <a:pt x="73" y="38"/>
                    </a:cubicBezTo>
                    <a:cubicBezTo>
                      <a:pt x="73" y="39"/>
                      <a:pt x="73" y="39"/>
                      <a:pt x="72" y="40"/>
                    </a:cubicBezTo>
                    <a:cubicBezTo>
                      <a:pt x="73" y="40"/>
                      <a:pt x="73" y="39"/>
                      <a:pt x="74" y="39"/>
                    </a:cubicBezTo>
                    <a:cubicBezTo>
                      <a:pt x="73" y="41"/>
                      <a:pt x="73" y="42"/>
                      <a:pt x="72" y="43"/>
                    </a:cubicBezTo>
                    <a:cubicBezTo>
                      <a:pt x="74" y="41"/>
                      <a:pt x="74" y="41"/>
                      <a:pt x="74" y="41"/>
                    </a:cubicBezTo>
                    <a:cubicBezTo>
                      <a:pt x="74" y="42"/>
                      <a:pt x="75" y="44"/>
                      <a:pt x="74" y="44"/>
                    </a:cubicBezTo>
                    <a:cubicBezTo>
                      <a:pt x="75" y="45"/>
                      <a:pt x="78" y="42"/>
                      <a:pt x="79" y="43"/>
                    </a:cubicBezTo>
                    <a:cubicBezTo>
                      <a:pt x="79" y="43"/>
                      <a:pt x="79" y="43"/>
                      <a:pt x="79" y="43"/>
                    </a:cubicBezTo>
                    <a:cubicBezTo>
                      <a:pt x="81" y="44"/>
                      <a:pt x="81" y="46"/>
                      <a:pt x="83" y="44"/>
                    </a:cubicBezTo>
                    <a:cubicBezTo>
                      <a:pt x="83" y="47"/>
                      <a:pt x="83" y="47"/>
                      <a:pt x="83" y="47"/>
                    </a:cubicBezTo>
                    <a:cubicBezTo>
                      <a:pt x="85" y="47"/>
                      <a:pt x="83" y="43"/>
                      <a:pt x="85" y="43"/>
                    </a:cubicBezTo>
                    <a:cubicBezTo>
                      <a:pt x="87" y="43"/>
                      <a:pt x="85" y="45"/>
                      <a:pt x="86" y="46"/>
                    </a:cubicBezTo>
                    <a:cubicBezTo>
                      <a:pt x="87" y="45"/>
                      <a:pt x="89" y="43"/>
                      <a:pt x="89" y="45"/>
                    </a:cubicBezTo>
                    <a:cubicBezTo>
                      <a:pt x="89" y="46"/>
                      <a:pt x="89" y="45"/>
                      <a:pt x="88" y="45"/>
                    </a:cubicBezTo>
                    <a:close/>
                    <a:moveTo>
                      <a:pt x="103" y="49"/>
                    </a:moveTo>
                    <a:cubicBezTo>
                      <a:pt x="103" y="49"/>
                      <a:pt x="102" y="50"/>
                      <a:pt x="102" y="49"/>
                    </a:cubicBezTo>
                    <a:cubicBezTo>
                      <a:pt x="103" y="47"/>
                      <a:pt x="103" y="48"/>
                      <a:pt x="103" y="49"/>
                    </a:cubicBezTo>
                    <a:close/>
                    <a:moveTo>
                      <a:pt x="127" y="52"/>
                    </a:moveTo>
                    <a:cubicBezTo>
                      <a:pt x="127" y="52"/>
                      <a:pt x="127" y="52"/>
                      <a:pt x="126" y="51"/>
                    </a:cubicBezTo>
                    <a:cubicBezTo>
                      <a:pt x="127" y="51"/>
                      <a:pt x="127" y="51"/>
                      <a:pt x="127" y="52"/>
                    </a:cubicBezTo>
                    <a:close/>
                    <a:moveTo>
                      <a:pt x="194" y="58"/>
                    </a:moveTo>
                    <a:cubicBezTo>
                      <a:pt x="194" y="59"/>
                      <a:pt x="194" y="59"/>
                      <a:pt x="194" y="59"/>
                    </a:cubicBezTo>
                    <a:cubicBezTo>
                      <a:pt x="193" y="58"/>
                      <a:pt x="194" y="58"/>
                      <a:pt x="194" y="58"/>
                    </a:cubicBezTo>
                    <a:close/>
                    <a:moveTo>
                      <a:pt x="195" y="60"/>
                    </a:moveTo>
                    <a:cubicBezTo>
                      <a:pt x="195" y="59"/>
                      <a:pt x="195" y="59"/>
                      <a:pt x="195" y="59"/>
                    </a:cubicBezTo>
                    <a:cubicBezTo>
                      <a:pt x="195" y="59"/>
                      <a:pt x="195" y="59"/>
                      <a:pt x="194" y="59"/>
                    </a:cubicBezTo>
                    <a:cubicBezTo>
                      <a:pt x="194" y="60"/>
                      <a:pt x="194" y="60"/>
                      <a:pt x="195" y="60"/>
                    </a:cubicBezTo>
                    <a:close/>
                    <a:moveTo>
                      <a:pt x="52" y="16"/>
                    </a:moveTo>
                    <a:cubicBezTo>
                      <a:pt x="52" y="17"/>
                      <a:pt x="52" y="17"/>
                      <a:pt x="52" y="17"/>
                    </a:cubicBezTo>
                    <a:cubicBezTo>
                      <a:pt x="51" y="17"/>
                      <a:pt x="51" y="16"/>
                      <a:pt x="52" y="16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8" name="Freeform 2425"/>
              <p:cNvSpPr>
                <a:spLocks/>
              </p:cNvSpPr>
              <p:nvPr/>
            </p:nvSpPr>
            <p:spPr bwMode="auto">
              <a:xfrm>
                <a:off x="6804" y="2814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9" name="Freeform 2426"/>
              <p:cNvSpPr>
                <a:spLocks/>
              </p:cNvSpPr>
              <p:nvPr/>
            </p:nvSpPr>
            <p:spPr bwMode="auto">
              <a:xfrm>
                <a:off x="6695" y="2793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0" name="Freeform 2427"/>
              <p:cNvSpPr>
                <a:spLocks/>
              </p:cNvSpPr>
              <p:nvPr/>
            </p:nvSpPr>
            <p:spPr bwMode="auto">
              <a:xfrm>
                <a:off x="6910" y="2852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1" name="Freeform 2428"/>
              <p:cNvSpPr>
                <a:spLocks/>
              </p:cNvSpPr>
              <p:nvPr/>
            </p:nvSpPr>
            <p:spPr bwMode="auto">
              <a:xfrm>
                <a:off x="6989" y="2831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2" name="Freeform 2429"/>
              <p:cNvSpPr>
                <a:spLocks/>
              </p:cNvSpPr>
              <p:nvPr/>
            </p:nvSpPr>
            <p:spPr bwMode="auto">
              <a:xfrm>
                <a:off x="7000" y="2859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3" name="Freeform 2430"/>
              <p:cNvSpPr>
                <a:spLocks/>
              </p:cNvSpPr>
              <p:nvPr/>
            </p:nvSpPr>
            <p:spPr bwMode="auto">
              <a:xfrm>
                <a:off x="6989" y="2843"/>
                <a:ext cx="4" cy="7"/>
              </a:xfrm>
              <a:custGeom>
                <a:avLst/>
                <a:gdLst>
                  <a:gd name="T0" fmla="*/ 0 w 2"/>
                  <a:gd name="T1" fmla="*/ 1 h 3"/>
                  <a:gd name="T2" fmla="*/ 1 w 2"/>
                  <a:gd name="T3" fmla="*/ 2 h 3"/>
                  <a:gd name="T4" fmla="*/ 1 w 2"/>
                  <a:gd name="T5" fmla="*/ 2 h 3"/>
                  <a:gd name="T6" fmla="*/ 0 w 2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3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4" name="Freeform 2431"/>
              <p:cNvSpPr>
                <a:spLocks/>
              </p:cNvSpPr>
              <p:nvPr/>
            </p:nvSpPr>
            <p:spPr bwMode="auto">
              <a:xfrm>
                <a:off x="6991" y="2845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5" name="Freeform 2432"/>
              <p:cNvSpPr>
                <a:spLocks/>
              </p:cNvSpPr>
              <p:nvPr/>
            </p:nvSpPr>
            <p:spPr bwMode="auto">
              <a:xfrm>
                <a:off x="6972" y="2824"/>
                <a:ext cx="9" cy="9"/>
              </a:xfrm>
              <a:custGeom>
                <a:avLst/>
                <a:gdLst>
                  <a:gd name="T0" fmla="*/ 2 w 4"/>
                  <a:gd name="T1" fmla="*/ 3 h 4"/>
                  <a:gd name="T2" fmla="*/ 3 w 4"/>
                  <a:gd name="T3" fmla="*/ 2 h 4"/>
                  <a:gd name="T4" fmla="*/ 2 w 4"/>
                  <a:gd name="T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4">
                    <a:moveTo>
                      <a:pt x="2" y="3"/>
                    </a:moveTo>
                    <a:cubicBezTo>
                      <a:pt x="2" y="4"/>
                      <a:pt x="3" y="1"/>
                      <a:pt x="3" y="2"/>
                    </a:cubicBezTo>
                    <a:cubicBezTo>
                      <a:pt x="4" y="0"/>
                      <a:pt x="0" y="4"/>
                      <a:pt x="2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6" name="Freeform 2433"/>
              <p:cNvSpPr>
                <a:spLocks/>
              </p:cNvSpPr>
              <p:nvPr/>
            </p:nvSpPr>
            <p:spPr bwMode="auto">
              <a:xfrm>
                <a:off x="6984" y="2852"/>
                <a:ext cx="2" cy="5"/>
              </a:xfrm>
              <a:custGeom>
                <a:avLst/>
                <a:gdLst>
                  <a:gd name="T0" fmla="*/ 2 w 2"/>
                  <a:gd name="T1" fmla="*/ 5 h 5"/>
                  <a:gd name="T2" fmla="*/ 2 w 2"/>
                  <a:gd name="T3" fmla="*/ 0 h 5"/>
                  <a:gd name="T4" fmla="*/ 0 w 2"/>
                  <a:gd name="T5" fmla="*/ 5 h 5"/>
                  <a:gd name="T6" fmla="*/ 2 w 2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2" y="5"/>
                    </a:moveTo>
                    <a:lnTo>
                      <a:pt x="2" y="0"/>
                    </a:lnTo>
                    <a:lnTo>
                      <a:pt x="0" y="5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7" name="Freeform 2434"/>
              <p:cNvSpPr>
                <a:spLocks/>
              </p:cNvSpPr>
              <p:nvPr/>
            </p:nvSpPr>
            <p:spPr bwMode="auto">
              <a:xfrm>
                <a:off x="6977" y="285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8" name="Freeform 2435"/>
              <p:cNvSpPr>
                <a:spLocks/>
              </p:cNvSpPr>
              <p:nvPr/>
            </p:nvSpPr>
            <p:spPr bwMode="auto">
              <a:xfrm>
                <a:off x="6979" y="285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9" name="Rectangle 2436"/>
              <p:cNvSpPr>
                <a:spLocks noChangeArrowheads="1"/>
              </p:cNvSpPr>
              <p:nvPr/>
            </p:nvSpPr>
            <p:spPr bwMode="auto">
              <a:xfrm>
                <a:off x="6981" y="2857"/>
                <a:ext cx="1" cy="1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0" name="Freeform 2437"/>
              <p:cNvSpPr>
                <a:spLocks/>
              </p:cNvSpPr>
              <p:nvPr/>
            </p:nvSpPr>
            <p:spPr bwMode="auto">
              <a:xfrm>
                <a:off x="6948" y="2843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1" name="Freeform 2438"/>
              <p:cNvSpPr>
                <a:spLocks/>
              </p:cNvSpPr>
              <p:nvPr/>
            </p:nvSpPr>
            <p:spPr bwMode="auto">
              <a:xfrm>
                <a:off x="6953" y="2855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2" name="Freeform 2439"/>
              <p:cNvSpPr>
                <a:spLocks/>
              </p:cNvSpPr>
              <p:nvPr/>
            </p:nvSpPr>
            <p:spPr bwMode="auto">
              <a:xfrm>
                <a:off x="6944" y="2857"/>
                <a:ext cx="7" cy="2"/>
              </a:xfrm>
              <a:custGeom>
                <a:avLst/>
                <a:gdLst>
                  <a:gd name="T0" fmla="*/ 2 w 3"/>
                  <a:gd name="T1" fmla="*/ 0 h 1"/>
                  <a:gd name="T2" fmla="*/ 1 w 3"/>
                  <a:gd name="T3" fmla="*/ 1 h 1"/>
                  <a:gd name="T4" fmla="*/ 2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0" y="1"/>
                      <a:pt x="1" y="1"/>
                    </a:cubicBezTo>
                    <a:cubicBezTo>
                      <a:pt x="1" y="1"/>
                      <a:pt x="3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3" name="Freeform 2440"/>
              <p:cNvSpPr>
                <a:spLocks/>
              </p:cNvSpPr>
              <p:nvPr/>
            </p:nvSpPr>
            <p:spPr bwMode="auto">
              <a:xfrm>
                <a:off x="6913" y="2828"/>
                <a:ext cx="2" cy="10"/>
              </a:xfrm>
              <a:custGeom>
                <a:avLst/>
                <a:gdLst>
                  <a:gd name="T0" fmla="*/ 0 w 2"/>
                  <a:gd name="T1" fmla="*/ 10 h 10"/>
                  <a:gd name="T2" fmla="*/ 0 w 2"/>
                  <a:gd name="T3" fmla="*/ 10 h 10"/>
                  <a:gd name="T4" fmla="*/ 2 w 2"/>
                  <a:gd name="T5" fmla="*/ 0 h 10"/>
                  <a:gd name="T6" fmla="*/ 0 w 2"/>
                  <a:gd name="T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0">
                    <a:moveTo>
                      <a:pt x="0" y="10"/>
                    </a:moveTo>
                    <a:lnTo>
                      <a:pt x="0" y="10"/>
                    </a:lnTo>
                    <a:lnTo>
                      <a:pt x="2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4" name="Freeform 2441"/>
              <p:cNvSpPr>
                <a:spLocks/>
              </p:cNvSpPr>
              <p:nvPr/>
            </p:nvSpPr>
            <p:spPr bwMode="auto">
              <a:xfrm>
                <a:off x="6873" y="2843"/>
                <a:ext cx="7" cy="9"/>
              </a:xfrm>
              <a:custGeom>
                <a:avLst/>
                <a:gdLst>
                  <a:gd name="T0" fmla="*/ 0 w 3"/>
                  <a:gd name="T1" fmla="*/ 3 h 4"/>
                  <a:gd name="T2" fmla="*/ 2 w 3"/>
                  <a:gd name="T3" fmla="*/ 2 h 4"/>
                  <a:gd name="T4" fmla="*/ 2 w 3"/>
                  <a:gd name="T5" fmla="*/ 0 h 4"/>
                  <a:gd name="T6" fmla="*/ 0 w 3"/>
                  <a:gd name="T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cubicBezTo>
                      <a:pt x="1" y="4"/>
                      <a:pt x="1" y="1"/>
                      <a:pt x="2" y="2"/>
                    </a:cubicBezTo>
                    <a:cubicBezTo>
                      <a:pt x="3" y="1"/>
                      <a:pt x="1" y="1"/>
                      <a:pt x="2" y="0"/>
                    </a:cubicBezTo>
                    <a:cubicBezTo>
                      <a:pt x="1" y="1"/>
                      <a:pt x="1" y="0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5" name="Freeform 2442"/>
              <p:cNvSpPr>
                <a:spLocks/>
              </p:cNvSpPr>
              <p:nvPr/>
            </p:nvSpPr>
            <p:spPr bwMode="auto">
              <a:xfrm>
                <a:off x="6877" y="284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6" name="Freeform 2443"/>
              <p:cNvSpPr>
                <a:spLocks/>
              </p:cNvSpPr>
              <p:nvPr/>
            </p:nvSpPr>
            <p:spPr bwMode="auto">
              <a:xfrm>
                <a:off x="6527" y="2686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0 h 3"/>
                  <a:gd name="T4" fmla="*/ 0 w 2"/>
                  <a:gd name="T5" fmla="*/ 3 h 3"/>
                  <a:gd name="T6" fmla="*/ 2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7" name="Freeform 2444"/>
              <p:cNvSpPr>
                <a:spLocks/>
              </p:cNvSpPr>
              <p:nvPr/>
            </p:nvSpPr>
            <p:spPr bwMode="auto">
              <a:xfrm>
                <a:off x="6522" y="2686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8" name="Freeform 2445"/>
              <p:cNvSpPr>
                <a:spLocks/>
              </p:cNvSpPr>
              <p:nvPr/>
            </p:nvSpPr>
            <p:spPr bwMode="auto">
              <a:xfrm>
                <a:off x="6756" y="2817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9" name="Freeform 2446"/>
              <p:cNvSpPr>
                <a:spLocks/>
              </p:cNvSpPr>
              <p:nvPr/>
            </p:nvSpPr>
            <p:spPr bwMode="auto">
              <a:xfrm>
                <a:off x="6733" y="2802"/>
                <a:ext cx="0" cy="5"/>
              </a:xfrm>
              <a:custGeom>
                <a:avLst/>
                <a:gdLst>
                  <a:gd name="T0" fmla="*/ 5 h 5"/>
                  <a:gd name="T1" fmla="*/ 5 h 5"/>
                  <a:gd name="T2" fmla="*/ 0 h 5"/>
                  <a:gd name="T3" fmla="*/ 5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0" name="Freeform 2447"/>
              <p:cNvSpPr>
                <a:spLocks/>
              </p:cNvSpPr>
              <p:nvPr/>
            </p:nvSpPr>
            <p:spPr bwMode="auto">
              <a:xfrm>
                <a:off x="6709" y="2802"/>
                <a:ext cx="3" cy="8"/>
              </a:xfrm>
              <a:custGeom>
                <a:avLst/>
                <a:gdLst>
                  <a:gd name="T0" fmla="*/ 0 w 1"/>
                  <a:gd name="T1" fmla="*/ 2 h 3"/>
                  <a:gd name="T2" fmla="*/ 1 w 1"/>
                  <a:gd name="T3" fmla="*/ 2 h 3"/>
                  <a:gd name="T4" fmla="*/ 0 w 1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2"/>
                    </a:moveTo>
                    <a:cubicBezTo>
                      <a:pt x="0" y="3"/>
                      <a:pt x="1" y="2"/>
                      <a:pt x="1" y="2"/>
                    </a:cubicBezTo>
                    <a:cubicBezTo>
                      <a:pt x="0" y="3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1" name="Freeform 2448"/>
              <p:cNvSpPr>
                <a:spLocks/>
              </p:cNvSpPr>
              <p:nvPr/>
            </p:nvSpPr>
            <p:spPr bwMode="auto">
              <a:xfrm>
                <a:off x="7093" y="2146"/>
                <a:ext cx="2" cy="8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0 h 3"/>
                  <a:gd name="T4" fmla="*/ 1 w 1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1" y="2"/>
                      <a:pt x="1" y="1"/>
                      <a:pt x="1" y="0"/>
                    </a:cubicBezTo>
                    <a:cubicBezTo>
                      <a:pt x="0" y="1"/>
                      <a:pt x="1" y="3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2" name="Freeform 2449"/>
              <p:cNvSpPr>
                <a:spLocks/>
              </p:cNvSpPr>
              <p:nvPr/>
            </p:nvSpPr>
            <p:spPr bwMode="auto">
              <a:xfrm>
                <a:off x="7083" y="2163"/>
                <a:ext cx="0" cy="5"/>
              </a:xfrm>
              <a:custGeom>
                <a:avLst/>
                <a:gdLst>
                  <a:gd name="T0" fmla="*/ 0 h 5"/>
                  <a:gd name="T1" fmla="*/ 0 h 5"/>
                  <a:gd name="T2" fmla="*/ 5 h 5"/>
                  <a:gd name="T3" fmla="*/ 0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3" name="Freeform 2450"/>
              <p:cNvSpPr>
                <a:spLocks/>
              </p:cNvSpPr>
              <p:nvPr/>
            </p:nvSpPr>
            <p:spPr bwMode="auto">
              <a:xfrm>
                <a:off x="7071" y="2163"/>
                <a:ext cx="8" cy="9"/>
              </a:xfrm>
              <a:custGeom>
                <a:avLst/>
                <a:gdLst>
                  <a:gd name="T0" fmla="*/ 0 w 3"/>
                  <a:gd name="T1" fmla="*/ 2 h 4"/>
                  <a:gd name="T2" fmla="*/ 3 w 3"/>
                  <a:gd name="T3" fmla="*/ 2 h 4"/>
                  <a:gd name="T4" fmla="*/ 3 w 3"/>
                  <a:gd name="T5" fmla="*/ 2 h 4"/>
                  <a:gd name="T6" fmla="*/ 3 w 3"/>
                  <a:gd name="T7" fmla="*/ 0 h 4"/>
                  <a:gd name="T8" fmla="*/ 0 w 3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2"/>
                    </a:moveTo>
                    <a:cubicBezTo>
                      <a:pt x="1" y="4"/>
                      <a:pt x="2" y="1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4" name="Freeform 2451"/>
              <p:cNvSpPr>
                <a:spLocks/>
              </p:cNvSpPr>
              <p:nvPr/>
            </p:nvSpPr>
            <p:spPr bwMode="auto">
              <a:xfrm>
                <a:off x="7060" y="215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0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5" name="Freeform 2452"/>
              <p:cNvSpPr>
                <a:spLocks/>
              </p:cNvSpPr>
              <p:nvPr/>
            </p:nvSpPr>
            <p:spPr bwMode="auto">
              <a:xfrm>
                <a:off x="7060" y="21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6" name="Freeform 2453"/>
              <p:cNvSpPr>
                <a:spLocks/>
              </p:cNvSpPr>
              <p:nvPr/>
            </p:nvSpPr>
            <p:spPr bwMode="auto">
              <a:xfrm>
                <a:off x="7052" y="2154"/>
                <a:ext cx="5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1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7" name="Freeform 2454"/>
              <p:cNvSpPr>
                <a:spLocks/>
              </p:cNvSpPr>
              <p:nvPr/>
            </p:nvSpPr>
            <p:spPr bwMode="auto">
              <a:xfrm>
                <a:off x="7055" y="2161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8" name="Freeform 2455"/>
              <p:cNvSpPr>
                <a:spLocks/>
              </p:cNvSpPr>
              <p:nvPr/>
            </p:nvSpPr>
            <p:spPr bwMode="auto">
              <a:xfrm>
                <a:off x="7057" y="2158"/>
                <a:ext cx="0" cy="7"/>
              </a:xfrm>
              <a:custGeom>
                <a:avLst/>
                <a:gdLst>
                  <a:gd name="T0" fmla="*/ 0 h 3"/>
                  <a:gd name="T1" fmla="*/ 2 h 3"/>
                  <a:gd name="T2" fmla="*/ 1 h 3"/>
                  <a:gd name="T3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0" y="1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9" name="Freeform 2456"/>
              <p:cNvSpPr>
                <a:spLocks/>
              </p:cNvSpPr>
              <p:nvPr/>
            </p:nvSpPr>
            <p:spPr bwMode="auto">
              <a:xfrm>
                <a:off x="7060" y="2158"/>
                <a:ext cx="4" cy="7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3 h 3"/>
                  <a:gd name="T4" fmla="*/ 0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1" y="2"/>
                      <a:pt x="0" y="3"/>
                    </a:cubicBezTo>
                    <a:cubicBezTo>
                      <a:pt x="2" y="2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0" name="Freeform 2457"/>
              <p:cNvSpPr>
                <a:spLocks/>
              </p:cNvSpPr>
              <p:nvPr/>
            </p:nvSpPr>
            <p:spPr bwMode="auto">
              <a:xfrm>
                <a:off x="7071" y="2172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1" name="Freeform 2458"/>
              <p:cNvSpPr>
                <a:spLocks/>
              </p:cNvSpPr>
              <p:nvPr/>
            </p:nvSpPr>
            <p:spPr bwMode="auto">
              <a:xfrm>
                <a:off x="7043" y="2158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2 w 2"/>
                  <a:gd name="T5" fmla="*/ 1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1" y="1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2" name="Freeform 2459"/>
              <p:cNvSpPr>
                <a:spLocks/>
              </p:cNvSpPr>
              <p:nvPr/>
            </p:nvSpPr>
            <p:spPr bwMode="auto">
              <a:xfrm>
                <a:off x="7045" y="2163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3" name="Freeform 2460"/>
              <p:cNvSpPr>
                <a:spLocks/>
              </p:cNvSpPr>
              <p:nvPr/>
            </p:nvSpPr>
            <p:spPr bwMode="auto">
              <a:xfrm>
                <a:off x="7057" y="2165"/>
                <a:ext cx="3" cy="5"/>
              </a:xfrm>
              <a:custGeom>
                <a:avLst/>
                <a:gdLst>
                  <a:gd name="T0" fmla="*/ 0 w 3"/>
                  <a:gd name="T1" fmla="*/ 5 h 5"/>
                  <a:gd name="T2" fmla="*/ 3 w 3"/>
                  <a:gd name="T3" fmla="*/ 0 h 5"/>
                  <a:gd name="T4" fmla="*/ 0 w 3"/>
                  <a:gd name="T5" fmla="*/ 5 h 5"/>
                  <a:gd name="T6" fmla="*/ 0 w 3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0" y="5"/>
                    </a:moveTo>
                    <a:lnTo>
                      <a:pt x="3" y="0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4" name="Freeform 2461"/>
              <p:cNvSpPr>
                <a:spLocks/>
              </p:cNvSpPr>
              <p:nvPr/>
            </p:nvSpPr>
            <p:spPr bwMode="auto">
              <a:xfrm>
                <a:off x="7036" y="2156"/>
                <a:ext cx="0" cy="5"/>
              </a:xfrm>
              <a:custGeom>
                <a:avLst/>
                <a:gdLst>
                  <a:gd name="T0" fmla="*/ 2 h 5"/>
                  <a:gd name="T1" fmla="*/ 0 h 5"/>
                  <a:gd name="T2" fmla="*/ 5 h 5"/>
                  <a:gd name="T3" fmla="*/ 2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2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5" name="Freeform 2462"/>
              <p:cNvSpPr>
                <a:spLocks/>
              </p:cNvSpPr>
              <p:nvPr/>
            </p:nvSpPr>
            <p:spPr bwMode="auto">
              <a:xfrm>
                <a:off x="7026" y="2156"/>
                <a:ext cx="5" cy="5"/>
              </a:xfrm>
              <a:custGeom>
                <a:avLst/>
                <a:gdLst>
                  <a:gd name="T0" fmla="*/ 2 w 2"/>
                  <a:gd name="T1" fmla="*/ 2 h 2"/>
                  <a:gd name="T2" fmla="*/ 1 w 2"/>
                  <a:gd name="T3" fmla="*/ 0 h 2"/>
                  <a:gd name="T4" fmla="*/ 0 w 2"/>
                  <a:gd name="T5" fmla="*/ 2 h 2"/>
                  <a:gd name="T6" fmla="*/ 2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1" y="1"/>
                      <a:pt x="1" y="1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6" name="Freeform 2463"/>
              <p:cNvSpPr>
                <a:spLocks/>
              </p:cNvSpPr>
              <p:nvPr/>
            </p:nvSpPr>
            <p:spPr bwMode="auto">
              <a:xfrm>
                <a:off x="7026" y="2161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7" name="Freeform 2464"/>
              <p:cNvSpPr>
                <a:spLocks/>
              </p:cNvSpPr>
              <p:nvPr/>
            </p:nvSpPr>
            <p:spPr bwMode="auto">
              <a:xfrm>
                <a:off x="7038" y="2163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8" name="Freeform 2465"/>
              <p:cNvSpPr>
                <a:spLocks/>
              </p:cNvSpPr>
              <p:nvPr/>
            </p:nvSpPr>
            <p:spPr bwMode="auto">
              <a:xfrm>
                <a:off x="7038" y="2165"/>
                <a:ext cx="3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9" name="Freeform 2466"/>
              <p:cNvSpPr>
                <a:spLocks/>
              </p:cNvSpPr>
              <p:nvPr/>
            </p:nvSpPr>
            <p:spPr bwMode="auto">
              <a:xfrm>
                <a:off x="7041" y="216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0" name="Freeform 2467"/>
              <p:cNvSpPr>
                <a:spLocks/>
              </p:cNvSpPr>
              <p:nvPr/>
            </p:nvSpPr>
            <p:spPr bwMode="auto">
              <a:xfrm>
                <a:off x="7048" y="2168"/>
                <a:ext cx="4" cy="9"/>
              </a:xfrm>
              <a:custGeom>
                <a:avLst/>
                <a:gdLst>
                  <a:gd name="T0" fmla="*/ 1 w 2"/>
                  <a:gd name="T1" fmla="*/ 0 h 4"/>
                  <a:gd name="T2" fmla="*/ 2 w 2"/>
                  <a:gd name="T3" fmla="*/ 4 h 4"/>
                  <a:gd name="T4" fmla="*/ 1 w 2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1" y="1"/>
                      <a:pt x="0" y="3"/>
                      <a:pt x="2" y="4"/>
                    </a:cubicBezTo>
                    <a:cubicBezTo>
                      <a:pt x="2" y="2"/>
                      <a:pt x="1" y="2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1" name="Freeform 2468"/>
              <p:cNvSpPr>
                <a:spLocks/>
              </p:cNvSpPr>
              <p:nvPr/>
            </p:nvSpPr>
            <p:spPr bwMode="auto">
              <a:xfrm>
                <a:off x="7043" y="216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2" name="Rectangle 2469"/>
              <p:cNvSpPr>
                <a:spLocks noChangeArrowheads="1"/>
              </p:cNvSpPr>
              <p:nvPr/>
            </p:nvSpPr>
            <p:spPr bwMode="auto">
              <a:xfrm>
                <a:off x="7043" y="2170"/>
                <a:ext cx="1" cy="2"/>
              </a:xfrm>
              <a:prstGeom prst="rect">
                <a:avLst/>
              </a:pr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3" name="Freeform 2470"/>
              <p:cNvSpPr>
                <a:spLocks/>
              </p:cNvSpPr>
              <p:nvPr/>
            </p:nvSpPr>
            <p:spPr bwMode="auto">
              <a:xfrm>
                <a:off x="7029" y="2165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2 h 2"/>
                  <a:gd name="T4" fmla="*/ 1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1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4" name="Freeform 2471"/>
              <p:cNvSpPr>
                <a:spLocks/>
              </p:cNvSpPr>
              <p:nvPr/>
            </p:nvSpPr>
            <p:spPr bwMode="auto">
              <a:xfrm>
                <a:off x="7036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5" name="Freeform 2472"/>
              <p:cNvSpPr>
                <a:spLocks/>
              </p:cNvSpPr>
              <p:nvPr/>
            </p:nvSpPr>
            <p:spPr bwMode="auto">
              <a:xfrm>
                <a:off x="7017" y="217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6" name="Freeform 2473"/>
              <p:cNvSpPr>
                <a:spLocks/>
              </p:cNvSpPr>
              <p:nvPr/>
            </p:nvSpPr>
            <p:spPr bwMode="auto">
              <a:xfrm>
                <a:off x="7031" y="2168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7" name="Freeform 2474"/>
              <p:cNvSpPr>
                <a:spLocks/>
              </p:cNvSpPr>
              <p:nvPr/>
            </p:nvSpPr>
            <p:spPr bwMode="auto">
              <a:xfrm>
                <a:off x="7024" y="2165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8" name="Freeform 2475"/>
              <p:cNvSpPr>
                <a:spLocks/>
              </p:cNvSpPr>
              <p:nvPr/>
            </p:nvSpPr>
            <p:spPr bwMode="auto">
              <a:xfrm>
                <a:off x="7034" y="2165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9" name="Freeform 2476"/>
              <p:cNvSpPr>
                <a:spLocks/>
              </p:cNvSpPr>
              <p:nvPr/>
            </p:nvSpPr>
            <p:spPr bwMode="auto">
              <a:xfrm>
                <a:off x="7034" y="2165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0" name="Freeform 2477"/>
              <p:cNvSpPr>
                <a:spLocks/>
              </p:cNvSpPr>
              <p:nvPr/>
            </p:nvSpPr>
            <p:spPr bwMode="auto">
              <a:xfrm>
                <a:off x="7015" y="2172"/>
                <a:ext cx="11" cy="27"/>
              </a:xfrm>
              <a:custGeom>
                <a:avLst/>
                <a:gdLst>
                  <a:gd name="T0" fmla="*/ 2 w 5"/>
                  <a:gd name="T1" fmla="*/ 11 h 11"/>
                  <a:gd name="T2" fmla="*/ 4 w 5"/>
                  <a:gd name="T3" fmla="*/ 9 h 11"/>
                  <a:gd name="T4" fmla="*/ 1 w 5"/>
                  <a:gd name="T5" fmla="*/ 0 h 11"/>
                  <a:gd name="T6" fmla="*/ 1 w 5"/>
                  <a:gd name="T7" fmla="*/ 3 h 11"/>
                  <a:gd name="T8" fmla="*/ 3 w 5"/>
                  <a:gd name="T9" fmla="*/ 6 h 11"/>
                  <a:gd name="T10" fmla="*/ 1 w 5"/>
                  <a:gd name="T11" fmla="*/ 5 h 11"/>
                  <a:gd name="T12" fmla="*/ 1 w 5"/>
                  <a:gd name="T13" fmla="*/ 11 h 11"/>
                  <a:gd name="T14" fmla="*/ 2 w 5"/>
                  <a:gd name="T15" fmla="*/ 9 h 11"/>
                  <a:gd name="T16" fmla="*/ 2 w 5"/>
                  <a:gd name="T1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11">
                    <a:moveTo>
                      <a:pt x="2" y="11"/>
                    </a:moveTo>
                    <a:cubicBezTo>
                      <a:pt x="2" y="9"/>
                      <a:pt x="3" y="8"/>
                      <a:pt x="4" y="9"/>
                    </a:cubicBezTo>
                    <a:cubicBezTo>
                      <a:pt x="5" y="8"/>
                      <a:pt x="3" y="3"/>
                      <a:pt x="1" y="0"/>
                    </a:cubicBezTo>
                    <a:cubicBezTo>
                      <a:pt x="1" y="1"/>
                      <a:pt x="2" y="1"/>
                      <a:pt x="1" y="3"/>
                    </a:cubicBezTo>
                    <a:cubicBezTo>
                      <a:pt x="1" y="3"/>
                      <a:pt x="3" y="4"/>
                      <a:pt x="3" y="6"/>
                    </a:cubicBezTo>
                    <a:cubicBezTo>
                      <a:pt x="2" y="7"/>
                      <a:pt x="2" y="5"/>
                      <a:pt x="1" y="5"/>
                    </a:cubicBezTo>
                    <a:cubicBezTo>
                      <a:pt x="2" y="6"/>
                      <a:pt x="0" y="8"/>
                      <a:pt x="1" y="11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10"/>
                      <a:pt x="2" y="11"/>
                      <a:pt x="2" y="1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1" name="Freeform 2478"/>
              <p:cNvSpPr>
                <a:spLocks/>
              </p:cNvSpPr>
              <p:nvPr/>
            </p:nvSpPr>
            <p:spPr bwMode="auto">
              <a:xfrm>
                <a:off x="7017" y="2168"/>
                <a:ext cx="5" cy="4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1 w 2"/>
                  <a:gd name="T5" fmla="*/ 0 h 2"/>
                  <a:gd name="T6" fmla="*/ 0 w 2"/>
                  <a:gd name="T7" fmla="*/ 2 h 2"/>
                  <a:gd name="T8" fmla="*/ 2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2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2" name="Freeform 2479"/>
              <p:cNvSpPr>
                <a:spLocks/>
              </p:cNvSpPr>
              <p:nvPr/>
            </p:nvSpPr>
            <p:spPr bwMode="auto">
              <a:xfrm>
                <a:off x="7022" y="2168"/>
                <a:ext cx="7" cy="14"/>
              </a:xfrm>
              <a:custGeom>
                <a:avLst/>
                <a:gdLst>
                  <a:gd name="T0" fmla="*/ 2 w 3"/>
                  <a:gd name="T1" fmla="*/ 1 h 6"/>
                  <a:gd name="T2" fmla="*/ 2 w 3"/>
                  <a:gd name="T3" fmla="*/ 6 h 6"/>
                  <a:gd name="T4" fmla="*/ 3 w 3"/>
                  <a:gd name="T5" fmla="*/ 3 h 6"/>
                  <a:gd name="T6" fmla="*/ 2 w 3"/>
                  <a:gd name="T7" fmla="*/ 1 h 6"/>
                  <a:gd name="T8" fmla="*/ 3 w 3"/>
                  <a:gd name="T9" fmla="*/ 1 h 6"/>
                  <a:gd name="T10" fmla="*/ 2 w 3"/>
                  <a:gd name="T11" fmla="*/ 0 h 6"/>
                  <a:gd name="T12" fmla="*/ 2 w 3"/>
                  <a:gd name="T13" fmla="*/ 0 h 6"/>
                  <a:gd name="T14" fmla="*/ 2 w 3"/>
                  <a:gd name="T15" fmla="*/ 0 h 6"/>
                  <a:gd name="T16" fmla="*/ 2 w 3"/>
                  <a:gd name="T17" fmla="*/ 0 h 6"/>
                  <a:gd name="T18" fmla="*/ 2 w 3"/>
                  <a:gd name="T19" fmla="*/ 1 h 6"/>
                  <a:gd name="T20" fmla="*/ 2 w 3"/>
                  <a:gd name="T21" fmla="*/ 1 h 6"/>
                  <a:gd name="T22" fmla="*/ 2 w 3"/>
                  <a:gd name="T23" fmla="*/ 1 h 6"/>
                  <a:gd name="T24" fmla="*/ 2 w 3"/>
                  <a:gd name="T25" fmla="*/ 1 h 6"/>
                  <a:gd name="T26" fmla="*/ 2 w 3"/>
                  <a:gd name="T27" fmla="*/ 0 h 6"/>
                  <a:gd name="T28" fmla="*/ 2 w 3"/>
                  <a:gd name="T29" fmla="*/ 0 h 6"/>
                  <a:gd name="T30" fmla="*/ 0 w 3"/>
                  <a:gd name="T31" fmla="*/ 2 h 6"/>
                  <a:gd name="T32" fmla="*/ 2 w 3"/>
                  <a:gd name="T33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" h="6">
                    <a:moveTo>
                      <a:pt x="2" y="1"/>
                    </a:moveTo>
                    <a:cubicBezTo>
                      <a:pt x="2" y="3"/>
                      <a:pt x="1" y="4"/>
                      <a:pt x="2" y="6"/>
                    </a:cubicBezTo>
                    <a:cubicBezTo>
                      <a:pt x="3" y="5"/>
                      <a:pt x="3" y="4"/>
                      <a:pt x="3" y="3"/>
                    </a:cubicBezTo>
                    <a:cubicBezTo>
                      <a:pt x="2" y="4"/>
                      <a:pt x="3" y="2"/>
                      <a:pt x="2" y="1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2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3" name="Freeform 2480"/>
              <p:cNvSpPr>
                <a:spLocks/>
              </p:cNvSpPr>
              <p:nvPr/>
            </p:nvSpPr>
            <p:spPr bwMode="auto">
              <a:xfrm>
                <a:off x="7050" y="2184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4" name="Freeform 2481"/>
              <p:cNvSpPr>
                <a:spLocks/>
              </p:cNvSpPr>
              <p:nvPr/>
            </p:nvSpPr>
            <p:spPr bwMode="auto">
              <a:xfrm>
                <a:off x="7045" y="2175"/>
                <a:ext cx="7" cy="9"/>
              </a:xfrm>
              <a:custGeom>
                <a:avLst/>
                <a:gdLst>
                  <a:gd name="T0" fmla="*/ 2 w 3"/>
                  <a:gd name="T1" fmla="*/ 4 h 4"/>
                  <a:gd name="T2" fmla="*/ 2 w 3"/>
                  <a:gd name="T3" fmla="*/ 3 h 4"/>
                  <a:gd name="T4" fmla="*/ 2 w 3"/>
                  <a:gd name="T5" fmla="*/ 4 h 4"/>
                  <a:gd name="T6" fmla="*/ 2 w 3"/>
                  <a:gd name="T7" fmla="*/ 2 h 4"/>
                  <a:gd name="T8" fmla="*/ 2 w 3"/>
                  <a:gd name="T9" fmla="*/ 2 h 4"/>
                  <a:gd name="T10" fmla="*/ 0 w 3"/>
                  <a:gd name="T11" fmla="*/ 0 h 4"/>
                  <a:gd name="T12" fmla="*/ 2 w 3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4">
                    <a:moveTo>
                      <a:pt x="2" y="4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2" y="4"/>
                      <a:pt x="2" y="4"/>
                    </a:cubicBezTo>
                    <a:cubicBezTo>
                      <a:pt x="3" y="4"/>
                      <a:pt x="3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0" y="0"/>
                      <a:pt x="0" y="0"/>
                    </a:cubicBezTo>
                    <a:cubicBezTo>
                      <a:pt x="0" y="1"/>
                      <a:pt x="1" y="2"/>
                      <a:pt x="2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5" name="Freeform 2482"/>
              <p:cNvSpPr>
                <a:spLocks/>
              </p:cNvSpPr>
              <p:nvPr/>
            </p:nvSpPr>
            <p:spPr bwMode="auto">
              <a:xfrm>
                <a:off x="7036" y="2177"/>
                <a:ext cx="2" cy="7"/>
              </a:xfrm>
              <a:custGeom>
                <a:avLst/>
                <a:gdLst>
                  <a:gd name="T0" fmla="*/ 1 w 1"/>
                  <a:gd name="T1" fmla="*/ 0 h 3"/>
                  <a:gd name="T2" fmla="*/ 0 w 1"/>
                  <a:gd name="T3" fmla="*/ 2 h 3"/>
                  <a:gd name="T4" fmla="*/ 1 w 1"/>
                  <a:gd name="T5" fmla="*/ 3 h 3"/>
                  <a:gd name="T6" fmla="*/ 0 w 1"/>
                  <a:gd name="T7" fmla="*/ 2 h 3"/>
                  <a:gd name="T8" fmla="*/ 1 w 1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6" name="Freeform 2483"/>
              <p:cNvSpPr>
                <a:spLocks/>
              </p:cNvSpPr>
              <p:nvPr/>
            </p:nvSpPr>
            <p:spPr bwMode="auto">
              <a:xfrm>
                <a:off x="7015" y="2165"/>
                <a:ext cx="2" cy="7"/>
              </a:xfrm>
              <a:custGeom>
                <a:avLst/>
                <a:gdLst>
                  <a:gd name="T0" fmla="*/ 2 w 2"/>
                  <a:gd name="T1" fmla="*/ 5 h 7"/>
                  <a:gd name="T2" fmla="*/ 2 w 2"/>
                  <a:gd name="T3" fmla="*/ 0 h 7"/>
                  <a:gd name="T4" fmla="*/ 0 w 2"/>
                  <a:gd name="T5" fmla="*/ 7 h 7"/>
                  <a:gd name="T6" fmla="*/ 2 w 2"/>
                  <a:gd name="T7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7">
                    <a:moveTo>
                      <a:pt x="2" y="5"/>
                    </a:moveTo>
                    <a:lnTo>
                      <a:pt x="2" y="0"/>
                    </a:lnTo>
                    <a:lnTo>
                      <a:pt x="0" y="7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7" name="Freeform 2484"/>
              <p:cNvSpPr>
                <a:spLocks/>
              </p:cNvSpPr>
              <p:nvPr/>
            </p:nvSpPr>
            <p:spPr bwMode="auto">
              <a:xfrm>
                <a:off x="7010" y="2168"/>
                <a:ext cx="2" cy="4"/>
              </a:xfrm>
              <a:custGeom>
                <a:avLst/>
                <a:gdLst>
                  <a:gd name="T0" fmla="*/ 2 w 2"/>
                  <a:gd name="T1" fmla="*/ 4 h 4"/>
                  <a:gd name="T2" fmla="*/ 2 w 2"/>
                  <a:gd name="T3" fmla="*/ 0 h 4"/>
                  <a:gd name="T4" fmla="*/ 0 w 2"/>
                  <a:gd name="T5" fmla="*/ 2 h 4"/>
                  <a:gd name="T6" fmla="*/ 2 w 2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8" name="Freeform 2485"/>
              <p:cNvSpPr>
                <a:spLocks/>
              </p:cNvSpPr>
              <p:nvPr/>
            </p:nvSpPr>
            <p:spPr bwMode="auto">
              <a:xfrm>
                <a:off x="6766" y="2262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9" name="Freeform 2486"/>
              <p:cNvSpPr>
                <a:spLocks/>
              </p:cNvSpPr>
              <p:nvPr/>
            </p:nvSpPr>
            <p:spPr bwMode="auto">
              <a:xfrm>
                <a:off x="6775" y="22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0" name="Freeform 2487"/>
              <p:cNvSpPr>
                <a:spLocks/>
              </p:cNvSpPr>
              <p:nvPr/>
            </p:nvSpPr>
            <p:spPr bwMode="auto">
              <a:xfrm>
                <a:off x="6899" y="2187"/>
                <a:ext cx="4" cy="7"/>
              </a:xfrm>
              <a:custGeom>
                <a:avLst/>
                <a:gdLst>
                  <a:gd name="T0" fmla="*/ 2 w 2"/>
                  <a:gd name="T1" fmla="*/ 3 h 3"/>
                  <a:gd name="T2" fmla="*/ 1 w 2"/>
                  <a:gd name="T3" fmla="*/ 2 h 3"/>
                  <a:gd name="T4" fmla="*/ 1 w 2"/>
                  <a:gd name="T5" fmla="*/ 3 h 3"/>
                  <a:gd name="T6" fmla="*/ 2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1" y="2"/>
                      <a:pt x="0" y="0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1" name="Freeform 2488"/>
              <p:cNvSpPr>
                <a:spLocks/>
              </p:cNvSpPr>
              <p:nvPr/>
            </p:nvSpPr>
            <p:spPr bwMode="auto">
              <a:xfrm>
                <a:off x="6832" y="2229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2" name="Freeform 2489"/>
              <p:cNvSpPr>
                <a:spLocks/>
              </p:cNvSpPr>
              <p:nvPr/>
            </p:nvSpPr>
            <p:spPr bwMode="auto">
              <a:xfrm>
                <a:off x="6832" y="2246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3" name="Freeform 2490"/>
              <p:cNvSpPr>
                <a:spLocks/>
              </p:cNvSpPr>
              <p:nvPr/>
            </p:nvSpPr>
            <p:spPr bwMode="auto">
              <a:xfrm>
                <a:off x="6728" y="2272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4" name="Freeform 2491"/>
              <p:cNvSpPr>
                <a:spLocks/>
              </p:cNvSpPr>
              <p:nvPr/>
            </p:nvSpPr>
            <p:spPr bwMode="auto">
              <a:xfrm>
                <a:off x="6965" y="2182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5" name="Freeform 2492"/>
              <p:cNvSpPr>
                <a:spLocks/>
              </p:cNvSpPr>
              <p:nvPr/>
            </p:nvSpPr>
            <p:spPr bwMode="auto">
              <a:xfrm>
                <a:off x="6764" y="222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6" name="Freeform 2493"/>
              <p:cNvSpPr>
                <a:spLocks/>
              </p:cNvSpPr>
              <p:nvPr/>
            </p:nvSpPr>
            <p:spPr bwMode="auto">
              <a:xfrm>
                <a:off x="6960" y="2180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2 w 2"/>
                  <a:gd name="T5" fmla="*/ 1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7" name="Freeform 2494"/>
              <p:cNvSpPr>
                <a:spLocks/>
              </p:cNvSpPr>
              <p:nvPr/>
            </p:nvSpPr>
            <p:spPr bwMode="auto">
              <a:xfrm>
                <a:off x="6581" y="229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8" name="Freeform 2495"/>
              <p:cNvSpPr>
                <a:spLocks/>
              </p:cNvSpPr>
              <p:nvPr/>
            </p:nvSpPr>
            <p:spPr bwMode="auto">
              <a:xfrm>
                <a:off x="6569" y="22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9" name="Freeform 2496"/>
              <p:cNvSpPr>
                <a:spLocks/>
              </p:cNvSpPr>
              <p:nvPr/>
            </p:nvSpPr>
            <p:spPr bwMode="auto">
              <a:xfrm>
                <a:off x="6993" y="2172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0" name="Freeform 2497"/>
              <p:cNvSpPr>
                <a:spLocks/>
              </p:cNvSpPr>
              <p:nvPr/>
            </p:nvSpPr>
            <p:spPr bwMode="auto">
              <a:xfrm>
                <a:off x="7003" y="2189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1" name="Freeform 2498"/>
              <p:cNvSpPr>
                <a:spLocks/>
              </p:cNvSpPr>
              <p:nvPr/>
            </p:nvSpPr>
            <p:spPr bwMode="auto">
              <a:xfrm>
                <a:off x="6955" y="22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2" name="Freeform 2499"/>
              <p:cNvSpPr>
                <a:spLocks/>
              </p:cNvSpPr>
              <p:nvPr/>
            </p:nvSpPr>
            <p:spPr bwMode="auto">
              <a:xfrm>
                <a:off x="6996" y="217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3" name="Freeform 2500"/>
              <p:cNvSpPr>
                <a:spLocks/>
              </p:cNvSpPr>
              <p:nvPr/>
            </p:nvSpPr>
            <p:spPr bwMode="auto">
              <a:xfrm>
                <a:off x="6996" y="2172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4" name="Freeform 2501"/>
              <p:cNvSpPr>
                <a:spLocks/>
              </p:cNvSpPr>
              <p:nvPr/>
            </p:nvSpPr>
            <p:spPr bwMode="auto">
              <a:xfrm>
                <a:off x="6993" y="2175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5" name="Freeform 2502"/>
              <p:cNvSpPr>
                <a:spLocks/>
              </p:cNvSpPr>
              <p:nvPr/>
            </p:nvSpPr>
            <p:spPr bwMode="auto">
              <a:xfrm>
                <a:off x="6657" y="2267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6" name="Freeform 2503"/>
              <p:cNvSpPr>
                <a:spLocks/>
              </p:cNvSpPr>
              <p:nvPr/>
            </p:nvSpPr>
            <p:spPr bwMode="auto">
              <a:xfrm>
                <a:off x="6887" y="224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7" name="Freeform 2504"/>
              <p:cNvSpPr>
                <a:spLocks/>
              </p:cNvSpPr>
              <p:nvPr/>
            </p:nvSpPr>
            <p:spPr bwMode="auto">
              <a:xfrm>
                <a:off x="6884" y="2229"/>
                <a:ext cx="3" cy="15"/>
              </a:xfrm>
              <a:custGeom>
                <a:avLst/>
                <a:gdLst>
                  <a:gd name="T0" fmla="*/ 0 w 1"/>
                  <a:gd name="T1" fmla="*/ 6 h 6"/>
                  <a:gd name="T2" fmla="*/ 1 w 1"/>
                  <a:gd name="T3" fmla="*/ 5 h 6"/>
                  <a:gd name="T4" fmla="*/ 0 w 1"/>
                  <a:gd name="T5" fmla="*/ 0 h 6"/>
                  <a:gd name="T6" fmla="*/ 0 w 1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6">
                    <a:moveTo>
                      <a:pt x="0" y="6"/>
                    </a:moveTo>
                    <a:cubicBezTo>
                      <a:pt x="0" y="4"/>
                      <a:pt x="0" y="4"/>
                      <a:pt x="1" y="5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8" name="Freeform 2505"/>
              <p:cNvSpPr>
                <a:spLocks noEditPoints="1"/>
              </p:cNvSpPr>
              <p:nvPr/>
            </p:nvSpPr>
            <p:spPr bwMode="auto">
              <a:xfrm>
                <a:off x="6548" y="2170"/>
                <a:ext cx="462" cy="123"/>
              </a:xfrm>
              <a:custGeom>
                <a:avLst/>
                <a:gdLst>
                  <a:gd name="T0" fmla="*/ 90 w 195"/>
                  <a:gd name="T1" fmla="*/ 41 h 52"/>
                  <a:gd name="T2" fmla="*/ 96 w 195"/>
                  <a:gd name="T3" fmla="*/ 38 h 52"/>
                  <a:gd name="T4" fmla="*/ 99 w 195"/>
                  <a:gd name="T5" fmla="*/ 40 h 52"/>
                  <a:gd name="T6" fmla="*/ 105 w 195"/>
                  <a:gd name="T7" fmla="*/ 37 h 52"/>
                  <a:gd name="T8" fmla="*/ 112 w 195"/>
                  <a:gd name="T9" fmla="*/ 36 h 52"/>
                  <a:gd name="T10" fmla="*/ 120 w 195"/>
                  <a:gd name="T11" fmla="*/ 26 h 52"/>
                  <a:gd name="T12" fmla="*/ 120 w 195"/>
                  <a:gd name="T13" fmla="*/ 26 h 52"/>
                  <a:gd name="T14" fmla="*/ 122 w 195"/>
                  <a:gd name="T15" fmla="*/ 32 h 52"/>
                  <a:gd name="T16" fmla="*/ 129 w 195"/>
                  <a:gd name="T17" fmla="*/ 31 h 52"/>
                  <a:gd name="T18" fmla="*/ 135 w 195"/>
                  <a:gd name="T19" fmla="*/ 30 h 52"/>
                  <a:gd name="T20" fmla="*/ 145 w 195"/>
                  <a:gd name="T21" fmla="*/ 29 h 52"/>
                  <a:gd name="T22" fmla="*/ 149 w 195"/>
                  <a:gd name="T23" fmla="*/ 29 h 52"/>
                  <a:gd name="T24" fmla="*/ 156 w 195"/>
                  <a:gd name="T25" fmla="*/ 15 h 52"/>
                  <a:gd name="T26" fmla="*/ 160 w 195"/>
                  <a:gd name="T27" fmla="*/ 26 h 52"/>
                  <a:gd name="T28" fmla="*/ 165 w 195"/>
                  <a:gd name="T29" fmla="*/ 26 h 52"/>
                  <a:gd name="T30" fmla="*/ 169 w 195"/>
                  <a:gd name="T31" fmla="*/ 24 h 52"/>
                  <a:gd name="T32" fmla="*/ 178 w 195"/>
                  <a:gd name="T33" fmla="*/ 19 h 52"/>
                  <a:gd name="T34" fmla="*/ 181 w 195"/>
                  <a:gd name="T35" fmla="*/ 11 h 52"/>
                  <a:gd name="T36" fmla="*/ 190 w 195"/>
                  <a:gd name="T37" fmla="*/ 14 h 52"/>
                  <a:gd name="T38" fmla="*/ 192 w 195"/>
                  <a:gd name="T39" fmla="*/ 8 h 52"/>
                  <a:gd name="T40" fmla="*/ 190 w 195"/>
                  <a:gd name="T41" fmla="*/ 0 h 52"/>
                  <a:gd name="T42" fmla="*/ 190 w 195"/>
                  <a:gd name="T43" fmla="*/ 4 h 52"/>
                  <a:gd name="T44" fmla="*/ 183 w 195"/>
                  <a:gd name="T45" fmla="*/ 3 h 52"/>
                  <a:gd name="T46" fmla="*/ 172 w 195"/>
                  <a:gd name="T47" fmla="*/ 5 h 52"/>
                  <a:gd name="T48" fmla="*/ 157 w 195"/>
                  <a:gd name="T49" fmla="*/ 10 h 52"/>
                  <a:gd name="T50" fmla="*/ 150 w 195"/>
                  <a:gd name="T51" fmla="*/ 10 h 52"/>
                  <a:gd name="T52" fmla="*/ 149 w 195"/>
                  <a:gd name="T53" fmla="*/ 14 h 52"/>
                  <a:gd name="T54" fmla="*/ 142 w 195"/>
                  <a:gd name="T55" fmla="*/ 18 h 52"/>
                  <a:gd name="T56" fmla="*/ 126 w 195"/>
                  <a:gd name="T57" fmla="*/ 18 h 52"/>
                  <a:gd name="T58" fmla="*/ 121 w 195"/>
                  <a:gd name="T59" fmla="*/ 21 h 52"/>
                  <a:gd name="T60" fmla="*/ 112 w 195"/>
                  <a:gd name="T61" fmla="*/ 22 h 52"/>
                  <a:gd name="T62" fmla="*/ 104 w 195"/>
                  <a:gd name="T63" fmla="*/ 24 h 52"/>
                  <a:gd name="T64" fmla="*/ 95 w 195"/>
                  <a:gd name="T65" fmla="*/ 23 h 52"/>
                  <a:gd name="T66" fmla="*/ 81 w 195"/>
                  <a:gd name="T67" fmla="*/ 23 h 52"/>
                  <a:gd name="T68" fmla="*/ 69 w 195"/>
                  <a:gd name="T69" fmla="*/ 25 h 52"/>
                  <a:gd name="T70" fmla="*/ 58 w 195"/>
                  <a:gd name="T71" fmla="*/ 28 h 52"/>
                  <a:gd name="T72" fmla="*/ 43 w 195"/>
                  <a:gd name="T73" fmla="*/ 27 h 52"/>
                  <a:gd name="T74" fmla="*/ 38 w 195"/>
                  <a:gd name="T75" fmla="*/ 28 h 52"/>
                  <a:gd name="T76" fmla="*/ 24 w 195"/>
                  <a:gd name="T77" fmla="*/ 30 h 52"/>
                  <a:gd name="T78" fmla="*/ 11 w 195"/>
                  <a:gd name="T79" fmla="*/ 34 h 52"/>
                  <a:gd name="T80" fmla="*/ 8 w 195"/>
                  <a:gd name="T81" fmla="*/ 46 h 52"/>
                  <a:gd name="T82" fmla="*/ 4 w 195"/>
                  <a:gd name="T83" fmla="*/ 35 h 52"/>
                  <a:gd name="T84" fmla="*/ 7 w 195"/>
                  <a:gd name="T85" fmla="*/ 49 h 52"/>
                  <a:gd name="T86" fmla="*/ 13 w 195"/>
                  <a:gd name="T87" fmla="*/ 48 h 52"/>
                  <a:gd name="T88" fmla="*/ 24 w 195"/>
                  <a:gd name="T89" fmla="*/ 46 h 52"/>
                  <a:gd name="T90" fmla="*/ 33 w 195"/>
                  <a:gd name="T91" fmla="*/ 43 h 52"/>
                  <a:gd name="T92" fmla="*/ 43 w 195"/>
                  <a:gd name="T93" fmla="*/ 44 h 52"/>
                  <a:gd name="T94" fmla="*/ 47 w 195"/>
                  <a:gd name="T95" fmla="*/ 41 h 52"/>
                  <a:gd name="T96" fmla="*/ 51 w 195"/>
                  <a:gd name="T97" fmla="*/ 43 h 52"/>
                  <a:gd name="T98" fmla="*/ 57 w 195"/>
                  <a:gd name="T99" fmla="*/ 46 h 52"/>
                  <a:gd name="T100" fmla="*/ 62 w 195"/>
                  <a:gd name="T101" fmla="*/ 42 h 52"/>
                  <a:gd name="T102" fmla="*/ 65 w 195"/>
                  <a:gd name="T103" fmla="*/ 44 h 52"/>
                  <a:gd name="T104" fmla="*/ 69 w 195"/>
                  <a:gd name="T105" fmla="*/ 45 h 52"/>
                  <a:gd name="T106" fmla="*/ 82 w 195"/>
                  <a:gd name="T107" fmla="*/ 44 h 52"/>
                  <a:gd name="T108" fmla="*/ 99 w 195"/>
                  <a:gd name="T109" fmla="*/ 38 h 52"/>
                  <a:gd name="T110" fmla="*/ 184 w 195"/>
                  <a:gd name="T111" fmla="*/ 4 h 52"/>
                  <a:gd name="T112" fmla="*/ 40 w 195"/>
                  <a:gd name="T113" fmla="*/ 29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95" h="52">
                    <a:moveTo>
                      <a:pt x="85" y="41"/>
                    </a:moveTo>
                    <a:cubicBezTo>
                      <a:pt x="87" y="42"/>
                      <a:pt x="87" y="42"/>
                      <a:pt x="87" y="42"/>
                    </a:cubicBezTo>
                    <a:cubicBezTo>
                      <a:pt x="86" y="45"/>
                      <a:pt x="85" y="44"/>
                      <a:pt x="86" y="46"/>
                    </a:cubicBezTo>
                    <a:cubicBezTo>
                      <a:pt x="85" y="41"/>
                      <a:pt x="90" y="45"/>
                      <a:pt x="89" y="40"/>
                    </a:cubicBezTo>
                    <a:cubicBezTo>
                      <a:pt x="90" y="41"/>
                      <a:pt x="90" y="41"/>
                      <a:pt x="90" y="41"/>
                    </a:cubicBezTo>
                    <a:cubicBezTo>
                      <a:pt x="90" y="41"/>
                      <a:pt x="90" y="41"/>
                      <a:pt x="90" y="41"/>
                    </a:cubicBezTo>
                    <a:cubicBezTo>
                      <a:pt x="91" y="43"/>
                      <a:pt x="90" y="37"/>
                      <a:pt x="92" y="37"/>
                    </a:cubicBezTo>
                    <a:cubicBezTo>
                      <a:pt x="93" y="38"/>
                      <a:pt x="93" y="38"/>
                      <a:pt x="93" y="39"/>
                    </a:cubicBezTo>
                    <a:cubicBezTo>
                      <a:pt x="94" y="38"/>
                      <a:pt x="94" y="38"/>
                      <a:pt x="94" y="38"/>
                    </a:cubicBezTo>
                    <a:cubicBezTo>
                      <a:pt x="94" y="38"/>
                      <a:pt x="94" y="39"/>
                      <a:pt x="94" y="39"/>
                    </a:cubicBezTo>
                    <a:cubicBezTo>
                      <a:pt x="96" y="38"/>
                      <a:pt x="96" y="38"/>
                      <a:pt x="96" y="38"/>
                    </a:cubicBezTo>
                    <a:cubicBezTo>
                      <a:pt x="96" y="38"/>
                      <a:pt x="96" y="38"/>
                      <a:pt x="96" y="38"/>
                    </a:cubicBezTo>
                    <a:cubicBezTo>
                      <a:pt x="96" y="37"/>
                      <a:pt x="97" y="36"/>
                      <a:pt x="97" y="35"/>
                    </a:cubicBezTo>
                    <a:cubicBezTo>
                      <a:pt x="97" y="36"/>
                      <a:pt x="97" y="36"/>
                      <a:pt x="97" y="36"/>
                    </a:cubicBezTo>
                    <a:cubicBezTo>
                      <a:pt x="98" y="35"/>
                      <a:pt x="98" y="35"/>
                      <a:pt x="98" y="35"/>
                    </a:cubicBezTo>
                    <a:cubicBezTo>
                      <a:pt x="98" y="36"/>
                      <a:pt x="98" y="38"/>
                      <a:pt x="97" y="38"/>
                    </a:cubicBezTo>
                    <a:cubicBezTo>
                      <a:pt x="99" y="43"/>
                      <a:pt x="98" y="36"/>
                      <a:pt x="100" y="39"/>
                    </a:cubicBezTo>
                    <a:cubicBezTo>
                      <a:pt x="99" y="40"/>
                      <a:pt x="99" y="40"/>
                      <a:pt x="99" y="40"/>
                    </a:cubicBezTo>
                    <a:cubicBezTo>
                      <a:pt x="100" y="43"/>
                      <a:pt x="101" y="42"/>
                      <a:pt x="103" y="43"/>
                    </a:cubicBezTo>
                    <a:cubicBezTo>
                      <a:pt x="102" y="42"/>
                      <a:pt x="100" y="39"/>
                      <a:pt x="101" y="37"/>
                    </a:cubicBezTo>
                    <a:cubicBezTo>
                      <a:pt x="101" y="38"/>
                      <a:pt x="101" y="38"/>
                      <a:pt x="102" y="37"/>
                    </a:cubicBezTo>
                    <a:cubicBezTo>
                      <a:pt x="102" y="39"/>
                      <a:pt x="103" y="38"/>
                      <a:pt x="104" y="38"/>
                    </a:cubicBezTo>
                    <a:cubicBezTo>
                      <a:pt x="104" y="40"/>
                      <a:pt x="104" y="40"/>
                      <a:pt x="104" y="40"/>
                    </a:cubicBezTo>
                    <a:cubicBezTo>
                      <a:pt x="105" y="39"/>
                      <a:pt x="104" y="38"/>
                      <a:pt x="105" y="37"/>
                    </a:cubicBezTo>
                    <a:cubicBezTo>
                      <a:pt x="106" y="37"/>
                      <a:pt x="106" y="39"/>
                      <a:pt x="107" y="41"/>
                    </a:cubicBezTo>
                    <a:cubicBezTo>
                      <a:pt x="108" y="41"/>
                      <a:pt x="105" y="38"/>
                      <a:pt x="107" y="37"/>
                    </a:cubicBezTo>
                    <a:cubicBezTo>
                      <a:pt x="108" y="38"/>
                      <a:pt x="109" y="36"/>
                      <a:pt x="110" y="35"/>
                    </a:cubicBezTo>
                    <a:cubicBezTo>
                      <a:pt x="111" y="35"/>
                      <a:pt x="110" y="36"/>
                      <a:pt x="111" y="37"/>
                    </a:cubicBezTo>
                    <a:cubicBezTo>
                      <a:pt x="111" y="35"/>
                      <a:pt x="111" y="35"/>
                      <a:pt x="111" y="35"/>
                    </a:cubicBezTo>
                    <a:cubicBezTo>
                      <a:pt x="111" y="35"/>
                      <a:pt x="112" y="36"/>
                      <a:pt x="112" y="36"/>
                    </a:cubicBezTo>
                    <a:cubicBezTo>
                      <a:pt x="112" y="35"/>
                      <a:pt x="111" y="33"/>
                      <a:pt x="112" y="32"/>
                    </a:cubicBezTo>
                    <a:cubicBezTo>
                      <a:pt x="112" y="30"/>
                      <a:pt x="115" y="36"/>
                      <a:pt x="116" y="33"/>
                    </a:cubicBezTo>
                    <a:cubicBezTo>
                      <a:pt x="116" y="33"/>
                      <a:pt x="116" y="34"/>
                      <a:pt x="116" y="35"/>
                    </a:cubicBezTo>
                    <a:cubicBezTo>
                      <a:pt x="118" y="33"/>
                      <a:pt x="117" y="34"/>
                      <a:pt x="118" y="31"/>
                    </a:cubicBezTo>
                    <a:cubicBezTo>
                      <a:pt x="120" y="32"/>
                      <a:pt x="120" y="32"/>
                      <a:pt x="120" y="32"/>
                    </a:cubicBezTo>
                    <a:cubicBezTo>
                      <a:pt x="119" y="30"/>
                      <a:pt x="119" y="28"/>
                      <a:pt x="120" y="26"/>
                    </a:cubicBezTo>
                    <a:cubicBezTo>
                      <a:pt x="120" y="25"/>
                      <a:pt x="119" y="24"/>
                      <a:pt x="119" y="24"/>
                    </a:cubicBezTo>
                    <a:cubicBezTo>
                      <a:pt x="120" y="22"/>
                      <a:pt x="120" y="22"/>
                      <a:pt x="120" y="22"/>
                    </a:cubicBezTo>
                    <a:cubicBezTo>
                      <a:pt x="121" y="23"/>
                      <a:pt x="121" y="24"/>
                      <a:pt x="121" y="25"/>
                    </a:cubicBezTo>
                    <a:cubicBezTo>
                      <a:pt x="121" y="24"/>
                      <a:pt x="121" y="24"/>
                      <a:pt x="121" y="24"/>
                    </a:cubicBezTo>
                    <a:cubicBezTo>
                      <a:pt x="122" y="25"/>
                      <a:pt x="121" y="26"/>
                      <a:pt x="121" y="28"/>
                    </a:cubicBezTo>
                    <a:cubicBezTo>
                      <a:pt x="121" y="27"/>
                      <a:pt x="121" y="27"/>
                      <a:pt x="120" y="26"/>
                    </a:cubicBezTo>
                    <a:cubicBezTo>
                      <a:pt x="120" y="28"/>
                      <a:pt x="120" y="30"/>
                      <a:pt x="121" y="31"/>
                    </a:cubicBezTo>
                    <a:cubicBezTo>
                      <a:pt x="121" y="31"/>
                      <a:pt x="121" y="31"/>
                      <a:pt x="121" y="30"/>
                    </a:cubicBezTo>
                    <a:cubicBezTo>
                      <a:pt x="121" y="31"/>
                      <a:pt x="121" y="31"/>
                      <a:pt x="121" y="31"/>
                    </a:cubicBezTo>
                    <a:cubicBezTo>
                      <a:pt x="121" y="32"/>
                      <a:pt x="121" y="31"/>
                      <a:pt x="121" y="30"/>
                    </a:cubicBezTo>
                    <a:cubicBezTo>
                      <a:pt x="122" y="33"/>
                      <a:pt x="122" y="33"/>
                      <a:pt x="122" y="33"/>
                    </a:cubicBezTo>
                    <a:cubicBezTo>
                      <a:pt x="122" y="32"/>
                      <a:pt x="122" y="32"/>
                      <a:pt x="122" y="32"/>
                    </a:cubicBezTo>
                    <a:cubicBezTo>
                      <a:pt x="124" y="34"/>
                      <a:pt x="124" y="34"/>
                      <a:pt x="124" y="34"/>
                    </a:cubicBezTo>
                    <a:cubicBezTo>
                      <a:pt x="126" y="30"/>
                      <a:pt x="126" y="26"/>
                      <a:pt x="128" y="25"/>
                    </a:cubicBezTo>
                    <a:cubicBezTo>
                      <a:pt x="128" y="27"/>
                      <a:pt x="129" y="28"/>
                      <a:pt x="129" y="30"/>
                    </a:cubicBezTo>
                    <a:cubicBezTo>
                      <a:pt x="128" y="28"/>
                      <a:pt x="127" y="32"/>
                      <a:pt x="126" y="31"/>
                    </a:cubicBezTo>
                    <a:cubicBezTo>
                      <a:pt x="127" y="32"/>
                      <a:pt x="127" y="33"/>
                      <a:pt x="127" y="33"/>
                    </a:cubicBezTo>
                    <a:cubicBezTo>
                      <a:pt x="129" y="31"/>
                      <a:pt x="129" y="31"/>
                      <a:pt x="129" y="31"/>
                    </a:cubicBezTo>
                    <a:cubicBezTo>
                      <a:pt x="129" y="33"/>
                      <a:pt x="129" y="32"/>
                      <a:pt x="130" y="33"/>
                    </a:cubicBezTo>
                    <a:cubicBezTo>
                      <a:pt x="129" y="29"/>
                      <a:pt x="131" y="30"/>
                      <a:pt x="132" y="28"/>
                    </a:cubicBezTo>
                    <a:cubicBezTo>
                      <a:pt x="132" y="30"/>
                      <a:pt x="132" y="31"/>
                      <a:pt x="131" y="31"/>
                    </a:cubicBezTo>
                    <a:cubicBezTo>
                      <a:pt x="133" y="34"/>
                      <a:pt x="132" y="26"/>
                      <a:pt x="134" y="28"/>
                    </a:cubicBezTo>
                    <a:cubicBezTo>
                      <a:pt x="133" y="29"/>
                      <a:pt x="133" y="28"/>
                      <a:pt x="133" y="29"/>
                    </a:cubicBezTo>
                    <a:cubicBezTo>
                      <a:pt x="134" y="28"/>
                      <a:pt x="135" y="28"/>
                      <a:pt x="135" y="30"/>
                    </a:cubicBezTo>
                    <a:cubicBezTo>
                      <a:pt x="135" y="30"/>
                      <a:pt x="135" y="30"/>
                      <a:pt x="135" y="30"/>
                    </a:cubicBezTo>
                    <a:cubicBezTo>
                      <a:pt x="137" y="30"/>
                      <a:pt x="140" y="29"/>
                      <a:pt x="140" y="25"/>
                    </a:cubicBezTo>
                    <a:cubicBezTo>
                      <a:pt x="140" y="26"/>
                      <a:pt x="140" y="29"/>
                      <a:pt x="140" y="30"/>
                    </a:cubicBezTo>
                    <a:cubicBezTo>
                      <a:pt x="142" y="18"/>
                      <a:pt x="142" y="18"/>
                      <a:pt x="142" y="18"/>
                    </a:cubicBezTo>
                    <a:cubicBezTo>
                      <a:pt x="142" y="21"/>
                      <a:pt x="144" y="28"/>
                      <a:pt x="143" y="30"/>
                    </a:cubicBezTo>
                    <a:cubicBezTo>
                      <a:pt x="143" y="30"/>
                      <a:pt x="144" y="31"/>
                      <a:pt x="145" y="29"/>
                    </a:cubicBezTo>
                    <a:cubicBezTo>
                      <a:pt x="144" y="29"/>
                      <a:pt x="143" y="25"/>
                      <a:pt x="144" y="25"/>
                    </a:cubicBezTo>
                    <a:cubicBezTo>
                      <a:pt x="145" y="28"/>
                      <a:pt x="145" y="27"/>
                      <a:pt x="147" y="29"/>
                    </a:cubicBezTo>
                    <a:cubicBezTo>
                      <a:pt x="146" y="29"/>
                      <a:pt x="146" y="24"/>
                      <a:pt x="146" y="24"/>
                    </a:cubicBezTo>
                    <a:cubicBezTo>
                      <a:pt x="146" y="25"/>
                      <a:pt x="147" y="28"/>
                      <a:pt x="147" y="29"/>
                    </a:cubicBezTo>
                    <a:cubicBezTo>
                      <a:pt x="148" y="24"/>
                      <a:pt x="148" y="24"/>
                      <a:pt x="148" y="24"/>
                    </a:cubicBezTo>
                    <a:cubicBezTo>
                      <a:pt x="148" y="25"/>
                      <a:pt x="149" y="28"/>
                      <a:pt x="149" y="29"/>
                    </a:cubicBezTo>
                    <a:cubicBezTo>
                      <a:pt x="149" y="28"/>
                      <a:pt x="151" y="29"/>
                      <a:pt x="151" y="28"/>
                    </a:cubicBezTo>
                    <a:cubicBezTo>
                      <a:pt x="150" y="28"/>
                      <a:pt x="150" y="28"/>
                      <a:pt x="150" y="28"/>
                    </a:cubicBezTo>
                    <a:cubicBezTo>
                      <a:pt x="152" y="28"/>
                      <a:pt x="151" y="21"/>
                      <a:pt x="153" y="21"/>
                    </a:cubicBezTo>
                    <a:cubicBezTo>
                      <a:pt x="153" y="22"/>
                      <a:pt x="153" y="27"/>
                      <a:pt x="155" y="27"/>
                    </a:cubicBezTo>
                    <a:cubicBezTo>
                      <a:pt x="155" y="25"/>
                      <a:pt x="155" y="16"/>
                      <a:pt x="156" y="14"/>
                    </a:cubicBezTo>
                    <a:cubicBezTo>
                      <a:pt x="156" y="15"/>
                      <a:pt x="156" y="15"/>
                      <a:pt x="156" y="15"/>
                    </a:cubicBezTo>
                    <a:cubicBezTo>
                      <a:pt x="157" y="13"/>
                      <a:pt x="157" y="13"/>
                      <a:pt x="157" y="13"/>
                    </a:cubicBezTo>
                    <a:cubicBezTo>
                      <a:pt x="157" y="17"/>
                      <a:pt x="156" y="24"/>
                      <a:pt x="156" y="27"/>
                    </a:cubicBezTo>
                    <a:cubicBezTo>
                      <a:pt x="157" y="28"/>
                      <a:pt x="156" y="29"/>
                      <a:pt x="157" y="29"/>
                    </a:cubicBezTo>
                    <a:cubicBezTo>
                      <a:pt x="158" y="30"/>
                      <a:pt x="157" y="30"/>
                      <a:pt x="157" y="31"/>
                    </a:cubicBezTo>
                    <a:cubicBezTo>
                      <a:pt x="159" y="31"/>
                      <a:pt x="159" y="31"/>
                      <a:pt x="159" y="31"/>
                    </a:cubicBezTo>
                    <a:cubicBezTo>
                      <a:pt x="159" y="28"/>
                      <a:pt x="161" y="28"/>
                      <a:pt x="160" y="26"/>
                    </a:cubicBezTo>
                    <a:cubicBezTo>
                      <a:pt x="158" y="29"/>
                      <a:pt x="158" y="29"/>
                      <a:pt x="158" y="29"/>
                    </a:cubicBezTo>
                    <a:cubicBezTo>
                      <a:pt x="157" y="26"/>
                      <a:pt x="158" y="21"/>
                      <a:pt x="160" y="21"/>
                    </a:cubicBezTo>
                    <a:cubicBezTo>
                      <a:pt x="161" y="22"/>
                      <a:pt x="161" y="26"/>
                      <a:pt x="161" y="27"/>
                    </a:cubicBezTo>
                    <a:cubicBezTo>
                      <a:pt x="161" y="26"/>
                      <a:pt x="162" y="25"/>
                      <a:pt x="162" y="26"/>
                    </a:cubicBezTo>
                    <a:cubicBezTo>
                      <a:pt x="162" y="27"/>
                      <a:pt x="162" y="27"/>
                      <a:pt x="162" y="27"/>
                    </a:cubicBezTo>
                    <a:cubicBezTo>
                      <a:pt x="163" y="28"/>
                      <a:pt x="163" y="23"/>
                      <a:pt x="165" y="26"/>
                    </a:cubicBezTo>
                    <a:cubicBezTo>
                      <a:pt x="165" y="26"/>
                      <a:pt x="166" y="29"/>
                      <a:pt x="166" y="27"/>
                    </a:cubicBezTo>
                    <a:cubicBezTo>
                      <a:pt x="165" y="24"/>
                      <a:pt x="163" y="15"/>
                      <a:pt x="163" y="13"/>
                    </a:cubicBezTo>
                    <a:cubicBezTo>
                      <a:pt x="163" y="13"/>
                      <a:pt x="166" y="15"/>
                      <a:pt x="167" y="16"/>
                    </a:cubicBezTo>
                    <a:cubicBezTo>
                      <a:pt x="168" y="19"/>
                      <a:pt x="167" y="22"/>
                      <a:pt x="168" y="24"/>
                    </a:cubicBezTo>
                    <a:cubicBezTo>
                      <a:pt x="167" y="23"/>
                      <a:pt x="168" y="22"/>
                      <a:pt x="168" y="22"/>
                    </a:cubicBezTo>
                    <a:cubicBezTo>
                      <a:pt x="168" y="23"/>
                      <a:pt x="168" y="24"/>
                      <a:pt x="169" y="24"/>
                    </a:cubicBezTo>
                    <a:cubicBezTo>
                      <a:pt x="169" y="21"/>
                      <a:pt x="171" y="24"/>
                      <a:pt x="169" y="22"/>
                    </a:cubicBezTo>
                    <a:cubicBezTo>
                      <a:pt x="170" y="21"/>
                      <a:pt x="170" y="22"/>
                      <a:pt x="171" y="22"/>
                    </a:cubicBezTo>
                    <a:cubicBezTo>
                      <a:pt x="170" y="20"/>
                      <a:pt x="171" y="16"/>
                      <a:pt x="172" y="15"/>
                    </a:cubicBezTo>
                    <a:cubicBezTo>
                      <a:pt x="172" y="15"/>
                      <a:pt x="172" y="16"/>
                      <a:pt x="172" y="17"/>
                    </a:cubicBezTo>
                    <a:cubicBezTo>
                      <a:pt x="174" y="16"/>
                      <a:pt x="175" y="17"/>
                      <a:pt x="177" y="17"/>
                    </a:cubicBezTo>
                    <a:cubicBezTo>
                      <a:pt x="178" y="18"/>
                      <a:pt x="179" y="18"/>
                      <a:pt x="178" y="19"/>
                    </a:cubicBezTo>
                    <a:cubicBezTo>
                      <a:pt x="179" y="19"/>
                      <a:pt x="179" y="18"/>
                      <a:pt x="179" y="18"/>
                    </a:cubicBezTo>
                    <a:cubicBezTo>
                      <a:pt x="181" y="20"/>
                      <a:pt x="178" y="18"/>
                      <a:pt x="179" y="21"/>
                    </a:cubicBezTo>
                    <a:cubicBezTo>
                      <a:pt x="179" y="19"/>
                      <a:pt x="180" y="19"/>
                      <a:pt x="181" y="17"/>
                    </a:cubicBezTo>
                    <a:cubicBezTo>
                      <a:pt x="180" y="15"/>
                      <a:pt x="179" y="17"/>
                      <a:pt x="178" y="19"/>
                    </a:cubicBezTo>
                    <a:cubicBezTo>
                      <a:pt x="178" y="15"/>
                      <a:pt x="178" y="11"/>
                      <a:pt x="180" y="10"/>
                    </a:cubicBezTo>
                    <a:cubicBezTo>
                      <a:pt x="181" y="8"/>
                      <a:pt x="181" y="12"/>
                      <a:pt x="181" y="11"/>
                    </a:cubicBezTo>
                    <a:cubicBezTo>
                      <a:pt x="184" y="11"/>
                      <a:pt x="182" y="5"/>
                      <a:pt x="185" y="7"/>
                    </a:cubicBezTo>
                    <a:cubicBezTo>
                      <a:pt x="186" y="9"/>
                      <a:pt x="186" y="11"/>
                      <a:pt x="186" y="12"/>
                    </a:cubicBezTo>
                    <a:cubicBezTo>
                      <a:pt x="185" y="13"/>
                      <a:pt x="184" y="11"/>
                      <a:pt x="184" y="12"/>
                    </a:cubicBezTo>
                    <a:cubicBezTo>
                      <a:pt x="185" y="12"/>
                      <a:pt x="185" y="12"/>
                      <a:pt x="185" y="12"/>
                    </a:cubicBezTo>
                    <a:cubicBezTo>
                      <a:pt x="184" y="13"/>
                      <a:pt x="184" y="14"/>
                      <a:pt x="183" y="13"/>
                    </a:cubicBezTo>
                    <a:cubicBezTo>
                      <a:pt x="184" y="15"/>
                      <a:pt x="188" y="13"/>
                      <a:pt x="190" y="14"/>
                    </a:cubicBezTo>
                    <a:cubicBezTo>
                      <a:pt x="191" y="13"/>
                      <a:pt x="191" y="12"/>
                      <a:pt x="191" y="12"/>
                    </a:cubicBezTo>
                    <a:cubicBezTo>
                      <a:pt x="190" y="12"/>
                      <a:pt x="190" y="12"/>
                      <a:pt x="190" y="12"/>
                    </a:cubicBezTo>
                    <a:cubicBezTo>
                      <a:pt x="189" y="11"/>
                      <a:pt x="191" y="9"/>
                      <a:pt x="190" y="9"/>
                    </a:cubicBezTo>
                    <a:cubicBezTo>
                      <a:pt x="190" y="7"/>
                      <a:pt x="191" y="5"/>
                      <a:pt x="192" y="6"/>
                    </a:cubicBezTo>
                    <a:cubicBezTo>
                      <a:pt x="193" y="8"/>
                      <a:pt x="193" y="8"/>
                      <a:pt x="193" y="8"/>
                    </a:cubicBezTo>
                    <a:cubicBezTo>
                      <a:pt x="193" y="8"/>
                      <a:pt x="192" y="7"/>
                      <a:pt x="192" y="8"/>
                    </a:cubicBezTo>
                    <a:cubicBezTo>
                      <a:pt x="192" y="7"/>
                      <a:pt x="194" y="11"/>
                      <a:pt x="194" y="7"/>
                    </a:cubicBezTo>
                    <a:cubicBezTo>
                      <a:pt x="193" y="6"/>
                      <a:pt x="193" y="6"/>
                      <a:pt x="193" y="6"/>
                    </a:cubicBezTo>
                    <a:cubicBezTo>
                      <a:pt x="194" y="5"/>
                      <a:pt x="194" y="2"/>
                      <a:pt x="195" y="2"/>
                    </a:cubicBezTo>
                    <a:cubicBezTo>
                      <a:pt x="194" y="0"/>
                      <a:pt x="195" y="3"/>
                      <a:pt x="194" y="0"/>
                    </a:cubicBezTo>
                    <a:cubicBezTo>
                      <a:pt x="195" y="3"/>
                      <a:pt x="191" y="1"/>
                      <a:pt x="193" y="4"/>
                    </a:cubicBezTo>
                    <a:cubicBezTo>
                      <a:pt x="191" y="1"/>
                      <a:pt x="191" y="3"/>
                      <a:pt x="190" y="0"/>
                    </a:cubicBezTo>
                    <a:cubicBezTo>
                      <a:pt x="190" y="1"/>
                      <a:pt x="190" y="2"/>
                      <a:pt x="189" y="2"/>
                    </a:cubicBezTo>
                    <a:cubicBezTo>
                      <a:pt x="189" y="2"/>
                      <a:pt x="189" y="2"/>
                      <a:pt x="189" y="2"/>
                    </a:cubicBezTo>
                    <a:cubicBezTo>
                      <a:pt x="189" y="2"/>
                      <a:pt x="189" y="2"/>
                      <a:pt x="189" y="2"/>
                    </a:cubicBezTo>
                    <a:cubicBezTo>
                      <a:pt x="189" y="2"/>
                      <a:pt x="189" y="2"/>
                      <a:pt x="189" y="2"/>
                    </a:cubicBezTo>
                    <a:cubicBezTo>
                      <a:pt x="189" y="3"/>
                      <a:pt x="189" y="3"/>
                      <a:pt x="189" y="2"/>
                    </a:cubicBezTo>
                    <a:cubicBezTo>
                      <a:pt x="190" y="3"/>
                      <a:pt x="190" y="3"/>
                      <a:pt x="190" y="4"/>
                    </a:cubicBezTo>
                    <a:cubicBezTo>
                      <a:pt x="190" y="5"/>
                      <a:pt x="188" y="6"/>
                      <a:pt x="188" y="7"/>
                    </a:cubicBezTo>
                    <a:cubicBezTo>
                      <a:pt x="188" y="7"/>
                      <a:pt x="188" y="6"/>
                      <a:pt x="188" y="5"/>
                    </a:cubicBezTo>
                    <a:cubicBezTo>
                      <a:pt x="187" y="7"/>
                      <a:pt x="187" y="7"/>
                      <a:pt x="187" y="7"/>
                    </a:cubicBezTo>
                    <a:cubicBezTo>
                      <a:pt x="187" y="5"/>
                      <a:pt x="185" y="4"/>
                      <a:pt x="186" y="3"/>
                    </a:cubicBezTo>
                    <a:cubicBezTo>
                      <a:pt x="185" y="3"/>
                      <a:pt x="185" y="3"/>
                      <a:pt x="185" y="3"/>
                    </a:cubicBezTo>
                    <a:cubicBezTo>
                      <a:pt x="184" y="2"/>
                      <a:pt x="183" y="2"/>
                      <a:pt x="183" y="3"/>
                    </a:cubicBezTo>
                    <a:cubicBezTo>
                      <a:pt x="182" y="2"/>
                      <a:pt x="182" y="5"/>
                      <a:pt x="182" y="3"/>
                    </a:cubicBezTo>
                    <a:cubicBezTo>
                      <a:pt x="180" y="5"/>
                      <a:pt x="180" y="5"/>
                      <a:pt x="180" y="5"/>
                    </a:cubicBezTo>
                    <a:cubicBezTo>
                      <a:pt x="180" y="5"/>
                      <a:pt x="180" y="5"/>
                      <a:pt x="180" y="5"/>
                    </a:cubicBezTo>
                    <a:cubicBezTo>
                      <a:pt x="178" y="5"/>
                      <a:pt x="177" y="8"/>
                      <a:pt x="174" y="5"/>
                    </a:cubicBezTo>
                    <a:cubicBezTo>
                      <a:pt x="174" y="6"/>
                      <a:pt x="173" y="7"/>
                      <a:pt x="172" y="6"/>
                    </a:cubicBezTo>
                    <a:cubicBezTo>
                      <a:pt x="172" y="5"/>
                      <a:pt x="172" y="5"/>
                      <a:pt x="172" y="5"/>
                    </a:cubicBezTo>
                    <a:cubicBezTo>
                      <a:pt x="171" y="6"/>
                      <a:pt x="169" y="4"/>
                      <a:pt x="169" y="6"/>
                    </a:cubicBezTo>
                    <a:cubicBezTo>
                      <a:pt x="167" y="2"/>
                      <a:pt x="165" y="5"/>
                      <a:pt x="164" y="5"/>
                    </a:cubicBezTo>
                    <a:cubicBezTo>
                      <a:pt x="164" y="7"/>
                      <a:pt x="164" y="7"/>
                      <a:pt x="164" y="7"/>
                    </a:cubicBezTo>
                    <a:cubicBezTo>
                      <a:pt x="163" y="7"/>
                      <a:pt x="162" y="8"/>
                      <a:pt x="161" y="9"/>
                    </a:cubicBezTo>
                    <a:cubicBezTo>
                      <a:pt x="162" y="11"/>
                      <a:pt x="162" y="11"/>
                      <a:pt x="162" y="11"/>
                    </a:cubicBezTo>
                    <a:cubicBezTo>
                      <a:pt x="161" y="12"/>
                      <a:pt x="159" y="10"/>
                      <a:pt x="157" y="10"/>
                    </a:cubicBezTo>
                    <a:cubicBezTo>
                      <a:pt x="157" y="10"/>
                      <a:pt x="158" y="10"/>
                      <a:pt x="158" y="10"/>
                    </a:cubicBezTo>
                    <a:cubicBezTo>
                      <a:pt x="155" y="6"/>
                      <a:pt x="154" y="14"/>
                      <a:pt x="152" y="11"/>
                    </a:cubicBezTo>
                    <a:cubicBezTo>
                      <a:pt x="152" y="12"/>
                      <a:pt x="152" y="12"/>
                      <a:pt x="151" y="11"/>
                    </a:cubicBezTo>
                    <a:cubicBezTo>
                      <a:pt x="151" y="11"/>
                      <a:pt x="151" y="11"/>
                      <a:pt x="151" y="11"/>
                    </a:cubicBezTo>
                    <a:cubicBezTo>
                      <a:pt x="151" y="11"/>
                      <a:pt x="151" y="11"/>
                      <a:pt x="151" y="11"/>
                    </a:cubicBezTo>
                    <a:cubicBezTo>
                      <a:pt x="151" y="11"/>
                      <a:pt x="151" y="11"/>
                      <a:pt x="150" y="10"/>
                    </a:cubicBezTo>
                    <a:cubicBezTo>
                      <a:pt x="151" y="11"/>
                      <a:pt x="151" y="11"/>
                      <a:pt x="151" y="11"/>
                    </a:cubicBezTo>
                    <a:cubicBezTo>
                      <a:pt x="151" y="11"/>
                      <a:pt x="150" y="12"/>
                      <a:pt x="150" y="12"/>
                    </a:cubicBezTo>
                    <a:cubicBezTo>
                      <a:pt x="149" y="10"/>
                      <a:pt x="149" y="10"/>
                      <a:pt x="149" y="10"/>
                    </a:cubicBezTo>
                    <a:cubicBezTo>
                      <a:pt x="149" y="10"/>
                      <a:pt x="149" y="10"/>
                      <a:pt x="149" y="10"/>
                    </a:cubicBezTo>
                    <a:cubicBezTo>
                      <a:pt x="148" y="10"/>
                      <a:pt x="149" y="11"/>
                      <a:pt x="149" y="13"/>
                    </a:cubicBezTo>
                    <a:cubicBezTo>
                      <a:pt x="149" y="13"/>
                      <a:pt x="149" y="13"/>
                      <a:pt x="149" y="14"/>
                    </a:cubicBezTo>
                    <a:cubicBezTo>
                      <a:pt x="148" y="11"/>
                      <a:pt x="148" y="15"/>
                      <a:pt x="147" y="12"/>
                    </a:cubicBezTo>
                    <a:cubicBezTo>
                      <a:pt x="147" y="14"/>
                      <a:pt x="144" y="14"/>
                      <a:pt x="145" y="17"/>
                    </a:cubicBezTo>
                    <a:cubicBezTo>
                      <a:pt x="145" y="17"/>
                      <a:pt x="144" y="16"/>
                      <a:pt x="145" y="16"/>
                    </a:cubicBezTo>
                    <a:cubicBezTo>
                      <a:pt x="144" y="16"/>
                      <a:pt x="143" y="16"/>
                      <a:pt x="143" y="17"/>
                    </a:cubicBezTo>
                    <a:cubicBezTo>
                      <a:pt x="142" y="14"/>
                      <a:pt x="142" y="14"/>
                      <a:pt x="142" y="14"/>
                    </a:cubicBezTo>
                    <a:cubicBezTo>
                      <a:pt x="142" y="18"/>
                      <a:pt x="142" y="18"/>
                      <a:pt x="142" y="18"/>
                    </a:cubicBezTo>
                    <a:cubicBezTo>
                      <a:pt x="141" y="17"/>
                      <a:pt x="140" y="16"/>
                      <a:pt x="141" y="14"/>
                    </a:cubicBezTo>
                    <a:cubicBezTo>
                      <a:pt x="139" y="17"/>
                      <a:pt x="139" y="15"/>
                      <a:pt x="138" y="18"/>
                    </a:cubicBezTo>
                    <a:cubicBezTo>
                      <a:pt x="138" y="17"/>
                      <a:pt x="138" y="17"/>
                      <a:pt x="138" y="17"/>
                    </a:cubicBezTo>
                    <a:cubicBezTo>
                      <a:pt x="138" y="17"/>
                      <a:pt x="137" y="19"/>
                      <a:pt x="137" y="18"/>
                    </a:cubicBezTo>
                    <a:cubicBezTo>
                      <a:pt x="135" y="15"/>
                      <a:pt x="131" y="18"/>
                      <a:pt x="127" y="16"/>
                    </a:cubicBezTo>
                    <a:cubicBezTo>
                      <a:pt x="128" y="21"/>
                      <a:pt x="125" y="14"/>
                      <a:pt x="126" y="18"/>
                    </a:cubicBezTo>
                    <a:cubicBezTo>
                      <a:pt x="125" y="17"/>
                      <a:pt x="125" y="16"/>
                      <a:pt x="125" y="15"/>
                    </a:cubicBezTo>
                    <a:cubicBezTo>
                      <a:pt x="124" y="17"/>
                      <a:pt x="123" y="14"/>
                      <a:pt x="122" y="17"/>
                    </a:cubicBezTo>
                    <a:cubicBezTo>
                      <a:pt x="122" y="16"/>
                      <a:pt x="122" y="15"/>
                      <a:pt x="122" y="15"/>
                    </a:cubicBezTo>
                    <a:cubicBezTo>
                      <a:pt x="122" y="15"/>
                      <a:pt x="121" y="16"/>
                      <a:pt x="121" y="15"/>
                    </a:cubicBezTo>
                    <a:cubicBezTo>
                      <a:pt x="121" y="15"/>
                      <a:pt x="121" y="14"/>
                      <a:pt x="121" y="14"/>
                    </a:cubicBezTo>
                    <a:cubicBezTo>
                      <a:pt x="120" y="14"/>
                      <a:pt x="120" y="18"/>
                      <a:pt x="121" y="21"/>
                    </a:cubicBezTo>
                    <a:cubicBezTo>
                      <a:pt x="120" y="19"/>
                      <a:pt x="119" y="20"/>
                      <a:pt x="119" y="22"/>
                    </a:cubicBezTo>
                    <a:cubicBezTo>
                      <a:pt x="118" y="21"/>
                      <a:pt x="118" y="20"/>
                      <a:pt x="119" y="19"/>
                    </a:cubicBezTo>
                    <a:cubicBezTo>
                      <a:pt x="118" y="19"/>
                      <a:pt x="115" y="18"/>
                      <a:pt x="115" y="21"/>
                    </a:cubicBezTo>
                    <a:cubicBezTo>
                      <a:pt x="115" y="20"/>
                      <a:pt x="115" y="21"/>
                      <a:pt x="114" y="21"/>
                    </a:cubicBezTo>
                    <a:cubicBezTo>
                      <a:pt x="113" y="21"/>
                      <a:pt x="113" y="21"/>
                      <a:pt x="112" y="21"/>
                    </a:cubicBezTo>
                    <a:cubicBezTo>
                      <a:pt x="112" y="22"/>
                      <a:pt x="112" y="22"/>
                      <a:pt x="112" y="22"/>
                    </a:cubicBezTo>
                    <a:cubicBezTo>
                      <a:pt x="112" y="25"/>
                      <a:pt x="111" y="23"/>
                      <a:pt x="110" y="23"/>
                    </a:cubicBezTo>
                    <a:cubicBezTo>
                      <a:pt x="110" y="23"/>
                      <a:pt x="110" y="23"/>
                      <a:pt x="110" y="23"/>
                    </a:cubicBezTo>
                    <a:cubicBezTo>
                      <a:pt x="108" y="21"/>
                      <a:pt x="109" y="24"/>
                      <a:pt x="107" y="22"/>
                    </a:cubicBezTo>
                    <a:cubicBezTo>
                      <a:pt x="107" y="24"/>
                      <a:pt x="107" y="24"/>
                      <a:pt x="107" y="24"/>
                    </a:cubicBezTo>
                    <a:cubicBezTo>
                      <a:pt x="108" y="28"/>
                      <a:pt x="105" y="22"/>
                      <a:pt x="104" y="23"/>
                    </a:cubicBezTo>
                    <a:cubicBezTo>
                      <a:pt x="104" y="24"/>
                      <a:pt x="104" y="24"/>
                      <a:pt x="104" y="24"/>
                    </a:cubicBezTo>
                    <a:cubicBezTo>
                      <a:pt x="104" y="26"/>
                      <a:pt x="102" y="19"/>
                      <a:pt x="101" y="19"/>
                    </a:cubicBezTo>
                    <a:cubicBezTo>
                      <a:pt x="101" y="18"/>
                      <a:pt x="101" y="18"/>
                      <a:pt x="101" y="18"/>
                    </a:cubicBezTo>
                    <a:cubicBezTo>
                      <a:pt x="99" y="16"/>
                      <a:pt x="101" y="20"/>
                      <a:pt x="100" y="21"/>
                    </a:cubicBezTo>
                    <a:cubicBezTo>
                      <a:pt x="99" y="20"/>
                      <a:pt x="100" y="18"/>
                      <a:pt x="99" y="18"/>
                    </a:cubicBezTo>
                    <a:cubicBezTo>
                      <a:pt x="98" y="17"/>
                      <a:pt x="97" y="22"/>
                      <a:pt x="95" y="20"/>
                    </a:cubicBezTo>
                    <a:cubicBezTo>
                      <a:pt x="95" y="21"/>
                      <a:pt x="96" y="22"/>
                      <a:pt x="95" y="23"/>
                    </a:cubicBezTo>
                    <a:cubicBezTo>
                      <a:pt x="94" y="23"/>
                      <a:pt x="92" y="19"/>
                      <a:pt x="92" y="23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1" y="23"/>
                      <a:pt x="89" y="24"/>
                      <a:pt x="89" y="25"/>
                    </a:cubicBezTo>
                    <a:cubicBezTo>
                      <a:pt x="87" y="19"/>
                      <a:pt x="84" y="29"/>
                      <a:pt x="84" y="23"/>
                    </a:cubicBezTo>
                    <a:cubicBezTo>
                      <a:pt x="81" y="24"/>
                      <a:pt x="81" y="24"/>
                      <a:pt x="81" y="24"/>
                    </a:cubicBezTo>
                    <a:cubicBezTo>
                      <a:pt x="81" y="23"/>
                      <a:pt x="81" y="23"/>
                      <a:pt x="81" y="23"/>
                    </a:cubicBezTo>
                    <a:cubicBezTo>
                      <a:pt x="80" y="23"/>
                      <a:pt x="79" y="25"/>
                      <a:pt x="79" y="26"/>
                    </a:cubicBezTo>
                    <a:cubicBezTo>
                      <a:pt x="79" y="26"/>
                      <a:pt x="79" y="25"/>
                      <a:pt x="79" y="25"/>
                    </a:cubicBezTo>
                    <a:cubicBezTo>
                      <a:pt x="76" y="24"/>
                      <a:pt x="76" y="24"/>
                      <a:pt x="75" y="28"/>
                    </a:cubicBezTo>
                    <a:cubicBezTo>
                      <a:pt x="74" y="26"/>
                      <a:pt x="74" y="26"/>
                      <a:pt x="74" y="26"/>
                    </a:cubicBezTo>
                    <a:cubicBezTo>
                      <a:pt x="74" y="27"/>
                      <a:pt x="71" y="23"/>
                      <a:pt x="69" y="26"/>
                    </a:cubicBezTo>
                    <a:cubicBezTo>
                      <a:pt x="69" y="25"/>
                      <a:pt x="69" y="25"/>
                      <a:pt x="69" y="25"/>
                    </a:cubicBezTo>
                    <a:cubicBezTo>
                      <a:pt x="67" y="27"/>
                      <a:pt x="62" y="20"/>
                      <a:pt x="62" y="27"/>
                    </a:cubicBezTo>
                    <a:cubicBezTo>
                      <a:pt x="61" y="29"/>
                      <a:pt x="61" y="29"/>
                      <a:pt x="61" y="29"/>
                    </a:cubicBezTo>
                    <a:cubicBezTo>
                      <a:pt x="63" y="30"/>
                      <a:pt x="61" y="32"/>
                      <a:pt x="62" y="33"/>
                    </a:cubicBezTo>
                    <a:cubicBezTo>
                      <a:pt x="61" y="34"/>
                      <a:pt x="60" y="32"/>
                      <a:pt x="61" y="31"/>
                    </a:cubicBezTo>
                    <a:cubicBezTo>
                      <a:pt x="61" y="31"/>
                      <a:pt x="61" y="31"/>
                      <a:pt x="61" y="31"/>
                    </a:cubicBezTo>
                    <a:cubicBezTo>
                      <a:pt x="61" y="28"/>
                      <a:pt x="58" y="30"/>
                      <a:pt x="58" y="28"/>
                    </a:cubicBezTo>
                    <a:cubicBezTo>
                      <a:pt x="54" y="29"/>
                      <a:pt x="49" y="27"/>
                      <a:pt x="45" y="28"/>
                    </a:cubicBezTo>
                    <a:cubicBezTo>
                      <a:pt x="46" y="30"/>
                      <a:pt x="46" y="30"/>
                      <a:pt x="46" y="30"/>
                    </a:cubicBezTo>
                    <a:cubicBezTo>
                      <a:pt x="45" y="30"/>
                      <a:pt x="45" y="30"/>
                      <a:pt x="45" y="30"/>
                    </a:cubicBezTo>
                    <a:cubicBezTo>
                      <a:pt x="44" y="30"/>
                      <a:pt x="44" y="28"/>
                      <a:pt x="45" y="28"/>
                    </a:cubicBezTo>
                    <a:cubicBezTo>
                      <a:pt x="44" y="27"/>
                      <a:pt x="44" y="30"/>
                      <a:pt x="44" y="30"/>
                    </a:cubicBezTo>
                    <a:cubicBezTo>
                      <a:pt x="42" y="30"/>
                      <a:pt x="44" y="27"/>
                      <a:pt x="43" y="27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43" y="28"/>
                      <a:pt x="43" y="28"/>
                      <a:pt x="43" y="28"/>
                    </a:cubicBezTo>
                    <a:cubicBezTo>
                      <a:pt x="42" y="29"/>
                      <a:pt x="43" y="30"/>
                      <a:pt x="41" y="30"/>
                    </a:cubicBezTo>
                    <a:cubicBezTo>
                      <a:pt x="41" y="30"/>
                      <a:pt x="41" y="28"/>
                      <a:pt x="40" y="28"/>
                    </a:cubicBezTo>
                    <a:cubicBezTo>
                      <a:pt x="40" y="28"/>
                      <a:pt x="40" y="28"/>
                      <a:pt x="40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9" y="31"/>
                      <a:pt x="39" y="31"/>
                      <a:pt x="39" y="31"/>
                    </a:cubicBezTo>
                    <a:cubicBezTo>
                      <a:pt x="39" y="32"/>
                      <a:pt x="38" y="31"/>
                      <a:pt x="39" y="33"/>
                    </a:cubicBezTo>
                    <a:cubicBezTo>
                      <a:pt x="37" y="29"/>
                      <a:pt x="32" y="33"/>
                      <a:pt x="31" y="31"/>
                    </a:cubicBezTo>
                    <a:cubicBezTo>
                      <a:pt x="31" y="33"/>
                      <a:pt x="30" y="33"/>
                      <a:pt x="28" y="33"/>
                    </a:cubicBezTo>
                    <a:cubicBezTo>
                      <a:pt x="29" y="34"/>
                      <a:pt x="29" y="36"/>
                      <a:pt x="28" y="36"/>
                    </a:cubicBezTo>
                    <a:cubicBezTo>
                      <a:pt x="28" y="31"/>
                      <a:pt x="26" y="34"/>
                      <a:pt x="24" y="30"/>
                    </a:cubicBezTo>
                    <a:cubicBezTo>
                      <a:pt x="25" y="33"/>
                      <a:pt x="21" y="32"/>
                      <a:pt x="23" y="35"/>
                    </a:cubicBezTo>
                    <a:cubicBezTo>
                      <a:pt x="22" y="35"/>
                      <a:pt x="23" y="33"/>
                      <a:pt x="22" y="32"/>
                    </a:cubicBezTo>
                    <a:cubicBezTo>
                      <a:pt x="20" y="34"/>
                      <a:pt x="17" y="31"/>
                      <a:pt x="14" y="32"/>
                    </a:cubicBezTo>
                    <a:cubicBezTo>
                      <a:pt x="14" y="33"/>
                      <a:pt x="15" y="34"/>
                      <a:pt x="14" y="35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2" y="32"/>
                      <a:pt x="12" y="36"/>
                      <a:pt x="11" y="34"/>
                    </a:cubicBezTo>
                    <a:cubicBezTo>
                      <a:pt x="11" y="34"/>
                      <a:pt x="12" y="35"/>
                      <a:pt x="11" y="35"/>
                    </a:cubicBezTo>
                    <a:cubicBezTo>
                      <a:pt x="7" y="34"/>
                      <a:pt x="4" y="36"/>
                      <a:pt x="0" y="36"/>
                    </a:cubicBezTo>
                    <a:cubicBezTo>
                      <a:pt x="3" y="49"/>
                      <a:pt x="3" y="49"/>
                      <a:pt x="3" y="49"/>
                    </a:cubicBezTo>
                    <a:cubicBezTo>
                      <a:pt x="4" y="49"/>
                      <a:pt x="6" y="49"/>
                      <a:pt x="9" y="51"/>
                    </a:cubicBezTo>
                    <a:cubicBezTo>
                      <a:pt x="8" y="49"/>
                      <a:pt x="8" y="49"/>
                      <a:pt x="9" y="49"/>
                    </a:cubicBezTo>
                    <a:cubicBezTo>
                      <a:pt x="8" y="49"/>
                      <a:pt x="8" y="47"/>
                      <a:pt x="8" y="46"/>
                    </a:cubicBezTo>
                    <a:cubicBezTo>
                      <a:pt x="11" y="48"/>
                      <a:pt x="11" y="48"/>
                      <a:pt x="11" y="48"/>
                    </a:cubicBezTo>
                    <a:cubicBezTo>
                      <a:pt x="11" y="46"/>
                      <a:pt x="13" y="48"/>
                      <a:pt x="13" y="45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2" y="43"/>
                      <a:pt x="9" y="40"/>
                      <a:pt x="9" y="36"/>
                    </a:cubicBezTo>
                    <a:cubicBezTo>
                      <a:pt x="8" y="39"/>
                      <a:pt x="5" y="32"/>
                      <a:pt x="4" y="37"/>
                    </a:cubicBezTo>
                    <a:cubicBezTo>
                      <a:pt x="4" y="36"/>
                      <a:pt x="4" y="35"/>
                      <a:pt x="4" y="35"/>
                    </a:cubicBezTo>
                    <a:cubicBezTo>
                      <a:pt x="4" y="36"/>
                      <a:pt x="3" y="37"/>
                      <a:pt x="2" y="36"/>
                    </a:cubicBezTo>
                    <a:cubicBezTo>
                      <a:pt x="2" y="36"/>
                      <a:pt x="2" y="36"/>
                      <a:pt x="2" y="36"/>
                    </a:cubicBezTo>
                    <a:cubicBezTo>
                      <a:pt x="1" y="36"/>
                      <a:pt x="1" y="36"/>
                      <a:pt x="0" y="36"/>
                    </a:cubicBezTo>
                    <a:cubicBezTo>
                      <a:pt x="2" y="49"/>
                      <a:pt x="2" y="49"/>
                      <a:pt x="2" y="49"/>
                    </a:cubicBezTo>
                    <a:cubicBezTo>
                      <a:pt x="4" y="49"/>
                      <a:pt x="5" y="50"/>
                      <a:pt x="7" y="51"/>
                    </a:cubicBezTo>
                    <a:cubicBezTo>
                      <a:pt x="7" y="49"/>
                      <a:pt x="7" y="49"/>
                      <a:pt x="7" y="49"/>
                    </a:cubicBezTo>
                    <a:cubicBezTo>
                      <a:pt x="7" y="49"/>
                      <a:pt x="8" y="49"/>
                      <a:pt x="8" y="50"/>
                    </a:cubicBezTo>
                    <a:cubicBezTo>
                      <a:pt x="8" y="47"/>
                      <a:pt x="6" y="50"/>
                      <a:pt x="6" y="47"/>
                    </a:cubicBezTo>
                    <a:cubicBezTo>
                      <a:pt x="8" y="50"/>
                      <a:pt x="11" y="46"/>
                      <a:pt x="12" y="50"/>
                    </a:cubicBezTo>
                    <a:cubicBezTo>
                      <a:pt x="13" y="50"/>
                      <a:pt x="12" y="48"/>
                      <a:pt x="13" y="48"/>
                    </a:cubicBezTo>
                    <a:cubicBezTo>
                      <a:pt x="13" y="49"/>
                      <a:pt x="13" y="49"/>
                      <a:pt x="13" y="49"/>
                    </a:cubicBezTo>
                    <a:cubicBezTo>
                      <a:pt x="13" y="48"/>
                      <a:pt x="13" y="48"/>
                      <a:pt x="13" y="48"/>
                    </a:cubicBezTo>
                    <a:cubicBezTo>
                      <a:pt x="14" y="48"/>
                      <a:pt x="15" y="49"/>
                      <a:pt x="15" y="50"/>
                    </a:cubicBezTo>
                    <a:cubicBezTo>
                      <a:pt x="15" y="50"/>
                      <a:pt x="14" y="51"/>
                      <a:pt x="14" y="51"/>
                    </a:cubicBezTo>
                    <a:cubicBezTo>
                      <a:pt x="15" y="52"/>
                      <a:pt x="17" y="50"/>
                      <a:pt x="17" y="50"/>
                    </a:cubicBezTo>
                    <a:cubicBezTo>
                      <a:pt x="16" y="50"/>
                      <a:pt x="16" y="50"/>
                      <a:pt x="16" y="50"/>
                    </a:cubicBezTo>
                    <a:cubicBezTo>
                      <a:pt x="18" y="48"/>
                      <a:pt x="22" y="49"/>
                      <a:pt x="25" y="46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26" y="44"/>
                      <a:pt x="26" y="46"/>
                      <a:pt x="28" y="45"/>
                    </a:cubicBezTo>
                    <a:cubicBezTo>
                      <a:pt x="28" y="45"/>
                      <a:pt x="28" y="45"/>
                      <a:pt x="28" y="45"/>
                    </a:cubicBezTo>
                    <a:cubicBezTo>
                      <a:pt x="28" y="44"/>
                      <a:pt x="29" y="44"/>
                      <a:pt x="30" y="44"/>
                    </a:cubicBezTo>
                    <a:cubicBezTo>
                      <a:pt x="29" y="45"/>
                      <a:pt x="31" y="46"/>
                      <a:pt x="30" y="47"/>
                    </a:cubicBezTo>
                    <a:cubicBezTo>
                      <a:pt x="32" y="45"/>
                      <a:pt x="31" y="46"/>
                      <a:pt x="32" y="42"/>
                    </a:cubicBezTo>
                    <a:cubicBezTo>
                      <a:pt x="33" y="43"/>
                      <a:pt x="33" y="43"/>
                      <a:pt x="33" y="43"/>
                    </a:cubicBezTo>
                    <a:cubicBezTo>
                      <a:pt x="33" y="42"/>
                      <a:pt x="33" y="41"/>
                      <a:pt x="34" y="41"/>
                    </a:cubicBezTo>
                    <a:cubicBezTo>
                      <a:pt x="34" y="42"/>
                      <a:pt x="35" y="43"/>
                      <a:pt x="35" y="45"/>
                    </a:cubicBezTo>
                    <a:cubicBezTo>
                      <a:pt x="37" y="48"/>
                      <a:pt x="38" y="41"/>
                      <a:pt x="39" y="46"/>
                    </a:cubicBezTo>
                    <a:cubicBezTo>
                      <a:pt x="40" y="41"/>
                      <a:pt x="37" y="44"/>
                      <a:pt x="38" y="43"/>
                    </a:cubicBezTo>
                    <a:cubicBezTo>
                      <a:pt x="37" y="41"/>
                      <a:pt x="38" y="39"/>
                      <a:pt x="39" y="40"/>
                    </a:cubicBezTo>
                    <a:cubicBezTo>
                      <a:pt x="40" y="40"/>
                      <a:pt x="41" y="45"/>
                      <a:pt x="43" y="44"/>
                    </a:cubicBezTo>
                    <a:cubicBezTo>
                      <a:pt x="43" y="44"/>
                      <a:pt x="43" y="45"/>
                      <a:pt x="42" y="45"/>
                    </a:cubicBezTo>
                    <a:cubicBezTo>
                      <a:pt x="43" y="46"/>
                      <a:pt x="44" y="43"/>
                      <a:pt x="45" y="45"/>
                    </a:cubicBezTo>
                    <a:cubicBezTo>
                      <a:pt x="45" y="42"/>
                      <a:pt x="46" y="45"/>
                      <a:pt x="46" y="42"/>
                    </a:cubicBezTo>
                    <a:cubicBezTo>
                      <a:pt x="44" y="43"/>
                      <a:pt x="44" y="43"/>
                      <a:pt x="44" y="43"/>
                    </a:cubicBezTo>
                    <a:cubicBezTo>
                      <a:pt x="45" y="42"/>
                      <a:pt x="45" y="38"/>
                      <a:pt x="47" y="39"/>
                    </a:cubicBezTo>
                    <a:cubicBezTo>
                      <a:pt x="47" y="40"/>
                      <a:pt x="47" y="41"/>
                      <a:pt x="47" y="41"/>
                    </a:cubicBezTo>
                    <a:cubicBezTo>
                      <a:pt x="47" y="42"/>
                      <a:pt x="47" y="41"/>
                      <a:pt x="48" y="41"/>
                    </a:cubicBezTo>
                    <a:cubicBezTo>
                      <a:pt x="48" y="45"/>
                      <a:pt x="46" y="42"/>
                      <a:pt x="45" y="45"/>
                    </a:cubicBezTo>
                    <a:cubicBezTo>
                      <a:pt x="46" y="46"/>
                      <a:pt x="47" y="42"/>
                      <a:pt x="47" y="46"/>
                    </a:cubicBezTo>
                    <a:cubicBezTo>
                      <a:pt x="47" y="41"/>
                      <a:pt x="49" y="46"/>
                      <a:pt x="50" y="43"/>
                    </a:cubicBezTo>
                    <a:cubicBezTo>
                      <a:pt x="50" y="45"/>
                      <a:pt x="50" y="45"/>
                      <a:pt x="50" y="45"/>
                    </a:cubicBezTo>
                    <a:cubicBezTo>
                      <a:pt x="50" y="44"/>
                      <a:pt x="50" y="43"/>
                      <a:pt x="51" y="43"/>
                    </a:cubicBezTo>
                    <a:cubicBezTo>
                      <a:pt x="50" y="46"/>
                      <a:pt x="50" y="46"/>
                      <a:pt x="50" y="46"/>
                    </a:cubicBezTo>
                    <a:cubicBezTo>
                      <a:pt x="51" y="44"/>
                      <a:pt x="53" y="47"/>
                      <a:pt x="54" y="46"/>
                    </a:cubicBezTo>
                    <a:cubicBezTo>
                      <a:pt x="51" y="46"/>
                      <a:pt x="53" y="44"/>
                      <a:pt x="52" y="43"/>
                    </a:cubicBezTo>
                    <a:cubicBezTo>
                      <a:pt x="54" y="40"/>
                      <a:pt x="54" y="47"/>
                      <a:pt x="57" y="46"/>
                    </a:cubicBezTo>
                    <a:cubicBezTo>
                      <a:pt x="56" y="46"/>
                      <a:pt x="55" y="45"/>
                      <a:pt x="55" y="44"/>
                    </a:cubicBezTo>
                    <a:cubicBezTo>
                      <a:pt x="56" y="45"/>
                      <a:pt x="57" y="45"/>
                      <a:pt x="57" y="46"/>
                    </a:cubicBezTo>
                    <a:cubicBezTo>
                      <a:pt x="59" y="45"/>
                      <a:pt x="57" y="44"/>
                      <a:pt x="58" y="43"/>
                    </a:cubicBezTo>
                    <a:cubicBezTo>
                      <a:pt x="59" y="45"/>
                      <a:pt x="58" y="42"/>
                      <a:pt x="59" y="41"/>
                    </a:cubicBezTo>
                    <a:cubicBezTo>
                      <a:pt x="59" y="43"/>
                      <a:pt x="59" y="43"/>
                      <a:pt x="59" y="43"/>
                    </a:cubicBezTo>
                    <a:cubicBezTo>
                      <a:pt x="62" y="44"/>
                      <a:pt x="59" y="39"/>
                      <a:pt x="62" y="40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2" y="42"/>
                      <a:pt x="62" y="42"/>
                      <a:pt x="62" y="42"/>
                    </a:cubicBezTo>
                    <a:cubicBezTo>
                      <a:pt x="62" y="44"/>
                      <a:pt x="62" y="44"/>
                      <a:pt x="62" y="44"/>
                    </a:cubicBezTo>
                    <a:cubicBezTo>
                      <a:pt x="63" y="42"/>
                      <a:pt x="63" y="43"/>
                      <a:pt x="65" y="43"/>
                    </a:cubicBezTo>
                    <a:cubicBezTo>
                      <a:pt x="64" y="42"/>
                      <a:pt x="64" y="40"/>
                      <a:pt x="65" y="40"/>
                    </a:cubicBezTo>
                    <a:cubicBezTo>
                      <a:pt x="66" y="41"/>
                      <a:pt x="65" y="41"/>
                      <a:pt x="67" y="41"/>
                    </a:cubicBezTo>
                    <a:cubicBezTo>
                      <a:pt x="66" y="42"/>
                      <a:pt x="66" y="44"/>
                      <a:pt x="65" y="42"/>
                    </a:cubicBezTo>
                    <a:cubicBezTo>
                      <a:pt x="65" y="43"/>
                      <a:pt x="65" y="43"/>
                      <a:pt x="65" y="44"/>
                    </a:cubicBezTo>
                    <a:cubicBezTo>
                      <a:pt x="66" y="45"/>
                      <a:pt x="67" y="44"/>
                      <a:pt x="68" y="44"/>
                    </a:cubicBezTo>
                    <a:cubicBezTo>
                      <a:pt x="67" y="44"/>
                      <a:pt x="67" y="44"/>
                      <a:pt x="67" y="44"/>
                    </a:cubicBezTo>
                    <a:cubicBezTo>
                      <a:pt x="69" y="41"/>
                      <a:pt x="69" y="41"/>
                      <a:pt x="69" y="41"/>
                    </a:cubicBezTo>
                    <a:cubicBezTo>
                      <a:pt x="69" y="41"/>
                      <a:pt x="69" y="42"/>
                      <a:pt x="69" y="42"/>
                    </a:cubicBezTo>
                    <a:cubicBezTo>
                      <a:pt x="69" y="42"/>
                      <a:pt x="69" y="41"/>
                      <a:pt x="70" y="41"/>
                    </a:cubicBezTo>
                    <a:cubicBezTo>
                      <a:pt x="70" y="43"/>
                      <a:pt x="70" y="44"/>
                      <a:pt x="69" y="45"/>
                    </a:cubicBezTo>
                    <a:cubicBezTo>
                      <a:pt x="71" y="43"/>
                      <a:pt x="71" y="43"/>
                      <a:pt x="71" y="43"/>
                    </a:cubicBezTo>
                    <a:cubicBezTo>
                      <a:pt x="71" y="44"/>
                      <a:pt x="72" y="45"/>
                      <a:pt x="72" y="45"/>
                    </a:cubicBezTo>
                    <a:cubicBezTo>
                      <a:pt x="73" y="46"/>
                      <a:pt x="74" y="42"/>
                      <a:pt x="76" y="43"/>
                    </a:cubicBezTo>
                    <a:cubicBezTo>
                      <a:pt x="76" y="43"/>
                      <a:pt x="76" y="42"/>
                      <a:pt x="76" y="42"/>
                    </a:cubicBezTo>
                    <a:cubicBezTo>
                      <a:pt x="78" y="42"/>
                      <a:pt x="79" y="44"/>
                      <a:pt x="81" y="42"/>
                    </a:cubicBezTo>
                    <a:cubicBezTo>
                      <a:pt x="82" y="44"/>
                      <a:pt x="82" y="44"/>
                      <a:pt x="82" y="44"/>
                    </a:cubicBezTo>
                    <a:cubicBezTo>
                      <a:pt x="83" y="44"/>
                      <a:pt x="80" y="41"/>
                      <a:pt x="82" y="40"/>
                    </a:cubicBezTo>
                    <a:cubicBezTo>
                      <a:pt x="83" y="39"/>
                      <a:pt x="83" y="42"/>
                      <a:pt x="84" y="43"/>
                    </a:cubicBezTo>
                    <a:cubicBezTo>
                      <a:pt x="84" y="41"/>
                      <a:pt x="85" y="38"/>
                      <a:pt x="87" y="40"/>
                    </a:cubicBezTo>
                    <a:cubicBezTo>
                      <a:pt x="86" y="41"/>
                      <a:pt x="86" y="40"/>
                      <a:pt x="85" y="41"/>
                    </a:cubicBezTo>
                    <a:close/>
                    <a:moveTo>
                      <a:pt x="101" y="37"/>
                    </a:moveTo>
                    <a:cubicBezTo>
                      <a:pt x="100" y="38"/>
                      <a:pt x="100" y="39"/>
                      <a:pt x="99" y="38"/>
                    </a:cubicBezTo>
                    <a:cubicBezTo>
                      <a:pt x="100" y="36"/>
                      <a:pt x="100" y="37"/>
                      <a:pt x="101" y="37"/>
                    </a:cubicBezTo>
                    <a:close/>
                    <a:moveTo>
                      <a:pt x="123" y="29"/>
                    </a:moveTo>
                    <a:cubicBezTo>
                      <a:pt x="123" y="30"/>
                      <a:pt x="123" y="30"/>
                      <a:pt x="122" y="29"/>
                    </a:cubicBezTo>
                    <a:cubicBezTo>
                      <a:pt x="122" y="29"/>
                      <a:pt x="123" y="29"/>
                      <a:pt x="123" y="29"/>
                    </a:cubicBezTo>
                    <a:close/>
                    <a:moveTo>
                      <a:pt x="184" y="4"/>
                    </a:moveTo>
                    <a:cubicBezTo>
                      <a:pt x="184" y="4"/>
                      <a:pt x="184" y="4"/>
                      <a:pt x="184" y="4"/>
                    </a:cubicBezTo>
                    <a:cubicBezTo>
                      <a:pt x="184" y="4"/>
                      <a:pt x="184" y="4"/>
                      <a:pt x="184" y="4"/>
                    </a:cubicBezTo>
                    <a:close/>
                    <a:moveTo>
                      <a:pt x="186" y="5"/>
                    </a:moveTo>
                    <a:cubicBezTo>
                      <a:pt x="186" y="4"/>
                      <a:pt x="186" y="4"/>
                      <a:pt x="186" y="4"/>
                    </a:cubicBezTo>
                    <a:cubicBezTo>
                      <a:pt x="186" y="4"/>
                      <a:pt x="186" y="4"/>
                      <a:pt x="185" y="4"/>
                    </a:cubicBezTo>
                    <a:cubicBezTo>
                      <a:pt x="185" y="5"/>
                      <a:pt x="186" y="5"/>
                      <a:pt x="186" y="5"/>
                    </a:cubicBezTo>
                    <a:close/>
                    <a:moveTo>
                      <a:pt x="40" y="29"/>
                    </a:moveTo>
                    <a:cubicBezTo>
                      <a:pt x="41" y="30"/>
                      <a:pt x="41" y="30"/>
                      <a:pt x="41" y="30"/>
                    </a:cubicBezTo>
                    <a:cubicBezTo>
                      <a:pt x="40" y="30"/>
                      <a:pt x="40" y="30"/>
                      <a:pt x="40" y="29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9" name="Freeform 2506"/>
              <p:cNvSpPr>
                <a:spLocks/>
              </p:cNvSpPr>
              <p:nvPr/>
            </p:nvSpPr>
            <p:spPr bwMode="auto">
              <a:xfrm>
                <a:off x="6832" y="2244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0" name="Freeform 2507"/>
              <p:cNvSpPr>
                <a:spLocks/>
              </p:cNvSpPr>
              <p:nvPr/>
            </p:nvSpPr>
            <p:spPr bwMode="auto">
              <a:xfrm>
                <a:off x="6728" y="227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1" name="Freeform 2508"/>
              <p:cNvSpPr>
                <a:spLocks/>
              </p:cNvSpPr>
              <p:nvPr/>
            </p:nvSpPr>
            <p:spPr bwMode="auto">
              <a:xfrm>
                <a:off x="6946" y="2227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2" name="Freeform 2509"/>
              <p:cNvSpPr>
                <a:spLocks/>
              </p:cNvSpPr>
              <p:nvPr/>
            </p:nvSpPr>
            <p:spPr bwMode="auto">
              <a:xfrm>
                <a:off x="7003" y="217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3" name="Freeform 2510"/>
              <p:cNvSpPr>
                <a:spLocks/>
              </p:cNvSpPr>
              <p:nvPr/>
            </p:nvSpPr>
            <p:spPr bwMode="auto">
              <a:xfrm>
                <a:off x="7026" y="2191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4" name="Freeform 2511"/>
              <p:cNvSpPr>
                <a:spLocks/>
              </p:cNvSpPr>
              <p:nvPr/>
            </p:nvSpPr>
            <p:spPr bwMode="auto">
              <a:xfrm>
                <a:off x="7007" y="2180"/>
                <a:ext cx="5" cy="9"/>
              </a:xfrm>
              <a:custGeom>
                <a:avLst/>
                <a:gdLst>
                  <a:gd name="T0" fmla="*/ 0 w 2"/>
                  <a:gd name="T1" fmla="*/ 2 h 4"/>
                  <a:gd name="T2" fmla="*/ 2 w 2"/>
                  <a:gd name="T3" fmla="*/ 2 h 4"/>
                  <a:gd name="T4" fmla="*/ 2 w 2"/>
                  <a:gd name="T5" fmla="*/ 2 h 4"/>
                  <a:gd name="T6" fmla="*/ 0 w 2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0" y="2"/>
                    </a:moveTo>
                    <a:cubicBezTo>
                      <a:pt x="1" y="4"/>
                      <a:pt x="1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5" name="Freeform 2512"/>
              <p:cNvSpPr>
                <a:spLocks/>
              </p:cNvSpPr>
              <p:nvPr/>
            </p:nvSpPr>
            <p:spPr bwMode="auto">
              <a:xfrm>
                <a:off x="7012" y="2182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6" name="Freeform 2513"/>
              <p:cNvSpPr>
                <a:spLocks/>
              </p:cNvSpPr>
              <p:nvPr/>
            </p:nvSpPr>
            <p:spPr bwMode="auto">
              <a:xfrm>
                <a:off x="6989" y="2170"/>
                <a:ext cx="4" cy="12"/>
              </a:xfrm>
              <a:custGeom>
                <a:avLst/>
                <a:gdLst>
                  <a:gd name="T0" fmla="*/ 1 w 2"/>
                  <a:gd name="T1" fmla="*/ 3 h 5"/>
                  <a:gd name="T2" fmla="*/ 1 w 2"/>
                  <a:gd name="T3" fmla="*/ 2 h 5"/>
                  <a:gd name="T4" fmla="*/ 1 w 2"/>
                  <a:gd name="T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5">
                    <a:moveTo>
                      <a:pt x="1" y="3"/>
                    </a:moveTo>
                    <a:cubicBezTo>
                      <a:pt x="2" y="4"/>
                      <a:pt x="1" y="1"/>
                      <a:pt x="1" y="2"/>
                    </a:cubicBezTo>
                    <a:cubicBezTo>
                      <a:pt x="1" y="0"/>
                      <a:pt x="0" y="5"/>
                      <a:pt x="1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7" name="Freeform 2514"/>
              <p:cNvSpPr>
                <a:spLocks/>
              </p:cNvSpPr>
              <p:nvPr/>
            </p:nvSpPr>
            <p:spPr bwMode="auto">
              <a:xfrm>
                <a:off x="7012" y="2191"/>
                <a:ext cx="0" cy="5"/>
              </a:xfrm>
              <a:custGeom>
                <a:avLst/>
                <a:gdLst>
                  <a:gd name="T0" fmla="*/ 5 h 5"/>
                  <a:gd name="T1" fmla="*/ 0 h 5"/>
                  <a:gd name="T2" fmla="*/ 5 h 5"/>
                  <a:gd name="T3" fmla="*/ 5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5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8" name="Freeform 2515"/>
              <p:cNvSpPr>
                <a:spLocks/>
              </p:cNvSpPr>
              <p:nvPr/>
            </p:nvSpPr>
            <p:spPr bwMode="auto">
              <a:xfrm>
                <a:off x="7000" y="2194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9" name="Freeform 2516"/>
              <p:cNvSpPr>
                <a:spLocks/>
              </p:cNvSpPr>
              <p:nvPr/>
            </p:nvSpPr>
            <p:spPr bwMode="auto">
              <a:xfrm>
                <a:off x="7003" y="21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0" name="Freeform 2517"/>
              <p:cNvSpPr>
                <a:spLocks/>
              </p:cNvSpPr>
              <p:nvPr/>
            </p:nvSpPr>
            <p:spPr bwMode="auto">
              <a:xfrm>
                <a:off x="7007" y="2199"/>
                <a:ext cx="3" cy="0"/>
              </a:xfrm>
              <a:custGeom>
                <a:avLst/>
                <a:gdLst>
                  <a:gd name="T0" fmla="*/ 3 w 3"/>
                  <a:gd name="T1" fmla="*/ 3 w 3"/>
                  <a:gd name="T2" fmla="*/ 0 w 3"/>
                  <a:gd name="T3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1" name="Freeform 2518"/>
              <p:cNvSpPr>
                <a:spLocks/>
              </p:cNvSpPr>
              <p:nvPr/>
            </p:nvSpPr>
            <p:spPr bwMode="auto">
              <a:xfrm>
                <a:off x="6974" y="2201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2" name="Freeform 2519"/>
              <p:cNvSpPr>
                <a:spLocks/>
              </p:cNvSpPr>
              <p:nvPr/>
            </p:nvSpPr>
            <p:spPr bwMode="auto">
              <a:xfrm>
                <a:off x="6984" y="2208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1" y="2"/>
                      <a:pt x="1" y="2"/>
                      <a:pt x="1" y="2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3" name="Freeform 2520"/>
              <p:cNvSpPr>
                <a:spLocks/>
              </p:cNvSpPr>
              <p:nvPr/>
            </p:nvSpPr>
            <p:spPr bwMode="auto">
              <a:xfrm>
                <a:off x="6977" y="2215"/>
                <a:ext cx="4" cy="5"/>
              </a:xfrm>
              <a:custGeom>
                <a:avLst/>
                <a:gdLst>
                  <a:gd name="T0" fmla="*/ 1 w 2"/>
                  <a:gd name="T1" fmla="*/ 0 h 2"/>
                  <a:gd name="T2" fmla="*/ 1 w 2"/>
                  <a:gd name="T3" fmla="*/ 1 h 2"/>
                  <a:gd name="T4" fmla="*/ 1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0"/>
                      <a:pt x="0" y="2"/>
                      <a:pt x="1" y="1"/>
                    </a:cubicBezTo>
                    <a:cubicBezTo>
                      <a:pt x="1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4" name="Freeform 2521"/>
              <p:cNvSpPr>
                <a:spLocks/>
              </p:cNvSpPr>
              <p:nvPr/>
            </p:nvSpPr>
            <p:spPr bwMode="auto">
              <a:xfrm>
                <a:off x="6939" y="2206"/>
                <a:ext cx="2" cy="9"/>
              </a:xfrm>
              <a:custGeom>
                <a:avLst/>
                <a:gdLst>
                  <a:gd name="T0" fmla="*/ 0 w 2"/>
                  <a:gd name="T1" fmla="*/ 9 h 9"/>
                  <a:gd name="T2" fmla="*/ 2 w 2"/>
                  <a:gd name="T3" fmla="*/ 9 h 9"/>
                  <a:gd name="T4" fmla="*/ 0 w 2"/>
                  <a:gd name="T5" fmla="*/ 0 h 9"/>
                  <a:gd name="T6" fmla="*/ 0 w 2"/>
                  <a:gd name="T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9">
                    <a:moveTo>
                      <a:pt x="0" y="9"/>
                    </a:moveTo>
                    <a:lnTo>
                      <a:pt x="2" y="9"/>
                    </a:lnTo>
                    <a:lnTo>
                      <a:pt x="0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5" name="Freeform 2522"/>
              <p:cNvSpPr>
                <a:spLocks/>
              </p:cNvSpPr>
              <p:nvPr/>
            </p:nvSpPr>
            <p:spPr bwMode="auto">
              <a:xfrm>
                <a:off x="6908" y="2236"/>
                <a:ext cx="5" cy="10"/>
              </a:xfrm>
              <a:custGeom>
                <a:avLst/>
                <a:gdLst>
                  <a:gd name="T0" fmla="*/ 1 w 2"/>
                  <a:gd name="T1" fmla="*/ 3 h 4"/>
                  <a:gd name="T2" fmla="*/ 2 w 2"/>
                  <a:gd name="T3" fmla="*/ 1 h 4"/>
                  <a:gd name="T4" fmla="*/ 1 w 2"/>
                  <a:gd name="T5" fmla="*/ 0 h 4"/>
                  <a:gd name="T6" fmla="*/ 1 w 2"/>
                  <a:gd name="T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4"/>
                      <a:pt x="1" y="0"/>
                      <a:pt x="2" y="1"/>
                    </a:cubicBezTo>
                    <a:cubicBezTo>
                      <a:pt x="2" y="0"/>
                      <a:pt x="1" y="1"/>
                      <a:pt x="1" y="0"/>
                    </a:cubicBezTo>
                    <a:cubicBezTo>
                      <a:pt x="1" y="1"/>
                      <a:pt x="0" y="0"/>
                      <a:pt x="1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6" name="Freeform 2523"/>
              <p:cNvSpPr>
                <a:spLocks/>
              </p:cNvSpPr>
              <p:nvPr/>
            </p:nvSpPr>
            <p:spPr bwMode="auto">
              <a:xfrm>
                <a:off x="6910" y="2234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7" name="Freeform 2524"/>
              <p:cNvSpPr>
                <a:spLocks/>
              </p:cNvSpPr>
              <p:nvPr/>
            </p:nvSpPr>
            <p:spPr bwMode="auto">
              <a:xfrm>
                <a:off x="6579" y="2289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8" name="Freeform 2525"/>
              <p:cNvSpPr>
                <a:spLocks/>
              </p:cNvSpPr>
              <p:nvPr/>
            </p:nvSpPr>
            <p:spPr bwMode="auto">
              <a:xfrm>
                <a:off x="6581" y="2281"/>
                <a:ext cx="0" cy="5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9" name="Freeform 2526"/>
              <p:cNvSpPr>
                <a:spLocks/>
              </p:cNvSpPr>
              <p:nvPr/>
            </p:nvSpPr>
            <p:spPr bwMode="auto">
              <a:xfrm>
                <a:off x="6792" y="2267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0" name="Freeform 2527"/>
              <p:cNvSpPr>
                <a:spLocks/>
              </p:cNvSpPr>
              <p:nvPr/>
            </p:nvSpPr>
            <p:spPr bwMode="auto">
              <a:xfrm>
                <a:off x="6766" y="2265"/>
                <a:ext cx="0" cy="5"/>
              </a:xfrm>
              <a:custGeom>
                <a:avLst/>
                <a:gdLst>
                  <a:gd name="T0" fmla="*/ 5 h 5"/>
                  <a:gd name="T1" fmla="*/ 5 h 5"/>
                  <a:gd name="T2" fmla="*/ 0 h 5"/>
                  <a:gd name="T3" fmla="*/ 5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1" name="Freeform 2528"/>
              <p:cNvSpPr>
                <a:spLocks/>
              </p:cNvSpPr>
              <p:nvPr/>
            </p:nvSpPr>
            <p:spPr bwMode="auto">
              <a:xfrm>
                <a:off x="6745" y="2272"/>
                <a:ext cx="2" cy="7"/>
              </a:xfrm>
              <a:custGeom>
                <a:avLst/>
                <a:gdLst>
                  <a:gd name="T0" fmla="*/ 0 w 1"/>
                  <a:gd name="T1" fmla="*/ 3 h 3"/>
                  <a:gd name="T2" fmla="*/ 1 w 1"/>
                  <a:gd name="T3" fmla="*/ 3 h 3"/>
                  <a:gd name="T4" fmla="*/ 0 w 1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0" y="0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2" name="Freeform 2529"/>
              <p:cNvSpPr>
                <a:spLocks/>
              </p:cNvSpPr>
              <p:nvPr/>
            </p:nvSpPr>
            <p:spPr bwMode="auto">
              <a:xfrm>
                <a:off x="4808" y="1448"/>
                <a:ext cx="1844" cy="1821"/>
              </a:xfrm>
              <a:custGeom>
                <a:avLst/>
                <a:gdLst>
                  <a:gd name="T0" fmla="*/ 3 w 779"/>
                  <a:gd name="T1" fmla="*/ 367 h 769"/>
                  <a:gd name="T2" fmla="*/ 36 w 779"/>
                  <a:gd name="T3" fmla="*/ 556 h 769"/>
                  <a:gd name="T4" fmla="*/ 252 w 779"/>
                  <a:gd name="T5" fmla="*/ 724 h 769"/>
                  <a:gd name="T6" fmla="*/ 550 w 779"/>
                  <a:gd name="T7" fmla="*/ 733 h 769"/>
                  <a:gd name="T8" fmla="*/ 749 w 779"/>
                  <a:gd name="T9" fmla="*/ 523 h 769"/>
                  <a:gd name="T10" fmla="*/ 704 w 779"/>
                  <a:gd name="T11" fmla="*/ 236 h 769"/>
                  <a:gd name="T12" fmla="*/ 640 w 779"/>
                  <a:gd name="T13" fmla="*/ 165 h 769"/>
                  <a:gd name="T14" fmla="*/ 405 w 779"/>
                  <a:gd name="T15" fmla="*/ 24 h 769"/>
                  <a:gd name="T16" fmla="*/ 140 w 779"/>
                  <a:gd name="T17" fmla="*/ 62 h 769"/>
                  <a:gd name="T18" fmla="*/ 3 w 779"/>
                  <a:gd name="T19" fmla="*/ 367 h 7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79" h="769">
                    <a:moveTo>
                      <a:pt x="3" y="367"/>
                    </a:moveTo>
                    <a:cubicBezTo>
                      <a:pt x="0" y="432"/>
                      <a:pt x="7" y="498"/>
                      <a:pt x="36" y="556"/>
                    </a:cubicBezTo>
                    <a:cubicBezTo>
                      <a:pt x="79" y="639"/>
                      <a:pt x="164" y="693"/>
                      <a:pt x="252" y="724"/>
                    </a:cubicBezTo>
                    <a:cubicBezTo>
                      <a:pt x="347" y="758"/>
                      <a:pt x="455" y="769"/>
                      <a:pt x="550" y="733"/>
                    </a:cubicBezTo>
                    <a:cubicBezTo>
                      <a:pt x="644" y="698"/>
                      <a:pt x="720" y="618"/>
                      <a:pt x="749" y="523"/>
                    </a:cubicBezTo>
                    <a:cubicBezTo>
                      <a:pt x="779" y="427"/>
                      <a:pt x="761" y="318"/>
                      <a:pt x="704" y="236"/>
                    </a:cubicBezTo>
                    <a:cubicBezTo>
                      <a:pt x="685" y="210"/>
                      <a:pt x="663" y="187"/>
                      <a:pt x="640" y="165"/>
                    </a:cubicBezTo>
                    <a:cubicBezTo>
                      <a:pt x="573" y="102"/>
                      <a:pt x="494" y="48"/>
                      <a:pt x="405" y="24"/>
                    </a:cubicBezTo>
                    <a:cubicBezTo>
                      <a:pt x="316" y="0"/>
                      <a:pt x="215" y="9"/>
                      <a:pt x="140" y="62"/>
                    </a:cubicBezTo>
                    <a:cubicBezTo>
                      <a:pt x="46" y="129"/>
                      <a:pt x="7" y="252"/>
                      <a:pt x="3" y="367"/>
                    </a:cubicBezTo>
                    <a:close/>
                  </a:path>
                </a:pathLst>
              </a:custGeom>
              <a:solidFill>
                <a:srgbClr val="F7D1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3" name="Freeform 2530"/>
              <p:cNvSpPr>
                <a:spLocks/>
              </p:cNvSpPr>
              <p:nvPr/>
            </p:nvSpPr>
            <p:spPr bwMode="auto">
              <a:xfrm>
                <a:off x="4836" y="2305"/>
                <a:ext cx="5" cy="17"/>
              </a:xfrm>
              <a:custGeom>
                <a:avLst/>
                <a:gdLst>
                  <a:gd name="T0" fmla="*/ 0 w 2"/>
                  <a:gd name="T1" fmla="*/ 3 h 7"/>
                  <a:gd name="T2" fmla="*/ 2 w 2"/>
                  <a:gd name="T3" fmla="*/ 6 h 7"/>
                  <a:gd name="T4" fmla="*/ 0 w 2"/>
                  <a:gd name="T5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7">
                    <a:moveTo>
                      <a:pt x="0" y="3"/>
                    </a:moveTo>
                    <a:cubicBezTo>
                      <a:pt x="0" y="7"/>
                      <a:pt x="2" y="5"/>
                      <a:pt x="2" y="6"/>
                    </a:cubicBezTo>
                    <a:cubicBezTo>
                      <a:pt x="2" y="0"/>
                      <a:pt x="0" y="3"/>
                      <a:pt x="0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4" name="Freeform 2531"/>
              <p:cNvSpPr>
                <a:spLocks/>
              </p:cNvSpPr>
              <p:nvPr/>
            </p:nvSpPr>
            <p:spPr bwMode="auto">
              <a:xfrm>
                <a:off x="4841" y="2161"/>
                <a:ext cx="2" cy="19"/>
              </a:xfrm>
              <a:custGeom>
                <a:avLst/>
                <a:gdLst>
                  <a:gd name="T0" fmla="*/ 0 w 1"/>
                  <a:gd name="T1" fmla="*/ 7 h 8"/>
                  <a:gd name="T2" fmla="*/ 1 w 1"/>
                  <a:gd name="T3" fmla="*/ 8 h 8"/>
                  <a:gd name="T4" fmla="*/ 0 w 1"/>
                  <a:gd name="T5" fmla="*/ 4 h 8"/>
                  <a:gd name="T6" fmla="*/ 0 w 1"/>
                  <a:gd name="T7" fmla="*/ 0 h 8"/>
                  <a:gd name="T8" fmla="*/ 0 w 1"/>
                  <a:gd name="T9" fmla="*/ 3 h 8"/>
                  <a:gd name="T10" fmla="*/ 0 w 1"/>
                  <a:gd name="T11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8">
                    <a:moveTo>
                      <a:pt x="0" y="7"/>
                    </a:move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0" y="6"/>
                      <a:pt x="0" y="4"/>
                    </a:cubicBezTo>
                    <a:cubicBezTo>
                      <a:pt x="0" y="2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3"/>
                    </a:cubicBezTo>
                    <a:cubicBezTo>
                      <a:pt x="0" y="5"/>
                      <a:pt x="0" y="7"/>
                      <a:pt x="0" y="7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5" name="Freeform 2532"/>
              <p:cNvSpPr>
                <a:spLocks/>
              </p:cNvSpPr>
              <p:nvPr/>
            </p:nvSpPr>
            <p:spPr bwMode="auto">
              <a:xfrm>
                <a:off x="4848" y="2054"/>
                <a:ext cx="17" cy="81"/>
              </a:xfrm>
              <a:custGeom>
                <a:avLst/>
                <a:gdLst>
                  <a:gd name="T0" fmla="*/ 7 w 7"/>
                  <a:gd name="T1" fmla="*/ 0 h 34"/>
                  <a:gd name="T2" fmla="*/ 5 w 7"/>
                  <a:gd name="T3" fmla="*/ 4 h 34"/>
                  <a:gd name="T4" fmla="*/ 4 w 7"/>
                  <a:gd name="T5" fmla="*/ 12 h 34"/>
                  <a:gd name="T6" fmla="*/ 1 w 7"/>
                  <a:gd name="T7" fmla="*/ 28 h 34"/>
                  <a:gd name="T8" fmla="*/ 0 w 7"/>
                  <a:gd name="T9" fmla="*/ 29 h 34"/>
                  <a:gd name="T10" fmla="*/ 1 w 7"/>
                  <a:gd name="T11" fmla="*/ 34 h 34"/>
                  <a:gd name="T12" fmla="*/ 2 w 7"/>
                  <a:gd name="T13" fmla="*/ 25 h 34"/>
                  <a:gd name="T14" fmla="*/ 4 w 7"/>
                  <a:gd name="T15" fmla="*/ 15 h 34"/>
                  <a:gd name="T16" fmla="*/ 7 w 7"/>
                  <a:gd name="T1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34">
                    <a:moveTo>
                      <a:pt x="7" y="0"/>
                    </a:moveTo>
                    <a:cubicBezTo>
                      <a:pt x="6" y="1"/>
                      <a:pt x="6" y="2"/>
                      <a:pt x="5" y="4"/>
                    </a:cubicBezTo>
                    <a:cubicBezTo>
                      <a:pt x="4" y="7"/>
                      <a:pt x="4" y="9"/>
                      <a:pt x="4" y="12"/>
                    </a:cubicBezTo>
                    <a:cubicBezTo>
                      <a:pt x="3" y="17"/>
                      <a:pt x="2" y="23"/>
                      <a:pt x="1" y="28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2" y="31"/>
                      <a:pt x="2" y="28"/>
                      <a:pt x="2" y="25"/>
                    </a:cubicBezTo>
                    <a:cubicBezTo>
                      <a:pt x="3" y="22"/>
                      <a:pt x="3" y="18"/>
                      <a:pt x="4" y="15"/>
                    </a:cubicBezTo>
                    <a:cubicBezTo>
                      <a:pt x="5" y="9"/>
                      <a:pt x="6" y="3"/>
                      <a:pt x="7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6" name="Freeform 2533"/>
              <p:cNvSpPr>
                <a:spLocks/>
              </p:cNvSpPr>
              <p:nvPr/>
            </p:nvSpPr>
            <p:spPr bwMode="auto">
              <a:xfrm>
                <a:off x="4893" y="1978"/>
                <a:ext cx="7" cy="29"/>
              </a:xfrm>
              <a:custGeom>
                <a:avLst/>
                <a:gdLst>
                  <a:gd name="T0" fmla="*/ 2 w 3"/>
                  <a:gd name="T1" fmla="*/ 6 h 12"/>
                  <a:gd name="T2" fmla="*/ 0 w 3"/>
                  <a:gd name="T3" fmla="*/ 12 h 12"/>
                  <a:gd name="T4" fmla="*/ 1 w 3"/>
                  <a:gd name="T5" fmla="*/ 11 h 12"/>
                  <a:gd name="T6" fmla="*/ 2 w 3"/>
                  <a:gd name="T7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2">
                    <a:moveTo>
                      <a:pt x="2" y="6"/>
                    </a:moveTo>
                    <a:cubicBezTo>
                      <a:pt x="1" y="8"/>
                      <a:pt x="3" y="0"/>
                      <a:pt x="0" y="12"/>
                    </a:cubicBezTo>
                    <a:cubicBezTo>
                      <a:pt x="0" y="12"/>
                      <a:pt x="0" y="12"/>
                      <a:pt x="1" y="11"/>
                    </a:cubicBezTo>
                    <a:cubicBezTo>
                      <a:pt x="1" y="10"/>
                      <a:pt x="1" y="9"/>
                      <a:pt x="2" y="6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7" name="Freeform 2534"/>
              <p:cNvSpPr>
                <a:spLocks/>
              </p:cNvSpPr>
              <p:nvPr/>
            </p:nvSpPr>
            <p:spPr bwMode="auto">
              <a:xfrm>
                <a:off x="4891" y="1997"/>
                <a:ext cx="9" cy="22"/>
              </a:xfrm>
              <a:custGeom>
                <a:avLst/>
                <a:gdLst>
                  <a:gd name="T0" fmla="*/ 2 w 4"/>
                  <a:gd name="T1" fmla="*/ 3 h 9"/>
                  <a:gd name="T2" fmla="*/ 2 w 4"/>
                  <a:gd name="T3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9">
                    <a:moveTo>
                      <a:pt x="2" y="3"/>
                    </a:moveTo>
                    <a:cubicBezTo>
                      <a:pt x="0" y="9"/>
                      <a:pt x="4" y="0"/>
                      <a:pt x="2" y="3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8" name="Freeform 2535"/>
              <p:cNvSpPr>
                <a:spLocks/>
              </p:cNvSpPr>
              <p:nvPr/>
            </p:nvSpPr>
            <p:spPr bwMode="auto">
              <a:xfrm>
                <a:off x="4910" y="1936"/>
                <a:ext cx="11" cy="28"/>
              </a:xfrm>
              <a:custGeom>
                <a:avLst/>
                <a:gdLst>
                  <a:gd name="T0" fmla="*/ 1 w 5"/>
                  <a:gd name="T1" fmla="*/ 5 h 12"/>
                  <a:gd name="T2" fmla="*/ 0 w 5"/>
                  <a:gd name="T3" fmla="*/ 12 h 12"/>
                  <a:gd name="T4" fmla="*/ 3 w 5"/>
                  <a:gd name="T5" fmla="*/ 7 h 12"/>
                  <a:gd name="T6" fmla="*/ 1 w 5"/>
                  <a:gd name="T7" fmla="*/ 5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12">
                    <a:moveTo>
                      <a:pt x="1" y="5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1" y="11"/>
                      <a:pt x="3" y="5"/>
                      <a:pt x="3" y="7"/>
                    </a:cubicBezTo>
                    <a:cubicBezTo>
                      <a:pt x="5" y="0"/>
                      <a:pt x="4" y="1"/>
                      <a:pt x="1" y="5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9" name="Freeform 2536"/>
              <p:cNvSpPr>
                <a:spLocks/>
              </p:cNvSpPr>
              <p:nvPr/>
            </p:nvSpPr>
            <p:spPr bwMode="auto">
              <a:xfrm>
                <a:off x="4912" y="1931"/>
                <a:ext cx="2" cy="7"/>
              </a:xfrm>
              <a:custGeom>
                <a:avLst/>
                <a:gdLst>
                  <a:gd name="T0" fmla="*/ 1 w 1"/>
                  <a:gd name="T1" fmla="*/ 0 h 3"/>
                  <a:gd name="T2" fmla="*/ 0 w 1"/>
                  <a:gd name="T3" fmla="*/ 3 h 3"/>
                  <a:gd name="T4" fmla="*/ 1 w 1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1" y="2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0" name="Freeform 2537"/>
              <p:cNvSpPr>
                <a:spLocks/>
              </p:cNvSpPr>
              <p:nvPr/>
            </p:nvSpPr>
            <p:spPr bwMode="auto">
              <a:xfrm>
                <a:off x="4907" y="1938"/>
                <a:ext cx="5" cy="19"/>
              </a:xfrm>
              <a:custGeom>
                <a:avLst/>
                <a:gdLst>
                  <a:gd name="T0" fmla="*/ 0 w 2"/>
                  <a:gd name="T1" fmla="*/ 8 h 8"/>
                  <a:gd name="T2" fmla="*/ 2 w 2"/>
                  <a:gd name="T3" fmla="*/ 0 h 8"/>
                  <a:gd name="T4" fmla="*/ 1 w 2"/>
                  <a:gd name="T5" fmla="*/ 4 h 8"/>
                  <a:gd name="T6" fmla="*/ 0 w 2"/>
                  <a:gd name="T7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8">
                    <a:moveTo>
                      <a:pt x="0" y="8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0" y="1"/>
                      <a:pt x="1" y="4"/>
                    </a:cubicBezTo>
                    <a:cubicBezTo>
                      <a:pt x="0" y="3"/>
                      <a:pt x="1" y="5"/>
                      <a:pt x="0" y="8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1" name="Freeform 2538"/>
              <p:cNvSpPr>
                <a:spLocks/>
              </p:cNvSpPr>
              <p:nvPr/>
            </p:nvSpPr>
            <p:spPr bwMode="auto">
              <a:xfrm>
                <a:off x="4886" y="1966"/>
                <a:ext cx="17" cy="36"/>
              </a:xfrm>
              <a:custGeom>
                <a:avLst/>
                <a:gdLst>
                  <a:gd name="T0" fmla="*/ 7 w 7"/>
                  <a:gd name="T1" fmla="*/ 0 h 15"/>
                  <a:gd name="T2" fmla="*/ 4 w 7"/>
                  <a:gd name="T3" fmla="*/ 2 h 15"/>
                  <a:gd name="T4" fmla="*/ 7 w 7"/>
                  <a:gd name="T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15">
                    <a:moveTo>
                      <a:pt x="7" y="0"/>
                    </a:moveTo>
                    <a:cubicBezTo>
                      <a:pt x="5" y="4"/>
                      <a:pt x="3" y="9"/>
                      <a:pt x="4" y="2"/>
                    </a:cubicBezTo>
                    <a:cubicBezTo>
                      <a:pt x="0" y="15"/>
                      <a:pt x="3" y="14"/>
                      <a:pt x="7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2" name="Freeform 2539"/>
              <p:cNvSpPr>
                <a:spLocks/>
              </p:cNvSpPr>
              <p:nvPr/>
            </p:nvSpPr>
            <p:spPr bwMode="auto">
              <a:xfrm>
                <a:off x="4855" y="2045"/>
                <a:ext cx="7" cy="23"/>
              </a:xfrm>
              <a:custGeom>
                <a:avLst/>
                <a:gdLst>
                  <a:gd name="T0" fmla="*/ 2 w 3"/>
                  <a:gd name="T1" fmla="*/ 0 h 10"/>
                  <a:gd name="T2" fmla="*/ 0 w 3"/>
                  <a:gd name="T3" fmla="*/ 5 h 10"/>
                  <a:gd name="T4" fmla="*/ 0 w 3"/>
                  <a:gd name="T5" fmla="*/ 8 h 10"/>
                  <a:gd name="T6" fmla="*/ 0 w 3"/>
                  <a:gd name="T7" fmla="*/ 10 h 10"/>
                  <a:gd name="T8" fmla="*/ 2 w 3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0">
                    <a:moveTo>
                      <a:pt x="2" y="0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7"/>
                      <a:pt x="0" y="8"/>
                    </a:cubicBezTo>
                    <a:cubicBezTo>
                      <a:pt x="0" y="9"/>
                      <a:pt x="0" y="10"/>
                      <a:pt x="0" y="10"/>
                    </a:cubicBezTo>
                    <a:cubicBezTo>
                      <a:pt x="0" y="8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3" name="Freeform 2540"/>
              <p:cNvSpPr>
                <a:spLocks/>
              </p:cNvSpPr>
              <p:nvPr/>
            </p:nvSpPr>
            <p:spPr bwMode="auto">
              <a:xfrm>
                <a:off x="4948" y="1850"/>
                <a:ext cx="11" cy="17"/>
              </a:xfrm>
              <a:custGeom>
                <a:avLst/>
                <a:gdLst>
                  <a:gd name="T0" fmla="*/ 5 w 5"/>
                  <a:gd name="T1" fmla="*/ 0 h 7"/>
                  <a:gd name="T2" fmla="*/ 2 w 5"/>
                  <a:gd name="T3" fmla="*/ 2 h 7"/>
                  <a:gd name="T4" fmla="*/ 0 w 5"/>
                  <a:gd name="T5" fmla="*/ 7 h 7"/>
                  <a:gd name="T6" fmla="*/ 5 w 5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7">
                    <a:moveTo>
                      <a:pt x="5" y="0"/>
                    </a:moveTo>
                    <a:cubicBezTo>
                      <a:pt x="5" y="0"/>
                      <a:pt x="3" y="2"/>
                      <a:pt x="2" y="2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5"/>
                      <a:pt x="4" y="0"/>
                      <a:pt x="5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4" name="Freeform 2541"/>
              <p:cNvSpPr>
                <a:spLocks/>
              </p:cNvSpPr>
              <p:nvPr/>
            </p:nvSpPr>
            <p:spPr bwMode="auto">
              <a:xfrm>
                <a:off x="4950" y="1836"/>
                <a:ext cx="9" cy="19"/>
              </a:xfrm>
              <a:custGeom>
                <a:avLst/>
                <a:gdLst>
                  <a:gd name="T0" fmla="*/ 1 w 4"/>
                  <a:gd name="T1" fmla="*/ 8 h 8"/>
                  <a:gd name="T2" fmla="*/ 4 w 4"/>
                  <a:gd name="T3" fmla="*/ 0 h 8"/>
                  <a:gd name="T4" fmla="*/ 1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1" y="8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0" y="7"/>
                      <a:pt x="0" y="8"/>
                      <a:pt x="1" y="8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5" name="Freeform 2542"/>
              <p:cNvSpPr>
                <a:spLocks/>
              </p:cNvSpPr>
              <p:nvPr/>
            </p:nvSpPr>
            <p:spPr bwMode="auto">
              <a:xfrm>
                <a:off x="4903" y="1919"/>
                <a:ext cx="7" cy="38"/>
              </a:xfrm>
              <a:custGeom>
                <a:avLst/>
                <a:gdLst>
                  <a:gd name="T0" fmla="*/ 4 w 7"/>
                  <a:gd name="T1" fmla="*/ 5 h 38"/>
                  <a:gd name="T2" fmla="*/ 0 w 7"/>
                  <a:gd name="T3" fmla="*/ 38 h 38"/>
                  <a:gd name="T4" fmla="*/ 7 w 7"/>
                  <a:gd name="T5" fmla="*/ 0 h 38"/>
                  <a:gd name="T6" fmla="*/ 4 w 7"/>
                  <a:gd name="T7" fmla="*/ 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38">
                    <a:moveTo>
                      <a:pt x="4" y="5"/>
                    </a:moveTo>
                    <a:lnTo>
                      <a:pt x="0" y="38"/>
                    </a:lnTo>
                    <a:lnTo>
                      <a:pt x="7" y="0"/>
                    </a:lnTo>
                    <a:lnTo>
                      <a:pt x="4" y="5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6" name="Freeform 2543"/>
              <p:cNvSpPr>
                <a:spLocks/>
              </p:cNvSpPr>
              <p:nvPr/>
            </p:nvSpPr>
            <p:spPr bwMode="auto">
              <a:xfrm>
                <a:off x="4993" y="1782"/>
                <a:ext cx="7" cy="19"/>
              </a:xfrm>
              <a:custGeom>
                <a:avLst/>
                <a:gdLst>
                  <a:gd name="T0" fmla="*/ 2 w 3"/>
                  <a:gd name="T1" fmla="*/ 3 h 8"/>
                  <a:gd name="T2" fmla="*/ 1 w 3"/>
                  <a:gd name="T3" fmla="*/ 5 h 8"/>
                  <a:gd name="T4" fmla="*/ 1 w 3"/>
                  <a:gd name="T5" fmla="*/ 8 h 8"/>
                  <a:gd name="T6" fmla="*/ 3 w 3"/>
                  <a:gd name="T7" fmla="*/ 0 h 8"/>
                  <a:gd name="T8" fmla="*/ 2 w 3"/>
                  <a:gd name="T9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8">
                    <a:moveTo>
                      <a:pt x="2" y="3"/>
                    </a:moveTo>
                    <a:cubicBezTo>
                      <a:pt x="2" y="3"/>
                      <a:pt x="1" y="4"/>
                      <a:pt x="1" y="5"/>
                    </a:cubicBezTo>
                    <a:cubicBezTo>
                      <a:pt x="1" y="7"/>
                      <a:pt x="1" y="8"/>
                      <a:pt x="1" y="8"/>
                    </a:cubicBezTo>
                    <a:cubicBezTo>
                      <a:pt x="0" y="8"/>
                      <a:pt x="3" y="0"/>
                      <a:pt x="3" y="0"/>
                    </a:cubicBez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7" name="Freeform 2544"/>
              <p:cNvSpPr>
                <a:spLocks/>
              </p:cNvSpPr>
              <p:nvPr/>
            </p:nvSpPr>
            <p:spPr bwMode="auto">
              <a:xfrm>
                <a:off x="5021" y="1723"/>
                <a:ext cx="26" cy="35"/>
              </a:xfrm>
              <a:custGeom>
                <a:avLst/>
                <a:gdLst>
                  <a:gd name="T0" fmla="*/ 1 w 11"/>
                  <a:gd name="T1" fmla="*/ 12 h 15"/>
                  <a:gd name="T2" fmla="*/ 4 w 11"/>
                  <a:gd name="T3" fmla="*/ 12 h 15"/>
                  <a:gd name="T4" fmla="*/ 11 w 11"/>
                  <a:gd name="T5" fmla="*/ 0 h 15"/>
                  <a:gd name="T6" fmla="*/ 1 w 11"/>
                  <a:gd name="T7" fmla="*/ 1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5">
                    <a:moveTo>
                      <a:pt x="1" y="12"/>
                    </a:moveTo>
                    <a:cubicBezTo>
                      <a:pt x="0" y="15"/>
                      <a:pt x="6" y="9"/>
                      <a:pt x="4" y="12"/>
                    </a:cubicBezTo>
                    <a:cubicBezTo>
                      <a:pt x="7" y="8"/>
                      <a:pt x="9" y="4"/>
                      <a:pt x="11" y="0"/>
                    </a:cubicBezTo>
                    <a:cubicBezTo>
                      <a:pt x="9" y="4"/>
                      <a:pt x="6" y="7"/>
                      <a:pt x="1" y="1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8" name="Freeform 2545"/>
              <p:cNvSpPr>
                <a:spLocks/>
              </p:cNvSpPr>
              <p:nvPr/>
            </p:nvSpPr>
            <p:spPr bwMode="auto">
              <a:xfrm>
                <a:off x="5047" y="1708"/>
                <a:ext cx="9" cy="15"/>
              </a:xfrm>
              <a:custGeom>
                <a:avLst/>
                <a:gdLst>
                  <a:gd name="T0" fmla="*/ 4 w 4"/>
                  <a:gd name="T1" fmla="*/ 0 h 6"/>
                  <a:gd name="T2" fmla="*/ 0 w 4"/>
                  <a:gd name="T3" fmla="*/ 6 h 6"/>
                  <a:gd name="T4" fmla="*/ 4 w 4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6">
                    <a:moveTo>
                      <a:pt x="4" y="0"/>
                    </a:moveTo>
                    <a:cubicBezTo>
                      <a:pt x="3" y="2"/>
                      <a:pt x="1" y="4"/>
                      <a:pt x="0" y="6"/>
                    </a:cubicBezTo>
                    <a:cubicBezTo>
                      <a:pt x="2" y="4"/>
                      <a:pt x="3" y="2"/>
                      <a:pt x="4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9" name="Freeform 2546"/>
              <p:cNvSpPr>
                <a:spLocks/>
              </p:cNvSpPr>
              <p:nvPr/>
            </p:nvSpPr>
            <p:spPr bwMode="auto">
              <a:xfrm>
                <a:off x="4976" y="1798"/>
                <a:ext cx="12" cy="12"/>
              </a:xfrm>
              <a:custGeom>
                <a:avLst/>
                <a:gdLst>
                  <a:gd name="T0" fmla="*/ 0 w 5"/>
                  <a:gd name="T1" fmla="*/ 5 h 5"/>
                  <a:gd name="T2" fmla="*/ 5 w 5"/>
                  <a:gd name="T3" fmla="*/ 0 h 5"/>
                  <a:gd name="T4" fmla="*/ 1 w 5"/>
                  <a:gd name="T5" fmla="*/ 2 h 5"/>
                  <a:gd name="T6" fmla="*/ 0 w 5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0" y="5"/>
                    </a:moveTo>
                    <a:cubicBezTo>
                      <a:pt x="0" y="4"/>
                      <a:pt x="2" y="4"/>
                      <a:pt x="5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0" y="4"/>
                      <a:pt x="0" y="5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0" name="Freeform 2547"/>
              <p:cNvSpPr>
                <a:spLocks/>
              </p:cNvSpPr>
              <p:nvPr/>
            </p:nvSpPr>
            <p:spPr bwMode="auto">
              <a:xfrm>
                <a:off x="4978" y="1789"/>
                <a:ext cx="10" cy="14"/>
              </a:xfrm>
              <a:custGeom>
                <a:avLst/>
                <a:gdLst>
                  <a:gd name="T0" fmla="*/ 0 w 4"/>
                  <a:gd name="T1" fmla="*/ 6 h 6"/>
                  <a:gd name="T2" fmla="*/ 0 w 4"/>
                  <a:gd name="T3" fmla="*/ 6 h 6"/>
                  <a:gd name="T4" fmla="*/ 4 w 4"/>
                  <a:gd name="T5" fmla="*/ 0 h 6"/>
                  <a:gd name="T6" fmla="*/ 0 w 4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6"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2" y="3"/>
                      <a:pt x="3" y="1"/>
                      <a:pt x="4" y="0"/>
                    </a:cubicBezTo>
                    <a:cubicBezTo>
                      <a:pt x="4" y="1"/>
                      <a:pt x="2" y="3"/>
                      <a:pt x="0" y="6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1" name="Freeform 2548"/>
              <p:cNvSpPr>
                <a:spLocks/>
              </p:cNvSpPr>
              <p:nvPr/>
            </p:nvSpPr>
            <p:spPr bwMode="auto">
              <a:xfrm>
                <a:off x="4974" y="1810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2" name="Freeform 2549"/>
              <p:cNvSpPr>
                <a:spLocks/>
              </p:cNvSpPr>
              <p:nvPr/>
            </p:nvSpPr>
            <p:spPr bwMode="auto">
              <a:xfrm>
                <a:off x="4929" y="1846"/>
                <a:ext cx="14" cy="33"/>
              </a:xfrm>
              <a:custGeom>
                <a:avLst/>
                <a:gdLst>
                  <a:gd name="T0" fmla="*/ 1 w 6"/>
                  <a:gd name="T1" fmla="*/ 14 h 14"/>
                  <a:gd name="T2" fmla="*/ 1 w 6"/>
                  <a:gd name="T3" fmla="*/ 8 h 14"/>
                  <a:gd name="T4" fmla="*/ 1 w 6"/>
                  <a:gd name="T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4">
                    <a:moveTo>
                      <a:pt x="1" y="14"/>
                    </a:moveTo>
                    <a:cubicBezTo>
                      <a:pt x="2" y="10"/>
                      <a:pt x="6" y="0"/>
                      <a:pt x="1" y="8"/>
                    </a:cubicBezTo>
                    <a:cubicBezTo>
                      <a:pt x="0" y="12"/>
                      <a:pt x="3" y="7"/>
                      <a:pt x="1" y="1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3" name="Freeform 2550"/>
              <p:cNvSpPr>
                <a:spLocks/>
              </p:cNvSpPr>
              <p:nvPr/>
            </p:nvSpPr>
            <p:spPr bwMode="auto">
              <a:xfrm>
                <a:off x="4955" y="1817"/>
                <a:ext cx="11" cy="19"/>
              </a:xfrm>
              <a:custGeom>
                <a:avLst/>
                <a:gdLst>
                  <a:gd name="T0" fmla="*/ 5 w 5"/>
                  <a:gd name="T1" fmla="*/ 0 h 8"/>
                  <a:gd name="T2" fmla="*/ 2 w 5"/>
                  <a:gd name="T3" fmla="*/ 3 h 8"/>
                  <a:gd name="T4" fmla="*/ 1 w 5"/>
                  <a:gd name="T5" fmla="*/ 6 h 8"/>
                  <a:gd name="T6" fmla="*/ 0 w 5"/>
                  <a:gd name="T7" fmla="*/ 7 h 8"/>
                  <a:gd name="T8" fmla="*/ 1 w 5"/>
                  <a:gd name="T9" fmla="*/ 8 h 8"/>
                  <a:gd name="T10" fmla="*/ 3 w 5"/>
                  <a:gd name="T11" fmla="*/ 4 h 8"/>
                  <a:gd name="T12" fmla="*/ 5 w 5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8">
                    <a:moveTo>
                      <a:pt x="5" y="0"/>
                    </a:moveTo>
                    <a:cubicBezTo>
                      <a:pt x="5" y="0"/>
                      <a:pt x="3" y="1"/>
                      <a:pt x="2" y="3"/>
                    </a:cubicBezTo>
                    <a:cubicBezTo>
                      <a:pt x="2" y="4"/>
                      <a:pt x="1" y="5"/>
                      <a:pt x="1" y="6"/>
                    </a:cubicBezTo>
                    <a:cubicBezTo>
                      <a:pt x="0" y="6"/>
                      <a:pt x="0" y="7"/>
                      <a:pt x="0" y="7"/>
                    </a:cubicBezTo>
                    <a:cubicBezTo>
                      <a:pt x="0" y="7"/>
                      <a:pt x="2" y="6"/>
                      <a:pt x="1" y="8"/>
                    </a:cubicBezTo>
                    <a:cubicBezTo>
                      <a:pt x="1" y="8"/>
                      <a:pt x="2" y="6"/>
                      <a:pt x="3" y="4"/>
                    </a:cubicBezTo>
                    <a:cubicBezTo>
                      <a:pt x="4" y="2"/>
                      <a:pt x="5" y="0"/>
                      <a:pt x="5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4" name="Freeform 2551"/>
              <p:cNvSpPr>
                <a:spLocks/>
              </p:cNvSpPr>
              <p:nvPr/>
            </p:nvSpPr>
            <p:spPr bwMode="auto">
              <a:xfrm>
                <a:off x="4966" y="1808"/>
                <a:ext cx="3" cy="9"/>
              </a:xfrm>
              <a:custGeom>
                <a:avLst/>
                <a:gdLst>
                  <a:gd name="T0" fmla="*/ 3 w 3"/>
                  <a:gd name="T1" fmla="*/ 0 h 9"/>
                  <a:gd name="T2" fmla="*/ 0 w 3"/>
                  <a:gd name="T3" fmla="*/ 9 h 9"/>
                  <a:gd name="T4" fmla="*/ 3 w 3"/>
                  <a:gd name="T5" fmla="*/ 2 h 9"/>
                  <a:gd name="T6" fmla="*/ 3 w 3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9">
                    <a:moveTo>
                      <a:pt x="3" y="0"/>
                    </a:moveTo>
                    <a:lnTo>
                      <a:pt x="0" y="9"/>
                    </a:lnTo>
                    <a:lnTo>
                      <a:pt x="3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5" name="Freeform 2552"/>
              <p:cNvSpPr>
                <a:spLocks/>
              </p:cNvSpPr>
              <p:nvPr/>
            </p:nvSpPr>
            <p:spPr bwMode="auto">
              <a:xfrm>
                <a:off x="5023" y="1708"/>
                <a:ext cx="26" cy="33"/>
              </a:xfrm>
              <a:custGeom>
                <a:avLst/>
                <a:gdLst>
                  <a:gd name="T0" fmla="*/ 3 w 11"/>
                  <a:gd name="T1" fmla="*/ 10 h 14"/>
                  <a:gd name="T2" fmla="*/ 11 w 11"/>
                  <a:gd name="T3" fmla="*/ 0 h 14"/>
                  <a:gd name="T4" fmla="*/ 1 w 11"/>
                  <a:gd name="T5" fmla="*/ 11 h 14"/>
                  <a:gd name="T6" fmla="*/ 3 w 11"/>
                  <a:gd name="T7" fmla="*/ 1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4">
                    <a:moveTo>
                      <a:pt x="3" y="10"/>
                    </a:moveTo>
                    <a:cubicBezTo>
                      <a:pt x="5" y="7"/>
                      <a:pt x="7" y="3"/>
                      <a:pt x="11" y="0"/>
                    </a:cubicBezTo>
                    <a:cubicBezTo>
                      <a:pt x="7" y="3"/>
                      <a:pt x="4" y="7"/>
                      <a:pt x="1" y="11"/>
                    </a:cubicBezTo>
                    <a:cubicBezTo>
                      <a:pt x="1" y="12"/>
                      <a:pt x="0" y="14"/>
                      <a:pt x="3" y="1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6" name="Freeform 2553"/>
              <p:cNvSpPr>
                <a:spLocks/>
              </p:cNvSpPr>
              <p:nvPr/>
            </p:nvSpPr>
            <p:spPr bwMode="auto">
              <a:xfrm>
                <a:off x="5004" y="1763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7" name="Freeform 2554"/>
              <p:cNvSpPr>
                <a:spLocks/>
              </p:cNvSpPr>
              <p:nvPr/>
            </p:nvSpPr>
            <p:spPr bwMode="auto">
              <a:xfrm>
                <a:off x="5123" y="1635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8" name="Freeform 2555"/>
              <p:cNvSpPr>
                <a:spLocks/>
              </p:cNvSpPr>
              <p:nvPr/>
            </p:nvSpPr>
            <p:spPr bwMode="auto">
              <a:xfrm>
                <a:off x="5014" y="1732"/>
                <a:ext cx="12" cy="19"/>
              </a:xfrm>
              <a:custGeom>
                <a:avLst/>
                <a:gdLst>
                  <a:gd name="T0" fmla="*/ 4 w 5"/>
                  <a:gd name="T1" fmla="*/ 1 h 8"/>
                  <a:gd name="T2" fmla="*/ 0 w 5"/>
                  <a:gd name="T3" fmla="*/ 8 h 8"/>
                  <a:gd name="T4" fmla="*/ 5 w 5"/>
                  <a:gd name="T5" fmla="*/ 1 h 8"/>
                  <a:gd name="T6" fmla="*/ 4 w 5"/>
                  <a:gd name="T7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8">
                    <a:moveTo>
                      <a:pt x="4" y="1"/>
                    </a:moveTo>
                    <a:cubicBezTo>
                      <a:pt x="1" y="4"/>
                      <a:pt x="0" y="6"/>
                      <a:pt x="0" y="8"/>
                    </a:cubicBezTo>
                    <a:cubicBezTo>
                      <a:pt x="1" y="6"/>
                      <a:pt x="3" y="3"/>
                      <a:pt x="5" y="1"/>
                    </a:cubicBezTo>
                    <a:cubicBezTo>
                      <a:pt x="5" y="1"/>
                      <a:pt x="5" y="0"/>
                      <a:pt x="4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9" name="Freeform 2556"/>
              <p:cNvSpPr>
                <a:spLocks/>
              </p:cNvSpPr>
              <p:nvPr/>
            </p:nvSpPr>
            <p:spPr bwMode="auto">
              <a:xfrm>
                <a:off x="5064" y="1685"/>
                <a:ext cx="11" cy="9"/>
              </a:xfrm>
              <a:custGeom>
                <a:avLst/>
                <a:gdLst>
                  <a:gd name="T0" fmla="*/ 5 w 5"/>
                  <a:gd name="T1" fmla="*/ 0 h 4"/>
                  <a:gd name="T2" fmla="*/ 0 w 5"/>
                  <a:gd name="T3" fmla="*/ 4 h 4"/>
                  <a:gd name="T4" fmla="*/ 5 w 5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4">
                    <a:moveTo>
                      <a:pt x="5" y="0"/>
                    </a:moveTo>
                    <a:cubicBezTo>
                      <a:pt x="3" y="1"/>
                      <a:pt x="2" y="3"/>
                      <a:pt x="0" y="4"/>
                    </a:cubicBezTo>
                    <a:cubicBezTo>
                      <a:pt x="2" y="3"/>
                      <a:pt x="5" y="1"/>
                      <a:pt x="5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0" name="Freeform 2557"/>
              <p:cNvSpPr>
                <a:spLocks/>
              </p:cNvSpPr>
              <p:nvPr/>
            </p:nvSpPr>
            <p:spPr bwMode="auto">
              <a:xfrm>
                <a:off x="5007" y="1760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1" name="Freeform 2558"/>
              <p:cNvSpPr>
                <a:spLocks/>
              </p:cNvSpPr>
              <p:nvPr/>
            </p:nvSpPr>
            <p:spPr bwMode="auto">
              <a:xfrm>
                <a:off x="5007" y="1751"/>
                <a:ext cx="7" cy="12"/>
              </a:xfrm>
              <a:custGeom>
                <a:avLst/>
                <a:gdLst>
                  <a:gd name="T0" fmla="*/ 1 w 3"/>
                  <a:gd name="T1" fmla="*/ 5 h 5"/>
                  <a:gd name="T2" fmla="*/ 3 w 3"/>
                  <a:gd name="T3" fmla="*/ 0 h 5"/>
                  <a:gd name="T4" fmla="*/ 0 w 3"/>
                  <a:gd name="T5" fmla="*/ 5 h 5"/>
                  <a:gd name="T6" fmla="*/ 1 w 3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1" y="5"/>
                    </a:moveTo>
                    <a:cubicBezTo>
                      <a:pt x="1" y="3"/>
                      <a:pt x="2" y="1"/>
                      <a:pt x="3" y="0"/>
                    </a:cubicBezTo>
                    <a:cubicBezTo>
                      <a:pt x="1" y="2"/>
                      <a:pt x="0" y="4"/>
                      <a:pt x="0" y="5"/>
                    </a:cubicBezTo>
                    <a:cubicBezTo>
                      <a:pt x="0" y="5"/>
                      <a:pt x="0" y="5"/>
                      <a:pt x="1" y="5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2" name="Freeform 2559"/>
              <p:cNvSpPr>
                <a:spLocks/>
              </p:cNvSpPr>
              <p:nvPr/>
            </p:nvSpPr>
            <p:spPr bwMode="auto">
              <a:xfrm>
                <a:off x="5094" y="1583"/>
                <a:ext cx="64" cy="59"/>
              </a:xfrm>
              <a:custGeom>
                <a:avLst/>
                <a:gdLst>
                  <a:gd name="T0" fmla="*/ 17 w 27"/>
                  <a:gd name="T1" fmla="*/ 5 h 25"/>
                  <a:gd name="T2" fmla="*/ 3 w 27"/>
                  <a:gd name="T3" fmla="*/ 18 h 25"/>
                  <a:gd name="T4" fmla="*/ 2 w 27"/>
                  <a:gd name="T5" fmla="*/ 23 h 25"/>
                  <a:gd name="T6" fmla="*/ 12 w 27"/>
                  <a:gd name="T7" fmla="*/ 22 h 25"/>
                  <a:gd name="T8" fmla="*/ 18 w 27"/>
                  <a:gd name="T9" fmla="*/ 15 h 25"/>
                  <a:gd name="T10" fmla="*/ 6 w 27"/>
                  <a:gd name="T11" fmla="*/ 20 h 25"/>
                  <a:gd name="T12" fmla="*/ 19 w 27"/>
                  <a:gd name="T13" fmla="*/ 12 h 25"/>
                  <a:gd name="T14" fmla="*/ 21 w 27"/>
                  <a:gd name="T15" fmla="*/ 7 h 25"/>
                  <a:gd name="T16" fmla="*/ 25 w 27"/>
                  <a:gd name="T17" fmla="*/ 0 h 25"/>
                  <a:gd name="T18" fmla="*/ 17 w 27"/>
                  <a:gd name="T19" fmla="*/ 7 h 25"/>
                  <a:gd name="T20" fmla="*/ 17 w 27"/>
                  <a:gd name="T21" fmla="*/ 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" h="25">
                    <a:moveTo>
                      <a:pt x="17" y="5"/>
                    </a:moveTo>
                    <a:cubicBezTo>
                      <a:pt x="17" y="7"/>
                      <a:pt x="11" y="14"/>
                      <a:pt x="3" y="18"/>
                    </a:cubicBezTo>
                    <a:cubicBezTo>
                      <a:pt x="0" y="21"/>
                      <a:pt x="0" y="23"/>
                      <a:pt x="2" y="23"/>
                    </a:cubicBezTo>
                    <a:cubicBezTo>
                      <a:pt x="5" y="24"/>
                      <a:pt x="8" y="23"/>
                      <a:pt x="12" y="22"/>
                    </a:cubicBezTo>
                    <a:cubicBezTo>
                      <a:pt x="12" y="22"/>
                      <a:pt x="11" y="21"/>
                      <a:pt x="18" y="15"/>
                    </a:cubicBezTo>
                    <a:cubicBezTo>
                      <a:pt x="15" y="16"/>
                      <a:pt x="1" y="25"/>
                      <a:pt x="6" y="20"/>
                    </a:cubicBezTo>
                    <a:cubicBezTo>
                      <a:pt x="15" y="12"/>
                      <a:pt x="14" y="14"/>
                      <a:pt x="19" y="12"/>
                    </a:cubicBezTo>
                    <a:cubicBezTo>
                      <a:pt x="16" y="12"/>
                      <a:pt x="19" y="10"/>
                      <a:pt x="21" y="7"/>
                    </a:cubicBezTo>
                    <a:cubicBezTo>
                      <a:pt x="24" y="4"/>
                      <a:pt x="27" y="1"/>
                      <a:pt x="25" y="0"/>
                    </a:cubicBezTo>
                    <a:cubicBezTo>
                      <a:pt x="25" y="0"/>
                      <a:pt x="17" y="7"/>
                      <a:pt x="17" y="7"/>
                    </a:cubicBezTo>
                    <a:cubicBezTo>
                      <a:pt x="17" y="6"/>
                      <a:pt x="20" y="4"/>
                      <a:pt x="17" y="5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3" name="Freeform 2560"/>
              <p:cNvSpPr>
                <a:spLocks/>
              </p:cNvSpPr>
              <p:nvPr/>
            </p:nvSpPr>
            <p:spPr bwMode="auto">
              <a:xfrm>
                <a:off x="5087" y="1637"/>
                <a:ext cx="36" cy="29"/>
              </a:xfrm>
              <a:custGeom>
                <a:avLst/>
                <a:gdLst>
                  <a:gd name="T0" fmla="*/ 3 w 15"/>
                  <a:gd name="T1" fmla="*/ 10 h 12"/>
                  <a:gd name="T2" fmla="*/ 0 w 15"/>
                  <a:gd name="T3" fmla="*/ 12 h 12"/>
                  <a:gd name="T4" fmla="*/ 11 w 15"/>
                  <a:gd name="T5" fmla="*/ 6 h 12"/>
                  <a:gd name="T6" fmla="*/ 15 w 15"/>
                  <a:gd name="T7" fmla="*/ 0 h 12"/>
                  <a:gd name="T8" fmla="*/ 13 w 15"/>
                  <a:gd name="T9" fmla="*/ 1 h 12"/>
                  <a:gd name="T10" fmla="*/ 8 w 15"/>
                  <a:gd name="T11" fmla="*/ 5 h 12"/>
                  <a:gd name="T12" fmla="*/ 2 w 15"/>
                  <a:gd name="T13" fmla="*/ 11 h 12"/>
                  <a:gd name="T14" fmla="*/ 3 w 15"/>
                  <a:gd name="T15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12">
                    <a:moveTo>
                      <a:pt x="3" y="10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4" y="10"/>
                      <a:pt x="6" y="8"/>
                      <a:pt x="11" y="6"/>
                    </a:cubicBezTo>
                    <a:cubicBezTo>
                      <a:pt x="14" y="1"/>
                      <a:pt x="15" y="0"/>
                      <a:pt x="15" y="0"/>
                    </a:cubicBezTo>
                    <a:cubicBezTo>
                      <a:pt x="15" y="0"/>
                      <a:pt x="14" y="0"/>
                      <a:pt x="13" y="1"/>
                    </a:cubicBezTo>
                    <a:cubicBezTo>
                      <a:pt x="12" y="2"/>
                      <a:pt x="10" y="4"/>
                      <a:pt x="8" y="5"/>
                    </a:cubicBezTo>
                    <a:cubicBezTo>
                      <a:pt x="5" y="8"/>
                      <a:pt x="2" y="11"/>
                      <a:pt x="2" y="11"/>
                    </a:cubicBez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4" name="Freeform 2561"/>
              <p:cNvSpPr>
                <a:spLocks/>
              </p:cNvSpPr>
              <p:nvPr/>
            </p:nvSpPr>
            <p:spPr bwMode="auto">
              <a:xfrm>
                <a:off x="5040" y="1666"/>
                <a:ext cx="47" cy="45"/>
              </a:xfrm>
              <a:custGeom>
                <a:avLst/>
                <a:gdLst>
                  <a:gd name="T0" fmla="*/ 9 w 20"/>
                  <a:gd name="T1" fmla="*/ 11 h 19"/>
                  <a:gd name="T2" fmla="*/ 10 w 20"/>
                  <a:gd name="T3" fmla="*/ 4 h 19"/>
                  <a:gd name="T4" fmla="*/ 3 w 20"/>
                  <a:gd name="T5" fmla="*/ 15 h 19"/>
                  <a:gd name="T6" fmla="*/ 9 w 20"/>
                  <a:gd name="T7" fmla="*/ 11 h 19"/>
                  <a:gd name="T8" fmla="*/ 4 w 20"/>
                  <a:gd name="T9" fmla="*/ 18 h 19"/>
                  <a:gd name="T10" fmla="*/ 10 w 20"/>
                  <a:gd name="T11" fmla="*/ 12 h 19"/>
                  <a:gd name="T12" fmla="*/ 10 w 20"/>
                  <a:gd name="T13" fmla="*/ 12 h 19"/>
                  <a:gd name="T14" fmla="*/ 9 w 20"/>
                  <a:gd name="T15" fmla="*/ 13 h 19"/>
                  <a:gd name="T16" fmla="*/ 9 w 20"/>
                  <a:gd name="T17" fmla="*/ 13 h 19"/>
                  <a:gd name="T18" fmla="*/ 9 w 20"/>
                  <a:gd name="T19" fmla="*/ 12 h 19"/>
                  <a:gd name="T20" fmla="*/ 9 w 20"/>
                  <a:gd name="T21" fmla="*/ 12 h 19"/>
                  <a:gd name="T22" fmla="*/ 9 w 20"/>
                  <a:gd name="T23" fmla="*/ 11 h 19"/>
                  <a:gd name="T24" fmla="*/ 9 w 20"/>
                  <a:gd name="T25" fmla="*/ 12 h 19"/>
                  <a:gd name="T26" fmla="*/ 9 w 20"/>
                  <a:gd name="T27" fmla="*/ 13 h 19"/>
                  <a:gd name="T28" fmla="*/ 10 w 20"/>
                  <a:gd name="T29" fmla="*/ 12 h 19"/>
                  <a:gd name="T30" fmla="*/ 15 w 20"/>
                  <a:gd name="T31" fmla="*/ 6 h 19"/>
                  <a:gd name="T32" fmla="*/ 19 w 20"/>
                  <a:gd name="T33" fmla="*/ 2 h 19"/>
                  <a:gd name="T34" fmla="*/ 20 w 20"/>
                  <a:gd name="T35" fmla="*/ 0 h 19"/>
                  <a:gd name="T36" fmla="*/ 16 w 20"/>
                  <a:gd name="T37" fmla="*/ 4 h 19"/>
                  <a:gd name="T38" fmla="*/ 9 w 20"/>
                  <a:gd name="T39" fmla="*/ 1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9">
                    <a:moveTo>
                      <a:pt x="9" y="11"/>
                    </a:moveTo>
                    <a:cubicBezTo>
                      <a:pt x="10" y="8"/>
                      <a:pt x="15" y="1"/>
                      <a:pt x="10" y="4"/>
                    </a:cubicBezTo>
                    <a:cubicBezTo>
                      <a:pt x="3" y="11"/>
                      <a:pt x="7" y="10"/>
                      <a:pt x="3" y="15"/>
                    </a:cubicBezTo>
                    <a:cubicBezTo>
                      <a:pt x="14" y="3"/>
                      <a:pt x="0" y="19"/>
                      <a:pt x="9" y="11"/>
                    </a:cubicBezTo>
                    <a:cubicBezTo>
                      <a:pt x="7" y="14"/>
                      <a:pt x="5" y="16"/>
                      <a:pt x="4" y="18"/>
                    </a:cubicBezTo>
                    <a:cubicBezTo>
                      <a:pt x="6" y="16"/>
                      <a:pt x="8" y="14"/>
                      <a:pt x="10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9" y="13"/>
                      <a:pt x="9" y="13"/>
                      <a:pt x="9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2"/>
                      <a:pt x="9" y="12"/>
                      <a:pt x="9" y="11"/>
                    </a:cubicBezTo>
                    <a:cubicBezTo>
                      <a:pt x="13" y="8"/>
                      <a:pt x="10" y="11"/>
                      <a:pt x="9" y="12"/>
                    </a:cubicBezTo>
                    <a:cubicBezTo>
                      <a:pt x="9" y="12"/>
                      <a:pt x="9" y="12"/>
                      <a:pt x="9" y="13"/>
                    </a:cubicBezTo>
                    <a:cubicBezTo>
                      <a:pt x="9" y="13"/>
                      <a:pt x="10" y="12"/>
                      <a:pt x="10" y="12"/>
                    </a:cubicBezTo>
                    <a:cubicBezTo>
                      <a:pt x="10" y="12"/>
                      <a:pt x="12" y="9"/>
                      <a:pt x="15" y="6"/>
                    </a:cubicBezTo>
                    <a:cubicBezTo>
                      <a:pt x="16" y="5"/>
                      <a:pt x="18" y="3"/>
                      <a:pt x="19" y="2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1"/>
                      <a:pt x="18" y="3"/>
                      <a:pt x="16" y="4"/>
                    </a:cubicBezTo>
                    <a:cubicBezTo>
                      <a:pt x="14" y="6"/>
                      <a:pt x="12" y="8"/>
                      <a:pt x="9" y="1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5" name="Freeform 2562"/>
              <p:cNvSpPr>
                <a:spLocks/>
              </p:cNvSpPr>
              <p:nvPr/>
            </p:nvSpPr>
            <p:spPr bwMode="auto">
              <a:xfrm>
                <a:off x="4931" y="1839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6" name="Freeform 2563"/>
              <p:cNvSpPr>
                <a:spLocks/>
              </p:cNvSpPr>
              <p:nvPr/>
            </p:nvSpPr>
            <p:spPr bwMode="auto">
              <a:xfrm>
                <a:off x="4926" y="1815"/>
                <a:ext cx="33" cy="45"/>
              </a:xfrm>
              <a:custGeom>
                <a:avLst/>
                <a:gdLst>
                  <a:gd name="T0" fmla="*/ 6 w 14"/>
                  <a:gd name="T1" fmla="*/ 6 h 19"/>
                  <a:gd name="T2" fmla="*/ 4 w 14"/>
                  <a:gd name="T3" fmla="*/ 12 h 19"/>
                  <a:gd name="T4" fmla="*/ 3 w 14"/>
                  <a:gd name="T5" fmla="*/ 11 h 19"/>
                  <a:gd name="T6" fmla="*/ 4 w 14"/>
                  <a:gd name="T7" fmla="*/ 13 h 19"/>
                  <a:gd name="T8" fmla="*/ 5 w 14"/>
                  <a:gd name="T9" fmla="*/ 12 h 19"/>
                  <a:gd name="T10" fmla="*/ 11 w 14"/>
                  <a:gd name="T11" fmla="*/ 4 h 19"/>
                  <a:gd name="T12" fmla="*/ 14 w 14"/>
                  <a:gd name="T13" fmla="*/ 1 h 19"/>
                  <a:gd name="T14" fmla="*/ 6 w 14"/>
                  <a:gd name="T15" fmla="*/ 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19">
                    <a:moveTo>
                      <a:pt x="6" y="6"/>
                    </a:moveTo>
                    <a:cubicBezTo>
                      <a:pt x="6" y="7"/>
                      <a:pt x="6" y="8"/>
                      <a:pt x="4" y="12"/>
                    </a:cubicBezTo>
                    <a:cubicBezTo>
                      <a:pt x="2" y="15"/>
                      <a:pt x="4" y="11"/>
                      <a:pt x="3" y="11"/>
                    </a:cubicBezTo>
                    <a:cubicBezTo>
                      <a:pt x="2" y="14"/>
                      <a:pt x="0" y="19"/>
                      <a:pt x="4" y="13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7" y="9"/>
                      <a:pt x="9" y="6"/>
                      <a:pt x="11" y="4"/>
                    </a:cubicBezTo>
                    <a:cubicBezTo>
                      <a:pt x="13" y="2"/>
                      <a:pt x="14" y="0"/>
                      <a:pt x="14" y="1"/>
                    </a:cubicBezTo>
                    <a:cubicBezTo>
                      <a:pt x="12" y="2"/>
                      <a:pt x="10" y="3"/>
                      <a:pt x="6" y="6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7" name="Freeform 2564"/>
              <p:cNvSpPr>
                <a:spLocks/>
              </p:cNvSpPr>
              <p:nvPr/>
            </p:nvSpPr>
            <p:spPr bwMode="auto">
              <a:xfrm>
                <a:off x="4993" y="1727"/>
                <a:ext cx="23" cy="29"/>
              </a:xfrm>
              <a:custGeom>
                <a:avLst/>
                <a:gdLst>
                  <a:gd name="T0" fmla="*/ 2 w 10"/>
                  <a:gd name="T1" fmla="*/ 12 h 12"/>
                  <a:gd name="T2" fmla="*/ 3 w 10"/>
                  <a:gd name="T3" fmla="*/ 10 h 12"/>
                  <a:gd name="T4" fmla="*/ 6 w 10"/>
                  <a:gd name="T5" fmla="*/ 6 h 12"/>
                  <a:gd name="T6" fmla="*/ 10 w 10"/>
                  <a:gd name="T7" fmla="*/ 0 h 12"/>
                  <a:gd name="T8" fmla="*/ 4 w 10"/>
                  <a:gd name="T9" fmla="*/ 5 h 12"/>
                  <a:gd name="T10" fmla="*/ 5 w 10"/>
                  <a:gd name="T11" fmla="*/ 5 h 12"/>
                  <a:gd name="T12" fmla="*/ 2 w 10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12">
                    <a:moveTo>
                      <a:pt x="2" y="12"/>
                    </a:moveTo>
                    <a:cubicBezTo>
                      <a:pt x="2" y="12"/>
                      <a:pt x="3" y="11"/>
                      <a:pt x="3" y="10"/>
                    </a:cubicBezTo>
                    <a:cubicBezTo>
                      <a:pt x="4" y="9"/>
                      <a:pt x="5" y="7"/>
                      <a:pt x="6" y="6"/>
                    </a:cubicBezTo>
                    <a:cubicBezTo>
                      <a:pt x="8" y="3"/>
                      <a:pt x="10" y="0"/>
                      <a:pt x="10" y="0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0" y="11"/>
                      <a:pt x="2" y="10"/>
                      <a:pt x="2" y="1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8" name="Freeform 2565"/>
              <p:cNvSpPr>
                <a:spLocks/>
              </p:cNvSpPr>
              <p:nvPr/>
            </p:nvSpPr>
            <p:spPr bwMode="auto">
              <a:xfrm>
                <a:off x="5127" y="1625"/>
                <a:ext cx="12" cy="15"/>
              </a:xfrm>
              <a:custGeom>
                <a:avLst/>
                <a:gdLst>
                  <a:gd name="T0" fmla="*/ 3 w 12"/>
                  <a:gd name="T1" fmla="*/ 10 h 15"/>
                  <a:gd name="T2" fmla="*/ 0 w 12"/>
                  <a:gd name="T3" fmla="*/ 15 h 15"/>
                  <a:gd name="T4" fmla="*/ 12 w 12"/>
                  <a:gd name="T5" fmla="*/ 0 h 15"/>
                  <a:gd name="T6" fmla="*/ 3 w 12"/>
                  <a:gd name="T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15">
                    <a:moveTo>
                      <a:pt x="3" y="10"/>
                    </a:moveTo>
                    <a:lnTo>
                      <a:pt x="0" y="15"/>
                    </a:lnTo>
                    <a:lnTo>
                      <a:pt x="12" y="0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9" name="Freeform 2566"/>
              <p:cNvSpPr>
                <a:spLocks/>
              </p:cNvSpPr>
              <p:nvPr/>
            </p:nvSpPr>
            <p:spPr bwMode="auto">
              <a:xfrm>
                <a:off x="5163" y="1606"/>
                <a:ext cx="7" cy="8"/>
              </a:xfrm>
              <a:custGeom>
                <a:avLst/>
                <a:gdLst>
                  <a:gd name="T0" fmla="*/ 0 w 7"/>
                  <a:gd name="T1" fmla="*/ 3 h 8"/>
                  <a:gd name="T2" fmla="*/ 0 w 7"/>
                  <a:gd name="T3" fmla="*/ 8 h 8"/>
                  <a:gd name="T4" fmla="*/ 7 w 7"/>
                  <a:gd name="T5" fmla="*/ 0 h 8"/>
                  <a:gd name="T6" fmla="*/ 0 w 7"/>
                  <a:gd name="T7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8"/>
                    </a:lnTo>
                    <a:lnTo>
                      <a:pt x="7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0" name="Freeform 2567"/>
              <p:cNvSpPr>
                <a:spLocks/>
              </p:cNvSpPr>
              <p:nvPr/>
            </p:nvSpPr>
            <p:spPr bwMode="auto">
              <a:xfrm>
                <a:off x="6501" y="2895"/>
                <a:ext cx="5" cy="9"/>
              </a:xfrm>
              <a:custGeom>
                <a:avLst/>
                <a:gdLst>
                  <a:gd name="T0" fmla="*/ 2 w 2"/>
                  <a:gd name="T1" fmla="*/ 0 h 4"/>
                  <a:gd name="T2" fmla="*/ 1 w 2"/>
                  <a:gd name="T3" fmla="*/ 2 h 4"/>
                  <a:gd name="T4" fmla="*/ 0 w 2"/>
                  <a:gd name="T5" fmla="*/ 4 h 4"/>
                  <a:gd name="T6" fmla="*/ 2 w 2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2" y="0"/>
                      <a:pt x="2" y="1"/>
                      <a:pt x="1" y="2"/>
                    </a:cubicBezTo>
                    <a:cubicBezTo>
                      <a:pt x="1" y="3"/>
                      <a:pt x="0" y="4"/>
                      <a:pt x="0" y="4"/>
                    </a:cubicBezTo>
                    <a:cubicBezTo>
                      <a:pt x="1" y="3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1" name="Freeform 2568"/>
              <p:cNvSpPr>
                <a:spLocks/>
              </p:cNvSpPr>
              <p:nvPr/>
            </p:nvSpPr>
            <p:spPr bwMode="auto">
              <a:xfrm>
                <a:off x="6541" y="2831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2" name="Freeform 2569"/>
              <p:cNvSpPr>
                <a:spLocks/>
              </p:cNvSpPr>
              <p:nvPr/>
            </p:nvSpPr>
            <p:spPr bwMode="auto">
              <a:xfrm>
                <a:off x="6131" y="1711"/>
                <a:ext cx="22" cy="23"/>
              </a:xfrm>
              <a:custGeom>
                <a:avLst/>
                <a:gdLst>
                  <a:gd name="T0" fmla="*/ 0 w 9"/>
                  <a:gd name="T1" fmla="*/ 0 h 10"/>
                  <a:gd name="T2" fmla="*/ 9 w 9"/>
                  <a:gd name="T3" fmla="*/ 9 h 10"/>
                  <a:gd name="T4" fmla="*/ 8 w 9"/>
                  <a:gd name="T5" fmla="*/ 6 h 10"/>
                  <a:gd name="T6" fmla="*/ 0 w 9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10">
                    <a:moveTo>
                      <a:pt x="0" y="0"/>
                    </a:moveTo>
                    <a:cubicBezTo>
                      <a:pt x="4" y="5"/>
                      <a:pt x="8" y="10"/>
                      <a:pt x="9" y="9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5" y="4"/>
                      <a:pt x="2" y="2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3" name="Freeform 2570"/>
              <p:cNvSpPr>
                <a:spLocks/>
              </p:cNvSpPr>
              <p:nvPr/>
            </p:nvSpPr>
            <p:spPr bwMode="auto">
              <a:xfrm>
                <a:off x="6584" y="2244"/>
                <a:ext cx="7" cy="11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3 h 5"/>
                  <a:gd name="T4" fmla="*/ 0 w 3"/>
                  <a:gd name="T5" fmla="*/ 0 h 5"/>
                  <a:gd name="T6" fmla="*/ 3 w 3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cubicBezTo>
                      <a:pt x="3" y="5"/>
                      <a:pt x="3" y="4"/>
                      <a:pt x="3" y="3"/>
                    </a:cubicBezTo>
                    <a:cubicBezTo>
                      <a:pt x="2" y="2"/>
                      <a:pt x="1" y="1"/>
                      <a:pt x="0" y="0"/>
                    </a:cubicBezTo>
                    <a:cubicBezTo>
                      <a:pt x="1" y="1"/>
                      <a:pt x="2" y="3"/>
                      <a:pt x="3" y="5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4" name="Freeform 2571"/>
              <p:cNvSpPr>
                <a:spLocks/>
              </p:cNvSpPr>
              <p:nvPr/>
            </p:nvSpPr>
            <p:spPr bwMode="auto">
              <a:xfrm>
                <a:off x="6610" y="2262"/>
                <a:ext cx="0" cy="19"/>
              </a:xfrm>
              <a:custGeom>
                <a:avLst/>
                <a:gdLst>
                  <a:gd name="T0" fmla="*/ 0 h 8"/>
                  <a:gd name="T1" fmla="*/ 8 h 8"/>
                  <a:gd name="T2" fmla="*/ 0 h 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8">
                    <a:moveTo>
                      <a:pt x="0" y="0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6"/>
                      <a:pt x="0" y="3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5" name="Freeform 2572"/>
              <p:cNvSpPr>
                <a:spLocks/>
              </p:cNvSpPr>
              <p:nvPr/>
            </p:nvSpPr>
            <p:spPr bwMode="auto">
              <a:xfrm>
                <a:off x="6207" y="3167"/>
                <a:ext cx="14" cy="10"/>
              </a:xfrm>
              <a:custGeom>
                <a:avLst/>
                <a:gdLst>
                  <a:gd name="T0" fmla="*/ 3 w 6"/>
                  <a:gd name="T1" fmla="*/ 0 h 4"/>
                  <a:gd name="T2" fmla="*/ 0 w 6"/>
                  <a:gd name="T3" fmla="*/ 4 h 4"/>
                  <a:gd name="T4" fmla="*/ 3 w 6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3" y="0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6" y="0"/>
                      <a:pt x="3" y="1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6" name="Freeform 2573"/>
              <p:cNvSpPr>
                <a:spLocks/>
              </p:cNvSpPr>
              <p:nvPr/>
            </p:nvSpPr>
            <p:spPr bwMode="auto">
              <a:xfrm>
                <a:off x="5570" y="1495"/>
                <a:ext cx="31" cy="7"/>
              </a:xfrm>
              <a:custGeom>
                <a:avLst/>
                <a:gdLst>
                  <a:gd name="T0" fmla="*/ 0 w 13"/>
                  <a:gd name="T1" fmla="*/ 1 h 3"/>
                  <a:gd name="T2" fmla="*/ 13 w 13"/>
                  <a:gd name="T3" fmla="*/ 3 h 3"/>
                  <a:gd name="T4" fmla="*/ 0 w 13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3">
                    <a:moveTo>
                      <a:pt x="0" y="1"/>
                    </a:moveTo>
                    <a:cubicBezTo>
                      <a:pt x="5" y="2"/>
                      <a:pt x="9" y="2"/>
                      <a:pt x="13" y="3"/>
                    </a:cubicBezTo>
                    <a:cubicBezTo>
                      <a:pt x="7" y="1"/>
                      <a:pt x="2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7" name="Freeform 2574"/>
              <p:cNvSpPr>
                <a:spLocks/>
              </p:cNvSpPr>
              <p:nvPr/>
            </p:nvSpPr>
            <p:spPr bwMode="auto">
              <a:xfrm>
                <a:off x="6482" y="2847"/>
                <a:ext cx="5" cy="10"/>
              </a:xfrm>
              <a:custGeom>
                <a:avLst/>
                <a:gdLst>
                  <a:gd name="T0" fmla="*/ 1 w 2"/>
                  <a:gd name="T1" fmla="*/ 1 h 4"/>
                  <a:gd name="T2" fmla="*/ 0 w 2"/>
                  <a:gd name="T3" fmla="*/ 4 h 4"/>
                  <a:gd name="T4" fmla="*/ 1 w 2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1" y="1"/>
                    </a:moveTo>
                    <a:cubicBezTo>
                      <a:pt x="0" y="3"/>
                      <a:pt x="0" y="4"/>
                      <a:pt x="0" y="4"/>
                    </a:cubicBezTo>
                    <a:cubicBezTo>
                      <a:pt x="1" y="2"/>
                      <a:pt x="2" y="0"/>
                      <a:pt x="1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8" name="Freeform 2575"/>
              <p:cNvSpPr>
                <a:spLocks/>
              </p:cNvSpPr>
              <p:nvPr/>
            </p:nvSpPr>
            <p:spPr bwMode="auto">
              <a:xfrm>
                <a:off x="5601" y="1502"/>
                <a:ext cx="33" cy="5"/>
              </a:xfrm>
              <a:custGeom>
                <a:avLst/>
                <a:gdLst>
                  <a:gd name="T0" fmla="*/ 14 w 14"/>
                  <a:gd name="T1" fmla="*/ 1 h 2"/>
                  <a:gd name="T2" fmla="*/ 12 w 14"/>
                  <a:gd name="T3" fmla="*/ 0 h 2"/>
                  <a:gd name="T4" fmla="*/ 0 w 14"/>
                  <a:gd name="T5" fmla="*/ 0 h 2"/>
                  <a:gd name="T6" fmla="*/ 14 w 14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2">
                    <a:moveTo>
                      <a:pt x="14" y="1"/>
                    </a:moveTo>
                    <a:cubicBezTo>
                      <a:pt x="14" y="1"/>
                      <a:pt x="13" y="1"/>
                      <a:pt x="12" y="0"/>
                    </a:cubicBezTo>
                    <a:cubicBezTo>
                      <a:pt x="8" y="0"/>
                      <a:pt x="4" y="0"/>
                      <a:pt x="0" y="0"/>
                    </a:cubicBezTo>
                    <a:cubicBezTo>
                      <a:pt x="4" y="1"/>
                      <a:pt x="9" y="2"/>
                      <a:pt x="14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9" name="Freeform 2576"/>
              <p:cNvSpPr>
                <a:spLocks/>
              </p:cNvSpPr>
              <p:nvPr/>
            </p:nvSpPr>
            <p:spPr bwMode="auto">
              <a:xfrm>
                <a:off x="4910" y="2836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0" name="Freeform 2577"/>
              <p:cNvSpPr>
                <a:spLocks/>
              </p:cNvSpPr>
              <p:nvPr/>
            </p:nvSpPr>
            <p:spPr bwMode="auto">
              <a:xfrm>
                <a:off x="4832" y="2438"/>
                <a:ext cx="2" cy="16"/>
              </a:xfrm>
              <a:custGeom>
                <a:avLst/>
                <a:gdLst>
                  <a:gd name="T0" fmla="*/ 0 w 1"/>
                  <a:gd name="T1" fmla="*/ 0 h 7"/>
                  <a:gd name="T2" fmla="*/ 1 w 1"/>
                  <a:gd name="T3" fmla="*/ 7 h 7"/>
                  <a:gd name="T4" fmla="*/ 0 w 1"/>
                  <a:gd name="T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7">
                    <a:moveTo>
                      <a:pt x="0" y="0"/>
                    </a:moveTo>
                    <a:cubicBezTo>
                      <a:pt x="1" y="1"/>
                      <a:pt x="1" y="4"/>
                      <a:pt x="1" y="7"/>
                    </a:cubicBezTo>
                    <a:cubicBezTo>
                      <a:pt x="1" y="5"/>
                      <a:pt x="1" y="3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1" name="Freeform 2578"/>
              <p:cNvSpPr>
                <a:spLocks/>
              </p:cNvSpPr>
              <p:nvPr/>
            </p:nvSpPr>
            <p:spPr bwMode="auto">
              <a:xfrm>
                <a:off x="5305" y="1538"/>
                <a:ext cx="7" cy="2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0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2" name="Freeform 2579"/>
              <p:cNvSpPr>
                <a:spLocks/>
              </p:cNvSpPr>
              <p:nvPr/>
            </p:nvSpPr>
            <p:spPr bwMode="auto">
              <a:xfrm>
                <a:off x="5267" y="1533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3" name="Freeform 2580"/>
              <p:cNvSpPr>
                <a:spLocks/>
              </p:cNvSpPr>
              <p:nvPr/>
            </p:nvSpPr>
            <p:spPr bwMode="auto">
              <a:xfrm>
                <a:off x="5727" y="1493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4" name="Freeform 2581"/>
              <p:cNvSpPr>
                <a:spLocks/>
              </p:cNvSpPr>
              <p:nvPr/>
            </p:nvSpPr>
            <p:spPr bwMode="auto">
              <a:xfrm>
                <a:off x="5300" y="1538"/>
                <a:ext cx="12" cy="2"/>
              </a:xfrm>
              <a:custGeom>
                <a:avLst/>
                <a:gdLst>
                  <a:gd name="T0" fmla="*/ 0 w 5"/>
                  <a:gd name="T1" fmla="*/ 1 h 1"/>
                  <a:gd name="T2" fmla="*/ 5 w 5"/>
                  <a:gd name="T3" fmla="*/ 0 h 1"/>
                  <a:gd name="T4" fmla="*/ 0 w 5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1">
                    <a:moveTo>
                      <a:pt x="0" y="1"/>
                    </a:moveTo>
                    <a:cubicBezTo>
                      <a:pt x="1" y="0"/>
                      <a:pt x="3" y="0"/>
                      <a:pt x="5" y="0"/>
                    </a:cubicBezTo>
                    <a:cubicBezTo>
                      <a:pt x="4" y="0"/>
                      <a:pt x="2" y="0"/>
                      <a:pt x="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5" name="Freeform 2582"/>
              <p:cNvSpPr>
                <a:spLocks/>
              </p:cNvSpPr>
              <p:nvPr/>
            </p:nvSpPr>
            <p:spPr bwMode="auto">
              <a:xfrm>
                <a:off x="5293" y="1540"/>
                <a:ext cx="10" cy="5"/>
              </a:xfrm>
              <a:custGeom>
                <a:avLst/>
                <a:gdLst>
                  <a:gd name="T0" fmla="*/ 4 w 4"/>
                  <a:gd name="T1" fmla="*/ 0 h 2"/>
                  <a:gd name="T2" fmla="*/ 1 w 4"/>
                  <a:gd name="T3" fmla="*/ 1 h 2"/>
                  <a:gd name="T4" fmla="*/ 4 w 4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cubicBezTo>
                      <a:pt x="3" y="1"/>
                      <a:pt x="2" y="1"/>
                      <a:pt x="1" y="1"/>
                    </a:cubicBezTo>
                    <a:cubicBezTo>
                      <a:pt x="0" y="2"/>
                      <a:pt x="1" y="2"/>
                      <a:pt x="4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6" name="Freeform 2583"/>
              <p:cNvSpPr>
                <a:spLocks/>
              </p:cNvSpPr>
              <p:nvPr/>
            </p:nvSpPr>
            <p:spPr bwMode="auto">
              <a:xfrm>
                <a:off x="5312" y="1533"/>
                <a:ext cx="12" cy="5"/>
              </a:xfrm>
              <a:custGeom>
                <a:avLst/>
                <a:gdLst>
                  <a:gd name="T0" fmla="*/ 5 w 5"/>
                  <a:gd name="T1" fmla="*/ 0 h 2"/>
                  <a:gd name="T2" fmla="*/ 0 w 5"/>
                  <a:gd name="T3" fmla="*/ 2 h 2"/>
                  <a:gd name="T4" fmla="*/ 0 w 5"/>
                  <a:gd name="T5" fmla="*/ 2 h 2"/>
                  <a:gd name="T6" fmla="*/ 5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5" y="0"/>
                    </a:moveTo>
                    <a:cubicBezTo>
                      <a:pt x="3" y="1"/>
                      <a:pt x="1" y="1"/>
                      <a:pt x="0" y="2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2" y="1"/>
                      <a:pt x="3" y="1"/>
                      <a:pt x="5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7" name="Freeform 2584"/>
              <p:cNvSpPr>
                <a:spLocks/>
              </p:cNvSpPr>
              <p:nvPr/>
            </p:nvSpPr>
            <p:spPr bwMode="auto">
              <a:xfrm>
                <a:off x="5549" y="3219"/>
                <a:ext cx="12" cy="0"/>
              </a:xfrm>
              <a:custGeom>
                <a:avLst/>
                <a:gdLst>
                  <a:gd name="T0" fmla="*/ 5 w 5"/>
                  <a:gd name="T1" fmla="*/ 4 w 5"/>
                  <a:gd name="T2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cubicBezTo>
                      <a:pt x="5" y="0"/>
                      <a:pt x="5" y="0"/>
                      <a:pt x="4" y="0"/>
                    </a:cubicBezTo>
                    <a:cubicBezTo>
                      <a:pt x="0" y="0"/>
                      <a:pt x="2" y="0"/>
                      <a:pt x="5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8" name="Freeform 2585"/>
              <p:cNvSpPr>
                <a:spLocks/>
              </p:cNvSpPr>
              <p:nvPr/>
            </p:nvSpPr>
            <p:spPr bwMode="auto">
              <a:xfrm>
                <a:off x="6342" y="1831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9" name="Freeform 2586"/>
              <p:cNvSpPr>
                <a:spLocks/>
              </p:cNvSpPr>
              <p:nvPr/>
            </p:nvSpPr>
            <p:spPr bwMode="auto">
              <a:xfrm>
                <a:off x="6342" y="1831"/>
                <a:ext cx="29" cy="22"/>
              </a:xfrm>
              <a:custGeom>
                <a:avLst/>
                <a:gdLst>
                  <a:gd name="T0" fmla="*/ 12 w 12"/>
                  <a:gd name="T1" fmla="*/ 9 h 9"/>
                  <a:gd name="T2" fmla="*/ 1 w 12"/>
                  <a:gd name="T3" fmla="*/ 0 h 9"/>
                  <a:gd name="T4" fmla="*/ 0 w 12"/>
                  <a:gd name="T5" fmla="*/ 7 h 9"/>
                  <a:gd name="T6" fmla="*/ 12 w 12"/>
                  <a:gd name="T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9">
                    <a:moveTo>
                      <a:pt x="12" y="9"/>
                    </a:moveTo>
                    <a:cubicBezTo>
                      <a:pt x="6" y="6"/>
                      <a:pt x="4" y="4"/>
                      <a:pt x="1" y="0"/>
                    </a:cubicBezTo>
                    <a:cubicBezTo>
                      <a:pt x="0" y="7"/>
                      <a:pt x="0" y="7"/>
                      <a:pt x="0" y="7"/>
                    </a:cubicBezTo>
                    <a:lnTo>
                      <a:pt x="12" y="9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0" name="Freeform 2587"/>
              <p:cNvSpPr>
                <a:spLocks noEditPoints="1"/>
              </p:cNvSpPr>
              <p:nvPr/>
            </p:nvSpPr>
            <p:spPr bwMode="auto">
              <a:xfrm>
                <a:off x="4791" y="1462"/>
                <a:ext cx="1847" cy="1800"/>
              </a:xfrm>
              <a:custGeom>
                <a:avLst/>
                <a:gdLst>
                  <a:gd name="T0" fmla="*/ 708 w 780"/>
                  <a:gd name="T1" fmla="*/ 629 h 760"/>
                  <a:gd name="T2" fmla="*/ 735 w 780"/>
                  <a:gd name="T3" fmla="*/ 587 h 760"/>
                  <a:gd name="T4" fmla="*/ 751 w 780"/>
                  <a:gd name="T5" fmla="*/ 560 h 760"/>
                  <a:gd name="T6" fmla="*/ 766 w 780"/>
                  <a:gd name="T7" fmla="*/ 519 h 760"/>
                  <a:gd name="T8" fmla="*/ 778 w 780"/>
                  <a:gd name="T9" fmla="*/ 460 h 760"/>
                  <a:gd name="T10" fmla="*/ 775 w 780"/>
                  <a:gd name="T11" fmla="*/ 386 h 760"/>
                  <a:gd name="T12" fmla="*/ 755 w 780"/>
                  <a:gd name="T13" fmla="*/ 331 h 760"/>
                  <a:gd name="T14" fmla="*/ 765 w 780"/>
                  <a:gd name="T15" fmla="*/ 335 h 760"/>
                  <a:gd name="T16" fmla="*/ 746 w 780"/>
                  <a:gd name="T17" fmla="*/ 286 h 760"/>
                  <a:gd name="T18" fmla="*/ 736 w 780"/>
                  <a:gd name="T19" fmla="*/ 254 h 760"/>
                  <a:gd name="T20" fmla="*/ 684 w 780"/>
                  <a:gd name="T21" fmla="*/ 188 h 760"/>
                  <a:gd name="T22" fmla="*/ 629 w 780"/>
                  <a:gd name="T23" fmla="*/ 132 h 760"/>
                  <a:gd name="T24" fmla="*/ 567 w 780"/>
                  <a:gd name="T25" fmla="*/ 92 h 760"/>
                  <a:gd name="T26" fmla="*/ 559 w 780"/>
                  <a:gd name="T27" fmla="*/ 78 h 760"/>
                  <a:gd name="T28" fmla="*/ 523 w 780"/>
                  <a:gd name="T29" fmla="*/ 56 h 760"/>
                  <a:gd name="T30" fmla="*/ 508 w 780"/>
                  <a:gd name="T31" fmla="*/ 47 h 760"/>
                  <a:gd name="T32" fmla="*/ 448 w 780"/>
                  <a:gd name="T33" fmla="*/ 24 h 760"/>
                  <a:gd name="T34" fmla="*/ 373 w 780"/>
                  <a:gd name="T35" fmla="*/ 8 h 760"/>
                  <a:gd name="T36" fmla="*/ 334 w 780"/>
                  <a:gd name="T37" fmla="*/ 7 h 760"/>
                  <a:gd name="T38" fmla="*/ 277 w 780"/>
                  <a:gd name="T39" fmla="*/ 9 h 760"/>
                  <a:gd name="T40" fmla="*/ 223 w 780"/>
                  <a:gd name="T41" fmla="*/ 20 h 760"/>
                  <a:gd name="T42" fmla="*/ 179 w 780"/>
                  <a:gd name="T43" fmla="*/ 42 h 760"/>
                  <a:gd name="T44" fmla="*/ 213 w 780"/>
                  <a:gd name="T45" fmla="*/ 34 h 760"/>
                  <a:gd name="T46" fmla="*/ 231 w 780"/>
                  <a:gd name="T47" fmla="*/ 23 h 760"/>
                  <a:gd name="T48" fmla="*/ 281 w 780"/>
                  <a:gd name="T49" fmla="*/ 18 h 760"/>
                  <a:gd name="T50" fmla="*/ 375 w 780"/>
                  <a:gd name="T51" fmla="*/ 20 h 760"/>
                  <a:gd name="T52" fmla="*/ 462 w 780"/>
                  <a:gd name="T53" fmla="*/ 46 h 760"/>
                  <a:gd name="T54" fmla="*/ 562 w 780"/>
                  <a:gd name="T55" fmla="*/ 101 h 760"/>
                  <a:gd name="T56" fmla="*/ 590 w 780"/>
                  <a:gd name="T57" fmla="*/ 120 h 760"/>
                  <a:gd name="T58" fmla="*/ 664 w 780"/>
                  <a:gd name="T59" fmla="*/ 181 h 760"/>
                  <a:gd name="T60" fmla="*/ 743 w 780"/>
                  <a:gd name="T61" fmla="*/ 309 h 760"/>
                  <a:gd name="T62" fmla="*/ 762 w 780"/>
                  <a:gd name="T63" fmla="*/ 373 h 760"/>
                  <a:gd name="T64" fmla="*/ 765 w 780"/>
                  <a:gd name="T65" fmla="*/ 439 h 760"/>
                  <a:gd name="T66" fmla="*/ 749 w 780"/>
                  <a:gd name="T67" fmla="*/ 516 h 760"/>
                  <a:gd name="T68" fmla="*/ 729 w 780"/>
                  <a:gd name="T69" fmla="*/ 565 h 760"/>
                  <a:gd name="T70" fmla="*/ 683 w 780"/>
                  <a:gd name="T71" fmla="*/ 633 h 760"/>
                  <a:gd name="T72" fmla="*/ 634 w 780"/>
                  <a:gd name="T73" fmla="*/ 678 h 760"/>
                  <a:gd name="T74" fmla="*/ 536 w 780"/>
                  <a:gd name="T75" fmla="*/ 726 h 760"/>
                  <a:gd name="T76" fmla="*/ 472 w 780"/>
                  <a:gd name="T77" fmla="*/ 744 h 760"/>
                  <a:gd name="T78" fmla="*/ 327 w 780"/>
                  <a:gd name="T79" fmla="*/ 732 h 760"/>
                  <a:gd name="T80" fmla="*/ 290 w 780"/>
                  <a:gd name="T81" fmla="*/ 719 h 760"/>
                  <a:gd name="T82" fmla="*/ 207 w 780"/>
                  <a:gd name="T83" fmla="*/ 689 h 760"/>
                  <a:gd name="T84" fmla="*/ 80 w 780"/>
                  <a:gd name="T85" fmla="*/ 590 h 760"/>
                  <a:gd name="T86" fmla="*/ 52 w 780"/>
                  <a:gd name="T87" fmla="*/ 551 h 760"/>
                  <a:gd name="T88" fmla="*/ 15 w 780"/>
                  <a:gd name="T89" fmla="*/ 384 h 760"/>
                  <a:gd name="T90" fmla="*/ 13 w 780"/>
                  <a:gd name="T91" fmla="*/ 486 h 760"/>
                  <a:gd name="T92" fmla="*/ 48 w 780"/>
                  <a:gd name="T93" fmla="*/ 572 h 760"/>
                  <a:gd name="T94" fmla="*/ 62 w 780"/>
                  <a:gd name="T95" fmla="*/ 596 h 760"/>
                  <a:gd name="T96" fmla="*/ 173 w 780"/>
                  <a:gd name="T97" fmla="*/ 689 h 760"/>
                  <a:gd name="T98" fmla="*/ 258 w 780"/>
                  <a:gd name="T99" fmla="*/ 720 h 760"/>
                  <a:gd name="T100" fmla="*/ 308 w 780"/>
                  <a:gd name="T101" fmla="*/ 739 h 760"/>
                  <a:gd name="T102" fmla="*/ 352 w 780"/>
                  <a:gd name="T103" fmla="*/ 751 h 760"/>
                  <a:gd name="T104" fmla="*/ 415 w 780"/>
                  <a:gd name="T105" fmla="*/ 760 h 760"/>
                  <a:gd name="T106" fmla="*/ 462 w 780"/>
                  <a:gd name="T107" fmla="*/ 754 h 760"/>
                  <a:gd name="T108" fmla="*/ 496 w 780"/>
                  <a:gd name="T109" fmla="*/ 753 h 760"/>
                  <a:gd name="T110" fmla="*/ 537 w 780"/>
                  <a:gd name="T111" fmla="*/ 742 h 760"/>
                  <a:gd name="T112" fmla="*/ 565 w 780"/>
                  <a:gd name="T113" fmla="*/ 738 h 760"/>
                  <a:gd name="T114" fmla="*/ 644 w 780"/>
                  <a:gd name="T115" fmla="*/ 693 h 760"/>
                  <a:gd name="T116" fmla="*/ 755 w 780"/>
                  <a:gd name="T117" fmla="*/ 547 h 760"/>
                  <a:gd name="T118" fmla="*/ 247 w 780"/>
                  <a:gd name="T119" fmla="*/ 22 h 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80" h="760">
                    <a:moveTo>
                      <a:pt x="677" y="663"/>
                    </a:moveTo>
                    <a:cubicBezTo>
                      <a:pt x="685" y="657"/>
                      <a:pt x="685" y="657"/>
                      <a:pt x="685" y="657"/>
                    </a:cubicBezTo>
                    <a:cubicBezTo>
                      <a:pt x="682" y="662"/>
                      <a:pt x="678" y="666"/>
                      <a:pt x="677" y="668"/>
                    </a:cubicBezTo>
                    <a:cubicBezTo>
                      <a:pt x="675" y="670"/>
                      <a:pt x="676" y="670"/>
                      <a:pt x="680" y="668"/>
                    </a:cubicBezTo>
                    <a:cubicBezTo>
                      <a:pt x="678" y="665"/>
                      <a:pt x="685" y="658"/>
                      <a:pt x="692" y="651"/>
                    </a:cubicBezTo>
                    <a:cubicBezTo>
                      <a:pt x="695" y="647"/>
                      <a:pt x="699" y="643"/>
                      <a:pt x="701" y="640"/>
                    </a:cubicBezTo>
                    <a:cubicBezTo>
                      <a:pt x="703" y="637"/>
                      <a:pt x="704" y="634"/>
                      <a:pt x="703" y="633"/>
                    </a:cubicBezTo>
                    <a:cubicBezTo>
                      <a:pt x="708" y="629"/>
                      <a:pt x="708" y="629"/>
                      <a:pt x="708" y="629"/>
                    </a:cubicBezTo>
                    <a:cubicBezTo>
                      <a:pt x="707" y="630"/>
                      <a:pt x="707" y="631"/>
                      <a:pt x="706" y="632"/>
                    </a:cubicBezTo>
                    <a:cubicBezTo>
                      <a:pt x="711" y="628"/>
                      <a:pt x="712" y="625"/>
                      <a:pt x="713" y="622"/>
                    </a:cubicBezTo>
                    <a:cubicBezTo>
                      <a:pt x="713" y="619"/>
                      <a:pt x="714" y="616"/>
                      <a:pt x="719" y="609"/>
                    </a:cubicBezTo>
                    <a:cubicBezTo>
                      <a:pt x="723" y="605"/>
                      <a:pt x="726" y="602"/>
                      <a:pt x="724" y="605"/>
                    </a:cubicBezTo>
                    <a:cubicBezTo>
                      <a:pt x="730" y="594"/>
                      <a:pt x="730" y="594"/>
                      <a:pt x="730" y="594"/>
                    </a:cubicBezTo>
                    <a:cubicBezTo>
                      <a:pt x="732" y="591"/>
                      <a:pt x="732" y="592"/>
                      <a:pt x="730" y="595"/>
                    </a:cubicBezTo>
                    <a:cubicBezTo>
                      <a:pt x="730" y="595"/>
                      <a:pt x="731" y="594"/>
                      <a:pt x="732" y="592"/>
                    </a:cubicBezTo>
                    <a:cubicBezTo>
                      <a:pt x="733" y="591"/>
                      <a:pt x="734" y="589"/>
                      <a:pt x="735" y="587"/>
                    </a:cubicBezTo>
                    <a:cubicBezTo>
                      <a:pt x="737" y="582"/>
                      <a:pt x="740" y="578"/>
                      <a:pt x="740" y="578"/>
                    </a:cubicBezTo>
                    <a:cubicBezTo>
                      <a:pt x="740" y="578"/>
                      <a:pt x="740" y="578"/>
                      <a:pt x="740" y="578"/>
                    </a:cubicBezTo>
                    <a:cubicBezTo>
                      <a:pt x="740" y="577"/>
                      <a:pt x="741" y="574"/>
                      <a:pt x="741" y="572"/>
                    </a:cubicBezTo>
                    <a:cubicBezTo>
                      <a:pt x="742" y="570"/>
                      <a:pt x="743" y="567"/>
                      <a:pt x="743" y="566"/>
                    </a:cubicBezTo>
                    <a:cubicBezTo>
                      <a:pt x="746" y="562"/>
                      <a:pt x="742" y="568"/>
                      <a:pt x="744" y="567"/>
                    </a:cubicBezTo>
                    <a:cubicBezTo>
                      <a:pt x="747" y="557"/>
                      <a:pt x="747" y="557"/>
                      <a:pt x="747" y="557"/>
                    </a:cubicBezTo>
                    <a:cubicBezTo>
                      <a:pt x="750" y="554"/>
                      <a:pt x="748" y="562"/>
                      <a:pt x="744" y="569"/>
                    </a:cubicBezTo>
                    <a:cubicBezTo>
                      <a:pt x="749" y="566"/>
                      <a:pt x="750" y="563"/>
                      <a:pt x="751" y="560"/>
                    </a:cubicBezTo>
                    <a:cubicBezTo>
                      <a:pt x="752" y="556"/>
                      <a:pt x="753" y="551"/>
                      <a:pt x="759" y="541"/>
                    </a:cubicBezTo>
                    <a:cubicBezTo>
                      <a:pt x="755" y="551"/>
                      <a:pt x="755" y="551"/>
                      <a:pt x="755" y="551"/>
                    </a:cubicBezTo>
                    <a:cubicBezTo>
                      <a:pt x="758" y="549"/>
                      <a:pt x="760" y="545"/>
                      <a:pt x="762" y="542"/>
                    </a:cubicBezTo>
                    <a:cubicBezTo>
                      <a:pt x="764" y="538"/>
                      <a:pt x="765" y="533"/>
                      <a:pt x="768" y="528"/>
                    </a:cubicBezTo>
                    <a:cubicBezTo>
                      <a:pt x="767" y="529"/>
                      <a:pt x="764" y="534"/>
                      <a:pt x="762" y="537"/>
                    </a:cubicBezTo>
                    <a:cubicBezTo>
                      <a:pt x="759" y="541"/>
                      <a:pt x="757" y="542"/>
                      <a:pt x="759" y="537"/>
                    </a:cubicBezTo>
                    <a:cubicBezTo>
                      <a:pt x="760" y="534"/>
                      <a:pt x="762" y="529"/>
                      <a:pt x="763" y="523"/>
                    </a:cubicBezTo>
                    <a:cubicBezTo>
                      <a:pt x="764" y="523"/>
                      <a:pt x="765" y="522"/>
                      <a:pt x="766" y="519"/>
                    </a:cubicBezTo>
                    <a:cubicBezTo>
                      <a:pt x="766" y="517"/>
                      <a:pt x="767" y="514"/>
                      <a:pt x="768" y="510"/>
                    </a:cubicBezTo>
                    <a:cubicBezTo>
                      <a:pt x="770" y="511"/>
                      <a:pt x="770" y="511"/>
                      <a:pt x="770" y="511"/>
                    </a:cubicBezTo>
                    <a:cubicBezTo>
                      <a:pt x="772" y="503"/>
                      <a:pt x="771" y="503"/>
                      <a:pt x="771" y="498"/>
                    </a:cubicBezTo>
                    <a:cubicBezTo>
                      <a:pt x="773" y="489"/>
                      <a:pt x="775" y="487"/>
                      <a:pt x="777" y="485"/>
                    </a:cubicBezTo>
                    <a:cubicBezTo>
                      <a:pt x="779" y="478"/>
                      <a:pt x="778" y="480"/>
                      <a:pt x="776" y="482"/>
                    </a:cubicBezTo>
                    <a:cubicBezTo>
                      <a:pt x="776" y="483"/>
                      <a:pt x="775" y="484"/>
                      <a:pt x="775" y="484"/>
                    </a:cubicBezTo>
                    <a:cubicBezTo>
                      <a:pt x="774" y="483"/>
                      <a:pt x="774" y="482"/>
                      <a:pt x="775" y="477"/>
                    </a:cubicBezTo>
                    <a:cubicBezTo>
                      <a:pt x="776" y="471"/>
                      <a:pt x="777" y="466"/>
                      <a:pt x="778" y="460"/>
                    </a:cubicBezTo>
                    <a:cubicBezTo>
                      <a:pt x="778" y="454"/>
                      <a:pt x="778" y="448"/>
                      <a:pt x="777" y="441"/>
                    </a:cubicBezTo>
                    <a:cubicBezTo>
                      <a:pt x="779" y="432"/>
                      <a:pt x="779" y="442"/>
                      <a:pt x="780" y="439"/>
                    </a:cubicBezTo>
                    <a:cubicBezTo>
                      <a:pt x="778" y="431"/>
                      <a:pt x="778" y="431"/>
                      <a:pt x="778" y="431"/>
                    </a:cubicBezTo>
                    <a:cubicBezTo>
                      <a:pt x="778" y="430"/>
                      <a:pt x="779" y="430"/>
                      <a:pt x="779" y="430"/>
                    </a:cubicBezTo>
                    <a:cubicBezTo>
                      <a:pt x="779" y="427"/>
                      <a:pt x="778" y="427"/>
                      <a:pt x="778" y="426"/>
                    </a:cubicBezTo>
                    <a:cubicBezTo>
                      <a:pt x="777" y="426"/>
                      <a:pt x="776" y="425"/>
                      <a:pt x="776" y="420"/>
                    </a:cubicBezTo>
                    <a:cubicBezTo>
                      <a:pt x="775" y="418"/>
                      <a:pt x="775" y="413"/>
                      <a:pt x="776" y="407"/>
                    </a:cubicBezTo>
                    <a:cubicBezTo>
                      <a:pt x="777" y="400"/>
                      <a:pt x="777" y="392"/>
                      <a:pt x="775" y="386"/>
                    </a:cubicBezTo>
                    <a:cubicBezTo>
                      <a:pt x="775" y="383"/>
                      <a:pt x="777" y="387"/>
                      <a:pt x="778" y="386"/>
                    </a:cubicBezTo>
                    <a:cubicBezTo>
                      <a:pt x="773" y="369"/>
                      <a:pt x="775" y="371"/>
                      <a:pt x="769" y="358"/>
                    </a:cubicBezTo>
                    <a:cubicBezTo>
                      <a:pt x="769" y="358"/>
                      <a:pt x="769" y="355"/>
                      <a:pt x="769" y="352"/>
                    </a:cubicBezTo>
                    <a:cubicBezTo>
                      <a:pt x="769" y="349"/>
                      <a:pt x="768" y="346"/>
                      <a:pt x="768" y="346"/>
                    </a:cubicBezTo>
                    <a:cubicBezTo>
                      <a:pt x="769" y="355"/>
                      <a:pt x="764" y="344"/>
                      <a:pt x="760" y="335"/>
                    </a:cubicBezTo>
                    <a:cubicBezTo>
                      <a:pt x="759" y="338"/>
                      <a:pt x="759" y="341"/>
                      <a:pt x="759" y="343"/>
                    </a:cubicBezTo>
                    <a:cubicBezTo>
                      <a:pt x="759" y="343"/>
                      <a:pt x="758" y="339"/>
                      <a:pt x="757" y="336"/>
                    </a:cubicBezTo>
                    <a:cubicBezTo>
                      <a:pt x="756" y="334"/>
                      <a:pt x="756" y="332"/>
                      <a:pt x="755" y="331"/>
                    </a:cubicBezTo>
                    <a:cubicBezTo>
                      <a:pt x="754" y="329"/>
                      <a:pt x="754" y="328"/>
                      <a:pt x="754" y="328"/>
                    </a:cubicBezTo>
                    <a:cubicBezTo>
                      <a:pt x="754" y="326"/>
                      <a:pt x="755" y="328"/>
                      <a:pt x="757" y="330"/>
                    </a:cubicBezTo>
                    <a:cubicBezTo>
                      <a:pt x="756" y="329"/>
                      <a:pt x="756" y="328"/>
                      <a:pt x="756" y="327"/>
                    </a:cubicBezTo>
                    <a:cubicBezTo>
                      <a:pt x="755" y="322"/>
                      <a:pt x="757" y="324"/>
                      <a:pt x="760" y="327"/>
                    </a:cubicBezTo>
                    <a:cubicBezTo>
                      <a:pt x="760" y="329"/>
                      <a:pt x="760" y="331"/>
                      <a:pt x="760" y="333"/>
                    </a:cubicBezTo>
                    <a:cubicBezTo>
                      <a:pt x="762" y="337"/>
                      <a:pt x="765" y="340"/>
                      <a:pt x="766" y="339"/>
                    </a:cubicBezTo>
                    <a:cubicBezTo>
                      <a:pt x="765" y="338"/>
                      <a:pt x="765" y="336"/>
                      <a:pt x="764" y="334"/>
                    </a:cubicBezTo>
                    <a:cubicBezTo>
                      <a:pt x="765" y="335"/>
                      <a:pt x="765" y="335"/>
                      <a:pt x="765" y="335"/>
                    </a:cubicBezTo>
                    <a:cubicBezTo>
                      <a:pt x="765" y="334"/>
                      <a:pt x="764" y="333"/>
                      <a:pt x="763" y="330"/>
                    </a:cubicBezTo>
                    <a:cubicBezTo>
                      <a:pt x="765" y="326"/>
                      <a:pt x="765" y="326"/>
                      <a:pt x="765" y="326"/>
                    </a:cubicBezTo>
                    <a:cubicBezTo>
                      <a:pt x="764" y="325"/>
                      <a:pt x="764" y="325"/>
                      <a:pt x="764" y="325"/>
                    </a:cubicBezTo>
                    <a:cubicBezTo>
                      <a:pt x="764" y="325"/>
                      <a:pt x="762" y="320"/>
                      <a:pt x="761" y="315"/>
                    </a:cubicBezTo>
                    <a:cubicBezTo>
                      <a:pt x="761" y="313"/>
                      <a:pt x="760" y="310"/>
                      <a:pt x="760" y="308"/>
                    </a:cubicBezTo>
                    <a:cubicBezTo>
                      <a:pt x="759" y="306"/>
                      <a:pt x="759" y="305"/>
                      <a:pt x="759" y="305"/>
                    </a:cubicBezTo>
                    <a:cubicBezTo>
                      <a:pt x="757" y="302"/>
                      <a:pt x="755" y="299"/>
                      <a:pt x="753" y="295"/>
                    </a:cubicBezTo>
                    <a:cubicBezTo>
                      <a:pt x="751" y="292"/>
                      <a:pt x="748" y="289"/>
                      <a:pt x="746" y="286"/>
                    </a:cubicBezTo>
                    <a:cubicBezTo>
                      <a:pt x="742" y="279"/>
                      <a:pt x="736" y="272"/>
                      <a:pt x="730" y="261"/>
                    </a:cubicBezTo>
                    <a:cubicBezTo>
                      <a:pt x="735" y="266"/>
                      <a:pt x="734" y="261"/>
                      <a:pt x="736" y="260"/>
                    </a:cubicBezTo>
                    <a:cubicBezTo>
                      <a:pt x="737" y="267"/>
                      <a:pt x="746" y="276"/>
                      <a:pt x="750" y="287"/>
                    </a:cubicBezTo>
                    <a:cubicBezTo>
                      <a:pt x="748" y="281"/>
                      <a:pt x="749" y="282"/>
                      <a:pt x="750" y="284"/>
                    </a:cubicBezTo>
                    <a:cubicBezTo>
                      <a:pt x="750" y="284"/>
                      <a:pt x="750" y="282"/>
                      <a:pt x="749" y="281"/>
                    </a:cubicBezTo>
                    <a:cubicBezTo>
                      <a:pt x="748" y="279"/>
                      <a:pt x="746" y="276"/>
                      <a:pt x="745" y="274"/>
                    </a:cubicBezTo>
                    <a:cubicBezTo>
                      <a:pt x="742" y="269"/>
                      <a:pt x="739" y="265"/>
                      <a:pt x="739" y="265"/>
                    </a:cubicBezTo>
                    <a:cubicBezTo>
                      <a:pt x="741" y="264"/>
                      <a:pt x="738" y="260"/>
                      <a:pt x="736" y="254"/>
                    </a:cubicBezTo>
                    <a:cubicBezTo>
                      <a:pt x="735" y="260"/>
                      <a:pt x="726" y="241"/>
                      <a:pt x="719" y="235"/>
                    </a:cubicBezTo>
                    <a:cubicBezTo>
                      <a:pt x="720" y="234"/>
                      <a:pt x="723" y="235"/>
                      <a:pt x="728" y="244"/>
                    </a:cubicBezTo>
                    <a:cubicBezTo>
                      <a:pt x="726" y="238"/>
                      <a:pt x="723" y="236"/>
                      <a:pt x="720" y="233"/>
                    </a:cubicBezTo>
                    <a:cubicBezTo>
                      <a:pt x="717" y="230"/>
                      <a:pt x="714" y="228"/>
                      <a:pt x="711" y="223"/>
                    </a:cubicBezTo>
                    <a:cubicBezTo>
                      <a:pt x="713" y="225"/>
                      <a:pt x="714" y="226"/>
                      <a:pt x="715" y="226"/>
                    </a:cubicBezTo>
                    <a:cubicBezTo>
                      <a:pt x="710" y="222"/>
                      <a:pt x="702" y="210"/>
                      <a:pt x="705" y="212"/>
                    </a:cubicBezTo>
                    <a:cubicBezTo>
                      <a:pt x="706" y="214"/>
                      <a:pt x="706" y="214"/>
                      <a:pt x="706" y="214"/>
                    </a:cubicBezTo>
                    <a:cubicBezTo>
                      <a:pt x="701" y="207"/>
                      <a:pt x="693" y="196"/>
                      <a:pt x="684" y="188"/>
                    </a:cubicBezTo>
                    <a:cubicBezTo>
                      <a:pt x="676" y="180"/>
                      <a:pt x="669" y="174"/>
                      <a:pt x="667" y="174"/>
                    </a:cubicBezTo>
                    <a:cubicBezTo>
                      <a:pt x="667" y="174"/>
                      <a:pt x="671" y="173"/>
                      <a:pt x="673" y="173"/>
                    </a:cubicBezTo>
                    <a:cubicBezTo>
                      <a:pt x="673" y="173"/>
                      <a:pt x="665" y="170"/>
                      <a:pt x="658" y="166"/>
                    </a:cubicBezTo>
                    <a:cubicBezTo>
                      <a:pt x="650" y="163"/>
                      <a:pt x="642" y="160"/>
                      <a:pt x="642" y="160"/>
                    </a:cubicBezTo>
                    <a:cubicBezTo>
                      <a:pt x="646" y="159"/>
                      <a:pt x="643" y="147"/>
                      <a:pt x="655" y="156"/>
                    </a:cubicBezTo>
                    <a:cubicBezTo>
                      <a:pt x="652" y="153"/>
                      <a:pt x="649" y="149"/>
                      <a:pt x="642" y="144"/>
                    </a:cubicBezTo>
                    <a:cubicBezTo>
                      <a:pt x="644" y="146"/>
                      <a:pt x="644" y="152"/>
                      <a:pt x="641" y="149"/>
                    </a:cubicBezTo>
                    <a:cubicBezTo>
                      <a:pt x="636" y="140"/>
                      <a:pt x="637" y="143"/>
                      <a:pt x="629" y="132"/>
                    </a:cubicBezTo>
                    <a:cubicBezTo>
                      <a:pt x="632" y="135"/>
                      <a:pt x="625" y="136"/>
                      <a:pt x="620" y="131"/>
                    </a:cubicBezTo>
                    <a:cubicBezTo>
                      <a:pt x="621" y="131"/>
                      <a:pt x="623" y="127"/>
                      <a:pt x="625" y="129"/>
                    </a:cubicBezTo>
                    <a:cubicBezTo>
                      <a:pt x="609" y="121"/>
                      <a:pt x="609" y="121"/>
                      <a:pt x="609" y="121"/>
                    </a:cubicBezTo>
                    <a:cubicBezTo>
                      <a:pt x="613" y="123"/>
                      <a:pt x="612" y="119"/>
                      <a:pt x="610" y="115"/>
                    </a:cubicBezTo>
                    <a:cubicBezTo>
                      <a:pt x="611" y="117"/>
                      <a:pt x="599" y="106"/>
                      <a:pt x="595" y="104"/>
                    </a:cubicBezTo>
                    <a:cubicBezTo>
                      <a:pt x="595" y="104"/>
                      <a:pt x="596" y="105"/>
                      <a:pt x="598" y="107"/>
                    </a:cubicBezTo>
                    <a:cubicBezTo>
                      <a:pt x="599" y="108"/>
                      <a:pt x="600" y="109"/>
                      <a:pt x="600" y="109"/>
                    </a:cubicBezTo>
                    <a:cubicBezTo>
                      <a:pt x="586" y="97"/>
                      <a:pt x="581" y="103"/>
                      <a:pt x="567" y="92"/>
                    </a:cubicBezTo>
                    <a:cubicBezTo>
                      <a:pt x="569" y="92"/>
                      <a:pt x="575" y="90"/>
                      <a:pt x="567" y="84"/>
                    </a:cubicBezTo>
                    <a:cubicBezTo>
                      <a:pt x="564" y="84"/>
                      <a:pt x="559" y="84"/>
                      <a:pt x="552" y="82"/>
                    </a:cubicBezTo>
                    <a:cubicBezTo>
                      <a:pt x="545" y="81"/>
                      <a:pt x="538" y="79"/>
                      <a:pt x="530" y="76"/>
                    </a:cubicBezTo>
                    <a:cubicBezTo>
                      <a:pt x="528" y="73"/>
                      <a:pt x="528" y="73"/>
                      <a:pt x="528" y="73"/>
                    </a:cubicBezTo>
                    <a:cubicBezTo>
                      <a:pt x="528" y="73"/>
                      <a:pt x="525" y="72"/>
                      <a:pt x="522" y="70"/>
                    </a:cubicBezTo>
                    <a:cubicBezTo>
                      <a:pt x="520" y="69"/>
                      <a:pt x="517" y="68"/>
                      <a:pt x="517" y="68"/>
                    </a:cubicBezTo>
                    <a:cubicBezTo>
                      <a:pt x="521" y="68"/>
                      <a:pt x="529" y="70"/>
                      <a:pt x="537" y="72"/>
                    </a:cubicBezTo>
                    <a:cubicBezTo>
                      <a:pt x="545" y="74"/>
                      <a:pt x="554" y="76"/>
                      <a:pt x="559" y="78"/>
                    </a:cubicBezTo>
                    <a:cubicBezTo>
                      <a:pt x="554" y="74"/>
                      <a:pt x="559" y="76"/>
                      <a:pt x="550" y="70"/>
                    </a:cubicBezTo>
                    <a:cubicBezTo>
                      <a:pt x="547" y="67"/>
                      <a:pt x="556" y="72"/>
                      <a:pt x="558" y="74"/>
                    </a:cubicBezTo>
                    <a:cubicBezTo>
                      <a:pt x="558" y="74"/>
                      <a:pt x="553" y="70"/>
                      <a:pt x="548" y="66"/>
                    </a:cubicBezTo>
                    <a:cubicBezTo>
                      <a:pt x="545" y="65"/>
                      <a:pt x="543" y="63"/>
                      <a:pt x="541" y="62"/>
                    </a:cubicBezTo>
                    <a:cubicBezTo>
                      <a:pt x="539" y="60"/>
                      <a:pt x="538" y="60"/>
                      <a:pt x="538" y="60"/>
                    </a:cubicBezTo>
                    <a:cubicBezTo>
                      <a:pt x="537" y="61"/>
                      <a:pt x="533" y="59"/>
                      <a:pt x="529" y="57"/>
                    </a:cubicBezTo>
                    <a:cubicBezTo>
                      <a:pt x="524" y="55"/>
                      <a:pt x="520" y="54"/>
                      <a:pt x="519" y="55"/>
                    </a:cubicBezTo>
                    <a:cubicBezTo>
                      <a:pt x="519" y="55"/>
                      <a:pt x="521" y="55"/>
                      <a:pt x="523" y="56"/>
                    </a:cubicBezTo>
                    <a:cubicBezTo>
                      <a:pt x="526" y="57"/>
                      <a:pt x="529" y="59"/>
                      <a:pt x="532" y="60"/>
                    </a:cubicBezTo>
                    <a:cubicBezTo>
                      <a:pt x="535" y="62"/>
                      <a:pt x="538" y="63"/>
                      <a:pt x="540" y="64"/>
                    </a:cubicBezTo>
                    <a:cubicBezTo>
                      <a:pt x="543" y="65"/>
                      <a:pt x="544" y="66"/>
                      <a:pt x="544" y="66"/>
                    </a:cubicBezTo>
                    <a:cubicBezTo>
                      <a:pt x="544" y="67"/>
                      <a:pt x="540" y="67"/>
                      <a:pt x="533" y="65"/>
                    </a:cubicBezTo>
                    <a:cubicBezTo>
                      <a:pt x="527" y="63"/>
                      <a:pt x="519" y="60"/>
                      <a:pt x="512" y="56"/>
                    </a:cubicBezTo>
                    <a:cubicBezTo>
                      <a:pt x="509" y="52"/>
                      <a:pt x="517" y="53"/>
                      <a:pt x="517" y="52"/>
                    </a:cubicBezTo>
                    <a:cubicBezTo>
                      <a:pt x="515" y="52"/>
                      <a:pt x="502" y="46"/>
                      <a:pt x="501" y="44"/>
                    </a:cubicBezTo>
                    <a:cubicBezTo>
                      <a:pt x="508" y="47"/>
                      <a:pt x="508" y="47"/>
                      <a:pt x="508" y="47"/>
                    </a:cubicBezTo>
                    <a:cubicBezTo>
                      <a:pt x="504" y="44"/>
                      <a:pt x="500" y="43"/>
                      <a:pt x="496" y="41"/>
                    </a:cubicBezTo>
                    <a:cubicBezTo>
                      <a:pt x="492" y="40"/>
                      <a:pt x="487" y="39"/>
                      <a:pt x="483" y="35"/>
                    </a:cubicBezTo>
                    <a:cubicBezTo>
                      <a:pt x="479" y="33"/>
                      <a:pt x="473" y="27"/>
                      <a:pt x="472" y="28"/>
                    </a:cubicBezTo>
                    <a:cubicBezTo>
                      <a:pt x="476" y="34"/>
                      <a:pt x="474" y="43"/>
                      <a:pt x="469" y="43"/>
                    </a:cubicBezTo>
                    <a:cubicBezTo>
                      <a:pt x="468" y="43"/>
                      <a:pt x="464" y="40"/>
                      <a:pt x="459" y="37"/>
                    </a:cubicBezTo>
                    <a:cubicBezTo>
                      <a:pt x="454" y="34"/>
                      <a:pt x="449" y="31"/>
                      <a:pt x="447" y="30"/>
                    </a:cubicBezTo>
                    <a:cubicBezTo>
                      <a:pt x="442" y="25"/>
                      <a:pt x="458" y="28"/>
                      <a:pt x="454" y="24"/>
                    </a:cubicBezTo>
                    <a:cubicBezTo>
                      <a:pt x="453" y="25"/>
                      <a:pt x="449" y="24"/>
                      <a:pt x="448" y="24"/>
                    </a:cubicBezTo>
                    <a:cubicBezTo>
                      <a:pt x="444" y="22"/>
                      <a:pt x="450" y="22"/>
                      <a:pt x="442" y="20"/>
                    </a:cubicBezTo>
                    <a:cubicBezTo>
                      <a:pt x="439" y="22"/>
                      <a:pt x="424" y="13"/>
                      <a:pt x="437" y="20"/>
                    </a:cubicBezTo>
                    <a:cubicBezTo>
                      <a:pt x="428" y="18"/>
                      <a:pt x="428" y="17"/>
                      <a:pt x="417" y="14"/>
                    </a:cubicBezTo>
                    <a:cubicBezTo>
                      <a:pt x="419" y="15"/>
                      <a:pt x="416" y="16"/>
                      <a:pt x="412" y="16"/>
                    </a:cubicBezTo>
                    <a:cubicBezTo>
                      <a:pt x="408" y="17"/>
                      <a:pt x="402" y="17"/>
                      <a:pt x="398" y="16"/>
                    </a:cubicBezTo>
                    <a:cubicBezTo>
                      <a:pt x="399" y="15"/>
                      <a:pt x="397" y="14"/>
                      <a:pt x="396" y="13"/>
                    </a:cubicBezTo>
                    <a:cubicBezTo>
                      <a:pt x="392" y="12"/>
                      <a:pt x="388" y="12"/>
                      <a:pt x="384" y="11"/>
                    </a:cubicBezTo>
                    <a:cubicBezTo>
                      <a:pt x="380" y="10"/>
                      <a:pt x="377" y="9"/>
                      <a:pt x="373" y="8"/>
                    </a:cubicBezTo>
                    <a:cubicBezTo>
                      <a:pt x="367" y="7"/>
                      <a:pt x="360" y="6"/>
                      <a:pt x="352" y="5"/>
                    </a:cubicBezTo>
                    <a:cubicBezTo>
                      <a:pt x="350" y="4"/>
                      <a:pt x="342" y="3"/>
                      <a:pt x="345" y="2"/>
                    </a:cubicBezTo>
                    <a:cubicBezTo>
                      <a:pt x="343" y="2"/>
                      <a:pt x="341" y="3"/>
                      <a:pt x="335" y="3"/>
                    </a:cubicBezTo>
                    <a:cubicBezTo>
                      <a:pt x="325" y="0"/>
                      <a:pt x="347" y="3"/>
                      <a:pt x="339" y="0"/>
                    </a:cubicBezTo>
                    <a:cubicBezTo>
                      <a:pt x="339" y="1"/>
                      <a:pt x="326" y="1"/>
                      <a:pt x="318" y="2"/>
                    </a:cubicBezTo>
                    <a:cubicBezTo>
                      <a:pt x="319" y="4"/>
                      <a:pt x="324" y="4"/>
                      <a:pt x="329" y="3"/>
                    </a:cubicBezTo>
                    <a:cubicBezTo>
                      <a:pt x="334" y="3"/>
                      <a:pt x="339" y="3"/>
                      <a:pt x="343" y="3"/>
                    </a:cubicBezTo>
                    <a:cubicBezTo>
                      <a:pt x="343" y="4"/>
                      <a:pt x="340" y="6"/>
                      <a:pt x="334" y="7"/>
                    </a:cubicBezTo>
                    <a:cubicBezTo>
                      <a:pt x="331" y="8"/>
                      <a:pt x="328" y="8"/>
                      <a:pt x="324" y="9"/>
                    </a:cubicBezTo>
                    <a:cubicBezTo>
                      <a:pt x="321" y="9"/>
                      <a:pt x="316" y="10"/>
                      <a:pt x="312" y="10"/>
                    </a:cubicBezTo>
                    <a:cubicBezTo>
                      <a:pt x="298" y="12"/>
                      <a:pt x="306" y="8"/>
                      <a:pt x="304" y="9"/>
                    </a:cubicBezTo>
                    <a:cubicBezTo>
                      <a:pt x="290" y="9"/>
                      <a:pt x="285" y="11"/>
                      <a:pt x="280" y="13"/>
                    </a:cubicBezTo>
                    <a:cubicBezTo>
                      <a:pt x="275" y="15"/>
                      <a:pt x="271" y="17"/>
                      <a:pt x="260" y="17"/>
                    </a:cubicBezTo>
                    <a:cubicBezTo>
                      <a:pt x="251" y="17"/>
                      <a:pt x="259" y="13"/>
                      <a:pt x="257" y="12"/>
                    </a:cubicBezTo>
                    <a:cubicBezTo>
                      <a:pt x="268" y="9"/>
                      <a:pt x="274" y="10"/>
                      <a:pt x="282" y="9"/>
                    </a:cubicBezTo>
                    <a:cubicBezTo>
                      <a:pt x="282" y="9"/>
                      <a:pt x="280" y="9"/>
                      <a:pt x="277" y="9"/>
                    </a:cubicBezTo>
                    <a:cubicBezTo>
                      <a:pt x="275" y="9"/>
                      <a:pt x="273" y="10"/>
                      <a:pt x="273" y="10"/>
                    </a:cubicBezTo>
                    <a:cubicBezTo>
                      <a:pt x="276" y="8"/>
                      <a:pt x="284" y="7"/>
                      <a:pt x="288" y="7"/>
                    </a:cubicBezTo>
                    <a:cubicBezTo>
                      <a:pt x="286" y="7"/>
                      <a:pt x="282" y="7"/>
                      <a:pt x="277" y="7"/>
                    </a:cubicBezTo>
                    <a:cubicBezTo>
                      <a:pt x="273" y="8"/>
                      <a:pt x="267" y="9"/>
                      <a:pt x="260" y="10"/>
                    </a:cubicBezTo>
                    <a:cubicBezTo>
                      <a:pt x="254" y="11"/>
                      <a:pt x="247" y="12"/>
                      <a:pt x="241" y="14"/>
                    </a:cubicBezTo>
                    <a:cubicBezTo>
                      <a:pt x="234" y="15"/>
                      <a:pt x="228" y="17"/>
                      <a:pt x="223" y="17"/>
                    </a:cubicBezTo>
                    <a:cubicBezTo>
                      <a:pt x="220" y="19"/>
                      <a:pt x="214" y="22"/>
                      <a:pt x="217" y="22"/>
                    </a:cubicBezTo>
                    <a:cubicBezTo>
                      <a:pt x="223" y="20"/>
                      <a:pt x="223" y="20"/>
                      <a:pt x="223" y="20"/>
                    </a:cubicBezTo>
                    <a:cubicBezTo>
                      <a:pt x="229" y="19"/>
                      <a:pt x="213" y="26"/>
                      <a:pt x="221" y="24"/>
                    </a:cubicBezTo>
                    <a:cubicBezTo>
                      <a:pt x="217" y="26"/>
                      <a:pt x="213" y="28"/>
                      <a:pt x="208" y="30"/>
                    </a:cubicBezTo>
                    <a:cubicBezTo>
                      <a:pt x="204" y="33"/>
                      <a:pt x="199" y="35"/>
                      <a:pt x="193" y="37"/>
                    </a:cubicBezTo>
                    <a:cubicBezTo>
                      <a:pt x="190" y="35"/>
                      <a:pt x="190" y="35"/>
                      <a:pt x="190" y="35"/>
                    </a:cubicBezTo>
                    <a:cubicBezTo>
                      <a:pt x="190" y="36"/>
                      <a:pt x="192" y="35"/>
                      <a:pt x="194" y="34"/>
                    </a:cubicBezTo>
                    <a:cubicBezTo>
                      <a:pt x="197" y="34"/>
                      <a:pt x="199" y="33"/>
                      <a:pt x="201" y="32"/>
                    </a:cubicBezTo>
                    <a:cubicBezTo>
                      <a:pt x="199" y="33"/>
                      <a:pt x="194" y="34"/>
                      <a:pt x="189" y="36"/>
                    </a:cubicBezTo>
                    <a:cubicBezTo>
                      <a:pt x="185" y="37"/>
                      <a:pt x="181" y="39"/>
                      <a:pt x="179" y="42"/>
                    </a:cubicBezTo>
                    <a:cubicBezTo>
                      <a:pt x="187" y="39"/>
                      <a:pt x="187" y="39"/>
                      <a:pt x="187" y="39"/>
                    </a:cubicBezTo>
                    <a:cubicBezTo>
                      <a:pt x="180" y="44"/>
                      <a:pt x="172" y="52"/>
                      <a:pt x="163" y="56"/>
                    </a:cubicBezTo>
                    <a:cubicBezTo>
                      <a:pt x="168" y="56"/>
                      <a:pt x="165" y="55"/>
                      <a:pt x="173" y="54"/>
                    </a:cubicBezTo>
                    <a:cubicBezTo>
                      <a:pt x="169" y="54"/>
                      <a:pt x="175" y="50"/>
                      <a:pt x="180" y="47"/>
                    </a:cubicBezTo>
                    <a:cubicBezTo>
                      <a:pt x="186" y="44"/>
                      <a:pt x="191" y="42"/>
                      <a:pt x="185" y="43"/>
                    </a:cubicBezTo>
                    <a:cubicBezTo>
                      <a:pt x="190" y="42"/>
                      <a:pt x="193" y="41"/>
                      <a:pt x="196" y="40"/>
                    </a:cubicBezTo>
                    <a:cubicBezTo>
                      <a:pt x="199" y="39"/>
                      <a:pt x="203" y="38"/>
                      <a:pt x="208" y="37"/>
                    </a:cubicBezTo>
                    <a:cubicBezTo>
                      <a:pt x="208" y="36"/>
                      <a:pt x="204" y="37"/>
                      <a:pt x="213" y="34"/>
                    </a:cubicBezTo>
                    <a:cubicBezTo>
                      <a:pt x="213" y="34"/>
                      <a:pt x="214" y="33"/>
                      <a:pt x="214" y="33"/>
                    </a:cubicBezTo>
                    <a:cubicBezTo>
                      <a:pt x="215" y="33"/>
                      <a:pt x="215" y="33"/>
                      <a:pt x="215" y="33"/>
                    </a:cubicBezTo>
                    <a:cubicBezTo>
                      <a:pt x="215" y="33"/>
                      <a:pt x="215" y="33"/>
                      <a:pt x="214" y="33"/>
                    </a:cubicBezTo>
                    <a:cubicBezTo>
                      <a:pt x="215" y="32"/>
                      <a:pt x="215" y="32"/>
                      <a:pt x="214" y="33"/>
                    </a:cubicBezTo>
                    <a:cubicBezTo>
                      <a:pt x="212" y="33"/>
                      <a:pt x="210" y="33"/>
                      <a:pt x="210" y="33"/>
                    </a:cubicBezTo>
                    <a:cubicBezTo>
                      <a:pt x="211" y="31"/>
                      <a:pt x="215" y="30"/>
                      <a:pt x="220" y="28"/>
                    </a:cubicBezTo>
                    <a:cubicBezTo>
                      <a:pt x="222" y="27"/>
                      <a:pt x="224" y="26"/>
                      <a:pt x="226" y="25"/>
                    </a:cubicBezTo>
                    <a:cubicBezTo>
                      <a:pt x="228" y="24"/>
                      <a:pt x="230" y="24"/>
                      <a:pt x="231" y="23"/>
                    </a:cubicBezTo>
                    <a:cubicBezTo>
                      <a:pt x="236" y="22"/>
                      <a:pt x="229" y="25"/>
                      <a:pt x="232" y="25"/>
                    </a:cubicBezTo>
                    <a:cubicBezTo>
                      <a:pt x="238" y="21"/>
                      <a:pt x="238" y="21"/>
                      <a:pt x="238" y="21"/>
                    </a:cubicBezTo>
                    <a:cubicBezTo>
                      <a:pt x="240" y="23"/>
                      <a:pt x="253" y="21"/>
                      <a:pt x="241" y="25"/>
                    </a:cubicBezTo>
                    <a:cubicBezTo>
                      <a:pt x="241" y="25"/>
                      <a:pt x="242" y="25"/>
                      <a:pt x="243" y="25"/>
                    </a:cubicBezTo>
                    <a:cubicBezTo>
                      <a:pt x="244" y="24"/>
                      <a:pt x="245" y="24"/>
                      <a:pt x="246" y="24"/>
                    </a:cubicBezTo>
                    <a:cubicBezTo>
                      <a:pt x="249" y="23"/>
                      <a:pt x="252" y="23"/>
                      <a:pt x="252" y="23"/>
                    </a:cubicBezTo>
                    <a:cubicBezTo>
                      <a:pt x="258" y="22"/>
                      <a:pt x="267" y="21"/>
                      <a:pt x="273" y="20"/>
                    </a:cubicBezTo>
                    <a:cubicBezTo>
                      <a:pt x="278" y="19"/>
                      <a:pt x="286" y="16"/>
                      <a:pt x="281" y="18"/>
                    </a:cubicBezTo>
                    <a:cubicBezTo>
                      <a:pt x="281" y="18"/>
                      <a:pt x="286" y="17"/>
                      <a:pt x="290" y="16"/>
                    </a:cubicBezTo>
                    <a:cubicBezTo>
                      <a:pt x="292" y="16"/>
                      <a:pt x="294" y="16"/>
                      <a:pt x="296" y="16"/>
                    </a:cubicBezTo>
                    <a:cubicBezTo>
                      <a:pt x="297" y="15"/>
                      <a:pt x="299" y="15"/>
                      <a:pt x="299" y="15"/>
                    </a:cubicBezTo>
                    <a:cubicBezTo>
                      <a:pt x="299" y="16"/>
                      <a:pt x="299" y="16"/>
                      <a:pt x="299" y="16"/>
                    </a:cubicBezTo>
                    <a:cubicBezTo>
                      <a:pt x="303" y="16"/>
                      <a:pt x="307" y="15"/>
                      <a:pt x="312" y="15"/>
                    </a:cubicBezTo>
                    <a:cubicBezTo>
                      <a:pt x="316" y="15"/>
                      <a:pt x="321" y="14"/>
                      <a:pt x="325" y="14"/>
                    </a:cubicBezTo>
                    <a:cubicBezTo>
                      <a:pt x="335" y="14"/>
                      <a:pt x="344" y="15"/>
                      <a:pt x="354" y="17"/>
                    </a:cubicBezTo>
                    <a:cubicBezTo>
                      <a:pt x="360" y="17"/>
                      <a:pt x="366" y="18"/>
                      <a:pt x="375" y="20"/>
                    </a:cubicBezTo>
                    <a:cubicBezTo>
                      <a:pt x="377" y="21"/>
                      <a:pt x="377" y="21"/>
                      <a:pt x="377" y="21"/>
                    </a:cubicBezTo>
                    <a:cubicBezTo>
                      <a:pt x="381" y="22"/>
                      <a:pt x="386" y="23"/>
                      <a:pt x="391" y="25"/>
                    </a:cubicBezTo>
                    <a:cubicBezTo>
                      <a:pt x="396" y="26"/>
                      <a:pt x="400" y="27"/>
                      <a:pt x="402" y="27"/>
                    </a:cubicBezTo>
                    <a:cubicBezTo>
                      <a:pt x="404" y="28"/>
                      <a:pt x="407" y="29"/>
                      <a:pt x="410" y="31"/>
                    </a:cubicBezTo>
                    <a:cubicBezTo>
                      <a:pt x="414" y="32"/>
                      <a:pt x="419" y="33"/>
                      <a:pt x="423" y="35"/>
                    </a:cubicBezTo>
                    <a:cubicBezTo>
                      <a:pt x="432" y="37"/>
                      <a:pt x="442" y="40"/>
                      <a:pt x="448" y="43"/>
                    </a:cubicBezTo>
                    <a:cubicBezTo>
                      <a:pt x="450" y="41"/>
                      <a:pt x="450" y="41"/>
                      <a:pt x="450" y="41"/>
                    </a:cubicBezTo>
                    <a:cubicBezTo>
                      <a:pt x="454" y="43"/>
                      <a:pt x="458" y="44"/>
                      <a:pt x="462" y="46"/>
                    </a:cubicBezTo>
                    <a:cubicBezTo>
                      <a:pt x="467" y="48"/>
                      <a:pt x="472" y="49"/>
                      <a:pt x="477" y="51"/>
                    </a:cubicBezTo>
                    <a:cubicBezTo>
                      <a:pt x="477" y="49"/>
                      <a:pt x="477" y="49"/>
                      <a:pt x="477" y="49"/>
                    </a:cubicBezTo>
                    <a:cubicBezTo>
                      <a:pt x="487" y="52"/>
                      <a:pt x="499" y="61"/>
                      <a:pt x="513" y="69"/>
                    </a:cubicBezTo>
                    <a:cubicBezTo>
                      <a:pt x="511" y="69"/>
                      <a:pt x="508" y="67"/>
                      <a:pt x="506" y="65"/>
                    </a:cubicBezTo>
                    <a:cubicBezTo>
                      <a:pt x="520" y="77"/>
                      <a:pt x="541" y="82"/>
                      <a:pt x="553" y="94"/>
                    </a:cubicBezTo>
                    <a:cubicBezTo>
                      <a:pt x="557" y="96"/>
                      <a:pt x="560" y="98"/>
                      <a:pt x="562" y="100"/>
                    </a:cubicBezTo>
                    <a:cubicBezTo>
                      <a:pt x="561" y="100"/>
                      <a:pt x="561" y="100"/>
                      <a:pt x="561" y="100"/>
                    </a:cubicBezTo>
                    <a:cubicBezTo>
                      <a:pt x="561" y="100"/>
                      <a:pt x="562" y="100"/>
                      <a:pt x="562" y="101"/>
                    </a:cubicBezTo>
                    <a:cubicBezTo>
                      <a:pt x="564" y="102"/>
                      <a:pt x="565" y="103"/>
                      <a:pt x="566" y="105"/>
                    </a:cubicBezTo>
                    <a:cubicBezTo>
                      <a:pt x="565" y="104"/>
                      <a:pt x="564" y="102"/>
                      <a:pt x="563" y="101"/>
                    </a:cubicBezTo>
                    <a:cubicBezTo>
                      <a:pt x="566" y="103"/>
                      <a:pt x="570" y="106"/>
                      <a:pt x="574" y="108"/>
                    </a:cubicBezTo>
                    <a:cubicBezTo>
                      <a:pt x="574" y="111"/>
                      <a:pt x="574" y="111"/>
                      <a:pt x="574" y="111"/>
                    </a:cubicBezTo>
                    <a:cubicBezTo>
                      <a:pt x="575" y="111"/>
                      <a:pt x="575" y="111"/>
                      <a:pt x="575" y="112"/>
                    </a:cubicBezTo>
                    <a:cubicBezTo>
                      <a:pt x="579" y="115"/>
                      <a:pt x="579" y="113"/>
                      <a:pt x="578" y="111"/>
                    </a:cubicBezTo>
                    <a:cubicBezTo>
                      <a:pt x="580" y="112"/>
                      <a:pt x="582" y="113"/>
                      <a:pt x="584" y="114"/>
                    </a:cubicBezTo>
                    <a:cubicBezTo>
                      <a:pt x="584" y="116"/>
                      <a:pt x="587" y="118"/>
                      <a:pt x="590" y="120"/>
                    </a:cubicBezTo>
                    <a:cubicBezTo>
                      <a:pt x="592" y="121"/>
                      <a:pt x="595" y="123"/>
                      <a:pt x="596" y="126"/>
                    </a:cubicBezTo>
                    <a:cubicBezTo>
                      <a:pt x="600" y="127"/>
                      <a:pt x="616" y="141"/>
                      <a:pt x="620" y="140"/>
                    </a:cubicBezTo>
                    <a:cubicBezTo>
                      <a:pt x="620" y="141"/>
                      <a:pt x="620" y="142"/>
                      <a:pt x="618" y="140"/>
                    </a:cubicBezTo>
                    <a:cubicBezTo>
                      <a:pt x="622" y="144"/>
                      <a:pt x="626" y="148"/>
                      <a:pt x="630" y="150"/>
                    </a:cubicBezTo>
                    <a:cubicBezTo>
                      <a:pt x="630" y="154"/>
                      <a:pt x="630" y="154"/>
                      <a:pt x="630" y="154"/>
                    </a:cubicBezTo>
                    <a:cubicBezTo>
                      <a:pt x="641" y="159"/>
                      <a:pt x="641" y="159"/>
                      <a:pt x="641" y="159"/>
                    </a:cubicBezTo>
                    <a:cubicBezTo>
                      <a:pt x="645" y="165"/>
                      <a:pt x="647" y="168"/>
                      <a:pt x="640" y="164"/>
                    </a:cubicBezTo>
                    <a:cubicBezTo>
                      <a:pt x="655" y="174"/>
                      <a:pt x="651" y="173"/>
                      <a:pt x="664" y="181"/>
                    </a:cubicBezTo>
                    <a:cubicBezTo>
                      <a:pt x="662" y="182"/>
                      <a:pt x="662" y="182"/>
                      <a:pt x="662" y="182"/>
                    </a:cubicBezTo>
                    <a:cubicBezTo>
                      <a:pt x="666" y="186"/>
                      <a:pt x="673" y="190"/>
                      <a:pt x="674" y="193"/>
                    </a:cubicBezTo>
                    <a:cubicBezTo>
                      <a:pt x="677" y="199"/>
                      <a:pt x="687" y="209"/>
                      <a:pt x="697" y="222"/>
                    </a:cubicBezTo>
                    <a:cubicBezTo>
                      <a:pt x="707" y="236"/>
                      <a:pt x="717" y="251"/>
                      <a:pt x="723" y="265"/>
                    </a:cubicBezTo>
                    <a:cubicBezTo>
                      <a:pt x="723" y="261"/>
                      <a:pt x="725" y="265"/>
                      <a:pt x="726" y="269"/>
                    </a:cubicBezTo>
                    <a:cubicBezTo>
                      <a:pt x="727" y="273"/>
                      <a:pt x="729" y="278"/>
                      <a:pt x="731" y="278"/>
                    </a:cubicBezTo>
                    <a:cubicBezTo>
                      <a:pt x="731" y="280"/>
                      <a:pt x="732" y="283"/>
                      <a:pt x="729" y="280"/>
                    </a:cubicBezTo>
                    <a:cubicBezTo>
                      <a:pt x="736" y="293"/>
                      <a:pt x="736" y="301"/>
                      <a:pt x="743" y="309"/>
                    </a:cubicBezTo>
                    <a:cubicBezTo>
                      <a:pt x="742" y="311"/>
                      <a:pt x="740" y="307"/>
                      <a:pt x="740" y="309"/>
                    </a:cubicBezTo>
                    <a:cubicBezTo>
                      <a:pt x="741" y="310"/>
                      <a:pt x="743" y="313"/>
                      <a:pt x="742" y="314"/>
                    </a:cubicBezTo>
                    <a:cubicBezTo>
                      <a:pt x="742" y="316"/>
                      <a:pt x="741" y="313"/>
                      <a:pt x="740" y="311"/>
                    </a:cubicBezTo>
                    <a:cubicBezTo>
                      <a:pt x="742" y="318"/>
                      <a:pt x="744" y="321"/>
                      <a:pt x="746" y="323"/>
                    </a:cubicBezTo>
                    <a:cubicBezTo>
                      <a:pt x="748" y="325"/>
                      <a:pt x="750" y="326"/>
                      <a:pt x="752" y="326"/>
                    </a:cubicBezTo>
                    <a:cubicBezTo>
                      <a:pt x="753" y="334"/>
                      <a:pt x="754" y="337"/>
                      <a:pt x="757" y="342"/>
                    </a:cubicBezTo>
                    <a:cubicBezTo>
                      <a:pt x="757" y="345"/>
                      <a:pt x="757" y="350"/>
                      <a:pt x="754" y="341"/>
                    </a:cubicBezTo>
                    <a:cubicBezTo>
                      <a:pt x="755" y="346"/>
                      <a:pt x="759" y="373"/>
                      <a:pt x="762" y="373"/>
                    </a:cubicBezTo>
                    <a:cubicBezTo>
                      <a:pt x="761" y="375"/>
                      <a:pt x="762" y="381"/>
                      <a:pt x="763" y="382"/>
                    </a:cubicBezTo>
                    <a:cubicBezTo>
                      <a:pt x="764" y="388"/>
                      <a:pt x="764" y="391"/>
                      <a:pt x="764" y="395"/>
                    </a:cubicBezTo>
                    <a:cubicBezTo>
                      <a:pt x="764" y="398"/>
                      <a:pt x="764" y="401"/>
                      <a:pt x="765" y="407"/>
                    </a:cubicBezTo>
                    <a:cubicBezTo>
                      <a:pt x="765" y="407"/>
                      <a:pt x="765" y="406"/>
                      <a:pt x="765" y="406"/>
                    </a:cubicBezTo>
                    <a:cubicBezTo>
                      <a:pt x="765" y="405"/>
                      <a:pt x="765" y="404"/>
                      <a:pt x="765" y="404"/>
                    </a:cubicBezTo>
                    <a:cubicBezTo>
                      <a:pt x="768" y="408"/>
                      <a:pt x="766" y="414"/>
                      <a:pt x="767" y="423"/>
                    </a:cubicBezTo>
                    <a:cubicBezTo>
                      <a:pt x="766" y="423"/>
                      <a:pt x="766" y="423"/>
                      <a:pt x="766" y="423"/>
                    </a:cubicBezTo>
                    <a:cubicBezTo>
                      <a:pt x="765" y="434"/>
                      <a:pt x="765" y="437"/>
                      <a:pt x="765" y="439"/>
                    </a:cubicBezTo>
                    <a:cubicBezTo>
                      <a:pt x="765" y="440"/>
                      <a:pt x="765" y="441"/>
                      <a:pt x="765" y="443"/>
                    </a:cubicBezTo>
                    <a:cubicBezTo>
                      <a:pt x="765" y="446"/>
                      <a:pt x="764" y="449"/>
                      <a:pt x="763" y="454"/>
                    </a:cubicBezTo>
                    <a:cubicBezTo>
                      <a:pt x="765" y="453"/>
                      <a:pt x="765" y="453"/>
                      <a:pt x="765" y="453"/>
                    </a:cubicBezTo>
                    <a:cubicBezTo>
                      <a:pt x="769" y="456"/>
                      <a:pt x="761" y="472"/>
                      <a:pt x="759" y="485"/>
                    </a:cubicBezTo>
                    <a:cubicBezTo>
                      <a:pt x="761" y="480"/>
                      <a:pt x="761" y="480"/>
                      <a:pt x="761" y="480"/>
                    </a:cubicBezTo>
                    <a:cubicBezTo>
                      <a:pt x="761" y="488"/>
                      <a:pt x="752" y="498"/>
                      <a:pt x="750" y="504"/>
                    </a:cubicBezTo>
                    <a:cubicBezTo>
                      <a:pt x="749" y="506"/>
                      <a:pt x="750" y="502"/>
                      <a:pt x="750" y="500"/>
                    </a:cubicBezTo>
                    <a:cubicBezTo>
                      <a:pt x="743" y="516"/>
                      <a:pt x="752" y="503"/>
                      <a:pt x="749" y="516"/>
                    </a:cubicBezTo>
                    <a:cubicBezTo>
                      <a:pt x="747" y="518"/>
                      <a:pt x="746" y="512"/>
                      <a:pt x="743" y="520"/>
                    </a:cubicBezTo>
                    <a:cubicBezTo>
                      <a:pt x="743" y="521"/>
                      <a:pt x="742" y="523"/>
                      <a:pt x="741" y="526"/>
                    </a:cubicBezTo>
                    <a:cubicBezTo>
                      <a:pt x="741" y="527"/>
                      <a:pt x="741" y="529"/>
                      <a:pt x="741" y="531"/>
                    </a:cubicBezTo>
                    <a:cubicBezTo>
                      <a:pt x="740" y="532"/>
                      <a:pt x="740" y="534"/>
                      <a:pt x="739" y="536"/>
                    </a:cubicBezTo>
                    <a:cubicBezTo>
                      <a:pt x="738" y="540"/>
                      <a:pt x="737" y="543"/>
                      <a:pt x="736" y="547"/>
                    </a:cubicBezTo>
                    <a:cubicBezTo>
                      <a:pt x="734" y="550"/>
                      <a:pt x="732" y="554"/>
                      <a:pt x="731" y="556"/>
                    </a:cubicBezTo>
                    <a:cubicBezTo>
                      <a:pt x="733" y="554"/>
                      <a:pt x="735" y="552"/>
                      <a:pt x="733" y="558"/>
                    </a:cubicBezTo>
                    <a:cubicBezTo>
                      <a:pt x="732" y="560"/>
                      <a:pt x="730" y="563"/>
                      <a:pt x="729" y="565"/>
                    </a:cubicBezTo>
                    <a:cubicBezTo>
                      <a:pt x="727" y="568"/>
                      <a:pt x="725" y="570"/>
                      <a:pt x="723" y="573"/>
                    </a:cubicBezTo>
                    <a:cubicBezTo>
                      <a:pt x="722" y="576"/>
                      <a:pt x="720" y="578"/>
                      <a:pt x="719" y="581"/>
                    </a:cubicBezTo>
                    <a:cubicBezTo>
                      <a:pt x="717" y="583"/>
                      <a:pt x="716" y="586"/>
                      <a:pt x="716" y="588"/>
                    </a:cubicBezTo>
                    <a:cubicBezTo>
                      <a:pt x="715" y="589"/>
                      <a:pt x="714" y="589"/>
                      <a:pt x="714" y="589"/>
                    </a:cubicBezTo>
                    <a:cubicBezTo>
                      <a:pt x="711" y="596"/>
                      <a:pt x="702" y="609"/>
                      <a:pt x="701" y="614"/>
                    </a:cubicBezTo>
                    <a:cubicBezTo>
                      <a:pt x="698" y="614"/>
                      <a:pt x="695" y="617"/>
                      <a:pt x="693" y="620"/>
                    </a:cubicBezTo>
                    <a:cubicBezTo>
                      <a:pt x="691" y="622"/>
                      <a:pt x="690" y="624"/>
                      <a:pt x="688" y="626"/>
                    </a:cubicBezTo>
                    <a:cubicBezTo>
                      <a:pt x="686" y="628"/>
                      <a:pt x="685" y="630"/>
                      <a:pt x="683" y="633"/>
                    </a:cubicBezTo>
                    <a:cubicBezTo>
                      <a:pt x="677" y="641"/>
                      <a:pt x="671" y="648"/>
                      <a:pt x="669" y="646"/>
                    </a:cubicBezTo>
                    <a:cubicBezTo>
                      <a:pt x="669" y="646"/>
                      <a:pt x="668" y="647"/>
                      <a:pt x="666" y="649"/>
                    </a:cubicBezTo>
                    <a:cubicBezTo>
                      <a:pt x="665" y="650"/>
                      <a:pt x="663" y="652"/>
                      <a:pt x="661" y="654"/>
                    </a:cubicBezTo>
                    <a:cubicBezTo>
                      <a:pt x="657" y="658"/>
                      <a:pt x="652" y="662"/>
                      <a:pt x="652" y="662"/>
                    </a:cubicBezTo>
                    <a:cubicBezTo>
                      <a:pt x="652" y="661"/>
                      <a:pt x="652" y="661"/>
                      <a:pt x="652" y="661"/>
                    </a:cubicBezTo>
                    <a:cubicBezTo>
                      <a:pt x="647" y="666"/>
                      <a:pt x="643" y="669"/>
                      <a:pt x="641" y="671"/>
                    </a:cubicBezTo>
                    <a:cubicBezTo>
                      <a:pt x="638" y="674"/>
                      <a:pt x="637" y="676"/>
                      <a:pt x="635" y="678"/>
                    </a:cubicBezTo>
                    <a:cubicBezTo>
                      <a:pt x="632" y="680"/>
                      <a:pt x="634" y="678"/>
                      <a:pt x="634" y="678"/>
                    </a:cubicBezTo>
                    <a:cubicBezTo>
                      <a:pt x="625" y="683"/>
                      <a:pt x="620" y="687"/>
                      <a:pt x="616" y="690"/>
                    </a:cubicBezTo>
                    <a:cubicBezTo>
                      <a:pt x="613" y="691"/>
                      <a:pt x="611" y="693"/>
                      <a:pt x="609" y="695"/>
                    </a:cubicBezTo>
                    <a:cubicBezTo>
                      <a:pt x="607" y="697"/>
                      <a:pt x="604" y="699"/>
                      <a:pt x="601" y="702"/>
                    </a:cubicBezTo>
                    <a:cubicBezTo>
                      <a:pt x="598" y="701"/>
                      <a:pt x="598" y="701"/>
                      <a:pt x="598" y="701"/>
                    </a:cubicBezTo>
                    <a:cubicBezTo>
                      <a:pt x="596" y="703"/>
                      <a:pt x="589" y="706"/>
                      <a:pt x="580" y="709"/>
                    </a:cubicBezTo>
                    <a:cubicBezTo>
                      <a:pt x="572" y="713"/>
                      <a:pt x="561" y="717"/>
                      <a:pt x="552" y="721"/>
                    </a:cubicBezTo>
                    <a:cubicBezTo>
                      <a:pt x="552" y="721"/>
                      <a:pt x="552" y="721"/>
                      <a:pt x="553" y="720"/>
                    </a:cubicBezTo>
                    <a:cubicBezTo>
                      <a:pt x="548" y="722"/>
                      <a:pt x="542" y="724"/>
                      <a:pt x="536" y="726"/>
                    </a:cubicBezTo>
                    <a:cubicBezTo>
                      <a:pt x="530" y="727"/>
                      <a:pt x="523" y="729"/>
                      <a:pt x="517" y="730"/>
                    </a:cubicBezTo>
                    <a:cubicBezTo>
                      <a:pt x="512" y="731"/>
                      <a:pt x="506" y="732"/>
                      <a:pt x="502" y="733"/>
                    </a:cubicBezTo>
                    <a:cubicBezTo>
                      <a:pt x="497" y="734"/>
                      <a:pt x="494" y="735"/>
                      <a:pt x="492" y="738"/>
                    </a:cubicBezTo>
                    <a:cubicBezTo>
                      <a:pt x="492" y="738"/>
                      <a:pt x="488" y="739"/>
                      <a:pt x="485" y="740"/>
                    </a:cubicBezTo>
                    <a:cubicBezTo>
                      <a:pt x="483" y="740"/>
                      <a:pt x="481" y="741"/>
                      <a:pt x="479" y="741"/>
                    </a:cubicBezTo>
                    <a:cubicBezTo>
                      <a:pt x="478" y="741"/>
                      <a:pt x="477" y="742"/>
                      <a:pt x="477" y="742"/>
                    </a:cubicBezTo>
                    <a:cubicBezTo>
                      <a:pt x="497" y="740"/>
                      <a:pt x="475" y="745"/>
                      <a:pt x="483" y="745"/>
                    </a:cubicBezTo>
                    <a:cubicBezTo>
                      <a:pt x="475" y="747"/>
                      <a:pt x="462" y="745"/>
                      <a:pt x="472" y="744"/>
                    </a:cubicBezTo>
                    <a:cubicBezTo>
                      <a:pt x="473" y="744"/>
                      <a:pt x="473" y="744"/>
                      <a:pt x="473" y="744"/>
                    </a:cubicBezTo>
                    <a:cubicBezTo>
                      <a:pt x="475" y="742"/>
                      <a:pt x="469" y="742"/>
                      <a:pt x="462" y="743"/>
                    </a:cubicBezTo>
                    <a:cubicBezTo>
                      <a:pt x="456" y="743"/>
                      <a:pt x="449" y="743"/>
                      <a:pt x="449" y="742"/>
                    </a:cubicBezTo>
                    <a:cubicBezTo>
                      <a:pt x="429" y="743"/>
                      <a:pt x="410" y="742"/>
                      <a:pt x="391" y="740"/>
                    </a:cubicBezTo>
                    <a:cubicBezTo>
                      <a:pt x="372" y="738"/>
                      <a:pt x="354" y="734"/>
                      <a:pt x="336" y="731"/>
                    </a:cubicBezTo>
                    <a:cubicBezTo>
                      <a:pt x="340" y="734"/>
                      <a:pt x="340" y="734"/>
                      <a:pt x="340" y="734"/>
                    </a:cubicBezTo>
                    <a:cubicBezTo>
                      <a:pt x="340" y="734"/>
                      <a:pt x="336" y="734"/>
                      <a:pt x="333" y="733"/>
                    </a:cubicBezTo>
                    <a:cubicBezTo>
                      <a:pt x="330" y="732"/>
                      <a:pt x="327" y="732"/>
                      <a:pt x="327" y="732"/>
                    </a:cubicBezTo>
                    <a:cubicBezTo>
                      <a:pt x="324" y="730"/>
                      <a:pt x="323" y="728"/>
                      <a:pt x="332" y="730"/>
                    </a:cubicBezTo>
                    <a:cubicBezTo>
                      <a:pt x="328" y="728"/>
                      <a:pt x="317" y="728"/>
                      <a:pt x="316" y="729"/>
                    </a:cubicBezTo>
                    <a:cubicBezTo>
                      <a:pt x="299" y="723"/>
                      <a:pt x="324" y="727"/>
                      <a:pt x="319" y="726"/>
                    </a:cubicBezTo>
                    <a:cubicBezTo>
                      <a:pt x="319" y="726"/>
                      <a:pt x="317" y="726"/>
                      <a:pt x="315" y="725"/>
                    </a:cubicBezTo>
                    <a:cubicBezTo>
                      <a:pt x="313" y="725"/>
                      <a:pt x="311" y="724"/>
                      <a:pt x="311" y="724"/>
                    </a:cubicBezTo>
                    <a:cubicBezTo>
                      <a:pt x="313" y="725"/>
                      <a:pt x="313" y="725"/>
                      <a:pt x="313" y="725"/>
                    </a:cubicBezTo>
                    <a:cubicBezTo>
                      <a:pt x="307" y="725"/>
                      <a:pt x="306" y="726"/>
                      <a:pt x="295" y="723"/>
                    </a:cubicBezTo>
                    <a:cubicBezTo>
                      <a:pt x="289" y="720"/>
                      <a:pt x="292" y="720"/>
                      <a:pt x="290" y="719"/>
                    </a:cubicBezTo>
                    <a:cubicBezTo>
                      <a:pt x="290" y="719"/>
                      <a:pt x="289" y="719"/>
                      <a:pt x="286" y="718"/>
                    </a:cubicBezTo>
                    <a:cubicBezTo>
                      <a:pt x="286" y="718"/>
                      <a:pt x="282" y="717"/>
                      <a:pt x="278" y="715"/>
                    </a:cubicBezTo>
                    <a:cubicBezTo>
                      <a:pt x="274" y="714"/>
                      <a:pt x="271" y="713"/>
                      <a:pt x="271" y="713"/>
                    </a:cubicBezTo>
                    <a:cubicBezTo>
                      <a:pt x="276" y="717"/>
                      <a:pt x="276" y="717"/>
                      <a:pt x="276" y="717"/>
                    </a:cubicBezTo>
                    <a:cubicBezTo>
                      <a:pt x="269" y="716"/>
                      <a:pt x="262" y="712"/>
                      <a:pt x="268" y="717"/>
                    </a:cubicBezTo>
                    <a:cubicBezTo>
                      <a:pt x="266" y="715"/>
                      <a:pt x="261" y="713"/>
                      <a:pt x="255" y="710"/>
                    </a:cubicBezTo>
                    <a:cubicBezTo>
                      <a:pt x="249" y="708"/>
                      <a:pt x="242" y="705"/>
                      <a:pt x="236" y="702"/>
                    </a:cubicBezTo>
                    <a:cubicBezTo>
                      <a:pt x="222" y="697"/>
                      <a:pt x="209" y="691"/>
                      <a:pt x="207" y="689"/>
                    </a:cubicBezTo>
                    <a:cubicBezTo>
                      <a:pt x="197" y="686"/>
                      <a:pt x="188" y="682"/>
                      <a:pt x="178" y="675"/>
                    </a:cubicBezTo>
                    <a:cubicBezTo>
                      <a:pt x="180" y="677"/>
                      <a:pt x="180" y="680"/>
                      <a:pt x="171" y="675"/>
                    </a:cubicBezTo>
                    <a:cubicBezTo>
                      <a:pt x="174" y="673"/>
                      <a:pt x="170" y="671"/>
                      <a:pt x="165" y="667"/>
                    </a:cubicBezTo>
                    <a:cubicBezTo>
                      <a:pt x="160" y="663"/>
                      <a:pt x="153" y="659"/>
                      <a:pt x="151" y="655"/>
                    </a:cubicBezTo>
                    <a:cubicBezTo>
                      <a:pt x="153" y="658"/>
                      <a:pt x="147" y="654"/>
                      <a:pt x="141" y="650"/>
                    </a:cubicBezTo>
                    <a:cubicBezTo>
                      <a:pt x="135" y="646"/>
                      <a:pt x="130" y="642"/>
                      <a:pt x="134" y="648"/>
                    </a:cubicBezTo>
                    <a:cubicBezTo>
                      <a:pt x="127" y="642"/>
                      <a:pt x="135" y="646"/>
                      <a:pt x="130" y="641"/>
                    </a:cubicBezTo>
                    <a:cubicBezTo>
                      <a:pt x="112" y="629"/>
                      <a:pt x="96" y="610"/>
                      <a:pt x="80" y="590"/>
                    </a:cubicBezTo>
                    <a:cubicBezTo>
                      <a:pt x="79" y="590"/>
                      <a:pt x="81" y="594"/>
                      <a:pt x="77" y="591"/>
                    </a:cubicBezTo>
                    <a:cubicBezTo>
                      <a:pt x="77" y="591"/>
                      <a:pt x="76" y="590"/>
                      <a:pt x="76" y="589"/>
                    </a:cubicBezTo>
                    <a:cubicBezTo>
                      <a:pt x="75" y="588"/>
                      <a:pt x="74" y="586"/>
                      <a:pt x="74" y="584"/>
                    </a:cubicBezTo>
                    <a:cubicBezTo>
                      <a:pt x="73" y="581"/>
                      <a:pt x="71" y="578"/>
                      <a:pt x="71" y="578"/>
                    </a:cubicBezTo>
                    <a:cubicBezTo>
                      <a:pt x="68" y="574"/>
                      <a:pt x="65" y="576"/>
                      <a:pt x="62" y="567"/>
                    </a:cubicBezTo>
                    <a:cubicBezTo>
                      <a:pt x="62" y="569"/>
                      <a:pt x="63" y="571"/>
                      <a:pt x="61" y="568"/>
                    </a:cubicBezTo>
                    <a:cubicBezTo>
                      <a:pt x="59" y="565"/>
                      <a:pt x="57" y="563"/>
                      <a:pt x="56" y="560"/>
                    </a:cubicBezTo>
                    <a:cubicBezTo>
                      <a:pt x="52" y="551"/>
                      <a:pt x="52" y="551"/>
                      <a:pt x="52" y="551"/>
                    </a:cubicBezTo>
                    <a:cubicBezTo>
                      <a:pt x="49" y="546"/>
                      <a:pt x="46" y="540"/>
                      <a:pt x="43" y="534"/>
                    </a:cubicBezTo>
                    <a:cubicBezTo>
                      <a:pt x="38" y="523"/>
                      <a:pt x="34" y="510"/>
                      <a:pt x="30" y="498"/>
                    </a:cubicBezTo>
                    <a:cubicBezTo>
                      <a:pt x="22" y="473"/>
                      <a:pt x="18" y="447"/>
                      <a:pt x="20" y="421"/>
                    </a:cubicBezTo>
                    <a:cubicBezTo>
                      <a:pt x="19" y="428"/>
                      <a:pt x="18" y="424"/>
                      <a:pt x="18" y="419"/>
                    </a:cubicBezTo>
                    <a:cubicBezTo>
                      <a:pt x="18" y="422"/>
                      <a:pt x="16" y="419"/>
                      <a:pt x="15" y="419"/>
                    </a:cubicBezTo>
                    <a:cubicBezTo>
                      <a:pt x="15" y="419"/>
                      <a:pt x="16" y="414"/>
                      <a:pt x="16" y="408"/>
                    </a:cubicBezTo>
                    <a:cubicBezTo>
                      <a:pt x="16" y="403"/>
                      <a:pt x="17" y="398"/>
                      <a:pt x="17" y="398"/>
                    </a:cubicBezTo>
                    <a:cubicBezTo>
                      <a:pt x="16" y="396"/>
                      <a:pt x="15" y="390"/>
                      <a:pt x="15" y="384"/>
                    </a:cubicBezTo>
                    <a:cubicBezTo>
                      <a:pt x="15" y="379"/>
                      <a:pt x="15" y="373"/>
                      <a:pt x="14" y="372"/>
                    </a:cubicBezTo>
                    <a:cubicBezTo>
                      <a:pt x="15" y="379"/>
                      <a:pt x="15" y="379"/>
                      <a:pt x="15" y="379"/>
                    </a:cubicBezTo>
                    <a:cubicBezTo>
                      <a:pt x="12" y="370"/>
                      <a:pt x="8" y="392"/>
                      <a:pt x="4" y="391"/>
                    </a:cubicBezTo>
                    <a:cubicBezTo>
                      <a:pt x="8" y="401"/>
                      <a:pt x="0" y="418"/>
                      <a:pt x="6" y="435"/>
                    </a:cubicBezTo>
                    <a:cubicBezTo>
                      <a:pt x="6" y="439"/>
                      <a:pt x="5" y="432"/>
                      <a:pt x="4" y="434"/>
                    </a:cubicBezTo>
                    <a:cubicBezTo>
                      <a:pt x="6" y="438"/>
                      <a:pt x="7" y="444"/>
                      <a:pt x="8" y="453"/>
                    </a:cubicBezTo>
                    <a:cubicBezTo>
                      <a:pt x="7" y="452"/>
                      <a:pt x="7" y="452"/>
                      <a:pt x="7" y="452"/>
                    </a:cubicBezTo>
                    <a:cubicBezTo>
                      <a:pt x="9" y="466"/>
                      <a:pt x="11" y="475"/>
                      <a:pt x="13" y="486"/>
                    </a:cubicBezTo>
                    <a:cubicBezTo>
                      <a:pt x="15" y="496"/>
                      <a:pt x="17" y="506"/>
                      <a:pt x="21" y="521"/>
                    </a:cubicBezTo>
                    <a:cubicBezTo>
                      <a:pt x="22" y="518"/>
                      <a:pt x="22" y="518"/>
                      <a:pt x="22" y="518"/>
                    </a:cubicBezTo>
                    <a:cubicBezTo>
                      <a:pt x="25" y="525"/>
                      <a:pt x="25" y="526"/>
                      <a:pt x="25" y="529"/>
                    </a:cubicBezTo>
                    <a:cubicBezTo>
                      <a:pt x="31" y="535"/>
                      <a:pt x="19" y="512"/>
                      <a:pt x="24" y="517"/>
                    </a:cubicBezTo>
                    <a:cubicBezTo>
                      <a:pt x="24" y="520"/>
                      <a:pt x="25" y="523"/>
                      <a:pt x="26" y="528"/>
                    </a:cubicBezTo>
                    <a:cubicBezTo>
                      <a:pt x="28" y="533"/>
                      <a:pt x="30" y="538"/>
                      <a:pt x="33" y="543"/>
                    </a:cubicBezTo>
                    <a:cubicBezTo>
                      <a:pt x="37" y="554"/>
                      <a:pt x="43" y="563"/>
                      <a:pt x="42" y="567"/>
                    </a:cubicBezTo>
                    <a:cubicBezTo>
                      <a:pt x="48" y="576"/>
                      <a:pt x="43" y="564"/>
                      <a:pt x="48" y="572"/>
                    </a:cubicBezTo>
                    <a:cubicBezTo>
                      <a:pt x="49" y="575"/>
                      <a:pt x="49" y="575"/>
                      <a:pt x="49" y="575"/>
                    </a:cubicBezTo>
                    <a:cubicBezTo>
                      <a:pt x="51" y="577"/>
                      <a:pt x="51" y="577"/>
                      <a:pt x="51" y="577"/>
                    </a:cubicBezTo>
                    <a:cubicBezTo>
                      <a:pt x="53" y="580"/>
                      <a:pt x="54" y="582"/>
                      <a:pt x="55" y="584"/>
                    </a:cubicBezTo>
                    <a:cubicBezTo>
                      <a:pt x="55" y="585"/>
                      <a:pt x="55" y="586"/>
                      <a:pt x="55" y="587"/>
                    </a:cubicBezTo>
                    <a:cubicBezTo>
                      <a:pt x="54" y="585"/>
                      <a:pt x="52" y="583"/>
                      <a:pt x="51" y="582"/>
                    </a:cubicBezTo>
                    <a:cubicBezTo>
                      <a:pt x="55" y="590"/>
                      <a:pt x="66" y="602"/>
                      <a:pt x="68" y="604"/>
                    </a:cubicBezTo>
                    <a:cubicBezTo>
                      <a:pt x="68" y="604"/>
                      <a:pt x="66" y="602"/>
                      <a:pt x="65" y="600"/>
                    </a:cubicBezTo>
                    <a:cubicBezTo>
                      <a:pt x="63" y="598"/>
                      <a:pt x="62" y="596"/>
                      <a:pt x="62" y="596"/>
                    </a:cubicBezTo>
                    <a:cubicBezTo>
                      <a:pt x="80" y="618"/>
                      <a:pt x="104" y="643"/>
                      <a:pt x="127" y="657"/>
                    </a:cubicBezTo>
                    <a:cubicBezTo>
                      <a:pt x="126" y="655"/>
                      <a:pt x="126" y="655"/>
                      <a:pt x="126" y="655"/>
                    </a:cubicBezTo>
                    <a:cubicBezTo>
                      <a:pt x="130" y="658"/>
                      <a:pt x="133" y="660"/>
                      <a:pt x="136" y="661"/>
                    </a:cubicBezTo>
                    <a:cubicBezTo>
                      <a:pt x="138" y="663"/>
                      <a:pt x="139" y="664"/>
                      <a:pt x="141" y="666"/>
                    </a:cubicBezTo>
                    <a:cubicBezTo>
                      <a:pt x="144" y="669"/>
                      <a:pt x="148" y="671"/>
                      <a:pt x="158" y="677"/>
                    </a:cubicBezTo>
                    <a:cubicBezTo>
                      <a:pt x="157" y="677"/>
                      <a:pt x="157" y="677"/>
                      <a:pt x="157" y="677"/>
                    </a:cubicBezTo>
                    <a:cubicBezTo>
                      <a:pt x="161" y="679"/>
                      <a:pt x="167" y="681"/>
                      <a:pt x="172" y="684"/>
                    </a:cubicBezTo>
                    <a:cubicBezTo>
                      <a:pt x="166" y="683"/>
                      <a:pt x="180" y="692"/>
                      <a:pt x="173" y="689"/>
                    </a:cubicBezTo>
                    <a:cubicBezTo>
                      <a:pt x="183" y="693"/>
                      <a:pt x="186" y="694"/>
                      <a:pt x="188" y="695"/>
                    </a:cubicBezTo>
                    <a:cubicBezTo>
                      <a:pt x="190" y="695"/>
                      <a:pt x="191" y="695"/>
                      <a:pt x="198" y="697"/>
                    </a:cubicBezTo>
                    <a:cubicBezTo>
                      <a:pt x="200" y="699"/>
                      <a:pt x="200" y="699"/>
                      <a:pt x="200" y="699"/>
                    </a:cubicBezTo>
                    <a:cubicBezTo>
                      <a:pt x="205" y="700"/>
                      <a:pt x="206" y="700"/>
                      <a:pt x="216" y="704"/>
                    </a:cubicBezTo>
                    <a:cubicBezTo>
                      <a:pt x="208" y="702"/>
                      <a:pt x="222" y="709"/>
                      <a:pt x="212" y="707"/>
                    </a:cubicBezTo>
                    <a:cubicBezTo>
                      <a:pt x="232" y="719"/>
                      <a:pt x="245" y="717"/>
                      <a:pt x="254" y="725"/>
                    </a:cubicBezTo>
                    <a:cubicBezTo>
                      <a:pt x="265" y="725"/>
                      <a:pt x="236" y="716"/>
                      <a:pt x="242" y="717"/>
                    </a:cubicBezTo>
                    <a:cubicBezTo>
                      <a:pt x="237" y="714"/>
                      <a:pt x="251" y="717"/>
                      <a:pt x="258" y="720"/>
                    </a:cubicBezTo>
                    <a:cubicBezTo>
                      <a:pt x="261" y="722"/>
                      <a:pt x="264" y="724"/>
                      <a:pt x="268" y="727"/>
                    </a:cubicBezTo>
                    <a:cubicBezTo>
                      <a:pt x="270" y="728"/>
                      <a:pt x="272" y="729"/>
                      <a:pt x="275" y="731"/>
                    </a:cubicBezTo>
                    <a:cubicBezTo>
                      <a:pt x="278" y="732"/>
                      <a:pt x="282" y="734"/>
                      <a:pt x="286" y="735"/>
                    </a:cubicBezTo>
                    <a:cubicBezTo>
                      <a:pt x="284" y="734"/>
                      <a:pt x="284" y="735"/>
                      <a:pt x="282" y="734"/>
                    </a:cubicBezTo>
                    <a:cubicBezTo>
                      <a:pt x="286" y="736"/>
                      <a:pt x="289" y="736"/>
                      <a:pt x="293" y="737"/>
                    </a:cubicBezTo>
                    <a:cubicBezTo>
                      <a:pt x="296" y="738"/>
                      <a:pt x="300" y="739"/>
                      <a:pt x="304" y="741"/>
                    </a:cubicBezTo>
                    <a:cubicBezTo>
                      <a:pt x="309" y="739"/>
                      <a:pt x="315" y="743"/>
                      <a:pt x="317" y="741"/>
                    </a:cubicBezTo>
                    <a:cubicBezTo>
                      <a:pt x="317" y="741"/>
                      <a:pt x="313" y="740"/>
                      <a:pt x="308" y="739"/>
                    </a:cubicBezTo>
                    <a:cubicBezTo>
                      <a:pt x="304" y="738"/>
                      <a:pt x="300" y="737"/>
                      <a:pt x="300" y="737"/>
                    </a:cubicBezTo>
                    <a:cubicBezTo>
                      <a:pt x="310" y="739"/>
                      <a:pt x="319" y="737"/>
                      <a:pt x="335" y="743"/>
                    </a:cubicBezTo>
                    <a:cubicBezTo>
                      <a:pt x="333" y="743"/>
                      <a:pt x="329" y="743"/>
                      <a:pt x="325" y="742"/>
                    </a:cubicBezTo>
                    <a:cubicBezTo>
                      <a:pt x="330" y="744"/>
                      <a:pt x="334" y="744"/>
                      <a:pt x="339" y="746"/>
                    </a:cubicBezTo>
                    <a:cubicBezTo>
                      <a:pt x="337" y="749"/>
                      <a:pt x="318" y="742"/>
                      <a:pt x="307" y="742"/>
                    </a:cubicBezTo>
                    <a:cubicBezTo>
                      <a:pt x="312" y="745"/>
                      <a:pt x="327" y="744"/>
                      <a:pt x="321" y="746"/>
                    </a:cubicBezTo>
                    <a:cubicBezTo>
                      <a:pt x="330" y="744"/>
                      <a:pt x="340" y="751"/>
                      <a:pt x="353" y="750"/>
                    </a:cubicBezTo>
                    <a:cubicBezTo>
                      <a:pt x="352" y="751"/>
                      <a:pt x="352" y="751"/>
                      <a:pt x="352" y="751"/>
                    </a:cubicBezTo>
                    <a:cubicBezTo>
                      <a:pt x="354" y="751"/>
                      <a:pt x="358" y="751"/>
                      <a:pt x="362" y="752"/>
                    </a:cubicBezTo>
                    <a:cubicBezTo>
                      <a:pt x="355" y="753"/>
                      <a:pt x="355" y="753"/>
                      <a:pt x="355" y="753"/>
                    </a:cubicBezTo>
                    <a:cubicBezTo>
                      <a:pt x="360" y="753"/>
                      <a:pt x="365" y="754"/>
                      <a:pt x="370" y="755"/>
                    </a:cubicBezTo>
                    <a:cubicBezTo>
                      <a:pt x="375" y="757"/>
                      <a:pt x="379" y="758"/>
                      <a:pt x="384" y="758"/>
                    </a:cubicBezTo>
                    <a:cubicBezTo>
                      <a:pt x="364" y="756"/>
                      <a:pt x="380" y="755"/>
                      <a:pt x="371" y="753"/>
                    </a:cubicBezTo>
                    <a:cubicBezTo>
                      <a:pt x="384" y="753"/>
                      <a:pt x="388" y="755"/>
                      <a:pt x="392" y="756"/>
                    </a:cubicBezTo>
                    <a:cubicBezTo>
                      <a:pt x="394" y="757"/>
                      <a:pt x="396" y="758"/>
                      <a:pt x="399" y="759"/>
                    </a:cubicBezTo>
                    <a:cubicBezTo>
                      <a:pt x="403" y="760"/>
                      <a:pt x="407" y="760"/>
                      <a:pt x="415" y="760"/>
                    </a:cubicBezTo>
                    <a:cubicBezTo>
                      <a:pt x="413" y="760"/>
                      <a:pt x="409" y="760"/>
                      <a:pt x="407" y="759"/>
                    </a:cubicBezTo>
                    <a:cubicBezTo>
                      <a:pt x="404" y="759"/>
                      <a:pt x="403" y="758"/>
                      <a:pt x="406" y="758"/>
                    </a:cubicBezTo>
                    <a:cubicBezTo>
                      <a:pt x="412" y="758"/>
                      <a:pt x="419" y="759"/>
                      <a:pt x="422" y="760"/>
                    </a:cubicBezTo>
                    <a:cubicBezTo>
                      <a:pt x="442" y="760"/>
                      <a:pt x="419" y="759"/>
                      <a:pt x="428" y="757"/>
                    </a:cubicBezTo>
                    <a:cubicBezTo>
                      <a:pt x="434" y="760"/>
                      <a:pt x="437" y="756"/>
                      <a:pt x="445" y="755"/>
                    </a:cubicBezTo>
                    <a:cubicBezTo>
                      <a:pt x="446" y="757"/>
                      <a:pt x="446" y="757"/>
                      <a:pt x="446" y="757"/>
                    </a:cubicBezTo>
                    <a:cubicBezTo>
                      <a:pt x="457" y="757"/>
                      <a:pt x="458" y="756"/>
                      <a:pt x="459" y="755"/>
                    </a:cubicBezTo>
                    <a:cubicBezTo>
                      <a:pt x="460" y="755"/>
                      <a:pt x="460" y="754"/>
                      <a:pt x="462" y="754"/>
                    </a:cubicBezTo>
                    <a:cubicBezTo>
                      <a:pt x="463" y="754"/>
                      <a:pt x="466" y="753"/>
                      <a:pt x="471" y="753"/>
                    </a:cubicBezTo>
                    <a:cubicBezTo>
                      <a:pt x="471" y="753"/>
                      <a:pt x="469" y="754"/>
                      <a:pt x="467" y="755"/>
                    </a:cubicBezTo>
                    <a:cubicBezTo>
                      <a:pt x="465" y="756"/>
                      <a:pt x="463" y="757"/>
                      <a:pt x="463" y="757"/>
                    </a:cubicBezTo>
                    <a:cubicBezTo>
                      <a:pt x="463" y="757"/>
                      <a:pt x="465" y="756"/>
                      <a:pt x="468" y="756"/>
                    </a:cubicBezTo>
                    <a:cubicBezTo>
                      <a:pt x="470" y="755"/>
                      <a:pt x="473" y="755"/>
                      <a:pt x="473" y="755"/>
                    </a:cubicBezTo>
                    <a:cubicBezTo>
                      <a:pt x="471" y="757"/>
                      <a:pt x="471" y="757"/>
                      <a:pt x="471" y="757"/>
                    </a:cubicBezTo>
                    <a:cubicBezTo>
                      <a:pt x="477" y="756"/>
                      <a:pt x="480" y="755"/>
                      <a:pt x="484" y="755"/>
                    </a:cubicBezTo>
                    <a:cubicBezTo>
                      <a:pt x="487" y="754"/>
                      <a:pt x="491" y="754"/>
                      <a:pt x="496" y="753"/>
                    </a:cubicBezTo>
                    <a:cubicBezTo>
                      <a:pt x="494" y="752"/>
                      <a:pt x="497" y="750"/>
                      <a:pt x="507" y="748"/>
                    </a:cubicBezTo>
                    <a:cubicBezTo>
                      <a:pt x="513" y="747"/>
                      <a:pt x="503" y="750"/>
                      <a:pt x="517" y="747"/>
                    </a:cubicBezTo>
                    <a:cubicBezTo>
                      <a:pt x="514" y="749"/>
                      <a:pt x="511" y="751"/>
                      <a:pt x="505" y="751"/>
                    </a:cubicBezTo>
                    <a:cubicBezTo>
                      <a:pt x="504" y="752"/>
                      <a:pt x="502" y="752"/>
                      <a:pt x="502" y="753"/>
                    </a:cubicBezTo>
                    <a:cubicBezTo>
                      <a:pt x="509" y="753"/>
                      <a:pt x="519" y="750"/>
                      <a:pt x="524" y="749"/>
                    </a:cubicBezTo>
                    <a:cubicBezTo>
                      <a:pt x="522" y="749"/>
                      <a:pt x="520" y="749"/>
                      <a:pt x="519" y="749"/>
                    </a:cubicBezTo>
                    <a:cubicBezTo>
                      <a:pt x="519" y="749"/>
                      <a:pt x="524" y="748"/>
                      <a:pt x="528" y="746"/>
                    </a:cubicBezTo>
                    <a:cubicBezTo>
                      <a:pt x="533" y="744"/>
                      <a:pt x="537" y="742"/>
                      <a:pt x="537" y="742"/>
                    </a:cubicBezTo>
                    <a:cubicBezTo>
                      <a:pt x="541" y="742"/>
                      <a:pt x="538" y="743"/>
                      <a:pt x="536" y="744"/>
                    </a:cubicBezTo>
                    <a:cubicBezTo>
                      <a:pt x="538" y="743"/>
                      <a:pt x="540" y="743"/>
                      <a:pt x="541" y="742"/>
                    </a:cubicBezTo>
                    <a:cubicBezTo>
                      <a:pt x="543" y="741"/>
                      <a:pt x="545" y="740"/>
                      <a:pt x="548" y="739"/>
                    </a:cubicBezTo>
                    <a:cubicBezTo>
                      <a:pt x="547" y="741"/>
                      <a:pt x="548" y="743"/>
                      <a:pt x="540" y="746"/>
                    </a:cubicBezTo>
                    <a:cubicBezTo>
                      <a:pt x="540" y="746"/>
                      <a:pt x="541" y="745"/>
                      <a:pt x="543" y="745"/>
                    </a:cubicBezTo>
                    <a:cubicBezTo>
                      <a:pt x="544" y="744"/>
                      <a:pt x="547" y="743"/>
                      <a:pt x="549" y="742"/>
                    </a:cubicBezTo>
                    <a:cubicBezTo>
                      <a:pt x="553" y="740"/>
                      <a:pt x="558" y="738"/>
                      <a:pt x="558" y="738"/>
                    </a:cubicBezTo>
                    <a:cubicBezTo>
                      <a:pt x="559" y="738"/>
                      <a:pt x="568" y="736"/>
                      <a:pt x="565" y="738"/>
                    </a:cubicBezTo>
                    <a:cubicBezTo>
                      <a:pt x="571" y="736"/>
                      <a:pt x="577" y="733"/>
                      <a:pt x="583" y="729"/>
                    </a:cubicBezTo>
                    <a:cubicBezTo>
                      <a:pt x="589" y="726"/>
                      <a:pt x="595" y="722"/>
                      <a:pt x="601" y="719"/>
                    </a:cubicBezTo>
                    <a:cubicBezTo>
                      <a:pt x="602" y="719"/>
                      <a:pt x="603" y="718"/>
                      <a:pt x="606" y="716"/>
                    </a:cubicBezTo>
                    <a:cubicBezTo>
                      <a:pt x="608" y="714"/>
                      <a:pt x="611" y="713"/>
                      <a:pt x="614" y="712"/>
                    </a:cubicBezTo>
                    <a:cubicBezTo>
                      <a:pt x="617" y="710"/>
                      <a:pt x="620" y="708"/>
                      <a:pt x="623" y="707"/>
                    </a:cubicBezTo>
                    <a:cubicBezTo>
                      <a:pt x="626" y="705"/>
                      <a:pt x="629" y="704"/>
                      <a:pt x="631" y="701"/>
                    </a:cubicBezTo>
                    <a:cubicBezTo>
                      <a:pt x="634" y="699"/>
                      <a:pt x="637" y="697"/>
                      <a:pt x="640" y="694"/>
                    </a:cubicBezTo>
                    <a:cubicBezTo>
                      <a:pt x="640" y="694"/>
                      <a:pt x="642" y="693"/>
                      <a:pt x="644" y="693"/>
                    </a:cubicBezTo>
                    <a:cubicBezTo>
                      <a:pt x="647" y="692"/>
                      <a:pt x="649" y="691"/>
                      <a:pt x="649" y="691"/>
                    </a:cubicBezTo>
                    <a:cubicBezTo>
                      <a:pt x="658" y="683"/>
                      <a:pt x="637" y="696"/>
                      <a:pt x="652" y="682"/>
                    </a:cubicBezTo>
                    <a:cubicBezTo>
                      <a:pt x="663" y="673"/>
                      <a:pt x="658" y="681"/>
                      <a:pt x="663" y="678"/>
                    </a:cubicBezTo>
                    <a:cubicBezTo>
                      <a:pt x="665" y="675"/>
                      <a:pt x="668" y="671"/>
                      <a:pt x="672" y="667"/>
                    </a:cubicBezTo>
                    <a:cubicBezTo>
                      <a:pt x="675" y="663"/>
                      <a:pt x="680" y="658"/>
                      <a:pt x="685" y="654"/>
                    </a:cubicBezTo>
                    <a:cubicBezTo>
                      <a:pt x="683" y="657"/>
                      <a:pt x="680" y="660"/>
                      <a:pt x="677" y="663"/>
                    </a:cubicBezTo>
                    <a:close/>
                    <a:moveTo>
                      <a:pt x="759" y="537"/>
                    </a:moveTo>
                    <a:cubicBezTo>
                      <a:pt x="758" y="540"/>
                      <a:pt x="757" y="546"/>
                      <a:pt x="755" y="547"/>
                    </a:cubicBezTo>
                    <a:cubicBezTo>
                      <a:pt x="754" y="543"/>
                      <a:pt x="756" y="541"/>
                      <a:pt x="759" y="537"/>
                    </a:cubicBezTo>
                    <a:close/>
                    <a:moveTo>
                      <a:pt x="757" y="313"/>
                    </a:moveTo>
                    <a:cubicBezTo>
                      <a:pt x="758" y="315"/>
                      <a:pt x="759" y="318"/>
                      <a:pt x="759" y="322"/>
                    </a:cubicBezTo>
                    <a:cubicBezTo>
                      <a:pt x="758" y="320"/>
                      <a:pt x="757" y="317"/>
                      <a:pt x="757" y="313"/>
                    </a:cubicBezTo>
                    <a:close/>
                    <a:moveTo>
                      <a:pt x="260" y="20"/>
                    </a:moveTo>
                    <a:cubicBezTo>
                      <a:pt x="260" y="20"/>
                      <a:pt x="260" y="20"/>
                      <a:pt x="260" y="20"/>
                    </a:cubicBezTo>
                    <a:cubicBezTo>
                      <a:pt x="267" y="19"/>
                      <a:pt x="264" y="19"/>
                      <a:pt x="260" y="20"/>
                    </a:cubicBezTo>
                    <a:close/>
                    <a:moveTo>
                      <a:pt x="247" y="22"/>
                    </a:moveTo>
                    <a:cubicBezTo>
                      <a:pt x="246" y="22"/>
                      <a:pt x="246" y="22"/>
                      <a:pt x="247" y="22"/>
                    </a:cubicBezTo>
                    <a:cubicBezTo>
                      <a:pt x="248" y="22"/>
                      <a:pt x="250" y="21"/>
                      <a:pt x="254" y="21"/>
                    </a:cubicBezTo>
                    <a:cubicBezTo>
                      <a:pt x="253" y="20"/>
                      <a:pt x="251" y="20"/>
                      <a:pt x="247" y="22"/>
                    </a:cubicBezTo>
                    <a:close/>
                    <a:moveTo>
                      <a:pt x="288" y="719"/>
                    </a:moveTo>
                    <a:cubicBezTo>
                      <a:pt x="291" y="721"/>
                      <a:pt x="291" y="721"/>
                      <a:pt x="291" y="721"/>
                    </a:cubicBezTo>
                    <a:cubicBezTo>
                      <a:pt x="285" y="720"/>
                      <a:pt x="287" y="720"/>
                      <a:pt x="288" y="719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1" name="Freeform 2588"/>
              <p:cNvSpPr>
                <a:spLocks/>
              </p:cNvSpPr>
              <p:nvPr/>
            </p:nvSpPr>
            <p:spPr bwMode="auto">
              <a:xfrm>
                <a:off x="6605" y="2260"/>
                <a:ext cx="2" cy="7"/>
              </a:xfrm>
              <a:custGeom>
                <a:avLst/>
                <a:gdLst>
                  <a:gd name="T0" fmla="*/ 1 w 1"/>
                  <a:gd name="T1" fmla="*/ 0 h 3"/>
                  <a:gd name="T2" fmla="*/ 0 w 1"/>
                  <a:gd name="T3" fmla="*/ 2 h 3"/>
                  <a:gd name="T4" fmla="*/ 1 w 1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1" y="3"/>
                      <a:pt x="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2" name="Freeform 2589"/>
              <p:cNvSpPr>
                <a:spLocks/>
              </p:cNvSpPr>
              <p:nvPr/>
            </p:nvSpPr>
            <p:spPr bwMode="auto">
              <a:xfrm>
                <a:off x="6214" y="3165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3" name="Freeform 2590"/>
              <p:cNvSpPr>
                <a:spLocks/>
              </p:cNvSpPr>
              <p:nvPr/>
            </p:nvSpPr>
            <p:spPr bwMode="auto">
              <a:xfrm>
                <a:off x="5854" y="1512"/>
                <a:ext cx="12" cy="7"/>
              </a:xfrm>
              <a:custGeom>
                <a:avLst/>
                <a:gdLst>
                  <a:gd name="T0" fmla="*/ 0 w 5"/>
                  <a:gd name="T1" fmla="*/ 0 h 3"/>
                  <a:gd name="T2" fmla="*/ 5 w 5"/>
                  <a:gd name="T3" fmla="*/ 3 h 3"/>
                  <a:gd name="T4" fmla="*/ 0 w 5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3" y="1"/>
                      <a:pt x="4" y="2"/>
                      <a:pt x="5" y="3"/>
                    </a:cubicBezTo>
                    <a:cubicBezTo>
                      <a:pt x="5" y="3"/>
                      <a:pt x="4" y="2"/>
                      <a:pt x="0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4" name="Freeform 2591"/>
              <p:cNvSpPr>
                <a:spLocks/>
              </p:cNvSpPr>
              <p:nvPr/>
            </p:nvSpPr>
            <p:spPr bwMode="auto">
              <a:xfrm>
                <a:off x="5229" y="1564"/>
                <a:ext cx="17" cy="9"/>
              </a:xfrm>
              <a:custGeom>
                <a:avLst/>
                <a:gdLst>
                  <a:gd name="T0" fmla="*/ 0 w 7"/>
                  <a:gd name="T1" fmla="*/ 4 h 4"/>
                  <a:gd name="T2" fmla="*/ 7 w 7"/>
                  <a:gd name="T3" fmla="*/ 0 h 4"/>
                  <a:gd name="T4" fmla="*/ 0 w 7"/>
                  <a:gd name="T5" fmla="*/ 3 h 4"/>
                  <a:gd name="T6" fmla="*/ 0 w 7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4">
                    <a:moveTo>
                      <a:pt x="0" y="4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4" y="2"/>
                      <a:pt x="2" y="2"/>
                      <a:pt x="0" y="3"/>
                    </a:cubicBezTo>
                    <a:cubicBezTo>
                      <a:pt x="1" y="3"/>
                      <a:pt x="2" y="3"/>
                      <a:pt x="0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5" name="Freeform 2592"/>
              <p:cNvSpPr>
                <a:spLocks/>
              </p:cNvSpPr>
              <p:nvPr/>
            </p:nvSpPr>
            <p:spPr bwMode="auto">
              <a:xfrm>
                <a:off x="5068" y="1640"/>
                <a:ext cx="17" cy="16"/>
              </a:xfrm>
              <a:custGeom>
                <a:avLst/>
                <a:gdLst>
                  <a:gd name="T0" fmla="*/ 3 w 7"/>
                  <a:gd name="T1" fmla="*/ 4 h 7"/>
                  <a:gd name="T2" fmla="*/ 0 w 7"/>
                  <a:gd name="T3" fmla="*/ 6 h 7"/>
                  <a:gd name="T4" fmla="*/ 1 w 7"/>
                  <a:gd name="T5" fmla="*/ 7 h 7"/>
                  <a:gd name="T6" fmla="*/ 3 w 7"/>
                  <a:gd name="T7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7">
                    <a:moveTo>
                      <a:pt x="3" y="4"/>
                    </a:moveTo>
                    <a:cubicBezTo>
                      <a:pt x="2" y="5"/>
                      <a:pt x="1" y="5"/>
                      <a:pt x="0" y="6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5" y="3"/>
                      <a:pt x="7" y="0"/>
                      <a:pt x="3" y="4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6" name="Freeform 2593"/>
              <p:cNvSpPr>
                <a:spLocks/>
              </p:cNvSpPr>
              <p:nvPr/>
            </p:nvSpPr>
            <p:spPr bwMode="auto">
              <a:xfrm>
                <a:off x="5182" y="1566"/>
                <a:ext cx="24" cy="19"/>
              </a:xfrm>
              <a:custGeom>
                <a:avLst/>
                <a:gdLst>
                  <a:gd name="T0" fmla="*/ 10 w 10"/>
                  <a:gd name="T1" fmla="*/ 1 h 8"/>
                  <a:gd name="T2" fmla="*/ 0 w 10"/>
                  <a:gd name="T3" fmla="*/ 6 h 8"/>
                  <a:gd name="T4" fmla="*/ 1 w 10"/>
                  <a:gd name="T5" fmla="*/ 6 h 8"/>
                  <a:gd name="T6" fmla="*/ 10 w 10"/>
                  <a:gd name="T7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8">
                    <a:moveTo>
                      <a:pt x="10" y="1"/>
                    </a:moveTo>
                    <a:cubicBezTo>
                      <a:pt x="9" y="0"/>
                      <a:pt x="5" y="3"/>
                      <a:pt x="0" y="6"/>
                    </a:cubicBezTo>
                    <a:cubicBezTo>
                      <a:pt x="0" y="6"/>
                      <a:pt x="0" y="6"/>
                      <a:pt x="1" y="6"/>
                    </a:cubicBezTo>
                    <a:cubicBezTo>
                      <a:pt x="0" y="8"/>
                      <a:pt x="5" y="5"/>
                      <a:pt x="10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7" name="Freeform 2594"/>
              <p:cNvSpPr>
                <a:spLocks/>
              </p:cNvSpPr>
              <p:nvPr/>
            </p:nvSpPr>
            <p:spPr bwMode="auto">
              <a:xfrm>
                <a:off x="5168" y="1583"/>
                <a:ext cx="12" cy="9"/>
              </a:xfrm>
              <a:custGeom>
                <a:avLst/>
                <a:gdLst>
                  <a:gd name="T0" fmla="*/ 5 w 5"/>
                  <a:gd name="T1" fmla="*/ 0 h 4"/>
                  <a:gd name="T2" fmla="*/ 0 w 5"/>
                  <a:gd name="T3" fmla="*/ 3 h 4"/>
                  <a:gd name="T4" fmla="*/ 5 w 5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4">
                    <a:moveTo>
                      <a:pt x="5" y="0"/>
                    </a:moveTo>
                    <a:cubicBezTo>
                      <a:pt x="3" y="1"/>
                      <a:pt x="2" y="2"/>
                      <a:pt x="0" y="3"/>
                    </a:cubicBezTo>
                    <a:cubicBezTo>
                      <a:pt x="0" y="4"/>
                      <a:pt x="2" y="2"/>
                      <a:pt x="5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8" name="Freeform 2595"/>
              <p:cNvSpPr>
                <a:spLocks/>
              </p:cNvSpPr>
              <p:nvPr/>
            </p:nvSpPr>
            <p:spPr bwMode="auto">
              <a:xfrm>
                <a:off x="5329" y="1514"/>
                <a:ext cx="45" cy="24"/>
              </a:xfrm>
              <a:custGeom>
                <a:avLst/>
                <a:gdLst>
                  <a:gd name="T0" fmla="*/ 5 w 19"/>
                  <a:gd name="T1" fmla="*/ 5 h 10"/>
                  <a:gd name="T2" fmla="*/ 2 w 19"/>
                  <a:gd name="T3" fmla="*/ 7 h 10"/>
                  <a:gd name="T4" fmla="*/ 5 w 19"/>
                  <a:gd name="T5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0">
                    <a:moveTo>
                      <a:pt x="5" y="5"/>
                    </a:moveTo>
                    <a:cubicBezTo>
                      <a:pt x="2" y="5"/>
                      <a:pt x="4" y="7"/>
                      <a:pt x="2" y="7"/>
                    </a:cubicBezTo>
                    <a:cubicBezTo>
                      <a:pt x="0" y="10"/>
                      <a:pt x="19" y="0"/>
                      <a:pt x="5" y="5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9" name="Freeform 2596"/>
              <p:cNvSpPr>
                <a:spLocks/>
              </p:cNvSpPr>
              <p:nvPr/>
            </p:nvSpPr>
            <p:spPr bwMode="auto">
              <a:xfrm>
                <a:off x="5191" y="1557"/>
                <a:ext cx="12" cy="7"/>
              </a:xfrm>
              <a:custGeom>
                <a:avLst/>
                <a:gdLst>
                  <a:gd name="T0" fmla="*/ 0 w 12"/>
                  <a:gd name="T1" fmla="*/ 7 h 7"/>
                  <a:gd name="T2" fmla="*/ 8 w 12"/>
                  <a:gd name="T3" fmla="*/ 7 h 7"/>
                  <a:gd name="T4" fmla="*/ 12 w 12"/>
                  <a:gd name="T5" fmla="*/ 0 h 7"/>
                  <a:gd name="T6" fmla="*/ 0 w 12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7">
                    <a:moveTo>
                      <a:pt x="0" y="7"/>
                    </a:moveTo>
                    <a:lnTo>
                      <a:pt x="8" y="7"/>
                    </a:lnTo>
                    <a:lnTo>
                      <a:pt x="12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0" name="Freeform 2597"/>
              <p:cNvSpPr>
                <a:spLocks/>
              </p:cNvSpPr>
              <p:nvPr/>
            </p:nvSpPr>
            <p:spPr bwMode="auto">
              <a:xfrm>
                <a:off x="5267" y="1521"/>
                <a:ext cx="26" cy="10"/>
              </a:xfrm>
              <a:custGeom>
                <a:avLst/>
                <a:gdLst>
                  <a:gd name="T0" fmla="*/ 11 w 11"/>
                  <a:gd name="T1" fmla="*/ 0 h 4"/>
                  <a:gd name="T2" fmla="*/ 6 w 11"/>
                  <a:gd name="T3" fmla="*/ 1 h 4"/>
                  <a:gd name="T4" fmla="*/ 2 w 11"/>
                  <a:gd name="T5" fmla="*/ 2 h 4"/>
                  <a:gd name="T6" fmla="*/ 0 w 11"/>
                  <a:gd name="T7" fmla="*/ 4 h 4"/>
                  <a:gd name="T8" fmla="*/ 7 w 11"/>
                  <a:gd name="T9" fmla="*/ 1 h 4"/>
                  <a:gd name="T10" fmla="*/ 11 w 11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4">
                    <a:moveTo>
                      <a:pt x="11" y="0"/>
                    </a:moveTo>
                    <a:cubicBezTo>
                      <a:pt x="11" y="0"/>
                      <a:pt x="8" y="0"/>
                      <a:pt x="6" y="1"/>
                    </a:cubicBezTo>
                    <a:cubicBezTo>
                      <a:pt x="4" y="2"/>
                      <a:pt x="2" y="2"/>
                      <a:pt x="2" y="2"/>
                    </a:cubicBezTo>
                    <a:cubicBezTo>
                      <a:pt x="2" y="3"/>
                      <a:pt x="1" y="3"/>
                      <a:pt x="0" y="4"/>
                    </a:cubicBezTo>
                    <a:cubicBezTo>
                      <a:pt x="2" y="3"/>
                      <a:pt x="5" y="2"/>
                      <a:pt x="7" y="1"/>
                    </a:cubicBezTo>
                    <a:cubicBezTo>
                      <a:pt x="9" y="0"/>
                      <a:pt x="11" y="0"/>
                      <a:pt x="11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1" name="Freeform 2598"/>
              <p:cNvSpPr>
                <a:spLocks/>
              </p:cNvSpPr>
              <p:nvPr/>
            </p:nvSpPr>
            <p:spPr bwMode="auto">
              <a:xfrm>
                <a:off x="5251" y="1531"/>
                <a:ext cx="16" cy="7"/>
              </a:xfrm>
              <a:custGeom>
                <a:avLst/>
                <a:gdLst>
                  <a:gd name="T0" fmla="*/ 7 w 7"/>
                  <a:gd name="T1" fmla="*/ 0 h 3"/>
                  <a:gd name="T2" fmla="*/ 0 w 7"/>
                  <a:gd name="T3" fmla="*/ 3 h 3"/>
                  <a:gd name="T4" fmla="*/ 7 w 7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3">
                    <a:moveTo>
                      <a:pt x="7" y="0"/>
                    </a:moveTo>
                    <a:cubicBezTo>
                      <a:pt x="4" y="1"/>
                      <a:pt x="1" y="2"/>
                      <a:pt x="0" y="3"/>
                    </a:cubicBezTo>
                    <a:cubicBezTo>
                      <a:pt x="1" y="3"/>
                      <a:pt x="4" y="1"/>
                      <a:pt x="7" y="0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2" name="Freeform 2599"/>
              <p:cNvSpPr>
                <a:spLocks/>
              </p:cNvSpPr>
              <p:nvPr/>
            </p:nvSpPr>
            <p:spPr bwMode="auto">
              <a:xfrm>
                <a:off x="5217" y="1538"/>
                <a:ext cx="22" cy="9"/>
              </a:xfrm>
              <a:custGeom>
                <a:avLst/>
                <a:gdLst>
                  <a:gd name="T0" fmla="*/ 0 w 22"/>
                  <a:gd name="T1" fmla="*/ 9 h 9"/>
                  <a:gd name="T2" fmla="*/ 8 w 22"/>
                  <a:gd name="T3" fmla="*/ 7 h 9"/>
                  <a:gd name="T4" fmla="*/ 22 w 22"/>
                  <a:gd name="T5" fmla="*/ 0 h 9"/>
                  <a:gd name="T6" fmla="*/ 0 w 22"/>
                  <a:gd name="T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9">
                    <a:moveTo>
                      <a:pt x="0" y="9"/>
                    </a:moveTo>
                    <a:lnTo>
                      <a:pt x="8" y="7"/>
                    </a:lnTo>
                    <a:lnTo>
                      <a:pt x="22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3" name="Freeform 2600"/>
              <p:cNvSpPr>
                <a:spLocks/>
              </p:cNvSpPr>
              <p:nvPr/>
            </p:nvSpPr>
            <p:spPr bwMode="auto">
              <a:xfrm>
                <a:off x="5523" y="1474"/>
                <a:ext cx="31" cy="5"/>
              </a:xfrm>
              <a:custGeom>
                <a:avLst/>
                <a:gdLst>
                  <a:gd name="T0" fmla="*/ 2 w 13"/>
                  <a:gd name="T1" fmla="*/ 2 h 2"/>
                  <a:gd name="T2" fmla="*/ 12 w 13"/>
                  <a:gd name="T3" fmla="*/ 2 h 2"/>
                  <a:gd name="T4" fmla="*/ 6 w 13"/>
                  <a:gd name="T5" fmla="*/ 1 h 2"/>
                  <a:gd name="T6" fmla="*/ 2 w 1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2">
                    <a:moveTo>
                      <a:pt x="2" y="2"/>
                    </a:moveTo>
                    <a:cubicBezTo>
                      <a:pt x="12" y="2"/>
                      <a:pt x="12" y="2"/>
                      <a:pt x="12" y="2"/>
                    </a:cubicBezTo>
                    <a:cubicBezTo>
                      <a:pt x="13" y="1"/>
                      <a:pt x="10" y="0"/>
                      <a:pt x="6" y="1"/>
                    </a:cubicBezTo>
                    <a:cubicBezTo>
                      <a:pt x="4" y="1"/>
                      <a:pt x="0" y="2"/>
                      <a:pt x="2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4" name="Freeform 2601"/>
              <p:cNvSpPr>
                <a:spLocks/>
              </p:cNvSpPr>
              <p:nvPr/>
            </p:nvSpPr>
            <p:spPr bwMode="auto">
              <a:xfrm>
                <a:off x="5452" y="1467"/>
                <a:ext cx="12" cy="7"/>
              </a:xfrm>
              <a:custGeom>
                <a:avLst/>
                <a:gdLst>
                  <a:gd name="T0" fmla="*/ 0 w 5"/>
                  <a:gd name="T1" fmla="*/ 2 h 3"/>
                  <a:gd name="T2" fmla="*/ 5 w 5"/>
                  <a:gd name="T3" fmla="*/ 3 h 3"/>
                  <a:gd name="T4" fmla="*/ 5 w 5"/>
                  <a:gd name="T5" fmla="*/ 0 h 3"/>
                  <a:gd name="T6" fmla="*/ 0 w 5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0" y="2"/>
                    </a:moveTo>
                    <a:cubicBezTo>
                      <a:pt x="3" y="2"/>
                      <a:pt x="3" y="2"/>
                      <a:pt x="5" y="3"/>
                    </a:cubicBezTo>
                    <a:cubicBezTo>
                      <a:pt x="5" y="0"/>
                      <a:pt x="5" y="0"/>
                      <a:pt x="5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5" name="Freeform 2602"/>
              <p:cNvSpPr>
                <a:spLocks/>
              </p:cNvSpPr>
              <p:nvPr/>
            </p:nvSpPr>
            <p:spPr bwMode="auto">
              <a:xfrm>
                <a:off x="5502" y="1460"/>
                <a:ext cx="59" cy="4"/>
              </a:xfrm>
              <a:custGeom>
                <a:avLst/>
                <a:gdLst>
                  <a:gd name="T0" fmla="*/ 10 w 25"/>
                  <a:gd name="T1" fmla="*/ 2 h 2"/>
                  <a:gd name="T2" fmla="*/ 11 w 25"/>
                  <a:gd name="T3" fmla="*/ 0 h 2"/>
                  <a:gd name="T4" fmla="*/ 10 w 25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" h="2">
                    <a:moveTo>
                      <a:pt x="10" y="2"/>
                    </a:moveTo>
                    <a:cubicBezTo>
                      <a:pt x="11" y="1"/>
                      <a:pt x="25" y="0"/>
                      <a:pt x="11" y="0"/>
                    </a:cubicBezTo>
                    <a:cubicBezTo>
                      <a:pt x="10" y="1"/>
                      <a:pt x="0" y="2"/>
                      <a:pt x="10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6" name="Freeform 2603"/>
              <p:cNvSpPr>
                <a:spLocks/>
              </p:cNvSpPr>
              <p:nvPr/>
            </p:nvSpPr>
            <p:spPr bwMode="auto">
              <a:xfrm>
                <a:off x="5876" y="1538"/>
                <a:ext cx="9" cy="9"/>
              </a:xfrm>
              <a:custGeom>
                <a:avLst/>
                <a:gdLst>
                  <a:gd name="T0" fmla="*/ 9 w 9"/>
                  <a:gd name="T1" fmla="*/ 2 h 9"/>
                  <a:gd name="T2" fmla="*/ 2 w 9"/>
                  <a:gd name="T3" fmla="*/ 0 h 9"/>
                  <a:gd name="T4" fmla="*/ 0 w 9"/>
                  <a:gd name="T5" fmla="*/ 9 h 9"/>
                  <a:gd name="T6" fmla="*/ 9 w 9"/>
                  <a:gd name="T7" fmla="*/ 2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9">
                    <a:moveTo>
                      <a:pt x="9" y="2"/>
                    </a:moveTo>
                    <a:lnTo>
                      <a:pt x="2" y="0"/>
                    </a:lnTo>
                    <a:lnTo>
                      <a:pt x="0" y="9"/>
                    </a:lnTo>
                    <a:lnTo>
                      <a:pt x="9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7" name="Freeform 2604"/>
              <p:cNvSpPr>
                <a:spLocks/>
              </p:cNvSpPr>
              <p:nvPr/>
            </p:nvSpPr>
            <p:spPr bwMode="auto">
              <a:xfrm>
                <a:off x="6143" y="1663"/>
                <a:ext cx="38" cy="31"/>
              </a:xfrm>
              <a:custGeom>
                <a:avLst/>
                <a:gdLst>
                  <a:gd name="T0" fmla="*/ 15 w 16"/>
                  <a:gd name="T1" fmla="*/ 9 h 13"/>
                  <a:gd name="T2" fmla="*/ 3 w 16"/>
                  <a:gd name="T3" fmla="*/ 1 h 13"/>
                  <a:gd name="T4" fmla="*/ 7 w 16"/>
                  <a:gd name="T5" fmla="*/ 7 h 13"/>
                  <a:gd name="T6" fmla="*/ 15 w 16"/>
                  <a:gd name="T7" fmla="*/ 9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3">
                    <a:moveTo>
                      <a:pt x="15" y="9"/>
                    </a:moveTo>
                    <a:cubicBezTo>
                      <a:pt x="6" y="1"/>
                      <a:pt x="11" y="9"/>
                      <a:pt x="3" y="1"/>
                    </a:cubicBezTo>
                    <a:cubicBezTo>
                      <a:pt x="0" y="0"/>
                      <a:pt x="10" y="8"/>
                      <a:pt x="7" y="7"/>
                    </a:cubicBezTo>
                    <a:cubicBezTo>
                      <a:pt x="14" y="10"/>
                      <a:pt x="16" y="13"/>
                      <a:pt x="15" y="9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8" name="Freeform 2605"/>
              <p:cNvSpPr>
                <a:spLocks/>
              </p:cNvSpPr>
              <p:nvPr/>
            </p:nvSpPr>
            <p:spPr bwMode="auto">
              <a:xfrm>
                <a:off x="6153" y="1675"/>
                <a:ext cx="7" cy="5"/>
              </a:xfrm>
              <a:custGeom>
                <a:avLst/>
                <a:gdLst>
                  <a:gd name="T0" fmla="*/ 3 w 3"/>
                  <a:gd name="T1" fmla="*/ 2 h 2"/>
                  <a:gd name="T2" fmla="*/ 0 w 3"/>
                  <a:gd name="T3" fmla="*/ 0 h 2"/>
                  <a:gd name="T4" fmla="*/ 3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cubicBezTo>
                      <a:pt x="2" y="1"/>
                      <a:pt x="1" y="0"/>
                      <a:pt x="0" y="0"/>
                    </a:cubicBezTo>
                    <a:cubicBezTo>
                      <a:pt x="1" y="1"/>
                      <a:pt x="2" y="1"/>
                      <a:pt x="3" y="2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9" name="Freeform 2606"/>
              <p:cNvSpPr>
                <a:spLocks/>
              </p:cNvSpPr>
              <p:nvPr/>
            </p:nvSpPr>
            <p:spPr bwMode="auto">
              <a:xfrm>
                <a:off x="4834" y="2350"/>
                <a:ext cx="5" cy="19"/>
              </a:xfrm>
              <a:custGeom>
                <a:avLst/>
                <a:gdLst>
                  <a:gd name="T0" fmla="*/ 2 w 5"/>
                  <a:gd name="T1" fmla="*/ 19 h 19"/>
                  <a:gd name="T2" fmla="*/ 5 w 5"/>
                  <a:gd name="T3" fmla="*/ 0 h 19"/>
                  <a:gd name="T4" fmla="*/ 0 w 5"/>
                  <a:gd name="T5" fmla="*/ 12 h 19"/>
                  <a:gd name="T6" fmla="*/ 2 w 5"/>
                  <a:gd name="T7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19">
                    <a:moveTo>
                      <a:pt x="2" y="19"/>
                    </a:moveTo>
                    <a:lnTo>
                      <a:pt x="5" y="0"/>
                    </a:lnTo>
                    <a:lnTo>
                      <a:pt x="0" y="12"/>
                    </a:lnTo>
                    <a:lnTo>
                      <a:pt x="2" y="19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0" name="Freeform 2607"/>
              <p:cNvSpPr>
                <a:spLocks/>
              </p:cNvSpPr>
              <p:nvPr/>
            </p:nvSpPr>
            <p:spPr bwMode="auto">
              <a:xfrm>
                <a:off x="4829" y="2319"/>
                <a:ext cx="7" cy="15"/>
              </a:xfrm>
              <a:custGeom>
                <a:avLst/>
                <a:gdLst>
                  <a:gd name="T0" fmla="*/ 0 w 3"/>
                  <a:gd name="T1" fmla="*/ 6 h 6"/>
                  <a:gd name="T2" fmla="*/ 3 w 3"/>
                  <a:gd name="T3" fmla="*/ 4 h 6"/>
                  <a:gd name="T4" fmla="*/ 1 w 3"/>
                  <a:gd name="T5" fmla="*/ 0 h 6"/>
                  <a:gd name="T6" fmla="*/ 0 w 3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6">
                    <a:moveTo>
                      <a:pt x="0" y="6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1" y="5"/>
                      <a:pt x="0" y="6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1" name="Freeform 2608"/>
              <p:cNvSpPr>
                <a:spLocks/>
              </p:cNvSpPr>
              <p:nvPr/>
            </p:nvSpPr>
            <p:spPr bwMode="auto">
              <a:xfrm>
                <a:off x="6607" y="2684"/>
                <a:ext cx="10" cy="17"/>
              </a:xfrm>
              <a:custGeom>
                <a:avLst/>
                <a:gdLst>
                  <a:gd name="T0" fmla="*/ 4 w 4"/>
                  <a:gd name="T1" fmla="*/ 1 h 7"/>
                  <a:gd name="T2" fmla="*/ 3 w 4"/>
                  <a:gd name="T3" fmla="*/ 0 h 7"/>
                  <a:gd name="T4" fmla="*/ 0 w 4"/>
                  <a:gd name="T5" fmla="*/ 7 h 7"/>
                  <a:gd name="T6" fmla="*/ 2 w 4"/>
                  <a:gd name="T7" fmla="*/ 4 h 7"/>
                  <a:gd name="T8" fmla="*/ 4 w 4"/>
                  <a:gd name="T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7">
                    <a:moveTo>
                      <a:pt x="4" y="1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1"/>
                      <a:pt x="2" y="3"/>
                      <a:pt x="0" y="7"/>
                    </a:cubicBezTo>
                    <a:cubicBezTo>
                      <a:pt x="0" y="7"/>
                      <a:pt x="1" y="5"/>
                      <a:pt x="2" y="4"/>
                    </a:cubicBezTo>
                    <a:cubicBezTo>
                      <a:pt x="3" y="2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2" name="Freeform 2609"/>
              <p:cNvSpPr>
                <a:spLocks/>
              </p:cNvSpPr>
              <p:nvPr/>
            </p:nvSpPr>
            <p:spPr bwMode="auto">
              <a:xfrm>
                <a:off x="6489" y="2916"/>
                <a:ext cx="9" cy="2"/>
              </a:xfrm>
              <a:custGeom>
                <a:avLst/>
                <a:gdLst>
                  <a:gd name="T0" fmla="*/ 7 w 9"/>
                  <a:gd name="T1" fmla="*/ 2 h 2"/>
                  <a:gd name="T2" fmla="*/ 9 w 9"/>
                  <a:gd name="T3" fmla="*/ 0 h 2"/>
                  <a:gd name="T4" fmla="*/ 0 w 9"/>
                  <a:gd name="T5" fmla="*/ 2 h 2"/>
                  <a:gd name="T6" fmla="*/ 7 w 9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2">
                    <a:moveTo>
                      <a:pt x="7" y="2"/>
                    </a:moveTo>
                    <a:lnTo>
                      <a:pt x="9" y="0"/>
                    </a:lnTo>
                    <a:lnTo>
                      <a:pt x="0" y="2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3" name="Freeform 2610"/>
              <p:cNvSpPr>
                <a:spLocks/>
              </p:cNvSpPr>
              <p:nvPr/>
            </p:nvSpPr>
            <p:spPr bwMode="auto">
              <a:xfrm>
                <a:off x="6345" y="3065"/>
                <a:ext cx="28" cy="19"/>
              </a:xfrm>
              <a:custGeom>
                <a:avLst/>
                <a:gdLst>
                  <a:gd name="T0" fmla="*/ 3 w 12"/>
                  <a:gd name="T1" fmla="*/ 8 h 8"/>
                  <a:gd name="T2" fmla="*/ 12 w 12"/>
                  <a:gd name="T3" fmla="*/ 0 h 8"/>
                  <a:gd name="T4" fmla="*/ 3 w 12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8">
                    <a:moveTo>
                      <a:pt x="3" y="8"/>
                    </a:moveTo>
                    <a:cubicBezTo>
                      <a:pt x="6" y="6"/>
                      <a:pt x="9" y="3"/>
                      <a:pt x="12" y="0"/>
                    </a:cubicBezTo>
                    <a:cubicBezTo>
                      <a:pt x="6" y="6"/>
                      <a:pt x="0" y="7"/>
                      <a:pt x="3" y="8"/>
                    </a:cubicBezTo>
                    <a:close/>
                  </a:path>
                </a:pathLst>
              </a:custGeom>
              <a:solidFill>
                <a:srgbClr val="F8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4" name="Freeform 2611"/>
              <p:cNvSpPr>
                <a:spLocks/>
              </p:cNvSpPr>
              <p:nvPr/>
            </p:nvSpPr>
            <p:spPr bwMode="auto">
              <a:xfrm>
                <a:off x="5888" y="2525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2 h 2"/>
                  <a:gd name="T4" fmla="*/ 0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1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5" name="Freeform 2612"/>
              <p:cNvSpPr>
                <a:spLocks/>
              </p:cNvSpPr>
              <p:nvPr/>
            </p:nvSpPr>
            <p:spPr bwMode="auto">
              <a:xfrm>
                <a:off x="5888" y="2516"/>
                <a:ext cx="0" cy="2"/>
              </a:xfrm>
              <a:custGeom>
                <a:avLst/>
                <a:gdLst>
                  <a:gd name="T0" fmla="*/ 2 h 2"/>
                  <a:gd name="T1" fmla="*/ 2 h 2"/>
                  <a:gd name="T2" fmla="*/ 0 h 2"/>
                  <a:gd name="T3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6" name="Freeform 2613"/>
              <p:cNvSpPr>
                <a:spLocks/>
              </p:cNvSpPr>
              <p:nvPr/>
            </p:nvSpPr>
            <p:spPr bwMode="auto">
              <a:xfrm>
                <a:off x="5888" y="2511"/>
                <a:ext cx="2" cy="7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2 h 3"/>
                  <a:gd name="T4" fmla="*/ 0 w 1"/>
                  <a:gd name="T5" fmla="*/ 2 h 3"/>
                  <a:gd name="T6" fmla="*/ 1 w 1"/>
                  <a:gd name="T7" fmla="*/ 3 h 3"/>
                  <a:gd name="T8" fmla="*/ 1 w 1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0" y="0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7" name="Freeform 2614"/>
              <p:cNvSpPr>
                <a:spLocks/>
              </p:cNvSpPr>
              <p:nvPr/>
            </p:nvSpPr>
            <p:spPr bwMode="auto">
              <a:xfrm>
                <a:off x="5899" y="2518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8" name="Freeform 2615"/>
              <p:cNvSpPr>
                <a:spLocks/>
              </p:cNvSpPr>
              <p:nvPr/>
            </p:nvSpPr>
            <p:spPr bwMode="auto">
              <a:xfrm>
                <a:off x="5899" y="2521"/>
                <a:ext cx="3" cy="0"/>
              </a:xfrm>
              <a:custGeom>
                <a:avLst/>
                <a:gdLst>
                  <a:gd name="T0" fmla="*/ 0 w 1"/>
                  <a:gd name="T1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9" name="Freeform 2616"/>
              <p:cNvSpPr>
                <a:spLocks/>
              </p:cNvSpPr>
              <p:nvPr/>
            </p:nvSpPr>
            <p:spPr bwMode="auto">
              <a:xfrm>
                <a:off x="5902" y="2518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5" name="Group 2818"/>
            <p:cNvGrpSpPr>
              <a:grpSpLocks/>
            </p:cNvGrpSpPr>
            <p:nvPr/>
          </p:nvGrpSpPr>
          <p:grpSpPr bwMode="auto">
            <a:xfrm>
              <a:off x="4642" y="1500"/>
              <a:ext cx="1790" cy="1433"/>
              <a:chOff x="4642" y="1500"/>
              <a:chExt cx="1790" cy="1433"/>
            </a:xfrm>
          </p:grpSpPr>
          <p:sp>
            <p:nvSpPr>
              <p:cNvPr id="310" name="Freeform 2618"/>
              <p:cNvSpPr>
                <a:spLocks/>
              </p:cNvSpPr>
              <p:nvPr/>
            </p:nvSpPr>
            <p:spPr bwMode="auto">
              <a:xfrm>
                <a:off x="5899" y="25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1" name="Freeform 2619"/>
              <p:cNvSpPr>
                <a:spLocks/>
              </p:cNvSpPr>
              <p:nvPr/>
            </p:nvSpPr>
            <p:spPr bwMode="auto">
              <a:xfrm>
                <a:off x="5897" y="251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1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2" name="Freeform 2620"/>
              <p:cNvSpPr>
                <a:spLocks/>
              </p:cNvSpPr>
              <p:nvPr/>
            </p:nvSpPr>
            <p:spPr bwMode="auto">
              <a:xfrm>
                <a:off x="5897" y="25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3" name="Freeform 2621"/>
              <p:cNvSpPr>
                <a:spLocks/>
              </p:cNvSpPr>
              <p:nvPr/>
            </p:nvSpPr>
            <p:spPr bwMode="auto">
              <a:xfrm>
                <a:off x="5885" y="2509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4" name="Freeform 2622"/>
              <p:cNvSpPr>
                <a:spLocks/>
              </p:cNvSpPr>
              <p:nvPr/>
            </p:nvSpPr>
            <p:spPr bwMode="auto">
              <a:xfrm>
                <a:off x="5904" y="25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5" name="Freeform 2623"/>
              <p:cNvSpPr>
                <a:spLocks/>
              </p:cNvSpPr>
              <p:nvPr/>
            </p:nvSpPr>
            <p:spPr bwMode="auto">
              <a:xfrm>
                <a:off x="5902" y="2511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6" name="Freeform 2624"/>
              <p:cNvSpPr>
                <a:spLocks/>
              </p:cNvSpPr>
              <p:nvPr/>
            </p:nvSpPr>
            <p:spPr bwMode="auto">
              <a:xfrm>
                <a:off x="5895" y="2511"/>
                <a:ext cx="2" cy="5"/>
              </a:xfrm>
              <a:custGeom>
                <a:avLst/>
                <a:gdLst>
                  <a:gd name="T0" fmla="*/ 0 w 2"/>
                  <a:gd name="T1" fmla="*/ 0 h 5"/>
                  <a:gd name="T2" fmla="*/ 2 w 2"/>
                  <a:gd name="T3" fmla="*/ 5 h 5"/>
                  <a:gd name="T4" fmla="*/ 0 w 2"/>
                  <a:gd name="T5" fmla="*/ 0 h 5"/>
                  <a:gd name="T6" fmla="*/ 0 w 2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0"/>
                    </a:moveTo>
                    <a:lnTo>
                      <a:pt x="2" y="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7" name="Freeform 2625"/>
              <p:cNvSpPr>
                <a:spLocks/>
              </p:cNvSpPr>
              <p:nvPr/>
            </p:nvSpPr>
            <p:spPr bwMode="auto">
              <a:xfrm>
                <a:off x="5909" y="2514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8" name="Freeform 2626"/>
              <p:cNvSpPr>
                <a:spLocks/>
              </p:cNvSpPr>
              <p:nvPr/>
            </p:nvSpPr>
            <p:spPr bwMode="auto">
              <a:xfrm>
                <a:off x="5909" y="2511"/>
                <a:ext cx="5" cy="5"/>
              </a:xfrm>
              <a:custGeom>
                <a:avLst/>
                <a:gdLst>
                  <a:gd name="T0" fmla="*/ 0 w 2"/>
                  <a:gd name="T1" fmla="*/ 1 h 2"/>
                  <a:gd name="T2" fmla="*/ 2 w 2"/>
                  <a:gd name="T3" fmla="*/ 2 h 2"/>
                  <a:gd name="T4" fmla="*/ 1 w 2"/>
                  <a:gd name="T5" fmla="*/ 0 h 2"/>
                  <a:gd name="T6" fmla="*/ 0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1" y="1"/>
                      <a:pt x="2" y="1"/>
                      <a:pt x="2" y="2"/>
                    </a:cubicBezTo>
                    <a:cubicBezTo>
                      <a:pt x="2" y="2"/>
                      <a:pt x="2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9" name="Freeform 2627"/>
              <p:cNvSpPr>
                <a:spLocks/>
              </p:cNvSpPr>
              <p:nvPr/>
            </p:nvSpPr>
            <p:spPr bwMode="auto">
              <a:xfrm>
                <a:off x="5911" y="2509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0" name="Freeform 2628"/>
              <p:cNvSpPr>
                <a:spLocks/>
              </p:cNvSpPr>
              <p:nvPr/>
            </p:nvSpPr>
            <p:spPr bwMode="auto">
              <a:xfrm>
                <a:off x="5904" y="2511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1" name="Freeform 2629"/>
              <p:cNvSpPr>
                <a:spLocks/>
              </p:cNvSpPr>
              <p:nvPr/>
            </p:nvSpPr>
            <p:spPr bwMode="auto">
              <a:xfrm>
                <a:off x="5904" y="251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2" name="Freeform 2630"/>
              <p:cNvSpPr>
                <a:spLocks/>
              </p:cNvSpPr>
              <p:nvPr/>
            </p:nvSpPr>
            <p:spPr bwMode="auto">
              <a:xfrm>
                <a:off x="5904" y="251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3" name="Freeform 2631"/>
              <p:cNvSpPr>
                <a:spLocks/>
              </p:cNvSpPr>
              <p:nvPr/>
            </p:nvSpPr>
            <p:spPr bwMode="auto">
              <a:xfrm>
                <a:off x="5895" y="2506"/>
                <a:ext cx="4" cy="5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0 h 2"/>
                  <a:gd name="T4" fmla="*/ 2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2" y="2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4" name="Freeform 2632"/>
              <p:cNvSpPr>
                <a:spLocks/>
              </p:cNvSpPr>
              <p:nvPr/>
            </p:nvSpPr>
            <p:spPr bwMode="auto">
              <a:xfrm>
                <a:off x="5899" y="2509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5" name="Rectangle 2633"/>
              <p:cNvSpPr>
                <a:spLocks noChangeArrowheads="1"/>
              </p:cNvSpPr>
              <p:nvPr/>
            </p:nvSpPr>
            <p:spPr bwMode="auto">
              <a:xfrm>
                <a:off x="5899" y="2509"/>
                <a:ext cx="3" cy="1"/>
              </a:xfrm>
              <a:prstGeom prst="rect">
                <a:avLst/>
              </a:pr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6" name="Freeform 2634"/>
              <p:cNvSpPr>
                <a:spLocks/>
              </p:cNvSpPr>
              <p:nvPr/>
            </p:nvSpPr>
            <p:spPr bwMode="auto">
              <a:xfrm>
                <a:off x="5906" y="2506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7" name="Freeform 2635"/>
              <p:cNvSpPr>
                <a:spLocks/>
              </p:cNvSpPr>
              <p:nvPr/>
            </p:nvSpPr>
            <p:spPr bwMode="auto">
              <a:xfrm>
                <a:off x="5904" y="2509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8" name="Rectangle 2636"/>
              <p:cNvSpPr>
                <a:spLocks noChangeArrowheads="1"/>
              </p:cNvSpPr>
              <p:nvPr/>
            </p:nvSpPr>
            <p:spPr bwMode="auto">
              <a:xfrm>
                <a:off x="5909" y="2504"/>
                <a:ext cx="1" cy="1"/>
              </a:xfrm>
              <a:prstGeom prst="rect">
                <a:avLst/>
              </a:pr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9" name="Freeform 2637"/>
              <p:cNvSpPr>
                <a:spLocks/>
              </p:cNvSpPr>
              <p:nvPr/>
            </p:nvSpPr>
            <p:spPr bwMode="auto">
              <a:xfrm>
                <a:off x="5904" y="2506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0" name="Freeform 2638"/>
              <p:cNvSpPr>
                <a:spLocks/>
              </p:cNvSpPr>
              <p:nvPr/>
            </p:nvSpPr>
            <p:spPr bwMode="auto">
              <a:xfrm>
                <a:off x="5909" y="2506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1" name="Freeform 2639"/>
              <p:cNvSpPr>
                <a:spLocks/>
              </p:cNvSpPr>
              <p:nvPr/>
            </p:nvSpPr>
            <p:spPr bwMode="auto">
              <a:xfrm>
                <a:off x="5906" y="251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2" name="Freeform 2640"/>
              <p:cNvSpPr>
                <a:spLocks/>
              </p:cNvSpPr>
              <p:nvPr/>
            </p:nvSpPr>
            <p:spPr bwMode="auto">
              <a:xfrm>
                <a:off x="5904" y="2509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3" name="Freeform 2641"/>
              <p:cNvSpPr>
                <a:spLocks/>
              </p:cNvSpPr>
              <p:nvPr/>
            </p:nvSpPr>
            <p:spPr bwMode="auto">
              <a:xfrm>
                <a:off x="5895" y="2490"/>
                <a:ext cx="14" cy="14"/>
              </a:xfrm>
              <a:custGeom>
                <a:avLst/>
                <a:gdLst>
                  <a:gd name="T0" fmla="*/ 0 w 6"/>
                  <a:gd name="T1" fmla="*/ 0 h 6"/>
                  <a:gd name="T2" fmla="*/ 1 w 6"/>
                  <a:gd name="T3" fmla="*/ 1 h 6"/>
                  <a:gd name="T4" fmla="*/ 6 w 6"/>
                  <a:gd name="T5" fmla="*/ 6 h 6"/>
                  <a:gd name="T6" fmla="*/ 5 w 6"/>
                  <a:gd name="T7" fmla="*/ 4 h 6"/>
                  <a:gd name="T8" fmla="*/ 3 w 6"/>
                  <a:gd name="T9" fmla="*/ 3 h 6"/>
                  <a:gd name="T10" fmla="*/ 4 w 6"/>
                  <a:gd name="T11" fmla="*/ 3 h 6"/>
                  <a:gd name="T12" fmla="*/ 1 w 6"/>
                  <a:gd name="T13" fmla="*/ 0 h 6"/>
                  <a:gd name="T14" fmla="*/ 1 w 6"/>
                  <a:gd name="T15" fmla="*/ 1 h 6"/>
                  <a:gd name="T16" fmla="*/ 0 w 6"/>
                  <a:gd name="T1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6">
                    <a:moveTo>
                      <a:pt x="0" y="0"/>
                    </a:moveTo>
                    <a:cubicBezTo>
                      <a:pt x="1" y="1"/>
                      <a:pt x="2" y="2"/>
                      <a:pt x="1" y="1"/>
                    </a:cubicBezTo>
                    <a:cubicBezTo>
                      <a:pt x="1" y="2"/>
                      <a:pt x="4" y="4"/>
                      <a:pt x="6" y="6"/>
                    </a:cubicBezTo>
                    <a:cubicBezTo>
                      <a:pt x="6" y="5"/>
                      <a:pt x="6" y="5"/>
                      <a:pt x="5" y="4"/>
                    </a:cubicBezTo>
                    <a:cubicBezTo>
                      <a:pt x="5" y="4"/>
                      <a:pt x="4" y="4"/>
                      <a:pt x="3" y="3"/>
                    </a:cubicBezTo>
                    <a:cubicBezTo>
                      <a:pt x="3" y="2"/>
                      <a:pt x="3" y="3"/>
                      <a:pt x="4" y="3"/>
                    </a:cubicBezTo>
                    <a:cubicBezTo>
                      <a:pt x="3" y="2"/>
                      <a:pt x="3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4" name="Freeform 2642"/>
              <p:cNvSpPr>
                <a:spLocks/>
              </p:cNvSpPr>
              <p:nvPr/>
            </p:nvSpPr>
            <p:spPr bwMode="auto">
              <a:xfrm>
                <a:off x="5909" y="250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5" name="Freeform 2643"/>
              <p:cNvSpPr>
                <a:spLocks/>
              </p:cNvSpPr>
              <p:nvPr/>
            </p:nvSpPr>
            <p:spPr bwMode="auto">
              <a:xfrm>
                <a:off x="5902" y="2502"/>
                <a:ext cx="7" cy="4"/>
              </a:xfrm>
              <a:custGeom>
                <a:avLst/>
                <a:gdLst>
                  <a:gd name="T0" fmla="*/ 2 w 3"/>
                  <a:gd name="T1" fmla="*/ 2 h 2"/>
                  <a:gd name="T2" fmla="*/ 0 w 3"/>
                  <a:gd name="T3" fmla="*/ 0 h 2"/>
                  <a:gd name="T4" fmla="*/ 1 w 3"/>
                  <a:gd name="T5" fmla="*/ 1 h 2"/>
                  <a:gd name="T6" fmla="*/ 2 w 3"/>
                  <a:gd name="T7" fmla="*/ 2 h 2"/>
                  <a:gd name="T8" fmla="*/ 2 w 3"/>
                  <a:gd name="T9" fmla="*/ 2 h 2"/>
                  <a:gd name="T10" fmla="*/ 3 w 3"/>
                  <a:gd name="T11" fmla="*/ 2 h 2"/>
                  <a:gd name="T12" fmla="*/ 3 w 3"/>
                  <a:gd name="T13" fmla="*/ 2 h 2"/>
                  <a:gd name="T14" fmla="*/ 3 w 3"/>
                  <a:gd name="T15" fmla="*/ 2 h 2"/>
                  <a:gd name="T16" fmla="*/ 3 w 3"/>
                  <a:gd name="T17" fmla="*/ 2 h 2"/>
                  <a:gd name="T18" fmla="*/ 3 w 3"/>
                  <a:gd name="T19" fmla="*/ 2 h 2"/>
                  <a:gd name="T20" fmla="*/ 3 w 3"/>
                  <a:gd name="T21" fmla="*/ 2 h 2"/>
                  <a:gd name="T22" fmla="*/ 2 w 3"/>
                  <a:gd name="T23" fmla="*/ 2 h 2"/>
                  <a:gd name="T24" fmla="*/ 3 w 3"/>
                  <a:gd name="T25" fmla="*/ 2 h 2"/>
                  <a:gd name="T26" fmla="*/ 3 w 3"/>
                  <a:gd name="T27" fmla="*/ 2 h 2"/>
                  <a:gd name="T28" fmla="*/ 3 w 3"/>
                  <a:gd name="T29" fmla="*/ 2 h 2"/>
                  <a:gd name="T30" fmla="*/ 3 w 3"/>
                  <a:gd name="T31" fmla="*/ 1 h 2"/>
                  <a:gd name="T32" fmla="*/ 2 w 3"/>
                  <a:gd name="T3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6" name="Freeform 2644"/>
              <p:cNvSpPr>
                <a:spLocks/>
              </p:cNvSpPr>
              <p:nvPr/>
            </p:nvSpPr>
            <p:spPr bwMode="auto">
              <a:xfrm>
                <a:off x="5890" y="2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7" name="Freeform 2645"/>
              <p:cNvSpPr>
                <a:spLocks/>
              </p:cNvSpPr>
              <p:nvPr/>
            </p:nvSpPr>
            <p:spPr bwMode="auto">
              <a:xfrm>
                <a:off x="5890" y="2502"/>
                <a:ext cx="7" cy="4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1 h 2"/>
                  <a:gd name="T4" fmla="*/ 0 w 3"/>
                  <a:gd name="T5" fmla="*/ 0 h 2"/>
                  <a:gd name="T6" fmla="*/ 2 w 3"/>
                  <a:gd name="T7" fmla="*/ 1 h 2"/>
                  <a:gd name="T8" fmla="*/ 1 w 3"/>
                  <a:gd name="T9" fmla="*/ 1 h 2"/>
                  <a:gd name="T10" fmla="*/ 3 w 3"/>
                  <a:gd name="T11" fmla="*/ 2 h 2"/>
                  <a:gd name="T12" fmla="*/ 1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1" y="0"/>
                      <a:pt x="1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2"/>
                      <a:pt x="3" y="2"/>
                    </a:cubicBezTo>
                    <a:cubicBezTo>
                      <a:pt x="3" y="1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8" name="Freeform 2646"/>
              <p:cNvSpPr>
                <a:spLocks/>
              </p:cNvSpPr>
              <p:nvPr/>
            </p:nvSpPr>
            <p:spPr bwMode="auto">
              <a:xfrm>
                <a:off x="5897" y="250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9" name="Freeform 2647"/>
              <p:cNvSpPr>
                <a:spLocks/>
              </p:cNvSpPr>
              <p:nvPr/>
            </p:nvSpPr>
            <p:spPr bwMode="auto">
              <a:xfrm>
                <a:off x="5911" y="2504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0" name="Freeform 2648"/>
              <p:cNvSpPr>
                <a:spLocks/>
              </p:cNvSpPr>
              <p:nvPr/>
            </p:nvSpPr>
            <p:spPr bwMode="auto">
              <a:xfrm>
                <a:off x="5911" y="2502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3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3" y="2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1" name="Freeform 2649"/>
              <p:cNvSpPr>
                <a:spLocks/>
              </p:cNvSpPr>
              <p:nvPr/>
            </p:nvSpPr>
            <p:spPr bwMode="auto">
              <a:xfrm>
                <a:off x="5916" y="2405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2" name="Freeform 2650"/>
              <p:cNvSpPr>
                <a:spLocks/>
              </p:cNvSpPr>
              <p:nvPr/>
            </p:nvSpPr>
            <p:spPr bwMode="auto">
              <a:xfrm>
                <a:off x="5916" y="2407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3" name="Freeform 2651"/>
              <p:cNvSpPr>
                <a:spLocks/>
              </p:cNvSpPr>
              <p:nvPr/>
            </p:nvSpPr>
            <p:spPr bwMode="auto">
              <a:xfrm>
                <a:off x="5935" y="2464"/>
                <a:ext cx="7" cy="2"/>
              </a:xfrm>
              <a:custGeom>
                <a:avLst/>
                <a:gdLst>
                  <a:gd name="T0" fmla="*/ 0 w 3"/>
                  <a:gd name="T1" fmla="*/ 0 h 1"/>
                  <a:gd name="T2" fmla="*/ 2 w 3"/>
                  <a:gd name="T3" fmla="*/ 0 h 1"/>
                  <a:gd name="T4" fmla="*/ 1 w 3"/>
                  <a:gd name="T5" fmla="*/ 0 h 1"/>
                  <a:gd name="T6" fmla="*/ 0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1" y="1"/>
                      <a:pt x="3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4" name="Freeform 2652"/>
              <p:cNvSpPr>
                <a:spLocks/>
              </p:cNvSpPr>
              <p:nvPr/>
            </p:nvSpPr>
            <p:spPr bwMode="auto">
              <a:xfrm>
                <a:off x="5928" y="2431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5" name="Freeform 2653"/>
              <p:cNvSpPr>
                <a:spLocks/>
              </p:cNvSpPr>
              <p:nvPr/>
            </p:nvSpPr>
            <p:spPr bwMode="auto">
              <a:xfrm>
                <a:off x="5916" y="242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6" name="Freeform 2654"/>
              <p:cNvSpPr>
                <a:spLocks/>
              </p:cNvSpPr>
              <p:nvPr/>
            </p:nvSpPr>
            <p:spPr bwMode="auto">
              <a:xfrm>
                <a:off x="5911" y="2390"/>
                <a:ext cx="5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7" name="Freeform 2655"/>
              <p:cNvSpPr>
                <a:spLocks/>
              </p:cNvSpPr>
              <p:nvPr/>
            </p:nvSpPr>
            <p:spPr bwMode="auto">
              <a:xfrm>
                <a:off x="5921" y="2485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1"/>
                      <a:pt x="2" y="1"/>
                    </a:cubicBezTo>
                    <a:cubicBezTo>
                      <a:pt x="1" y="1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8" name="Freeform 2656"/>
              <p:cNvSpPr>
                <a:spLocks/>
              </p:cNvSpPr>
              <p:nvPr/>
            </p:nvSpPr>
            <p:spPr bwMode="auto">
              <a:xfrm>
                <a:off x="5947" y="2409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9" name="Freeform 2657"/>
              <p:cNvSpPr>
                <a:spLocks/>
              </p:cNvSpPr>
              <p:nvPr/>
            </p:nvSpPr>
            <p:spPr bwMode="auto">
              <a:xfrm>
                <a:off x="5925" y="2485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0" name="Freeform 2658"/>
              <p:cNvSpPr>
                <a:spLocks/>
              </p:cNvSpPr>
              <p:nvPr/>
            </p:nvSpPr>
            <p:spPr bwMode="auto">
              <a:xfrm>
                <a:off x="5914" y="2343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1" name="Freeform 2659"/>
              <p:cNvSpPr>
                <a:spLocks/>
              </p:cNvSpPr>
              <p:nvPr/>
            </p:nvSpPr>
            <p:spPr bwMode="auto">
              <a:xfrm>
                <a:off x="5937" y="2319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2" name="Rectangle 2660"/>
              <p:cNvSpPr>
                <a:spLocks noChangeArrowheads="1"/>
              </p:cNvSpPr>
              <p:nvPr/>
            </p:nvSpPr>
            <p:spPr bwMode="auto">
              <a:xfrm>
                <a:off x="5918" y="2497"/>
                <a:ext cx="1" cy="1"/>
              </a:xfrm>
              <a:prstGeom prst="rect">
                <a:avLst/>
              </a:pr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3" name="Freeform 2661"/>
              <p:cNvSpPr>
                <a:spLocks/>
              </p:cNvSpPr>
              <p:nvPr/>
            </p:nvSpPr>
            <p:spPr bwMode="auto">
              <a:xfrm>
                <a:off x="5906" y="24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4" name="Freeform 2662"/>
              <p:cNvSpPr>
                <a:spLocks/>
              </p:cNvSpPr>
              <p:nvPr/>
            </p:nvSpPr>
            <p:spPr bwMode="auto">
              <a:xfrm>
                <a:off x="5911" y="247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5" name="Freeform 2663"/>
              <p:cNvSpPr>
                <a:spLocks/>
              </p:cNvSpPr>
              <p:nvPr/>
            </p:nvSpPr>
            <p:spPr bwMode="auto">
              <a:xfrm>
                <a:off x="5916" y="2497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6" name="Freeform 2664"/>
              <p:cNvSpPr>
                <a:spLocks/>
              </p:cNvSpPr>
              <p:nvPr/>
            </p:nvSpPr>
            <p:spPr bwMode="auto">
              <a:xfrm>
                <a:off x="5916" y="2497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7" name="Freeform 2665"/>
              <p:cNvSpPr>
                <a:spLocks/>
              </p:cNvSpPr>
              <p:nvPr/>
            </p:nvSpPr>
            <p:spPr bwMode="auto">
              <a:xfrm>
                <a:off x="5918" y="249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8" name="Freeform 2666"/>
              <p:cNvSpPr>
                <a:spLocks/>
              </p:cNvSpPr>
              <p:nvPr/>
            </p:nvSpPr>
            <p:spPr bwMode="auto">
              <a:xfrm>
                <a:off x="5925" y="236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9" name="Rectangle 2667"/>
              <p:cNvSpPr>
                <a:spLocks noChangeArrowheads="1"/>
              </p:cNvSpPr>
              <p:nvPr/>
            </p:nvSpPr>
            <p:spPr bwMode="auto">
              <a:xfrm>
                <a:off x="5909" y="2442"/>
                <a:ext cx="1" cy="1"/>
              </a:xfrm>
              <a:prstGeom prst="rect">
                <a:avLst/>
              </a:pr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0" name="Freeform 2668"/>
              <p:cNvSpPr>
                <a:spLocks/>
              </p:cNvSpPr>
              <p:nvPr/>
            </p:nvSpPr>
            <p:spPr bwMode="auto">
              <a:xfrm>
                <a:off x="5909" y="2442"/>
                <a:ext cx="9" cy="5"/>
              </a:xfrm>
              <a:custGeom>
                <a:avLst/>
                <a:gdLst>
                  <a:gd name="T0" fmla="*/ 0 w 4"/>
                  <a:gd name="T1" fmla="*/ 0 h 2"/>
                  <a:gd name="T2" fmla="*/ 0 w 4"/>
                  <a:gd name="T3" fmla="*/ 0 h 2"/>
                  <a:gd name="T4" fmla="*/ 4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4" y="2"/>
                      <a:pt x="4" y="2"/>
                      <a:pt x="4" y="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1" name="Freeform 2669"/>
              <p:cNvSpPr>
                <a:spLocks noEditPoints="1"/>
              </p:cNvSpPr>
              <p:nvPr/>
            </p:nvSpPr>
            <p:spPr bwMode="auto">
              <a:xfrm>
                <a:off x="5897" y="2317"/>
                <a:ext cx="64" cy="185"/>
              </a:xfrm>
              <a:custGeom>
                <a:avLst/>
                <a:gdLst>
                  <a:gd name="T0" fmla="*/ 8 w 27"/>
                  <a:gd name="T1" fmla="*/ 36 h 78"/>
                  <a:gd name="T2" fmla="*/ 9 w 27"/>
                  <a:gd name="T3" fmla="*/ 38 h 78"/>
                  <a:gd name="T4" fmla="*/ 7 w 27"/>
                  <a:gd name="T5" fmla="*/ 39 h 78"/>
                  <a:gd name="T6" fmla="*/ 8 w 27"/>
                  <a:gd name="T7" fmla="*/ 41 h 78"/>
                  <a:gd name="T8" fmla="*/ 8 w 27"/>
                  <a:gd name="T9" fmla="*/ 43 h 78"/>
                  <a:gd name="T10" fmla="*/ 13 w 27"/>
                  <a:gd name="T11" fmla="*/ 48 h 78"/>
                  <a:gd name="T12" fmla="*/ 13 w 27"/>
                  <a:gd name="T13" fmla="*/ 48 h 78"/>
                  <a:gd name="T14" fmla="*/ 8 w 27"/>
                  <a:gd name="T15" fmla="*/ 47 h 78"/>
                  <a:gd name="T16" fmla="*/ 8 w 27"/>
                  <a:gd name="T17" fmla="*/ 49 h 78"/>
                  <a:gd name="T18" fmla="*/ 7 w 27"/>
                  <a:gd name="T19" fmla="*/ 51 h 78"/>
                  <a:gd name="T20" fmla="*/ 5 w 27"/>
                  <a:gd name="T21" fmla="*/ 53 h 78"/>
                  <a:gd name="T22" fmla="*/ 8 w 27"/>
                  <a:gd name="T23" fmla="*/ 57 h 78"/>
                  <a:gd name="T24" fmla="*/ 12 w 27"/>
                  <a:gd name="T25" fmla="*/ 63 h 78"/>
                  <a:gd name="T26" fmla="*/ 1 w 27"/>
                  <a:gd name="T27" fmla="*/ 57 h 78"/>
                  <a:gd name="T28" fmla="*/ 2 w 27"/>
                  <a:gd name="T29" fmla="*/ 59 h 78"/>
                  <a:gd name="T30" fmla="*/ 4 w 27"/>
                  <a:gd name="T31" fmla="*/ 62 h 78"/>
                  <a:gd name="T32" fmla="*/ 4 w 27"/>
                  <a:gd name="T33" fmla="*/ 66 h 78"/>
                  <a:gd name="T34" fmla="*/ 7 w 27"/>
                  <a:gd name="T35" fmla="*/ 70 h 78"/>
                  <a:gd name="T36" fmla="*/ 4 w 27"/>
                  <a:gd name="T37" fmla="*/ 69 h 78"/>
                  <a:gd name="T38" fmla="*/ 3 w 27"/>
                  <a:gd name="T39" fmla="*/ 74 h 78"/>
                  <a:gd name="T40" fmla="*/ 6 w 27"/>
                  <a:gd name="T41" fmla="*/ 76 h 78"/>
                  <a:gd name="T42" fmla="*/ 8 w 27"/>
                  <a:gd name="T43" fmla="*/ 76 h 78"/>
                  <a:gd name="T44" fmla="*/ 9 w 27"/>
                  <a:gd name="T45" fmla="*/ 75 h 78"/>
                  <a:gd name="T46" fmla="*/ 12 w 27"/>
                  <a:gd name="T47" fmla="*/ 70 h 78"/>
                  <a:gd name="T48" fmla="*/ 13 w 27"/>
                  <a:gd name="T49" fmla="*/ 66 h 78"/>
                  <a:gd name="T50" fmla="*/ 15 w 27"/>
                  <a:gd name="T51" fmla="*/ 62 h 78"/>
                  <a:gd name="T52" fmla="*/ 15 w 27"/>
                  <a:gd name="T53" fmla="*/ 61 h 78"/>
                  <a:gd name="T54" fmla="*/ 16 w 27"/>
                  <a:gd name="T55" fmla="*/ 58 h 78"/>
                  <a:gd name="T56" fmla="*/ 18 w 27"/>
                  <a:gd name="T57" fmla="*/ 53 h 78"/>
                  <a:gd name="T58" fmla="*/ 21 w 27"/>
                  <a:gd name="T59" fmla="*/ 52 h 78"/>
                  <a:gd name="T60" fmla="*/ 18 w 27"/>
                  <a:gd name="T61" fmla="*/ 47 h 78"/>
                  <a:gd name="T62" fmla="*/ 18 w 27"/>
                  <a:gd name="T63" fmla="*/ 43 h 78"/>
                  <a:gd name="T64" fmla="*/ 22 w 27"/>
                  <a:gd name="T65" fmla="*/ 41 h 78"/>
                  <a:gd name="T66" fmla="*/ 21 w 27"/>
                  <a:gd name="T67" fmla="*/ 35 h 78"/>
                  <a:gd name="T68" fmla="*/ 22 w 27"/>
                  <a:gd name="T69" fmla="*/ 30 h 78"/>
                  <a:gd name="T70" fmla="*/ 18 w 27"/>
                  <a:gd name="T71" fmla="*/ 27 h 78"/>
                  <a:gd name="T72" fmla="*/ 20 w 27"/>
                  <a:gd name="T73" fmla="*/ 21 h 78"/>
                  <a:gd name="T74" fmla="*/ 22 w 27"/>
                  <a:gd name="T75" fmla="*/ 19 h 78"/>
                  <a:gd name="T76" fmla="*/ 17 w 27"/>
                  <a:gd name="T77" fmla="*/ 15 h 78"/>
                  <a:gd name="T78" fmla="*/ 20 w 27"/>
                  <a:gd name="T79" fmla="*/ 8 h 78"/>
                  <a:gd name="T80" fmla="*/ 17 w 27"/>
                  <a:gd name="T81" fmla="*/ 1 h 78"/>
                  <a:gd name="T82" fmla="*/ 8 w 27"/>
                  <a:gd name="T83" fmla="*/ 6 h 78"/>
                  <a:gd name="T84" fmla="*/ 7 w 27"/>
                  <a:gd name="T85" fmla="*/ 11 h 78"/>
                  <a:gd name="T86" fmla="*/ 7 w 27"/>
                  <a:gd name="T87" fmla="*/ 12 h 78"/>
                  <a:gd name="T88" fmla="*/ 11 w 27"/>
                  <a:gd name="T89" fmla="*/ 16 h 78"/>
                  <a:gd name="T90" fmla="*/ 9 w 27"/>
                  <a:gd name="T91" fmla="*/ 20 h 78"/>
                  <a:gd name="T92" fmla="*/ 12 w 27"/>
                  <a:gd name="T93" fmla="*/ 21 h 78"/>
                  <a:gd name="T94" fmla="*/ 9 w 27"/>
                  <a:gd name="T95" fmla="*/ 22 h 78"/>
                  <a:gd name="T96" fmla="*/ 11 w 27"/>
                  <a:gd name="T97" fmla="*/ 24 h 78"/>
                  <a:gd name="T98" fmla="*/ 10 w 27"/>
                  <a:gd name="T99" fmla="*/ 26 h 78"/>
                  <a:gd name="T100" fmla="*/ 12 w 27"/>
                  <a:gd name="T101" fmla="*/ 28 h 78"/>
                  <a:gd name="T102" fmla="*/ 11 w 27"/>
                  <a:gd name="T103" fmla="*/ 29 h 78"/>
                  <a:gd name="T104" fmla="*/ 8 w 27"/>
                  <a:gd name="T105" fmla="*/ 31 h 78"/>
                  <a:gd name="T106" fmla="*/ 9 w 27"/>
                  <a:gd name="T107" fmla="*/ 35 h 78"/>
                  <a:gd name="T108" fmla="*/ 11 w 27"/>
                  <a:gd name="T109" fmla="*/ 48 h 78"/>
                  <a:gd name="T110" fmla="*/ 8 w 27"/>
                  <a:gd name="T111" fmla="*/ 75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7" h="78">
                    <a:moveTo>
                      <a:pt x="8" y="35"/>
                    </a:moveTo>
                    <a:cubicBezTo>
                      <a:pt x="7" y="35"/>
                      <a:pt x="7" y="35"/>
                      <a:pt x="7" y="35"/>
                    </a:cubicBezTo>
                    <a:cubicBezTo>
                      <a:pt x="5" y="34"/>
                      <a:pt x="6" y="34"/>
                      <a:pt x="4" y="34"/>
                    </a:cubicBezTo>
                    <a:cubicBezTo>
                      <a:pt x="8" y="35"/>
                      <a:pt x="5" y="35"/>
                      <a:pt x="9" y="36"/>
                    </a:cubicBezTo>
                    <a:cubicBezTo>
                      <a:pt x="8" y="36"/>
                      <a:pt x="8" y="36"/>
                      <a:pt x="8" y="36"/>
                    </a:cubicBezTo>
                    <a:cubicBezTo>
                      <a:pt x="8" y="36"/>
                      <a:pt x="8" y="36"/>
                      <a:pt x="8" y="36"/>
                    </a:cubicBezTo>
                    <a:cubicBezTo>
                      <a:pt x="6" y="36"/>
                      <a:pt x="11" y="37"/>
                      <a:pt x="10" y="37"/>
                    </a:cubicBezTo>
                    <a:cubicBezTo>
                      <a:pt x="10" y="37"/>
                      <a:pt x="9" y="37"/>
                      <a:pt x="9" y="37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9" y="38"/>
                      <a:pt x="9" y="38"/>
                      <a:pt x="9" y="37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10" y="38"/>
                      <a:pt x="10" y="39"/>
                      <a:pt x="11" y="39"/>
                    </a:cubicBezTo>
                    <a:cubicBezTo>
                      <a:pt x="10" y="39"/>
                      <a:pt x="10" y="39"/>
                      <a:pt x="10" y="39"/>
                    </a:cubicBezTo>
                    <a:cubicBezTo>
                      <a:pt x="11" y="39"/>
                      <a:pt x="11" y="39"/>
                      <a:pt x="11" y="39"/>
                    </a:cubicBezTo>
                    <a:cubicBezTo>
                      <a:pt x="10" y="39"/>
                      <a:pt x="9" y="39"/>
                      <a:pt x="9" y="39"/>
                    </a:cubicBezTo>
                    <a:cubicBezTo>
                      <a:pt x="5" y="38"/>
                      <a:pt x="10" y="39"/>
                      <a:pt x="8" y="39"/>
                    </a:cubicBezTo>
                    <a:cubicBezTo>
                      <a:pt x="7" y="39"/>
                      <a:pt x="7" y="39"/>
                      <a:pt x="7" y="39"/>
                    </a:cubicBezTo>
                    <a:cubicBezTo>
                      <a:pt x="5" y="39"/>
                      <a:pt x="6" y="39"/>
                      <a:pt x="4" y="39"/>
                    </a:cubicBezTo>
                    <a:cubicBezTo>
                      <a:pt x="5" y="39"/>
                      <a:pt x="8" y="39"/>
                      <a:pt x="9" y="40"/>
                    </a:cubicBezTo>
                    <a:cubicBezTo>
                      <a:pt x="8" y="40"/>
                      <a:pt x="8" y="40"/>
                      <a:pt x="9" y="40"/>
                    </a:cubicBezTo>
                    <a:cubicBezTo>
                      <a:pt x="8" y="40"/>
                      <a:pt x="8" y="40"/>
                      <a:pt x="8" y="40"/>
                    </a:cubicBezTo>
                    <a:cubicBezTo>
                      <a:pt x="6" y="40"/>
                      <a:pt x="6" y="40"/>
                      <a:pt x="6" y="40"/>
                    </a:cubicBezTo>
                    <a:cubicBezTo>
                      <a:pt x="6" y="40"/>
                      <a:pt x="7" y="41"/>
                      <a:pt x="8" y="41"/>
                    </a:cubicBezTo>
                    <a:cubicBezTo>
                      <a:pt x="8" y="41"/>
                      <a:pt x="7" y="41"/>
                      <a:pt x="5" y="41"/>
                    </a:cubicBezTo>
                    <a:cubicBezTo>
                      <a:pt x="5" y="41"/>
                      <a:pt x="8" y="41"/>
                      <a:pt x="8" y="42"/>
                    </a:cubicBezTo>
                    <a:cubicBezTo>
                      <a:pt x="7" y="42"/>
                      <a:pt x="8" y="42"/>
                      <a:pt x="9" y="43"/>
                    </a:cubicBezTo>
                    <a:cubicBezTo>
                      <a:pt x="8" y="43"/>
                      <a:pt x="8" y="43"/>
                      <a:pt x="7" y="43"/>
                    </a:cubicBezTo>
                    <a:cubicBezTo>
                      <a:pt x="9" y="43"/>
                      <a:pt x="9" y="43"/>
                      <a:pt x="9" y="43"/>
                    </a:cubicBezTo>
                    <a:cubicBezTo>
                      <a:pt x="9" y="43"/>
                      <a:pt x="8" y="43"/>
                      <a:pt x="8" y="43"/>
                    </a:cubicBezTo>
                    <a:cubicBezTo>
                      <a:pt x="8" y="44"/>
                      <a:pt x="10" y="44"/>
                      <a:pt x="10" y="44"/>
                    </a:cubicBezTo>
                    <a:cubicBezTo>
                      <a:pt x="12" y="45"/>
                      <a:pt x="7" y="44"/>
                      <a:pt x="9" y="45"/>
                    </a:cubicBezTo>
                    <a:cubicBezTo>
                      <a:pt x="9" y="45"/>
                      <a:pt x="8" y="45"/>
                      <a:pt x="7" y="45"/>
                    </a:cubicBezTo>
                    <a:cubicBezTo>
                      <a:pt x="9" y="46"/>
                      <a:pt x="8" y="45"/>
                      <a:pt x="10" y="46"/>
                    </a:cubicBezTo>
                    <a:cubicBezTo>
                      <a:pt x="9" y="46"/>
                      <a:pt x="9" y="46"/>
                      <a:pt x="9" y="46"/>
                    </a:cubicBezTo>
                    <a:cubicBezTo>
                      <a:pt x="10" y="47"/>
                      <a:pt x="12" y="47"/>
                      <a:pt x="13" y="48"/>
                    </a:cubicBezTo>
                    <a:cubicBezTo>
                      <a:pt x="14" y="48"/>
                      <a:pt x="14" y="48"/>
                      <a:pt x="15" y="48"/>
                    </a:cubicBezTo>
                    <a:cubicBezTo>
                      <a:pt x="16" y="49"/>
                      <a:pt x="16" y="49"/>
                      <a:pt x="16" y="49"/>
                    </a:cubicBezTo>
                    <a:cubicBezTo>
                      <a:pt x="15" y="49"/>
                      <a:pt x="15" y="49"/>
                      <a:pt x="14" y="49"/>
                    </a:cubicBezTo>
                    <a:cubicBezTo>
                      <a:pt x="14" y="49"/>
                      <a:pt x="14" y="49"/>
                      <a:pt x="14" y="49"/>
                    </a:cubicBezTo>
                    <a:cubicBezTo>
                      <a:pt x="14" y="49"/>
                      <a:pt x="13" y="48"/>
                      <a:pt x="12" y="48"/>
                    </a:cubicBezTo>
                    <a:cubicBezTo>
                      <a:pt x="12" y="48"/>
                      <a:pt x="12" y="48"/>
                      <a:pt x="13" y="48"/>
                    </a:cubicBezTo>
                    <a:cubicBezTo>
                      <a:pt x="12" y="48"/>
                      <a:pt x="10" y="47"/>
                      <a:pt x="9" y="47"/>
                    </a:cubicBez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7"/>
                      <a:pt x="9" y="47"/>
                      <a:pt x="9" y="47"/>
                    </a:cubicBezTo>
                    <a:cubicBezTo>
                      <a:pt x="9" y="47"/>
                      <a:pt x="9" y="47"/>
                      <a:pt x="10" y="47"/>
                    </a:cubicBezTo>
                    <a:cubicBezTo>
                      <a:pt x="8" y="47"/>
                      <a:pt x="8" y="47"/>
                      <a:pt x="8" y="47"/>
                    </a:cubicBezTo>
                    <a:cubicBezTo>
                      <a:pt x="8" y="47"/>
                      <a:pt x="8" y="47"/>
                      <a:pt x="8" y="47"/>
                    </a:cubicBezTo>
                    <a:cubicBezTo>
                      <a:pt x="7" y="47"/>
                      <a:pt x="7" y="47"/>
                      <a:pt x="7" y="47"/>
                    </a:cubicBezTo>
                    <a:cubicBezTo>
                      <a:pt x="9" y="49"/>
                      <a:pt x="12" y="50"/>
                      <a:pt x="12" y="51"/>
                    </a:cubicBezTo>
                    <a:cubicBezTo>
                      <a:pt x="11" y="50"/>
                      <a:pt x="10" y="50"/>
                      <a:pt x="8" y="50"/>
                    </a:cubicBezTo>
                    <a:cubicBezTo>
                      <a:pt x="10" y="50"/>
                      <a:pt x="8" y="49"/>
                      <a:pt x="8" y="48"/>
                    </a:cubicBezTo>
                    <a:cubicBezTo>
                      <a:pt x="8" y="49"/>
                      <a:pt x="7" y="48"/>
                      <a:pt x="7" y="48"/>
                    </a:cubicBezTo>
                    <a:cubicBezTo>
                      <a:pt x="8" y="49"/>
                      <a:pt x="8" y="49"/>
                      <a:pt x="8" y="49"/>
                    </a:cubicBezTo>
                    <a:cubicBezTo>
                      <a:pt x="7" y="49"/>
                      <a:pt x="7" y="49"/>
                      <a:pt x="6" y="49"/>
                    </a:cubicBezTo>
                    <a:cubicBezTo>
                      <a:pt x="9" y="50"/>
                      <a:pt x="8" y="50"/>
                      <a:pt x="9" y="51"/>
                    </a:cubicBezTo>
                    <a:cubicBezTo>
                      <a:pt x="8" y="51"/>
                      <a:pt x="7" y="50"/>
                      <a:pt x="7" y="50"/>
                    </a:cubicBezTo>
                    <a:cubicBezTo>
                      <a:pt x="5" y="50"/>
                      <a:pt x="10" y="52"/>
                      <a:pt x="9" y="51"/>
                    </a:cubicBezTo>
                    <a:cubicBezTo>
                      <a:pt x="9" y="51"/>
                      <a:pt x="9" y="51"/>
                      <a:pt x="8" y="51"/>
                    </a:cubicBezTo>
                    <a:cubicBezTo>
                      <a:pt x="9" y="52"/>
                      <a:pt x="8" y="52"/>
                      <a:pt x="7" y="51"/>
                    </a:cubicBezTo>
                    <a:cubicBezTo>
                      <a:pt x="7" y="51"/>
                      <a:pt x="7" y="51"/>
                      <a:pt x="7" y="51"/>
                    </a:cubicBezTo>
                    <a:cubicBezTo>
                      <a:pt x="7" y="52"/>
                      <a:pt x="7" y="53"/>
                      <a:pt x="9" y="54"/>
                    </a:cubicBezTo>
                    <a:cubicBezTo>
                      <a:pt x="9" y="54"/>
                      <a:pt x="6" y="53"/>
                      <a:pt x="6" y="53"/>
                    </a:cubicBezTo>
                    <a:cubicBezTo>
                      <a:pt x="6" y="53"/>
                      <a:pt x="8" y="54"/>
                      <a:pt x="10" y="55"/>
                    </a:cubicBezTo>
                    <a:cubicBezTo>
                      <a:pt x="11" y="56"/>
                      <a:pt x="13" y="57"/>
                      <a:pt x="13" y="57"/>
                    </a:cubicBezTo>
                    <a:cubicBezTo>
                      <a:pt x="11" y="56"/>
                      <a:pt x="6" y="54"/>
                      <a:pt x="5" y="53"/>
                    </a:cubicBezTo>
                    <a:cubicBezTo>
                      <a:pt x="5" y="53"/>
                      <a:pt x="5" y="54"/>
                      <a:pt x="5" y="54"/>
                    </a:cubicBezTo>
                    <a:cubicBezTo>
                      <a:pt x="6" y="54"/>
                      <a:pt x="8" y="55"/>
                      <a:pt x="8" y="55"/>
                    </a:cubicBezTo>
                    <a:cubicBezTo>
                      <a:pt x="6" y="55"/>
                      <a:pt x="7" y="55"/>
                      <a:pt x="5" y="55"/>
                    </a:cubicBezTo>
                    <a:cubicBezTo>
                      <a:pt x="5" y="55"/>
                      <a:pt x="9" y="56"/>
                      <a:pt x="8" y="56"/>
                    </a:cubicBezTo>
                    <a:cubicBezTo>
                      <a:pt x="8" y="56"/>
                      <a:pt x="5" y="55"/>
                      <a:pt x="5" y="55"/>
                    </a:cubicBezTo>
                    <a:cubicBezTo>
                      <a:pt x="8" y="57"/>
                      <a:pt x="8" y="57"/>
                      <a:pt x="8" y="57"/>
                    </a:cubicBezTo>
                    <a:cubicBezTo>
                      <a:pt x="7" y="56"/>
                      <a:pt x="5" y="56"/>
                      <a:pt x="4" y="55"/>
                    </a:cubicBezTo>
                    <a:cubicBezTo>
                      <a:pt x="5" y="55"/>
                      <a:pt x="4" y="56"/>
                      <a:pt x="4" y="56"/>
                    </a:cubicBezTo>
                    <a:cubicBezTo>
                      <a:pt x="5" y="56"/>
                      <a:pt x="5" y="56"/>
                      <a:pt x="5" y="56"/>
                    </a:cubicBezTo>
                    <a:cubicBezTo>
                      <a:pt x="4" y="56"/>
                      <a:pt x="9" y="59"/>
                      <a:pt x="9" y="59"/>
                    </a:cubicBezTo>
                    <a:cubicBezTo>
                      <a:pt x="8" y="59"/>
                      <a:pt x="5" y="57"/>
                      <a:pt x="4" y="57"/>
                    </a:cubicBezTo>
                    <a:cubicBezTo>
                      <a:pt x="6" y="58"/>
                      <a:pt x="12" y="61"/>
                      <a:pt x="12" y="63"/>
                    </a:cubicBezTo>
                    <a:cubicBezTo>
                      <a:pt x="12" y="62"/>
                      <a:pt x="12" y="62"/>
                      <a:pt x="12" y="62"/>
                    </a:cubicBezTo>
                    <a:cubicBezTo>
                      <a:pt x="12" y="63"/>
                      <a:pt x="12" y="63"/>
                      <a:pt x="12" y="63"/>
                    </a:cubicBezTo>
                    <a:cubicBezTo>
                      <a:pt x="10" y="62"/>
                      <a:pt x="6" y="59"/>
                      <a:pt x="4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2" y="57"/>
                      <a:pt x="1" y="57"/>
                      <a:pt x="1" y="56"/>
                    </a:cubicBezTo>
                    <a:cubicBezTo>
                      <a:pt x="1" y="57"/>
                      <a:pt x="1" y="57"/>
                      <a:pt x="1" y="57"/>
                    </a:cubicBezTo>
                    <a:cubicBezTo>
                      <a:pt x="2" y="58"/>
                      <a:pt x="2" y="58"/>
                      <a:pt x="4" y="59"/>
                    </a:cubicBezTo>
                    <a:cubicBezTo>
                      <a:pt x="2" y="57"/>
                      <a:pt x="2" y="57"/>
                      <a:pt x="2" y="57"/>
                    </a:cubicBezTo>
                    <a:cubicBezTo>
                      <a:pt x="4" y="58"/>
                      <a:pt x="7" y="60"/>
                      <a:pt x="6" y="61"/>
                    </a:cubicBezTo>
                    <a:cubicBezTo>
                      <a:pt x="6" y="61"/>
                      <a:pt x="3" y="59"/>
                      <a:pt x="3" y="59"/>
                    </a:cubicBezTo>
                    <a:cubicBezTo>
                      <a:pt x="3" y="59"/>
                      <a:pt x="4" y="60"/>
                      <a:pt x="3" y="60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1" y="59"/>
                      <a:pt x="4" y="61"/>
                      <a:pt x="3" y="60"/>
                    </a:cubicBezTo>
                    <a:cubicBezTo>
                      <a:pt x="2" y="60"/>
                      <a:pt x="0" y="59"/>
                      <a:pt x="1" y="60"/>
                    </a:cubicBezTo>
                    <a:cubicBezTo>
                      <a:pt x="3" y="61"/>
                      <a:pt x="10" y="64"/>
                      <a:pt x="11" y="65"/>
                    </a:cubicBezTo>
                    <a:cubicBezTo>
                      <a:pt x="11" y="65"/>
                      <a:pt x="9" y="65"/>
                      <a:pt x="8" y="64"/>
                    </a:cubicBezTo>
                    <a:cubicBezTo>
                      <a:pt x="6" y="64"/>
                      <a:pt x="4" y="62"/>
                      <a:pt x="2" y="61"/>
                    </a:cubicBezTo>
                    <a:cubicBezTo>
                      <a:pt x="3" y="62"/>
                      <a:pt x="4" y="62"/>
                      <a:pt x="4" y="62"/>
                    </a:cubicBezTo>
                    <a:cubicBezTo>
                      <a:pt x="3" y="62"/>
                      <a:pt x="2" y="61"/>
                      <a:pt x="2" y="62"/>
                    </a:cubicBezTo>
                    <a:cubicBezTo>
                      <a:pt x="4" y="63"/>
                      <a:pt x="2" y="62"/>
                      <a:pt x="4" y="63"/>
                    </a:cubicBezTo>
                    <a:cubicBezTo>
                      <a:pt x="4" y="63"/>
                      <a:pt x="3" y="63"/>
                      <a:pt x="3" y="63"/>
                    </a:cubicBezTo>
                    <a:cubicBezTo>
                      <a:pt x="4" y="64"/>
                      <a:pt x="7" y="66"/>
                      <a:pt x="7" y="66"/>
                    </a:cubicBezTo>
                    <a:cubicBezTo>
                      <a:pt x="7" y="66"/>
                      <a:pt x="6" y="66"/>
                      <a:pt x="6" y="66"/>
                    </a:cubicBezTo>
                    <a:cubicBezTo>
                      <a:pt x="5" y="66"/>
                      <a:pt x="4" y="66"/>
                      <a:pt x="4" y="66"/>
                    </a:cubicBezTo>
                    <a:cubicBezTo>
                      <a:pt x="3" y="66"/>
                      <a:pt x="3" y="66"/>
                      <a:pt x="2" y="66"/>
                    </a:cubicBezTo>
                    <a:cubicBezTo>
                      <a:pt x="2" y="66"/>
                      <a:pt x="3" y="66"/>
                      <a:pt x="3" y="67"/>
                    </a:cubicBezTo>
                    <a:cubicBezTo>
                      <a:pt x="1" y="66"/>
                      <a:pt x="3" y="66"/>
                      <a:pt x="1" y="65"/>
                    </a:cubicBezTo>
                    <a:cubicBezTo>
                      <a:pt x="2" y="66"/>
                      <a:pt x="2" y="66"/>
                      <a:pt x="2" y="67"/>
                    </a:cubicBezTo>
                    <a:cubicBezTo>
                      <a:pt x="4" y="68"/>
                      <a:pt x="3" y="67"/>
                      <a:pt x="3" y="66"/>
                    </a:cubicBezTo>
                    <a:cubicBezTo>
                      <a:pt x="5" y="67"/>
                      <a:pt x="7" y="69"/>
                      <a:pt x="7" y="70"/>
                    </a:cubicBezTo>
                    <a:cubicBezTo>
                      <a:pt x="8" y="71"/>
                      <a:pt x="6" y="70"/>
                      <a:pt x="6" y="70"/>
                    </a:cubicBezTo>
                    <a:cubicBezTo>
                      <a:pt x="5" y="71"/>
                      <a:pt x="9" y="73"/>
                      <a:pt x="7" y="73"/>
                    </a:cubicBezTo>
                    <a:cubicBezTo>
                      <a:pt x="6" y="72"/>
                      <a:pt x="5" y="71"/>
                      <a:pt x="4" y="71"/>
                    </a:cubicBezTo>
                    <a:cubicBezTo>
                      <a:pt x="3" y="70"/>
                      <a:pt x="5" y="71"/>
                      <a:pt x="5" y="70"/>
                    </a:cubicBezTo>
                    <a:cubicBezTo>
                      <a:pt x="4" y="70"/>
                      <a:pt x="4" y="70"/>
                      <a:pt x="4" y="70"/>
                    </a:cubicBezTo>
                    <a:cubicBezTo>
                      <a:pt x="4" y="70"/>
                      <a:pt x="4" y="69"/>
                      <a:pt x="4" y="69"/>
                    </a:cubicBezTo>
                    <a:cubicBezTo>
                      <a:pt x="3" y="69"/>
                      <a:pt x="3" y="71"/>
                      <a:pt x="1" y="71"/>
                    </a:cubicBezTo>
                    <a:cubicBezTo>
                      <a:pt x="2" y="71"/>
                      <a:pt x="2" y="71"/>
                      <a:pt x="3" y="72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4" y="72"/>
                      <a:pt x="4" y="73"/>
                      <a:pt x="4" y="73"/>
                    </a:cubicBezTo>
                    <a:cubicBezTo>
                      <a:pt x="5" y="74"/>
                      <a:pt x="6" y="75"/>
                      <a:pt x="5" y="75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4" y="74"/>
                      <a:pt x="4" y="74"/>
                      <a:pt x="4" y="74"/>
                    </a:cubicBezTo>
                    <a:cubicBezTo>
                      <a:pt x="5" y="75"/>
                      <a:pt x="2" y="73"/>
                      <a:pt x="3" y="75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6" y="77"/>
                      <a:pt x="6" y="77"/>
                    </a:cubicBezTo>
                    <a:cubicBezTo>
                      <a:pt x="7" y="78"/>
                      <a:pt x="6" y="77"/>
                      <a:pt x="8" y="78"/>
                    </a:cubicBezTo>
                    <a:cubicBezTo>
                      <a:pt x="5" y="77"/>
                      <a:pt x="8" y="77"/>
                      <a:pt x="6" y="76"/>
                    </a:cubicBezTo>
                    <a:cubicBezTo>
                      <a:pt x="8" y="77"/>
                      <a:pt x="7" y="76"/>
                      <a:pt x="9" y="77"/>
                    </a:cubicBezTo>
                    <a:cubicBezTo>
                      <a:pt x="8" y="77"/>
                      <a:pt x="8" y="77"/>
                      <a:pt x="8" y="77"/>
                    </a:cubicBezTo>
                    <a:cubicBezTo>
                      <a:pt x="8" y="76"/>
                      <a:pt x="8" y="76"/>
                      <a:pt x="8" y="76"/>
                    </a:cubicBezTo>
                    <a:cubicBezTo>
                      <a:pt x="8" y="76"/>
                      <a:pt x="8" y="76"/>
                      <a:pt x="8" y="76"/>
                    </a:cubicBezTo>
                    <a:cubicBezTo>
                      <a:pt x="8" y="76"/>
                      <a:pt x="8" y="76"/>
                      <a:pt x="8" y="76"/>
                    </a:cubicBezTo>
                    <a:cubicBezTo>
                      <a:pt x="8" y="76"/>
                      <a:pt x="8" y="76"/>
                      <a:pt x="8" y="76"/>
                    </a:cubicBezTo>
                    <a:cubicBezTo>
                      <a:pt x="8" y="76"/>
                      <a:pt x="7" y="76"/>
                      <a:pt x="7" y="76"/>
                    </a:cubicBezTo>
                    <a:cubicBezTo>
                      <a:pt x="6" y="75"/>
                      <a:pt x="7" y="74"/>
                      <a:pt x="6" y="74"/>
                    </a:cubicBezTo>
                    <a:cubicBezTo>
                      <a:pt x="6" y="74"/>
                      <a:pt x="7" y="74"/>
                      <a:pt x="7" y="74"/>
                    </a:cubicBezTo>
                    <a:cubicBezTo>
                      <a:pt x="6" y="74"/>
                      <a:pt x="6" y="74"/>
                      <a:pt x="6" y="74"/>
                    </a:cubicBezTo>
                    <a:cubicBezTo>
                      <a:pt x="8" y="74"/>
                      <a:pt x="9" y="74"/>
                      <a:pt x="9" y="75"/>
                    </a:cubicBezTo>
                    <a:cubicBezTo>
                      <a:pt x="9" y="75"/>
                      <a:pt x="9" y="75"/>
                      <a:pt x="9" y="75"/>
                    </a:cubicBezTo>
                    <a:cubicBezTo>
                      <a:pt x="10" y="75"/>
                      <a:pt x="11" y="75"/>
                      <a:pt x="10" y="74"/>
                    </a:cubicBezTo>
                    <a:cubicBezTo>
                      <a:pt x="11" y="74"/>
                      <a:pt x="9" y="73"/>
                      <a:pt x="10" y="74"/>
                    </a:cubicBezTo>
                    <a:cubicBezTo>
                      <a:pt x="10" y="73"/>
                      <a:pt x="10" y="73"/>
                      <a:pt x="10" y="73"/>
                    </a:cubicBezTo>
                    <a:cubicBezTo>
                      <a:pt x="10" y="73"/>
                      <a:pt x="10" y="73"/>
                      <a:pt x="10" y="73"/>
                    </a:cubicBezTo>
                    <a:cubicBezTo>
                      <a:pt x="11" y="72"/>
                      <a:pt x="9" y="71"/>
                      <a:pt x="12" y="71"/>
                    </a:cubicBezTo>
                    <a:cubicBezTo>
                      <a:pt x="11" y="71"/>
                      <a:pt x="11" y="70"/>
                      <a:pt x="12" y="70"/>
                    </a:cubicBezTo>
                    <a:cubicBezTo>
                      <a:pt x="13" y="71"/>
                      <a:pt x="13" y="71"/>
                      <a:pt x="13" y="71"/>
                    </a:cubicBezTo>
                    <a:cubicBezTo>
                      <a:pt x="13" y="70"/>
                      <a:pt x="14" y="70"/>
                      <a:pt x="13" y="70"/>
                    </a:cubicBezTo>
                    <a:cubicBezTo>
                      <a:pt x="16" y="71"/>
                      <a:pt x="15" y="69"/>
                      <a:pt x="15" y="68"/>
                    </a:cubicBezTo>
                    <a:cubicBezTo>
                      <a:pt x="14" y="68"/>
                      <a:pt x="14" y="68"/>
                      <a:pt x="14" y="68"/>
                    </a:cubicBezTo>
                    <a:cubicBezTo>
                      <a:pt x="14" y="67"/>
                      <a:pt x="14" y="67"/>
                      <a:pt x="14" y="66"/>
                    </a:cubicBezTo>
                    <a:cubicBezTo>
                      <a:pt x="13" y="66"/>
                      <a:pt x="13" y="66"/>
                      <a:pt x="13" y="66"/>
                    </a:cubicBezTo>
                    <a:cubicBezTo>
                      <a:pt x="12" y="65"/>
                      <a:pt x="14" y="65"/>
                      <a:pt x="14" y="64"/>
                    </a:cubicBezTo>
                    <a:cubicBezTo>
                      <a:pt x="15" y="65"/>
                      <a:pt x="14" y="65"/>
                      <a:pt x="14" y="65"/>
                    </a:cubicBezTo>
                    <a:cubicBezTo>
                      <a:pt x="17" y="65"/>
                      <a:pt x="13" y="62"/>
                      <a:pt x="15" y="63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6" y="62"/>
                      <a:pt x="16" y="62"/>
                      <a:pt x="16" y="62"/>
                    </a:cubicBezTo>
                    <a:cubicBezTo>
                      <a:pt x="16" y="62"/>
                      <a:pt x="16" y="62"/>
                      <a:pt x="15" y="62"/>
                    </a:cubicBezTo>
                    <a:cubicBezTo>
                      <a:pt x="15" y="62"/>
                      <a:pt x="15" y="62"/>
                      <a:pt x="15" y="61"/>
                    </a:cubicBezTo>
                    <a:cubicBezTo>
                      <a:pt x="17" y="62"/>
                      <a:pt x="17" y="62"/>
                      <a:pt x="17" y="62"/>
                    </a:cubicBezTo>
                    <a:cubicBezTo>
                      <a:pt x="16" y="62"/>
                      <a:pt x="17" y="62"/>
                      <a:pt x="16" y="62"/>
                    </a:cubicBezTo>
                    <a:cubicBezTo>
                      <a:pt x="17" y="62"/>
                      <a:pt x="16" y="62"/>
                      <a:pt x="15" y="61"/>
                    </a:cubicBezTo>
                    <a:cubicBezTo>
                      <a:pt x="15" y="61"/>
                      <a:pt x="15" y="61"/>
                      <a:pt x="14" y="61"/>
                    </a:cubicBezTo>
                    <a:cubicBezTo>
                      <a:pt x="16" y="61"/>
                      <a:pt x="14" y="60"/>
                      <a:pt x="16" y="61"/>
                    </a:cubicBezTo>
                    <a:cubicBezTo>
                      <a:pt x="15" y="60"/>
                      <a:pt x="16" y="59"/>
                      <a:pt x="13" y="58"/>
                    </a:cubicBezTo>
                    <a:cubicBezTo>
                      <a:pt x="14" y="58"/>
                      <a:pt x="14" y="58"/>
                      <a:pt x="14" y="58"/>
                    </a:cubicBezTo>
                    <a:cubicBezTo>
                      <a:pt x="14" y="58"/>
                      <a:pt x="15" y="58"/>
                      <a:pt x="14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4" y="57"/>
                      <a:pt x="14" y="57"/>
                      <a:pt x="14" y="57"/>
                    </a:cubicBezTo>
                    <a:cubicBezTo>
                      <a:pt x="15" y="57"/>
                      <a:pt x="15" y="57"/>
                      <a:pt x="17" y="58"/>
                    </a:cubicBezTo>
                    <a:cubicBezTo>
                      <a:pt x="15" y="57"/>
                      <a:pt x="16" y="57"/>
                      <a:pt x="14" y="56"/>
                    </a:cubicBezTo>
                    <a:cubicBezTo>
                      <a:pt x="15" y="56"/>
                      <a:pt x="15" y="56"/>
                      <a:pt x="15" y="56"/>
                    </a:cubicBezTo>
                    <a:cubicBezTo>
                      <a:pt x="15" y="56"/>
                      <a:pt x="14" y="55"/>
                      <a:pt x="15" y="56"/>
                    </a:cubicBezTo>
                    <a:cubicBezTo>
                      <a:pt x="17" y="56"/>
                      <a:pt x="16" y="54"/>
                      <a:pt x="18" y="53"/>
                    </a:cubicBezTo>
                    <a:cubicBezTo>
                      <a:pt x="15" y="52"/>
                      <a:pt x="20" y="53"/>
                      <a:pt x="18" y="52"/>
                    </a:cubicBezTo>
                    <a:cubicBezTo>
                      <a:pt x="18" y="52"/>
                      <a:pt x="19" y="52"/>
                      <a:pt x="19" y="53"/>
                    </a:cubicBezTo>
                    <a:cubicBezTo>
                      <a:pt x="19" y="52"/>
                      <a:pt x="21" y="52"/>
                      <a:pt x="19" y="51"/>
                    </a:cubicBezTo>
                    <a:cubicBezTo>
                      <a:pt x="20" y="51"/>
                      <a:pt x="20" y="52"/>
                      <a:pt x="20" y="52"/>
                    </a:cubicBezTo>
                    <a:cubicBezTo>
                      <a:pt x="20" y="52"/>
                      <a:pt x="20" y="51"/>
                      <a:pt x="20" y="51"/>
                    </a:cubicBezTo>
                    <a:cubicBezTo>
                      <a:pt x="21" y="51"/>
                      <a:pt x="21" y="52"/>
                      <a:pt x="21" y="52"/>
                    </a:cubicBezTo>
                    <a:cubicBezTo>
                      <a:pt x="21" y="51"/>
                      <a:pt x="19" y="50"/>
                      <a:pt x="17" y="50"/>
                    </a:cubicBezTo>
                    <a:cubicBezTo>
                      <a:pt x="18" y="50"/>
                      <a:pt x="18" y="49"/>
                      <a:pt x="16" y="49"/>
                    </a:cubicBezTo>
                    <a:cubicBezTo>
                      <a:pt x="17" y="49"/>
                      <a:pt x="18" y="49"/>
                      <a:pt x="18" y="49"/>
                    </a:cubicBezTo>
                    <a:cubicBezTo>
                      <a:pt x="18" y="49"/>
                      <a:pt x="20" y="48"/>
                      <a:pt x="18" y="48"/>
                    </a:cubicBezTo>
                    <a:cubicBezTo>
                      <a:pt x="18" y="48"/>
                      <a:pt x="18" y="48"/>
                      <a:pt x="18" y="48"/>
                    </a:cubicBezTo>
                    <a:cubicBezTo>
                      <a:pt x="18" y="47"/>
                      <a:pt x="18" y="47"/>
                      <a:pt x="18" y="47"/>
                    </a:cubicBezTo>
                    <a:cubicBezTo>
                      <a:pt x="18" y="47"/>
                      <a:pt x="18" y="47"/>
                      <a:pt x="18" y="47"/>
                    </a:cubicBezTo>
                    <a:cubicBezTo>
                      <a:pt x="16" y="46"/>
                      <a:pt x="17" y="46"/>
                      <a:pt x="17" y="46"/>
                    </a:cubicBezTo>
                    <a:cubicBezTo>
                      <a:pt x="17" y="46"/>
                      <a:pt x="17" y="46"/>
                      <a:pt x="17" y="46"/>
                    </a:cubicBezTo>
                    <a:cubicBezTo>
                      <a:pt x="19" y="45"/>
                      <a:pt x="17" y="45"/>
                      <a:pt x="19" y="45"/>
                    </a:cubicBezTo>
                    <a:cubicBezTo>
                      <a:pt x="17" y="44"/>
                      <a:pt x="17" y="44"/>
                      <a:pt x="17" y="44"/>
                    </a:cubicBezTo>
                    <a:cubicBezTo>
                      <a:pt x="14" y="44"/>
                      <a:pt x="19" y="44"/>
                      <a:pt x="18" y="43"/>
                    </a:cubicBezTo>
                    <a:cubicBezTo>
                      <a:pt x="17" y="43"/>
                      <a:pt x="17" y="43"/>
                      <a:pt x="17" y="43"/>
                    </a:cubicBezTo>
                    <a:cubicBezTo>
                      <a:pt x="16" y="43"/>
                      <a:pt x="22" y="43"/>
                      <a:pt x="22" y="43"/>
                    </a:cubicBezTo>
                    <a:cubicBezTo>
                      <a:pt x="22" y="43"/>
                      <a:pt x="22" y="43"/>
                      <a:pt x="23" y="44"/>
                    </a:cubicBezTo>
                    <a:cubicBezTo>
                      <a:pt x="25" y="43"/>
                      <a:pt x="21" y="43"/>
                      <a:pt x="20" y="42"/>
                    </a:cubicBezTo>
                    <a:cubicBezTo>
                      <a:pt x="22" y="43"/>
                      <a:pt x="23" y="43"/>
                      <a:pt x="23" y="43"/>
                    </a:cubicBezTo>
                    <a:cubicBezTo>
                      <a:pt x="24" y="43"/>
                      <a:pt x="20" y="41"/>
                      <a:pt x="22" y="41"/>
                    </a:cubicBezTo>
                    <a:cubicBezTo>
                      <a:pt x="21" y="41"/>
                      <a:pt x="21" y="41"/>
                      <a:pt x="20" y="40"/>
                    </a:cubicBezTo>
                    <a:cubicBezTo>
                      <a:pt x="20" y="40"/>
                      <a:pt x="23" y="40"/>
                      <a:pt x="21" y="39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1" y="39"/>
                      <a:pt x="20" y="38"/>
                      <a:pt x="19" y="38"/>
                    </a:cubicBezTo>
                    <a:cubicBezTo>
                      <a:pt x="24" y="38"/>
                      <a:pt x="17" y="36"/>
                      <a:pt x="22" y="36"/>
                    </a:cubicBezTo>
                    <a:cubicBezTo>
                      <a:pt x="21" y="35"/>
                      <a:pt x="21" y="35"/>
                      <a:pt x="21" y="35"/>
                    </a:cubicBezTo>
                    <a:cubicBezTo>
                      <a:pt x="22" y="35"/>
                      <a:pt x="22" y="35"/>
                      <a:pt x="22" y="35"/>
                    </a:cubicBezTo>
                    <a:cubicBezTo>
                      <a:pt x="22" y="35"/>
                      <a:pt x="21" y="34"/>
                      <a:pt x="20" y="34"/>
                    </a:cubicBezTo>
                    <a:cubicBezTo>
                      <a:pt x="20" y="34"/>
                      <a:pt x="21" y="34"/>
                      <a:pt x="21" y="34"/>
                    </a:cubicBezTo>
                    <a:cubicBezTo>
                      <a:pt x="22" y="33"/>
                      <a:pt x="22" y="33"/>
                      <a:pt x="20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0" y="32"/>
                      <a:pt x="23" y="31"/>
                      <a:pt x="22" y="30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21" y="29"/>
                      <a:pt x="27" y="28"/>
                      <a:pt x="21" y="28"/>
                    </a:cubicBezTo>
                    <a:cubicBezTo>
                      <a:pt x="20" y="27"/>
                      <a:pt x="20" y="27"/>
                      <a:pt x="20" y="27"/>
                    </a:cubicBezTo>
                    <a:cubicBezTo>
                      <a:pt x="19" y="28"/>
                      <a:pt x="18" y="27"/>
                      <a:pt x="17" y="27"/>
                    </a:cubicBezTo>
                    <a:cubicBezTo>
                      <a:pt x="16" y="27"/>
                      <a:pt x="18" y="27"/>
                      <a:pt x="19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21" y="27"/>
                      <a:pt x="19" y="26"/>
                      <a:pt x="21" y="26"/>
                    </a:cubicBezTo>
                    <a:cubicBezTo>
                      <a:pt x="21" y="24"/>
                      <a:pt x="23" y="23"/>
                      <a:pt x="22" y="21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1" y="21"/>
                      <a:pt x="22" y="21"/>
                      <a:pt x="22" y="21"/>
                    </a:cubicBezTo>
                    <a:cubicBezTo>
                      <a:pt x="23" y="21"/>
                      <a:pt x="21" y="21"/>
                      <a:pt x="20" y="21"/>
                    </a:cubicBezTo>
                    <a:cubicBezTo>
                      <a:pt x="21" y="20"/>
                      <a:pt x="23" y="21"/>
                      <a:pt x="23" y="20"/>
                    </a:cubicBezTo>
                    <a:cubicBezTo>
                      <a:pt x="23" y="20"/>
                      <a:pt x="23" y="20"/>
                      <a:pt x="23" y="20"/>
                    </a:cubicBezTo>
                    <a:cubicBezTo>
                      <a:pt x="23" y="20"/>
                      <a:pt x="23" y="20"/>
                      <a:pt x="23" y="20"/>
                    </a:cubicBezTo>
                    <a:cubicBezTo>
                      <a:pt x="22" y="20"/>
                      <a:pt x="21" y="20"/>
                      <a:pt x="21" y="20"/>
                    </a:cubicBezTo>
                    <a:cubicBezTo>
                      <a:pt x="21" y="19"/>
                      <a:pt x="22" y="19"/>
                      <a:pt x="22" y="19"/>
                    </a:cubicBezTo>
                    <a:cubicBezTo>
                      <a:pt x="22" y="19"/>
                      <a:pt x="22" y="19"/>
                      <a:pt x="22" y="19"/>
                    </a:cubicBezTo>
                    <a:cubicBezTo>
                      <a:pt x="22" y="18"/>
                      <a:pt x="22" y="18"/>
                      <a:pt x="22" y="18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0" y="19"/>
                      <a:pt x="21" y="18"/>
                      <a:pt x="19" y="19"/>
                    </a:cubicBezTo>
                    <a:cubicBezTo>
                      <a:pt x="22" y="18"/>
                      <a:pt x="20" y="16"/>
                      <a:pt x="20" y="16"/>
                    </a:cubicBezTo>
                    <a:cubicBezTo>
                      <a:pt x="19" y="16"/>
                      <a:pt x="19" y="15"/>
                      <a:pt x="19" y="15"/>
                    </a:cubicBezTo>
                    <a:cubicBezTo>
                      <a:pt x="19" y="15"/>
                      <a:pt x="17" y="15"/>
                      <a:pt x="17" y="15"/>
                    </a:cubicBezTo>
                    <a:cubicBezTo>
                      <a:pt x="21" y="14"/>
                      <a:pt x="19" y="14"/>
                      <a:pt x="21" y="13"/>
                    </a:cubicBezTo>
                    <a:cubicBezTo>
                      <a:pt x="19" y="13"/>
                      <a:pt x="21" y="12"/>
                      <a:pt x="18" y="13"/>
                    </a:cubicBezTo>
                    <a:cubicBezTo>
                      <a:pt x="18" y="12"/>
                      <a:pt x="20" y="12"/>
                      <a:pt x="20" y="12"/>
                    </a:cubicBezTo>
                    <a:cubicBezTo>
                      <a:pt x="19" y="11"/>
                      <a:pt x="21" y="10"/>
                      <a:pt x="20" y="9"/>
                    </a:cubicBezTo>
                    <a:cubicBezTo>
                      <a:pt x="20" y="9"/>
                      <a:pt x="19" y="9"/>
                      <a:pt x="18" y="9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20" y="8"/>
                      <a:pt x="17" y="9"/>
                      <a:pt x="19" y="8"/>
                    </a:cubicBezTo>
                    <a:cubicBezTo>
                      <a:pt x="19" y="8"/>
                      <a:pt x="18" y="8"/>
                      <a:pt x="18" y="8"/>
                    </a:cubicBezTo>
                    <a:cubicBezTo>
                      <a:pt x="20" y="5"/>
                      <a:pt x="15" y="5"/>
                      <a:pt x="18" y="1"/>
                    </a:cubicBezTo>
                    <a:cubicBezTo>
                      <a:pt x="18" y="2"/>
                      <a:pt x="17" y="2"/>
                      <a:pt x="17" y="2"/>
                    </a:cubicBezTo>
                    <a:cubicBezTo>
                      <a:pt x="17" y="2"/>
                      <a:pt x="16" y="2"/>
                      <a:pt x="15" y="2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5" y="1"/>
                      <a:pt x="17" y="0"/>
                      <a:pt x="15" y="0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3" y="1"/>
                      <a:pt x="11" y="3"/>
                      <a:pt x="8" y="4"/>
                    </a:cubicBezTo>
                    <a:cubicBezTo>
                      <a:pt x="11" y="3"/>
                      <a:pt x="5" y="6"/>
                      <a:pt x="8" y="5"/>
                    </a:cubicBezTo>
                    <a:cubicBezTo>
                      <a:pt x="8" y="6"/>
                      <a:pt x="8" y="6"/>
                      <a:pt x="7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7"/>
                      <a:pt x="7" y="8"/>
                      <a:pt x="7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7" y="9"/>
                    </a:cubicBezTo>
                    <a:cubicBezTo>
                      <a:pt x="10" y="9"/>
                      <a:pt x="7" y="9"/>
                      <a:pt x="10" y="8"/>
                    </a:cubicBezTo>
                    <a:cubicBezTo>
                      <a:pt x="7" y="9"/>
                      <a:pt x="10" y="10"/>
                      <a:pt x="7" y="11"/>
                    </a:cubicBezTo>
                    <a:cubicBezTo>
                      <a:pt x="7" y="11"/>
                      <a:pt x="9" y="10"/>
                      <a:pt x="9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8" y="11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6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8" y="13"/>
                      <a:pt x="8" y="14"/>
                      <a:pt x="10" y="15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2" y="15"/>
                      <a:pt x="10" y="15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0" y="16"/>
                      <a:pt x="10" y="17"/>
                      <a:pt x="9" y="17"/>
                    </a:cubicBezTo>
                    <a:cubicBezTo>
                      <a:pt x="10" y="17"/>
                      <a:pt x="10" y="17"/>
                      <a:pt x="12" y="17"/>
                    </a:cubicBezTo>
                    <a:cubicBezTo>
                      <a:pt x="11" y="17"/>
                      <a:pt x="11" y="17"/>
                      <a:pt x="11" y="17"/>
                    </a:cubicBezTo>
                    <a:cubicBezTo>
                      <a:pt x="12" y="17"/>
                      <a:pt x="13" y="17"/>
                      <a:pt x="13" y="17"/>
                    </a:cubicBezTo>
                    <a:cubicBezTo>
                      <a:pt x="12" y="17"/>
                      <a:pt x="12" y="18"/>
                      <a:pt x="10" y="18"/>
                    </a:cubicBezTo>
                    <a:cubicBezTo>
                      <a:pt x="8" y="19"/>
                      <a:pt x="13" y="19"/>
                      <a:pt x="9" y="20"/>
                    </a:cubicBezTo>
                    <a:cubicBezTo>
                      <a:pt x="13" y="19"/>
                      <a:pt x="11" y="19"/>
                      <a:pt x="12" y="19"/>
                    </a:cubicBezTo>
                    <a:cubicBezTo>
                      <a:pt x="13" y="18"/>
                      <a:pt x="14" y="19"/>
                      <a:pt x="14" y="19"/>
                    </a:cubicBezTo>
                    <a:cubicBezTo>
                      <a:pt x="14" y="19"/>
                      <a:pt x="10" y="20"/>
                      <a:pt x="10" y="21"/>
                    </a:cubicBezTo>
                    <a:cubicBezTo>
                      <a:pt x="10" y="21"/>
                      <a:pt x="10" y="21"/>
                      <a:pt x="10" y="20"/>
                    </a:cubicBezTo>
                    <a:cubicBezTo>
                      <a:pt x="9" y="21"/>
                      <a:pt x="11" y="21"/>
                      <a:pt x="10" y="21"/>
                    </a:cubicBezTo>
                    <a:cubicBezTo>
                      <a:pt x="12" y="21"/>
                      <a:pt x="10" y="22"/>
                      <a:pt x="12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2" y="21"/>
                      <a:pt x="15" y="21"/>
                      <a:pt x="14" y="22"/>
                    </a:cubicBezTo>
                    <a:cubicBezTo>
                      <a:pt x="13" y="22"/>
                      <a:pt x="12" y="22"/>
                      <a:pt x="12" y="22"/>
                    </a:cubicBezTo>
                    <a:cubicBezTo>
                      <a:pt x="11" y="22"/>
                      <a:pt x="13" y="22"/>
                      <a:pt x="12" y="22"/>
                    </a:cubicBezTo>
                    <a:cubicBezTo>
                      <a:pt x="10" y="22"/>
                      <a:pt x="11" y="22"/>
                      <a:pt x="9" y="21"/>
                    </a:cubicBezTo>
                    <a:cubicBezTo>
                      <a:pt x="8" y="22"/>
                      <a:pt x="11" y="22"/>
                      <a:pt x="9" y="22"/>
                    </a:cubicBezTo>
                    <a:cubicBezTo>
                      <a:pt x="12" y="22"/>
                      <a:pt x="8" y="23"/>
                      <a:pt x="11" y="23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10" y="23"/>
                      <a:pt x="7" y="24"/>
                      <a:pt x="8" y="24"/>
                    </a:cubicBezTo>
                    <a:cubicBezTo>
                      <a:pt x="8" y="23"/>
                      <a:pt x="10" y="24"/>
                      <a:pt x="11" y="24"/>
                    </a:cubicBezTo>
                    <a:cubicBezTo>
                      <a:pt x="13" y="24"/>
                      <a:pt x="7" y="24"/>
                      <a:pt x="8" y="25"/>
                    </a:cubicBezTo>
                    <a:cubicBezTo>
                      <a:pt x="8" y="25"/>
                      <a:pt x="9" y="25"/>
                      <a:pt x="9" y="25"/>
                    </a:cubicBezTo>
                    <a:cubicBezTo>
                      <a:pt x="9" y="25"/>
                      <a:pt x="8" y="25"/>
                      <a:pt x="8" y="25"/>
                    </a:cubicBezTo>
                    <a:cubicBezTo>
                      <a:pt x="8" y="26"/>
                      <a:pt x="9" y="25"/>
                      <a:pt x="10" y="25"/>
                    </a:cubicBezTo>
                    <a:cubicBezTo>
                      <a:pt x="8" y="26"/>
                      <a:pt x="11" y="26"/>
                      <a:pt x="11" y="26"/>
                    </a:cubicBezTo>
                    <a:cubicBezTo>
                      <a:pt x="10" y="26"/>
                      <a:pt x="10" y="26"/>
                      <a:pt x="10" y="26"/>
                    </a:cubicBezTo>
                    <a:cubicBezTo>
                      <a:pt x="9" y="27"/>
                      <a:pt x="13" y="26"/>
                      <a:pt x="12" y="27"/>
                    </a:cubicBezTo>
                    <a:cubicBezTo>
                      <a:pt x="10" y="27"/>
                      <a:pt x="10" y="27"/>
                      <a:pt x="10" y="27"/>
                    </a:cubicBezTo>
                    <a:cubicBezTo>
                      <a:pt x="10" y="27"/>
                      <a:pt x="10" y="27"/>
                      <a:pt x="10" y="27"/>
                    </a:cubicBezTo>
                    <a:cubicBezTo>
                      <a:pt x="9" y="27"/>
                      <a:pt x="9" y="27"/>
                      <a:pt x="9" y="27"/>
                    </a:cubicBezTo>
                    <a:cubicBezTo>
                      <a:pt x="10" y="27"/>
                      <a:pt x="10" y="27"/>
                      <a:pt x="9" y="28"/>
                    </a:cubicBezTo>
                    <a:cubicBezTo>
                      <a:pt x="10" y="28"/>
                      <a:pt x="12" y="28"/>
                      <a:pt x="12" y="28"/>
                    </a:cubicBezTo>
                    <a:cubicBezTo>
                      <a:pt x="11" y="28"/>
                      <a:pt x="10" y="28"/>
                      <a:pt x="11" y="29"/>
                    </a:cubicBezTo>
                    <a:cubicBezTo>
                      <a:pt x="10" y="28"/>
                      <a:pt x="9" y="28"/>
                      <a:pt x="10" y="28"/>
                    </a:cubicBezTo>
                    <a:cubicBezTo>
                      <a:pt x="9" y="28"/>
                      <a:pt x="9" y="28"/>
                      <a:pt x="9" y="28"/>
                    </a:cubicBezTo>
                    <a:cubicBezTo>
                      <a:pt x="8" y="28"/>
                      <a:pt x="8" y="29"/>
                      <a:pt x="8" y="29"/>
                    </a:cubicBezTo>
                    <a:cubicBezTo>
                      <a:pt x="8" y="29"/>
                      <a:pt x="8" y="29"/>
                      <a:pt x="9" y="29"/>
                    </a:cubicBezTo>
                    <a:cubicBezTo>
                      <a:pt x="11" y="29"/>
                      <a:pt x="11" y="29"/>
                      <a:pt x="11" y="29"/>
                    </a:cubicBezTo>
                    <a:cubicBezTo>
                      <a:pt x="10" y="29"/>
                      <a:pt x="10" y="29"/>
                      <a:pt x="9" y="29"/>
                    </a:cubicBezTo>
                    <a:cubicBezTo>
                      <a:pt x="9" y="29"/>
                      <a:pt x="10" y="29"/>
                      <a:pt x="10" y="30"/>
                    </a:cubicBezTo>
                    <a:cubicBezTo>
                      <a:pt x="9" y="30"/>
                      <a:pt x="8" y="30"/>
                      <a:pt x="7" y="29"/>
                    </a:cubicBezTo>
                    <a:cubicBezTo>
                      <a:pt x="9" y="30"/>
                      <a:pt x="9" y="30"/>
                      <a:pt x="9" y="30"/>
                    </a:cubicBezTo>
                    <a:cubicBezTo>
                      <a:pt x="8" y="30"/>
                      <a:pt x="7" y="30"/>
                      <a:pt x="7" y="30"/>
                    </a:cubicBezTo>
                    <a:cubicBezTo>
                      <a:pt x="6" y="30"/>
                      <a:pt x="9" y="31"/>
                      <a:pt x="8" y="31"/>
                    </a:cubicBezTo>
                    <a:cubicBezTo>
                      <a:pt x="8" y="31"/>
                      <a:pt x="8" y="32"/>
                      <a:pt x="9" y="32"/>
                    </a:cubicBezTo>
                    <a:cubicBezTo>
                      <a:pt x="8" y="32"/>
                      <a:pt x="7" y="32"/>
                      <a:pt x="8" y="33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7" y="34"/>
                      <a:pt x="9" y="33"/>
                      <a:pt x="10" y="34"/>
                    </a:cubicBezTo>
                    <a:cubicBezTo>
                      <a:pt x="10" y="34"/>
                      <a:pt x="8" y="34"/>
                      <a:pt x="7" y="34"/>
                    </a:cubicBezTo>
                    <a:cubicBezTo>
                      <a:pt x="8" y="34"/>
                      <a:pt x="10" y="35"/>
                      <a:pt x="9" y="35"/>
                    </a:cubicBezTo>
                    <a:cubicBezTo>
                      <a:pt x="8" y="35"/>
                      <a:pt x="9" y="35"/>
                      <a:pt x="8" y="35"/>
                    </a:cubicBezTo>
                    <a:close/>
                    <a:moveTo>
                      <a:pt x="9" y="40"/>
                    </a:moveTo>
                    <a:cubicBezTo>
                      <a:pt x="8" y="40"/>
                      <a:pt x="8" y="39"/>
                      <a:pt x="8" y="39"/>
                    </a:cubicBezTo>
                    <a:cubicBezTo>
                      <a:pt x="10" y="40"/>
                      <a:pt x="9" y="40"/>
                      <a:pt x="9" y="40"/>
                    </a:cubicBezTo>
                    <a:close/>
                    <a:moveTo>
                      <a:pt x="10" y="48"/>
                    </a:moveTo>
                    <a:cubicBezTo>
                      <a:pt x="10" y="48"/>
                      <a:pt x="10" y="48"/>
                      <a:pt x="11" y="48"/>
                    </a:cubicBezTo>
                    <a:cubicBezTo>
                      <a:pt x="11" y="48"/>
                      <a:pt x="11" y="48"/>
                      <a:pt x="10" y="48"/>
                    </a:cubicBezTo>
                    <a:close/>
                    <a:moveTo>
                      <a:pt x="9" y="74"/>
                    </a:moveTo>
                    <a:cubicBezTo>
                      <a:pt x="9" y="74"/>
                      <a:pt x="9" y="74"/>
                      <a:pt x="9" y="74"/>
                    </a:cubicBezTo>
                    <a:cubicBezTo>
                      <a:pt x="9" y="74"/>
                      <a:pt x="9" y="74"/>
                      <a:pt x="9" y="74"/>
                    </a:cubicBezTo>
                    <a:close/>
                    <a:moveTo>
                      <a:pt x="8" y="74"/>
                    </a:moveTo>
                    <a:cubicBezTo>
                      <a:pt x="8" y="74"/>
                      <a:pt x="8" y="75"/>
                      <a:pt x="8" y="75"/>
                    </a:cubicBezTo>
                    <a:cubicBezTo>
                      <a:pt x="8" y="74"/>
                      <a:pt x="8" y="74"/>
                      <a:pt x="8" y="74"/>
                    </a:cubicBezTo>
                    <a:cubicBezTo>
                      <a:pt x="8" y="74"/>
                      <a:pt x="8" y="74"/>
                      <a:pt x="8" y="74"/>
                    </a:cubicBezTo>
                    <a:close/>
                    <a:moveTo>
                      <a:pt x="22" y="19"/>
                    </a:moveTo>
                    <a:cubicBezTo>
                      <a:pt x="21" y="19"/>
                      <a:pt x="21" y="19"/>
                      <a:pt x="21" y="19"/>
                    </a:cubicBezTo>
                    <a:cubicBezTo>
                      <a:pt x="21" y="19"/>
                      <a:pt x="21" y="19"/>
                      <a:pt x="22" y="19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2" name="Freeform 2670"/>
              <p:cNvSpPr>
                <a:spLocks/>
              </p:cNvSpPr>
              <p:nvPr/>
            </p:nvSpPr>
            <p:spPr bwMode="auto">
              <a:xfrm>
                <a:off x="5918" y="242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3" name="Rectangle 2671"/>
              <p:cNvSpPr>
                <a:spLocks noChangeArrowheads="1"/>
              </p:cNvSpPr>
              <p:nvPr/>
            </p:nvSpPr>
            <p:spPr bwMode="auto">
              <a:xfrm>
                <a:off x="5916" y="2390"/>
                <a:ext cx="1" cy="1"/>
              </a:xfrm>
              <a:prstGeom prst="rect">
                <a:avLst/>
              </a:pr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4" name="Freeform 2672"/>
              <p:cNvSpPr>
                <a:spLocks/>
              </p:cNvSpPr>
              <p:nvPr/>
            </p:nvSpPr>
            <p:spPr bwMode="auto">
              <a:xfrm>
                <a:off x="5902" y="246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5" name="Freeform 2673"/>
              <p:cNvSpPr>
                <a:spLocks/>
              </p:cNvSpPr>
              <p:nvPr/>
            </p:nvSpPr>
            <p:spPr bwMode="auto">
              <a:xfrm>
                <a:off x="5916" y="2499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6" name="Freeform 2674"/>
              <p:cNvSpPr>
                <a:spLocks/>
              </p:cNvSpPr>
              <p:nvPr/>
            </p:nvSpPr>
            <p:spPr bwMode="auto">
              <a:xfrm>
                <a:off x="5895" y="2495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7" name="Freeform 2675"/>
              <p:cNvSpPr>
                <a:spLocks/>
              </p:cNvSpPr>
              <p:nvPr/>
            </p:nvSpPr>
            <p:spPr bwMode="auto">
              <a:xfrm>
                <a:off x="5904" y="2495"/>
                <a:ext cx="5" cy="2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0 h 1"/>
                  <a:gd name="T4" fmla="*/ 0 w 2"/>
                  <a:gd name="T5" fmla="*/ 0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8" name="Freeform 2676"/>
              <p:cNvSpPr>
                <a:spLocks/>
              </p:cNvSpPr>
              <p:nvPr/>
            </p:nvSpPr>
            <p:spPr bwMode="auto">
              <a:xfrm>
                <a:off x="5904" y="2495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9" name="Freeform 2677"/>
              <p:cNvSpPr>
                <a:spLocks/>
              </p:cNvSpPr>
              <p:nvPr/>
            </p:nvSpPr>
            <p:spPr bwMode="auto">
              <a:xfrm>
                <a:off x="5916" y="2492"/>
                <a:ext cx="5" cy="7"/>
              </a:xfrm>
              <a:custGeom>
                <a:avLst/>
                <a:gdLst>
                  <a:gd name="T0" fmla="*/ 0 w 2"/>
                  <a:gd name="T1" fmla="*/ 1 h 3"/>
                  <a:gd name="T2" fmla="*/ 1 w 2"/>
                  <a:gd name="T3" fmla="*/ 2 h 3"/>
                  <a:gd name="T4" fmla="*/ 0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1" y="2"/>
                      <a:pt x="1" y="2"/>
                    </a:cubicBezTo>
                    <a:cubicBezTo>
                      <a:pt x="2" y="3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0" name="Freeform 2678"/>
              <p:cNvSpPr>
                <a:spLocks/>
              </p:cNvSpPr>
              <p:nvPr/>
            </p:nvSpPr>
            <p:spPr bwMode="auto">
              <a:xfrm>
                <a:off x="5899" y="2490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1" name="Freeform 2679"/>
              <p:cNvSpPr>
                <a:spLocks/>
              </p:cNvSpPr>
              <p:nvPr/>
            </p:nvSpPr>
            <p:spPr bwMode="auto">
              <a:xfrm>
                <a:off x="5902" y="2487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2" name="Freeform 2680"/>
              <p:cNvSpPr>
                <a:spLocks/>
              </p:cNvSpPr>
              <p:nvPr/>
            </p:nvSpPr>
            <p:spPr bwMode="auto">
              <a:xfrm>
                <a:off x="5904" y="24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3" name="Rectangle 2681"/>
              <p:cNvSpPr>
                <a:spLocks noChangeArrowheads="1"/>
              </p:cNvSpPr>
              <p:nvPr/>
            </p:nvSpPr>
            <p:spPr bwMode="auto">
              <a:xfrm>
                <a:off x="5899" y="2487"/>
                <a:ext cx="1" cy="1"/>
              </a:xfrm>
              <a:prstGeom prst="rect">
                <a:avLst/>
              </a:pr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4" name="Freeform 2682"/>
              <p:cNvSpPr>
                <a:spLocks/>
              </p:cNvSpPr>
              <p:nvPr/>
            </p:nvSpPr>
            <p:spPr bwMode="auto">
              <a:xfrm>
                <a:off x="5906" y="2478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5" name="Freeform 2683"/>
              <p:cNvSpPr>
                <a:spLocks/>
              </p:cNvSpPr>
              <p:nvPr/>
            </p:nvSpPr>
            <p:spPr bwMode="auto">
              <a:xfrm>
                <a:off x="5899" y="2476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6" name="Freeform 2684"/>
              <p:cNvSpPr>
                <a:spLocks/>
              </p:cNvSpPr>
              <p:nvPr/>
            </p:nvSpPr>
            <p:spPr bwMode="auto">
              <a:xfrm>
                <a:off x="5897" y="2473"/>
                <a:ext cx="5" cy="3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7" name="Freeform 2685"/>
              <p:cNvSpPr>
                <a:spLocks/>
              </p:cNvSpPr>
              <p:nvPr/>
            </p:nvSpPr>
            <p:spPr bwMode="auto">
              <a:xfrm>
                <a:off x="5911" y="2466"/>
                <a:ext cx="7" cy="5"/>
              </a:xfrm>
              <a:custGeom>
                <a:avLst/>
                <a:gdLst>
                  <a:gd name="T0" fmla="*/ 3 w 7"/>
                  <a:gd name="T1" fmla="*/ 0 h 5"/>
                  <a:gd name="T2" fmla="*/ 0 w 7"/>
                  <a:gd name="T3" fmla="*/ 0 h 5"/>
                  <a:gd name="T4" fmla="*/ 7 w 7"/>
                  <a:gd name="T5" fmla="*/ 5 h 5"/>
                  <a:gd name="T6" fmla="*/ 3 w 7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5">
                    <a:moveTo>
                      <a:pt x="3" y="0"/>
                    </a:moveTo>
                    <a:lnTo>
                      <a:pt x="0" y="0"/>
                    </a:lnTo>
                    <a:lnTo>
                      <a:pt x="7" y="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8" name="Freeform 2686"/>
              <p:cNvSpPr>
                <a:spLocks/>
              </p:cNvSpPr>
              <p:nvPr/>
            </p:nvSpPr>
            <p:spPr bwMode="auto">
              <a:xfrm>
                <a:off x="5899" y="2447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2 w 3"/>
                  <a:gd name="T3" fmla="*/ 1 h 2"/>
                  <a:gd name="T4" fmla="*/ 3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0" y="1"/>
                      <a:pt x="3" y="1"/>
                      <a:pt x="2" y="1"/>
                    </a:cubicBezTo>
                    <a:cubicBezTo>
                      <a:pt x="2" y="2"/>
                      <a:pt x="3" y="1"/>
                      <a:pt x="3" y="2"/>
                    </a:cubicBezTo>
                    <a:cubicBezTo>
                      <a:pt x="3" y="1"/>
                      <a:pt x="3" y="1"/>
                      <a:pt x="1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9" name="Freeform 2687"/>
              <p:cNvSpPr>
                <a:spLocks/>
              </p:cNvSpPr>
              <p:nvPr/>
            </p:nvSpPr>
            <p:spPr bwMode="auto">
              <a:xfrm>
                <a:off x="5906" y="2452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0" name="Freeform 2688"/>
              <p:cNvSpPr>
                <a:spLocks/>
              </p:cNvSpPr>
              <p:nvPr/>
            </p:nvSpPr>
            <p:spPr bwMode="auto">
              <a:xfrm>
                <a:off x="5940" y="2315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1" name="Freeform 2689"/>
              <p:cNvSpPr>
                <a:spLocks/>
              </p:cNvSpPr>
              <p:nvPr/>
            </p:nvSpPr>
            <p:spPr bwMode="auto">
              <a:xfrm>
                <a:off x="5935" y="2315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2" name="Freeform 2690"/>
              <p:cNvSpPr>
                <a:spLocks/>
              </p:cNvSpPr>
              <p:nvPr/>
            </p:nvSpPr>
            <p:spPr bwMode="auto">
              <a:xfrm>
                <a:off x="5909" y="2412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3" name="Freeform 2691"/>
              <p:cNvSpPr>
                <a:spLocks/>
              </p:cNvSpPr>
              <p:nvPr/>
            </p:nvSpPr>
            <p:spPr bwMode="auto">
              <a:xfrm>
                <a:off x="5914" y="2402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3 h 3"/>
                  <a:gd name="T4" fmla="*/ 2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3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4" name="Freeform 2692"/>
              <p:cNvSpPr>
                <a:spLocks/>
              </p:cNvSpPr>
              <p:nvPr/>
            </p:nvSpPr>
            <p:spPr bwMode="auto">
              <a:xfrm>
                <a:off x="5909" y="2395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F49E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5" name="Freeform 2693"/>
              <p:cNvSpPr>
                <a:spLocks/>
              </p:cNvSpPr>
              <p:nvPr/>
            </p:nvSpPr>
            <p:spPr bwMode="auto">
              <a:xfrm>
                <a:off x="6131" y="1900"/>
                <a:ext cx="301" cy="282"/>
              </a:xfrm>
              <a:custGeom>
                <a:avLst/>
                <a:gdLst>
                  <a:gd name="T0" fmla="*/ 23 w 127"/>
                  <a:gd name="T1" fmla="*/ 98 h 119"/>
                  <a:gd name="T2" fmla="*/ 58 w 127"/>
                  <a:gd name="T3" fmla="*/ 118 h 119"/>
                  <a:gd name="T4" fmla="*/ 100 w 127"/>
                  <a:gd name="T5" fmla="*/ 105 h 119"/>
                  <a:gd name="T6" fmla="*/ 117 w 127"/>
                  <a:gd name="T7" fmla="*/ 89 h 119"/>
                  <a:gd name="T8" fmla="*/ 114 w 127"/>
                  <a:gd name="T9" fmla="*/ 38 h 119"/>
                  <a:gd name="T10" fmla="*/ 70 w 127"/>
                  <a:gd name="T11" fmla="*/ 6 h 119"/>
                  <a:gd name="T12" fmla="*/ 51 w 127"/>
                  <a:gd name="T13" fmla="*/ 1 h 119"/>
                  <a:gd name="T14" fmla="*/ 5 w 127"/>
                  <a:gd name="T15" fmla="*/ 39 h 119"/>
                  <a:gd name="T16" fmla="*/ 23 w 127"/>
                  <a:gd name="T17" fmla="*/ 98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7" h="119">
                    <a:moveTo>
                      <a:pt x="23" y="98"/>
                    </a:moveTo>
                    <a:cubicBezTo>
                      <a:pt x="32" y="108"/>
                      <a:pt x="44" y="116"/>
                      <a:pt x="58" y="118"/>
                    </a:cubicBezTo>
                    <a:cubicBezTo>
                      <a:pt x="73" y="119"/>
                      <a:pt x="88" y="113"/>
                      <a:pt x="100" y="105"/>
                    </a:cubicBezTo>
                    <a:cubicBezTo>
                      <a:pt x="106" y="100"/>
                      <a:pt x="112" y="96"/>
                      <a:pt x="117" y="89"/>
                    </a:cubicBezTo>
                    <a:cubicBezTo>
                      <a:pt x="127" y="74"/>
                      <a:pt x="124" y="53"/>
                      <a:pt x="114" y="38"/>
                    </a:cubicBezTo>
                    <a:cubicBezTo>
                      <a:pt x="104" y="23"/>
                      <a:pt x="87" y="13"/>
                      <a:pt x="70" y="6"/>
                    </a:cubicBezTo>
                    <a:cubicBezTo>
                      <a:pt x="64" y="4"/>
                      <a:pt x="58" y="2"/>
                      <a:pt x="51" y="1"/>
                    </a:cubicBezTo>
                    <a:cubicBezTo>
                      <a:pt x="30" y="0"/>
                      <a:pt x="10" y="18"/>
                      <a:pt x="5" y="39"/>
                    </a:cubicBezTo>
                    <a:cubicBezTo>
                      <a:pt x="0" y="60"/>
                      <a:pt x="8" y="82"/>
                      <a:pt x="23" y="98"/>
                    </a:cubicBezTo>
                    <a:close/>
                  </a:path>
                </a:pathLst>
              </a:custGeom>
              <a:solidFill>
                <a:srgbClr val="F9B2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6" name="Freeform 2694"/>
              <p:cNvSpPr>
                <a:spLocks/>
              </p:cNvSpPr>
              <p:nvPr/>
            </p:nvSpPr>
            <p:spPr bwMode="auto">
              <a:xfrm>
                <a:off x="4983" y="2521"/>
                <a:ext cx="440" cy="412"/>
              </a:xfrm>
              <a:custGeom>
                <a:avLst/>
                <a:gdLst>
                  <a:gd name="T0" fmla="*/ 34 w 186"/>
                  <a:gd name="T1" fmla="*/ 143 h 174"/>
                  <a:gd name="T2" fmla="*/ 86 w 186"/>
                  <a:gd name="T3" fmla="*/ 172 h 174"/>
                  <a:gd name="T4" fmla="*/ 147 w 186"/>
                  <a:gd name="T5" fmla="*/ 153 h 174"/>
                  <a:gd name="T6" fmla="*/ 171 w 186"/>
                  <a:gd name="T7" fmla="*/ 130 h 174"/>
                  <a:gd name="T8" fmla="*/ 168 w 186"/>
                  <a:gd name="T9" fmla="*/ 55 h 174"/>
                  <a:gd name="T10" fmla="*/ 104 w 186"/>
                  <a:gd name="T11" fmla="*/ 9 h 174"/>
                  <a:gd name="T12" fmla="*/ 75 w 186"/>
                  <a:gd name="T13" fmla="*/ 2 h 174"/>
                  <a:gd name="T14" fmla="*/ 8 w 186"/>
                  <a:gd name="T15" fmla="*/ 56 h 174"/>
                  <a:gd name="T16" fmla="*/ 34 w 186"/>
                  <a:gd name="T17" fmla="*/ 143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6" h="174">
                    <a:moveTo>
                      <a:pt x="34" y="143"/>
                    </a:moveTo>
                    <a:cubicBezTo>
                      <a:pt x="47" y="158"/>
                      <a:pt x="66" y="170"/>
                      <a:pt x="86" y="172"/>
                    </a:cubicBezTo>
                    <a:cubicBezTo>
                      <a:pt x="108" y="174"/>
                      <a:pt x="129" y="165"/>
                      <a:pt x="147" y="153"/>
                    </a:cubicBezTo>
                    <a:cubicBezTo>
                      <a:pt x="156" y="147"/>
                      <a:pt x="165" y="140"/>
                      <a:pt x="171" y="130"/>
                    </a:cubicBezTo>
                    <a:cubicBezTo>
                      <a:pt x="186" y="108"/>
                      <a:pt x="182" y="77"/>
                      <a:pt x="168" y="55"/>
                    </a:cubicBezTo>
                    <a:cubicBezTo>
                      <a:pt x="153" y="33"/>
                      <a:pt x="129" y="18"/>
                      <a:pt x="104" y="9"/>
                    </a:cubicBezTo>
                    <a:cubicBezTo>
                      <a:pt x="95" y="5"/>
                      <a:pt x="85" y="2"/>
                      <a:pt x="75" y="2"/>
                    </a:cubicBezTo>
                    <a:cubicBezTo>
                      <a:pt x="44" y="0"/>
                      <a:pt x="15" y="25"/>
                      <a:pt x="8" y="56"/>
                    </a:cubicBezTo>
                    <a:cubicBezTo>
                      <a:pt x="0" y="87"/>
                      <a:pt x="12" y="120"/>
                      <a:pt x="34" y="143"/>
                    </a:cubicBezTo>
                    <a:close/>
                  </a:path>
                </a:pathLst>
              </a:custGeom>
              <a:solidFill>
                <a:srgbClr val="F9B2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7" name="Freeform 2695"/>
              <p:cNvSpPr>
                <a:spLocks/>
              </p:cNvSpPr>
              <p:nvPr/>
            </p:nvSpPr>
            <p:spPr bwMode="auto">
              <a:xfrm>
                <a:off x="4647" y="1500"/>
                <a:ext cx="1650" cy="1172"/>
              </a:xfrm>
              <a:custGeom>
                <a:avLst/>
                <a:gdLst>
                  <a:gd name="T0" fmla="*/ 685 w 697"/>
                  <a:gd name="T1" fmla="*/ 189 h 495"/>
                  <a:gd name="T2" fmla="*/ 591 w 697"/>
                  <a:gd name="T3" fmla="*/ 283 h 495"/>
                  <a:gd name="T4" fmla="*/ 428 w 697"/>
                  <a:gd name="T5" fmla="*/ 269 h 495"/>
                  <a:gd name="T6" fmla="*/ 415 w 697"/>
                  <a:gd name="T7" fmla="*/ 259 h 495"/>
                  <a:gd name="T8" fmla="*/ 392 w 697"/>
                  <a:gd name="T9" fmla="*/ 263 h 495"/>
                  <a:gd name="T10" fmla="*/ 347 w 697"/>
                  <a:gd name="T11" fmla="*/ 309 h 495"/>
                  <a:gd name="T12" fmla="*/ 354 w 697"/>
                  <a:gd name="T13" fmla="*/ 335 h 495"/>
                  <a:gd name="T14" fmla="*/ 339 w 697"/>
                  <a:gd name="T15" fmla="*/ 400 h 495"/>
                  <a:gd name="T16" fmla="*/ 287 w 697"/>
                  <a:gd name="T17" fmla="*/ 445 h 495"/>
                  <a:gd name="T18" fmla="*/ 224 w 697"/>
                  <a:gd name="T19" fmla="*/ 479 h 495"/>
                  <a:gd name="T20" fmla="*/ 88 w 697"/>
                  <a:gd name="T21" fmla="*/ 471 h 495"/>
                  <a:gd name="T22" fmla="*/ 0 w 697"/>
                  <a:gd name="T23" fmla="*/ 366 h 495"/>
                  <a:gd name="T24" fmla="*/ 202 w 697"/>
                  <a:gd name="T25" fmla="*/ 238 h 495"/>
                  <a:gd name="T26" fmla="*/ 280 w 697"/>
                  <a:gd name="T27" fmla="*/ 222 h 495"/>
                  <a:gd name="T28" fmla="*/ 331 w 697"/>
                  <a:gd name="T29" fmla="*/ 269 h 495"/>
                  <a:gd name="T30" fmla="*/ 391 w 697"/>
                  <a:gd name="T31" fmla="*/ 238 h 495"/>
                  <a:gd name="T32" fmla="*/ 401 w 697"/>
                  <a:gd name="T33" fmla="*/ 227 h 495"/>
                  <a:gd name="T34" fmla="*/ 391 w 697"/>
                  <a:gd name="T35" fmla="*/ 196 h 495"/>
                  <a:gd name="T36" fmla="*/ 401 w 697"/>
                  <a:gd name="T37" fmla="*/ 138 h 495"/>
                  <a:gd name="T38" fmla="*/ 450 w 697"/>
                  <a:gd name="T39" fmla="*/ 100 h 495"/>
                  <a:gd name="T40" fmla="*/ 558 w 697"/>
                  <a:gd name="T41" fmla="*/ 36 h 495"/>
                  <a:gd name="T42" fmla="*/ 655 w 697"/>
                  <a:gd name="T43" fmla="*/ 23 h 495"/>
                  <a:gd name="T44" fmla="*/ 676 w 697"/>
                  <a:gd name="T45" fmla="*/ 68 h 495"/>
                  <a:gd name="T46" fmla="*/ 685 w 697"/>
                  <a:gd name="T47" fmla="*/ 189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97" h="495">
                    <a:moveTo>
                      <a:pt x="685" y="189"/>
                    </a:moveTo>
                    <a:cubicBezTo>
                      <a:pt x="672" y="233"/>
                      <a:pt x="633" y="265"/>
                      <a:pt x="591" y="283"/>
                    </a:cubicBezTo>
                    <a:cubicBezTo>
                      <a:pt x="538" y="307"/>
                      <a:pt x="470" y="310"/>
                      <a:pt x="428" y="269"/>
                    </a:cubicBezTo>
                    <a:cubicBezTo>
                      <a:pt x="424" y="265"/>
                      <a:pt x="420" y="261"/>
                      <a:pt x="415" y="259"/>
                    </a:cubicBezTo>
                    <a:cubicBezTo>
                      <a:pt x="407" y="257"/>
                      <a:pt x="399" y="260"/>
                      <a:pt x="392" y="263"/>
                    </a:cubicBezTo>
                    <a:cubicBezTo>
                      <a:pt x="371" y="272"/>
                      <a:pt x="346" y="286"/>
                      <a:pt x="347" y="309"/>
                    </a:cubicBezTo>
                    <a:cubicBezTo>
                      <a:pt x="347" y="318"/>
                      <a:pt x="352" y="326"/>
                      <a:pt x="354" y="335"/>
                    </a:cubicBezTo>
                    <a:cubicBezTo>
                      <a:pt x="361" y="357"/>
                      <a:pt x="353" y="381"/>
                      <a:pt x="339" y="400"/>
                    </a:cubicBezTo>
                    <a:cubicBezTo>
                      <a:pt x="325" y="419"/>
                      <a:pt x="306" y="432"/>
                      <a:pt x="287" y="445"/>
                    </a:cubicBezTo>
                    <a:cubicBezTo>
                      <a:pt x="267" y="458"/>
                      <a:pt x="247" y="471"/>
                      <a:pt x="224" y="479"/>
                    </a:cubicBezTo>
                    <a:cubicBezTo>
                      <a:pt x="180" y="495"/>
                      <a:pt x="129" y="492"/>
                      <a:pt x="88" y="471"/>
                    </a:cubicBezTo>
                    <a:cubicBezTo>
                      <a:pt x="46" y="450"/>
                      <a:pt x="13" y="411"/>
                      <a:pt x="0" y="366"/>
                    </a:cubicBezTo>
                    <a:cubicBezTo>
                      <a:pt x="63" y="317"/>
                      <a:pt x="131" y="274"/>
                      <a:pt x="202" y="238"/>
                    </a:cubicBezTo>
                    <a:cubicBezTo>
                      <a:pt x="226" y="225"/>
                      <a:pt x="254" y="213"/>
                      <a:pt x="280" y="222"/>
                    </a:cubicBezTo>
                    <a:cubicBezTo>
                      <a:pt x="303" y="229"/>
                      <a:pt x="318" y="249"/>
                      <a:pt x="331" y="269"/>
                    </a:cubicBezTo>
                    <a:cubicBezTo>
                      <a:pt x="353" y="262"/>
                      <a:pt x="373" y="252"/>
                      <a:pt x="391" y="238"/>
                    </a:cubicBezTo>
                    <a:cubicBezTo>
                      <a:pt x="395" y="235"/>
                      <a:pt x="399" y="231"/>
                      <a:pt x="401" y="227"/>
                    </a:cubicBezTo>
                    <a:cubicBezTo>
                      <a:pt x="404" y="216"/>
                      <a:pt x="395" y="206"/>
                      <a:pt x="391" y="196"/>
                    </a:cubicBezTo>
                    <a:cubicBezTo>
                      <a:pt x="382" y="177"/>
                      <a:pt x="389" y="154"/>
                      <a:pt x="401" y="138"/>
                    </a:cubicBezTo>
                    <a:cubicBezTo>
                      <a:pt x="414" y="121"/>
                      <a:pt x="432" y="110"/>
                      <a:pt x="450" y="100"/>
                    </a:cubicBezTo>
                    <a:cubicBezTo>
                      <a:pt x="486" y="78"/>
                      <a:pt x="522" y="57"/>
                      <a:pt x="558" y="36"/>
                    </a:cubicBezTo>
                    <a:cubicBezTo>
                      <a:pt x="588" y="18"/>
                      <a:pt x="629" y="0"/>
                      <a:pt x="655" y="23"/>
                    </a:cubicBezTo>
                    <a:cubicBezTo>
                      <a:pt x="668" y="35"/>
                      <a:pt x="672" y="52"/>
                      <a:pt x="676" y="68"/>
                    </a:cubicBezTo>
                    <a:cubicBezTo>
                      <a:pt x="687" y="108"/>
                      <a:pt x="697" y="150"/>
                      <a:pt x="685" y="189"/>
                    </a:cubicBez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8" name="Freeform 2696"/>
              <p:cNvSpPr>
                <a:spLocks/>
              </p:cNvSpPr>
              <p:nvPr/>
            </p:nvSpPr>
            <p:spPr bwMode="auto">
              <a:xfrm>
                <a:off x="6273" y="1938"/>
                <a:ext cx="5" cy="12"/>
              </a:xfrm>
              <a:custGeom>
                <a:avLst/>
                <a:gdLst>
                  <a:gd name="T0" fmla="*/ 1 w 2"/>
                  <a:gd name="T1" fmla="*/ 3 h 5"/>
                  <a:gd name="T2" fmla="*/ 1 w 2"/>
                  <a:gd name="T3" fmla="*/ 5 h 5"/>
                  <a:gd name="T4" fmla="*/ 1 w 2"/>
                  <a:gd name="T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5">
                    <a:moveTo>
                      <a:pt x="1" y="3"/>
                    </a:moveTo>
                    <a:cubicBezTo>
                      <a:pt x="0" y="5"/>
                      <a:pt x="1" y="5"/>
                      <a:pt x="1" y="5"/>
                    </a:cubicBezTo>
                    <a:cubicBezTo>
                      <a:pt x="2" y="0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9" name="Freeform 2697"/>
              <p:cNvSpPr>
                <a:spLocks/>
              </p:cNvSpPr>
              <p:nvPr/>
            </p:nvSpPr>
            <p:spPr bwMode="auto">
              <a:xfrm>
                <a:off x="6283" y="1815"/>
                <a:ext cx="2" cy="16"/>
              </a:xfrm>
              <a:custGeom>
                <a:avLst/>
                <a:gdLst>
                  <a:gd name="T0" fmla="*/ 0 w 1"/>
                  <a:gd name="T1" fmla="*/ 6 h 7"/>
                  <a:gd name="T2" fmla="*/ 1 w 1"/>
                  <a:gd name="T3" fmla="*/ 7 h 7"/>
                  <a:gd name="T4" fmla="*/ 0 w 1"/>
                  <a:gd name="T5" fmla="*/ 3 h 7"/>
                  <a:gd name="T6" fmla="*/ 0 w 1"/>
                  <a:gd name="T7" fmla="*/ 0 h 7"/>
                  <a:gd name="T8" fmla="*/ 0 w 1"/>
                  <a:gd name="T9" fmla="*/ 3 h 7"/>
                  <a:gd name="T10" fmla="*/ 0 w 1"/>
                  <a:gd name="T11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7">
                    <a:moveTo>
                      <a:pt x="0" y="6"/>
                    </a:move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0" y="5"/>
                      <a:pt x="0" y="3"/>
                    </a:cubicBezTo>
                    <a:cubicBezTo>
                      <a:pt x="0" y="2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3"/>
                    </a:cubicBezTo>
                    <a:cubicBezTo>
                      <a:pt x="0" y="5"/>
                      <a:pt x="0" y="6"/>
                      <a:pt x="0" y="6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0" name="Freeform 2698"/>
              <p:cNvSpPr>
                <a:spLocks/>
              </p:cNvSpPr>
              <p:nvPr/>
            </p:nvSpPr>
            <p:spPr bwMode="auto">
              <a:xfrm>
                <a:off x="6266" y="1725"/>
                <a:ext cx="15" cy="66"/>
              </a:xfrm>
              <a:custGeom>
                <a:avLst/>
                <a:gdLst>
                  <a:gd name="T0" fmla="*/ 0 w 6"/>
                  <a:gd name="T1" fmla="*/ 0 h 28"/>
                  <a:gd name="T2" fmla="*/ 5 w 6"/>
                  <a:gd name="T3" fmla="*/ 24 h 28"/>
                  <a:gd name="T4" fmla="*/ 5 w 6"/>
                  <a:gd name="T5" fmla="*/ 25 h 28"/>
                  <a:gd name="T6" fmla="*/ 6 w 6"/>
                  <a:gd name="T7" fmla="*/ 28 h 28"/>
                  <a:gd name="T8" fmla="*/ 0 w 6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28">
                    <a:moveTo>
                      <a:pt x="0" y="0"/>
                    </a:moveTo>
                    <a:cubicBezTo>
                      <a:pt x="1" y="4"/>
                      <a:pt x="4" y="15"/>
                      <a:pt x="5" y="24"/>
                    </a:cubicBezTo>
                    <a:cubicBezTo>
                      <a:pt x="5" y="25"/>
                      <a:pt x="5" y="25"/>
                      <a:pt x="5" y="25"/>
                    </a:cubicBezTo>
                    <a:cubicBezTo>
                      <a:pt x="6" y="28"/>
                      <a:pt x="6" y="28"/>
                      <a:pt x="6" y="28"/>
                    </a:cubicBezTo>
                    <a:cubicBezTo>
                      <a:pt x="5" y="19"/>
                      <a:pt x="2" y="6"/>
                      <a:pt x="0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1" name="Freeform 2699"/>
              <p:cNvSpPr>
                <a:spLocks/>
              </p:cNvSpPr>
              <p:nvPr/>
            </p:nvSpPr>
            <p:spPr bwMode="auto">
              <a:xfrm>
                <a:off x="6255" y="1656"/>
                <a:ext cx="7" cy="24"/>
              </a:xfrm>
              <a:custGeom>
                <a:avLst/>
                <a:gdLst>
                  <a:gd name="T0" fmla="*/ 1 w 3"/>
                  <a:gd name="T1" fmla="*/ 5 h 10"/>
                  <a:gd name="T2" fmla="*/ 3 w 3"/>
                  <a:gd name="T3" fmla="*/ 10 h 10"/>
                  <a:gd name="T4" fmla="*/ 2 w 3"/>
                  <a:gd name="T5" fmla="*/ 9 h 10"/>
                  <a:gd name="T6" fmla="*/ 1 w 3"/>
                  <a:gd name="T7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0">
                    <a:moveTo>
                      <a:pt x="1" y="5"/>
                    </a:moveTo>
                    <a:cubicBezTo>
                      <a:pt x="1" y="6"/>
                      <a:pt x="0" y="0"/>
                      <a:pt x="3" y="10"/>
                    </a:cubicBezTo>
                    <a:cubicBezTo>
                      <a:pt x="3" y="10"/>
                      <a:pt x="2" y="10"/>
                      <a:pt x="2" y="9"/>
                    </a:cubicBezTo>
                    <a:cubicBezTo>
                      <a:pt x="2" y="8"/>
                      <a:pt x="2" y="7"/>
                      <a:pt x="1" y="5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2" name="Freeform 2700"/>
              <p:cNvSpPr>
                <a:spLocks/>
              </p:cNvSpPr>
              <p:nvPr/>
            </p:nvSpPr>
            <p:spPr bwMode="auto">
              <a:xfrm>
                <a:off x="6259" y="1670"/>
                <a:ext cx="5" cy="19"/>
              </a:xfrm>
              <a:custGeom>
                <a:avLst/>
                <a:gdLst>
                  <a:gd name="T0" fmla="*/ 0 w 2"/>
                  <a:gd name="T1" fmla="*/ 3 h 8"/>
                  <a:gd name="T2" fmla="*/ 0 w 2"/>
                  <a:gd name="T3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8">
                    <a:moveTo>
                      <a:pt x="0" y="3"/>
                    </a:moveTo>
                    <a:cubicBezTo>
                      <a:pt x="2" y="8"/>
                      <a:pt x="0" y="0"/>
                      <a:pt x="0" y="3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3" name="Freeform 2701"/>
              <p:cNvSpPr>
                <a:spLocks/>
              </p:cNvSpPr>
              <p:nvPr/>
            </p:nvSpPr>
            <p:spPr bwMode="auto">
              <a:xfrm>
                <a:off x="6245" y="1616"/>
                <a:ext cx="7" cy="26"/>
              </a:xfrm>
              <a:custGeom>
                <a:avLst/>
                <a:gdLst>
                  <a:gd name="T0" fmla="*/ 1 w 3"/>
                  <a:gd name="T1" fmla="*/ 5 h 11"/>
                  <a:gd name="T2" fmla="*/ 2 w 3"/>
                  <a:gd name="T3" fmla="*/ 8 h 11"/>
                  <a:gd name="T4" fmla="*/ 3 w 3"/>
                  <a:gd name="T5" fmla="*/ 11 h 11"/>
                  <a:gd name="T6" fmla="*/ 2 w 3"/>
                  <a:gd name="T7" fmla="*/ 6 h 11"/>
                  <a:gd name="T8" fmla="*/ 1 w 3"/>
                  <a:gd name="T9" fmla="*/ 5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1">
                    <a:moveTo>
                      <a:pt x="1" y="5"/>
                    </a:moveTo>
                    <a:cubicBezTo>
                      <a:pt x="1" y="5"/>
                      <a:pt x="1" y="7"/>
                      <a:pt x="2" y="8"/>
                    </a:cubicBezTo>
                    <a:cubicBezTo>
                      <a:pt x="2" y="10"/>
                      <a:pt x="3" y="11"/>
                      <a:pt x="3" y="11"/>
                    </a:cubicBezTo>
                    <a:cubicBezTo>
                      <a:pt x="2" y="10"/>
                      <a:pt x="1" y="4"/>
                      <a:pt x="2" y="6"/>
                    </a:cubicBezTo>
                    <a:cubicBezTo>
                      <a:pt x="0" y="0"/>
                      <a:pt x="0" y="1"/>
                      <a:pt x="1" y="5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4" name="Freeform 2702"/>
              <p:cNvSpPr>
                <a:spLocks/>
              </p:cNvSpPr>
              <p:nvPr/>
            </p:nvSpPr>
            <p:spPr bwMode="auto">
              <a:xfrm>
                <a:off x="6240" y="1614"/>
                <a:ext cx="3" cy="9"/>
              </a:xfrm>
              <a:custGeom>
                <a:avLst/>
                <a:gdLst>
                  <a:gd name="T0" fmla="*/ 0 w 1"/>
                  <a:gd name="T1" fmla="*/ 0 h 4"/>
                  <a:gd name="T2" fmla="*/ 1 w 1"/>
                  <a:gd name="T3" fmla="*/ 4 h 4"/>
                  <a:gd name="T4" fmla="*/ 0 w 1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2"/>
                      <a:pt x="0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5" name="Freeform 2703"/>
              <p:cNvSpPr>
                <a:spLocks/>
              </p:cNvSpPr>
              <p:nvPr/>
            </p:nvSpPr>
            <p:spPr bwMode="auto">
              <a:xfrm>
                <a:off x="6243" y="1623"/>
                <a:ext cx="7" cy="14"/>
              </a:xfrm>
              <a:custGeom>
                <a:avLst/>
                <a:gdLst>
                  <a:gd name="T0" fmla="*/ 3 w 3"/>
                  <a:gd name="T1" fmla="*/ 6 h 6"/>
                  <a:gd name="T2" fmla="*/ 2 w 3"/>
                  <a:gd name="T3" fmla="*/ 3 h 6"/>
                  <a:gd name="T4" fmla="*/ 0 w 3"/>
                  <a:gd name="T5" fmla="*/ 0 h 6"/>
                  <a:gd name="T6" fmla="*/ 1 w 3"/>
                  <a:gd name="T7" fmla="*/ 3 h 6"/>
                  <a:gd name="T8" fmla="*/ 3 w 3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6"/>
                    </a:moveTo>
                    <a:cubicBezTo>
                      <a:pt x="3" y="6"/>
                      <a:pt x="2" y="4"/>
                      <a:pt x="2" y="3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1" y="0"/>
                      <a:pt x="0" y="1"/>
                      <a:pt x="1" y="3"/>
                    </a:cubicBezTo>
                    <a:cubicBezTo>
                      <a:pt x="1" y="2"/>
                      <a:pt x="2" y="3"/>
                      <a:pt x="3" y="6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6" name="Freeform 2704"/>
              <p:cNvSpPr>
                <a:spLocks/>
              </p:cNvSpPr>
              <p:nvPr/>
            </p:nvSpPr>
            <p:spPr bwMode="auto">
              <a:xfrm>
                <a:off x="6252" y="1647"/>
                <a:ext cx="7" cy="31"/>
              </a:xfrm>
              <a:custGeom>
                <a:avLst/>
                <a:gdLst>
                  <a:gd name="T0" fmla="*/ 0 w 3"/>
                  <a:gd name="T1" fmla="*/ 0 h 13"/>
                  <a:gd name="T2" fmla="*/ 0 w 3"/>
                  <a:gd name="T3" fmla="*/ 2 h 13"/>
                  <a:gd name="T4" fmla="*/ 0 w 3"/>
                  <a:gd name="T5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3">
                    <a:moveTo>
                      <a:pt x="0" y="0"/>
                    </a:moveTo>
                    <a:cubicBezTo>
                      <a:pt x="0" y="3"/>
                      <a:pt x="1" y="8"/>
                      <a:pt x="0" y="2"/>
                    </a:cubicBezTo>
                    <a:cubicBezTo>
                      <a:pt x="3" y="13"/>
                      <a:pt x="3" y="12"/>
                      <a:pt x="0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7" name="Freeform 2705"/>
              <p:cNvSpPr>
                <a:spLocks/>
              </p:cNvSpPr>
              <p:nvPr/>
            </p:nvSpPr>
            <p:spPr bwMode="auto">
              <a:xfrm>
                <a:off x="6264" y="1718"/>
                <a:ext cx="5" cy="21"/>
              </a:xfrm>
              <a:custGeom>
                <a:avLst/>
                <a:gdLst>
                  <a:gd name="T0" fmla="*/ 0 w 2"/>
                  <a:gd name="T1" fmla="*/ 0 h 9"/>
                  <a:gd name="T2" fmla="*/ 1 w 2"/>
                  <a:gd name="T3" fmla="*/ 5 h 9"/>
                  <a:gd name="T4" fmla="*/ 2 w 2"/>
                  <a:gd name="T5" fmla="*/ 9 h 9"/>
                  <a:gd name="T6" fmla="*/ 0 w 2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9">
                    <a:moveTo>
                      <a:pt x="0" y="0"/>
                    </a:moveTo>
                    <a:cubicBezTo>
                      <a:pt x="1" y="5"/>
                      <a:pt x="1" y="5"/>
                      <a:pt x="1" y="5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7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8" name="Freeform 2706"/>
              <p:cNvSpPr>
                <a:spLocks/>
              </p:cNvSpPr>
              <p:nvPr/>
            </p:nvSpPr>
            <p:spPr bwMode="auto">
              <a:xfrm>
                <a:off x="6198" y="1545"/>
                <a:ext cx="14" cy="14"/>
              </a:xfrm>
              <a:custGeom>
                <a:avLst/>
                <a:gdLst>
                  <a:gd name="T0" fmla="*/ 0 w 6"/>
                  <a:gd name="T1" fmla="*/ 1 h 6"/>
                  <a:gd name="T2" fmla="*/ 2 w 6"/>
                  <a:gd name="T3" fmla="*/ 3 h 6"/>
                  <a:gd name="T4" fmla="*/ 4 w 6"/>
                  <a:gd name="T5" fmla="*/ 4 h 6"/>
                  <a:gd name="T6" fmla="*/ 6 w 6"/>
                  <a:gd name="T7" fmla="*/ 6 h 6"/>
                  <a:gd name="T8" fmla="*/ 0 w 6"/>
                  <a:gd name="T9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0" y="1"/>
                    </a:moveTo>
                    <a:cubicBezTo>
                      <a:pt x="0" y="0"/>
                      <a:pt x="2" y="2"/>
                      <a:pt x="2" y="3"/>
                    </a:cubicBezTo>
                    <a:cubicBezTo>
                      <a:pt x="2" y="3"/>
                      <a:pt x="3" y="4"/>
                      <a:pt x="4" y="4"/>
                    </a:cubicBezTo>
                    <a:cubicBezTo>
                      <a:pt x="5" y="5"/>
                      <a:pt x="6" y="6"/>
                      <a:pt x="6" y="6"/>
                    </a:cubicBezTo>
                    <a:cubicBezTo>
                      <a:pt x="4" y="4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9" name="Freeform 2707"/>
              <p:cNvSpPr>
                <a:spLocks/>
              </p:cNvSpPr>
              <p:nvPr/>
            </p:nvSpPr>
            <p:spPr bwMode="auto">
              <a:xfrm>
                <a:off x="6188" y="1543"/>
                <a:ext cx="14" cy="9"/>
              </a:xfrm>
              <a:custGeom>
                <a:avLst/>
                <a:gdLst>
                  <a:gd name="T0" fmla="*/ 6 w 6"/>
                  <a:gd name="T1" fmla="*/ 4 h 4"/>
                  <a:gd name="T2" fmla="*/ 5 w 6"/>
                  <a:gd name="T3" fmla="*/ 3 h 4"/>
                  <a:gd name="T4" fmla="*/ 3 w 6"/>
                  <a:gd name="T5" fmla="*/ 2 h 4"/>
                  <a:gd name="T6" fmla="*/ 1 w 6"/>
                  <a:gd name="T7" fmla="*/ 0 h 4"/>
                  <a:gd name="T8" fmla="*/ 0 w 6"/>
                  <a:gd name="T9" fmla="*/ 0 h 4"/>
                  <a:gd name="T10" fmla="*/ 6 w 6"/>
                  <a:gd name="T11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4">
                    <a:moveTo>
                      <a:pt x="6" y="4"/>
                    </a:moveTo>
                    <a:cubicBezTo>
                      <a:pt x="6" y="4"/>
                      <a:pt x="6" y="3"/>
                      <a:pt x="5" y="3"/>
                    </a:cubicBezTo>
                    <a:cubicBezTo>
                      <a:pt x="5" y="3"/>
                      <a:pt x="4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3"/>
                      <a:pt x="6" y="4"/>
                      <a:pt x="6" y="4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0" name="Freeform 2708"/>
              <p:cNvSpPr>
                <a:spLocks/>
              </p:cNvSpPr>
              <p:nvPr/>
            </p:nvSpPr>
            <p:spPr bwMode="auto">
              <a:xfrm>
                <a:off x="6236" y="1609"/>
                <a:ext cx="11" cy="28"/>
              </a:xfrm>
              <a:custGeom>
                <a:avLst/>
                <a:gdLst>
                  <a:gd name="T0" fmla="*/ 1 w 5"/>
                  <a:gd name="T1" fmla="*/ 2 h 12"/>
                  <a:gd name="T2" fmla="*/ 3 w 5"/>
                  <a:gd name="T3" fmla="*/ 7 h 12"/>
                  <a:gd name="T4" fmla="*/ 5 w 5"/>
                  <a:gd name="T5" fmla="*/ 12 h 12"/>
                  <a:gd name="T6" fmla="*/ 3 w 5"/>
                  <a:gd name="T7" fmla="*/ 6 h 12"/>
                  <a:gd name="T8" fmla="*/ 0 w 5"/>
                  <a:gd name="T9" fmla="*/ 0 h 12"/>
                  <a:gd name="T10" fmla="*/ 1 w 5"/>
                  <a:gd name="T11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12">
                    <a:moveTo>
                      <a:pt x="1" y="2"/>
                    </a:moveTo>
                    <a:cubicBezTo>
                      <a:pt x="1" y="2"/>
                      <a:pt x="2" y="4"/>
                      <a:pt x="3" y="7"/>
                    </a:cubicBezTo>
                    <a:cubicBezTo>
                      <a:pt x="4" y="10"/>
                      <a:pt x="5" y="12"/>
                      <a:pt x="5" y="12"/>
                    </a:cubicBezTo>
                    <a:cubicBezTo>
                      <a:pt x="5" y="12"/>
                      <a:pt x="4" y="9"/>
                      <a:pt x="3" y="6"/>
                    </a:cubicBezTo>
                    <a:cubicBezTo>
                      <a:pt x="2" y="3"/>
                      <a:pt x="0" y="0"/>
                      <a:pt x="0" y="0"/>
                    </a:cubicBez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1" name="Freeform 2709"/>
              <p:cNvSpPr>
                <a:spLocks/>
              </p:cNvSpPr>
              <p:nvPr/>
            </p:nvSpPr>
            <p:spPr bwMode="auto">
              <a:xfrm>
                <a:off x="6129" y="1521"/>
                <a:ext cx="19" cy="3"/>
              </a:xfrm>
              <a:custGeom>
                <a:avLst/>
                <a:gdLst>
                  <a:gd name="T0" fmla="*/ 3 w 8"/>
                  <a:gd name="T1" fmla="*/ 0 h 1"/>
                  <a:gd name="T2" fmla="*/ 8 w 8"/>
                  <a:gd name="T3" fmla="*/ 1 h 1"/>
                  <a:gd name="T4" fmla="*/ 0 w 8"/>
                  <a:gd name="T5" fmla="*/ 0 h 1"/>
                  <a:gd name="T6" fmla="*/ 3 w 8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">
                    <a:moveTo>
                      <a:pt x="3" y="0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0" y="0"/>
                      <a:pt x="0" y="0"/>
                    </a:cubicBezTo>
                    <a:cubicBezTo>
                      <a:pt x="0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2" name="Freeform 2710"/>
              <p:cNvSpPr>
                <a:spLocks/>
              </p:cNvSpPr>
              <p:nvPr/>
            </p:nvSpPr>
            <p:spPr bwMode="auto">
              <a:xfrm>
                <a:off x="6063" y="1521"/>
                <a:ext cx="38" cy="10"/>
              </a:xfrm>
              <a:custGeom>
                <a:avLst/>
                <a:gdLst>
                  <a:gd name="T0" fmla="*/ 13 w 16"/>
                  <a:gd name="T1" fmla="*/ 1 h 4"/>
                  <a:gd name="T2" fmla="*/ 12 w 16"/>
                  <a:gd name="T3" fmla="*/ 1 h 4"/>
                  <a:gd name="T4" fmla="*/ 5 w 16"/>
                  <a:gd name="T5" fmla="*/ 2 h 4"/>
                  <a:gd name="T6" fmla="*/ 0 w 16"/>
                  <a:gd name="T7" fmla="*/ 4 h 4"/>
                  <a:gd name="T8" fmla="*/ 6 w 16"/>
                  <a:gd name="T9" fmla="*/ 3 h 4"/>
                  <a:gd name="T10" fmla="*/ 13 w 16"/>
                  <a:gd name="T11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4">
                    <a:moveTo>
                      <a:pt x="13" y="1"/>
                    </a:moveTo>
                    <a:cubicBezTo>
                      <a:pt x="16" y="0"/>
                      <a:pt x="9" y="2"/>
                      <a:pt x="12" y="1"/>
                    </a:cubicBezTo>
                    <a:cubicBezTo>
                      <a:pt x="10" y="1"/>
                      <a:pt x="7" y="2"/>
                      <a:pt x="5" y="2"/>
                    </a:cubicBezTo>
                    <a:cubicBezTo>
                      <a:pt x="3" y="3"/>
                      <a:pt x="1" y="4"/>
                      <a:pt x="0" y="4"/>
                    </a:cubicBezTo>
                    <a:cubicBezTo>
                      <a:pt x="2" y="4"/>
                      <a:pt x="4" y="3"/>
                      <a:pt x="6" y="3"/>
                    </a:cubicBezTo>
                    <a:cubicBezTo>
                      <a:pt x="8" y="2"/>
                      <a:pt x="10" y="2"/>
                      <a:pt x="13" y="1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3" name="Freeform 2711"/>
              <p:cNvSpPr>
                <a:spLocks/>
              </p:cNvSpPr>
              <p:nvPr/>
            </p:nvSpPr>
            <p:spPr bwMode="auto">
              <a:xfrm>
                <a:off x="6049" y="1531"/>
                <a:ext cx="14" cy="7"/>
              </a:xfrm>
              <a:custGeom>
                <a:avLst/>
                <a:gdLst>
                  <a:gd name="T0" fmla="*/ 0 w 6"/>
                  <a:gd name="T1" fmla="*/ 3 h 3"/>
                  <a:gd name="T2" fmla="*/ 6 w 6"/>
                  <a:gd name="T3" fmla="*/ 0 h 3"/>
                  <a:gd name="T4" fmla="*/ 0 w 6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3">
                    <a:moveTo>
                      <a:pt x="0" y="3"/>
                    </a:moveTo>
                    <a:cubicBezTo>
                      <a:pt x="2" y="2"/>
                      <a:pt x="4" y="1"/>
                      <a:pt x="6" y="0"/>
                    </a:cubicBezTo>
                    <a:cubicBezTo>
                      <a:pt x="4" y="1"/>
                      <a:pt x="2" y="2"/>
                      <a:pt x="0" y="3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4" name="Freeform 2712"/>
              <p:cNvSpPr>
                <a:spLocks/>
              </p:cNvSpPr>
              <p:nvPr/>
            </p:nvSpPr>
            <p:spPr bwMode="auto">
              <a:xfrm>
                <a:off x="6148" y="1524"/>
                <a:ext cx="14" cy="4"/>
              </a:xfrm>
              <a:custGeom>
                <a:avLst/>
                <a:gdLst>
                  <a:gd name="T0" fmla="*/ 6 w 6"/>
                  <a:gd name="T1" fmla="*/ 2 h 2"/>
                  <a:gd name="T2" fmla="*/ 0 w 6"/>
                  <a:gd name="T3" fmla="*/ 0 h 2"/>
                  <a:gd name="T4" fmla="*/ 3 w 6"/>
                  <a:gd name="T5" fmla="*/ 2 h 2"/>
                  <a:gd name="T6" fmla="*/ 6 w 6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">
                    <a:moveTo>
                      <a:pt x="6" y="2"/>
                    </a:moveTo>
                    <a:cubicBezTo>
                      <a:pt x="5" y="2"/>
                      <a:pt x="4" y="2"/>
                      <a:pt x="0" y="0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2"/>
                      <a:pt x="5" y="2"/>
                      <a:pt x="6" y="2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5" name="Freeform 2713"/>
              <p:cNvSpPr>
                <a:spLocks/>
              </p:cNvSpPr>
              <p:nvPr/>
            </p:nvSpPr>
            <p:spPr bwMode="auto">
              <a:xfrm>
                <a:off x="6141" y="1524"/>
                <a:ext cx="14" cy="4"/>
              </a:xfrm>
              <a:custGeom>
                <a:avLst/>
                <a:gdLst>
                  <a:gd name="T0" fmla="*/ 6 w 6"/>
                  <a:gd name="T1" fmla="*/ 2 h 2"/>
                  <a:gd name="T2" fmla="*/ 6 w 6"/>
                  <a:gd name="T3" fmla="*/ 2 h 2"/>
                  <a:gd name="T4" fmla="*/ 2 w 6"/>
                  <a:gd name="T5" fmla="*/ 1 h 2"/>
                  <a:gd name="T6" fmla="*/ 0 w 6"/>
                  <a:gd name="T7" fmla="*/ 0 h 2"/>
                  <a:gd name="T8" fmla="*/ 2 w 6"/>
                  <a:gd name="T9" fmla="*/ 1 h 2"/>
                  <a:gd name="T10" fmla="*/ 6 w 6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2">
                    <a:moveTo>
                      <a:pt x="6" y="2"/>
                    </a:moveTo>
                    <a:cubicBezTo>
                      <a:pt x="6" y="2"/>
                      <a:pt x="6" y="2"/>
                      <a:pt x="6" y="2"/>
                    </a:cubicBezTo>
                    <a:cubicBezTo>
                      <a:pt x="5" y="1"/>
                      <a:pt x="3" y="1"/>
                      <a:pt x="2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0"/>
                      <a:pt x="1" y="1"/>
                      <a:pt x="2" y="1"/>
                    </a:cubicBezTo>
                    <a:cubicBezTo>
                      <a:pt x="3" y="1"/>
                      <a:pt x="4" y="1"/>
                      <a:pt x="6" y="2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6" name="Freeform 2714"/>
              <p:cNvSpPr>
                <a:spLocks/>
              </p:cNvSpPr>
              <p:nvPr/>
            </p:nvSpPr>
            <p:spPr bwMode="auto">
              <a:xfrm>
                <a:off x="6162" y="1528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7" name="Freeform 2715"/>
              <p:cNvSpPr>
                <a:spLocks/>
              </p:cNvSpPr>
              <p:nvPr/>
            </p:nvSpPr>
            <p:spPr bwMode="auto">
              <a:xfrm>
                <a:off x="6198" y="1550"/>
                <a:ext cx="21" cy="23"/>
              </a:xfrm>
              <a:custGeom>
                <a:avLst/>
                <a:gdLst>
                  <a:gd name="T0" fmla="*/ 9 w 9"/>
                  <a:gd name="T1" fmla="*/ 10 h 10"/>
                  <a:gd name="T2" fmla="*/ 6 w 9"/>
                  <a:gd name="T3" fmla="*/ 7 h 10"/>
                  <a:gd name="T4" fmla="*/ 9 w 9"/>
                  <a:gd name="T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10">
                    <a:moveTo>
                      <a:pt x="9" y="10"/>
                    </a:moveTo>
                    <a:cubicBezTo>
                      <a:pt x="7" y="7"/>
                      <a:pt x="0" y="0"/>
                      <a:pt x="6" y="7"/>
                    </a:cubicBezTo>
                    <a:cubicBezTo>
                      <a:pt x="8" y="9"/>
                      <a:pt x="5" y="5"/>
                      <a:pt x="9" y="1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8" name="Freeform 2716"/>
              <p:cNvSpPr>
                <a:spLocks/>
              </p:cNvSpPr>
              <p:nvPr/>
            </p:nvSpPr>
            <p:spPr bwMode="auto">
              <a:xfrm>
                <a:off x="6172" y="1533"/>
                <a:ext cx="16" cy="10"/>
              </a:xfrm>
              <a:custGeom>
                <a:avLst/>
                <a:gdLst>
                  <a:gd name="T0" fmla="*/ 0 w 7"/>
                  <a:gd name="T1" fmla="*/ 0 h 4"/>
                  <a:gd name="T2" fmla="*/ 6 w 7"/>
                  <a:gd name="T3" fmla="*/ 4 h 4"/>
                  <a:gd name="T4" fmla="*/ 7 w 7"/>
                  <a:gd name="T5" fmla="*/ 4 h 4"/>
                  <a:gd name="T6" fmla="*/ 0 w 7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4">
                    <a:moveTo>
                      <a:pt x="0" y="0"/>
                    </a:moveTo>
                    <a:cubicBezTo>
                      <a:pt x="0" y="0"/>
                      <a:pt x="6" y="4"/>
                      <a:pt x="6" y="4"/>
                    </a:cubicBezTo>
                    <a:cubicBezTo>
                      <a:pt x="6" y="4"/>
                      <a:pt x="5" y="3"/>
                      <a:pt x="7" y="4"/>
                    </a:cubicBezTo>
                    <a:cubicBezTo>
                      <a:pt x="7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9" name="Freeform 2717"/>
              <p:cNvSpPr>
                <a:spLocks/>
              </p:cNvSpPr>
              <p:nvPr/>
            </p:nvSpPr>
            <p:spPr bwMode="auto">
              <a:xfrm>
                <a:off x="6162" y="1531"/>
                <a:ext cx="10" cy="2"/>
              </a:xfrm>
              <a:custGeom>
                <a:avLst/>
                <a:gdLst>
                  <a:gd name="T0" fmla="*/ 0 w 10"/>
                  <a:gd name="T1" fmla="*/ 0 h 2"/>
                  <a:gd name="T2" fmla="*/ 10 w 10"/>
                  <a:gd name="T3" fmla="*/ 2 h 2"/>
                  <a:gd name="T4" fmla="*/ 3 w 10"/>
                  <a:gd name="T5" fmla="*/ 0 h 2"/>
                  <a:gd name="T6" fmla="*/ 0 w 10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2">
                    <a:moveTo>
                      <a:pt x="0" y="0"/>
                    </a:moveTo>
                    <a:lnTo>
                      <a:pt x="10" y="2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0" name="Freeform 2718"/>
              <p:cNvSpPr>
                <a:spLocks/>
              </p:cNvSpPr>
              <p:nvPr/>
            </p:nvSpPr>
            <p:spPr bwMode="auto">
              <a:xfrm>
                <a:off x="6053" y="1526"/>
                <a:ext cx="36" cy="12"/>
              </a:xfrm>
              <a:custGeom>
                <a:avLst/>
                <a:gdLst>
                  <a:gd name="T0" fmla="*/ 10 w 15"/>
                  <a:gd name="T1" fmla="*/ 1 h 5"/>
                  <a:gd name="T2" fmla="*/ 0 w 15"/>
                  <a:gd name="T3" fmla="*/ 5 h 5"/>
                  <a:gd name="T4" fmla="*/ 6 w 15"/>
                  <a:gd name="T5" fmla="*/ 3 h 5"/>
                  <a:gd name="T6" fmla="*/ 12 w 15"/>
                  <a:gd name="T7" fmla="*/ 1 h 5"/>
                  <a:gd name="T8" fmla="*/ 10 w 15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5">
                    <a:moveTo>
                      <a:pt x="10" y="1"/>
                    </a:moveTo>
                    <a:cubicBezTo>
                      <a:pt x="7" y="2"/>
                      <a:pt x="4" y="3"/>
                      <a:pt x="0" y="5"/>
                    </a:cubicBezTo>
                    <a:cubicBezTo>
                      <a:pt x="2" y="4"/>
                      <a:pt x="4" y="3"/>
                      <a:pt x="6" y="3"/>
                    </a:cubicBezTo>
                    <a:cubicBezTo>
                      <a:pt x="8" y="2"/>
                      <a:pt x="10" y="2"/>
                      <a:pt x="12" y="1"/>
                    </a:cubicBezTo>
                    <a:cubicBezTo>
                      <a:pt x="13" y="1"/>
                      <a:pt x="15" y="0"/>
                      <a:pt x="10" y="1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1" name="Freeform 2719"/>
              <p:cNvSpPr>
                <a:spLocks/>
              </p:cNvSpPr>
              <p:nvPr/>
            </p:nvSpPr>
            <p:spPr bwMode="auto">
              <a:xfrm>
                <a:off x="6112" y="1524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2" name="Freeform 2720"/>
              <p:cNvSpPr>
                <a:spLocks/>
              </p:cNvSpPr>
              <p:nvPr/>
            </p:nvSpPr>
            <p:spPr bwMode="auto">
              <a:xfrm>
                <a:off x="5970" y="1576"/>
                <a:ext cx="3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3" name="Freeform 2721"/>
              <p:cNvSpPr>
                <a:spLocks/>
              </p:cNvSpPr>
              <p:nvPr/>
            </p:nvSpPr>
            <p:spPr bwMode="auto">
              <a:xfrm>
                <a:off x="6082" y="1526"/>
                <a:ext cx="19" cy="2"/>
              </a:xfrm>
              <a:custGeom>
                <a:avLst/>
                <a:gdLst>
                  <a:gd name="T0" fmla="*/ 1 w 8"/>
                  <a:gd name="T1" fmla="*/ 1 h 1"/>
                  <a:gd name="T2" fmla="*/ 8 w 8"/>
                  <a:gd name="T3" fmla="*/ 0 h 1"/>
                  <a:gd name="T4" fmla="*/ 0 w 8"/>
                  <a:gd name="T5" fmla="*/ 1 h 1"/>
                  <a:gd name="T6" fmla="*/ 1 w 8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">
                    <a:moveTo>
                      <a:pt x="1" y="1"/>
                    </a:moveTo>
                    <a:cubicBezTo>
                      <a:pt x="4" y="1"/>
                      <a:pt x="6" y="0"/>
                      <a:pt x="8" y="0"/>
                    </a:cubicBezTo>
                    <a:cubicBezTo>
                      <a:pt x="6" y="0"/>
                      <a:pt x="3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4" name="Freeform 2722"/>
              <p:cNvSpPr>
                <a:spLocks/>
              </p:cNvSpPr>
              <p:nvPr/>
            </p:nvSpPr>
            <p:spPr bwMode="auto">
              <a:xfrm>
                <a:off x="6025" y="1543"/>
                <a:ext cx="12" cy="4"/>
              </a:xfrm>
              <a:custGeom>
                <a:avLst/>
                <a:gdLst>
                  <a:gd name="T0" fmla="*/ 0 w 5"/>
                  <a:gd name="T1" fmla="*/ 2 h 2"/>
                  <a:gd name="T2" fmla="*/ 5 w 5"/>
                  <a:gd name="T3" fmla="*/ 0 h 2"/>
                  <a:gd name="T4" fmla="*/ 0 w 5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2">
                    <a:moveTo>
                      <a:pt x="0" y="2"/>
                    </a:moveTo>
                    <a:cubicBezTo>
                      <a:pt x="1" y="1"/>
                      <a:pt x="3" y="1"/>
                      <a:pt x="5" y="0"/>
                    </a:cubicBezTo>
                    <a:cubicBezTo>
                      <a:pt x="3" y="0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5" name="Freeform 2723"/>
              <p:cNvSpPr>
                <a:spLocks/>
              </p:cNvSpPr>
              <p:nvPr/>
            </p:nvSpPr>
            <p:spPr bwMode="auto">
              <a:xfrm>
                <a:off x="6110" y="152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6" name="Freeform 2724"/>
              <p:cNvSpPr>
                <a:spLocks/>
              </p:cNvSpPr>
              <p:nvPr/>
            </p:nvSpPr>
            <p:spPr bwMode="auto">
              <a:xfrm>
                <a:off x="6101" y="1524"/>
                <a:ext cx="11" cy="2"/>
              </a:xfrm>
              <a:custGeom>
                <a:avLst/>
                <a:gdLst>
                  <a:gd name="T0" fmla="*/ 4 w 5"/>
                  <a:gd name="T1" fmla="*/ 0 h 1"/>
                  <a:gd name="T2" fmla="*/ 0 w 5"/>
                  <a:gd name="T3" fmla="*/ 1 h 1"/>
                  <a:gd name="T4" fmla="*/ 5 w 5"/>
                  <a:gd name="T5" fmla="*/ 0 h 1"/>
                  <a:gd name="T6" fmla="*/ 4 w 5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1">
                    <a:moveTo>
                      <a:pt x="4" y="0"/>
                    </a:moveTo>
                    <a:cubicBezTo>
                      <a:pt x="3" y="0"/>
                      <a:pt x="1" y="0"/>
                      <a:pt x="0" y="1"/>
                    </a:cubicBezTo>
                    <a:cubicBezTo>
                      <a:pt x="2" y="0"/>
                      <a:pt x="4" y="0"/>
                      <a:pt x="5" y="0"/>
                    </a:cubicBezTo>
                    <a:cubicBezTo>
                      <a:pt x="5" y="0"/>
                      <a:pt x="5" y="0"/>
                      <a:pt x="4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7" name="Freeform 2725"/>
              <p:cNvSpPr>
                <a:spLocks/>
              </p:cNvSpPr>
              <p:nvPr/>
            </p:nvSpPr>
            <p:spPr bwMode="auto">
              <a:xfrm>
                <a:off x="5928" y="1569"/>
                <a:ext cx="68" cy="37"/>
              </a:xfrm>
              <a:custGeom>
                <a:avLst/>
                <a:gdLst>
                  <a:gd name="T0" fmla="*/ 9 w 29"/>
                  <a:gd name="T1" fmla="*/ 12 h 16"/>
                  <a:gd name="T2" fmla="*/ 23 w 29"/>
                  <a:gd name="T3" fmla="*/ 3 h 16"/>
                  <a:gd name="T4" fmla="*/ 18 w 29"/>
                  <a:gd name="T5" fmla="*/ 3 h 16"/>
                  <a:gd name="T6" fmla="*/ 12 w 29"/>
                  <a:gd name="T7" fmla="*/ 7 h 16"/>
                  <a:gd name="T8" fmla="*/ 21 w 29"/>
                  <a:gd name="T9" fmla="*/ 3 h 16"/>
                  <a:gd name="T10" fmla="*/ 10 w 29"/>
                  <a:gd name="T11" fmla="*/ 9 h 16"/>
                  <a:gd name="T12" fmla="*/ 2 w 29"/>
                  <a:gd name="T13" fmla="*/ 15 h 16"/>
                  <a:gd name="T14" fmla="*/ 10 w 29"/>
                  <a:gd name="T15" fmla="*/ 11 h 16"/>
                  <a:gd name="T16" fmla="*/ 9 w 29"/>
                  <a:gd name="T17" fmla="*/ 1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16">
                    <a:moveTo>
                      <a:pt x="9" y="12"/>
                    </a:moveTo>
                    <a:cubicBezTo>
                      <a:pt x="10" y="11"/>
                      <a:pt x="16" y="6"/>
                      <a:pt x="23" y="3"/>
                    </a:cubicBezTo>
                    <a:cubicBezTo>
                      <a:pt x="29" y="0"/>
                      <a:pt x="24" y="0"/>
                      <a:pt x="18" y="3"/>
                    </a:cubicBezTo>
                    <a:cubicBezTo>
                      <a:pt x="18" y="3"/>
                      <a:pt x="18" y="3"/>
                      <a:pt x="12" y="7"/>
                    </a:cubicBezTo>
                    <a:cubicBezTo>
                      <a:pt x="15" y="6"/>
                      <a:pt x="26" y="0"/>
                      <a:pt x="21" y="3"/>
                    </a:cubicBezTo>
                    <a:cubicBezTo>
                      <a:pt x="13" y="8"/>
                      <a:pt x="14" y="7"/>
                      <a:pt x="10" y="9"/>
                    </a:cubicBezTo>
                    <a:cubicBezTo>
                      <a:pt x="14" y="7"/>
                      <a:pt x="0" y="16"/>
                      <a:pt x="2" y="15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7" y="13"/>
                      <a:pt x="9" y="12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8" name="Freeform 2726"/>
              <p:cNvSpPr>
                <a:spLocks/>
              </p:cNvSpPr>
              <p:nvPr/>
            </p:nvSpPr>
            <p:spPr bwMode="auto">
              <a:xfrm>
                <a:off x="5973" y="1557"/>
                <a:ext cx="33" cy="19"/>
              </a:xfrm>
              <a:custGeom>
                <a:avLst/>
                <a:gdLst>
                  <a:gd name="T0" fmla="*/ 12 w 14"/>
                  <a:gd name="T1" fmla="*/ 1 h 8"/>
                  <a:gd name="T2" fmla="*/ 14 w 14"/>
                  <a:gd name="T3" fmla="*/ 0 h 8"/>
                  <a:gd name="T4" fmla="*/ 5 w 14"/>
                  <a:gd name="T5" fmla="*/ 4 h 8"/>
                  <a:gd name="T6" fmla="*/ 0 w 14"/>
                  <a:gd name="T7" fmla="*/ 8 h 8"/>
                  <a:gd name="T8" fmla="*/ 6 w 14"/>
                  <a:gd name="T9" fmla="*/ 4 h 8"/>
                  <a:gd name="T10" fmla="*/ 13 w 14"/>
                  <a:gd name="T11" fmla="*/ 1 h 8"/>
                  <a:gd name="T12" fmla="*/ 12 w 14"/>
                  <a:gd name="T13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8">
                    <a:moveTo>
                      <a:pt x="12" y="1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11" y="1"/>
                      <a:pt x="9" y="2"/>
                      <a:pt x="5" y="4"/>
                    </a:cubicBezTo>
                    <a:cubicBezTo>
                      <a:pt x="1" y="7"/>
                      <a:pt x="0" y="8"/>
                      <a:pt x="0" y="8"/>
                    </a:cubicBezTo>
                    <a:cubicBezTo>
                      <a:pt x="0" y="8"/>
                      <a:pt x="3" y="6"/>
                      <a:pt x="6" y="4"/>
                    </a:cubicBezTo>
                    <a:cubicBezTo>
                      <a:pt x="9" y="2"/>
                      <a:pt x="13" y="1"/>
                      <a:pt x="13" y="1"/>
                    </a:cubicBezTo>
                    <a:lnTo>
                      <a:pt x="12" y="1"/>
                    </a:ln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9" name="Freeform 2727"/>
              <p:cNvSpPr>
                <a:spLocks/>
              </p:cNvSpPr>
              <p:nvPr/>
            </p:nvSpPr>
            <p:spPr bwMode="auto">
              <a:xfrm>
                <a:off x="6006" y="1535"/>
                <a:ext cx="54" cy="22"/>
              </a:xfrm>
              <a:custGeom>
                <a:avLst/>
                <a:gdLst>
                  <a:gd name="T0" fmla="*/ 13 w 23"/>
                  <a:gd name="T1" fmla="*/ 3 h 9"/>
                  <a:gd name="T2" fmla="*/ 8 w 23"/>
                  <a:gd name="T3" fmla="*/ 6 h 9"/>
                  <a:gd name="T4" fmla="*/ 19 w 23"/>
                  <a:gd name="T5" fmla="*/ 2 h 9"/>
                  <a:gd name="T6" fmla="*/ 13 w 23"/>
                  <a:gd name="T7" fmla="*/ 3 h 9"/>
                  <a:gd name="T8" fmla="*/ 20 w 23"/>
                  <a:gd name="T9" fmla="*/ 1 h 9"/>
                  <a:gd name="T10" fmla="*/ 13 w 23"/>
                  <a:gd name="T11" fmla="*/ 3 h 9"/>
                  <a:gd name="T12" fmla="*/ 13 w 23"/>
                  <a:gd name="T13" fmla="*/ 3 h 9"/>
                  <a:gd name="T14" fmla="*/ 13 w 23"/>
                  <a:gd name="T15" fmla="*/ 3 h 9"/>
                  <a:gd name="T16" fmla="*/ 13 w 23"/>
                  <a:gd name="T17" fmla="*/ 3 h 9"/>
                  <a:gd name="T18" fmla="*/ 13 w 23"/>
                  <a:gd name="T19" fmla="*/ 3 h 9"/>
                  <a:gd name="T20" fmla="*/ 13 w 23"/>
                  <a:gd name="T21" fmla="*/ 3 h 9"/>
                  <a:gd name="T22" fmla="*/ 13 w 23"/>
                  <a:gd name="T23" fmla="*/ 3 h 9"/>
                  <a:gd name="T24" fmla="*/ 13 w 23"/>
                  <a:gd name="T25" fmla="*/ 3 h 9"/>
                  <a:gd name="T26" fmla="*/ 13 w 23"/>
                  <a:gd name="T27" fmla="*/ 3 h 9"/>
                  <a:gd name="T28" fmla="*/ 13 w 23"/>
                  <a:gd name="T29" fmla="*/ 3 h 9"/>
                  <a:gd name="T30" fmla="*/ 7 w 23"/>
                  <a:gd name="T31" fmla="*/ 6 h 9"/>
                  <a:gd name="T32" fmla="*/ 0 w 23"/>
                  <a:gd name="T33" fmla="*/ 9 h 9"/>
                  <a:gd name="T34" fmla="*/ 13 w 23"/>
                  <a:gd name="T35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3" h="9">
                    <a:moveTo>
                      <a:pt x="13" y="3"/>
                    </a:moveTo>
                    <a:cubicBezTo>
                      <a:pt x="11" y="5"/>
                      <a:pt x="4" y="8"/>
                      <a:pt x="8" y="6"/>
                    </a:cubicBezTo>
                    <a:cubicBezTo>
                      <a:pt x="16" y="3"/>
                      <a:pt x="14" y="4"/>
                      <a:pt x="19" y="2"/>
                    </a:cubicBezTo>
                    <a:cubicBezTo>
                      <a:pt x="5" y="7"/>
                      <a:pt x="23" y="0"/>
                      <a:pt x="13" y="3"/>
                    </a:cubicBezTo>
                    <a:cubicBezTo>
                      <a:pt x="15" y="2"/>
                      <a:pt x="18" y="1"/>
                      <a:pt x="20" y="1"/>
                    </a:cubicBezTo>
                    <a:cubicBezTo>
                      <a:pt x="18" y="1"/>
                      <a:pt x="15" y="2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4" y="3"/>
                      <a:pt x="14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9" y="5"/>
                      <a:pt x="12" y="4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0" y="4"/>
                      <a:pt x="7" y="6"/>
                    </a:cubicBezTo>
                    <a:cubicBezTo>
                      <a:pt x="4" y="7"/>
                      <a:pt x="0" y="9"/>
                      <a:pt x="0" y="9"/>
                    </a:cubicBezTo>
                    <a:cubicBezTo>
                      <a:pt x="3" y="8"/>
                      <a:pt x="6" y="6"/>
                      <a:pt x="13" y="3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0" name="Freeform 2728"/>
              <p:cNvSpPr>
                <a:spLocks/>
              </p:cNvSpPr>
              <p:nvPr/>
            </p:nvSpPr>
            <p:spPr bwMode="auto">
              <a:xfrm>
                <a:off x="6193" y="1552"/>
                <a:ext cx="5" cy="2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1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1" y="0"/>
                      <a:pt x="0" y="0"/>
                      <a:pt x="2" y="1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1" name="Freeform 2729"/>
              <p:cNvSpPr>
                <a:spLocks/>
              </p:cNvSpPr>
              <p:nvPr/>
            </p:nvSpPr>
            <p:spPr bwMode="auto">
              <a:xfrm>
                <a:off x="6172" y="1535"/>
                <a:ext cx="38" cy="29"/>
              </a:xfrm>
              <a:custGeom>
                <a:avLst/>
                <a:gdLst>
                  <a:gd name="T0" fmla="*/ 6 w 16"/>
                  <a:gd name="T1" fmla="*/ 4 h 12"/>
                  <a:gd name="T2" fmla="*/ 11 w 16"/>
                  <a:gd name="T3" fmla="*/ 7 h 12"/>
                  <a:gd name="T4" fmla="*/ 11 w 16"/>
                  <a:gd name="T5" fmla="*/ 8 h 12"/>
                  <a:gd name="T6" fmla="*/ 11 w 16"/>
                  <a:gd name="T7" fmla="*/ 8 h 12"/>
                  <a:gd name="T8" fmla="*/ 11 w 16"/>
                  <a:gd name="T9" fmla="*/ 7 h 12"/>
                  <a:gd name="T10" fmla="*/ 7 w 16"/>
                  <a:gd name="T11" fmla="*/ 4 h 12"/>
                  <a:gd name="T12" fmla="*/ 4 w 16"/>
                  <a:gd name="T13" fmla="*/ 2 h 12"/>
                  <a:gd name="T14" fmla="*/ 1 w 16"/>
                  <a:gd name="T15" fmla="*/ 0 h 12"/>
                  <a:gd name="T16" fmla="*/ 6 w 16"/>
                  <a:gd name="T17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2">
                    <a:moveTo>
                      <a:pt x="6" y="4"/>
                    </a:moveTo>
                    <a:cubicBezTo>
                      <a:pt x="7" y="5"/>
                      <a:pt x="8" y="5"/>
                      <a:pt x="11" y="7"/>
                    </a:cubicBezTo>
                    <a:cubicBezTo>
                      <a:pt x="13" y="9"/>
                      <a:pt x="11" y="8"/>
                      <a:pt x="11" y="8"/>
                    </a:cubicBezTo>
                    <a:cubicBezTo>
                      <a:pt x="12" y="9"/>
                      <a:pt x="16" y="12"/>
                      <a:pt x="11" y="8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9" y="6"/>
                      <a:pt x="8" y="5"/>
                      <a:pt x="7" y="4"/>
                    </a:cubicBezTo>
                    <a:cubicBezTo>
                      <a:pt x="6" y="3"/>
                      <a:pt x="5" y="3"/>
                      <a:pt x="4" y="2"/>
                    </a:cubicBezTo>
                    <a:cubicBezTo>
                      <a:pt x="2" y="1"/>
                      <a:pt x="0" y="0"/>
                      <a:pt x="1" y="0"/>
                    </a:cubicBezTo>
                    <a:cubicBezTo>
                      <a:pt x="2" y="1"/>
                      <a:pt x="3" y="2"/>
                      <a:pt x="6" y="4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2" name="Freeform 2730"/>
              <p:cNvSpPr>
                <a:spLocks/>
              </p:cNvSpPr>
              <p:nvPr/>
            </p:nvSpPr>
            <p:spPr bwMode="auto">
              <a:xfrm>
                <a:off x="6084" y="1526"/>
                <a:ext cx="28" cy="5"/>
              </a:xfrm>
              <a:custGeom>
                <a:avLst/>
                <a:gdLst>
                  <a:gd name="T0" fmla="*/ 11 w 12"/>
                  <a:gd name="T1" fmla="*/ 0 h 2"/>
                  <a:gd name="T2" fmla="*/ 10 w 12"/>
                  <a:gd name="T3" fmla="*/ 1 h 2"/>
                  <a:gd name="T4" fmla="*/ 6 w 12"/>
                  <a:gd name="T5" fmla="*/ 1 h 2"/>
                  <a:gd name="T6" fmla="*/ 2 w 12"/>
                  <a:gd name="T7" fmla="*/ 2 h 2"/>
                  <a:gd name="T8" fmla="*/ 0 w 12"/>
                  <a:gd name="T9" fmla="*/ 2 h 2"/>
                  <a:gd name="T10" fmla="*/ 3 w 12"/>
                  <a:gd name="T11" fmla="*/ 2 h 2"/>
                  <a:gd name="T12" fmla="*/ 6 w 12"/>
                  <a:gd name="T13" fmla="*/ 2 h 2"/>
                  <a:gd name="T14" fmla="*/ 5 w 12"/>
                  <a:gd name="T15" fmla="*/ 1 h 2"/>
                  <a:gd name="T16" fmla="*/ 11 w 12"/>
                  <a:gd name="T1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2">
                    <a:moveTo>
                      <a:pt x="11" y="0"/>
                    </a:moveTo>
                    <a:cubicBezTo>
                      <a:pt x="11" y="0"/>
                      <a:pt x="11" y="0"/>
                      <a:pt x="10" y="1"/>
                    </a:cubicBezTo>
                    <a:cubicBezTo>
                      <a:pt x="8" y="1"/>
                      <a:pt x="7" y="1"/>
                      <a:pt x="6" y="1"/>
                    </a:cubicBezTo>
                    <a:cubicBezTo>
                      <a:pt x="4" y="1"/>
                      <a:pt x="3" y="2"/>
                      <a:pt x="2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3" y="2"/>
                    </a:cubicBezTo>
                    <a:cubicBezTo>
                      <a:pt x="4" y="2"/>
                      <a:pt x="6" y="2"/>
                      <a:pt x="6" y="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12" y="1"/>
                      <a:pt x="11" y="1"/>
                      <a:pt x="11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3" name="Freeform 2731"/>
              <p:cNvSpPr>
                <a:spLocks/>
              </p:cNvSpPr>
              <p:nvPr/>
            </p:nvSpPr>
            <p:spPr bwMode="auto">
              <a:xfrm>
                <a:off x="5956" y="1576"/>
                <a:ext cx="14" cy="9"/>
              </a:xfrm>
              <a:custGeom>
                <a:avLst/>
                <a:gdLst>
                  <a:gd name="T0" fmla="*/ 12 w 14"/>
                  <a:gd name="T1" fmla="*/ 2 h 9"/>
                  <a:gd name="T2" fmla="*/ 14 w 14"/>
                  <a:gd name="T3" fmla="*/ 0 h 9"/>
                  <a:gd name="T4" fmla="*/ 0 w 14"/>
                  <a:gd name="T5" fmla="*/ 9 h 9"/>
                  <a:gd name="T6" fmla="*/ 12 w 14"/>
                  <a:gd name="T7" fmla="*/ 2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9">
                    <a:moveTo>
                      <a:pt x="12" y="2"/>
                    </a:moveTo>
                    <a:lnTo>
                      <a:pt x="14" y="0"/>
                    </a:lnTo>
                    <a:lnTo>
                      <a:pt x="0" y="9"/>
                    </a:lnTo>
                    <a:lnTo>
                      <a:pt x="12" y="2"/>
                    </a:ln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4" name="Freeform 2732"/>
              <p:cNvSpPr>
                <a:spLocks/>
              </p:cNvSpPr>
              <p:nvPr/>
            </p:nvSpPr>
            <p:spPr bwMode="auto">
              <a:xfrm>
                <a:off x="5928" y="1595"/>
                <a:ext cx="9" cy="4"/>
              </a:xfrm>
              <a:custGeom>
                <a:avLst/>
                <a:gdLst>
                  <a:gd name="T0" fmla="*/ 7 w 9"/>
                  <a:gd name="T1" fmla="*/ 2 h 4"/>
                  <a:gd name="T2" fmla="*/ 9 w 9"/>
                  <a:gd name="T3" fmla="*/ 0 h 4"/>
                  <a:gd name="T4" fmla="*/ 0 w 9"/>
                  <a:gd name="T5" fmla="*/ 4 h 4"/>
                  <a:gd name="T6" fmla="*/ 7 w 9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4">
                    <a:moveTo>
                      <a:pt x="7" y="2"/>
                    </a:moveTo>
                    <a:lnTo>
                      <a:pt x="9" y="0"/>
                    </a:lnTo>
                    <a:lnTo>
                      <a:pt x="0" y="4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5" name="Freeform 2733"/>
              <p:cNvSpPr>
                <a:spLocks/>
              </p:cNvSpPr>
              <p:nvPr/>
            </p:nvSpPr>
            <p:spPr bwMode="auto">
              <a:xfrm>
                <a:off x="4815" y="2585"/>
                <a:ext cx="7" cy="4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6" name="Freeform 2734"/>
              <p:cNvSpPr>
                <a:spLocks/>
              </p:cNvSpPr>
              <p:nvPr/>
            </p:nvSpPr>
            <p:spPr bwMode="auto">
              <a:xfrm>
                <a:off x="4768" y="2549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7" name="Freeform 2735"/>
              <p:cNvSpPr>
                <a:spLocks/>
              </p:cNvSpPr>
              <p:nvPr/>
            </p:nvSpPr>
            <p:spPr bwMode="auto">
              <a:xfrm>
                <a:off x="5386" y="2066"/>
                <a:ext cx="16" cy="21"/>
              </a:xfrm>
              <a:custGeom>
                <a:avLst/>
                <a:gdLst>
                  <a:gd name="T0" fmla="*/ 7 w 7"/>
                  <a:gd name="T1" fmla="*/ 9 h 9"/>
                  <a:gd name="T2" fmla="*/ 0 w 7"/>
                  <a:gd name="T3" fmla="*/ 1 h 9"/>
                  <a:gd name="T4" fmla="*/ 1 w 7"/>
                  <a:gd name="T5" fmla="*/ 2 h 9"/>
                  <a:gd name="T6" fmla="*/ 7 w 7"/>
                  <a:gd name="T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9">
                    <a:moveTo>
                      <a:pt x="7" y="9"/>
                    </a:moveTo>
                    <a:cubicBezTo>
                      <a:pt x="4" y="4"/>
                      <a:pt x="0" y="0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4" y="5"/>
                      <a:pt x="5" y="7"/>
                      <a:pt x="7" y="9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8" name="Freeform 2736"/>
              <p:cNvSpPr>
                <a:spLocks/>
              </p:cNvSpPr>
              <p:nvPr/>
            </p:nvSpPr>
            <p:spPr bwMode="auto">
              <a:xfrm>
                <a:off x="4862" y="2208"/>
                <a:ext cx="10" cy="7"/>
              </a:xfrm>
              <a:custGeom>
                <a:avLst/>
                <a:gdLst>
                  <a:gd name="T0" fmla="*/ 0 w 4"/>
                  <a:gd name="T1" fmla="*/ 3 h 3"/>
                  <a:gd name="T2" fmla="*/ 1 w 4"/>
                  <a:gd name="T3" fmla="*/ 2 h 3"/>
                  <a:gd name="T4" fmla="*/ 4 w 4"/>
                  <a:gd name="T5" fmla="*/ 0 h 3"/>
                  <a:gd name="T6" fmla="*/ 0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cubicBezTo>
                      <a:pt x="0" y="3"/>
                      <a:pt x="1" y="2"/>
                      <a:pt x="1" y="2"/>
                    </a:cubicBezTo>
                    <a:cubicBezTo>
                      <a:pt x="2" y="1"/>
                      <a:pt x="3" y="1"/>
                      <a:pt x="4" y="0"/>
                    </a:cubicBezTo>
                    <a:cubicBezTo>
                      <a:pt x="2" y="1"/>
                      <a:pt x="1" y="2"/>
                      <a:pt x="0" y="3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9" name="Freeform 2737"/>
              <p:cNvSpPr>
                <a:spLocks/>
              </p:cNvSpPr>
              <p:nvPr/>
            </p:nvSpPr>
            <p:spPr bwMode="auto">
              <a:xfrm>
                <a:off x="4843" y="2222"/>
                <a:ext cx="15" cy="10"/>
              </a:xfrm>
              <a:custGeom>
                <a:avLst/>
                <a:gdLst>
                  <a:gd name="T0" fmla="*/ 6 w 6"/>
                  <a:gd name="T1" fmla="*/ 0 h 4"/>
                  <a:gd name="T2" fmla="*/ 0 w 6"/>
                  <a:gd name="T3" fmla="*/ 4 h 4"/>
                  <a:gd name="T4" fmla="*/ 6 w 6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6" y="0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1" y="3"/>
                      <a:pt x="3" y="2"/>
                      <a:pt x="6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0" name="Freeform 2738"/>
              <p:cNvSpPr>
                <a:spLocks/>
              </p:cNvSpPr>
              <p:nvPr/>
            </p:nvSpPr>
            <p:spPr bwMode="auto">
              <a:xfrm>
                <a:off x="5113" y="2641"/>
                <a:ext cx="14" cy="3"/>
              </a:xfrm>
              <a:custGeom>
                <a:avLst/>
                <a:gdLst>
                  <a:gd name="T0" fmla="*/ 2 w 6"/>
                  <a:gd name="T1" fmla="*/ 1 h 1"/>
                  <a:gd name="T2" fmla="*/ 6 w 6"/>
                  <a:gd name="T3" fmla="*/ 0 h 1"/>
                  <a:gd name="T4" fmla="*/ 2 w 6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">
                    <a:moveTo>
                      <a:pt x="2" y="1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0" y="1"/>
                      <a:pt x="3" y="1"/>
                      <a:pt x="2" y="1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1" name="Freeform 2739"/>
              <p:cNvSpPr>
                <a:spLocks/>
              </p:cNvSpPr>
              <p:nvPr/>
            </p:nvSpPr>
            <p:spPr bwMode="auto">
              <a:xfrm>
                <a:off x="5601" y="1794"/>
                <a:ext cx="19" cy="16"/>
              </a:xfrm>
              <a:custGeom>
                <a:avLst/>
                <a:gdLst>
                  <a:gd name="T0" fmla="*/ 8 w 8"/>
                  <a:gd name="T1" fmla="*/ 0 h 7"/>
                  <a:gd name="T2" fmla="*/ 0 w 8"/>
                  <a:gd name="T3" fmla="*/ 7 h 7"/>
                  <a:gd name="T4" fmla="*/ 8 w 8"/>
                  <a:gd name="T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7">
                    <a:moveTo>
                      <a:pt x="8" y="0"/>
                    </a:moveTo>
                    <a:cubicBezTo>
                      <a:pt x="5" y="3"/>
                      <a:pt x="2" y="5"/>
                      <a:pt x="0" y="7"/>
                    </a:cubicBezTo>
                    <a:cubicBezTo>
                      <a:pt x="4" y="4"/>
                      <a:pt x="8" y="1"/>
                      <a:pt x="8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2" name="Freeform 2740"/>
              <p:cNvSpPr>
                <a:spLocks/>
              </p:cNvSpPr>
              <p:nvPr/>
            </p:nvSpPr>
            <p:spPr bwMode="auto">
              <a:xfrm>
                <a:off x="4789" y="2580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2" y="2"/>
                      <a:pt x="3" y="2"/>
                      <a:pt x="3" y="2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3" name="Freeform 2741"/>
              <p:cNvSpPr>
                <a:spLocks/>
              </p:cNvSpPr>
              <p:nvPr/>
            </p:nvSpPr>
            <p:spPr bwMode="auto">
              <a:xfrm>
                <a:off x="5582" y="1810"/>
                <a:ext cx="19" cy="26"/>
              </a:xfrm>
              <a:custGeom>
                <a:avLst/>
                <a:gdLst>
                  <a:gd name="T0" fmla="*/ 0 w 8"/>
                  <a:gd name="T1" fmla="*/ 11 h 11"/>
                  <a:gd name="T2" fmla="*/ 2 w 8"/>
                  <a:gd name="T3" fmla="*/ 9 h 11"/>
                  <a:gd name="T4" fmla="*/ 8 w 8"/>
                  <a:gd name="T5" fmla="*/ 0 h 11"/>
                  <a:gd name="T6" fmla="*/ 0 w 8"/>
                  <a:gd name="T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1">
                    <a:moveTo>
                      <a:pt x="0" y="11"/>
                    </a:moveTo>
                    <a:cubicBezTo>
                      <a:pt x="1" y="10"/>
                      <a:pt x="1" y="9"/>
                      <a:pt x="2" y="9"/>
                    </a:cubicBezTo>
                    <a:cubicBezTo>
                      <a:pt x="4" y="6"/>
                      <a:pt x="6" y="3"/>
                      <a:pt x="8" y="0"/>
                    </a:cubicBezTo>
                    <a:cubicBezTo>
                      <a:pt x="6" y="3"/>
                      <a:pt x="3" y="7"/>
                      <a:pt x="0" y="11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4" name="Freeform 2742"/>
              <p:cNvSpPr>
                <a:spLocks/>
              </p:cNvSpPr>
              <p:nvPr/>
            </p:nvSpPr>
            <p:spPr bwMode="auto">
              <a:xfrm>
                <a:off x="5935" y="2199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5" name="Freeform 2743"/>
              <p:cNvSpPr>
                <a:spLocks/>
              </p:cNvSpPr>
              <p:nvPr/>
            </p:nvSpPr>
            <p:spPr bwMode="auto">
              <a:xfrm>
                <a:off x="6219" y="2040"/>
                <a:ext cx="7" cy="9"/>
              </a:xfrm>
              <a:custGeom>
                <a:avLst/>
                <a:gdLst>
                  <a:gd name="T0" fmla="*/ 3 w 3"/>
                  <a:gd name="T1" fmla="*/ 0 h 4"/>
                  <a:gd name="T2" fmla="*/ 0 w 3"/>
                  <a:gd name="T3" fmla="*/ 4 h 4"/>
                  <a:gd name="T4" fmla="*/ 3 w 3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cubicBezTo>
                      <a:pt x="3" y="1"/>
                      <a:pt x="1" y="3"/>
                      <a:pt x="0" y="4"/>
                    </a:cubicBezTo>
                    <a:cubicBezTo>
                      <a:pt x="0" y="3"/>
                      <a:pt x="2" y="2"/>
                      <a:pt x="3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6" name="Freeform 2744"/>
              <p:cNvSpPr>
                <a:spLocks/>
              </p:cNvSpPr>
              <p:nvPr/>
            </p:nvSpPr>
            <p:spPr bwMode="auto">
              <a:xfrm>
                <a:off x="5812" y="1666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0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7" name="Freeform 2745"/>
              <p:cNvSpPr>
                <a:spLocks/>
              </p:cNvSpPr>
              <p:nvPr/>
            </p:nvSpPr>
            <p:spPr bwMode="auto">
              <a:xfrm>
                <a:off x="5843" y="165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8" name="Freeform 2746"/>
              <p:cNvSpPr>
                <a:spLocks/>
              </p:cNvSpPr>
              <p:nvPr/>
            </p:nvSpPr>
            <p:spPr bwMode="auto">
              <a:xfrm>
                <a:off x="5563" y="19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9" name="Freeform 2747"/>
              <p:cNvSpPr>
                <a:spLocks/>
              </p:cNvSpPr>
              <p:nvPr/>
            </p:nvSpPr>
            <p:spPr bwMode="auto">
              <a:xfrm>
                <a:off x="5812" y="1666"/>
                <a:ext cx="9" cy="4"/>
              </a:xfrm>
              <a:custGeom>
                <a:avLst/>
                <a:gdLst>
                  <a:gd name="T0" fmla="*/ 4 w 4"/>
                  <a:gd name="T1" fmla="*/ 0 h 2"/>
                  <a:gd name="T2" fmla="*/ 0 w 4"/>
                  <a:gd name="T3" fmla="*/ 2 h 2"/>
                  <a:gd name="T4" fmla="*/ 4 w 4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cubicBezTo>
                      <a:pt x="3" y="0"/>
                      <a:pt x="2" y="1"/>
                      <a:pt x="0" y="2"/>
                    </a:cubicBezTo>
                    <a:cubicBezTo>
                      <a:pt x="1" y="1"/>
                      <a:pt x="2" y="1"/>
                      <a:pt x="4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0" name="Freeform 2748"/>
              <p:cNvSpPr>
                <a:spLocks/>
              </p:cNvSpPr>
              <p:nvPr/>
            </p:nvSpPr>
            <p:spPr bwMode="auto">
              <a:xfrm>
                <a:off x="5819" y="1661"/>
                <a:ext cx="7" cy="5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0 h 2"/>
                  <a:gd name="T4" fmla="*/ 0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cubicBezTo>
                      <a:pt x="1" y="1"/>
                      <a:pt x="2" y="1"/>
                      <a:pt x="3" y="0"/>
                    </a:cubicBezTo>
                    <a:cubicBezTo>
                      <a:pt x="3" y="0"/>
                      <a:pt x="3" y="0"/>
                      <a:pt x="0" y="2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1" name="Freeform 2749"/>
              <p:cNvSpPr>
                <a:spLocks/>
              </p:cNvSpPr>
              <p:nvPr/>
            </p:nvSpPr>
            <p:spPr bwMode="auto">
              <a:xfrm>
                <a:off x="5802" y="1670"/>
                <a:ext cx="10" cy="5"/>
              </a:xfrm>
              <a:custGeom>
                <a:avLst/>
                <a:gdLst>
                  <a:gd name="T0" fmla="*/ 0 w 4"/>
                  <a:gd name="T1" fmla="*/ 2 h 2"/>
                  <a:gd name="T2" fmla="*/ 4 w 4"/>
                  <a:gd name="T3" fmla="*/ 0 h 2"/>
                  <a:gd name="T4" fmla="*/ 4 w 4"/>
                  <a:gd name="T5" fmla="*/ 0 h 2"/>
                  <a:gd name="T6" fmla="*/ 0 w 4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2"/>
                    </a:moveTo>
                    <a:cubicBezTo>
                      <a:pt x="1" y="1"/>
                      <a:pt x="3" y="0"/>
                      <a:pt x="4" y="0"/>
                    </a:cubicBezTo>
                    <a:cubicBezTo>
                      <a:pt x="4" y="0"/>
                      <a:pt x="3" y="0"/>
                      <a:pt x="4" y="0"/>
                    </a:cubicBezTo>
                    <a:cubicBezTo>
                      <a:pt x="3" y="0"/>
                      <a:pt x="2" y="1"/>
                      <a:pt x="0" y="2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2" name="Freeform 2750"/>
              <p:cNvSpPr>
                <a:spLocks/>
              </p:cNvSpPr>
              <p:nvPr/>
            </p:nvSpPr>
            <p:spPr bwMode="auto">
              <a:xfrm>
                <a:off x="5483" y="2298"/>
                <a:ext cx="2" cy="7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0" y="0"/>
                      <a:pt x="1" y="1"/>
                      <a:pt x="1" y="3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3" name="Freeform 2751"/>
              <p:cNvSpPr>
                <a:spLocks/>
              </p:cNvSpPr>
              <p:nvPr/>
            </p:nvSpPr>
            <p:spPr bwMode="auto">
              <a:xfrm>
                <a:off x="5222" y="2028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4" name="Freeform 2752"/>
              <p:cNvSpPr>
                <a:spLocks/>
              </p:cNvSpPr>
              <p:nvPr/>
            </p:nvSpPr>
            <p:spPr bwMode="auto">
              <a:xfrm>
                <a:off x="5196" y="2028"/>
                <a:ext cx="26" cy="9"/>
              </a:xfrm>
              <a:custGeom>
                <a:avLst/>
                <a:gdLst>
                  <a:gd name="T0" fmla="*/ 0 w 11"/>
                  <a:gd name="T1" fmla="*/ 4 h 4"/>
                  <a:gd name="T2" fmla="*/ 11 w 11"/>
                  <a:gd name="T3" fmla="*/ 0 h 4"/>
                  <a:gd name="T4" fmla="*/ 9 w 11"/>
                  <a:gd name="T5" fmla="*/ 0 h 4"/>
                  <a:gd name="T6" fmla="*/ 7 w 11"/>
                  <a:gd name="T7" fmla="*/ 0 h 4"/>
                  <a:gd name="T8" fmla="*/ 4 w 11"/>
                  <a:gd name="T9" fmla="*/ 2 h 4"/>
                  <a:gd name="T10" fmla="*/ 0 w 11"/>
                  <a:gd name="T11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4">
                    <a:moveTo>
                      <a:pt x="0" y="4"/>
                    </a:moveTo>
                    <a:cubicBezTo>
                      <a:pt x="5" y="2"/>
                      <a:pt x="8" y="1"/>
                      <a:pt x="11" y="0"/>
                    </a:cubicBezTo>
                    <a:cubicBezTo>
                      <a:pt x="11" y="0"/>
                      <a:pt x="10" y="0"/>
                      <a:pt x="9" y="0"/>
                    </a:cubicBezTo>
                    <a:cubicBezTo>
                      <a:pt x="8" y="0"/>
                      <a:pt x="7" y="0"/>
                      <a:pt x="7" y="0"/>
                    </a:cubicBezTo>
                    <a:cubicBezTo>
                      <a:pt x="7" y="0"/>
                      <a:pt x="5" y="1"/>
                      <a:pt x="4" y="2"/>
                    </a:cubicBezTo>
                    <a:cubicBezTo>
                      <a:pt x="2" y="3"/>
                      <a:pt x="0" y="4"/>
                      <a:pt x="0" y="4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5" name="Freeform 2753"/>
              <p:cNvSpPr>
                <a:spLocks noEditPoints="1"/>
              </p:cNvSpPr>
              <p:nvPr/>
            </p:nvSpPr>
            <p:spPr bwMode="auto">
              <a:xfrm>
                <a:off x="4642" y="1606"/>
                <a:ext cx="1622" cy="1057"/>
              </a:xfrm>
              <a:custGeom>
                <a:avLst/>
                <a:gdLst>
                  <a:gd name="T0" fmla="*/ 97 w 685"/>
                  <a:gd name="T1" fmla="*/ 427 h 446"/>
                  <a:gd name="T2" fmla="*/ 64 w 685"/>
                  <a:gd name="T3" fmla="*/ 407 h 446"/>
                  <a:gd name="T4" fmla="*/ 43 w 685"/>
                  <a:gd name="T5" fmla="*/ 389 h 446"/>
                  <a:gd name="T6" fmla="*/ 29 w 685"/>
                  <a:gd name="T7" fmla="*/ 370 h 446"/>
                  <a:gd name="T8" fmla="*/ 5 w 685"/>
                  <a:gd name="T9" fmla="*/ 322 h 446"/>
                  <a:gd name="T10" fmla="*/ 57 w 685"/>
                  <a:gd name="T11" fmla="*/ 282 h 446"/>
                  <a:gd name="T12" fmla="*/ 99 w 685"/>
                  <a:gd name="T13" fmla="*/ 253 h 446"/>
                  <a:gd name="T14" fmla="*/ 99 w 685"/>
                  <a:gd name="T15" fmla="*/ 255 h 446"/>
                  <a:gd name="T16" fmla="*/ 170 w 685"/>
                  <a:gd name="T17" fmla="*/ 212 h 446"/>
                  <a:gd name="T18" fmla="*/ 227 w 685"/>
                  <a:gd name="T19" fmla="*/ 184 h 446"/>
                  <a:gd name="T20" fmla="*/ 280 w 685"/>
                  <a:gd name="T21" fmla="*/ 177 h 446"/>
                  <a:gd name="T22" fmla="*/ 303 w 685"/>
                  <a:gd name="T23" fmla="*/ 190 h 446"/>
                  <a:gd name="T24" fmla="*/ 333 w 685"/>
                  <a:gd name="T25" fmla="*/ 223 h 446"/>
                  <a:gd name="T26" fmla="*/ 340 w 685"/>
                  <a:gd name="T27" fmla="*/ 222 h 446"/>
                  <a:gd name="T28" fmla="*/ 332 w 685"/>
                  <a:gd name="T29" fmla="*/ 225 h 446"/>
                  <a:gd name="T30" fmla="*/ 332 w 685"/>
                  <a:gd name="T31" fmla="*/ 226 h 446"/>
                  <a:gd name="T32" fmla="*/ 363 w 685"/>
                  <a:gd name="T33" fmla="*/ 214 h 446"/>
                  <a:gd name="T34" fmla="*/ 393 w 685"/>
                  <a:gd name="T35" fmla="*/ 196 h 446"/>
                  <a:gd name="T36" fmla="*/ 405 w 685"/>
                  <a:gd name="T37" fmla="*/ 173 h 446"/>
                  <a:gd name="T38" fmla="*/ 389 w 685"/>
                  <a:gd name="T39" fmla="*/ 128 h 446"/>
                  <a:gd name="T40" fmla="*/ 423 w 685"/>
                  <a:gd name="T41" fmla="*/ 75 h 446"/>
                  <a:gd name="T42" fmla="*/ 443 w 685"/>
                  <a:gd name="T43" fmla="*/ 60 h 446"/>
                  <a:gd name="T44" fmla="*/ 526 w 685"/>
                  <a:gd name="T45" fmla="*/ 10 h 446"/>
                  <a:gd name="T46" fmla="*/ 498 w 685"/>
                  <a:gd name="T47" fmla="*/ 25 h 446"/>
                  <a:gd name="T48" fmla="*/ 469 w 685"/>
                  <a:gd name="T49" fmla="*/ 42 h 446"/>
                  <a:gd name="T50" fmla="*/ 390 w 685"/>
                  <a:gd name="T51" fmla="*/ 112 h 446"/>
                  <a:gd name="T52" fmla="*/ 401 w 685"/>
                  <a:gd name="T53" fmla="*/ 175 h 446"/>
                  <a:gd name="T54" fmla="*/ 335 w 685"/>
                  <a:gd name="T55" fmla="*/ 221 h 446"/>
                  <a:gd name="T56" fmla="*/ 323 w 685"/>
                  <a:gd name="T57" fmla="*/ 206 h 446"/>
                  <a:gd name="T58" fmla="*/ 276 w 685"/>
                  <a:gd name="T59" fmla="*/ 174 h 446"/>
                  <a:gd name="T60" fmla="*/ 249 w 685"/>
                  <a:gd name="T61" fmla="*/ 173 h 446"/>
                  <a:gd name="T62" fmla="*/ 113 w 685"/>
                  <a:gd name="T63" fmla="*/ 242 h 446"/>
                  <a:gd name="T64" fmla="*/ 59 w 685"/>
                  <a:gd name="T65" fmla="*/ 278 h 446"/>
                  <a:gd name="T66" fmla="*/ 6 w 685"/>
                  <a:gd name="T67" fmla="*/ 317 h 446"/>
                  <a:gd name="T68" fmla="*/ 15 w 685"/>
                  <a:gd name="T69" fmla="*/ 357 h 446"/>
                  <a:gd name="T70" fmla="*/ 63 w 685"/>
                  <a:gd name="T71" fmla="*/ 412 h 446"/>
                  <a:gd name="T72" fmla="*/ 140 w 685"/>
                  <a:gd name="T73" fmla="*/ 444 h 446"/>
                  <a:gd name="T74" fmla="*/ 197 w 685"/>
                  <a:gd name="T75" fmla="*/ 444 h 446"/>
                  <a:gd name="T76" fmla="*/ 297 w 685"/>
                  <a:gd name="T77" fmla="*/ 395 h 446"/>
                  <a:gd name="T78" fmla="*/ 359 w 685"/>
                  <a:gd name="T79" fmla="*/ 294 h 446"/>
                  <a:gd name="T80" fmla="*/ 353 w 685"/>
                  <a:gd name="T81" fmla="*/ 276 h 446"/>
                  <a:gd name="T82" fmla="*/ 353 w 685"/>
                  <a:gd name="T83" fmla="*/ 252 h 446"/>
                  <a:gd name="T84" fmla="*/ 434 w 685"/>
                  <a:gd name="T85" fmla="*/ 229 h 446"/>
                  <a:gd name="T86" fmla="*/ 526 w 685"/>
                  <a:gd name="T87" fmla="*/ 257 h 446"/>
                  <a:gd name="T88" fmla="*/ 613 w 685"/>
                  <a:gd name="T89" fmla="*/ 230 h 446"/>
                  <a:gd name="T90" fmla="*/ 678 w 685"/>
                  <a:gd name="T91" fmla="*/ 169 h 446"/>
                  <a:gd name="T92" fmla="*/ 644 w 685"/>
                  <a:gd name="T93" fmla="*/ 205 h 446"/>
                  <a:gd name="T94" fmla="*/ 578 w 685"/>
                  <a:gd name="T95" fmla="*/ 242 h 446"/>
                  <a:gd name="T96" fmla="*/ 546 w 685"/>
                  <a:gd name="T97" fmla="*/ 250 h 446"/>
                  <a:gd name="T98" fmla="*/ 444 w 685"/>
                  <a:gd name="T99" fmla="*/ 234 h 446"/>
                  <a:gd name="T100" fmla="*/ 404 w 685"/>
                  <a:gd name="T101" fmla="*/ 213 h 446"/>
                  <a:gd name="T102" fmla="*/ 368 w 685"/>
                  <a:gd name="T103" fmla="*/ 230 h 446"/>
                  <a:gd name="T104" fmla="*/ 355 w 685"/>
                  <a:gd name="T105" fmla="*/ 289 h 446"/>
                  <a:gd name="T106" fmla="*/ 354 w 685"/>
                  <a:gd name="T107" fmla="*/ 291 h 446"/>
                  <a:gd name="T108" fmla="*/ 350 w 685"/>
                  <a:gd name="T109" fmla="*/ 334 h 446"/>
                  <a:gd name="T110" fmla="*/ 315 w 685"/>
                  <a:gd name="T111" fmla="*/ 379 h 446"/>
                  <a:gd name="T112" fmla="*/ 267 w 685"/>
                  <a:gd name="T113" fmla="*/ 412 h 446"/>
                  <a:gd name="T114" fmla="*/ 244 w 685"/>
                  <a:gd name="T115" fmla="*/ 424 h 446"/>
                  <a:gd name="T116" fmla="*/ 158 w 685"/>
                  <a:gd name="T117" fmla="*/ 441 h 446"/>
                  <a:gd name="T118" fmla="*/ 108 w 685"/>
                  <a:gd name="T119" fmla="*/ 248 h 446"/>
                  <a:gd name="T120" fmla="*/ 468 w 685"/>
                  <a:gd name="T121" fmla="*/ 43 h 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685" h="446">
                    <a:moveTo>
                      <a:pt x="126" y="437"/>
                    </a:moveTo>
                    <a:cubicBezTo>
                      <a:pt x="126" y="437"/>
                      <a:pt x="124" y="436"/>
                      <a:pt x="123" y="436"/>
                    </a:cubicBezTo>
                    <a:cubicBezTo>
                      <a:pt x="121" y="435"/>
                      <a:pt x="119" y="434"/>
                      <a:pt x="119" y="434"/>
                    </a:cubicBezTo>
                    <a:cubicBezTo>
                      <a:pt x="128" y="437"/>
                      <a:pt x="135" y="438"/>
                      <a:pt x="128" y="436"/>
                    </a:cubicBezTo>
                    <a:cubicBezTo>
                      <a:pt x="127" y="436"/>
                      <a:pt x="120" y="435"/>
                      <a:pt x="112" y="432"/>
                    </a:cubicBezTo>
                    <a:cubicBezTo>
                      <a:pt x="110" y="432"/>
                      <a:pt x="108" y="431"/>
                      <a:pt x="107" y="430"/>
                    </a:cubicBezTo>
                    <a:cubicBezTo>
                      <a:pt x="105" y="430"/>
                      <a:pt x="103" y="429"/>
                      <a:pt x="102" y="428"/>
                    </a:cubicBezTo>
                    <a:cubicBezTo>
                      <a:pt x="99" y="427"/>
                      <a:pt x="97" y="427"/>
                      <a:pt x="97" y="427"/>
                    </a:cubicBezTo>
                    <a:cubicBezTo>
                      <a:pt x="92" y="424"/>
                      <a:pt x="92" y="424"/>
                      <a:pt x="92" y="424"/>
                    </a:cubicBezTo>
                    <a:cubicBezTo>
                      <a:pt x="94" y="425"/>
                      <a:pt x="94" y="425"/>
                      <a:pt x="95" y="426"/>
                    </a:cubicBezTo>
                    <a:cubicBezTo>
                      <a:pt x="91" y="423"/>
                      <a:pt x="89" y="423"/>
                      <a:pt x="87" y="422"/>
                    </a:cubicBezTo>
                    <a:cubicBezTo>
                      <a:pt x="86" y="421"/>
                      <a:pt x="84" y="421"/>
                      <a:pt x="83" y="420"/>
                    </a:cubicBezTo>
                    <a:cubicBezTo>
                      <a:pt x="81" y="419"/>
                      <a:pt x="79" y="418"/>
                      <a:pt x="76" y="416"/>
                    </a:cubicBezTo>
                    <a:cubicBezTo>
                      <a:pt x="73" y="414"/>
                      <a:pt x="70" y="412"/>
                      <a:pt x="73" y="413"/>
                    </a:cubicBezTo>
                    <a:cubicBezTo>
                      <a:pt x="73" y="413"/>
                      <a:pt x="70" y="412"/>
                      <a:pt x="68" y="411"/>
                    </a:cubicBezTo>
                    <a:cubicBezTo>
                      <a:pt x="66" y="409"/>
                      <a:pt x="64" y="407"/>
                      <a:pt x="64" y="407"/>
                    </a:cubicBezTo>
                    <a:cubicBezTo>
                      <a:pt x="62" y="406"/>
                      <a:pt x="62" y="406"/>
                      <a:pt x="65" y="408"/>
                    </a:cubicBezTo>
                    <a:cubicBezTo>
                      <a:pt x="65" y="408"/>
                      <a:pt x="62" y="405"/>
                      <a:pt x="59" y="403"/>
                    </a:cubicBezTo>
                    <a:cubicBezTo>
                      <a:pt x="57" y="402"/>
                      <a:pt x="56" y="400"/>
                      <a:pt x="54" y="399"/>
                    </a:cubicBezTo>
                    <a:cubicBezTo>
                      <a:pt x="53" y="398"/>
                      <a:pt x="53" y="398"/>
                      <a:pt x="53" y="398"/>
                    </a:cubicBezTo>
                    <a:cubicBezTo>
                      <a:pt x="53" y="398"/>
                      <a:pt x="53" y="398"/>
                      <a:pt x="53" y="398"/>
                    </a:cubicBezTo>
                    <a:cubicBezTo>
                      <a:pt x="51" y="396"/>
                      <a:pt x="47" y="393"/>
                      <a:pt x="45" y="391"/>
                    </a:cubicBezTo>
                    <a:cubicBezTo>
                      <a:pt x="43" y="388"/>
                      <a:pt x="47" y="393"/>
                      <a:pt x="46" y="392"/>
                    </a:cubicBezTo>
                    <a:cubicBezTo>
                      <a:pt x="46" y="392"/>
                      <a:pt x="45" y="390"/>
                      <a:pt x="43" y="389"/>
                    </a:cubicBezTo>
                    <a:cubicBezTo>
                      <a:pt x="41" y="387"/>
                      <a:pt x="40" y="386"/>
                      <a:pt x="40" y="386"/>
                    </a:cubicBezTo>
                    <a:cubicBezTo>
                      <a:pt x="38" y="383"/>
                      <a:pt x="43" y="388"/>
                      <a:pt x="47" y="392"/>
                    </a:cubicBezTo>
                    <a:cubicBezTo>
                      <a:pt x="45" y="389"/>
                      <a:pt x="43" y="388"/>
                      <a:pt x="41" y="385"/>
                    </a:cubicBezTo>
                    <a:cubicBezTo>
                      <a:pt x="39" y="383"/>
                      <a:pt x="36" y="380"/>
                      <a:pt x="31" y="373"/>
                    </a:cubicBezTo>
                    <a:cubicBezTo>
                      <a:pt x="31" y="373"/>
                      <a:pt x="33" y="375"/>
                      <a:pt x="34" y="376"/>
                    </a:cubicBezTo>
                    <a:cubicBezTo>
                      <a:pt x="35" y="378"/>
                      <a:pt x="36" y="380"/>
                      <a:pt x="36" y="380"/>
                    </a:cubicBezTo>
                    <a:cubicBezTo>
                      <a:pt x="34" y="375"/>
                      <a:pt x="30" y="370"/>
                      <a:pt x="25" y="362"/>
                    </a:cubicBezTo>
                    <a:cubicBezTo>
                      <a:pt x="26" y="364"/>
                      <a:pt x="35" y="378"/>
                      <a:pt x="29" y="370"/>
                    </a:cubicBezTo>
                    <a:cubicBezTo>
                      <a:pt x="27" y="368"/>
                      <a:pt x="25" y="365"/>
                      <a:pt x="22" y="361"/>
                    </a:cubicBezTo>
                    <a:cubicBezTo>
                      <a:pt x="23" y="361"/>
                      <a:pt x="20" y="357"/>
                      <a:pt x="17" y="351"/>
                    </a:cubicBezTo>
                    <a:cubicBezTo>
                      <a:pt x="18" y="351"/>
                      <a:pt x="18" y="351"/>
                      <a:pt x="18" y="351"/>
                    </a:cubicBezTo>
                    <a:cubicBezTo>
                      <a:pt x="15" y="345"/>
                      <a:pt x="15" y="346"/>
                      <a:pt x="13" y="342"/>
                    </a:cubicBezTo>
                    <a:cubicBezTo>
                      <a:pt x="10" y="335"/>
                      <a:pt x="10" y="334"/>
                      <a:pt x="9" y="332"/>
                    </a:cubicBezTo>
                    <a:cubicBezTo>
                      <a:pt x="5" y="321"/>
                      <a:pt x="12" y="340"/>
                      <a:pt x="7" y="327"/>
                    </a:cubicBezTo>
                    <a:cubicBezTo>
                      <a:pt x="6" y="325"/>
                      <a:pt x="6" y="324"/>
                      <a:pt x="6" y="323"/>
                    </a:cubicBezTo>
                    <a:cubicBezTo>
                      <a:pt x="5" y="322"/>
                      <a:pt x="5" y="322"/>
                      <a:pt x="5" y="322"/>
                    </a:cubicBezTo>
                    <a:cubicBezTo>
                      <a:pt x="5" y="322"/>
                      <a:pt x="5" y="322"/>
                      <a:pt x="5" y="322"/>
                    </a:cubicBezTo>
                    <a:cubicBezTo>
                      <a:pt x="7" y="320"/>
                      <a:pt x="8" y="319"/>
                      <a:pt x="9" y="318"/>
                    </a:cubicBezTo>
                    <a:cubicBezTo>
                      <a:pt x="13" y="315"/>
                      <a:pt x="17" y="312"/>
                      <a:pt x="21" y="309"/>
                    </a:cubicBezTo>
                    <a:cubicBezTo>
                      <a:pt x="27" y="305"/>
                      <a:pt x="21" y="310"/>
                      <a:pt x="23" y="308"/>
                    </a:cubicBezTo>
                    <a:cubicBezTo>
                      <a:pt x="27" y="304"/>
                      <a:pt x="27" y="304"/>
                      <a:pt x="27" y="304"/>
                    </a:cubicBezTo>
                    <a:cubicBezTo>
                      <a:pt x="29" y="303"/>
                      <a:pt x="28" y="304"/>
                      <a:pt x="28" y="304"/>
                    </a:cubicBezTo>
                    <a:cubicBezTo>
                      <a:pt x="32" y="301"/>
                      <a:pt x="28" y="303"/>
                      <a:pt x="35" y="298"/>
                    </a:cubicBezTo>
                    <a:cubicBezTo>
                      <a:pt x="36" y="296"/>
                      <a:pt x="49" y="289"/>
                      <a:pt x="57" y="282"/>
                    </a:cubicBezTo>
                    <a:cubicBezTo>
                      <a:pt x="60" y="281"/>
                      <a:pt x="57" y="283"/>
                      <a:pt x="57" y="283"/>
                    </a:cubicBezTo>
                    <a:cubicBezTo>
                      <a:pt x="69" y="275"/>
                      <a:pt x="67" y="276"/>
                      <a:pt x="76" y="269"/>
                    </a:cubicBezTo>
                    <a:cubicBezTo>
                      <a:pt x="85" y="264"/>
                      <a:pt x="85" y="264"/>
                      <a:pt x="85" y="264"/>
                    </a:cubicBezTo>
                    <a:cubicBezTo>
                      <a:pt x="79" y="267"/>
                      <a:pt x="86" y="262"/>
                      <a:pt x="93" y="257"/>
                    </a:cubicBezTo>
                    <a:cubicBezTo>
                      <a:pt x="90" y="258"/>
                      <a:pt x="88" y="259"/>
                      <a:pt x="87" y="260"/>
                    </a:cubicBezTo>
                    <a:cubicBezTo>
                      <a:pt x="98" y="253"/>
                      <a:pt x="98" y="253"/>
                      <a:pt x="98" y="253"/>
                    </a:cubicBezTo>
                    <a:cubicBezTo>
                      <a:pt x="99" y="252"/>
                      <a:pt x="98" y="253"/>
                      <a:pt x="97" y="254"/>
                    </a:cubicBezTo>
                    <a:cubicBezTo>
                      <a:pt x="97" y="254"/>
                      <a:pt x="98" y="253"/>
                      <a:pt x="99" y="253"/>
                    </a:cubicBezTo>
                    <a:cubicBezTo>
                      <a:pt x="103" y="250"/>
                      <a:pt x="101" y="252"/>
                      <a:pt x="98" y="254"/>
                    </a:cubicBezTo>
                    <a:cubicBezTo>
                      <a:pt x="97" y="255"/>
                      <a:pt x="95" y="256"/>
                      <a:pt x="94" y="256"/>
                    </a:cubicBezTo>
                    <a:cubicBezTo>
                      <a:pt x="91" y="258"/>
                      <a:pt x="89" y="260"/>
                      <a:pt x="90" y="260"/>
                    </a:cubicBezTo>
                    <a:cubicBezTo>
                      <a:pt x="91" y="260"/>
                      <a:pt x="92" y="259"/>
                      <a:pt x="93" y="258"/>
                    </a:cubicBezTo>
                    <a:cubicBezTo>
                      <a:pt x="93" y="258"/>
                      <a:pt x="92" y="259"/>
                      <a:pt x="93" y="259"/>
                    </a:cubicBezTo>
                    <a:cubicBezTo>
                      <a:pt x="93" y="258"/>
                      <a:pt x="94" y="258"/>
                      <a:pt x="96" y="256"/>
                    </a:cubicBezTo>
                    <a:cubicBezTo>
                      <a:pt x="99" y="255"/>
                      <a:pt x="99" y="255"/>
                      <a:pt x="99" y="255"/>
                    </a:cubicBezTo>
                    <a:cubicBezTo>
                      <a:pt x="99" y="255"/>
                      <a:pt x="99" y="255"/>
                      <a:pt x="99" y="255"/>
                    </a:cubicBezTo>
                    <a:cubicBezTo>
                      <a:pt x="114" y="246"/>
                      <a:pt x="114" y="246"/>
                      <a:pt x="114" y="246"/>
                    </a:cubicBezTo>
                    <a:cubicBezTo>
                      <a:pt x="124" y="239"/>
                      <a:pt x="132" y="232"/>
                      <a:pt x="149" y="223"/>
                    </a:cubicBezTo>
                    <a:cubicBezTo>
                      <a:pt x="145" y="225"/>
                      <a:pt x="149" y="224"/>
                      <a:pt x="149" y="224"/>
                    </a:cubicBezTo>
                    <a:cubicBezTo>
                      <a:pt x="144" y="227"/>
                      <a:pt x="136" y="232"/>
                      <a:pt x="127" y="237"/>
                    </a:cubicBezTo>
                    <a:cubicBezTo>
                      <a:pt x="132" y="235"/>
                      <a:pt x="131" y="236"/>
                      <a:pt x="130" y="236"/>
                    </a:cubicBezTo>
                    <a:cubicBezTo>
                      <a:pt x="145" y="227"/>
                      <a:pt x="145" y="227"/>
                      <a:pt x="145" y="227"/>
                    </a:cubicBezTo>
                    <a:cubicBezTo>
                      <a:pt x="145" y="227"/>
                      <a:pt x="148" y="225"/>
                      <a:pt x="152" y="223"/>
                    </a:cubicBezTo>
                    <a:cubicBezTo>
                      <a:pt x="149" y="224"/>
                      <a:pt x="164" y="216"/>
                      <a:pt x="170" y="212"/>
                    </a:cubicBezTo>
                    <a:cubicBezTo>
                      <a:pt x="171" y="212"/>
                      <a:pt x="169" y="213"/>
                      <a:pt x="161" y="218"/>
                    </a:cubicBezTo>
                    <a:cubicBezTo>
                      <a:pt x="170" y="213"/>
                      <a:pt x="172" y="210"/>
                      <a:pt x="181" y="206"/>
                    </a:cubicBezTo>
                    <a:cubicBezTo>
                      <a:pt x="179" y="207"/>
                      <a:pt x="178" y="208"/>
                      <a:pt x="177" y="208"/>
                    </a:cubicBezTo>
                    <a:cubicBezTo>
                      <a:pt x="181" y="206"/>
                      <a:pt x="192" y="200"/>
                      <a:pt x="190" y="202"/>
                    </a:cubicBezTo>
                    <a:cubicBezTo>
                      <a:pt x="188" y="203"/>
                      <a:pt x="188" y="203"/>
                      <a:pt x="188" y="203"/>
                    </a:cubicBezTo>
                    <a:cubicBezTo>
                      <a:pt x="194" y="200"/>
                      <a:pt x="204" y="194"/>
                      <a:pt x="212" y="190"/>
                    </a:cubicBezTo>
                    <a:cubicBezTo>
                      <a:pt x="221" y="186"/>
                      <a:pt x="228" y="183"/>
                      <a:pt x="229" y="182"/>
                    </a:cubicBezTo>
                    <a:cubicBezTo>
                      <a:pt x="229" y="182"/>
                      <a:pt x="227" y="184"/>
                      <a:pt x="227" y="184"/>
                    </a:cubicBezTo>
                    <a:cubicBezTo>
                      <a:pt x="227" y="184"/>
                      <a:pt x="232" y="181"/>
                      <a:pt x="238" y="179"/>
                    </a:cubicBezTo>
                    <a:cubicBezTo>
                      <a:pt x="244" y="176"/>
                      <a:pt x="250" y="174"/>
                      <a:pt x="250" y="174"/>
                    </a:cubicBezTo>
                    <a:cubicBezTo>
                      <a:pt x="248" y="175"/>
                      <a:pt x="257" y="175"/>
                      <a:pt x="246" y="178"/>
                    </a:cubicBezTo>
                    <a:cubicBezTo>
                      <a:pt x="249" y="177"/>
                      <a:pt x="253" y="177"/>
                      <a:pt x="260" y="176"/>
                    </a:cubicBezTo>
                    <a:cubicBezTo>
                      <a:pt x="258" y="176"/>
                      <a:pt x="254" y="175"/>
                      <a:pt x="257" y="175"/>
                    </a:cubicBezTo>
                    <a:cubicBezTo>
                      <a:pt x="262" y="175"/>
                      <a:pt x="263" y="175"/>
                      <a:pt x="265" y="175"/>
                    </a:cubicBezTo>
                    <a:cubicBezTo>
                      <a:pt x="267" y="175"/>
                      <a:pt x="269" y="175"/>
                      <a:pt x="274" y="177"/>
                    </a:cubicBezTo>
                    <a:cubicBezTo>
                      <a:pt x="270" y="176"/>
                      <a:pt x="274" y="175"/>
                      <a:pt x="280" y="177"/>
                    </a:cubicBezTo>
                    <a:cubicBezTo>
                      <a:pt x="279" y="177"/>
                      <a:pt x="280" y="178"/>
                      <a:pt x="278" y="177"/>
                    </a:cubicBezTo>
                    <a:cubicBezTo>
                      <a:pt x="278" y="177"/>
                      <a:pt x="279" y="178"/>
                      <a:pt x="280" y="178"/>
                    </a:cubicBezTo>
                    <a:cubicBezTo>
                      <a:pt x="281" y="178"/>
                      <a:pt x="283" y="178"/>
                      <a:pt x="284" y="179"/>
                    </a:cubicBezTo>
                    <a:cubicBezTo>
                      <a:pt x="288" y="180"/>
                      <a:pt x="291" y="181"/>
                      <a:pt x="291" y="181"/>
                    </a:cubicBezTo>
                    <a:cubicBezTo>
                      <a:pt x="288" y="180"/>
                      <a:pt x="290" y="182"/>
                      <a:pt x="292" y="183"/>
                    </a:cubicBezTo>
                    <a:cubicBezTo>
                      <a:pt x="292" y="183"/>
                      <a:pt x="294" y="184"/>
                      <a:pt x="297" y="186"/>
                    </a:cubicBezTo>
                    <a:cubicBezTo>
                      <a:pt x="300" y="188"/>
                      <a:pt x="303" y="191"/>
                      <a:pt x="305" y="192"/>
                    </a:cubicBezTo>
                    <a:cubicBezTo>
                      <a:pt x="305" y="192"/>
                      <a:pt x="304" y="191"/>
                      <a:pt x="303" y="190"/>
                    </a:cubicBezTo>
                    <a:cubicBezTo>
                      <a:pt x="302" y="189"/>
                      <a:pt x="300" y="188"/>
                      <a:pt x="300" y="188"/>
                    </a:cubicBezTo>
                    <a:cubicBezTo>
                      <a:pt x="306" y="193"/>
                      <a:pt x="309" y="196"/>
                      <a:pt x="312" y="198"/>
                    </a:cubicBezTo>
                    <a:cubicBezTo>
                      <a:pt x="315" y="201"/>
                      <a:pt x="318" y="203"/>
                      <a:pt x="323" y="209"/>
                    </a:cubicBezTo>
                    <a:cubicBezTo>
                      <a:pt x="321" y="208"/>
                      <a:pt x="319" y="207"/>
                      <a:pt x="323" y="213"/>
                    </a:cubicBezTo>
                    <a:cubicBezTo>
                      <a:pt x="325" y="214"/>
                      <a:pt x="328" y="217"/>
                      <a:pt x="331" y="221"/>
                    </a:cubicBezTo>
                    <a:cubicBezTo>
                      <a:pt x="332" y="221"/>
                      <a:pt x="332" y="222"/>
                      <a:pt x="332" y="222"/>
                    </a:cubicBezTo>
                    <a:cubicBezTo>
                      <a:pt x="333" y="223"/>
                      <a:pt x="333" y="223"/>
                      <a:pt x="333" y="223"/>
                    </a:cubicBezTo>
                    <a:cubicBezTo>
                      <a:pt x="333" y="223"/>
                      <a:pt x="333" y="223"/>
                      <a:pt x="333" y="223"/>
                    </a:cubicBezTo>
                    <a:cubicBezTo>
                      <a:pt x="334" y="223"/>
                      <a:pt x="334" y="223"/>
                      <a:pt x="334" y="223"/>
                    </a:cubicBezTo>
                    <a:cubicBezTo>
                      <a:pt x="335" y="222"/>
                      <a:pt x="337" y="222"/>
                      <a:pt x="338" y="221"/>
                    </a:cubicBezTo>
                    <a:cubicBezTo>
                      <a:pt x="341" y="220"/>
                      <a:pt x="344" y="219"/>
                      <a:pt x="347" y="217"/>
                    </a:cubicBezTo>
                    <a:cubicBezTo>
                      <a:pt x="349" y="217"/>
                      <a:pt x="349" y="217"/>
                      <a:pt x="349" y="217"/>
                    </a:cubicBezTo>
                    <a:cubicBezTo>
                      <a:pt x="349" y="217"/>
                      <a:pt x="352" y="216"/>
                      <a:pt x="354" y="214"/>
                    </a:cubicBezTo>
                    <a:cubicBezTo>
                      <a:pt x="357" y="213"/>
                      <a:pt x="359" y="212"/>
                      <a:pt x="359" y="212"/>
                    </a:cubicBezTo>
                    <a:cubicBezTo>
                      <a:pt x="356" y="214"/>
                      <a:pt x="351" y="217"/>
                      <a:pt x="345" y="220"/>
                    </a:cubicBezTo>
                    <a:cubicBezTo>
                      <a:pt x="343" y="221"/>
                      <a:pt x="342" y="222"/>
                      <a:pt x="340" y="222"/>
                    </a:cubicBezTo>
                    <a:cubicBezTo>
                      <a:pt x="339" y="223"/>
                      <a:pt x="339" y="223"/>
                      <a:pt x="338" y="223"/>
                    </a:cubicBezTo>
                    <a:cubicBezTo>
                      <a:pt x="337" y="224"/>
                      <a:pt x="336" y="224"/>
                      <a:pt x="335" y="224"/>
                    </a:cubicBezTo>
                    <a:cubicBezTo>
                      <a:pt x="334" y="225"/>
                      <a:pt x="334" y="225"/>
                      <a:pt x="334" y="225"/>
                    </a:cubicBezTo>
                    <a:cubicBezTo>
                      <a:pt x="333" y="225"/>
                      <a:pt x="333" y="225"/>
                      <a:pt x="332" y="225"/>
                    </a:cubicBezTo>
                    <a:cubicBezTo>
                      <a:pt x="332" y="224"/>
                      <a:pt x="331" y="223"/>
                      <a:pt x="330" y="222"/>
                    </a:cubicBezTo>
                    <a:cubicBezTo>
                      <a:pt x="330" y="221"/>
                      <a:pt x="329" y="220"/>
                      <a:pt x="328" y="219"/>
                    </a:cubicBezTo>
                    <a:cubicBezTo>
                      <a:pt x="329" y="222"/>
                      <a:pt x="329" y="222"/>
                      <a:pt x="330" y="223"/>
                    </a:cubicBezTo>
                    <a:cubicBezTo>
                      <a:pt x="330" y="223"/>
                      <a:pt x="331" y="224"/>
                      <a:pt x="332" y="225"/>
                    </a:cubicBezTo>
                    <a:cubicBezTo>
                      <a:pt x="332" y="225"/>
                      <a:pt x="332" y="226"/>
                      <a:pt x="332" y="226"/>
                    </a:cubicBezTo>
                    <a:cubicBezTo>
                      <a:pt x="333" y="226"/>
                      <a:pt x="333" y="226"/>
                      <a:pt x="334" y="226"/>
                    </a:cubicBezTo>
                    <a:cubicBezTo>
                      <a:pt x="335" y="226"/>
                      <a:pt x="336" y="225"/>
                      <a:pt x="337" y="225"/>
                    </a:cubicBezTo>
                    <a:cubicBezTo>
                      <a:pt x="338" y="225"/>
                      <a:pt x="338" y="225"/>
                      <a:pt x="338" y="225"/>
                    </a:cubicBezTo>
                    <a:cubicBezTo>
                      <a:pt x="338" y="225"/>
                      <a:pt x="337" y="225"/>
                      <a:pt x="336" y="226"/>
                    </a:cubicBezTo>
                    <a:cubicBezTo>
                      <a:pt x="334" y="226"/>
                      <a:pt x="332" y="228"/>
                      <a:pt x="331" y="225"/>
                    </a:cubicBezTo>
                    <a:cubicBezTo>
                      <a:pt x="330" y="224"/>
                      <a:pt x="329" y="223"/>
                      <a:pt x="329" y="222"/>
                    </a:cubicBezTo>
                    <a:cubicBezTo>
                      <a:pt x="329" y="222"/>
                      <a:pt x="330" y="224"/>
                      <a:pt x="332" y="226"/>
                    </a:cubicBezTo>
                    <a:cubicBezTo>
                      <a:pt x="332" y="227"/>
                      <a:pt x="332" y="227"/>
                      <a:pt x="332" y="227"/>
                    </a:cubicBezTo>
                    <a:cubicBezTo>
                      <a:pt x="332" y="227"/>
                      <a:pt x="332" y="227"/>
                      <a:pt x="332" y="227"/>
                    </a:cubicBezTo>
                    <a:cubicBezTo>
                      <a:pt x="333" y="227"/>
                      <a:pt x="333" y="227"/>
                      <a:pt x="334" y="226"/>
                    </a:cubicBezTo>
                    <a:cubicBezTo>
                      <a:pt x="335" y="226"/>
                      <a:pt x="336" y="226"/>
                      <a:pt x="337" y="226"/>
                    </a:cubicBezTo>
                    <a:cubicBezTo>
                      <a:pt x="338" y="225"/>
                      <a:pt x="339" y="225"/>
                      <a:pt x="340" y="224"/>
                    </a:cubicBezTo>
                    <a:cubicBezTo>
                      <a:pt x="345" y="223"/>
                      <a:pt x="350" y="221"/>
                      <a:pt x="350" y="221"/>
                    </a:cubicBezTo>
                    <a:cubicBezTo>
                      <a:pt x="349" y="221"/>
                      <a:pt x="353" y="219"/>
                      <a:pt x="357" y="217"/>
                    </a:cubicBezTo>
                    <a:cubicBezTo>
                      <a:pt x="360" y="216"/>
                      <a:pt x="364" y="214"/>
                      <a:pt x="363" y="214"/>
                    </a:cubicBezTo>
                    <a:cubicBezTo>
                      <a:pt x="363" y="214"/>
                      <a:pt x="358" y="216"/>
                      <a:pt x="353" y="219"/>
                    </a:cubicBezTo>
                    <a:cubicBezTo>
                      <a:pt x="348" y="221"/>
                      <a:pt x="343" y="223"/>
                      <a:pt x="343" y="223"/>
                    </a:cubicBezTo>
                    <a:cubicBezTo>
                      <a:pt x="342" y="223"/>
                      <a:pt x="354" y="217"/>
                      <a:pt x="367" y="210"/>
                    </a:cubicBezTo>
                    <a:cubicBezTo>
                      <a:pt x="371" y="209"/>
                      <a:pt x="365" y="213"/>
                      <a:pt x="366" y="213"/>
                    </a:cubicBezTo>
                    <a:cubicBezTo>
                      <a:pt x="367" y="212"/>
                      <a:pt x="377" y="206"/>
                      <a:pt x="379" y="205"/>
                    </a:cubicBezTo>
                    <a:cubicBezTo>
                      <a:pt x="379" y="205"/>
                      <a:pt x="377" y="206"/>
                      <a:pt x="376" y="207"/>
                    </a:cubicBezTo>
                    <a:cubicBezTo>
                      <a:pt x="375" y="208"/>
                      <a:pt x="374" y="208"/>
                      <a:pt x="374" y="208"/>
                    </a:cubicBezTo>
                    <a:cubicBezTo>
                      <a:pt x="381" y="205"/>
                      <a:pt x="384" y="201"/>
                      <a:pt x="393" y="196"/>
                    </a:cubicBezTo>
                    <a:cubicBezTo>
                      <a:pt x="394" y="195"/>
                      <a:pt x="396" y="193"/>
                      <a:pt x="398" y="192"/>
                    </a:cubicBezTo>
                    <a:cubicBezTo>
                      <a:pt x="400" y="190"/>
                      <a:pt x="401" y="189"/>
                      <a:pt x="401" y="189"/>
                    </a:cubicBezTo>
                    <a:cubicBezTo>
                      <a:pt x="399" y="191"/>
                      <a:pt x="397" y="191"/>
                      <a:pt x="396" y="191"/>
                    </a:cubicBezTo>
                    <a:cubicBezTo>
                      <a:pt x="395" y="191"/>
                      <a:pt x="395" y="190"/>
                      <a:pt x="396" y="188"/>
                    </a:cubicBezTo>
                    <a:cubicBezTo>
                      <a:pt x="397" y="188"/>
                      <a:pt x="400" y="185"/>
                      <a:pt x="402" y="181"/>
                    </a:cubicBezTo>
                    <a:cubicBezTo>
                      <a:pt x="404" y="177"/>
                      <a:pt x="403" y="172"/>
                      <a:pt x="402" y="170"/>
                    </a:cubicBezTo>
                    <a:cubicBezTo>
                      <a:pt x="402" y="167"/>
                      <a:pt x="403" y="169"/>
                      <a:pt x="404" y="171"/>
                    </a:cubicBezTo>
                    <a:cubicBezTo>
                      <a:pt x="404" y="173"/>
                      <a:pt x="405" y="176"/>
                      <a:pt x="405" y="173"/>
                    </a:cubicBezTo>
                    <a:cubicBezTo>
                      <a:pt x="405" y="173"/>
                      <a:pt x="404" y="170"/>
                      <a:pt x="403" y="169"/>
                    </a:cubicBezTo>
                    <a:cubicBezTo>
                      <a:pt x="402" y="165"/>
                      <a:pt x="405" y="170"/>
                      <a:pt x="401" y="163"/>
                    </a:cubicBezTo>
                    <a:cubicBezTo>
                      <a:pt x="400" y="162"/>
                      <a:pt x="394" y="149"/>
                      <a:pt x="399" y="160"/>
                    </a:cubicBezTo>
                    <a:cubicBezTo>
                      <a:pt x="397" y="156"/>
                      <a:pt x="396" y="155"/>
                      <a:pt x="395" y="153"/>
                    </a:cubicBezTo>
                    <a:cubicBezTo>
                      <a:pt x="394" y="151"/>
                      <a:pt x="393" y="149"/>
                      <a:pt x="392" y="145"/>
                    </a:cubicBezTo>
                    <a:cubicBezTo>
                      <a:pt x="392" y="146"/>
                      <a:pt x="391" y="145"/>
                      <a:pt x="390" y="142"/>
                    </a:cubicBezTo>
                    <a:cubicBezTo>
                      <a:pt x="389" y="138"/>
                      <a:pt x="388" y="134"/>
                      <a:pt x="389" y="130"/>
                    </a:cubicBezTo>
                    <a:cubicBezTo>
                      <a:pt x="389" y="131"/>
                      <a:pt x="389" y="129"/>
                      <a:pt x="389" y="128"/>
                    </a:cubicBezTo>
                    <a:cubicBezTo>
                      <a:pt x="390" y="121"/>
                      <a:pt x="392" y="115"/>
                      <a:pt x="394" y="110"/>
                    </a:cubicBezTo>
                    <a:cubicBezTo>
                      <a:pt x="396" y="105"/>
                      <a:pt x="399" y="100"/>
                      <a:pt x="403" y="94"/>
                    </a:cubicBezTo>
                    <a:cubicBezTo>
                      <a:pt x="404" y="93"/>
                      <a:pt x="408" y="88"/>
                      <a:pt x="407" y="90"/>
                    </a:cubicBezTo>
                    <a:cubicBezTo>
                      <a:pt x="408" y="89"/>
                      <a:pt x="409" y="87"/>
                      <a:pt x="412" y="84"/>
                    </a:cubicBezTo>
                    <a:cubicBezTo>
                      <a:pt x="415" y="81"/>
                      <a:pt x="414" y="83"/>
                      <a:pt x="412" y="85"/>
                    </a:cubicBezTo>
                    <a:cubicBezTo>
                      <a:pt x="410" y="87"/>
                      <a:pt x="408" y="89"/>
                      <a:pt x="410" y="87"/>
                    </a:cubicBezTo>
                    <a:cubicBezTo>
                      <a:pt x="410" y="87"/>
                      <a:pt x="412" y="85"/>
                      <a:pt x="415" y="82"/>
                    </a:cubicBezTo>
                    <a:cubicBezTo>
                      <a:pt x="417" y="80"/>
                      <a:pt x="420" y="77"/>
                      <a:pt x="423" y="75"/>
                    </a:cubicBezTo>
                    <a:cubicBezTo>
                      <a:pt x="421" y="75"/>
                      <a:pt x="412" y="84"/>
                      <a:pt x="408" y="89"/>
                    </a:cubicBezTo>
                    <a:cubicBezTo>
                      <a:pt x="407" y="88"/>
                      <a:pt x="414" y="79"/>
                      <a:pt x="426" y="70"/>
                    </a:cubicBezTo>
                    <a:cubicBezTo>
                      <a:pt x="435" y="63"/>
                      <a:pt x="430" y="68"/>
                      <a:pt x="432" y="67"/>
                    </a:cubicBezTo>
                    <a:cubicBezTo>
                      <a:pt x="451" y="55"/>
                      <a:pt x="447" y="55"/>
                      <a:pt x="463" y="46"/>
                    </a:cubicBezTo>
                    <a:cubicBezTo>
                      <a:pt x="470" y="43"/>
                      <a:pt x="464" y="47"/>
                      <a:pt x="466" y="47"/>
                    </a:cubicBezTo>
                    <a:cubicBezTo>
                      <a:pt x="457" y="52"/>
                      <a:pt x="453" y="54"/>
                      <a:pt x="447" y="57"/>
                    </a:cubicBezTo>
                    <a:cubicBezTo>
                      <a:pt x="454" y="53"/>
                      <a:pt x="454" y="53"/>
                      <a:pt x="454" y="53"/>
                    </a:cubicBezTo>
                    <a:cubicBezTo>
                      <a:pt x="452" y="55"/>
                      <a:pt x="446" y="58"/>
                      <a:pt x="443" y="60"/>
                    </a:cubicBezTo>
                    <a:cubicBezTo>
                      <a:pt x="449" y="57"/>
                      <a:pt x="475" y="41"/>
                      <a:pt x="490" y="33"/>
                    </a:cubicBezTo>
                    <a:cubicBezTo>
                      <a:pt x="493" y="31"/>
                      <a:pt x="497" y="28"/>
                      <a:pt x="495" y="29"/>
                    </a:cubicBezTo>
                    <a:cubicBezTo>
                      <a:pt x="490" y="32"/>
                      <a:pt x="490" y="32"/>
                      <a:pt x="490" y="32"/>
                    </a:cubicBezTo>
                    <a:cubicBezTo>
                      <a:pt x="486" y="34"/>
                      <a:pt x="499" y="26"/>
                      <a:pt x="493" y="30"/>
                    </a:cubicBezTo>
                    <a:cubicBezTo>
                      <a:pt x="499" y="26"/>
                      <a:pt x="506" y="21"/>
                      <a:pt x="514" y="16"/>
                    </a:cubicBezTo>
                    <a:cubicBezTo>
                      <a:pt x="516" y="16"/>
                      <a:pt x="516" y="16"/>
                      <a:pt x="516" y="16"/>
                    </a:cubicBezTo>
                    <a:cubicBezTo>
                      <a:pt x="516" y="16"/>
                      <a:pt x="510" y="19"/>
                      <a:pt x="508" y="20"/>
                    </a:cubicBezTo>
                    <a:cubicBezTo>
                      <a:pt x="512" y="18"/>
                      <a:pt x="522" y="13"/>
                      <a:pt x="526" y="10"/>
                    </a:cubicBezTo>
                    <a:cubicBezTo>
                      <a:pt x="519" y="13"/>
                      <a:pt x="519" y="13"/>
                      <a:pt x="519" y="13"/>
                    </a:cubicBezTo>
                    <a:cubicBezTo>
                      <a:pt x="525" y="9"/>
                      <a:pt x="533" y="4"/>
                      <a:pt x="540" y="0"/>
                    </a:cubicBezTo>
                    <a:cubicBezTo>
                      <a:pt x="537" y="1"/>
                      <a:pt x="539" y="1"/>
                      <a:pt x="533" y="3"/>
                    </a:cubicBezTo>
                    <a:cubicBezTo>
                      <a:pt x="538" y="1"/>
                      <a:pt x="513" y="15"/>
                      <a:pt x="521" y="11"/>
                    </a:cubicBezTo>
                    <a:cubicBezTo>
                      <a:pt x="515" y="14"/>
                      <a:pt x="511" y="17"/>
                      <a:pt x="503" y="21"/>
                    </a:cubicBezTo>
                    <a:cubicBezTo>
                      <a:pt x="504" y="21"/>
                      <a:pt x="506" y="20"/>
                      <a:pt x="500" y="23"/>
                    </a:cubicBezTo>
                    <a:cubicBezTo>
                      <a:pt x="499" y="24"/>
                      <a:pt x="499" y="24"/>
                      <a:pt x="498" y="24"/>
                    </a:cubicBezTo>
                    <a:cubicBezTo>
                      <a:pt x="498" y="24"/>
                      <a:pt x="498" y="25"/>
                      <a:pt x="498" y="25"/>
                    </a:cubicBezTo>
                    <a:cubicBezTo>
                      <a:pt x="498" y="25"/>
                      <a:pt x="498" y="25"/>
                      <a:pt x="498" y="24"/>
                    </a:cubicBezTo>
                    <a:cubicBezTo>
                      <a:pt x="498" y="25"/>
                      <a:pt x="498" y="25"/>
                      <a:pt x="498" y="24"/>
                    </a:cubicBezTo>
                    <a:cubicBezTo>
                      <a:pt x="500" y="24"/>
                      <a:pt x="501" y="23"/>
                      <a:pt x="502" y="23"/>
                    </a:cubicBezTo>
                    <a:cubicBezTo>
                      <a:pt x="499" y="25"/>
                      <a:pt x="488" y="31"/>
                      <a:pt x="485" y="33"/>
                    </a:cubicBezTo>
                    <a:cubicBezTo>
                      <a:pt x="481" y="36"/>
                      <a:pt x="487" y="32"/>
                      <a:pt x="484" y="33"/>
                    </a:cubicBezTo>
                    <a:cubicBezTo>
                      <a:pt x="479" y="37"/>
                      <a:pt x="479" y="37"/>
                      <a:pt x="479" y="37"/>
                    </a:cubicBezTo>
                    <a:cubicBezTo>
                      <a:pt x="479" y="37"/>
                      <a:pt x="469" y="42"/>
                      <a:pt x="478" y="37"/>
                    </a:cubicBezTo>
                    <a:cubicBezTo>
                      <a:pt x="469" y="42"/>
                      <a:pt x="469" y="42"/>
                      <a:pt x="469" y="42"/>
                    </a:cubicBezTo>
                    <a:cubicBezTo>
                      <a:pt x="465" y="44"/>
                      <a:pt x="458" y="48"/>
                      <a:pt x="454" y="51"/>
                    </a:cubicBezTo>
                    <a:cubicBezTo>
                      <a:pt x="450" y="53"/>
                      <a:pt x="444" y="57"/>
                      <a:pt x="447" y="55"/>
                    </a:cubicBezTo>
                    <a:cubicBezTo>
                      <a:pt x="447" y="55"/>
                      <a:pt x="444" y="57"/>
                      <a:pt x="441" y="59"/>
                    </a:cubicBezTo>
                    <a:cubicBezTo>
                      <a:pt x="438" y="61"/>
                      <a:pt x="435" y="63"/>
                      <a:pt x="435" y="63"/>
                    </a:cubicBezTo>
                    <a:cubicBezTo>
                      <a:pt x="435" y="63"/>
                      <a:pt x="435" y="63"/>
                      <a:pt x="435" y="63"/>
                    </a:cubicBezTo>
                    <a:cubicBezTo>
                      <a:pt x="422" y="71"/>
                      <a:pt x="410" y="81"/>
                      <a:pt x="399" y="95"/>
                    </a:cubicBezTo>
                    <a:cubicBezTo>
                      <a:pt x="396" y="99"/>
                      <a:pt x="393" y="104"/>
                      <a:pt x="390" y="112"/>
                    </a:cubicBezTo>
                    <a:cubicBezTo>
                      <a:pt x="390" y="112"/>
                      <a:pt x="390" y="112"/>
                      <a:pt x="390" y="112"/>
                    </a:cubicBezTo>
                    <a:cubicBezTo>
                      <a:pt x="390" y="113"/>
                      <a:pt x="389" y="113"/>
                      <a:pt x="389" y="113"/>
                    </a:cubicBezTo>
                    <a:cubicBezTo>
                      <a:pt x="388" y="116"/>
                      <a:pt x="387" y="121"/>
                      <a:pt x="386" y="126"/>
                    </a:cubicBezTo>
                    <a:cubicBezTo>
                      <a:pt x="386" y="130"/>
                      <a:pt x="386" y="134"/>
                      <a:pt x="386" y="136"/>
                    </a:cubicBezTo>
                    <a:cubicBezTo>
                      <a:pt x="386" y="138"/>
                      <a:pt x="386" y="141"/>
                      <a:pt x="387" y="144"/>
                    </a:cubicBezTo>
                    <a:cubicBezTo>
                      <a:pt x="388" y="148"/>
                      <a:pt x="390" y="152"/>
                      <a:pt x="392" y="156"/>
                    </a:cubicBezTo>
                    <a:cubicBezTo>
                      <a:pt x="394" y="159"/>
                      <a:pt x="396" y="163"/>
                      <a:pt x="398" y="166"/>
                    </a:cubicBezTo>
                    <a:cubicBezTo>
                      <a:pt x="399" y="170"/>
                      <a:pt x="400" y="173"/>
                      <a:pt x="400" y="175"/>
                    </a:cubicBezTo>
                    <a:cubicBezTo>
                      <a:pt x="401" y="175"/>
                      <a:pt x="401" y="175"/>
                      <a:pt x="401" y="175"/>
                    </a:cubicBezTo>
                    <a:cubicBezTo>
                      <a:pt x="401" y="179"/>
                      <a:pt x="400" y="182"/>
                      <a:pt x="398" y="185"/>
                    </a:cubicBezTo>
                    <a:cubicBezTo>
                      <a:pt x="396" y="187"/>
                      <a:pt x="393" y="190"/>
                      <a:pt x="389" y="193"/>
                    </a:cubicBezTo>
                    <a:cubicBezTo>
                      <a:pt x="390" y="193"/>
                      <a:pt x="390" y="193"/>
                      <a:pt x="390" y="193"/>
                    </a:cubicBezTo>
                    <a:cubicBezTo>
                      <a:pt x="383" y="198"/>
                      <a:pt x="372" y="205"/>
                      <a:pt x="361" y="210"/>
                    </a:cubicBezTo>
                    <a:cubicBezTo>
                      <a:pt x="361" y="210"/>
                      <a:pt x="364" y="209"/>
                      <a:pt x="366" y="207"/>
                    </a:cubicBezTo>
                    <a:cubicBezTo>
                      <a:pt x="359" y="211"/>
                      <a:pt x="352" y="214"/>
                      <a:pt x="345" y="217"/>
                    </a:cubicBezTo>
                    <a:cubicBezTo>
                      <a:pt x="343" y="218"/>
                      <a:pt x="341" y="219"/>
                      <a:pt x="339" y="219"/>
                    </a:cubicBezTo>
                    <a:cubicBezTo>
                      <a:pt x="337" y="220"/>
                      <a:pt x="335" y="221"/>
                      <a:pt x="335" y="221"/>
                    </a:cubicBezTo>
                    <a:cubicBezTo>
                      <a:pt x="334" y="221"/>
                      <a:pt x="334" y="221"/>
                      <a:pt x="334" y="220"/>
                    </a:cubicBezTo>
                    <a:cubicBezTo>
                      <a:pt x="332" y="219"/>
                      <a:pt x="332" y="219"/>
                      <a:pt x="332" y="219"/>
                    </a:cubicBezTo>
                    <a:cubicBezTo>
                      <a:pt x="331" y="217"/>
                      <a:pt x="330" y="215"/>
                      <a:pt x="329" y="214"/>
                    </a:cubicBezTo>
                    <a:cubicBezTo>
                      <a:pt x="327" y="211"/>
                      <a:pt x="325" y="209"/>
                      <a:pt x="324" y="207"/>
                    </a:cubicBezTo>
                    <a:cubicBezTo>
                      <a:pt x="324" y="207"/>
                      <a:pt x="324" y="208"/>
                      <a:pt x="325" y="208"/>
                    </a:cubicBezTo>
                    <a:cubicBezTo>
                      <a:pt x="324" y="207"/>
                      <a:pt x="324" y="207"/>
                      <a:pt x="324" y="207"/>
                    </a:cubicBezTo>
                    <a:cubicBezTo>
                      <a:pt x="323" y="205"/>
                      <a:pt x="322" y="204"/>
                      <a:pt x="321" y="203"/>
                    </a:cubicBezTo>
                    <a:cubicBezTo>
                      <a:pt x="322" y="204"/>
                      <a:pt x="322" y="205"/>
                      <a:pt x="323" y="206"/>
                    </a:cubicBezTo>
                    <a:cubicBezTo>
                      <a:pt x="321" y="204"/>
                      <a:pt x="319" y="201"/>
                      <a:pt x="316" y="198"/>
                    </a:cubicBezTo>
                    <a:cubicBezTo>
                      <a:pt x="315" y="196"/>
                      <a:pt x="315" y="196"/>
                      <a:pt x="315" y="196"/>
                    </a:cubicBezTo>
                    <a:cubicBezTo>
                      <a:pt x="315" y="196"/>
                      <a:pt x="315" y="196"/>
                      <a:pt x="314" y="195"/>
                    </a:cubicBezTo>
                    <a:cubicBezTo>
                      <a:pt x="312" y="192"/>
                      <a:pt x="312" y="193"/>
                      <a:pt x="313" y="195"/>
                    </a:cubicBezTo>
                    <a:cubicBezTo>
                      <a:pt x="312" y="193"/>
                      <a:pt x="310" y="192"/>
                      <a:pt x="309" y="191"/>
                    </a:cubicBezTo>
                    <a:cubicBezTo>
                      <a:pt x="307" y="188"/>
                      <a:pt x="301" y="184"/>
                      <a:pt x="297" y="181"/>
                    </a:cubicBezTo>
                    <a:cubicBezTo>
                      <a:pt x="296" y="181"/>
                      <a:pt x="292" y="178"/>
                      <a:pt x="287" y="176"/>
                    </a:cubicBezTo>
                    <a:cubicBezTo>
                      <a:pt x="282" y="174"/>
                      <a:pt x="277" y="174"/>
                      <a:pt x="276" y="174"/>
                    </a:cubicBezTo>
                    <a:cubicBezTo>
                      <a:pt x="276" y="174"/>
                      <a:pt x="274" y="173"/>
                      <a:pt x="277" y="174"/>
                    </a:cubicBezTo>
                    <a:cubicBezTo>
                      <a:pt x="272" y="173"/>
                      <a:pt x="267" y="172"/>
                      <a:pt x="263" y="173"/>
                    </a:cubicBezTo>
                    <a:cubicBezTo>
                      <a:pt x="263" y="173"/>
                      <a:pt x="263" y="172"/>
                      <a:pt x="262" y="172"/>
                    </a:cubicBezTo>
                    <a:cubicBezTo>
                      <a:pt x="262" y="172"/>
                      <a:pt x="261" y="172"/>
                      <a:pt x="261" y="172"/>
                    </a:cubicBezTo>
                    <a:cubicBezTo>
                      <a:pt x="261" y="172"/>
                      <a:pt x="259" y="172"/>
                      <a:pt x="256" y="173"/>
                    </a:cubicBezTo>
                    <a:cubicBezTo>
                      <a:pt x="255" y="173"/>
                      <a:pt x="254" y="173"/>
                      <a:pt x="253" y="173"/>
                    </a:cubicBezTo>
                    <a:cubicBezTo>
                      <a:pt x="252" y="174"/>
                      <a:pt x="251" y="174"/>
                      <a:pt x="251" y="174"/>
                    </a:cubicBezTo>
                    <a:cubicBezTo>
                      <a:pt x="245" y="175"/>
                      <a:pt x="243" y="175"/>
                      <a:pt x="249" y="173"/>
                    </a:cubicBezTo>
                    <a:cubicBezTo>
                      <a:pt x="242" y="175"/>
                      <a:pt x="239" y="176"/>
                      <a:pt x="236" y="177"/>
                    </a:cubicBezTo>
                    <a:cubicBezTo>
                      <a:pt x="234" y="178"/>
                      <a:pt x="232" y="179"/>
                      <a:pt x="226" y="181"/>
                    </a:cubicBezTo>
                    <a:cubicBezTo>
                      <a:pt x="226" y="181"/>
                      <a:pt x="226" y="181"/>
                      <a:pt x="226" y="181"/>
                    </a:cubicBezTo>
                    <a:cubicBezTo>
                      <a:pt x="222" y="182"/>
                      <a:pt x="216" y="186"/>
                      <a:pt x="214" y="187"/>
                    </a:cubicBezTo>
                    <a:cubicBezTo>
                      <a:pt x="204" y="190"/>
                      <a:pt x="170" y="208"/>
                      <a:pt x="148" y="220"/>
                    </a:cubicBezTo>
                    <a:cubicBezTo>
                      <a:pt x="153" y="219"/>
                      <a:pt x="138" y="226"/>
                      <a:pt x="138" y="227"/>
                    </a:cubicBezTo>
                    <a:cubicBezTo>
                      <a:pt x="136" y="228"/>
                      <a:pt x="133" y="229"/>
                      <a:pt x="137" y="227"/>
                    </a:cubicBezTo>
                    <a:cubicBezTo>
                      <a:pt x="126" y="234"/>
                      <a:pt x="120" y="237"/>
                      <a:pt x="113" y="242"/>
                    </a:cubicBezTo>
                    <a:cubicBezTo>
                      <a:pt x="111" y="242"/>
                      <a:pt x="115" y="240"/>
                      <a:pt x="114" y="241"/>
                    </a:cubicBezTo>
                    <a:cubicBezTo>
                      <a:pt x="113" y="241"/>
                      <a:pt x="110" y="243"/>
                      <a:pt x="109" y="244"/>
                    </a:cubicBezTo>
                    <a:cubicBezTo>
                      <a:pt x="108" y="244"/>
                      <a:pt x="110" y="242"/>
                      <a:pt x="112" y="241"/>
                    </a:cubicBezTo>
                    <a:cubicBezTo>
                      <a:pt x="101" y="248"/>
                      <a:pt x="100" y="250"/>
                      <a:pt x="100" y="251"/>
                    </a:cubicBezTo>
                    <a:cubicBezTo>
                      <a:pt x="94" y="254"/>
                      <a:pt x="91" y="256"/>
                      <a:pt x="88" y="259"/>
                    </a:cubicBezTo>
                    <a:cubicBezTo>
                      <a:pt x="86" y="260"/>
                      <a:pt x="82" y="262"/>
                      <a:pt x="89" y="257"/>
                    </a:cubicBezTo>
                    <a:cubicBezTo>
                      <a:pt x="85" y="260"/>
                      <a:pt x="65" y="272"/>
                      <a:pt x="66" y="273"/>
                    </a:cubicBezTo>
                    <a:cubicBezTo>
                      <a:pt x="64" y="274"/>
                      <a:pt x="60" y="277"/>
                      <a:pt x="59" y="278"/>
                    </a:cubicBezTo>
                    <a:cubicBezTo>
                      <a:pt x="51" y="283"/>
                      <a:pt x="50" y="284"/>
                      <a:pt x="42" y="290"/>
                    </a:cubicBezTo>
                    <a:cubicBezTo>
                      <a:pt x="44" y="288"/>
                      <a:pt x="44" y="288"/>
                      <a:pt x="44" y="288"/>
                    </a:cubicBezTo>
                    <a:cubicBezTo>
                      <a:pt x="41" y="291"/>
                      <a:pt x="37" y="293"/>
                      <a:pt x="31" y="298"/>
                    </a:cubicBezTo>
                    <a:cubicBezTo>
                      <a:pt x="31" y="298"/>
                      <a:pt x="31" y="298"/>
                      <a:pt x="31" y="298"/>
                    </a:cubicBezTo>
                    <a:cubicBezTo>
                      <a:pt x="16" y="308"/>
                      <a:pt x="25" y="303"/>
                      <a:pt x="10" y="313"/>
                    </a:cubicBezTo>
                    <a:cubicBezTo>
                      <a:pt x="11" y="313"/>
                      <a:pt x="11" y="313"/>
                      <a:pt x="11" y="313"/>
                    </a:cubicBezTo>
                    <a:cubicBezTo>
                      <a:pt x="11" y="314"/>
                      <a:pt x="10" y="314"/>
                      <a:pt x="8" y="315"/>
                    </a:cubicBezTo>
                    <a:cubicBezTo>
                      <a:pt x="8" y="316"/>
                      <a:pt x="7" y="317"/>
                      <a:pt x="6" y="317"/>
                    </a:cubicBezTo>
                    <a:cubicBezTo>
                      <a:pt x="5" y="318"/>
                      <a:pt x="4" y="319"/>
                      <a:pt x="3" y="319"/>
                    </a:cubicBezTo>
                    <a:cubicBezTo>
                      <a:pt x="0" y="320"/>
                      <a:pt x="2" y="322"/>
                      <a:pt x="2" y="324"/>
                    </a:cubicBezTo>
                    <a:cubicBezTo>
                      <a:pt x="3" y="325"/>
                      <a:pt x="3" y="326"/>
                      <a:pt x="3" y="328"/>
                    </a:cubicBezTo>
                    <a:cubicBezTo>
                      <a:pt x="4" y="331"/>
                      <a:pt x="5" y="333"/>
                      <a:pt x="6" y="336"/>
                    </a:cubicBezTo>
                    <a:cubicBezTo>
                      <a:pt x="5" y="332"/>
                      <a:pt x="5" y="332"/>
                      <a:pt x="5" y="332"/>
                    </a:cubicBezTo>
                    <a:cubicBezTo>
                      <a:pt x="7" y="337"/>
                      <a:pt x="10" y="348"/>
                      <a:pt x="13" y="353"/>
                    </a:cubicBezTo>
                    <a:cubicBezTo>
                      <a:pt x="13" y="354"/>
                      <a:pt x="12" y="351"/>
                      <a:pt x="11" y="350"/>
                    </a:cubicBezTo>
                    <a:cubicBezTo>
                      <a:pt x="14" y="357"/>
                      <a:pt x="15" y="357"/>
                      <a:pt x="15" y="357"/>
                    </a:cubicBezTo>
                    <a:cubicBezTo>
                      <a:pt x="15" y="357"/>
                      <a:pt x="15" y="356"/>
                      <a:pt x="18" y="361"/>
                    </a:cubicBezTo>
                    <a:cubicBezTo>
                      <a:pt x="19" y="363"/>
                      <a:pt x="16" y="359"/>
                      <a:pt x="20" y="366"/>
                    </a:cubicBezTo>
                    <a:cubicBezTo>
                      <a:pt x="21" y="368"/>
                      <a:pt x="24" y="372"/>
                      <a:pt x="28" y="377"/>
                    </a:cubicBezTo>
                    <a:cubicBezTo>
                      <a:pt x="32" y="382"/>
                      <a:pt x="37" y="388"/>
                      <a:pt x="41" y="392"/>
                    </a:cubicBezTo>
                    <a:cubicBezTo>
                      <a:pt x="39" y="390"/>
                      <a:pt x="38" y="388"/>
                      <a:pt x="42" y="392"/>
                    </a:cubicBezTo>
                    <a:cubicBezTo>
                      <a:pt x="43" y="393"/>
                      <a:pt x="45" y="395"/>
                      <a:pt x="46" y="397"/>
                    </a:cubicBezTo>
                    <a:cubicBezTo>
                      <a:pt x="48" y="399"/>
                      <a:pt x="50" y="401"/>
                      <a:pt x="52" y="403"/>
                    </a:cubicBezTo>
                    <a:cubicBezTo>
                      <a:pt x="56" y="406"/>
                      <a:pt x="60" y="410"/>
                      <a:pt x="63" y="412"/>
                    </a:cubicBezTo>
                    <a:cubicBezTo>
                      <a:pt x="64" y="412"/>
                      <a:pt x="65" y="413"/>
                      <a:pt x="65" y="413"/>
                    </a:cubicBezTo>
                    <a:cubicBezTo>
                      <a:pt x="70" y="417"/>
                      <a:pt x="82" y="424"/>
                      <a:pt x="85" y="425"/>
                    </a:cubicBezTo>
                    <a:cubicBezTo>
                      <a:pt x="87" y="427"/>
                      <a:pt x="96" y="431"/>
                      <a:pt x="105" y="435"/>
                    </a:cubicBezTo>
                    <a:cubicBezTo>
                      <a:pt x="113" y="437"/>
                      <a:pt x="121" y="439"/>
                      <a:pt x="121" y="440"/>
                    </a:cubicBezTo>
                    <a:cubicBezTo>
                      <a:pt x="121" y="440"/>
                      <a:pt x="122" y="440"/>
                      <a:pt x="124" y="441"/>
                    </a:cubicBezTo>
                    <a:cubicBezTo>
                      <a:pt x="126" y="441"/>
                      <a:pt x="128" y="442"/>
                      <a:pt x="130" y="442"/>
                    </a:cubicBezTo>
                    <a:cubicBezTo>
                      <a:pt x="133" y="443"/>
                      <a:pt x="135" y="443"/>
                      <a:pt x="137" y="444"/>
                    </a:cubicBezTo>
                    <a:cubicBezTo>
                      <a:pt x="139" y="444"/>
                      <a:pt x="140" y="444"/>
                      <a:pt x="140" y="444"/>
                    </a:cubicBezTo>
                    <a:cubicBezTo>
                      <a:pt x="139" y="444"/>
                      <a:pt x="139" y="444"/>
                      <a:pt x="139" y="444"/>
                    </a:cubicBezTo>
                    <a:cubicBezTo>
                      <a:pt x="145" y="445"/>
                      <a:pt x="150" y="446"/>
                      <a:pt x="153" y="446"/>
                    </a:cubicBezTo>
                    <a:cubicBezTo>
                      <a:pt x="156" y="446"/>
                      <a:pt x="158" y="446"/>
                      <a:pt x="160" y="446"/>
                    </a:cubicBezTo>
                    <a:cubicBezTo>
                      <a:pt x="163" y="446"/>
                      <a:pt x="161" y="446"/>
                      <a:pt x="161" y="446"/>
                    </a:cubicBezTo>
                    <a:cubicBezTo>
                      <a:pt x="165" y="446"/>
                      <a:pt x="169" y="446"/>
                      <a:pt x="172" y="446"/>
                    </a:cubicBezTo>
                    <a:cubicBezTo>
                      <a:pt x="175" y="446"/>
                      <a:pt x="177" y="446"/>
                      <a:pt x="179" y="446"/>
                    </a:cubicBezTo>
                    <a:cubicBezTo>
                      <a:pt x="184" y="445"/>
                      <a:pt x="188" y="445"/>
                      <a:pt x="195" y="443"/>
                    </a:cubicBezTo>
                    <a:cubicBezTo>
                      <a:pt x="197" y="444"/>
                      <a:pt x="197" y="444"/>
                      <a:pt x="197" y="444"/>
                    </a:cubicBezTo>
                    <a:cubicBezTo>
                      <a:pt x="199" y="443"/>
                      <a:pt x="206" y="442"/>
                      <a:pt x="213" y="440"/>
                    </a:cubicBezTo>
                    <a:cubicBezTo>
                      <a:pt x="221" y="438"/>
                      <a:pt x="231" y="435"/>
                      <a:pt x="239" y="431"/>
                    </a:cubicBezTo>
                    <a:cubicBezTo>
                      <a:pt x="239" y="431"/>
                      <a:pt x="238" y="431"/>
                      <a:pt x="237" y="432"/>
                    </a:cubicBezTo>
                    <a:cubicBezTo>
                      <a:pt x="255" y="424"/>
                      <a:pt x="279" y="410"/>
                      <a:pt x="284" y="405"/>
                    </a:cubicBezTo>
                    <a:cubicBezTo>
                      <a:pt x="295" y="397"/>
                      <a:pt x="295" y="397"/>
                      <a:pt x="295" y="397"/>
                    </a:cubicBezTo>
                    <a:cubicBezTo>
                      <a:pt x="281" y="407"/>
                      <a:pt x="297" y="395"/>
                      <a:pt x="291" y="399"/>
                    </a:cubicBezTo>
                    <a:cubicBezTo>
                      <a:pt x="296" y="395"/>
                      <a:pt x="305" y="390"/>
                      <a:pt x="299" y="394"/>
                    </a:cubicBezTo>
                    <a:cubicBezTo>
                      <a:pt x="297" y="395"/>
                      <a:pt x="297" y="395"/>
                      <a:pt x="297" y="395"/>
                    </a:cubicBezTo>
                    <a:cubicBezTo>
                      <a:pt x="296" y="396"/>
                      <a:pt x="301" y="393"/>
                      <a:pt x="305" y="390"/>
                    </a:cubicBezTo>
                    <a:cubicBezTo>
                      <a:pt x="310" y="387"/>
                      <a:pt x="315" y="383"/>
                      <a:pt x="315" y="384"/>
                    </a:cubicBezTo>
                    <a:cubicBezTo>
                      <a:pt x="328" y="373"/>
                      <a:pt x="340" y="362"/>
                      <a:pt x="348" y="348"/>
                    </a:cubicBezTo>
                    <a:cubicBezTo>
                      <a:pt x="357" y="334"/>
                      <a:pt x="362" y="318"/>
                      <a:pt x="361" y="302"/>
                    </a:cubicBezTo>
                    <a:cubicBezTo>
                      <a:pt x="361" y="302"/>
                      <a:pt x="360" y="305"/>
                      <a:pt x="360" y="305"/>
                    </a:cubicBezTo>
                    <a:cubicBezTo>
                      <a:pt x="360" y="305"/>
                      <a:pt x="360" y="303"/>
                      <a:pt x="360" y="300"/>
                    </a:cubicBezTo>
                    <a:cubicBezTo>
                      <a:pt x="360" y="298"/>
                      <a:pt x="359" y="297"/>
                      <a:pt x="359" y="296"/>
                    </a:cubicBezTo>
                    <a:cubicBezTo>
                      <a:pt x="359" y="295"/>
                      <a:pt x="359" y="294"/>
                      <a:pt x="359" y="294"/>
                    </a:cubicBezTo>
                    <a:cubicBezTo>
                      <a:pt x="359" y="293"/>
                      <a:pt x="358" y="292"/>
                      <a:pt x="359" y="292"/>
                    </a:cubicBezTo>
                    <a:cubicBezTo>
                      <a:pt x="359" y="293"/>
                      <a:pt x="359" y="294"/>
                      <a:pt x="360" y="298"/>
                    </a:cubicBezTo>
                    <a:cubicBezTo>
                      <a:pt x="360" y="296"/>
                      <a:pt x="359" y="293"/>
                      <a:pt x="358" y="290"/>
                    </a:cubicBezTo>
                    <a:cubicBezTo>
                      <a:pt x="357" y="287"/>
                      <a:pt x="356" y="285"/>
                      <a:pt x="356" y="285"/>
                    </a:cubicBezTo>
                    <a:cubicBezTo>
                      <a:pt x="351" y="271"/>
                      <a:pt x="359" y="291"/>
                      <a:pt x="358" y="286"/>
                    </a:cubicBezTo>
                    <a:cubicBezTo>
                      <a:pt x="355" y="280"/>
                      <a:pt x="355" y="280"/>
                      <a:pt x="355" y="280"/>
                    </a:cubicBezTo>
                    <a:cubicBezTo>
                      <a:pt x="356" y="282"/>
                      <a:pt x="356" y="282"/>
                      <a:pt x="356" y="282"/>
                    </a:cubicBezTo>
                    <a:cubicBezTo>
                      <a:pt x="355" y="279"/>
                      <a:pt x="354" y="278"/>
                      <a:pt x="353" y="276"/>
                    </a:cubicBezTo>
                    <a:cubicBezTo>
                      <a:pt x="353" y="275"/>
                      <a:pt x="352" y="272"/>
                      <a:pt x="351" y="268"/>
                    </a:cubicBezTo>
                    <a:cubicBezTo>
                      <a:pt x="350" y="262"/>
                      <a:pt x="351" y="265"/>
                      <a:pt x="351" y="263"/>
                    </a:cubicBezTo>
                    <a:cubicBezTo>
                      <a:pt x="351" y="263"/>
                      <a:pt x="351" y="262"/>
                      <a:pt x="351" y="260"/>
                    </a:cubicBezTo>
                    <a:cubicBezTo>
                      <a:pt x="351" y="260"/>
                      <a:pt x="351" y="257"/>
                      <a:pt x="353" y="254"/>
                    </a:cubicBezTo>
                    <a:cubicBezTo>
                      <a:pt x="353" y="252"/>
                      <a:pt x="354" y="251"/>
                      <a:pt x="354" y="250"/>
                    </a:cubicBezTo>
                    <a:cubicBezTo>
                      <a:pt x="355" y="249"/>
                      <a:pt x="355" y="248"/>
                      <a:pt x="355" y="248"/>
                    </a:cubicBezTo>
                    <a:cubicBezTo>
                      <a:pt x="355" y="248"/>
                      <a:pt x="355" y="249"/>
                      <a:pt x="354" y="250"/>
                    </a:cubicBezTo>
                    <a:cubicBezTo>
                      <a:pt x="353" y="251"/>
                      <a:pt x="353" y="252"/>
                      <a:pt x="353" y="252"/>
                    </a:cubicBezTo>
                    <a:cubicBezTo>
                      <a:pt x="354" y="247"/>
                      <a:pt x="359" y="242"/>
                      <a:pt x="355" y="246"/>
                    </a:cubicBezTo>
                    <a:cubicBezTo>
                      <a:pt x="356" y="245"/>
                      <a:pt x="359" y="241"/>
                      <a:pt x="363" y="238"/>
                    </a:cubicBezTo>
                    <a:cubicBezTo>
                      <a:pt x="367" y="235"/>
                      <a:pt x="372" y="231"/>
                      <a:pt x="377" y="228"/>
                    </a:cubicBezTo>
                    <a:cubicBezTo>
                      <a:pt x="387" y="222"/>
                      <a:pt x="398" y="218"/>
                      <a:pt x="401" y="217"/>
                    </a:cubicBezTo>
                    <a:cubicBezTo>
                      <a:pt x="405" y="215"/>
                      <a:pt x="409" y="214"/>
                      <a:pt x="413" y="215"/>
                    </a:cubicBezTo>
                    <a:cubicBezTo>
                      <a:pt x="417" y="215"/>
                      <a:pt x="421" y="217"/>
                      <a:pt x="425" y="221"/>
                    </a:cubicBezTo>
                    <a:cubicBezTo>
                      <a:pt x="423" y="219"/>
                      <a:pt x="422" y="217"/>
                      <a:pt x="428" y="224"/>
                    </a:cubicBezTo>
                    <a:cubicBezTo>
                      <a:pt x="427" y="223"/>
                      <a:pt x="430" y="226"/>
                      <a:pt x="434" y="229"/>
                    </a:cubicBezTo>
                    <a:cubicBezTo>
                      <a:pt x="435" y="230"/>
                      <a:pt x="436" y="231"/>
                      <a:pt x="437" y="232"/>
                    </a:cubicBezTo>
                    <a:cubicBezTo>
                      <a:pt x="438" y="233"/>
                      <a:pt x="439" y="234"/>
                      <a:pt x="440" y="235"/>
                    </a:cubicBezTo>
                    <a:cubicBezTo>
                      <a:pt x="443" y="237"/>
                      <a:pt x="445" y="238"/>
                      <a:pt x="446" y="239"/>
                    </a:cubicBezTo>
                    <a:cubicBezTo>
                      <a:pt x="443" y="238"/>
                      <a:pt x="449" y="241"/>
                      <a:pt x="454" y="244"/>
                    </a:cubicBezTo>
                    <a:cubicBezTo>
                      <a:pt x="460" y="246"/>
                      <a:pt x="465" y="248"/>
                      <a:pt x="460" y="246"/>
                    </a:cubicBezTo>
                    <a:cubicBezTo>
                      <a:pt x="467" y="249"/>
                      <a:pt x="461" y="246"/>
                      <a:pt x="466" y="249"/>
                    </a:cubicBezTo>
                    <a:cubicBezTo>
                      <a:pt x="474" y="252"/>
                      <a:pt x="484" y="254"/>
                      <a:pt x="494" y="256"/>
                    </a:cubicBezTo>
                    <a:cubicBezTo>
                      <a:pt x="504" y="257"/>
                      <a:pt x="515" y="258"/>
                      <a:pt x="526" y="257"/>
                    </a:cubicBezTo>
                    <a:cubicBezTo>
                      <a:pt x="527" y="257"/>
                      <a:pt x="523" y="257"/>
                      <a:pt x="528" y="256"/>
                    </a:cubicBezTo>
                    <a:cubicBezTo>
                      <a:pt x="528" y="256"/>
                      <a:pt x="528" y="256"/>
                      <a:pt x="530" y="256"/>
                    </a:cubicBezTo>
                    <a:cubicBezTo>
                      <a:pt x="531" y="256"/>
                      <a:pt x="532" y="256"/>
                      <a:pt x="534" y="256"/>
                    </a:cubicBezTo>
                    <a:cubicBezTo>
                      <a:pt x="536" y="256"/>
                      <a:pt x="539" y="256"/>
                      <a:pt x="539" y="256"/>
                    </a:cubicBezTo>
                    <a:cubicBezTo>
                      <a:pt x="544" y="255"/>
                      <a:pt x="543" y="254"/>
                      <a:pt x="551" y="254"/>
                    </a:cubicBezTo>
                    <a:cubicBezTo>
                      <a:pt x="550" y="254"/>
                      <a:pt x="548" y="254"/>
                      <a:pt x="551" y="253"/>
                    </a:cubicBezTo>
                    <a:cubicBezTo>
                      <a:pt x="562" y="251"/>
                      <a:pt x="572" y="248"/>
                      <a:pt x="583" y="244"/>
                    </a:cubicBezTo>
                    <a:cubicBezTo>
                      <a:pt x="593" y="241"/>
                      <a:pt x="603" y="236"/>
                      <a:pt x="613" y="230"/>
                    </a:cubicBezTo>
                    <a:cubicBezTo>
                      <a:pt x="632" y="220"/>
                      <a:pt x="650" y="206"/>
                      <a:pt x="665" y="190"/>
                    </a:cubicBezTo>
                    <a:cubicBezTo>
                      <a:pt x="660" y="194"/>
                      <a:pt x="663" y="191"/>
                      <a:pt x="666" y="187"/>
                    </a:cubicBezTo>
                    <a:cubicBezTo>
                      <a:pt x="664" y="190"/>
                      <a:pt x="666" y="187"/>
                      <a:pt x="665" y="187"/>
                    </a:cubicBezTo>
                    <a:cubicBezTo>
                      <a:pt x="665" y="187"/>
                      <a:pt x="666" y="186"/>
                      <a:pt x="667" y="185"/>
                    </a:cubicBezTo>
                    <a:cubicBezTo>
                      <a:pt x="668" y="184"/>
                      <a:pt x="669" y="182"/>
                      <a:pt x="671" y="180"/>
                    </a:cubicBezTo>
                    <a:cubicBezTo>
                      <a:pt x="672" y="178"/>
                      <a:pt x="674" y="176"/>
                      <a:pt x="675" y="175"/>
                    </a:cubicBezTo>
                    <a:cubicBezTo>
                      <a:pt x="675" y="174"/>
                      <a:pt x="676" y="173"/>
                      <a:pt x="676" y="173"/>
                    </a:cubicBezTo>
                    <a:cubicBezTo>
                      <a:pt x="676" y="172"/>
                      <a:pt x="677" y="170"/>
                      <a:pt x="678" y="169"/>
                    </a:cubicBezTo>
                    <a:cubicBezTo>
                      <a:pt x="679" y="167"/>
                      <a:pt x="680" y="165"/>
                      <a:pt x="681" y="162"/>
                    </a:cubicBezTo>
                    <a:cubicBezTo>
                      <a:pt x="683" y="158"/>
                      <a:pt x="685" y="154"/>
                      <a:pt x="685" y="153"/>
                    </a:cubicBezTo>
                    <a:cubicBezTo>
                      <a:pt x="683" y="158"/>
                      <a:pt x="683" y="158"/>
                      <a:pt x="683" y="158"/>
                    </a:cubicBezTo>
                    <a:cubicBezTo>
                      <a:pt x="684" y="155"/>
                      <a:pt x="683" y="157"/>
                      <a:pt x="681" y="160"/>
                    </a:cubicBezTo>
                    <a:cubicBezTo>
                      <a:pt x="679" y="163"/>
                      <a:pt x="677" y="166"/>
                      <a:pt x="676" y="166"/>
                    </a:cubicBezTo>
                    <a:cubicBezTo>
                      <a:pt x="673" y="174"/>
                      <a:pt x="664" y="184"/>
                      <a:pt x="655" y="195"/>
                    </a:cubicBezTo>
                    <a:cubicBezTo>
                      <a:pt x="652" y="197"/>
                      <a:pt x="656" y="193"/>
                      <a:pt x="655" y="194"/>
                    </a:cubicBezTo>
                    <a:cubicBezTo>
                      <a:pt x="653" y="197"/>
                      <a:pt x="650" y="200"/>
                      <a:pt x="644" y="205"/>
                    </a:cubicBezTo>
                    <a:cubicBezTo>
                      <a:pt x="645" y="204"/>
                      <a:pt x="645" y="204"/>
                      <a:pt x="645" y="204"/>
                    </a:cubicBezTo>
                    <a:cubicBezTo>
                      <a:pt x="636" y="212"/>
                      <a:pt x="630" y="216"/>
                      <a:pt x="623" y="221"/>
                    </a:cubicBezTo>
                    <a:cubicBezTo>
                      <a:pt x="616" y="225"/>
                      <a:pt x="608" y="229"/>
                      <a:pt x="597" y="234"/>
                    </a:cubicBezTo>
                    <a:cubicBezTo>
                      <a:pt x="599" y="234"/>
                      <a:pt x="599" y="234"/>
                      <a:pt x="599" y="234"/>
                    </a:cubicBezTo>
                    <a:cubicBezTo>
                      <a:pt x="594" y="236"/>
                      <a:pt x="593" y="237"/>
                      <a:pt x="590" y="237"/>
                    </a:cubicBezTo>
                    <a:cubicBezTo>
                      <a:pt x="587" y="239"/>
                      <a:pt x="591" y="238"/>
                      <a:pt x="594" y="236"/>
                    </a:cubicBezTo>
                    <a:cubicBezTo>
                      <a:pt x="598" y="234"/>
                      <a:pt x="602" y="233"/>
                      <a:pt x="599" y="234"/>
                    </a:cubicBezTo>
                    <a:cubicBezTo>
                      <a:pt x="596" y="235"/>
                      <a:pt x="587" y="239"/>
                      <a:pt x="578" y="242"/>
                    </a:cubicBezTo>
                    <a:cubicBezTo>
                      <a:pt x="576" y="243"/>
                      <a:pt x="574" y="244"/>
                      <a:pt x="572" y="245"/>
                    </a:cubicBezTo>
                    <a:cubicBezTo>
                      <a:pt x="570" y="245"/>
                      <a:pt x="568" y="246"/>
                      <a:pt x="566" y="246"/>
                    </a:cubicBezTo>
                    <a:cubicBezTo>
                      <a:pt x="563" y="247"/>
                      <a:pt x="560" y="248"/>
                      <a:pt x="559" y="248"/>
                    </a:cubicBezTo>
                    <a:cubicBezTo>
                      <a:pt x="551" y="249"/>
                      <a:pt x="561" y="248"/>
                      <a:pt x="553" y="249"/>
                    </a:cubicBezTo>
                    <a:cubicBezTo>
                      <a:pt x="551" y="250"/>
                      <a:pt x="551" y="250"/>
                      <a:pt x="551" y="250"/>
                    </a:cubicBezTo>
                    <a:cubicBezTo>
                      <a:pt x="549" y="250"/>
                      <a:pt x="549" y="250"/>
                      <a:pt x="549" y="250"/>
                    </a:cubicBezTo>
                    <a:cubicBezTo>
                      <a:pt x="544" y="251"/>
                      <a:pt x="541" y="251"/>
                      <a:pt x="541" y="251"/>
                    </a:cubicBezTo>
                    <a:cubicBezTo>
                      <a:pt x="542" y="251"/>
                      <a:pt x="544" y="250"/>
                      <a:pt x="546" y="250"/>
                    </a:cubicBezTo>
                    <a:cubicBezTo>
                      <a:pt x="539" y="251"/>
                      <a:pt x="526" y="253"/>
                      <a:pt x="524" y="253"/>
                    </a:cubicBezTo>
                    <a:cubicBezTo>
                      <a:pt x="524" y="253"/>
                      <a:pt x="526" y="253"/>
                      <a:pt x="528" y="253"/>
                    </a:cubicBezTo>
                    <a:cubicBezTo>
                      <a:pt x="530" y="253"/>
                      <a:pt x="532" y="252"/>
                      <a:pt x="532" y="252"/>
                    </a:cubicBezTo>
                    <a:cubicBezTo>
                      <a:pt x="520" y="253"/>
                      <a:pt x="508" y="254"/>
                      <a:pt x="496" y="252"/>
                    </a:cubicBezTo>
                    <a:cubicBezTo>
                      <a:pt x="483" y="251"/>
                      <a:pt x="471" y="247"/>
                      <a:pt x="461" y="243"/>
                    </a:cubicBezTo>
                    <a:cubicBezTo>
                      <a:pt x="463" y="244"/>
                      <a:pt x="463" y="244"/>
                      <a:pt x="463" y="244"/>
                    </a:cubicBezTo>
                    <a:cubicBezTo>
                      <a:pt x="455" y="241"/>
                      <a:pt x="452" y="239"/>
                      <a:pt x="449" y="237"/>
                    </a:cubicBezTo>
                    <a:cubicBezTo>
                      <a:pt x="448" y="236"/>
                      <a:pt x="446" y="235"/>
                      <a:pt x="444" y="234"/>
                    </a:cubicBezTo>
                    <a:cubicBezTo>
                      <a:pt x="442" y="232"/>
                      <a:pt x="440" y="231"/>
                      <a:pt x="436" y="227"/>
                    </a:cubicBezTo>
                    <a:cubicBezTo>
                      <a:pt x="437" y="228"/>
                      <a:pt x="437" y="228"/>
                      <a:pt x="437" y="228"/>
                    </a:cubicBezTo>
                    <a:cubicBezTo>
                      <a:pt x="434" y="226"/>
                      <a:pt x="430" y="223"/>
                      <a:pt x="427" y="219"/>
                    </a:cubicBezTo>
                    <a:cubicBezTo>
                      <a:pt x="428" y="220"/>
                      <a:pt x="427" y="219"/>
                      <a:pt x="425" y="217"/>
                    </a:cubicBezTo>
                    <a:cubicBezTo>
                      <a:pt x="424" y="216"/>
                      <a:pt x="422" y="215"/>
                      <a:pt x="425" y="217"/>
                    </a:cubicBezTo>
                    <a:cubicBezTo>
                      <a:pt x="421" y="213"/>
                      <a:pt x="418" y="212"/>
                      <a:pt x="416" y="212"/>
                    </a:cubicBezTo>
                    <a:cubicBezTo>
                      <a:pt x="414" y="211"/>
                      <a:pt x="413" y="211"/>
                      <a:pt x="412" y="212"/>
                    </a:cubicBezTo>
                    <a:cubicBezTo>
                      <a:pt x="411" y="212"/>
                      <a:pt x="410" y="211"/>
                      <a:pt x="404" y="213"/>
                    </a:cubicBezTo>
                    <a:cubicBezTo>
                      <a:pt x="404" y="213"/>
                      <a:pt x="403" y="213"/>
                      <a:pt x="402" y="213"/>
                    </a:cubicBezTo>
                    <a:cubicBezTo>
                      <a:pt x="402" y="214"/>
                      <a:pt x="401" y="214"/>
                      <a:pt x="401" y="214"/>
                    </a:cubicBezTo>
                    <a:cubicBezTo>
                      <a:pt x="397" y="215"/>
                      <a:pt x="397" y="216"/>
                      <a:pt x="388" y="219"/>
                    </a:cubicBezTo>
                    <a:cubicBezTo>
                      <a:pt x="395" y="216"/>
                      <a:pt x="383" y="221"/>
                      <a:pt x="390" y="217"/>
                    </a:cubicBezTo>
                    <a:cubicBezTo>
                      <a:pt x="381" y="221"/>
                      <a:pt x="375" y="225"/>
                      <a:pt x="370" y="228"/>
                    </a:cubicBezTo>
                    <a:cubicBezTo>
                      <a:pt x="365" y="232"/>
                      <a:pt x="362" y="235"/>
                      <a:pt x="358" y="238"/>
                    </a:cubicBezTo>
                    <a:cubicBezTo>
                      <a:pt x="355" y="241"/>
                      <a:pt x="358" y="238"/>
                      <a:pt x="362" y="235"/>
                    </a:cubicBezTo>
                    <a:cubicBezTo>
                      <a:pt x="365" y="232"/>
                      <a:pt x="370" y="229"/>
                      <a:pt x="368" y="230"/>
                    </a:cubicBezTo>
                    <a:cubicBezTo>
                      <a:pt x="370" y="229"/>
                      <a:pt x="368" y="231"/>
                      <a:pt x="366" y="232"/>
                    </a:cubicBezTo>
                    <a:cubicBezTo>
                      <a:pt x="363" y="235"/>
                      <a:pt x="360" y="237"/>
                      <a:pt x="358" y="240"/>
                    </a:cubicBezTo>
                    <a:cubicBezTo>
                      <a:pt x="357" y="241"/>
                      <a:pt x="356" y="242"/>
                      <a:pt x="355" y="243"/>
                    </a:cubicBezTo>
                    <a:cubicBezTo>
                      <a:pt x="354" y="244"/>
                      <a:pt x="353" y="246"/>
                      <a:pt x="352" y="247"/>
                    </a:cubicBezTo>
                    <a:cubicBezTo>
                      <a:pt x="350" y="250"/>
                      <a:pt x="347" y="255"/>
                      <a:pt x="347" y="264"/>
                    </a:cubicBezTo>
                    <a:cubicBezTo>
                      <a:pt x="347" y="262"/>
                      <a:pt x="347" y="262"/>
                      <a:pt x="347" y="260"/>
                    </a:cubicBezTo>
                    <a:cubicBezTo>
                      <a:pt x="346" y="267"/>
                      <a:pt x="348" y="272"/>
                      <a:pt x="350" y="279"/>
                    </a:cubicBezTo>
                    <a:cubicBezTo>
                      <a:pt x="352" y="283"/>
                      <a:pt x="353" y="288"/>
                      <a:pt x="355" y="289"/>
                    </a:cubicBezTo>
                    <a:cubicBezTo>
                      <a:pt x="355" y="289"/>
                      <a:pt x="353" y="285"/>
                      <a:pt x="352" y="282"/>
                    </a:cubicBezTo>
                    <a:cubicBezTo>
                      <a:pt x="351" y="279"/>
                      <a:pt x="350" y="275"/>
                      <a:pt x="350" y="275"/>
                    </a:cubicBezTo>
                    <a:cubicBezTo>
                      <a:pt x="352" y="283"/>
                      <a:pt x="357" y="289"/>
                      <a:pt x="358" y="303"/>
                    </a:cubicBezTo>
                    <a:cubicBezTo>
                      <a:pt x="357" y="302"/>
                      <a:pt x="357" y="298"/>
                      <a:pt x="356" y="295"/>
                    </a:cubicBezTo>
                    <a:cubicBezTo>
                      <a:pt x="357" y="299"/>
                      <a:pt x="357" y="303"/>
                      <a:pt x="357" y="307"/>
                    </a:cubicBezTo>
                    <a:cubicBezTo>
                      <a:pt x="357" y="306"/>
                      <a:pt x="357" y="302"/>
                      <a:pt x="356" y="297"/>
                    </a:cubicBezTo>
                    <a:cubicBezTo>
                      <a:pt x="355" y="292"/>
                      <a:pt x="353" y="286"/>
                      <a:pt x="351" y="282"/>
                    </a:cubicBezTo>
                    <a:cubicBezTo>
                      <a:pt x="352" y="284"/>
                      <a:pt x="353" y="288"/>
                      <a:pt x="354" y="291"/>
                    </a:cubicBezTo>
                    <a:cubicBezTo>
                      <a:pt x="355" y="293"/>
                      <a:pt x="356" y="295"/>
                      <a:pt x="355" y="293"/>
                    </a:cubicBezTo>
                    <a:cubicBezTo>
                      <a:pt x="357" y="299"/>
                      <a:pt x="357" y="308"/>
                      <a:pt x="356" y="318"/>
                    </a:cubicBezTo>
                    <a:cubicBezTo>
                      <a:pt x="355" y="317"/>
                      <a:pt x="355" y="317"/>
                      <a:pt x="355" y="317"/>
                    </a:cubicBezTo>
                    <a:cubicBezTo>
                      <a:pt x="355" y="319"/>
                      <a:pt x="355" y="322"/>
                      <a:pt x="354" y="325"/>
                    </a:cubicBezTo>
                    <a:cubicBezTo>
                      <a:pt x="354" y="325"/>
                      <a:pt x="354" y="324"/>
                      <a:pt x="354" y="322"/>
                    </a:cubicBezTo>
                    <a:cubicBezTo>
                      <a:pt x="355" y="321"/>
                      <a:pt x="355" y="320"/>
                      <a:pt x="355" y="320"/>
                    </a:cubicBezTo>
                    <a:cubicBezTo>
                      <a:pt x="354" y="328"/>
                      <a:pt x="350" y="335"/>
                      <a:pt x="346" y="342"/>
                    </a:cubicBezTo>
                    <a:cubicBezTo>
                      <a:pt x="350" y="335"/>
                      <a:pt x="350" y="334"/>
                      <a:pt x="350" y="334"/>
                    </a:cubicBezTo>
                    <a:cubicBezTo>
                      <a:pt x="351" y="334"/>
                      <a:pt x="350" y="336"/>
                      <a:pt x="352" y="333"/>
                    </a:cubicBezTo>
                    <a:cubicBezTo>
                      <a:pt x="348" y="342"/>
                      <a:pt x="346" y="344"/>
                      <a:pt x="344" y="347"/>
                    </a:cubicBezTo>
                    <a:cubicBezTo>
                      <a:pt x="342" y="350"/>
                      <a:pt x="340" y="353"/>
                      <a:pt x="332" y="361"/>
                    </a:cubicBezTo>
                    <a:cubicBezTo>
                      <a:pt x="334" y="359"/>
                      <a:pt x="340" y="352"/>
                      <a:pt x="337" y="356"/>
                    </a:cubicBezTo>
                    <a:cubicBezTo>
                      <a:pt x="334" y="360"/>
                      <a:pt x="330" y="364"/>
                      <a:pt x="328" y="366"/>
                    </a:cubicBezTo>
                    <a:cubicBezTo>
                      <a:pt x="317" y="376"/>
                      <a:pt x="330" y="364"/>
                      <a:pt x="326" y="369"/>
                    </a:cubicBezTo>
                    <a:cubicBezTo>
                      <a:pt x="322" y="372"/>
                      <a:pt x="320" y="375"/>
                      <a:pt x="315" y="379"/>
                    </a:cubicBezTo>
                    <a:cubicBezTo>
                      <a:pt x="315" y="379"/>
                      <a:pt x="315" y="379"/>
                      <a:pt x="315" y="379"/>
                    </a:cubicBezTo>
                    <a:cubicBezTo>
                      <a:pt x="308" y="384"/>
                      <a:pt x="307" y="385"/>
                      <a:pt x="306" y="386"/>
                    </a:cubicBezTo>
                    <a:cubicBezTo>
                      <a:pt x="306" y="386"/>
                      <a:pt x="305" y="387"/>
                      <a:pt x="299" y="392"/>
                    </a:cubicBezTo>
                    <a:cubicBezTo>
                      <a:pt x="304" y="387"/>
                      <a:pt x="304" y="387"/>
                      <a:pt x="304" y="387"/>
                    </a:cubicBezTo>
                    <a:cubicBezTo>
                      <a:pt x="297" y="392"/>
                      <a:pt x="297" y="392"/>
                      <a:pt x="297" y="392"/>
                    </a:cubicBezTo>
                    <a:cubicBezTo>
                      <a:pt x="298" y="391"/>
                      <a:pt x="298" y="391"/>
                      <a:pt x="298" y="391"/>
                    </a:cubicBezTo>
                    <a:cubicBezTo>
                      <a:pt x="291" y="396"/>
                      <a:pt x="289" y="398"/>
                      <a:pt x="281" y="402"/>
                    </a:cubicBezTo>
                    <a:cubicBezTo>
                      <a:pt x="283" y="401"/>
                      <a:pt x="281" y="404"/>
                      <a:pt x="274" y="408"/>
                    </a:cubicBezTo>
                    <a:cubicBezTo>
                      <a:pt x="269" y="410"/>
                      <a:pt x="276" y="406"/>
                      <a:pt x="267" y="412"/>
                    </a:cubicBezTo>
                    <a:cubicBezTo>
                      <a:pt x="269" y="410"/>
                      <a:pt x="271" y="409"/>
                      <a:pt x="275" y="406"/>
                    </a:cubicBezTo>
                    <a:cubicBezTo>
                      <a:pt x="276" y="406"/>
                      <a:pt x="277" y="405"/>
                      <a:pt x="278" y="404"/>
                    </a:cubicBezTo>
                    <a:cubicBezTo>
                      <a:pt x="273" y="407"/>
                      <a:pt x="265" y="412"/>
                      <a:pt x="262" y="414"/>
                    </a:cubicBezTo>
                    <a:cubicBezTo>
                      <a:pt x="263" y="413"/>
                      <a:pt x="265" y="412"/>
                      <a:pt x="266" y="412"/>
                    </a:cubicBezTo>
                    <a:cubicBezTo>
                      <a:pt x="266" y="412"/>
                      <a:pt x="262" y="414"/>
                      <a:pt x="259" y="416"/>
                    </a:cubicBezTo>
                    <a:cubicBezTo>
                      <a:pt x="255" y="418"/>
                      <a:pt x="252" y="420"/>
                      <a:pt x="252" y="420"/>
                    </a:cubicBezTo>
                    <a:cubicBezTo>
                      <a:pt x="250" y="421"/>
                      <a:pt x="251" y="420"/>
                      <a:pt x="253" y="419"/>
                    </a:cubicBezTo>
                    <a:cubicBezTo>
                      <a:pt x="250" y="421"/>
                      <a:pt x="248" y="422"/>
                      <a:pt x="244" y="424"/>
                    </a:cubicBezTo>
                    <a:cubicBezTo>
                      <a:pt x="245" y="423"/>
                      <a:pt x="245" y="423"/>
                      <a:pt x="250" y="420"/>
                    </a:cubicBezTo>
                    <a:cubicBezTo>
                      <a:pt x="250" y="420"/>
                      <a:pt x="247" y="422"/>
                      <a:pt x="244" y="424"/>
                    </a:cubicBezTo>
                    <a:cubicBezTo>
                      <a:pt x="240" y="425"/>
                      <a:pt x="237" y="427"/>
                      <a:pt x="237" y="427"/>
                    </a:cubicBezTo>
                    <a:cubicBezTo>
                      <a:pt x="236" y="427"/>
                      <a:pt x="230" y="430"/>
                      <a:pt x="231" y="429"/>
                    </a:cubicBezTo>
                    <a:cubicBezTo>
                      <a:pt x="223" y="432"/>
                      <a:pt x="212" y="437"/>
                      <a:pt x="201" y="438"/>
                    </a:cubicBezTo>
                    <a:cubicBezTo>
                      <a:pt x="200" y="439"/>
                      <a:pt x="199" y="439"/>
                      <a:pt x="197" y="439"/>
                    </a:cubicBezTo>
                    <a:cubicBezTo>
                      <a:pt x="187" y="441"/>
                      <a:pt x="177" y="441"/>
                      <a:pt x="165" y="442"/>
                    </a:cubicBezTo>
                    <a:cubicBezTo>
                      <a:pt x="158" y="441"/>
                      <a:pt x="158" y="441"/>
                      <a:pt x="158" y="441"/>
                    </a:cubicBezTo>
                    <a:cubicBezTo>
                      <a:pt x="148" y="440"/>
                      <a:pt x="167" y="443"/>
                      <a:pt x="151" y="441"/>
                    </a:cubicBezTo>
                    <a:cubicBezTo>
                      <a:pt x="140" y="440"/>
                      <a:pt x="147" y="440"/>
                      <a:pt x="143" y="440"/>
                    </a:cubicBezTo>
                    <a:cubicBezTo>
                      <a:pt x="137" y="439"/>
                      <a:pt x="127" y="438"/>
                      <a:pt x="117" y="435"/>
                    </a:cubicBezTo>
                    <a:cubicBezTo>
                      <a:pt x="121" y="435"/>
                      <a:pt x="123" y="436"/>
                      <a:pt x="126" y="437"/>
                    </a:cubicBezTo>
                    <a:close/>
                    <a:moveTo>
                      <a:pt x="29" y="371"/>
                    </a:moveTo>
                    <a:cubicBezTo>
                      <a:pt x="30" y="372"/>
                      <a:pt x="33" y="376"/>
                      <a:pt x="34" y="377"/>
                    </a:cubicBezTo>
                    <a:cubicBezTo>
                      <a:pt x="32" y="376"/>
                      <a:pt x="31" y="374"/>
                      <a:pt x="29" y="371"/>
                    </a:cubicBezTo>
                    <a:close/>
                    <a:moveTo>
                      <a:pt x="108" y="248"/>
                    </a:moveTo>
                    <a:cubicBezTo>
                      <a:pt x="107" y="249"/>
                      <a:pt x="105" y="251"/>
                      <a:pt x="102" y="252"/>
                    </a:cubicBezTo>
                    <a:cubicBezTo>
                      <a:pt x="104" y="251"/>
                      <a:pt x="106" y="249"/>
                      <a:pt x="108" y="248"/>
                    </a:cubicBezTo>
                    <a:close/>
                    <a:moveTo>
                      <a:pt x="463" y="46"/>
                    </a:moveTo>
                    <a:cubicBezTo>
                      <a:pt x="463" y="46"/>
                      <a:pt x="463" y="46"/>
                      <a:pt x="463" y="46"/>
                    </a:cubicBezTo>
                    <a:cubicBezTo>
                      <a:pt x="458" y="48"/>
                      <a:pt x="460" y="47"/>
                      <a:pt x="463" y="46"/>
                    </a:cubicBezTo>
                    <a:close/>
                    <a:moveTo>
                      <a:pt x="473" y="40"/>
                    </a:moveTo>
                    <a:cubicBezTo>
                      <a:pt x="474" y="39"/>
                      <a:pt x="474" y="39"/>
                      <a:pt x="473" y="40"/>
                    </a:cubicBezTo>
                    <a:cubicBezTo>
                      <a:pt x="473" y="40"/>
                      <a:pt x="470" y="41"/>
                      <a:pt x="468" y="43"/>
                    </a:cubicBezTo>
                    <a:cubicBezTo>
                      <a:pt x="469" y="43"/>
                      <a:pt x="470" y="42"/>
                      <a:pt x="473" y="40"/>
                    </a:cubicBezTo>
                    <a:close/>
                    <a:moveTo>
                      <a:pt x="351" y="262"/>
                    </a:moveTo>
                    <a:cubicBezTo>
                      <a:pt x="351" y="264"/>
                      <a:pt x="351" y="264"/>
                      <a:pt x="351" y="264"/>
                    </a:cubicBezTo>
                    <a:cubicBezTo>
                      <a:pt x="351" y="259"/>
                      <a:pt x="351" y="261"/>
                      <a:pt x="351" y="262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6" name="Freeform 2754"/>
              <p:cNvSpPr>
                <a:spLocks/>
              </p:cNvSpPr>
              <p:nvPr/>
            </p:nvSpPr>
            <p:spPr bwMode="auto">
              <a:xfrm>
                <a:off x="4853" y="2222"/>
                <a:ext cx="5" cy="3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2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7" name="Freeform 2755"/>
              <p:cNvSpPr>
                <a:spLocks/>
              </p:cNvSpPr>
              <p:nvPr/>
            </p:nvSpPr>
            <p:spPr bwMode="auto">
              <a:xfrm>
                <a:off x="5118" y="26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8" name="Freeform 2756"/>
              <p:cNvSpPr>
                <a:spLocks/>
              </p:cNvSpPr>
              <p:nvPr/>
            </p:nvSpPr>
            <p:spPr bwMode="auto">
              <a:xfrm>
                <a:off x="5599" y="2007"/>
                <a:ext cx="2" cy="9"/>
              </a:xfrm>
              <a:custGeom>
                <a:avLst/>
                <a:gdLst>
                  <a:gd name="T0" fmla="*/ 0 w 1"/>
                  <a:gd name="T1" fmla="*/ 0 h 4"/>
                  <a:gd name="T2" fmla="*/ 1 w 1"/>
                  <a:gd name="T3" fmla="*/ 4 h 4"/>
                  <a:gd name="T4" fmla="*/ 0 w 1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cubicBezTo>
                      <a:pt x="1" y="2"/>
                      <a:pt x="1" y="3"/>
                      <a:pt x="1" y="4"/>
                    </a:cubicBezTo>
                    <a:cubicBezTo>
                      <a:pt x="1" y="4"/>
                      <a:pt x="1" y="3"/>
                      <a:pt x="0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9" name="Freeform 2757"/>
              <p:cNvSpPr>
                <a:spLocks/>
              </p:cNvSpPr>
              <p:nvPr/>
            </p:nvSpPr>
            <p:spPr bwMode="auto">
              <a:xfrm>
                <a:off x="5864" y="1630"/>
                <a:ext cx="14" cy="7"/>
              </a:xfrm>
              <a:custGeom>
                <a:avLst/>
                <a:gdLst>
                  <a:gd name="T0" fmla="*/ 6 w 6"/>
                  <a:gd name="T1" fmla="*/ 0 h 3"/>
                  <a:gd name="T2" fmla="*/ 0 w 6"/>
                  <a:gd name="T3" fmla="*/ 3 h 3"/>
                  <a:gd name="T4" fmla="*/ 6 w 6"/>
                  <a:gd name="T5" fmla="*/ 0 h 3"/>
                  <a:gd name="T6" fmla="*/ 6 w 6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3">
                    <a:moveTo>
                      <a:pt x="6" y="0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3" y="2"/>
                      <a:pt x="4" y="1"/>
                      <a:pt x="6" y="0"/>
                    </a:cubicBezTo>
                    <a:cubicBezTo>
                      <a:pt x="6" y="0"/>
                      <a:pt x="4" y="1"/>
                      <a:pt x="6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0" name="Freeform 2758"/>
              <p:cNvSpPr>
                <a:spLocks/>
              </p:cNvSpPr>
              <p:nvPr/>
            </p:nvSpPr>
            <p:spPr bwMode="auto">
              <a:xfrm>
                <a:off x="5996" y="1559"/>
                <a:ext cx="17" cy="7"/>
              </a:xfrm>
              <a:custGeom>
                <a:avLst/>
                <a:gdLst>
                  <a:gd name="T0" fmla="*/ 5 w 7"/>
                  <a:gd name="T1" fmla="*/ 1 h 3"/>
                  <a:gd name="T2" fmla="*/ 7 w 7"/>
                  <a:gd name="T3" fmla="*/ 0 h 3"/>
                  <a:gd name="T4" fmla="*/ 7 w 7"/>
                  <a:gd name="T5" fmla="*/ 0 h 3"/>
                  <a:gd name="T6" fmla="*/ 5 w 7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3">
                    <a:moveTo>
                      <a:pt x="5" y="1"/>
                    </a:moveTo>
                    <a:cubicBezTo>
                      <a:pt x="5" y="1"/>
                      <a:pt x="6" y="1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2"/>
                      <a:pt x="0" y="3"/>
                      <a:pt x="5" y="1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1" name="Freeform 2759"/>
              <p:cNvSpPr>
                <a:spLocks/>
              </p:cNvSpPr>
              <p:nvPr/>
            </p:nvSpPr>
            <p:spPr bwMode="auto">
              <a:xfrm>
                <a:off x="5895" y="1611"/>
                <a:ext cx="19" cy="14"/>
              </a:xfrm>
              <a:custGeom>
                <a:avLst/>
                <a:gdLst>
                  <a:gd name="T0" fmla="*/ 0 w 8"/>
                  <a:gd name="T1" fmla="*/ 6 h 6"/>
                  <a:gd name="T2" fmla="*/ 8 w 8"/>
                  <a:gd name="T3" fmla="*/ 1 h 6"/>
                  <a:gd name="T4" fmla="*/ 8 w 8"/>
                  <a:gd name="T5" fmla="*/ 1 h 6"/>
                  <a:gd name="T6" fmla="*/ 0 w 8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6">
                    <a:moveTo>
                      <a:pt x="0" y="6"/>
                    </a:moveTo>
                    <a:cubicBezTo>
                      <a:pt x="0" y="6"/>
                      <a:pt x="4" y="3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0"/>
                      <a:pt x="4" y="3"/>
                      <a:pt x="0" y="6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2" name="Freeform 2760"/>
              <p:cNvSpPr>
                <a:spLocks/>
              </p:cNvSpPr>
              <p:nvPr/>
            </p:nvSpPr>
            <p:spPr bwMode="auto">
              <a:xfrm>
                <a:off x="5916" y="1604"/>
                <a:ext cx="12" cy="7"/>
              </a:xfrm>
              <a:custGeom>
                <a:avLst/>
                <a:gdLst>
                  <a:gd name="T0" fmla="*/ 0 w 5"/>
                  <a:gd name="T1" fmla="*/ 3 h 3"/>
                  <a:gd name="T2" fmla="*/ 4 w 5"/>
                  <a:gd name="T3" fmla="*/ 1 h 3"/>
                  <a:gd name="T4" fmla="*/ 0 w 5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0" y="3"/>
                    </a:moveTo>
                    <a:cubicBezTo>
                      <a:pt x="2" y="2"/>
                      <a:pt x="3" y="2"/>
                      <a:pt x="4" y="1"/>
                    </a:cubicBezTo>
                    <a:cubicBezTo>
                      <a:pt x="5" y="0"/>
                      <a:pt x="3" y="2"/>
                      <a:pt x="0" y="3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3" name="Freeform 2761"/>
              <p:cNvSpPr>
                <a:spLocks/>
              </p:cNvSpPr>
              <p:nvPr/>
            </p:nvSpPr>
            <p:spPr bwMode="auto">
              <a:xfrm>
                <a:off x="5764" y="1675"/>
                <a:ext cx="36" cy="26"/>
              </a:xfrm>
              <a:custGeom>
                <a:avLst/>
                <a:gdLst>
                  <a:gd name="T0" fmla="*/ 11 w 15"/>
                  <a:gd name="T1" fmla="*/ 4 h 11"/>
                  <a:gd name="T2" fmla="*/ 13 w 15"/>
                  <a:gd name="T3" fmla="*/ 2 h 11"/>
                  <a:gd name="T4" fmla="*/ 11 w 15"/>
                  <a:gd name="T5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11">
                    <a:moveTo>
                      <a:pt x="11" y="4"/>
                    </a:moveTo>
                    <a:cubicBezTo>
                      <a:pt x="13" y="3"/>
                      <a:pt x="12" y="3"/>
                      <a:pt x="13" y="2"/>
                    </a:cubicBezTo>
                    <a:cubicBezTo>
                      <a:pt x="15" y="0"/>
                      <a:pt x="0" y="11"/>
                      <a:pt x="11" y="4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4" name="Freeform 2762"/>
              <p:cNvSpPr>
                <a:spLocks/>
              </p:cNvSpPr>
              <p:nvPr/>
            </p:nvSpPr>
            <p:spPr bwMode="auto">
              <a:xfrm>
                <a:off x="5895" y="1623"/>
                <a:ext cx="9" cy="5"/>
              </a:xfrm>
              <a:custGeom>
                <a:avLst/>
                <a:gdLst>
                  <a:gd name="T0" fmla="*/ 9 w 9"/>
                  <a:gd name="T1" fmla="*/ 0 h 5"/>
                  <a:gd name="T2" fmla="*/ 4 w 9"/>
                  <a:gd name="T3" fmla="*/ 0 h 5"/>
                  <a:gd name="T4" fmla="*/ 0 w 9"/>
                  <a:gd name="T5" fmla="*/ 5 h 5"/>
                  <a:gd name="T6" fmla="*/ 9 w 9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5">
                    <a:moveTo>
                      <a:pt x="9" y="0"/>
                    </a:moveTo>
                    <a:lnTo>
                      <a:pt x="4" y="0"/>
                    </a:lnTo>
                    <a:lnTo>
                      <a:pt x="0" y="5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5" name="Freeform 2763"/>
              <p:cNvSpPr>
                <a:spLocks/>
              </p:cNvSpPr>
              <p:nvPr/>
            </p:nvSpPr>
            <p:spPr bwMode="auto">
              <a:xfrm>
                <a:off x="5824" y="1656"/>
                <a:ext cx="21" cy="12"/>
              </a:xfrm>
              <a:custGeom>
                <a:avLst/>
                <a:gdLst>
                  <a:gd name="T0" fmla="*/ 0 w 9"/>
                  <a:gd name="T1" fmla="*/ 5 h 5"/>
                  <a:gd name="T2" fmla="*/ 7 w 9"/>
                  <a:gd name="T3" fmla="*/ 1 h 5"/>
                  <a:gd name="T4" fmla="*/ 9 w 9"/>
                  <a:gd name="T5" fmla="*/ 0 h 5"/>
                  <a:gd name="T6" fmla="*/ 0 w 9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5">
                    <a:moveTo>
                      <a:pt x="0" y="5"/>
                    </a:move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8" y="1"/>
                      <a:pt x="9" y="0"/>
                    </a:cubicBezTo>
                    <a:cubicBezTo>
                      <a:pt x="5" y="3"/>
                      <a:pt x="0" y="5"/>
                      <a:pt x="0" y="5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6" name="Freeform 2764"/>
              <p:cNvSpPr>
                <a:spLocks/>
              </p:cNvSpPr>
              <p:nvPr/>
            </p:nvSpPr>
            <p:spPr bwMode="auto">
              <a:xfrm>
                <a:off x="5845" y="1649"/>
                <a:ext cx="12" cy="7"/>
              </a:xfrm>
              <a:custGeom>
                <a:avLst/>
                <a:gdLst>
                  <a:gd name="T0" fmla="*/ 0 w 5"/>
                  <a:gd name="T1" fmla="*/ 3 h 3"/>
                  <a:gd name="T2" fmla="*/ 5 w 5"/>
                  <a:gd name="T3" fmla="*/ 0 h 3"/>
                  <a:gd name="T4" fmla="*/ 0 w 5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0" y="3"/>
                    </a:moveTo>
                    <a:cubicBezTo>
                      <a:pt x="2" y="2"/>
                      <a:pt x="4" y="1"/>
                      <a:pt x="5" y="0"/>
                    </a:cubicBezTo>
                    <a:cubicBezTo>
                      <a:pt x="4" y="1"/>
                      <a:pt x="2" y="2"/>
                      <a:pt x="0" y="3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7" name="Freeform 2765"/>
              <p:cNvSpPr>
                <a:spLocks/>
              </p:cNvSpPr>
              <p:nvPr/>
            </p:nvSpPr>
            <p:spPr bwMode="auto">
              <a:xfrm>
                <a:off x="5866" y="1635"/>
                <a:ext cx="17" cy="9"/>
              </a:xfrm>
              <a:custGeom>
                <a:avLst/>
                <a:gdLst>
                  <a:gd name="T0" fmla="*/ 17 w 17"/>
                  <a:gd name="T1" fmla="*/ 0 h 9"/>
                  <a:gd name="T2" fmla="*/ 12 w 17"/>
                  <a:gd name="T3" fmla="*/ 2 h 9"/>
                  <a:gd name="T4" fmla="*/ 0 w 17"/>
                  <a:gd name="T5" fmla="*/ 9 h 9"/>
                  <a:gd name="T6" fmla="*/ 17 w 17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9">
                    <a:moveTo>
                      <a:pt x="17" y="0"/>
                    </a:moveTo>
                    <a:lnTo>
                      <a:pt x="12" y="2"/>
                    </a:lnTo>
                    <a:lnTo>
                      <a:pt x="0" y="9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8" name="Freeform 2766"/>
              <p:cNvSpPr>
                <a:spLocks/>
              </p:cNvSpPr>
              <p:nvPr/>
            </p:nvSpPr>
            <p:spPr bwMode="auto">
              <a:xfrm>
                <a:off x="5637" y="1772"/>
                <a:ext cx="18" cy="14"/>
              </a:xfrm>
              <a:custGeom>
                <a:avLst/>
                <a:gdLst>
                  <a:gd name="T0" fmla="*/ 7 w 8"/>
                  <a:gd name="T1" fmla="*/ 0 h 6"/>
                  <a:gd name="T2" fmla="*/ 4 w 8"/>
                  <a:gd name="T3" fmla="*/ 3 h 6"/>
                  <a:gd name="T4" fmla="*/ 0 w 8"/>
                  <a:gd name="T5" fmla="*/ 6 h 6"/>
                  <a:gd name="T6" fmla="*/ 4 w 8"/>
                  <a:gd name="T7" fmla="*/ 3 h 6"/>
                  <a:gd name="T8" fmla="*/ 7 w 8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7" y="0"/>
                    </a:moveTo>
                    <a:cubicBezTo>
                      <a:pt x="7" y="0"/>
                      <a:pt x="5" y="2"/>
                      <a:pt x="4" y="3"/>
                    </a:cubicBezTo>
                    <a:cubicBezTo>
                      <a:pt x="2" y="4"/>
                      <a:pt x="0" y="6"/>
                      <a:pt x="0" y="6"/>
                    </a:cubicBezTo>
                    <a:cubicBezTo>
                      <a:pt x="0" y="6"/>
                      <a:pt x="2" y="5"/>
                      <a:pt x="4" y="3"/>
                    </a:cubicBezTo>
                    <a:cubicBezTo>
                      <a:pt x="6" y="2"/>
                      <a:pt x="8" y="0"/>
                      <a:pt x="7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9" name="Freeform 2767"/>
              <p:cNvSpPr>
                <a:spLocks/>
              </p:cNvSpPr>
              <p:nvPr/>
            </p:nvSpPr>
            <p:spPr bwMode="auto">
              <a:xfrm>
                <a:off x="5698" y="1741"/>
                <a:ext cx="10" cy="8"/>
              </a:xfrm>
              <a:custGeom>
                <a:avLst/>
                <a:gdLst>
                  <a:gd name="T0" fmla="*/ 4 w 4"/>
                  <a:gd name="T1" fmla="*/ 0 h 3"/>
                  <a:gd name="T2" fmla="*/ 0 w 4"/>
                  <a:gd name="T3" fmla="*/ 2 h 3"/>
                  <a:gd name="T4" fmla="*/ 0 w 4"/>
                  <a:gd name="T5" fmla="*/ 3 h 3"/>
                  <a:gd name="T6" fmla="*/ 4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4" y="0"/>
                    </a:moveTo>
                    <a:cubicBezTo>
                      <a:pt x="2" y="2"/>
                      <a:pt x="1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0" name="Freeform 2768"/>
              <p:cNvSpPr>
                <a:spLocks/>
              </p:cNvSpPr>
              <p:nvPr/>
            </p:nvSpPr>
            <p:spPr bwMode="auto">
              <a:xfrm>
                <a:off x="5634" y="1765"/>
                <a:ext cx="38" cy="29"/>
              </a:xfrm>
              <a:custGeom>
                <a:avLst/>
                <a:gdLst>
                  <a:gd name="T0" fmla="*/ 10 w 16"/>
                  <a:gd name="T1" fmla="*/ 4 h 12"/>
                  <a:gd name="T2" fmla="*/ 9 w 16"/>
                  <a:gd name="T3" fmla="*/ 5 h 12"/>
                  <a:gd name="T4" fmla="*/ 10 w 16"/>
                  <a:gd name="T5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2">
                    <a:moveTo>
                      <a:pt x="10" y="4"/>
                    </a:moveTo>
                    <a:cubicBezTo>
                      <a:pt x="9" y="5"/>
                      <a:pt x="0" y="12"/>
                      <a:pt x="9" y="5"/>
                    </a:cubicBezTo>
                    <a:cubicBezTo>
                      <a:pt x="9" y="5"/>
                      <a:pt x="16" y="0"/>
                      <a:pt x="10" y="4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1" name="Freeform 2769"/>
              <p:cNvSpPr>
                <a:spLocks/>
              </p:cNvSpPr>
              <p:nvPr/>
            </p:nvSpPr>
            <p:spPr bwMode="auto">
              <a:xfrm>
                <a:off x="5594" y="2033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1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2" name="Freeform 2770"/>
              <p:cNvSpPr>
                <a:spLocks/>
              </p:cNvSpPr>
              <p:nvPr/>
            </p:nvSpPr>
            <p:spPr bwMode="auto">
              <a:xfrm>
                <a:off x="5376" y="2075"/>
                <a:ext cx="26" cy="29"/>
              </a:xfrm>
              <a:custGeom>
                <a:avLst/>
                <a:gdLst>
                  <a:gd name="T0" fmla="*/ 2 w 11"/>
                  <a:gd name="T1" fmla="*/ 2 h 12"/>
                  <a:gd name="T2" fmla="*/ 9 w 11"/>
                  <a:gd name="T3" fmla="*/ 11 h 12"/>
                  <a:gd name="T4" fmla="*/ 7 w 11"/>
                  <a:gd name="T5" fmla="*/ 6 h 12"/>
                  <a:gd name="T6" fmla="*/ 2 w 11"/>
                  <a:gd name="T7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2">
                    <a:moveTo>
                      <a:pt x="2" y="2"/>
                    </a:moveTo>
                    <a:cubicBezTo>
                      <a:pt x="8" y="10"/>
                      <a:pt x="4" y="3"/>
                      <a:pt x="9" y="11"/>
                    </a:cubicBezTo>
                    <a:cubicBezTo>
                      <a:pt x="11" y="12"/>
                      <a:pt x="5" y="5"/>
                      <a:pt x="7" y="6"/>
                    </a:cubicBezTo>
                    <a:cubicBezTo>
                      <a:pt x="2" y="2"/>
                      <a:pt x="0" y="0"/>
                      <a:pt x="2" y="2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3" name="Freeform 2771"/>
              <p:cNvSpPr>
                <a:spLocks/>
              </p:cNvSpPr>
              <p:nvPr/>
            </p:nvSpPr>
            <p:spPr bwMode="auto">
              <a:xfrm>
                <a:off x="5393" y="2090"/>
                <a:ext cx="4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3 h 3"/>
                  <a:gd name="T4" fmla="*/ 0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0" y="1"/>
                      <a:pt x="1" y="2"/>
                      <a:pt x="2" y="3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4" name="Freeform 2772"/>
              <p:cNvSpPr>
                <a:spLocks/>
              </p:cNvSpPr>
              <p:nvPr/>
            </p:nvSpPr>
            <p:spPr bwMode="auto">
              <a:xfrm>
                <a:off x="6259" y="1976"/>
                <a:ext cx="5" cy="14"/>
              </a:xfrm>
              <a:custGeom>
                <a:avLst/>
                <a:gdLst>
                  <a:gd name="T0" fmla="*/ 0 w 2"/>
                  <a:gd name="T1" fmla="*/ 6 h 6"/>
                  <a:gd name="T2" fmla="*/ 2 w 2"/>
                  <a:gd name="T3" fmla="*/ 0 h 6"/>
                  <a:gd name="T4" fmla="*/ 0 w 2"/>
                  <a:gd name="T5" fmla="*/ 4 h 6"/>
                  <a:gd name="T6" fmla="*/ 0 w 2"/>
                  <a:gd name="T7" fmla="*/ 5 h 6"/>
                  <a:gd name="T8" fmla="*/ 0 w 2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6">
                    <a:moveTo>
                      <a:pt x="0" y="6"/>
                    </a:moveTo>
                    <a:cubicBezTo>
                      <a:pt x="0" y="6"/>
                      <a:pt x="2" y="0"/>
                      <a:pt x="2" y="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0" y="5"/>
                      <a:pt x="0" y="6"/>
                      <a:pt x="0" y="6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5" name="Freeform 2773"/>
              <p:cNvSpPr>
                <a:spLocks/>
              </p:cNvSpPr>
              <p:nvPr/>
            </p:nvSpPr>
            <p:spPr bwMode="auto">
              <a:xfrm>
                <a:off x="6269" y="1950"/>
                <a:ext cx="4" cy="12"/>
              </a:xfrm>
              <a:custGeom>
                <a:avLst/>
                <a:gdLst>
                  <a:gd name="T0" fmla="*/ 0 w 2"/>
                  <a:gd name="T1" fmla="*/ 5 h 5"/>
                  <a:gd name="T2" fmla="*/ 1 w 2"/>
                  <a:gd name="T3" fmla="*/ 4 h 5"/>
                  <a:gd name="T4" fmla="*/ 2 w 2"/>
                  <a:gd name="T5" fmla="*/ 0 h 5"/>
                  <a:gd name="T6" fmla="*/ 0 w 2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5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0" y="4"/>
                      <a:pt x="0" y="5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6" name="Freeform 2774"/>
              <p:cNvSpPr>
                <a:spLocks/>
              </p:cNvSpPr>
              <p:nvPr/>
            </p:nvSpPr>
            <p:spPr bwMode="auto">
              <a:xfrm>
                <a:off x="4689" y="2445"/>
                <a:ext cx="8" cy="12"/>
              </a:xfrm>
              <a:custGeom>
                <a:avLst/>
                <a:gdLst>
                  <a:gd name="T0" fmla="*/ 0 w 3"/>
                  <a:gd name="T1" fmla="*/ 1 h 5"/>
                  <a:gd name="T2" fmla="*/ 0 w 3"/>
                  <a:gd name="T3" fmla="*/ 0 h 5"/>
                  <a:gd name="T4" fmla="*/ 3 w 3"/>
                  <a:gd name="T5" fmla="*/ 5 h 5"/>
                  <a:gd name="T6" fmla="*/ 0 w 3"/>
                  <a:gd name="T7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3"/>
                      <a:pt x="3" y="5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7" name="Freeform 2775"/>
              <p:cNvSpPr>
                <a:spLocks/>
              </p:cNvSpPr>
              <p:nvPr/>
            </p:nvSpPr>
            <p:spPr bwMode="auto">
              <a:xfrm>
                <a:off x="4829" y="2592"/>
                <a:ext cx="5" cy="4"/>
              </a:xfrm>
              <a:custGeom>
                <a:avLst/>
                <a:gdLst>
                  <a:gd name="T0" fmla="*/ 3 w 5"/>
                  <a:gd name="T1" fmla="*/ 2 h 4"/>
                  <a:gd name="T2" fmla="*/ 0 w 5"/>
                  <a:gd name="T3" fmla="*/ 0 h 4"/>
                  <a:gd name="T4" fmla="*/ 5 w 5"/>
                  <a:gd name="T5" fmla="*/ 4 h 4"/>
                  <a:gd name="T6" fmla="*/ 3 w 5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4">
                    <a:moveTo>
                      <a:pt x="3" y="2"/>
                    </a:moveTo>
                    <a:lnTo>
                      <a:pt x="0" y="0"/>
                    </a:lnTo>
                    <a:lnTo>
                      <a:pt x="5" y="4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8" name="Freeform 2776"/>
              <p:cNvSpPr>
                <a:spLocks/>
              </p:cNvSpPr>
              <p:nvPr/>
            </p:nvSpPr>
            <p:spPr bwMode="auto">
              <a:xfrm>
                <a:off x="4971" y="2644"/>
                <a:ext cx="24" cy="4"/>
              </a:xfrm>
              <a:custGeom>
                <a:avLst/>
                <a:gdLst>
                  <a:gd name="T0" fmla="*/ 10 w 10"/>
                  <a:gd name="T1" fmla="*/ 2 h 2"/>
                  <a:gd name="T2" fmla="*/ 0 w 10"/>
                  <a:gd name="T3" fmla="*/ 0 h 2"/>
                  <a:gd name="T4" fmla="*/ 10 w 10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2">
                    <a:moveTo>
                      <a:pt x="10" y="2"/>
                    </a:moveTo>
                    <a:cubicBezTo>
                      <a:pt x="7" y="1"/>
                      <a:pt x="3" y="1"/>
                      <a:pt x="0" y="0"/>
                    </a:cubicBezTo>
                    <a:cubicBezTo>
                      <a:pt x="7" y="1"/>
                      <a:pt x="10" y="2"/>
                      <a:pt x="10" y="2"/>
                    </a:cubicBezTo>
                    <a:close/>
                  </a:path>
                </a:pathLst>
              </a:custGeom>
              <a:solidFill>
                <a:srgbClr val="6A6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9" name="Freeform 2777"/>
              <p:cNvSpPr>
                <a:spLocks/>
              </p:cNvSpPr>
              <p:nvPr/>
            </p:nvSpPr>
            <p:spPr bwMode="auto">
              <a:xfrm>
                <a:off x="4877" y="2570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0" name="Freeform 2778"/>
              <p:cNvSpPr>
                <a:spLocks/>
              </p:cNvSpPr>
              <p:nvPr/>
            </p:nvSpPr>
            <p:spPr bwMode="auto">
              <a:xfrm>
                <a:off x="4869" y="2561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0 h 2"/>
                  <a:gd name="T6" fmla="*/ 3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1" name="Freeform 2779"/>
              <p:cNvSpPr>
                <a:spLocks/>
              </p:cNvSpPr>
              <p:nvPr/>
            </p:nvSpPr>
            <p:spPr bwMode="auto">
              <a:xfrm>
                <a:off x="4867" y="2556"/>
                <a:ext cx="7" cy="5"/>
              </a:xfrm>
              <a:custGeom>
                <a:avLst/>
                <a:gdLst>
                  <a:gd name="T0" fmla="*/ 3 w 3"/>
                  <a:gd name="T1" fmla="*/ 0 h 2"/>
                  <a:gd name="T2" fmla="*/ 2 w 3"/>
                  <a:gd name="T3" fmla="*/ 1 h 2"/>
                  <a:gd name="T4" fmla="*/ 1 w 3"/>
                  <a:gd name="T5" fmla="*/ 1 h 2"/>
                  <a:gd name="T6" fmla="*/ 3 w 3"/>
                  <a:gd name="T7" fmla="*/ 2 h 2"/>
                  <a:gd name="T8" fmla="*/ 3 w 3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0" y="0"/>
                      <a:pt x="3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2" name="Freeform 2780"/>
              <p:cNvSpPr>
                <a:spLocks/>
              </p:cNvSpPr>
              <p:nvPr/>
            </p:nvSpPr>
            <p:spPr bwMode="auto">
              <a:xfrm>
                <a:off x="4884" y="255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3" name="Freeform 2781"/>
              <p:cNvSpPr>
                <a:spLocks/>
              </p:cNvSpPr>
              <p:nvPr/>
            </p:nvSpPr>
            <p:spPr bwMode="auto">
              <a:xfrm>
                <a:off x="4884" y="2556"/>
                <a:ext cx="2" cy="0"/>
              </a:xfrm>
              <a:custGeom>
                <a:avLst/>
                <a:gdLst>
                  <a:gd name="T0" fmla="*/ 0 w 1"/>
                  <a:gd name="T1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4" name="Freeform 2782"/>
              <p:cNvSpPr>
                <a:spLocks/>
              </p:cNvSpPr>
              <p:nvPr/>
            </p:nvSpPr>
            <p:spPr bwMode="auto">
              <a:xfrm>
                <a:off x="4884" y="2551"/>
                <a:ext cx="4" cy="3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2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5" name="Freeform 2783"/>
              <p:cNvSpPr>
                <a:spLocks/>
              </p:cNvSpPr>
              <p:nvPr/>
            </p:nvSpPr>
            <p:spPr bwMode="auto">
              <a:xfrm>
                <a:off x="4881" y="2549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6" name="Freeform 2784"/>
              <p:cNvSpPr>
                <a:spLocks/>
              </p:cNvSpPr>
              <p:nvPr/>
            </p:nvSpPr>
            <p:spPr bwMode="auto">
              <a:xfrm>
                <a:off x="4879" y="2551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7" name="Freeform 2785"/>
              <p:cNvSpPr>
                <a:spLocks/>
              </p:cNvSpPr>
              <p:nvPr/>
            </p:nvSpPr>
            <p:spPr bwMode="auto">
              <a:xfrm>
                <a:off x="4879" y="2551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8" name="Freeform 2786"/>
              <p:cNvSpPr>
                <a:spLocks/>
              </p:cNvSpPr>
              <p:nvPr/>
            </p:nvSpPr>
            <p:spPr bwMode="auto">
              <a:xfrm>
                <a:off x="4867" y="255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9" name="Freeform 2787"/>
              <p:cNvSpPr>
                <a:spLocks/>
              </p:cNvSpPr>
              <p:nvPr/>
            </p:nvSpPr>
            <p:spPr bwMode="auto">
              <a:xfrm>
                <a:off x="4884" y="2547"/>
                <a:ext cx="4" cy="0"/>
              </a:xfrm>
              <a:custGeom>
                <a:avLst/>
                <a:gdLst>
                  <a:gd name="T0" fmla="*/ 2 w 2"/>
                  <a:gd name="T1" fmla="*/ 0 w 2"/>
                  <a:gd name="T2" fmla="*/ 0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0" name="Freeform 2788"/>
              <p:cNvSpPr>
                <a:spLocks/>
              </p:cNvSpPr>
              <p:nvPr/>
            </p:nvSpPr>
            <p:spPr bwMode="auto">
              <a:xfrm>
                <a:off x="4881" y="2544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1" name="Freeform 2789"/>
              <p:cNvSpPr>
                <a:spLocks/>
              </p:cNvSpPr>
              <p:nvPr/>
            </p:nvSpPr>
            <p:spPr bwMode="auto">
              <a:xfrm>
                <a:off x="4874" y="2549"/>
                <a:ext cx="5" cy="2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2 h 2"/>
                  <a:gd name="T4" fmla="*/ 0 w 5"/>
                  <a:gd name="T5" fmla="*/ 0 h 2"/>
                  <a:gd name="T6" fmla="*/ 0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lnTo>
                      <a:pt x="5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2" name="Freeform 2790"/>
              <p:cNvSpPr>
                <a:spLocks/>
              </p:cNvSpPr>
              <p:nvPr/>
            </p:nvSpPr>
            <p:spPr bwMode="auto">
              <a:xfrm>
                <a:off x="4888" y="2542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3" name="Freeform 2791"/>
              <p:cNvSpPr>
                <a:spLocks/>
              </p:cNvSpPr>
              <p:nvPr/>
            </p:nvSpPr>
            <p:spPr bwMode="auto">
              <a:xfrm>
                <a:off x="4888" y="2537"/>
                <a:ext cx="5" cy="3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4" name="Freeform 2792"/>
              <p:cNvSpPr>
                <a:spLocks/>
              </p:cNvSpPr>
              <p:nvPr/>
            </p:nvSpPr>
            <p:spPr bwMode="auto">
              <a:xfrm>
                <a:off x="4888" y="2537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5" name="Freeform 2793"/>
              <p:cNvSpPr>
                <a:spLocks/>
              </p:cNvSpPr>
              <p:nvPr/>
            </p:nvSpPr>
            <p:spPr bwMode="auto">
              <a:xfrm>
                <a:off x="4884" y="25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6" name="Freeform 2794"/>
              <p:cNvSpPr>
                <a:spLocks/>
              </p:cNvSpPr>
              <p:nvPr/>
            </p:nvSpPr>
            <p:spPr bwMode="auto">
              <a:xfrm>
                <a:off x="4884" y="25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7" name="Freeform 2795"/>
              <p:cNvSpPr>
                <a:spLocks/>
              </p:cNvSpPr>
              <p:nvPr/>
            </p:nvSpPr>
            <p:spPr bwMode="auto">
              <a:xfrm>
                <a:off x="4881" y="2542"/>
                <a:ext cx="3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8" name="Freeform 2796"/>
              <p:cNvSpPr>
                <a:spLocks/>
              </p:cNvSpPr>
              <p:nvPr/>
            </p:nvSpPr>
            <p:spPr bwMode="auto">
              <a:xfrm>
                <a:off x="4872" y="2544"/>
                <a:ext cx="7" cy="3"/>
              </a:xfrm>
              <a:custGeom>
                <a:avLst/>
                <a:gdLst>
                  <a:gd name="T0" fmla="*/ 3 w 3"/>
                  <a:gd name="T1" fmla="*/ 1 h 1"/>
                  <a:gd name="T2" fmla="*/ 0 w 3"/>
                  <a:gd name="T3" fmla="*/ 0 h 1"/>
                  <a:gd name="T4" fmla="*/ 3 w 3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1" y="0"/>
                      <a:pt x="0" y="0"/>
                    </a:cubicBezTo>
                    <a:cubicBezTo>
                      <a:pt x="1" y="1"/>
                      <a:pt x="2" y="0"/>
                      <a:pt x="3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9" name="Freeform 2797"/>
              <p:cNvSpPr>
                <a:spLocks/>
              </p:cNvSpPr>
              <p:nvPr/>
            </p:nvSpPr>
            <p:spPr bwMode="auto">
              <a:xfrm>
                <a:off x="4879" y="254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0" name="Rectangle 2798"/>
              <p:cNvSpPr>
                <a:spLocks noChangeArrowheads="1"/>
              </p:cNvSpPr>
              <p:nvPr/>
            </p:nvSpPr>
            <p:spPr bwMode="auto">
              <a:xfrm>
                <a:off x="4879" y="2542"/>
                <a:ext cx="1" cy="1"/>
              </a:xfrm>
              <a:prstGeom prst="rect">
                <a:avLst/>
              </a:pr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1" name="Freeform 2799"/>
              <p:cNvSpPr>
                <a:spLocks/>
              </p:cNvSpPr>
              <p:nvPr/>
            </p:nvSpPr>
            <p:spPr bwMode="auto">
              <a:xfrm>
                <a:off x="4881" y="2535"/>
                <a:ext cx="5" cy="5"/>
              </a:xfrm>
              <a:custGeom>
                <a:avLst/>
                <a:gdLst>
                  <a:gd name="T0" fmla="*/ 2 w 2"/>
                  <a:gd name="T1" fmla="*/ 1 h 2"/>
                  <a:gd name="T2" fmla="*/ 1 w 2"/>
                  <a:gd name="T3" fmla="*/ 0 h 2"/>
                  <a:gd name="T4" fmla="*/ 0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2" y="2"/>
                      <a:pt x="2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2" name="Freeform 2800"/>
              <p:cNvSpPr>
                <a:spLocks/>
              </p:cNvSpPr>
              <p:nvPr/>
            </p:nvSpPr>
            <p:spPr bwMode="auto">
              <a:xfrm>
                <a:off x="4884" y="25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3" name="Freeform 2801"/>
              <p:cNvSpPr>
                <a:spLocks/>
              </p:cNvSpPr>
              <p:nvPr/>
            </p:nvSpPr>
            <p:spPr bwMode="auto">
              <a:xfrm>
                <a:off x="4884" y="253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4" name="Freeform 2802"/>
              <p:cNvSpPr>
                <a:spLocks/>
              </p:cNvSpPr>
              <p:nvPr/>
            </p:nvSpPr>
            <p:spPr bwMode="auto">
              <a:xfrm>
                <a:off x="4881" y="2537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5" name="Freeform 2803"/>
              <p:cNvSpPr>
                <a:spLocks/>
              </p:cNvSpPr>
              <p:nvPr/>
            </p:nvSpPr>
            <p:spPr bwMode="auto">
              <a:xfrm>
                <a:off x="4886" y="2535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6" name="Freeform 2804"/>
              <p:cNvSpPr>
                <a:spLocks/>
              </p:cNvSpPr>
              <p:nvPr/>
            </p:nvSpPr>
            <p:spPr bwMode="auto">
              <a:xfrm>
                <a:off x="4884" y="254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7" name="Freeform 2805"/>
              <p:cNvSpPr>
                <a:spLocks/>
              </p:cNvSpPr>
              <p:nvPr/>
            </p:nvSpPr>
            <p:spPr bwMode="auto">
              <a:xfrm>
                <a:off x="4884" y="25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8" name="Freeform 2806"/>
              <p:cNvSpPr>
                <a:spLocks/>
              </p:cNvSpPr>
              <p:nvPr/>
            </p:nvSpPr>
            <p:spPr bwMode="auto">
              <a:xfrm>
                <a:off x="4867" y="2523"/>
                <a:ext cx="17" cy="7"/>
              </a:xfrm>
              <a:custGeom>
                <a:avLst/>
                <a:gdLst>
                  <a:gd name="T0" fmla="*/ 0 w 7"/>
                  <a:gd name="T1" fmla="*/ 1 h 3"/>
                  <a:gd name="T2" fmla="*/ 0 w 7"/>
                  <a:gd name="T3" fmla="*/ 2 h 3"/>
                  <a:gd name="T4" fmla="*/ 7 w 7"/>
                  <a:gd name="T5" fmla="*/ 3 h 3"/>
                  <a:gd name="T6" fmla="*/ 6 w 7"/>
                  <a:gd name="T7" fmla="*/ 2 h 3"/>
                  <a:gd name="T8" fmla="*/ 3 w 7"/>
                  <a:gd name="T9" fmla="*/ 2 h 3"/>
                  <a:gd name="T10" fmla="*/ 4 w 7"/>
                  <a:gd name="T11" fmla="*/ 2 h 3"/>
                  <a:gd name="T12" fmla="*/ 0 w 7"/>
                  <a:gd name="T13" fmla="*/ 0 h 3"/>
                  <a:gd name="T14" fmla="*/ 1 w 7"/>
                  <a:gd name="T15" fmla="*/ 1 h 3"/>
                  <a:gd name="T16" fmla="*/ 0 w 7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3">
                    <a:moveTo>
                      <a:pt x="0" y="1"/>
                    </a:moveTo>
                    <a:cubicBezTo>
                      <a:pt x="1" y="1"/>
                      <a:pt x="2" y="2"/>
                      <a:pt x="0" y="2"/>
                    </a:cubicBezTo>
                    <a:cubicBezTo>
                      <a:pt x="1" y="2"/>
                      <a:pt x="5" y="3"/>
                      <a:pt x="7" y="3"/>
                    </a:cubicBezTo>
                    <a:cubicBezTo>
                      <a:pt x="7" y="3"/>
                      <a:pt x="6" y="3"/>
                      <a:pt x="6" y="2"/>
                    </a:cubicBezTo>
                    <a:cubicBezTo>
                      <a:pt x="5" y="2"/>
                      <a:pt x="4" y="3"/>
                      <a:pt x="3" y="2"/>
                    </a:cubicBezTo>
                    <a:cubicBezTo>
                      <a:pt x="3" y="2"/>
                      <a:pt x="4" y="2"/>
                      <a:pt x="4" y="2"/>
                    </a:cubicBezTo>
                    <a:cubicBezTo>
                      <a:pt x="3" y="2"/>
                      <a:pt x="2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9" name="Freeform 2807"/>
              <p:cNvSpPr>
                <a:spLocks/>
              </p:cNvSpPr>
              <p:nvPr/>
            </p:nvSpPr>
            <p:spPr bwMode="auto">
              <a:xfrm>
                <a:off x="4884" y="2530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0" name="Freeform 2808"/>
              <p:cNvSpPr>
                <a:spLocks/>
              </p:cNvSpPr>
              <p:nvPr/>
            </p:nvSpPr>
            <p:spPr bwMode="auto">
              <a:xfrm>
                <a:off x="4877" y="2532"/>
                <a:ext cx="9" cy="3"/>
              </a:xfrm>
              <a:custGeom>
                <a:avLst/>
                <a:gdLst>
                  <a:gd name="T0" fmla="*/ 3 w 4"/>
                  <a:gd name="T1" fmla="*/ 1 h 1"/>
                  <a:gd name="T2" fmla="*/ 0 w 4"/>
                  <a:gd name="T3" fmla="*/ 0 h 1"/>
                  <a:gd name="T4" fmla="*/ 1 w 4"/>
                  <a:gd name="T5" fmla="*/ 1 h 1"/>
                  <a:gd name="T6" fmla="*/ 3 w 4"/>
                  <a:gd name="T7" fmla="*/ 1 h 1"/>
                  <a:gd name="T8" fmla="*/ 3 w 4"/>
                  <a:gd name="T9" fmla="*/ 1 h 1"/>
                  <a:gd name="T10" fmla="*/ 4 w 4"/>
                  <a:gd name="T11" fmla="*/ 1 h 1"/>
                  <a:gd name="T12" fmla="*/ 4 w 4"/>
                  <a:gd name="T13" fmla="*/ 1 h 1"/>
                  <a:gd name="T14" fmla="*/ 4 w 4"/>
                  <a:gd name="T15" fmla="*/ 1 h 1"/>
                  <a:gd name="T16" fmla="*/ 4 w 4"/>
                  <a:gd name="T17" fmla="*/ 1 h 1"/>
                  <a:gd name="T18" fmla="*/ 3 w 4"/>
                  <a:gd name="T19" fmla="*/ 1 h 1"/>
                  <a:gd name="T20" fmla="*/ 3 w 4"/>
                  <a:gd name="T21" fmla="*/ 1 h 1"/>
                  <a:gd name="T22" fmla="*/ 3 w 4"/>
                  <a:gd name="T23" fmla="*/ 1 h 1"/>
                  <a:gd name="T24" fmla="*/ 3 w 4"/>
                  <a:gd name="T25" fmla="*/ 1 h 1"/>
                  <a:gd name="T26" fmla="*/ 4 w 4"/>
                  <a:gd name="T27" fmla="*/ 1 h 1"/>
                  <a:gd name="T28" fmla="*/ 4 w 4"/>
                  <a:gd name="T29" fmla="*/ 1 h 1"/>
                  <a:gd name="T30" fmla="*/ 3 w 4"/>
                  <a:gd name="T31" fmla="*/ 0 h 1"/>
                  <a:gd name="T32" fmla="*/ 3 w 4"/>
                  <a:gd name="T3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1">
                    <a:moveTo>
                      <a:pt x="3" y="1"/>
                    </a:moveTo>
                    <a:cubicBezTo>
                      <a:pt x="2" y="1"/>
                      <a:pt x="1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0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1" name="Freeform 2809"/>
              <p:cNvSpPr>
                <a:spLocks/>
              </p:cNvSpPr>
              <p:nvPr/>
            </p:nvSpPr>
            <p:spPr bwMode="auto">
              <a:xfrm>
                <a:off x="4867" y="25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2" name="Freeform 2810"/>
              <p:cNvSpPr>
                <a:spLocks/>
              </p:cNvSpPr>
              <p:nvPr/>
            </p:nvSpPr>
            <p:spPr bwMode="auto">
              <a:xfrm>
                <a:off x="4867" y="2542"/>
                <a:ext cx="10" cy="2"/>
              </a:xfrm>
              <a:custGeom>
                <a:avLst/>
                <a:gdLst>
                  <a:gd name="T0" fmla="*/ 0 w 4"/>
                  <a:gd name="T1" fmla="*/ 0 h 1"/>
                  <a:gd name="T2" fmla="*/ 1 w 4"/>
                  <a:gd name="T3" fmla="*/ 0 h 1"/>
                  <a:gd name="T4" fmla="*/ 0 w 4"/>
                  <a:gd name="T5" fmla="*/ 0 h 1"/>
                  <a:gd name="T6" fmla="*/ 1 w 4"/>
                  <a:gd name="T7" fmla="*/ 0 h 1"/>
                  <a:gd name="T8" fmla="*/ 1 w 4"/>
                  <a:gd name="T9" fmla="*/ 0 h 1"/>
                  <a:gd name="T10" fmla="*/ 4 w 4"/>
                  <a:gd name="T11" fmla="*/ 0 h 1"/>
                  <a:gd name="T12" fmla="*/ 0 w 4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2" y="0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3" name="Freeform 2811"/>
              <p:cNvSpPr>
                <a:spLocks/>
              </p:cNvSpPr>
              <p:nvPr/>
            </p:nvSpPr>
            <p:spPr bwMode="auto">
              <a:xfrm>
                <a:off x="4872" y="2535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4" name="Freeform 2812"/>
              <p:cNvSpPr>
                <a:spLocks/>
              </p:cNvSpPr>
              <p:nvPr/>
            </p:nvSpPr>
            <p:spPr bwMode="auto">
              <a:xfrm>
                <a:off x="4886" y="2530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5" name="Rectangle 2813"/>
              <p:cNvSpPr>
                <a:spLocks noChangeArrowheads="1"/>
              </p:cNvSpPr>
              <p:nvPr/>
            </p:nvSpPr>
            <p:spPr bwMode="auto">
              <a:xfrm>
                <a:off x="4886" y="2528"/>
                <a:ext cx="2" cy="1"/>
              </a:xfrm>
              <a:prstGeom prst="rect">
                <a:avLst/>
              </a:pr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6" name="Freeform 2814"/>
              <p:cNvSpPr>
                <a:spLocks/>
              </p:cNvSpPr>
              <p:nvPr/>
            </p:nvSpPr>
            <p:spPr bwMode="auto">
              <a:xfrm>
                <a:off x="4879" y="23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7" name="Freeform 2815"/>
              <p:cNvSpPr>
                <a:spLocks/>
              </p:cNvSpPr>
              <p:nvPr/>
            </p:nvSpPr>
            <p:spPr bwMode="auto">
              <a:xfrm>
                <a:off x="4879" y="2395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8" name="Freeform 2816"/>
              <p:cNvSpPr>
                <a:spLocks/>
              </p:cNvSpPr>
              <p:nvPr/>
            </p:nvSpPr>
            <p:spPr bwMode="auto">
              <a:xfrm>
                <a:off x="4898" y="2471"/>
                <a:ext cx="7" cy="0"/>
              </a:xfrm>
              <a:custGeom>
                <a:avLst/>
                <a:gdLst>
                  <a:gd name="T0" fmla="*/ 0 w 3"/>
                  <a:gd name="T1" fmla="*/ 2 w 3"/>
                  <a:gd name="T2" fmla="*/ 0 w 3"/>
                  <a:gd name="T3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3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9" name="Freeform 2817"/>
              <p:cNvSpPr>
                <a:spLocks/>
              </p:cNvSpPr>
              <p:nvPr/>
            </p:nvSpPr>
            <p:spPr bwMode="auto">
              <a:xfrm>
                <a:off x="4888" y="2428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6" name="Group 3019"/>
            <p:cNvGrpSpPr>
              <a:grpSpLocks/>
            </p:cNvGrpSpPr>
            <p:nvPr/>
          </p:nvGrpSpPr>
          <p:grpSpPr bwMode="auto">
            <a:xfrm>
              <a:off x="4858" y="1810"/>
              <a:ext cx="947" cy="722"/>
              <a:chOff x="4858" y="1810"/>
              <a:chExt cx="947" cy="722"/>
            </a:xfrm>
          </p:grpSpPr>
          <p:sp>
            <p:nvSpPr>
              <p:cNvPr id="110" name="Freeform 2819"/>
              <p:cNvSpPr>
                <a:spLocks/>
              </p:cNvSpPr>
              <p:nvPr/>
            </p:nvSpPr>
            <p:spPr bwMode="auto">
              <a:xfrm>
                <a:off x="4877" y="242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1" name="Freeform 2820"/>
              <p:cNvSpPr>
                <a:spLocks/>
              </p:cNvSpPr>
              <p:nvPr/>
            </p:nvSpPr>
            <p:spPr bwMode="auto">
              <a:xfrm>
                <a:off x="4879" y="2369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2" name="Freeform 2821"/>
              <p:cNvSpPr>
                <a:spLocks/>
              </p:cNvSpPr>
              <p:nvPr/>
            </p:nvSpPr>
            <p:spPr bwMode="auto">
              <a:xfrm>
                <a:off x="4888" y="2502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3" name="Freeform 2822"/>
              <p:cNvSpPr>
                <a:spLocks/>
              </p:cNvSpPr>
              <p:nvPr/>
            </p:nvSpPr>
            <p:spPr bwMode="auto">
              <a:xfrm>
                <a:off x="4910" y="2397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4" name="Freeform 2823"/>
              <p:cNvSpPr>
                <a:spLocks/>
              </p:cNvSpPr>
              <p:nvPr/>
            </p:nvSpPr>
            <p:spPr bwMode="auto">
              <a:xfrm>
                <a:off x="4893" y="2502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5" name="Freeform 2824"/>
              <p:cNvSpPr>
                <a:spLocks/>
              </p:cNvSpPr>
              <p:nvPr/>
            </p:nvSpPr>
            <p:spPr bwMode="auto">
              <a:xfrm>
                <a:off x="4900" y="22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6" name="Freeform 2825"/>
              <p:cNvSpPr>
                <a:spLocks/>
              </p:cNvSpPr>
              <p:nvPr/>
            </p:nvSpPr>
            <p:spPr bwMode="auto">
              <a:xfrm>
                <a:off x="4933" y="2281"/>
                <a:ext cx="3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7" name="Rectangle 2826"/>
              <p:cNvSpPr>
                <a:spLocks noChangeArrowheads="1"/>
              </p:cNvSpPr>
              <p:nvPr/>
            </p:nvSpPr>
            <p:spPr bwMode="auto">
              <a:xfrm>
                <a:off x="4891" y="2518"/>
                <a:ext cx="1" cy="1"/>
              </a:xfrm>
              <a:prstGeom prst="rect">
                <a:avLst/>
              </a:pr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8" name="Freeform 2827"/>
              <p:cNvSpPr>
                <a:spLocks/>
              </p:cNvSpPr>
              <p:nvPr/>
            </p:nvSpPr>
            <p:spPr bwMode="auto">
              <a:xfrm>
                <a:off x="4877" y="2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9" name="Freeform 2828"/>
              <p:cNvSpPr>
                <a:spLocks/>
              </p:cNvSpPr>
              <p:nvPr/>
            </p:nvSpPr>
            <p:spPr bwMode="auto">
              <a:xfrm>
                <a:off x="4874" y="24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" name="Freeform 2829"/>
              <p:cNvSpPr>
                <a:spLocks/>
              </p:cNvSpPr>
              <p:nvPr/>
            </p:nvSpPr>
            <p:spPr bwMode="auto">
              <a:xfrm>
                <a:off x="4888" y="2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" name="Freeform 2830"/>
              <p:cNvSpPr>
                <a:spLocks/>
              </p:cNvSpPr>
              <p:nvPr/>
            </p:nvSpPr>
            <p:spPr bwMode="auto">
              <a:xfrm>
                <a:off x="4888" y="2521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" name="Freeform 2831"/>
              <p:cNvSpPr>
                <a:spLocks/>
              </p:cNvSpPr>
              <p:nvPr/>
            </p:nvSpPr>
            <p:spPr bwMode="auto">
              <a:xfrm>
                <a:off x="4888" y="2518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" name="Freeform 2832"/>
              <p:cNvSpPr>
                <a:spLocks/>
              </p:cNvSpPr>
              <p:nvPr/>
            </p:nvSpPr>
            <p:spPr bwMode="auto">
              <a:xfrm>
                <a:off x="4898" y="233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" name="Freeform 2833"/>
              <p:cNvSpPr>
                <a:spLocks/>
              </p:cNvSpPr>
              <p:nvPr/>
            </p:nvSpPr>
            <p:spPr bwMode="auto">
              <a:xfrm>
                <a:off x="4869" y="24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" name="Freeform 2834"/>
              <p:cNvSpPr>
                <a:spLocks/>
              </p:cNvSpPr>
              <p:nvPr/>
            </p:nvSpPr>
            <p:spPr bwMode="auto">
              <a:xfrm>
                <a:off x="4867" y="2450"/>
                <a:ext cx="12" cy="4"/>
              </a:xfrm>
              <a:custGeom>
                <a:avLst/>
                <a:gdLst>
                  <a:gd name="T0" fmla="*/ 0 w 5"/>
                  <a:gd name="T1" fmla="*/ 0 h 2"/>
                  <a:gd name="T2" fmla="*/ 1 w 5"/>
                  <a:gd name="T3" fmla="*/ 1 h 2"/>
                  <a:gd name="T4" fmla="*/ 5 w 5"/>
                  <a:gd name="T5" fmla="*/ 2 h 2"/>
                  <a:gd name="T6" fmla="*/ 0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cubicBezTo>
                      <a:pt x="2" y="1"/>
                      <a:pt x="2" y="1"/>
                      <a:pt x="1" y="1"/>
                    </a:cubicBezTo>
                    <a:cubicBezTo>
                      <a:pt x="5" y="2"/>
                      <a:pt x="5" y="2"/>
                      <a:pt x="5" y="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" name="Freeform 2835"/>
              <p:cNvSpPr>
                <a:spLocks noEditPoints="1"/>
              </p:cNvSpPr>
              <p:nvPr/>
            </p:nvSpPr>
            <p:spPr bwMode="auto">
              <a:xfrm>
                <a:off x="4858" y="2272"/>
                <a:ext cx="80" cy="253"/>
              </a:xfrm>
              <a:custGeom>
                <a:avLst/>
                <a:gdLst>
                  <a:gd name="T0" fmla="*/ 9 w 34"/>
                  <a:gd name="T1" fmla="*/ 48 h 107"/>
                  <a:gd name="T2" fmla="*/ 10 w 34"/>
                  <a:gd name="T3" fmla="*/ 52 h 107"/>
                  <a:gd name="T4" fmla="*/ 8 w 34"/>
                  <a:gd name="T5" fmla="*/ 53 h 107"/>
                  <a:gd name="T6" fmla="*/ 9 w 34"/>
                  <a:gd name="T7" fmla="*/ 56 h 107"/>
                  <a:gd name="T8" fmla="*/ 8 w 34"/>
                  <a:gd name="T9" fmla="*/ 60 h 107"/>
                  <a:gd name="T10" fmla="*/ 13 w 34"/>
                  <a:gd name="T11" fmla="*/ 66 h 107"/>
                  <a:gd name="T12" fmla="*/ 13 w 34"/>
                  <a:gd name="T13" fmla="*/ 66 h 107"/>
                  <a:gd name="T14" fmla="*/ 8 w 34"/>
                  <a:gd name="T15" fmla="*/ 66 h 107"/>
                  <a:gd name="T16" fmla="*/ 8 w 34"/>
                  <a:gd name="T17" fmla="*/ 69 h 107"/>
                  <a:gd name="T18" fmla="*/ 7 w 34"/>
                  <a:gd name="T19" fmla="*/ 72 h 107"/>
                  <a:gd name="T20" fmla="*/ 5 w 34"/>
                  <a:gd name="T21" fmla="*/ 77 h 107"/>
                  <a:gd name="T22" fmla="*/ 4 w 34"/>
                  <a:gd name="T23" fmla="*/ 79 h 107"/>
                  <a:gd name="T24" fmla="*/ 12 w 34"/>
                  <a:gd name="T25" fmla="*/ 86 h 107"/>
                  <a:gd name="T26" fmla="*/ 4 w 34"/>
                  <a:gd name="T27" fmla="*/ 85 h 107"/>
                  <a:gd name="T28" fmla="*/ 3 w 34"/>
                  <a:gd name="T29" fmla="*/ 87 h 107"/>
                  <a:gd name="T30" fmla="*/ 3 w 34"/>
                  <a:gd name="T31" fmla="*/ 90 h 107"/>
                  <a:gd name="T32" fmla="*/ 4 w 34"/>
                  <a:gd name="T33" fmla="*/ 95 h 107"/>
                  <a:gd name="T34" fmla="*/ 9 w 34"/>
                  <a:gd name="T35" fmla="*/ 98 h 107"/>
                  <a:gd name="T36" fmla="*/ 5 w 34"/>
                  <a:gd name="T37" fmla="*/ 102 h 107"/>
                  <a:gd name="T38" fmla="*/ 8 w 34"/>
                  <a:gd name="T39" fmla="*/ 104 h 107"/>
                  <a:gd name="T40" fmla="*/ 14 w 34"/>
                  <a:gd name="T41" fmla="*/ 105 h 107"/>
                  <a:gd name="T42" fmla="*/ 12 w 34"/>
                  <a:gd name="T43" fmla="*/ 105 h 107"/>
                  <a:gd name="T44" fmla="*/ 14 w 34"/>
                  <a:gd name="T45" fmla="*/ 101 h 107"/>
                  <a:gd name="T46" fmla="*/ 16 w 34"/>
                  <a:gd name="T47" fmla="*/ 96 h 107"/>
                  <a:gd name="T48" fmla="*/ 16 w 34"/>
                  <a:gd name="T49" fmla="*/ 87 h 107"/>
                  <a:gd name="T50" fmla="*/ 17 w 34"/>
                  <a:gd name="T51" fmla="*/ 84 h 107"/>
                  <a:gd name="T52" fmla="*/ 15 w 34"/>
                  <a:gd name="T53" fmla="*/ 83 h 107"/>
                  <a:gd name="T54" fmla="*/ 14 w 34"/>
                  <a:gd name="T55" fmla="*/ 78 h 107"/>
                  <a:gd name="T56" fmla="*/ 17 w 34"/>
                  <a:gd name="T57" fmla="*/ 71 h 107"/>
                  <a:gd name="T58" fmla="*/ 17 w 34"/>
                  <a:gd name="T59" fmla="*/ 68 h 107"/>
                  <a:gd name="T60" fmla="*/ 18 w 34"/>
                  <a:gd name="T61" fmla="*/ 63 h 107"/>
                  <a:gd name="T62" fmla="*/ 18 w 34"/>
                  <a:gd name="T63" fmla="*/ 59 h 107"/>
                  <a:gd name="T64" fmla="*/ 21 w 34"/>
                  <a:gd name="T65" fmla="*/ 55 h 107"/>
                  <a:gd name="T66" fmla="*/ 23 w 34"/>
                  <a:gd name="T67" fmla="*/ 48 h 107"/>
                  <a:gd name="T68" fmla="*/ 25 w 34"/>
                  <a:gd name="T69" fmla="*/ 42 h 107"/>
                  <a:gd name="T70" fmla="*/ 25 w 34"/>
                  <a:gd name="T71" fmla="*/ 36 h 107"/>
                  <a:gd name="T72" fmla="*/ 28 w 34"/>
                  <a:gd name="T73" fmla="*/ 29 h 107"/>
                  <a:gd name="T74" fmla="*/ 28 w 34"/>
                  <a:gd name="T75" fmla="*/ 27 h 107"/>
                  <a:gd name="T76" fmla="*/ 30 w 34"/>
                  <a:gd name="T77" fmla="*/ 19 h 107"/>
                  <a:gd name="T78" fmla="*/ 30 w 34"/>
                  <a:gd name="T79" fmla="*/ 12 h 107"/>
                  <a:gd name="T80" fmla="*/ 31 w 34"/>
                  <a:gd name="T81" fmla="*/ 1 h 107"/>
                  <a:gd name="T82" fmla="*/ 22 w 34"/>
                  <a:gd name="T83" fmla="*/ 3 h 107"/>
                  <a:gd name="T84" fmla="*/ 20 w 34"/>
                  <a:gd name="T85" fmla="*/ 10 h 107"/>
                  <a:gd name="T86" fmla="*/ 18 w 34"/>
                  <a:gd name="T87" fmla="*/ 11 h 107"/>
                  <a:gd name="T88" fmla="*/ 17 w 34"/>
                  <a:gd name="T89" fmla="*/ 19 h 107"/>
                  <a:gd name="T90" fmla="*/ 18 w 34"/>
                  <a:gd name="T91" fmla="*/ 23 h 107"/>
                  <a:gd name="T92" fmla="*/ 17 w 34"/>
                  <a:gd name="T93" fmla="*/ 26 h 107"/>
                  <a:gd name="T94" fmla="*/ 16 w 34"/>
                  <a:gd name="T95" fmla="*/ 29 h 107"/>
                  <a:gd name="T96" fmla="*/ 12 w 34"/>
                  <a:gd name="T97" fmla="*/ 31 h 107"/>
                  <a:gd name="T98" fmla="*/ 15 w 34"/>
                  <a:gd name="T99" fmla="*/ 35 h 107"/>
                  <a:gd name="T100" fmla="*/ 14 w 34"/>
                  <a:gd name="T101" fmla="*/ 37 h 107"/>
                  <a:gd name="T102" fmla="*/ 12 w 34"/>
                  <a:gd name="T103" fmla="*/ 38 h 107"/>
                  <a:gd name="T104" fmla="*/ 11 w 34"/>
                  <a:gd name="T105" fmla="*/ 42 h 107"/>
                  <a:gd name="T106" fmla="*/ 10 w 34"/>
                  <a:gd name="T107" fmla="*/ 46 h 107"/>
                  <a:gd name="T108" fmla="*/ 10 w 34"/>
                  <a:gd name="T109" fmla="*/ 67 h 107"/>
                  <a:gd name="T110" fmla="*/ 13 w 34"/>
                  <a:gd name="T111" fmla="*/ 10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4" h="107">
                    <a:moveTo>
                      <a:pt x="10" y="46"/>
                    </a:moveTo>
                    <a:cubicBezTo>
                      <a:pt x="9" y="47"/>
                      <a:pt x="9" y="47"/>
                      <a:pt x="9" y="47"/>
                    </a:cubicBezTo>
                    <a:cubicBezTo>
                      <a:pt x="7" y="46"/>
                      <a:pt x="8" y="45"/>
                      <a:pt x="6" y="45"/>
                    </a:cubicBezTo>
                    <a:cubicBezTo>
                      <a:pt x="10" y="46"/>
                      <a:pt x="6" y="48"/>
                      <a:pt x="10" y="48"/>
                    </a:cubicBezTo>
                    <a:cubicBezTo>
                      <a:pt x="9" y="49"/>
                      <a:pt x="9" y="49"/>
                      <a:pt x="9" y="49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7" y="49"/>
                      <a:pt x="12" y="49"/>
                      <a:pt x="11" y="50"/>
                    </a:cubicBezTo>
                    <a:cubicBezTo>
                      <a:pt x="10" y="50"/>
                      <a:pt x="10" y="51"/>
                      <a:pt x="9" y="50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1"/>
                      <a:pt x="9" y="51"/>
                      <a:pt x="10" y="51"/>
                    </a:cubicBezTo>
                    <a:cubicBezTo>
                      <a:pt x="10" y="52"/>
                      <a:pt x="10" y="52"/>
                      <a:pt x="10" y="52"/>
                    </a:cubicBezTo>
                    <a:cubicBezTo>
                      <a:pt x="10" y="52"/>
                      <a:pt x="10" y="52"/>
                      <a:pt x="10" y="52"/>
                    </a:cubicBezTo>
                    <a:cubicBezTo>
                      <a:pt x="10" y="52"/>
                      <a:pt x="11" y="53"/>
                      <a:pt x="11" y="53"/>
                    </a:cubicBezTo>
                    <a:cubicBezTo>
                      <a:pt x="11" y="53"/>
                      <a:pt x="11" y="53"/>
                      <a:pt x="11" y="53"/>
                    </a:cubicBezTo>
                    <a:cubicBezTo>
                      <a:pt x="11" y="54"/>
                      <a:pt x="11" y="54"/>
                      <a:pt x="11" y="54"/>
                    </a:cubicBezTo>
                    <a:cubicBezTo>
                      <a:pt x="10" y="54"/>
                      <a:pt x="9" y="53"/>
                      <a:pt x="10" y="52"/>
                    </a:cubicBezTo>
                    <a:cubicBezTo>
                      <a:pt x="6" y="52"/>
                      <a:pt x="11" y="53"/>
                      <a:pt x="8" y="54"/>
                    </a:cubicBezTo>
                    <a:cubicBezTo>
                      <a:pt x="8" y="53"/>
                      <a:pt x="8" y="53"/>
                      <a:pt x="8" y="53"/>
                    </a:cubicBezTo>
                    <a:cubicBezTo>
                      <a:pt x="5" y="53"/>
                      <a:pt x="6" y="54"/>
                      <a:pt x="4" y="54"/>
                    </a:cubicBezTo>
                    <a:cubicBezTo>
                      <a:pt x="5" y="54"/>
                      <a:pt x="8" y="53"/>
                      <a:pt x="9" y="54"/>
                    </a:cubicBezTo>
                    <a:cubicBezTo>
                      <a:pt x="9" y="54"/>
                      <a:pt x="9" y="55"/>
                      <a:pt x="9" y="55"/>
                    </a:cubicBezTo>
                    <a:cubicBezTo>
                      <a:pt x="8" y="55"/>
                      <a:pt x="8" y="55"/>
                      <a:pt x="8" y="56"/>
                    </a:cubicBezTo>
                    <a:cubicBezTo>
                      <a:pt x="6" y="55"/>
                      <a:pt x="6" y="55"/>
                      <a:pt x="6" y="55"/>
                    </a:cubicBezTo>
                    <a:cubicBezTo>
                      <a:pt x="7" y="56"/>
                      <a:pt x="8" y="56"/>
                      <a:pt x="9" y="56"/>
                    </a:cubicBezTo>
                    <a:cubicBezTo>
                      <a:pt x="8" y="57"/>
                      <a:pt x="7" y="57"/>
                      <a:pt x="5" y="56"/>
                    </a:cubicBezTo>
                    <a:cubicBezTo>
                      <a:pt x="5" y="57"/>
                      <a:pt x="8" y="56"/>
                      <a:pt x="8" y="57"/>
                    </a:cubicBezTo>
                    <a:cubicBezTo>
                      <a:pt x="7" y="58"/>
                      <a:pt x="8" y="58"/>
                      <a:pt x="9" y="59"/>
                    </a:cubicBezTo>
                    <a:cubicBezTo>
                      <a:pt x="8" y="60"/>
                      <a:pt x="8" y="59"/>
                      <a:pt x="7" y="59"/>
                    </a:cubicBezTo>
                    <a:cubicBezTo>
                      <a:pt x="9" y="60"/>
                      <a:pt x="9" y="60"/>
                      <a:pt x="9" y="60"/>
                    </a:cubicBezTo>
                    <a:cubicBezTo>
                      <a:pt x="9" y="60"/>
                      <a:pt x="8" y="60"/>
                      <a:pt x="8" y="60"/>
                    </a:cubicBezTo>
                    <a:cubicBezTo>
                      <a:pt x="8" y="60"/>
                      <a:pt x="10" y="60"/>
                      <a:pt x="10" y="61"/>
                    </a:cubicBezTo>
                    <a:cubicBezTo>
                      <a:pt x="12" y="61"/>
                      <a:pt x="7" y="61"/>
                      <a:pt x="9" y="63"/>
                    </a:cubicBezTo>
                    <a:cubicBezTo>
                      <a:pt x="9" y="63"/>
                      <a:pt x="8" y="62"/>
                      <a:pt x="7" y="62"/>
                    </a:cubicBezTo>
                    <a:cubicBezTo>
                      <a:pt x="9" y="63"/>
                      <a:pt x="8" y="63"/>
                      <a:pt x="10" y="64"/>
                    </a:cubicBezTo>
                    <a:cubicBezTo>
                      <a:pt x="9" y="65"/>
                      <a:pt x="9" y="65"/>
                      <a:pt x="9" y="65"/>
                    </a:cubicBezTo>
                    <a:cubicBezTo>
                      <a:pt x="10" y="64"/>
                      <a:pt x="12" y="65"/>
                      <a:pt x="13" y="66"/>
                    </a:cubicBezTo>
                    <a:cubicBezTo>
                      <a:pt x="14" y="66"/>
                      <a:pt x="14" y="66"/>
                      <a:pt x="15" y="66"/>
                    </a:cubicBezTo>
                    <a:cubicBezTo>
                      <a:pt x="15" y="67"/>
                      <a:pt x="15" y="67"/>
                      <a:pt x="15" y="67"/>
                    </a:cubicBezTo>
                    <a:cubicBezTo>
                      <a:pt x="15" y="67"/>
                      <a:pt x="15" y="67"/>
                      <a:pt x="14" y="67"/>
                    </a:cubicBezTo>
                    <a:cubicBezTo>
                      <a:pt x="14" y="67"/>
                      <a:pt x="14" y="67"/>
                      <a:pt x="14" y="67"/>
                    </a:cubicBezTo>
                    <a:cubicBezTo>
                      <a:pt x="13" y="67"/>
                      <a:pt x="12" y="67"/>
                      <a:pt x="11" y="66"/>
                    </a:cubicBezTo>
                    <a:cubicBezTo>
                      <a:pt x="12" y="66"/>
                      <a:pt x="12" y="66"/>
                      <a:pt x="13" y="66"/>
                    </a:cubicBezTo>
                    <a:cubicBezTo>
                      <a:pt x="12" y="66"/>
                      <a:pt x="10" y="65"/>
                      <a:pt x="9" y="65"/>
                    </a:cubicBezTo>
                    <a:cubicBezTo>
                      <a:pt x="9" y="65"/>
                      <a:pt x="10" y="65"/>
                      <a:pt x="10" y="66"/>
                    </a:cubicBezTo>
                    <a:cubicBezTo>
                      <a:pt x="9" y="65"/>
                      <a:pt x="9" y="65"/>
                      <a:pt x="9" y="65"/>
                    </a:cubicBezTo>
                    <a:cubicBezTo>
                      <a:pt x="9" y="65"/>
                      <a:pt x="9" y="65"/>
                      <a:pt x="10" y="66"/>
                    </a:cubicBezTo>
                    <a:cubicBezTo>
                      <a:pt x="7" y="65"/>
                      <a:pt x="7" y="65"/>
                      <a:pt x="7" y="65"/>
                    </a:cubicBezTo>
                    <a:cubicBezTo>
                      <a:pt x="8" y="66"/>
                      <a:pt x="8" y="66"/>
                      <a:pt x="8" y="66"/>
                    </a:cubicBezTo>
                    <a:cubicBezTo>
                      <a:pt x="7" y="66"/>
                      <a:pt x="7" y="66"/>
                      <a:pt x="7" y="66"/>
                    </a:cubicBezTo>
                    <a:cubicBezTo>
                      <a:pt x="9" y="68"/>
                      <a:pt x="12" y="69"/>
                      <a:pt x="12" y="70"/>
                    </a:cubicBezTo>
                    <a:cubicBezTo>
                      <a:pt x="11" y="70"/>
                      <a:pt x="10" y="70"/>
                      <a:pt x="8" y="69"/>
                    </a:cubicBezTo>
                    <a:cubicBezTo>
                      <a:pt x="10" y="70"/>
                      <a:pt x="7" y="68"/>
                      <a:pt x="8" y="68"/>
                    </a:cubicBezTo>
                    <a:cubicBezTo>
                      <a:pt x="7" y="68"/>
                      <a:pt x="7" y="68"/>
                      <a:pt x="6" y="68"/>
                    </a:cubicBezTo>
                    <a:cubicBezTo>
                      <a:pt x="8" y="69"/>
                      <a:pt x="8" y="69"/>
                      <a:pt x="8" y="69"/>
                    </a:cubicBezTo>
                    <a:cubicBezTo>
                      <a:pt x="6" y="69"/>
                      <a:pt x="7" y="69"/>
                      <a:pt x="6" y="69"/>
                    </a:cubicBezTo>
                    <a:cubicBezTo>
                      <a:pt x="9" y="70"/>
                      <a:pt x="8" y="71"/>
                      <a:pt x="9" y="71"/>
                    </a:cubicBezTo>
                    <a:cubicBezTo>
                      <a:pt x="8" y="71"/>
                      <a:pt x="7" y="71"/>
                      <a:pt x="7" y="70"/>
                    </a:cubicBezTo>
                    <a:cubicBezTo>
                      <a:pt x="5" y="70"/>
                      <a:pt x="10" y="72"/>
                      <a:pt x="8" y="72"/>
                    </a:cubicBezTo>
                    <a:cubicBezTo>
                      <a:pt x="8" y="72"/>
                      <a:pt x="8" y="72"/>
                      <a:pt x="8" y="72"/>
                    </a:cubicBezTo>
                    <a:cubicBezTo>
                      <a:pt x="9" y="72"/>
                      <a:pt x="8" y="73"/>
                      <a:pt x="7" y="72"/>
                    </a:cubicBezTo>
                    <a:cubicBezTo>
                      <a:pt x="7" y="72"/>
                      <a:pt x="7" y="72"/>
                      <a:pt x="7" y="72"/>
                    </a:cubicBezTo>
                    <a:cubicBezTo>
                      <a:pt x="7" y="73"/>
                      <a:pt x="6" y="75"/>
                      <a:pt x="9" y="76"/>
                    </a:cubicBezTo>
                    <a:cubicBezTo>
                      <a:pt x="9" y="76"/>
                      <a:pt x="6" y="75"/>
                      <a:pt x="5" y="75"/>
                    </a:cubicBezTo>
                    <a:cubicBezTo>
                      <a:pt x="14" y="78"/>
                      <a:pt x="14" y="78"/>
                      <a:pt x="14" y="78"/>
                    </a:cubicBezTo>
                    <a:cubicBezTo>
                      <a:pt x="11" y="78"/>
                      <a:pt x="6" y="77"/>
                      <a:pt x="5" y="76"/>
                    </a:cubicBezTo>
                    <a:cubicBezTo>
                      <a:pt x="5" y="76"/>
                      <a:pt x="4" y="76"/>
                      <a:pt x="5" y="77"/>
                    </a:cubicBezTo>
                    <a:cubicBezTo>
                      <a:pt x="5" y="77"/>
                      <a:pt x="8" y="77"/>
                      <a:pt x="8" y="78"/>
                    </a:cubicBezTo>
                    <a:cubicBezTo>
                      <a:pt x="6" y="78"/>
                      <a:pt x="7" y="78"/>
                      <a:pt x="5" y="78"/>
                    </a:cubicBezTo>
                    <a:cubicBezTo>
                      <a:pt x="5" y="78"/>
                      <a:pt x="9" y="79"/>
                      <a:pt x="8" y="79"/>
                    </a:cubicBezTo>
                    <a:cubicBezTo>
                      <a:pt x="8" y="79"/>
                      <a:pt x="5" y="78"/>
                      <a:pt x="5" y="78"/>
                    </a:cubicBezTo>
                    <a:cubicBezTo>
                      <a:pt x="8" y="80"/>
                      <a:pt x="8" y="80"/>
                      <a:pt x="8" y="80"/>
                    </a:cubicBezTo>
                    <a:cubicBezTo>
                      <a:pt x="7" y="79"/>
                      <a:pt x="5" y="79"/>
                      <a:pt x="4" y="79"/>
                    </a:cubicBezTo>
                    <a:cubicBezTo>
                      <a:pt x="5" y="79"/>
                      <a:pt x="4" y="80"/>
                      <a:pt x="4" y="80"/>
                    </a:cubicBezTo>
                    <a:cubicBezTo>
                      <a:pt x="5" y="80"/>
                      <a:pt x="5" y="80"/>
                      <a:pt x="5" y="80"/>
                    </a:cubicBezTo>
                    <a:cubicBezTo>
                      <a:pt x="4" y="81"/>
                      <a:pt x="9" y="82"/>
                      <a:pt x="9" y="83"/>
                    </a:cubicBezTo>
                    <a:cubicBezTo>
                      <a:pt x="8" y="83"/>
                      <a:pt x="5" y="82"/>
                      <a:pt x="4" y="82"/>
                    </a:cubicBezTo>
                    <a:cubicBezTo>
                      <a:pt x="6" y="83"/>
                      <a:pt x="12" y="85"/>
                      <a:pt x="13" y="86"/>
                    </a:cubicBezTo>
                    <a:cubicBezTo>
                      <a:pt x="12" y="86"/>
                      <a:pt x="12" y="86"/>
                      <a:pt x="12" y="86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1" y="86"/>
                      <a:pt x="6" y="84"/>
                      <a:pt x="4" y="83"/>
                    </a:cubicBezTo>
                    <a:cubicBezTo>
                      <a:pt x="3" y="83"/>
                      <a:pt x="3" y="82"/>
                      <a:pt x="3" y="83"/>
                    </a:cubicBezTo>
                    <a:cubicBezTo>
                      <a:pt x="2" y="83"/>
                      <a:pt x="1" y="82"/>
                      <a:pt x="1" y="82"/>
                    </a:cubicBezTo>
                    <a:cubicBezTo>
                      <a:pt x="1" y="83"/>
                      <a:pt x="1" y="83"/>
                      <a:pt x="1" y="83"/>
                    </a:cubicBezTo>
                    <a:cubicBezTo>
                      <a:pt x="3" y="84"/>
                      <a:pt x="2" y="85"/>
                      <a:pt x="4" y="85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4" y="84"/>
                      <a:pt x="8" y="85"/>
                      <a:pt x="7" y="86"/>
                    </a:cubicBezTo>
                    <a:cubicBezTo>
                      <a:pt x="6" y="86"/>
                      <a:pt x="4" y="85"/>
                      <a:pt x="3" y="85"/>
                    </a:cubicBezTo>
                    <a:cubicBezTo>
                      <a:pt x="4" y="85"/>
                      <a:pt x="4" y="86"/>
                      <a:pt x="4" y="86"/>
                    </a:cubicBezTo>
                    <a:cubicBezTo>
                      <a:pt x="3" y="86"/>
                      <a:pt x="3" y="86"/>
                      <a:pt x="3" y="86"/>
                    </a:cubicBezTo>
                    <a:cubicBezTo>
                      <a:pt x="2" y="86"/>
                      <a:pt x="5" y="87"/>
                      <a:pt x="3" y="87"/>
                    </a:cubicBezTo>
                    <a:cubicBezTo>
                      <a:pt x="3" y="87"/>
                      <a:pt x="0" y="87"/>
                      <a:pt x="2" y="88"/>
                    </a:cubicBezTo>
                    <a:cubicBezTo>
                      <a:pt x="4" y="88"/>
                      <a:pt x="11" y="89"/>
                      <a:pt x="12" y="90"/>
                    </a:cubicBezTo>
                    <a:cubicBezTo>
                      <a:pt x="12" y="90"/>
                      <a:pt x="10" y="90"/>
                      <a:pt x="9" y="90"/>
                    </a:cubicBezTo>
                    <a:cubicBezTo>
                      <a:pt x="7" y="90"/>
                      <a:pt x="5" y="89"/>
                      <a:pt x="3" y="89"/>
                    </a:cubicBezTo>
                    <a:cubicBezTo>
                      <a:pt x="4" y="89"/>
                      <a:pt x="4" y="89"/>
                      <a:pt x="5" y="89"/>
                    </a:cubicBezTo>
                    <a:cubicBezTo>
                      <a:pt x="4" y="90"/>
                      <a:pt x="3" y="89"/>
                      <a:pt x="3" y="90"/>
                    </a:cubicBezTo>
                    <a:cubicBezTo>
                      <a:pt x="5" y="90"/>
                      <a:pt x="3" y="90"/>
                      <a:pt x="5" y="90"/>
                    </a:cubicBezTo>
                    <a:cubicBezTo>
                      <a:pt x="5" y="91"/>
                      <a:pt x="4" y="91"/>
                      <a:pt x="4" y="91"/>
                    </a:cubicBezTo>
                    <a:cubicBezTo>
                      <a:pt x="6" y="91"/>
                      <a:pt x="8" y="93"/>
                      <a:pt x="9" y="93"/>
                    </a:cubicBezTo>
                    <a:cubicBezTo>
                      <a:pt x="8" y="93"/>
                      <a:pt x="8" y="93"/>
                      <a:pt x="7" y="93"/>
                    </a:cubicBezTo>
                    <a:cubicBezTo>
                      <a:pt x="7" y="94"/>
                      <a:pt x="6" y="94"/>
                      <a:pt x="6" y="95"/>
                    </a:cubicBezTo>
                    <a:cubicBezTo>
                      <a:pt x="5" y="95"/>
                      <a:pt x="5" y="95"/>
                      <a:pt x="4" y="95"/>
                    </a:cubicBezTo>
                    <a:cubicBezTo>
                      <a:pt x="4" y="95"/>
                      <a:pt x="5" y="95"/>
                      <a:pt x="5" y="96"/>
                    </a:cubicBezTo>
                    <a:cubicBezTo>
                      <a:pt x="3" y="96"/>
                      <a:pt x="5" y="95"/>
                      <a:pt x="2" y="95"/>
                    </a:cubicBezTo>
                    <a:cubicBezTo>
                      <a:pt x="4" y="95"/>
                      <a:pt x="4" y="96"/>
                      <a:pt x="5" y="97"/>
                    </a:cubicBezTo>
                    <a:cubicBezTo>
                      <a:pt x="6" y="97"/>
                      <a:pt x="5" y="96"/>
                      <a:pt x="4" y="95"/>
                    </a:cubicBezTo>
                    <a:cubicBezTo>
                      <a:pt x="7" y="96"/>
                      <a:pt x="9" y="97"/>
                      <a:pt x="10" y="98"/>
                    </a:cubicBezTo>
                    <a:cubicBezTo>
                      <a:pt x="11" y="99"/>
                      <a:pt x="9" y="98"/>
                      <a:pt x="9" y="98"/>
                    </a:cubicBezTo>
                    <a:cubicBezTo>
                      <a:pt x="8" y="100"/>
                      <a:pt x="13" y="101"/>
                      <a:pt x="11" y="101"/>
                    </a:cubicBezTo>
                    <a:cubicBezTo>
                      <a:pt x="9" y="101"/>
                      <a:pt x="8" y="101"/>
                      <a:pt x="7" y="101"/>
                    </a:cubicBezTo>
                    <a:cubicBezTo>
                      <a:pt x="6" y="100"/>
                      <a:pt x="8" y="100"/>
                      <a:pt x="8" y="99"/>
                    </a:cubicBezTo>
                    <a:cubicBezTo>
                      <a:pt x="7" y="100"/>
                      <a:pt x="7" y="100"/>
                      <a:pt x="7" y="100"/>
                    </a:cubicBezTo>
                    <a:cubicBezTo>
                      <a:pt x="7" y="99"/>
                      <a:pt x="6" y="99"/>
                      <a:pt x="7" y="99"/>
                    </a:cubicBezTo>
                    <a:cubicBezTo>
                      <a:pt x="5" y="99"/>
                      <a:pt x="6" y="101"/>
                      <a:pt x="5" y="102"/>
                    </a:cubicBezTo>
                    <a:cubicBezTo>
                      <a:pt x="5" y="102"/>
                      <a:pt x="5" y="103"/>
                      <a:pt x="6" y="103"/>
                    </a:cubicBezTo>
                    <a:cubicBezTo>
                      <a:pt x="6" y="102"/>
                      <a:pt x="6" y="102"/>
                      <a:pt x="6" y="102"/>
                    </a:cubicBezTo>
                    <a:cubicBezTo>
                      <a:pt x="7" y="102"/>
                      <a:pt x="8" y="103"/>
                      <a:pt x="8" y="103"/>
                    </a:cubicBezTo>
                    <a:cubicBezTo>
                      <a:pt x="9" y="104"/>
                      <a:pt x="10" y="104"/>
                      <a:pt x="10" y="105"/>
                    </a:cubicBezTo>
                    <a:cubicBezTo>
                      <a:pt x="8" y="105"/>
                      <a:pt x="8" y="105"/>
                      <a:pt x="8" y="105"/>
                    </a:cubicBezTo>
                    <a:cubicBezTo>
                      <a:pt x="8" y="105"/>
                      <a:pt x="9" y="105"/>
                      <a:pt x="8" y="104"/>
                    </a:cubicBezTo>
                    <a:cubicBezTo>
                      <a:pt x="9" y="105"/>
                      <a:pt x="6" y="105"/>
                      <a:pt x="8" y="105"/>
                    </a:cubicBezTo>
                    <a:cubicBezTo>
                      <a:pt x="9" y="105"/>
                      <a:pt x="9" y="105"/>
                      <a:pt x="9" y="105"/>
                    </a:cubicBezTo>
                    <a:cubicBezTo>
                      <a:pt x="10" y="106"/>
                      <a:pt x="12" y="107"/>
                      <a:pt x="11" y="107"/>
                    </a:cubicBezTo>
                    <a:cubicBezTo>
                      <a:pt x="13" y="107"/>
                      <a:pt x="11" y="107"/>
                      <a:pt x="13" y="107"/>
                    </a:cubicBezTo>
                    <a:cubicBezTo>
                      <a:pt x="11" y="107"/>
                      <a:pt x="14" y="106"/>
                      <a:pt x="11" y="106"/>
                    </a:cubicBezTo>
                    <a:cubicBezTo>
                      <a:pt x="13" y="106"/>
                      <a:pt x="12" y="105"/>
                      <a:pt x="14" y="105"/>
                    </a:cubicBezTo>
                    <a:cubicBezTo>
                      <a:pt x="14" y="105"/>
                      <a:pt x="13" y="105"/>
                      <a:pt x="13" y="105"/>
                    </a:cubicBezTo>
                    <a:cubicBezTo>
                      <a:pt x="13" y="105"/>
                      <a:pt x="13" y="105"/>
                      <a:pt x="13" y="104"/>
                    </a:cubicBezTo>
                    <a:cubicBezTo>
                      <a:pt x="13" y="104"/>
                      <a:pt x="13" y="104"/>
                      <a:pt x="13" y="104"/>
                    </a:cubicBezTo>
                    <a:cubicBezTo>
                      <a:pt x="13" y="104"/>
                      <a:pt x="13" y="104"/>
                      <a:pt x="13" y="104"/>
                    </a:cubicBezTo>
                    <a:cubicBezTo>
                      <a:pt x="13" y="104"/>
                      <a:pt x="13" y="104"/>
                      <a:pt x="13" y="104"/>
                    </a:cubicBezTo>
                    <a:cubicBezTo>
                      <a:pt x="13" y="105"/>
                      <a:pt x="12" y="105"/>
                      <a:pt x="12" y="105"/>
                    </a:cubicBezTo>
                    <a:cubicBezTo>
                      <a:pt x="11" y="104"/>
                      <a:pt x="11" y="103"/>
                      <a:pt x="10" y="103"/>
                    </a:cubicBezTo>
                    <a:cubicBezTo>
                      <a:pt x="10" y="103"/>
                      <a:pt x="11" y="103"/>
                      <a:pt x="11" y="103"/>
                    </a:cubicBezTo>
                    <a:cubicBezTo>
                      <a:pt x="10" y="102"/>
                      <a:pt x="10" y="102"/>
                      <a:pt x="10" y="102"/>
                    </a:cubicBezTo>
                    <a:cubicBezTo>
                      <a:pt x="12" y="103"/>
                      <a:pt x="13" y="102"/>
                      <a:pt x="13" y="103"/>
                    </a:cubicBezTo>
                    <a:cubicBezTo>
                      <a:pt x="14" y="102"/>
                      <a:pt x="14" y="102"/>
                      <a:pt x="14" y="102"/>
                    </a:cubicBezTo>
                    <a:cubicBezTo>
                      <a:pt x="14" y="102"/>
                      <a:pt x="15" y="102"/>
                      <a:pt x="14" y="101"/>
                    </a:cubicBezTo>
                    <a:cubicBezTo>
                      <a:pt x="15" y="101"/>
                      <a:pt x="13" y="100"/>
                      <a:pt x="14" y="101"/>
                    </a:cubicBezTo>
                    <a:cubicBezTo>
                      <a:pt x="13" y="100"/>
                      <a:pt x="13" y="100"/>
                      <a:pt x="13" y="100"/>
                    </a:cubicBezTo>
                    <a:cubicBezTo>
                      <a:pt x="14" y="100"/>
                      <a:pt x="14" y="100"/>
                      <a:pt x="14" y="100"/>
                    </a:cubicBezTo>
                    <a:cubicBezTo>
                      <a:pt x="14" y="99"/>
                      <a:pt x="12" y="97"/>
                      <a:pt x="15" y="97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6" y="96"/>
                      <a:pt x="16" y="96"/>
                      <a:pt x="16" y="96"/>
                    </a:cubicBezTo>
                    <a:cubicBezTo>
                      <a:pt x="15" y="95"/>
                      <a:pt x="17" y="95"/>
                      <a:pt x="16" y="94"/>
                    </a:cubicBezTo>
                    <a:cubicBezTo>
                      <a:pt x="19" y="94"/>
                      <a:pt x="17" y="92"/>
                      <a:pt x="18" y="92"/>
                    </a:cubicBezTo>
                    <a:cubicBezTo>
                      <a:pt x="16" y="91"/>
                      <a:pt x="16" y="91"/>
                      <a:pt x="16" y="91"/>
                    </a:cubicBezTo>
                    <a:cubicBezTo>
                      <a:pt x="16" y="91"/>
                      <a:pt x="16" y="90"/>
                      <a:pt x="16" y="90"/>
                    </a:cubicBezTo>
                    <a:cubicBezTo>
                      <a:pt x="14" y="89"/>
                      <a:pt x="14" y="89"/>
                      <a:pt x="14" y="89"/>
                    </a:cubicBezTo>
                    <a:cubicBezTo>
                      <a:pt x="13" y="89"/>
                      <a:pt x="15" y="88"/>
                      <a:pt x="16" y="87"/>
                    </a:cubicBezTo>
                    <a:cubicBezTo>
                      <a:pt x="16" y="88"/>
                      <a:pt x="16" y="88"/>
                      <a:pt x="16" y="88"/>
                    </a:cubicBezTo>
                    <a:cubicBezTo>
                      <a:pt x="19" y="88"/>
                      <a:pt x="14" y="85"/>
                      <a:pt x="16" y="85"/>
                    </a:cubicBezTo>
                    <a:cubicBezTo>
                      <a:pt x="16" y="85"/>
                      <a:pt x="16" y="84"/>
                      <a:pt x="16" y="84"/>
                    </a:cubicBezTo>
                    <a:cubicBezTo>
                      <a:pt x="16" y="84"/>
                      <a:pt x="16" y="84"/>
                      <a:pt x="16" y="84"/>
                    </a:cubicBezTo>
                    <a:cubicBezTo>
                      <a:pt x="16" y="84"/>
                      <a:pt x="16" y="84"/>
                      <a:pt x="16" y="84"/>
                    </a:cubicBezTo>
                    <a:cubicBezTo>
                      <a:pt x="17" y="84"/>
                      <a:pt x="17" y="84"/>
                      <a:pt x="17" y="84"/>
                    </a:cubicBezTo>
                    <a:cubicBezTo>
                      <a:pt x="17" y="84"/>
                      <a:pt x="17" y="84"/>
                      <a:pt x="16" y="84"/>
                    </a:cubicBezTo>
                    <a:cubicBezTo>
                      <a:pt x="16" y="84"/>
                      <a:pt x="16" y="84"/>
                      <a:pt x="16" y="83"/>
                    </a:cubicBezTo>
                    <a:cubicBezTo>
                      <a:pt x="17" y="84"/>
                      <a:pt x="17" y="84"/>
                      <a:pt x="17" y="84"/>
                    </a:cubicBezTo>
                    <a:cubicBezTo>
                      <a:pt x="17" y="84"/>
                      <a:pt x="17" y="84"/>
                      <a:pt x="17" y="84"/>
                    </a:cubicBezTo>
                    <a:cubicBezTo>
                      <a:pt x="18" y="83"/>
                      <a:pt x="17" y="83"/>
                      <a:pt x="16" y="83"/>
                    </a:cubicBezTo>
                    <a:cubicBezTo>
                      <a:pt x="15" y="83"/>
                      <a:pt x="15" y="83"/>
                      <a:pt x="15" y="83"/>
                    </a:cubicBezTo>
                    <a:cubicBezTo>
                      <a:pt x="17" y="83"/>
                      <a:pt x="14" y="82"/>
                      <a:pt x="17" y="82"/>
                    </a:cubicBezTo>
                    <a:cubicBezTo>
                      <a:pt x="16" y="82"/>
                      <a:pt x="16" y="81"/>
                      <a:pt x="14" y="80"/>
                    </a:cubicBezTo>
                    <a:cubicBezTo>
                      <a:pt x="14" y="80"/>
                      <a:pt x="14" y="80"/>
                      <a:pt x="14" y="80"/>
                    </a:cubicBezTo>
                    <a:cubicBezTo>
                      <a:pt x="15" y="80"/>
                      <a:pt x="15" y="80"/>
                      <a:pt x="14" y="79"/>
                    </a:cubicBezTo>
                    <a:cubicBezTo>
                      <a:pt x="16" y="79"/>
                      <a:pt x="16" y="79"/>
                      <a:pt x="16" y="79"/>
                    </a:cubicBezTo>
                    <a:cubicBezTo>
                      <a:pt x="14" y="78"/>
                      <a:pt x="14" y="78"/>
                      <a:pt x="14" y="78"/>
                    </a:cubicBezTo>
                    <a:cubicBezTo>
                      <a:pt x="15" y="78"/>
                      <a:pt x="16" y="78"/>
                      <a:pt x="17" y="79"/>
                    </a:cubicBezTo>
                    <a:cubicBezTo>
                      <a:pt x="15" y="77"/>
                      <a:pt x="16" y="78"/>
                      <a:pt x="14" y="77"/>
                    </a:cubicBezTo>
                    <a:cubicBezTo>
                      <a:pt x="15" y="77"/>
                      <a:pt x="15" y="77"/>
                      <a:pt x="15" y="77"/>
                    </a:cubicBezTo>
                    <a:cubicBezTo>
                      <a:pt x="16" y="77"/>
                      <a:pt x="14" y="76"/>
                      <a:pt x="15" y="76"/>
                    </a:cubicBezTo>
                    <a:cubicBezTo>
                      <a:pt x="17" y="76"/>
                      <a:pt x="16" y="73"/>
                      <a:pt x="18" y="72"/>
                    </a:cubicBezTo>
                    <a:cubicBezTo>
                      <a:pt x="15" y="71"/>
                      <a:pt x="20" y="71"/>
                      <a:pt x="17" y="71"/>
                    </a:cubicBezTo>
                    <a:cubicBezTo>
                      <a:pt x="18" y="71"/>
                      <a:pt x="19" y="71"/>
                      <a:pt x="19" y="71"/>
                    </a:cubicBezTo>
                    <a:cubicBezTo>
                      <a:pt x="19" y="70"/>
                      <a:pt x="21" y="70"/>
                      <a:pt x="19" y="69"/>
                    </a:cubicBezTo>
                    <a:cubicBezTo>
                      <a:pt x="20" y="69"/>
                      <a:pt x="20" y="70"/>
                      <a:pt x="20" y="70"/>
                    </a:cubicBezTo>
                    <a:cubicBezTo>
                      <a:pt x="20" y="69"/>
                      <a:pt x="20" y="69"/>
                      <a:pt x="20" y="69"/>
                    </a:cubicBezTo>
                    <a:cubicBezTo>
                      <a:pt x="21" y="69"/>
                      <a:pt x="21" y="69"/>
                      <a:pt x="21" y="70"/>
                    </a:cubicBezTo>
                    <a:cubicBezTo>
                      <a:pt x="21" y="69"/>
                      <a:pt x="19" y="68"/>
                      <a:pt x="17" y="68"/>
                    </a:cubicBezTo>
                    <a:cubicBezTo>
                      <a:pt x="18" y="67"/>
                      <a:pt x="18" y="67"/>
                      <a:pt x="16" y="67"/>
                    </a:cubicBezTo>
                    <a:cubicBezTo>
                      <a:pt x="17" y="67"/>
                      <a:pt x="18" y="66"/>
                      <a:pt x="18" y="67"/>
                    </a:cubicBezTo>
                    <a:cubicBezTo>
                      <a:pt x="18" y="67"/>
                      <a:pt x="19" y="66"/>
                      <a:pt x="18" y="65"/>
                    </a:cubicBezTo>
                    <a:cubicBezTo>
                      <a:pt x="18" y="65"/>
                      <a:pt x="18" y="65"/>
                      <a:pt x="18" y="65"/>
                    </a:cubicBezTo>
                    <a:cubicBezTo>
                      <a:pt x="18" y="64"/>
                      <a:pt x="18" y="64"/>
                      <a:pt x="18" y="63"/>
                    </a:cubicBezTo>
                    <a:cubicBezTo>
                      <a:pt x="18" y="63"/>
                      <a:pt x="18" y="63"/>
                      <a:pt x="18" y="63"/>
                    </a:cubicBezTo>
                    <a:cubicBezTo>
                      <a:pt x="15" y="63"/>
                      <a:pt x="17" y="63"/>
                      <a:pt x="17" y="62"/>
                    </a:cubicBezTo>
                    <a:cubicBezTo>
                      <a:pt x="17" y="62"/>
                      <a:pt x="17" y="62"/>
                      <a:pt x="17" y="62"/>
                    </a:cubicBezTo>
                    <a:cubicBezTo>
                      <a:pt x="19" y="61"/>
                      <a:pt x="17" y="62"/>
                      <a:pt x="19" y="61"/>
                    </a:cubicBezTo>
                    <a:cubicBezTo>
                      <a:pt x="17" y="61"/>
                      <a:pt x="17" y="61"/>
                      <a:pt x="17" y="61"/>
                    </a:cubicBezTo>
                    <a:cubicBezTo>
                      <a:pt x="14" y="60"/>
                      <a:pt x="19" y="60"/>
                      <a:pt x="18" y="59"/>
                    </a:cubicBezTo>
                    <a:cubicBezTo>
                      <a:pt x="18" y="59"/>
                      <a:pt x="18" y="59"/>
                      <a:pt x="18" y="59"/>
                    </a:cubicBezTo>
                    <a:cubicBezTo>
                      <a:pt x="17" y="58"/>
                      <a:pt x="22" y="59"/>
                      <a:pt x="22" y="59"/>
                    </a:cubicBezTo>
                    <a:cubicBezTo>
                      <a:pt x="23" y="59"/>
                      <a:pt x="23" y="59"/>
                      <a:pt x="23" y="59"/>
                    </a:cubicBezTo>
                    <a:cubicBezTo>
                      <a:pt x="25" y="58"/>
                      <a:pt x="21" y="58"/>
                      <a:pt x="21" y="58"/>
                    </a:cubicBezTo>
                    <a:cubicBezTo>
                      <a:pt x="22" y="58"/>
                      <a:pt x="23" y="58"/>
                      <a:pt x="24" y="58"/>
                    </a:cubicBezTo>
                    <a:cubicBezTo>
                      <a:pt x="24" y="58"/>
                      <a:pt x="21" y="56"/>
                      <a:pt x="23" y="56"/>
                    </a:cubicBezTo>
                    <a:cubicBezTo>
                      <a:pt x="22" y="56"/>
                      <a:pt x="21" y="56"/>
                      <a:pt x="21" y="55"/>
                    </a:cubicBezTo>
                    <a:cubicBezTo>
                      <a:pt x="20" y="54"/>
                      <a:pt x="24" y="54"/>
                      <a:pt x="21" y="53"/>
                    </a:cubicBezTo>
                    <a:cubicBezTo>
                      <a:pt x="22" y="53"/>
                      <a:pt x="22" y="53"/>
                      <a:pt x="22" y="53"/>
                    </a:cubicBezTo>
                    <a:cubicBezTo>
                      <a:pt x="22" y="53"/>
                      <a:pt x="21" y="52"/>
                      <a:pt x="20" y="51"/>
                    </a:cubicBezTo>
                    <a:cubicBezTo>
                      <a:pt x="25" y="52"/>
                      <a:pt x="18" y="48"/>
                      <a:pt x="23" y="49"/>
                    </a:cubicBezTo>
                    <a:cubicBezTo>
                      <a:pt x="23" y="48"/>
                      <a:pt x="23" y="48"/>
                      <a:pt x="23" y="48"/>
                    </a:cubicBezTo>
                    <a:cubicBezTo>
                      <a:pt x="23" y="48"/>
                      <a:pt x="23" y="48"/>
                      <a:pt x="23" y="48"/>
                    </a:cubicBezTo>
                    <a:cubicBezTo>
                      <a:pt x="24" y="47"/>
                      <a:pt x="23" y="47"/>
                      <a:pt x="22" y="46"/>
                    </a:cubicBezTo>
                    <a:cubicBezTo>
                      <a:pt x="22" y="46"/>
                      <a:pt x="22" y="47"/>
                      <a:pt x="23" y="47"/>
                    </a:cubicBezTo>
                    <a:cubicBezTo>
                      <a:pt x="24" y="46"/>
                      <a:pt x="24" y="46"/>
                      <a:pt x="22" y="44"/>
                    </a:cubicBezTo>
                    <a:cubicBezTo>
                      <a:pt x="23" y="44"/>
                      <a:pt x="23" y="44"/>
                      <a:pt x="23" y="44"/>
                    </a:cubicBezTo>
                    <a:cubicBezTo>
                      <a:pt x="22" y="44"/>
                      <a:pt x="26" y="43"/>
                      <a:pt x="24" y="42"/>
                    </a:cubicBezTo>
                    <a:cubicBezTo>
                      <a:pt x="24" y="42"/>
                      <a:pt x="25" y="42"/>
                      <a:pt x="25" y="42"/>
                    </a:cubicBezTo>
                    <a:cubicBezTo>
                      <a:pt x="23" y="40"/>
                      <a:pt x="29" y="40"/>
                      <a:pt x="24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2" y="38"/>
                      <a:pt x="21" y="37"/>
                      <a:pt x="20" y="37"/>
                    </a:cubicBezTo>
                    <a:cubicBezTo>
                      <a:pt x="20" y="36"/>
                      <a:pt x="22" y="36"/>
                      <a:pt x="22" y="37"/>
                    </a:cubicBezTo>
                    <a:cubicBezTo>
                      <a:pt x="22" y="37"/>
                      <a:pt x="22" y="37"/>
                      <a:pt x="22" y="37"/>
                    </a:cubicBezTo>
                    <a:cubicBezTo>
                      <a:pt x="24" y="37"/>
                      <a:pt x="23" y="36"/>
                      <a:pt x="25" y="36"/>
                    </a:cubicBezTo>
                    <a:cubicBezTo>
                      <a:pt x="25" y="34"/>
                      <a:pt x="27" y="32"/>
                      <a:pt x="28" y="30"/>
                    </a:cubicBezTo>
                    <a:cubicBezTo>
                      <a:pt x="25" y="30"/>
                      <a:pt x="25" y="30"/>
                      <a:pt x="25" y="30"/>
                    </a:cubicBezTo>
                    <a:cubicBezTo>
                      <a:pt x="26" y="29"/>
                      <a:pt x="26" y="29"/>
                      <a:pt x="26" y="29"/>
                    </a:cubicBezTo>
                    <a:cubicBezTo>
                      <a:pt x="26" y="29"/>
                      <a:pt x="27" y="29"/>
                      <a:pt x="27" y="30"/>
                    </a:cubicBezTo>
                    <a:cubicBezTo>
                      <a:pt x="28" y="30"/>
                      <a:pt x="26" y="29"/>
                      <a:pt x="26" y="29"/>
                    </a:cubicBezTo>
                    <a:cubicBezTo>
                      <a:pt x="27" y="28"/>
                      <a:pt x="28" y="30"/>
                      <a:pt x="28" y="29"/>
                    </a:cubicBezTo>
                    <a:cubicBezTo>
                      <a:pt x="28" y="29"/>
                      <a:pt x="28" y="29"/>
                      <a:pt x="28" y="29"/>
                    </a:cubicBezTo>
                    <a:cubicBezTo>
                      <a:pt x="28" y="29"/>
                      <a:pt x="28" y="29"/>
                      <a:pt x="28" y="29"/>
                    </a:cubicBezTo>
                    <a:cubicBezTo>
                      <a:pt x="27" y="28"/>
                      <a:pt x="26" y="28"/>
                      <a:pt x="27" y="28"/>
                    </a:cubicBezTo>
                    <a:cubicBezTo>
                      <a:pt x="27" y="27"/>
                      <a:pt x="28" y="28"/>
                      <a:pt x="28" y="28"/>
                    </a:cubicBezTo>
                    <a:cubicBezTo>
                      <a:pt x="28" y="28"/>
                      <a:pt x="28" y="28"/>
                      <a:pt x="28" y="27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27" y="27"/>
                      <a:pt x="27" y="27"/>
                      <a:pt x="27" y="27"/>
                    </a:cubicBezTo>
                    <a:cubicBezTo>
                      <a:pt x="26" y="26"/>
                      <a:pt x="27" y="26"/>
                      <a:pt x="25" y="26"/>
                    </a:cubicBezTo>
                    <a:cubicBezTo>
                      <a:pt x="28" y="26"/>
                      <a:pt x="27" y="23"/>
                      <a:pt x="28" y="23"/>
                    </a:cubicBezTo>
                    <a:cubicBezTo>
                      <a:pt x="27" y="22"/>
                      <a:pt x="27" y="21"/>
                      <a:pt x="27" y="21"/>
                    </a:cubicBezTo>
                    <a:cubicBezTo>
                      <a:pt x="27" y="21"/>
                      <a:pt x="25" y="20"/>
                      <a:pt x="25" y="20"/>
                    </a:cubicBezTo>
                    <a:cubicBezTo>
                      <a:pt x="29" y="21"/>
                      <a:pt x="27" y="19"/>
                      <a:pt x="30" y="19"/>
                    </a:cubicBezTo>
                    <a:cubicBezTo>
                      <a:pt x="28" y="19"/>
                      <a:pt x="30" y="18"/>
                      <a:pt x="27" y="18"/>
                    </a:cubicBezTo>
                    <a:cubicBezTo>
                      <a:pt x="27" y="17"/>
                      <a:pt x="28" y="18"/>
                      <a:pt x="29" y="18"/>
                    </a:cubicBezTo>
                    <a:cubicBezTo>
                      <a:pt x="28" y="16"/>
                      <a:pt x="31" y="16"/>
                      <a:pt x="31" y="14"/>
                    </a:cubicBezTo>
                    <a:cubicBezTo>
                      <a:pt x="30" y="14"/>
                      <a:pt x="29" y="14"/>
                      <a:pt x="29" y="14"/>
                    </a:cubicBezTo>
                    <a:cubicBezTo>
                      <a:pt x="31" y="13"/>
                      <a:pt x="31" y="13"/>
                      <a:pt x="31" y="13"/>
                    </a:cubicBezTo>
                    <a:cubicBezTo>
                      <a:pt x="31" y="13"/>
                      <a:pt x="29" y="12"/>
                      <a:pt x="30" y="12"/>
                    </a:cubicBezTo>
                    <a:cubicBezTo>
                      <a:pt x="30" y="12"/>
                      <a:pt x="29" y="12"/>
                      <a:pt x="29" y="12"/>
                    </a:cubicBezTo>
                    <a:cubicBezTo>
                      <a:pt x="32" y="10"/>
                      <a:pt x="28" y="6"/>
                      <a:pt x="34" y="4"/>
                    </a:cubicBezTo>
                    <a:cubicBezTo>
                      <a:pt x="33" y="4"/>
                      <a:pt x="32" y="4"/>
                      <a:pt x="32" y="4"/>
                    </a:cubicBezTo>
                    <a:cubicBezTo>
                      <a:pt x="32" y="4"/>
                      <a:pt x="31" y="4"/>
                      <a:pt x="31" y="4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1" y="2"/>
                      <a:pt x="33" y="2"/>
                      <a:pt x="31" y="1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29" y="0"/>
                      <a:pt x="26" y="1"/>
                      <a:pt x="23" y="0"/>
                    </a:cubicBezTo>
                    <a:cubicBezTo>
                      <a:pt x="26" y="2"/>
                      <a:pt x="19" y="1"/>
                      <a:pt x="23" y="3"/>
                    </a:cubicBezTo>
                    <a:cubicBezTo>
                      <a:pt x="22" y="3"/>
                      <a:pt x="22" y="2"/>
                      <a:pt x="21" y="2"/>
                    </a:cubicBezTo>
                    <a:cubicBezTo>
                      <a:pt x="22" y="3"/>
                      <a:pt x="23" y="3"/>
                      <a:pt x="22" y="4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2" y="5"/>
                      <a:pt x="20" y="5"/>
                      <a:pt x="19" y="7"/>
                    </a:cubicBezTo>
                    <a:cubicBezTo>
                      <a:pt x="21" y="7"/>
                      <a:pt x="21" y="7"/>
                      <a:pt x="21" y="7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22" y="8"/>
                      <a:pt x="20" y="6"/>
                      <a:pt x="22" y="7"/>
                    </a:cubicBezTo>
                    <a:cubicBezTo>
                      <a:pt x="19" y="7"/>
                      <a:pt x="22" y="10"/>
                      <a:pt x="18" y="9"/>
                    </a:cubicBezTo>
                    <a:cubicBezTo>
                      <a:pt x="18" y="10"/>
                      <a:pt x="20" y="9"/>
                      <a:pt x="20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0" y="11"/>
                      <a:pt x="19" y="11"/>
                      <a:pt x="18" y="10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17" y="10"/>
                      <a:pt x="18" y="11"/>
                      <a:pt x="17" y="11"/>
                    </a:cubicBezTo>
                    <a:cubicBezTo>
                      <a:pt x="18" y="11"/>
                      <a:pt x="18" y="11"/>
                      <a:pt x="18" y="11"/>
                    </a:cubicBezTo>
                    <a:cubicBezTo>
                      <a:pt x="19" y="13"/>
                      <a:pt x="17" y="14"/>
                      <a:pt x="18" y="16"/>
                    </a:cubicBezTo>
                    <a:cubicBezTo>
                      <a:pt x="19" y="16"/>
                      <a:pt x="19" y="16"/>
                      <a:pt x="19" y="16"/>
                    </a:cubicBezTo>
                    <a:cubicBezTo>
                      <a:pt x="20" y="17"/>
                      <a:pt x="18" y="17"/>
                      <a:pt x="19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9" y="18"/>
                      <a:pt x="19" y="19"/>
                      <a:pt x="19" y="19"/>
                    </a:cubicBezTo>
                    <a:cubicBezTo>
                      <a:pt x="18" y="18"/>
                      <a:pt x="18" y="19"/>
                      <a:pt x="17" y="19"/>
                    </a:cubicBezTo>
                    <a:cubicBezTo>
                      <a:pt x="18" y="20"/>
                      <a:pt x="18" y="19"/>
                      <a:pt x="20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20" y="21"/>
                      <a:pt x="20" y="21"/>
                      <a:pt x="20" y="22"/>
                    </a:cubicBezTo>
                    <a:cubicBezTo>
                      <a:pt x="20" y="21"/>
                      <a:pt x="19" y="22"/>
                      <a:pt x="18" y="21"/>
                    </a:cubicBezTo>
                    <a:cubicBezTo>
                      <a:pt x="15" y="22"/>
                      <a:pt x="20" y="23"/>
                      <a:pt x="16" y="23"/>
                    </a:cubicBezTo>
                    <a:cubicBezTo>
                      <a:pt x="19" y="24"/>
                      <a:pt x="18" y="23"/>
                      <a:pt x="18" y="23"/>
                    </a:cubicBezTo>
                    <a:cubicBezTo>
                      <a:pt x="20" y="23"/>
                      <a:pt x="21" y="24"/>
                      <a:pt x="20" y="24"/>
                    </a:cubicBezTo>
                    <a:cubicBezTo>
                      <a:pt x="20" y="25"/>
                      <a:pt x="16" y="24"/>
                      <a:pt x="16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5" y="25"/>
                      <a:pt x="17" y="26"/>
                      <a:pt x="15" y="26"/>
                    </a:cubicBezTo>
                    <a:cubicBezTo>
                      <a:pt x="17" y="27"/>
                      <a:pt x="15" y="27"/>
                      <a:pt x="18" y="27"/>
                    </a:cubicBezTo>
                    <a:cubicBezTo>
                      <a:pt x="17" y="26"/>
                      <a:pt x="17" y="26"/>
                      <a:pt x="17" y="26"/>
                    </a:cubicBezTo>
                    <a:cubicBezTo>
                      <a:pt x="18" y="27"/>
                      <a:pt x="20" y="28"/>
                      <a:pt x="19" y="28"/>
                    </a:cubicBezTo>
                    <a:cubicBezTo>
                      <a:pt x="18" y="28"/>
                      <a:pt x="18" y="28"/>
                      <a:pt x="17" y="28"/>
                    </a:cubicBezTo>
                    <a:cubicBezTo>
                      <a:pt x="17" y="28"/>
                      <a:pt x="18" y="28"/>
                      <a:pt x="17" y="28"/>
                    </a:cubicBezTo>
                    <a:cubicBezTo>
                      <a:pt x="15" y="28"/>
                      <a:pt x="17" y="27"/>
                      <a:pt x="15" y="26"/>
                    </a:cubicBezTo>
                    <a:cubicBezTo>
                      <a:pt x="14" y="26"/>
                      <a:pt x="17" y="28"/>
                      <a:pt x="14" y="27"/>
                    </a:cubicBezTo>
                    <a:cubicBezTo>
                      <a:pt x="17" y="28"/>
                      <a:pt x="14" y="28"/>
                      <a:pt x="16" y="29"/>
                    </a:cubicBezTo>
                    <a:cubicBezTo>
                      <a:pt x="14" y="28"/>
                      <a:pt x="14" y="28"/>
                      <a:pt x="14" y="28"/>
                    </a:cubicBezTo>
                    <a:cubicBezTo>
                      <a:pt x="15" y="29"/>
                      <a:pt x="15" y="29"/>
                      <a:pt x="15" y="29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15" y="29"/>
                      <a:pt x="12" y="29"/>
                      <a:pt x="13" y="30"/>
                    </a:cubicBezTo>
                    <a:cubicBezTo>
                      <a:pt x="13" y="29"/>
                      <a:pt x="14" y="30"/>
                      <a:pt x="15" y="30"/>
                    </a:cubicBezTo>
                    <a:cubicBezTo>
                      <a:pt x="17" y="31"/>
                      <a:pt x="12" y="30"/>
                      <a:pt x="12" y="31"/>
                    </a:cubicBezTo>
                    <a:cubicBezTo>
                      <a:pt x="12" y="31"/>
                      <a:pt x="13" y="31"/>
                      <a:pt x="14" y="31"/>
                    </a:cubicBezTo>
                    <a:cubicBezTo>
                      <a:pt x="13" y="31"/>
                      <a:pt x="13" y="32"/>
                      <a:pt x="12" y="32"/>
                    </a:cubicBezTo>
                    <a:cubicBezTo>
                      <a:pt x="12" y="33"/>
                      <a:pt x="13" y="32"/>
                      <a:pt x="14" y="32"/>
                    </a:cubicBezTo>
                    <a:cubicBezTo>
                      <a:pt x="12" y="32"/>
                      <a:pt x="15" y="33"/>
                      <a:pt x="15" y="34"/>
                    </a:cubicBezTo>
                    <a:cubicBezTo>
                      <a:pt x="14" y="33"/>
                      <a:pt x="14" y="33"/>
                      <a:pt x="14" y="33"/>
                    </a:cubicBezTo>
                    <a:cubicBezTo>
                      <a:pt x="13" y="34"/>
                      <a:pt x="17" y="34"/>
                      <a:pt x="15" y="35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4" y="35"/>
                      <a:pt x="14" y="35"/>
                      <a:pt x="14" y="35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3" y="35"/>
                      <a:pt x="13" y="35"/>
                      <a:pt x="12" y="36"/>
                    </a:cubicBezTo>
                    <a:cubicBezTo>
                      <a:pt x="13" y="36"/>
                      <a:pt x="15" y="36"/>
                      <a:pt x="15" y="37"/>
                    </a:cubicBezTo>
                    <a:cubicBezTo>
                      <a:pt x="14" y="37"/>
                      <a:pt x="14" y="36"/>
                      <a:pt x="14" y="37"/>
                    </a:cubicBezTo>
                    <a:cubicBezTo>
                      <a:pt x="13" y="37"/>
                      <a:pt x="12" y="36"/>
                      <a:pt x="13" y="36"/>
                    </a:cubicBezTo>
                    <a:cubicBezTo>
                      <a:pt x="13" y="36"/>
                      <a:pt x="12" y="36"/>
                      <a:pt x="12" y="36"/>
                    </a:cubicBezTo>
                    <a:cubicBezTo>
                      <a:pt x="11" y="36"/>
                      <a:pt x="11" y="37"/>
                      <a:pt x="11" y="37"/>
                    </a:cubicBezTo>
                    <a:cubicBezTo>
                      <a:pt x="11" y="37"/>
                      <a:pt x="11" y="37"/>
                      <a:pt x="12" y="37"/>
                    </a:cubicBezTo>
                    <a:cubicBezTo>
                      <a:pt x="13" y="38"/>
                      <a:pt x="13" y="38"/>
                      <a:pt x="13" y="38"/>
                    </a:cubicBezTo>
                    <a:cubicBezTo>
                      <a:pt x="13" y="38"/>
                      <a:pt x="12" y="38"/>
                      <a:pt x="12" y="38"/>
                    </a:cubicBezTo>
                    <a:cubicBezTo>
                      <a:pt x="12" y="38"/>
                      <a:pt x="13" y="38"/>
                      <a:pt x="13" y="39"/>
                    </a:cubicBezTo>
                    <a:cubicBezTo>
                      <a:pt x="12" y="39"/>
                      <a:pt x="11" y="38"/>
                      <a:pt x="10" y="38"/>
                    </a:cubicBezTo>
                    <a:cubicBezTo>
                      <a:pt x="11" y="39"/>
                      <a:pt x="11" y="39"/>
                      <a:pt x="11" y="39"/>
                    </a:cubicBezTo>
                    <a:cubicBezTo>
                      <a:pt x="11" y="39"/>
                      <a:pt x="10" y="39"/>
                      <a:pt x="9" y="39"/>
                    </a:cubicBezTo>
                    <a:cubicBezTo>
                      <a:pt x="8" y="39"/>
                      <a:pt x="11" y="41"/>
                      <a:pt x="10" y="41"/>
                    </a:cubicBezTo>
                    <a:cubicBezTo>
                      <a:pt x="10" y="41"/>
                      <a:pt x="11" y="42"/>
                      <a:pt x="11" y="42"/>
                    </a:cubicBezTo>
                    <a:cubicBezTo>
                      <a:pt x="10" y="42"/>
                      <a:pt x="9" y="43"/>
                      <a:pt x="10" y="44"/>
                    </a:cubicBezTo>
                    <a:cubicBezTo>
                      <a:pt x="8" y="44"/>
                      <a:pt x="8" y="44"/>
                      <a:pt x="8" y="44"/>
                    </a:cubicBezTo>
                    <a:cubicBezTo>
                      <a:pt x="8" y="45"/>
                      <a:pt x="11" y="44"/>
                      <a:pt x="11" y="45"/>
                    </a:cubicBezTo>
                    <a:cubicBezTo>
                      <a:pt x="12" y="46"/>
                      <a:pt x="9" y="45"/>
                      <a:pt x="9" y="45"/>
                    </a:cubicBezTo>
                    <a:cubicBezTo>
                      <a:pt x="10" y="46"/>
                      <a:pt x="12" y="47"/>
                      <a:pt x="10" y="47"/>
                    </a:cubicBezTo>
                    <a:cubicBezTo>
                      <a:pt x="10" y="47"/>
                      <a:pt x="10" y="47"/>
                      <a:pt x="10" y="46"/>
                    </a:cubicBezTo>
                    <a:close/>
                    <a:moveTo>
                      <a:pt x="9" y="54"/>
                    </a:moveTo>
                    <a:cubicBezTo>
                      <a:pt x="9" y="54"/>
                      <a:pt x="8" y="54"/>
                      <a:pt x="9" y="54"/>
                    </a:cubicBezTo>
                    <a:cubicBezTo>
                      <a:pt x="10" y="54"/>
                      <a:pt x="10" y="54"/>
                      <a:pt x="9" y="54"/>
                    </a:cubicBezTo>
                    <a:close/>
                    <a:moveTo>
                      <a:pt x="10" y="67"/>
                    </a:moveTo>
                    <a:cubicBezTo>
                      <a:pt x="10" y="67"/>
                      <a:pt x="10" y="66"/>
                      <a:pt x="10" y="66"/>
                    </a:cubicBezTo>
                    <a:cubicBezTo>
                      <a:pt x="11" y="67"/>
                      <a:pt x="10" y="67"/>
                      <a:pt x="10" y="67"/>
                    </a:cubicBezTo>
                    <a:close/>
                    <a:moveTo>
                      <a:pt x="13" y="102"/>
                    </a:moveTo>
                    <a:cubicBezTo>
                      <a:pt x="13" y="102"/>
                      <a:pt x="13" y="102"/>
                      <a:pt x="13" y="102"/>
                    </a:cubicBezTo>
                    <a:cubicBezTo>
                      <a:pt x="13" y="102"/>
                      <a:pt x="13" y="102"/>
                      <a:pt x="13" y="102"/>
                    </a:cubicBezTo>
                    <a:close/>
                    <a:moveTo>
                      <a:pt x="12" y="102"/>
                    </a:moveTo>
                    <a:cubicBezTo>
                      <a:pt x="12" y="102"/>
                      <a:pt x="13" y="102"/>
                      <a:pt x="13" y="102"/>
                    </a:cubicBezTo>
                    <a:cubicBezTo>
                      <a:pt x="12" y="102"/>
                      <a:pt x="12" y="102"/>
                      <a:pt x="13" y="102"/>
                    </a:cubicBezTo>
                    <a:cubicBezTo>
                      <a:pt x="12" y="102"/>
                      <a:pt x="12" y="102"/>
                      <a:pt x="12" y="102"/>
                    </a:cubicBezTo>
                    <a:close/>
                    <a:moveTo>
                      <a:pt x="27" y="27"/>
                    </a:moveTo>
                    <a:cubicBezTo>
                      <a:pt x="27" y="27"/>
                      <a:pt x="27" y="27"/>
                      <a:pt x="27" y="27"/>
                    </a:cubicBezTo>
                    <a:cubicBezTo>
                      <a:pt x="27" y="27"/>
                      <a:pt x="27" y="27"/>
                      <a:pt x="27" y="27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" name="Freeform 2836"/>
              <p:cNvSpPr>
                <a:spLocks/>
              </p:cNvSpPr>
              <p:nvPr/>
            </p:nvSpPr>
            <p:spPr bwMode="auto">
              <a:xfrm>
                <a:off x="4877" y="242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" name="Freeform 2837"/>
              <p:cNvSpPr>
                <a:spLocks/>
              </p:cNvSpPr>
              <p:nvPr/>
            </p:nvSpPr>
            <p:spPr bwMode="auto">
              <a:xfrm>
                <a:off x="4881" y="236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" name="Freeform 2838"/>
              <p:cNvSpPr>
                <a:spLocks/>
              </p:cNvSpPr>
              <p:nvPr/>
            </p:nvSpPr>
            <p:spPr bwMode="auto">
              <a:xfrm>
                <a:off x="4862" y="2483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" name="Freeform 2839"/>
              <p:cNvSpPr>
                <a:spLocks/>
              </p:cNvSpPr>
              <p:nvPr/>
            </p:nvSpPr>
            <p:spPr bwMode="auto">
              <a:xfrm>
                <a:off x="4888" y="2523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" name="Freeform 2840"/>
              <p:cNvSpPr>
                <a:spLocks/>
              </p:cNvSpPr>
              <p:nvPr/>
            </p:nvSpPr>
            <p:spPr bwMode="auto">
              <a:xfrm>
                <a:off x="4867" y="252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" name="Freeform 2841"/>
              <p:cNvSpPr>
                <a:spLocks/>
              </p:cNvSpPr>
              <p:nvPr/>
            </p:nvSpPr>
            <p:spPr bwMode="auto">
              <a:xfrm>
                <a:off x="4877" y="2523"/>
                <a:ext cx="4" cy="2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0 h 1"/>
                  <a:gd name="T4" fmla="*/ 0 w 2"/>
                  <a:gd name="T5" fmla="*/ 0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" name="Freeform 2842"/>
              <p:cNvSpPr>
                <a:spLocks/>
              </p:cNvSpPr>
              <p:nvPr/>
            </p:nvSpPr>
            <p:spPr bwMode="auto">
              <a:xfrm>
                <a:off x="4877" y="2525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" name="Freeform 2843"/>
              <p:cNvSpPr>
                <a:spLocks/>
              </p:cNvSpPr>
              <p:nvPr/>
            </p:nvSpPr>
            <p:spPr bwMode="auto">
              <a:xfrm>
                <a:off x="4886" y="2514"/>
                <a:ext cx="7" cy="4"/>
              </a:xfrm>
              <a:custGeom>
                <a:avLst/>
                <a:gdLst>
                  <a:gd name="T0" fmla="*/ 1 w 3"/>
                  <a:gd name="T1" fmla="*/ 1 h 2"/>
                  <a:gd name="T2" fmla="*/ 2 w 3"/>
                  <a:gd name="T3" fmla="*/ 2 h 2"/>
                  <a:gd name="T4" fmla="*/ 1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1"/>
                    </a:moveTo>
                    <a:cubicBezTo>
                      <a:pt x="0" y="1"/>
                      <a:pt x="2" y="2"/>
                      <a:pt x="2" y="2"/>
                    </a:cubicBezTo>
                    <a:cubicBezTo>
                      <a:pt x="3" y="2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" name="Freeform 2844"/>
              <p:cNvSpPr>
                <a:spLocks/>
              </p:cNvSpPr>
              <p:nvPr/>
            </p:nvSpPr>
            <p:spPr bwMode="auto">
              <a:xfrm>
                <a:off x="4869" y="2521"/>
                <a:ext cx="5" cy="2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2 h 2"/>
                  <a:gd name="T4" fmla="*/ 0 w 5"/>
                  <a:gd name="T5" fmla="*/ 0 h 2"/>
                  <a:gd name="T6" fmla="*/ 0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lnTo>
                      <a:pt x="5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" name="Freeform 2845"/>
              <p:cNvSpPr>
                <a:spLocks/>
              </p:cNvSpPr>
              <p:nvPr/>
            </p:nvSpPr>
            <p:spPr bwMode="auto">
              <a:xfrm>
                <a:off x="4872" y="251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" name="Freeform 2846"/>
              <p:cNvSpPr>
                <a:spLocks/>
              </p:cNvSpPr>
              <p:nvPr/>
            </p:nvSpPr>
            <p:spPr bwMode="auto">
              <a:xfrm>
                <a:off x="4874" y="2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" name="Freeform 2847"/>
              <p:cNvSpPr>
                <a:spLocks/>
              </p:cNvSpPr>
              <p:nvPr/>
            </p:nvSpPr>
            <p:spPr bwMode="auto">
              <a:xfrm>
                <a:off x="4869" y="2518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" name="Freeform 2848"/>
              <p:cNvSpPr>
                <a:spLocks/>
              </p:cNvSpPr>
              <p:nvPr/>
            </p:nvSpPr>
            <p:spPr bwMode="auto">
              <a:xfrm>
                <a:off x="4874" y="2502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" name="Freeform 2849"/>
              <p:cNvSpPr>
                <a:spLocks/>
              </p:cNvSpPr>
              <p:nvPr/>
            </p:nvSpPr>
            <p:spPr bwMode="auto">
              <a:xfrm>
                <a:off x="4865" y="250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1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" name="Freeform 2850"/>
              <p:cNvSpPr>
                <a:spLocks/>
              </p:cNvSpPr>
              <p:nvPr/>
            </p:nvSpPr>
            <p:spPr bwMode="auto">
              <a:xfrm>
                <a:off x="4862" y="2499"/>
                <a:ext cx="5" cy="3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1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" name="Freeform 2851"/>
              <p:cNvSpPr>
                <a:spLocks/>
              </p:cNvSpPr>
              <p:nvPr/>
            </p:nvSpPr>
            <p:spPr bwMode="auto">
              <a:xfrm>
                <a:off x="4877" y="2483"/>
                <a:ext cx="7" cy="2"/>
              </a:xfrm>
              <a:custGeom>
                <a:avLst/>
                <a:gdLst>
                  <a:gd name="T0" fmla="*/ 0 w 7"/>
                  <a:gd name="T1" fmla="*/ 0 h 2"/>
                  <a:gd name="T2" fmla="*/ 0 w 7"/>
                  <a:gd name="T3" fmla="*/ 0 h 2"/>
                  <a:gd name="T4" fmla="*/ 7 w 7"/>
                  <a:gd name="T5" fmla="*/ 2 h 2"/>
                  <a:gd name="T6" fmla="*/ 0 w 7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lnTo>
                      <a:pt x="0" y="0"/>
                    </a:lnTo>
                    <a:lnTo>
                      <a:pt x="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" name="Freeform 2852"/>
              <p:cNvSpPr>
                <a:spLocks/>
              </p:cNvSpPr>
              <p:nvPr/>
            </p:nvSpPr>
            <p:spPr bwMode="auto">
              <a:xfrm>
                <a:off x="4860" y="2461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2 w 3"/>
                  <a:gd name="T3" fmla="*/ 1 h 2"/>
                  <a:gd name="T4" fmla="*/ 3 w 3"/>
                  <a:gd name="T5" fmla="*/ 1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0" y="1"/>
                      <a:pt x="3" y="1"/>
                      <a:pt x="2" y="1"/>
                    </a:cubicBezTo>
                    <a:cubicBezTo>
                      <a:pt x="2" y="2"/>
                      <a:pt x="3" y="1"/>
                      <a:pt x="3" y="1"/>
                    </a:cubicBezTo>
                    <a:cubicBezTo>
                      <a:pt x="3" y="1"/>
                      <a:pt x="3" y="1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" name="Freeform 2853"/>
              <p:cNvSpPr>
                <a:spLocks/>
              </p:cNvSpPr>
              <p:nvPr/>
            </p:nvSpPr>
            <p:spPr bwMode="auto">
              <a:xfrm>
                <a:off x="4867" y="246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" name="Freeform 2854"/>
              <p:cNvSpPr>
                <a:spLocks/>
              </p:cNvSpPr>
              <p:nvPr/>
            </p:nvSpPr>
            <p:spPr bwMode="auto">
              <a:xfrm>
                <a:off x="4938" y="2277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6" name="Freeform 2855"/>
              <p:cNvSpPr>
                <a:spLocks/>
              </p:cNvSpPr>
              <p:nvPr/>
            </p:nvSpPr>
            <p:spPr bwMode="auto">
              <a:xfrm>
                <a:off x="4933" y="2274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1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7" name="Freeform 2856"/>
              <p:cNvSpPr>
                <a:spLocks/>
              </p:cNvSpPr>
              <p:nvPr/>
            </p:nvSpPr>
            <p:spPr bwMode="auto">
              <a:xfrm>
                <a:off x="4869" y="2402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8" name="Freeform 2857"/>
              <p:cNvSpPr>
                <a:spLocks/>
              </p:cNvSpPr>
              <p:nvPr/>
            </p:nvSpPr>
            <p:spPr bwMode="auto">
              <a:xfrm>
                <a:off x="4877" y="2388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9" name="Freeform 2858"/>
              <p:cNvSpPr>
                <a:spLocks/>
              </p:cNvSpPr>
              <p:nvPr/>
            </p:nvSpPr>
            <p:spPr bwMode="auto">
              <a:xfrm>
                <a:off x="4872" y="2376"/>
                <a:ext cx="7" cy="3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0" y="0"/>
                      <a:pt x="3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0" name="Freeform 2859"/>
              <p:cNvSpPr>
                <a:spLocks/>
              </p:cNvSpPr>
              <p:nvPr/>
            </p:nvSpPr>
            <p:spPr bwMode="auto">
              <a:xfrm>
                <a:off x="4950" y="2532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1" name="Freeform 2860"/>
              <p:cNvSpPr>
                <a:spLocks/>
              </p:cNvSpPr>
              <p:nvPr/>
            </p:nvSpPr>
            <p:spPr bwMode="auto">
              <a:xfrm>
                <a:off x="4943" y="2523"/>
                <a:ext cx="5" cy="2"/>
              </a:xfrm>
              <a:custGeom>
                <a:avLst/>
                <a:gdLst>
                  <a:gd name="T0" fmla="*/ 2 w 5"/>
                  <a:gd name="T1" fmla="*/ 0 h 2"/>
                  <a:gd name="T2" fmla="*/ 5 w 5"/>
                  <a:gd name="T3" fmla="*/ 2 h 2"/>
                  <a:gd name="T4" fmla="*/ 0 w 5"/>
                  <a:gd name="T5" fmla="*/ 0 h 2"/>
                  <a:gd name="T6" fmla="*/ 2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2" y="0"/>
                    </a:moveTo>
                    <a:lnTo>
                      <a:pt x="5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2" name="Freeform 2861"/>
              <p:cNvSpPr>
                <a:spLocks/>
              </p:cNvSpPr>
              <p:nvPr/>
            </p:nvSpPr>
            <p:spPr bwMode="auto">
              <a:xfrm>
                <a:off x="4940" y="2516"/>
                <a:ext cx="8" cy="7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2 h 3"/>
                  <a:gd name="T4" fmla="*/ 1 w 3"/>
                  <a:gd name="T5" fmla="*/ 2 h 3"/>
                  <a:gd name="T6" fmla="*/ 3 w 3"/>
                  <a:gd name="T7" fmla="*/ 3 h 3"/>
                  <a:gd name="T8" fmla="*/ 3 w 3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0" y="0"/>
                      <a:pt x="3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2"/>
                      <a:pt x="2" y="1"/>
                      <a:pt x="3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3" name="Freeform 2862"/>
              <p:cNvSpPr>
                <a:spLocks/>
              </p:cNvSpPr>
              <p:nvPr/>
            </p:nvSpPr>
            <p:spPr bwMode="auto">
              <a:xfrm>
                <a:off x="4957" y="25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4" name="Freeform 2863"/>
              <p:cNvSpPr>
                <a:spLocks/>
              </p:cNvSpPr>
              <p:nvPr/>
            </p:nvSpPr>
            <p:spPr bwMode="auto">
              <a:xfrm>
                <a:off x="4957" y="251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5" name="Freeform 2864"/>
              <p:cNvSpPr>
                <a:spLocks/>
              </p:cNvSpPr>
              <p:nvPr/>
            </p:nvSpPr>
            <p:spPr bwMode="auto">
              <a:xfrm>
                <a:off x="4957" y="2514"/>
                <a:ext cx="5" cy="0"/>
              </a:xfrm>
              <a:custGeom>
                <a:avLst/>
                <a:gdLst>
                  <a:gd name="T0" fmla="*/ 0 w 2"/>
                  <a:gd name="T1" fmla="*/ 1 w 2"/>
                  <a:gd name="T2" fmla="*/ 2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6" name="Freeform 2865"/>
              <p:cNvSpPr>
                <a:spLocks/>
              </p:cNvSpPr>
              <p:nvPr/>
            </p:nvSpPr>
            <p:spPr bwMode="auto">
              <a:xfrm>
                <a:off x="4955" y="251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7" name="Freeform 2866"/>
              <p:cNvSpPr>
                <a:spLocks/>
              </p:cNvSpPr>
              <p:nvPr/>
            </p:nvSpPr>
            <p:spPr bwMode="auto">
              <a:xfrm>
                <a:off x="4952" y="2511"/>
                <a:ext cx="5" cy="3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1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ubicBezTo>
                      <a:pt x="1" y="0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8" name="Freeform 2867"/>
              <p:cNvSpPr>
                <a:spLocks/>
              </p:cNvSpPr>
              <p:nvPr/>
            </p:nvSpPr>
            <p:spPr bwMode="auto">
              <a:xfrm>
                <a:off x="4952" y="2514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9" name="Freeform 2868"/>
              <p:cNvSpPr>
                <a:spLocks/>
              </p:cNvSpPr>
              <p:nvPr/>
            </p:nvSpPr>
            <p:spPr bwMode="auto">
              <a:xfrm>
                <a:off x="4940" y="2516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0" name="Freeform 2869"/>
              <p:cNvSpPr>
                <a:spLocks/>
              </p:cNvSpPr>
              <p:nvPr/>
            </p:nvSpPr>
            <p:spPr bwMode="auto">
              <a:xfrm>
                <a:off x="4957" y="2506"/>
                <a:ext cx="5" cy="3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2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1" name="Freeform 2870"/>
              <p:cNvSpPr>
                <a:spLocks/>
              </p:cNvSpPr>
              <p:nvPr/>
            </p:nvSpPr>
            <p:spPr bwMode="auto">
              <a:xfrm>
                <a:off x="4955" y="250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2" name="Freeform 2871"/>
              <p:cNvSpPr>
                <a:spLocks/>
              </p:cNvSpPr>
              <p:nvPr/>
            </p:nvSpPr>
            <p:spPr bwMode="auto">
              <a:xfrm>
                <a:off x="4948" y="2509"/>
                <a:ext cx="4" cy="5"/>
              </a:xfrm>
              <a:custGeom>
                <a:avLst/>
                <a:gdLst>
                  <a:gd name="T0" fmla="*/ 0 w 4"/>
                  <a:gd name="T1" fmla="*/ 2 h 5"/>
                  <a:gd name="T2" fmla="*/ 4 w 4"/>
                  <a:gd name="T3" fmla="*/ 5 h 5"/>
                  <a:gd name="T4" fmla="*/ 0 w 4"/>
                  <a:gd name="T5" fmla="*/ 0 h 5"/>
                  <a:gd name="T6" fmla="*/ 0 w 4"/>
                  <a:gd name="T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0" y="2"/>
                    </a:moveTo>
                    <a:lnTo>
                      <a:pt x="4" y="5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3" name="Freeform 2872"/>
              <p:cNvSpPr>
                <a:spLocks/>
              </p:cNvSpPr>
              <p:nvPr/>
            </p:nvSpPr>
            <p:spPr bwMode="auto">
              <a:xfrm>
                <a:off x="4962" y="2504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4" name="Freeform 2873"/>
              <p:cNvSpPr>
                <a:spLocks/>
              </p:cNvSpPr>
              <p:nvPr/>
            </p:nvSpPr>
            <p:spPr bwMode="auto">
              <a:xfrm>
                <a:off x="4962" y="2499"/>
                <a:ext cx="4" cy="3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5" name="Freeform 2874"/>
              <p:cNvSpPr>
                <a:spLocks/>
              </p:cNvSpPr>
              <p:nvPr/>
            </p:nvSpPr>
            <p:spPr bwMode="auto">
              <a:xfrm>
                <a:off x="4962" y="2497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6" name="Freeform 2875"/>
              <p:cNvSpPr>
                <a:spLocks/>
              </p:cNvSpPr>
              <p:nvPr/>
            </p:nvSpPr>
            <p:spPr bwMode="auto">
              <a:xfrm>
                <a:off x="4957" y="250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7" name="Freeform 2876"/>
              <p:cNvSpPr>
                <a:spLocks/>
              </p:cNvSpPr>
              <p:nvPr/>
            </p:nvSpPr>
            <p:spPr bwMode="auto">
              <a:xfrm>
                <a:off x="4957" y="25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8" name="Freeform 2877"/>
              <p:cNvSpPr>
                <a:spLocks/>
              </p:cNvSpPr>
              <p:nvPr/>
            </p:nvSpPr>
            <p:spPr bwMode="auto">
              <a:xfrm>
                <a:off x="4955" y="250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9" name="Freeform 2878"/>
              <p:cNvSpPr>
                <a:spLocks/>
              </p:cNvSpPr>
              <p:nvPr/>
            </p:nvSpPr>
            <p:spPr bwMode="auto">
              <a:xfrm>
                <a:off x="4945" y="2506"/>
                <a:ext cx="7" cy="3"/>
              </a:xfrm>
              <a:custGeom>
                <a:avLst/>
                <a:gdLst>
                  <a:gd name="T0" fmla="*/ 3 w 3"/>
                  <a:gd name="T1" fmla="*/ 1 h 1"/>
                  <a:gd name="T2" fmla="*/ 0 w 3"/>
                  <a:gd name="T3" fmla="*/ 0 h 1"/>
                  <a:gd name="T4" fmla="*/ 3 w 3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3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0" name="Freeform 2879"/>
              <p:cNvSpPr>
                <a:spLocks/>
              </p:cNvSpPr>
              <p:nvPr/>
            </p:nvSpPr>
            <p:spPr bwMode="auto">
              <a:xfrm>
                <a:off x="4952" y="2504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1" name="Rectangle 2880"/>
              <p:cNvSpPr>
                <a:spLocks noChangeArrowheads="1"/>
              </p:cNvSpPr>
              <p:nvPr/>
            </p:nvSpPr>
            <p:spPr bwMode="auto">
              <a:xfrm>
                <a:off x="4952" y="2504"/>
                <a:ext cx="1" cy="1"/>
              </a:xfrm>
              <a:prstGeom prst="rect">
                <a:avLst/>
              </a:pr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2" name="Freeform 2881"/>
              <p:cNvSpPr>
                <a:spLocks/>
              </p:cNvSpPr>
              <p:nvPr/>
            </p:nvSpPr>
            <p:spPr bwMode="auto">
              <a:xfrm>
                <a:off x="4955" y="2497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3" name="Freeform 2882"/>
              <p:cNvSpPr>
                <a:spLocks/>
              </p:cNvSpPr>
              <p:nvPr/>
            </p:nvSpPr>
            <p:spPr bwMode="auto">
              <a:xfrm>
                <a:off x="4957" y="2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4" name="Freeform 2883"/>
              <p:cNvSpPr>
                <a:spLocks/>
              </p:cNvSpPr>
              <p:nvPr/>
            </p:nvSpPr>
            <p:spPr bwMode="auto">
              <a:xfrm>
                <a:off x="4957" y="24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5" name="Freeform 2884"/>
              <p:cNvSpPr>
                <a:spLocks/>
              </p:cNvSpPr>
              <p:nvPr/>
            </p:nvSpPr>
            <p:spPr bwMode="auto">
              <a:xfrm>
                <a:off x="4955" y="2499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6" name="Freeform 2885"/>
              <p:cNvSpPr>
                <a:spLocks/>
              </p:cNvSpPr>
              <p:nvPr/>
            </p:nvSpPr>
            <p:spPr bwMode="auto">
              <a:xfrm>
                <a:off x="4959" y="2497"/>
                <a:ext cx="3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7" name="Freeform 2886"/>
              <p:cNvSpPr>
                <a:spLocks/>
              </p:cNvSpPr>
              <p:nvPr/>
            </p:nvSpPr>
            <p:spPr bwMode="auto">
              <a:xfrm>
                <a:off x="4957" y="2502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8" name="Freeform 2887"/>
              <p:cNvSpPr>
                <a:spLocks/>
              </p:cNvSpPr>
              <p:nvPr/>
            </p:nvSpPr>
            <p:spPr bwMode="auto">
              <a:xfrm>
                <a:off x="4957" y="2499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9" name="Freeform 2888"/>
              <p:cNvSpPr>
                <a:spLocks/>
              </p:cNvSpPr>
              <p:nvPr/>
            </p:nvSpPr>
            <p:spPr bwMode="auto">
              <a:xfrm>
                <a:off x="4940" y="2485"/>
                <a:ext cx="17" cy="7"/>
              </a:xfrm>
              <a:custGeom>
                <a:avLst/>
                <a:gdLst>
                  <a:gd name="T0" fmla="*/ 0 w 7"/>
                  <a:gd name="T1" fmla="*/ 0 h 3"/>
                  <a:gd name="T2" fmla="*/ 0 w 7"/>
                  <a:gd name="T3" fmla="*/ 2 h 3"/>
                  <a:gd name="T4" fmla="*/ 7 w 7"/>
                  <a:gd name="T5" fmla="*/ 3 h 3"/>
                  <a:gd name="T6" fmla="*/ 6 w 7"/>
                  <a:gd name="T7" fmla="*/ 2 h 3"/>
                  <a:gd name="T8" fmla="*/ 3 w 7"/>
                  <a:gd name="T9" fmla="*/ 2 h 3"/>
                  <a:gd name="T10" fmla="*/ 4 w 7"/>
                  <a:gd name="T11" fmla="*/ 1 h 3"/>
                  <a:gd name="T12" fmla="*/ 0 w 7"/>
                  <a:gd name="T13" fmla="*/ 0 h 3"/>
                  <a:gd name="T14" fmla="*/ 1 w 7"/>
                  <a:gd name="T15" fmla="*/ 1 h 3"/>
                  <a:gd name="T16" fmla="*/ 0 w 7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3">
                    <a:moveTo>
                      <a:pt x="0" y="0"/>
                    </a:moveTo>
                    <a:cubicBezTo>
                      <a:pt x="1" y="1"/>
                      <a:pt x="2" y="1"/>
                      <a:pt x="0" y="2"/>
                    </a:cubicBezTo>
                    <a:cubicBezTo>
                      <a:pt x="1" y="2"/>
                      <a:pt x="5" y="3"/>
                      <a:pt x="7" y="3"/>
                    </a:cubicBezTo>
                    <a:cubicBezTo>
                      <a:pt x="7" y="3"/>
                      <a:pt x="6" y="2"/>
                      <a:pt x="6" y="2"/>
                    </a:cubicBezTo>
                    <a:cubicBezTo>
                      <a:pt x="5" y="2"/>
                      <a:pt x="4" y="3"/>
                      <a:pt x="3" y="2"/>
                    </a:cubicBezTo>
                    <a:cubicBezTo>
                      <a:pt x="3" y="1"/>
                      <a:pt x="4" y="2"/>
                      <a:pt x="4" y="1"/>
                    </a:cubicBezTo>
                    <a:cubicBezTo>
                      <a:pt x="3" y="1"/>
                      <a:pt x="2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0" name="Freeform 2889"/>
              <p:cNvSpPr>
                <a:spLocks/>
              </p:cNvSpPr>
              <p:nvPr/>
            </p:nvSpPr>
            <p:spPr bwMode="auto">
              <a:xfrm>
                <a:off x="4957" y="2492"/>
                <a:ext cx="5" cy="3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2 w 2"/>
                  <a:gd name="T5" fmla="*/ 0 h 1"/>
                  <a:gd name="T6" fmla="*/ 0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1" name="Freeform 2890"/>
              <p:cNvSpPr>
                <a:spLocks/>
              </p:cNvSpPr>
              <p:nvPr/>
            </p:nvSpPr>
            <p:spPr bwMode="auto">
              <a:xfrm>
                <a:off x="4950" y="2495"/>
                <a:ext cx="9" cy="2"/>
              </a:xfrm>
              <a:custGeom>
                <a:avLst/>
                <a:gdLst>
                  <a:gd name="T0" fmla="*/ 3 w 4"/>
                  <a:gd name="T1" fmla="*/ 1 h 1"/>
                  <a:gd name="T2" fmla="*/ 0 w 4"/>
                  <a:gd name="T3" fmla="*/ 0 h 1"/>
                  <a:gd name="T4" fmla="*/ 1 w 4"/>
                  <a:gd name="T5" fmla="*/ 1 h 1"/>
                  <a:gd name="T6" fmla="*/ 3 w 4"/>
                  <a:gd name="T7" fmla="*/ 1 h 1"/>
                  <a:gd name="T8" fmla="*/ 3 w 4"/>
                  <a:gd name="T9" fmla="*/ 1 h 1"/>
                  <a:gd name="T10" fmla="*/ 4 w 4"/>
                  <a:gd name="T11" fmla="*/ 1 h 1"/>
                  <a:gd name="T12" fmla="*/ 4 w 4"/>
                  <a:gd name="T13" fmla="*/ 1 h 1"/>
                  <a:gd name="T14" fmla="*/ 4 w 4"/>
                  <a:gd name="T15" fmla="*/ 1 h 1"/>
                  <a:gd name="T16" fmla="*/ 4 w 4"/>
                  <a:gd name="T17" fmla="*/ 1 h 1"/>
                  <a:gd name="T18" fmla="*/ 3 w 4"/>
                  <a:gd name="T19" fmla="*/ 1 h 1"/>
                  <a:gd name="T20" fmla="*/ 3 w 4"/>
                  <a:gd name="T21" fmla="*/ 1 h 1"/>
                  <a:gd name="T22" fmla="*/ 3 w 4"/>
                  <a:gd name="T23" fmla="*/ 1 h 1"/>
                  <a:gd name="T24" fmla="*/ 3 w 4"/>
                  <a:gd name="T25" fmla="*/ 1 h 1"/>
                  <a:gd name="T26" fmla="*/ 4 w 4"/>
                  <a:gd name="T27" fmla="*/ 1 h 1"/>
                  <a:gd name="T28" fmla="*/ 4 w 4"/>
                  <a:gd name="T29" fmla="*/ 1 h 1"/>
                  <a:gd name="T30" fmla="*/ 3 w 4"/>
                  <a:gd name="T31" fmla="*/ 0 h 1"/>
                  <a:gd name="T32" fmla="*/ 3 w 4"/>
                  <a:gd name="T3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1">
                    <a:moveTo>
                      <a:pt x="3" y="1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3" y="1"/>
                      <a:pt x="3" y="1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2" name="Freeform 2891"/>
              <p:cNvSpPr>
                <a:spLocks/>
              </p:cNvSpPr>
              <p:nvPr/>
            </p:nvSpPr>
            <p:spPr bwMode="auto">
              <a:xfrm>
                <a:off x="4940" y="25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3" name="Freeform 2892"/>
              <p:cNvSpPr>
                <a:spLocks/>
              </p:cNvSpPr>
              <p:nvPr/>
            </p:nvSpPr>
            <p:spPr bwMode="auto">
              <a:xfrm>
                <a:off x="4940" y="2504"/>
                <a:ext cx="10" cy="2"/>
              </a:xfrm>
              <a:custGeom>
                <a:avLst/>
                <a:gdLst>
                  <a:gd name="T0" fmla="*/ 1 w 4"/>
                  <a:gd name="T1" fmla="*/ 0 h 1"/>
                  <a:gd name="T2" fmla="*/ 1 w 4"/>
                  <a:gd name="T3" fmla="*/ 0 h 1"/>
                  <a:gd name="T4" fmla="*/ 0 w 4"/>
                  <a:gd name="T5" fmla="*/ 0 h 1"/>
                  <a:gd name="T6" fmla="*/ 1 w 4"/>
                  <a:gd name="T7" fmla="*/ 0 h 1"/>
                  <a:gd name="T8" fmla="*/ 1 w 4"/>
                  <a:gd name="T9" fmla="*/ 0 h 1"/>
                  <a:gd name="T10" fmla="*/ 4 w 4"/>
                  <a:gd name="T11" fmla="*/ 0 h 1"/>
                  <a:gd name="T12" fmla="*/ 1 w 4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4" y="0"/>
                      <a:pt x="4" y="0"/>
                    </a:cubicBezTo>
                    <a:cubicBezTo>
                      <a:pt x="3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4" name="Freeform 2893"/>
              <p:cNvSpPr>
                <a:spLocks/>
              </p:cNvSpPr>
              <p:nvPr/>
            </p:nvSpPr>
            <p:spPr bwMode="auto">
              <a:xfrm>
                <a:off x="4945" y="2497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5" name="Freeform 2894"/>
              <p:cNvSpPr>
                <a:spLocks/>
              </p:cNvSpPr>
              <p:nvPr/>
            </p:nvSpPr>
            <p:spPr bwMode="auto">
              <a:xfrm>
                <a:off x="4959" y="2490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2 h 2"/>
                  <a:gd name="T4" fmla="*/ 0 w 3"/>
                  <a:gd name="T5" fmla="*/ 0 h 2"/>
                  <a:gd name="T6" fmla="*/ 0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6" name="Rectangle 2895"/>
              <p:cNvSpPr>
                <a:spLocks noChangeArrowheads="1"/>
              </p:cNvSpPr>
              <p:nvPr/>
            </p:nvSpPr>
            <p:spPr bwMode="auto">
              <a:xfrm>
                <a:off x="4959" y="2490"/>
                <a:ext cx="3" cy="1"/>
              </a:xfrm>
              <a:prstGeom prst="rect">
                <a:avLst/>
              </a:pr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7" name="Freeform 2896"/>
              <p:cNvSpPr>
                <a:spLocks/>
              </p:cNvSpPr>
              <p:nvPr/>
            </p:nvSpPr>
            <p:spPr bwMode="auto">
              <a:xfrm>
                <a:off x="4950" y="235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8" name="Freeform 2897"/>
              <p:cNvSpPr>
                <a:spLocks/>
              </p:cNvSpPr>
              <p:nvPr/>
            </p:nvSpPr>
            <p:spPr bwMode="auto">
              <a:xfrm>
                <a:off x="4950" y="2357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9" name="Freeform 2898"/>
              <p:cNvSpPr>
                <a:spLocks/>
              </p:cNvSpPr>
              <p:nvPr/>
            </p:nvSpPr>
            <p:spPr bwMode="auto">
              <a:xfrm>
                <a:off x="4971" y="2431"/>
                <a:ext cx="7" cy="2"/>
              </a:xfrm>
              <a:custGeom>
                <a:avLst/>
                <a:gdLst>
                  <a:gd name="T0" fmla="*/ 0 w 3"/>
                  <a:gd name="T1" fmla="*/ 1 h 1"/>
                  <a:gd name="T2" fmla="*/ 1 w 3"/>
                  <a:gd name="T3" fmla="*/ 1 h 1"/>
                  <a:gd name="T4" fmla="*/ 0 w 3"/>
                  <a:gd name="T5" fmla="*/ 0 h 1"/>
                  <a:gd name="T6" fmla="*/ 0 w 3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3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0" name="Freeform 2899"/>
              <p:cNvSpPr>
                <a:spLocks/>
              </p:cNvSpPr>
              <p:nvPr/>
            </p:nvSpPr>
            <p:spPr bwMode="auto">
              <a:xfrm>
                <a:off x="4959" y="2390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1" name="Freeform 2900"/>
              <p:cNvSpPr>
                <a:spLocks/>
              </p:cNvSpPr>
              <p:nvPr/>
            </p:nvSpPr>
            <p:spPr bwMode="auto">
              <a:xfrm>
                <a:off x="4948" y="238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2" name="Freeform 2901"/>
              <p:cNvSpPr>
                <a:spLocks/>
              </p:cNvSpPr>
              <p:nvPr/>
            </p:nvSpPr>
            <p:spPr bwMode="auto">
              <a:xfrm>
                <a:off x="4950" y="2331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3" name="Freeform 2902"/>
              <p:cNvSpPr>
                <a:spLocks/>
              </p:cNvSpPr>
              <p:nvPr/>
            </p:nvSpPr>
            <p:spPr bwMode="auto">
              <a:xfrm>
                <a:off x="4962" y="246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4" name="Freeform 2903"/>
              <p:cNvSpPr>
                <a:spLocks/>
              </p:cNvSpPr>
              <p:nvPr/>
            </p:nvSpPr>
            <p:spPr bwMode="auto">
              <a:xfrm>
                <a:off x="4981" y="236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5" name="Freeform 2904"/>
              <p:cNvSpPr>
                <a:spLocks/>
              </p:cNvSpPr>
              <p:nvPr/>
            </p:nvSpPr>
            <p:spPr bwMode="auto">
              <a:xfrm>
                <a:off x="4964" y="2461"/>
                <a:ext cx="5" cy="3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6" name="Freeform 2905"/>
              <p:cNvSpPr>
                <a:spLocks/>
              </p:cNvSpPr>
              <p:nvPr/>
            </p:nvSpPr>
            <p:spPr bwMode="auto">
              <a:xfrm>
                <a:off x="4969" y="22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7" name="Freeform 2906"/>
              <p:cNvSpPr>
                <a:spLocks/>
              </p:cNvSpPr>
              <p:nvPr/>
            </p:nvSpPr>
            <p:spPr bwMode="auto">
              <a:xfrm>
                <a:off x="5004" y="2241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8" name="Rectangle 2907"/>
              <p:cNvSpPr>
                <a:spLocks noChangeArrowheads="1"/>
              </p:cNvSpPr>
              <p:nvPr/>
            </p:nvSpPr>
            <p:spPr bwMode="auto">
              <a:xfrm>
                <a:off x="4964" y="2480"/>
                <a:ext cx="1" cy="1"/>
              </a:xfrm>
              <a:prstGeom prst="rect">
                <a:avLst/>
              </a:pr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9" name="Freeform 2908"/>
              <p:cNvSpPr>
                <a:spLocks/>
              </p:cNvSpPr>
              <p:nvPr/>
            </p:nvSpPr>
            <p:spPr bwMode="auto">
              <a:xfrm>
                <a:off x="4950" y="24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0" name="Freeform 2909"/>
              <p:cNvSpPr>
                <a:spLocks/>
              </p:cNvSpPr>
              <p:nvPr/>
            </p:nvSpPr>
            <p:spPr bwMode="auto">
              <a:xfrm>
                <a:off x="4948" y="24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1" name="Freeform 2910"/>
              <p:cNvSpPr>
                <a:spLocks/>
              </p:cNvSpPr>
              <p:nvPr/>
            </p:nvSpPr>
            <p:spPr bwMode="auto">
              <a:xfrm>
                <a:off x="4962" y="24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2" name="Freeform 2911"/>
              <p:cNvSpPr>
                <a:spLocks/>
              </p:cNvSpPr>
              <p:nvPr/>
            </p:nvSpPr>
            <p:spPr bwMode="auto">
              <a:xfrm>
                <a:off x="4962" y="248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3" name="Freeform 2912"/>
              <p:cNvSpPr>
                <a:spLocks/>
              </p:cNvSpPr>
              <p:nvPr/>
            </p:nvSpPr>
            <p:spPr bwMode="auto">
              <a:xfrm>
                <a:off x="4962" y="248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4" name="Freeform 2913"/>
              <p:cNvSpPr>
                <a:spLocks/>
              </p:cNvSpPr>
              <p:nvPr/>
            </p:nvSpPr>
            <p:spPr bwMode="auto">
              <a:xfrm>
                <a:off x="4969" y="22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5" name="Freeform 2914"/>
              <p:cNvSpPr>
                <a:spLocks/>
              </p:cNvSpPr>
              <p:nvPr/>
            </p:nvSpPr>
            <p:spPr bwMode="auto">
              <a:xfrm>
                <a:off x="4943" y="24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6" name="Freeform 2915"/>
              <p:cNvSpPr>
                <a:spLocks/>
              </p:cNvSpPr>
              <p:nvPr/>
            </p:nvSpPr>
            <p:spPr bwMode="auto">
              <a:xfrm>
                <a:off x="4940" y="2412"/>
                <a:ext cx="10" cy="2"/>
              </a:xfrm>
              <a:custGeom>
                <a:avLst/>
                <a:gdLst>
                  <a:gd name="T0" fmla="*/ 0 w 4"/>
                  <a:gd name="T1" fmla="*/ 0 h 1"/>
                  <a:gd name="T2" fmla="*/ 1 w 4"/>
                  <a:gd name="T3" fmla="*/ 1 h 1"/>
                  <a:gd name="T4" fmla="*/ 4 w 4"/>
                  <a:gd name="T5" fmla="*/ 1 h 1"/>
                  <a:gd name="T6" fmla="*/ 0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4" y="1"/>
                      <a:pt x="4" y="1"/>
                      <a:pt x="4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7" name="Freeform 2916"/>
              <p:cNvSpPr>
                <a:spLocks noEditPoints="1"/>
              </p:cNvSpPr>
              <p:nvPr/>
            </p:nvSpPr>
            <p:spPr bwMode="auto">
              <a:xfrm>
                <a:off x="4931" y="2234"/>
                <a:ext cx="76" cy="253"/>
              </a:xfrm>
              <a:custGeom>
                <a:avLst/>
                <a:gdLst>
                  <a:gd name="T0" fmla="*/ 8 w 32"/>
                  <a:gd name="T1" fmla="*/ 48 h 107"/>
                  <a:gd name="T2" fmla="*/ 9 w 32"/>
                  <a:gd name="T3" fmla="*/ 52 h 107"/>
                  <a:gd name="T4" fmla="*/ 7 w 32"/>
                  <a:gd name="T5" fmla="*/ 53 h 107"/>
                  <a:gd name="T6" fmla="*/ 8 w 32"/>
                  <a:gd name="T7" fmla="*/ 56 h 107"/>
                  <a:gd name="T8" fmla="*/ 7 w 32"/>
                  <a:gd name="T9" fmla="*/ 60 h 107"/>
                  <a:gd name="T10" fmla="*/ 12 w 32"/>
                  <a:gd name="T11" fmla="*/ 66 h 107"/>
                  <a:gd name="T12" fmla="*/ 12 w 32"/>
                  <a:gd name="T13" fmla="*/ 66 h 107"/>
                  <a:gd name="T14" fmla="*/ 8 w 32"/>
                  <a:gd name="T15" fmla="*/ 66 h 107"/>
                  <a:gd name="T16" fmla="*/ 7 w 32"/>
                  <a:gd name="T17" fmla="*/ 69 h 107"/>
                  <a:gd name="T18" fmla="*/ 6 w 32"/>
                  <a:gd name="T19" fmla="*/ 72 h 107"/>
                  <a:gd name="T20" fmla="*/ 5 w 32"/>
                  <a:gd name="T21" fmla="*/ 77 h 107"/>
                  <a:gd name="T22" fmla="*/ 4 w 32"/>
                  <a:gd name="T23" fmla="*/ 79 h 107"/>
                  <a:gd name="T24" fmla="*/ 12 w 32"/>
                  <a:gd name="T25" fmla="*/ 86 h 107"/>
                  <a:gd name="T26" fmla="*/ 4 w 32"/>
                  <a:gd name="T27" fmla="*/ 85 h 107"/>
                  <a:gd name="T28" fmla="*/ 3 w 32"/>
                  <a:gd name="T29" fmla="*/ 87 h 107"/>
                  <a:gd name="T30" fmla="*/ 3 w 32"/>
                  <a:gd name="T31" fmla="*/ 89 h 107"/>
                  <a:gd name="T32" fmla="*/ 4 w 32"/>
                  <a:gd name="T33" fmla="*/ 95 h 107"/>
                  <a:gd name="T34" fmla="*/ 9 w 32"/>
                  <a:gd name="T35" fmla="*/ 98 h 107"/>
                  <a:gd name="T36" fmla="*/ 4 w 32"/>
                  <a:gd name="T37" fmla="*/ 102 h 107"/>
                  <a:gd name="T38" fmla="*/ 8 w 32"/>
                  <a:gd name="T39" fmla="*/ 104 h 107"/>
                  <a:gd name="T40" fmla="*/ 14 w 32"/>
                  <a:gd name="T41" fmla="*/ 105 h 107"/>
                  <a:gd name="T42" fmla="*/ 12 w 32"/>
                  <a:gd name="T43" fmla="*/ 104 h 107"/>
                  <a:gd name="T44" fmla="*/ 14 w 32"/>
                  <a:gd name="T45" fmla="*/ 101 h 107"/>
                  <a:gd name="T46" fmla="*/ 15 w 32"/>
                  <a:gd name="T47" fmla="*/ 95 h 107"/>
                  <a:gd name="T48" fmla="*/ 15 w 32"/>
                  <a:gd name="T49" fmla="*/ 87 h 107"/>
                  <a:gd name="T50" fmla="*/ 17 w 32"/>
                  <a:gd name="T51" fmla="*/ 84 h 107"/>
                  <a:gd name="T52" fmla="*/ 15 w 32"/>
                  <a:gd name="T53" fmla="*/ 82 h 107"/>
                  <a:gd name="T54" fmla="*/ 13 w 32"/>
                  <a:gd name="T55" fmla="*/ 78 h 107"/>
                  <a:gd name="T56" fmla="*/ 17 w 32"/>
                  <a:gd name="T57" fmla="*/ 70 h 107"/>
                  <a:gd name="T58" fmla="*/ 16 w 32"/>
                  <a:gd name="T59" fmla="*/ 67 h 107"/>
                  <a:gd name="T60" fmla="*/ 17 w 32"/>
                  <a:gd name="T61" fmla="*/ 63 h 107"/>
                  <a:gd name="T62" fmla="*/ 17 w 32"/>
                  <a:gd name="T63" fmla="*/ 59 h 107"/>
                  <a:gd name="T64" fmla="*/ 20 w 32"/>
                  <a:gd name="T65" fmla="*/ 55 h 107"/>
                  <a:gd name="T66" fmla="*/ 22 w 32"/>
                  <a:gd name="T67" fmla="*/ 48 h 107"/>
                  <a:gd name="T68" fmla="*/ 24 w 32"/>
                  <a:gd name="T69" fmla="*/ 42 h 107"/>
                  <a:gd name="T70" fmla="*/ 24 w 32"/>
                  <a:gd name="T71" fmla="*/ 36 h 107"/>
                  <a:gd name="T72" fmla="*/ 27 w 32"/>
                  <a:gd name="T73" fmla="*/ 29 h 107"/>
                  <a:gd name="T74" fmla="*/ 27 w 32"/>
                  <a:gd name="T75" fmla="*/ 26 h 107"/>
                  <a:gd name="T76" fmla="*/ 29 w 32"/>
                  <a:gd name="T77" fmla="*/ 19 h 107"/>
                  <a:gd name="T78" fmla="*/ 29 w 32"/>
                  <a:gd name="T79" fmla="*/ 12 h 107"/>
                  <a:gd name="T80" fmla="*/ 29 w 32"/>
                  <a:gd name="T81" fmla="*/ 1 h 107"/>
                  <a:gd name="T82" fmla="*/ 20 w 32"/>
                  <a:gd name="T83" fmla="*/ 3 h 107"/>
                  <a:gd name="T84" fmla="*/ 18 w 32"/>
                  <a:gd name="T85" fmla="*/ 10 h 107"/>
                  <a:gd name="T86" fmla="*/ 17 w 32"/>
                  <a:gd name="T87" fmla="*/ 11 h 107"/>
                  <a:gd name="T88" fmla="*/ 15 w 32"/>
                  <a:gd name="T89" fmla="*/ 18 h 107"/>
                  <a:gd name="T90" fmla="*/ 17 w 32"/>
                  <a:gd name="T91" fmla="*/ 23 h 107"/>
                  <a:gd name="T92" fmla="*/ 16 w 32"/>
                  <a:gd name="T93" fmla="*/ 26 h 107"/>
                  <a:gd name="T94" fmla="*/ 15 w 32"/>
                  <a:gd name="T95" fmla="*/ 29 h 107"/>
                  <a:gd name="T96" fmla="*/ 11 w 32"/>
                  <a:gd name="T97" fmla="*/ 31 h 107"/>
                  <a:gd name="T98" fmla="*/ 14 w 32"/>
                  <a:gd name="T99" fmla="*/ 35 h 107"/>
                  <a:gd name="T100" fmla="*/ 13 w 32"/>
                  <a:gd name="T101" fmla="*/ 37 h 107"/>
                  <a:gd name="T102" fmla="*/ 11 w 32"/>
                  <a:gd name="T103" fmla="*/ 38 h 107"/>
                  <a:gd name="T104" fmla="*/ 10 w 32"/>
                  <a:gd name="T105" fmla="*/ 42 h 107"/>
                  <a:gd name="T106" fmla="*/ 9 w 32"/>
                  <a:gd name="T107" fmla="*/ 46 h 107"/>
                  <a:gd name="T108" fmla="*/ 9 w 32"/>
                  <a:gd name="T109" fmla="*/ 67 h 107"/>
                  <a:gd name="T110" fmla="*/ 12 w 32"/>
                  <a:gd name="T111" fmla="*/ 10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2" h="107">
                    <a:moveTo>
                      <a:pt x="9" y="46"/>
                    </a:moveTo>
                    <a:cubicBezTo>
                      <a:pt x="8" y="47"/>
                      <a:pt x="8" y="47"/>
                      <a:pt x="8" y="47"/>
                    </a:cubicBezTo>
                    <a:cubicBezTo>
                      <a:pt x="6" y="46"/>
                      <a:pt x="7" y="45"/>
                      <a:pt x="5" y="45"/>
                    </a:cubicBezTo>
                    <a:cubicBezTo>
                      <a:pt x="9" y="46"/>
                      <a:pt x="5" y="47"/>
                      <a:pt x="9" y="48"/>
                    </a:cubicBezTo>
                    <a:cubicBezTo>
                      <a:pt x="8" y="48"/>
                      <a:pt x="8" y="48"/>
                      <a:pt x="8" y="48"/>
                    </a:cubicBezTo>
                    <a:cubicBezTo>
                      <a:pt x="8" y="48"/>
                      <a:pt x="8" y="48"/>
                      <a:pt x="8" y="48"/>
                    </a:cubicBezTo>
                    <a:cubicBezTo>
                      <a:pt x="6" y="49"/>
                      <a:pt x="11" y="49"/>
                      <a:pt x="10" y="50"/>
                    </a:cubicBezTo>
                    <a:cubicBezTo>
                      <a:pt x="10" y="50"/>
                      <a:pt x="9" y="50"/>
                      <a:pt x="9" y="50"/>
                    </a:cubicBezTo>
                    <a:cubicBezTo>
                      <a:pt x="9" y="51"/>
                      <a:pt x="9" y="51"/>
                      <a:pt x="9" y="51"/>
                    </a:cubicBezTo>
                    <a:cubicBezTo>
                      <a:pt x="9" y="51"/>
                      <a:pt x="9" y="51"/>
                      <a:pt x="9" y="51"/>
                    </a:cubicBezTo>
                    <a:cubicBezTo>
                      <a:pt x="9" y="52"/>
                      <a:pt x="9" y="52"/>
                      <a:pt x="9" y="52"/>
                    </a:cubicBezTo>
                    <a:cubicBezTo>
                      <a:pt x="9" y="52"/>
                      <a:pt x="9" y="52"/>
                      <a:pt x="9" y="52"/>
                    </a:cubicBezTo>
                    <a:cubicBezTo>
                      <a:pt x="9" y="52"/>
                      <a:pt x="10" y="53"/>
                      <a:pt x="11" y="53"/>
                    </a:cubicBezTo>
                    <a:cubicBezTo>
                      <a:pt x="10" y="53"/>
                      <a:pt x="10" y="53"/>
                      <a:pt x="10" y="53"/>
                    </a:cubicBezTo>
                    <a:cubicBezTo>
                      <a:pt x="11" y="53"/>
                      <a:pt x="11" y="53"/>
                      <a:pt x="11" y="53"/>
                    </a:cubicBezTo>
                    <a:cubicBezTo>
                      <a:pt x="9" y="53"/>
                      <a:pt x="9" y="53"/>
                      <a:pt x="9" y="52"/>
                    </a:cubicBezTo>
                    <a:cubicBezTo>
                      <a:pt x="5" y="52"/>
                      <a:pt x="10" y="53"/>
                      <a:pt x="7" y="54"/>
                    </a:cubicBezTo>
                    <a:cubicBezTo>
                      <a:pt x="7" y="53"/>
                      <a:pt x="7" y="53"/>
                      <a:pt x="7" y="53"/>
                    </a:cubicBezTo>
                    <a:cubicBezTo>
                      <a:pt x="4" y="53"/>
                      <a:pt x="5" y="54"/>
                      <a:pt x="4" y="54"/>
                    </a:cubicBezTo>
                    <a:cubicBezTo>
                      <a:pt x="4" y="54"/>
                      <a:pt x="7" y="53"/>
                      <a:pt x="8" y="54"/>
                    </a:cubicBezTo>
                    <a:cubicBezTo>
                      <a:pt x="8" y="54"/>
                      <a:pt x="8" y="54"/>
                      <a:pt x="8" y="55"/>
                    </a:cubicBezTo>
                    <a:cubicBezTo>
                      <a:pt x="7" y="55"/>
                      <a:pt x="7" y="55"/>
                      <a:pt x="7" y="55"/>
                    </a:cubicBezTo>
                    <a:cubicBezTo>
                      <a:pt x="5" y="55"/>
                      <a:pt x="5" y="55"/>
                      <a:pt x="5" y="55"/>
                    </a:cubicBezTo>
                    <a:cubicBezTo>
                      <a:pt x="6" y="56"/>
                      <a:pt x="7" y="56"/>
                      <a:pt x="8" y="56"/>
                    </a:cubicBezTo>
                    <a:cubicBezTo>
                      <a:pt x="7" y="57"/>
                      <a:pt x="6" y="56"/>
                      <a:pt x="5" y="56"/>
                    </a:cubicBezTo>
                    <a:cubicBezTo>
                      <a:pt x="4" y="57"/>
                      <a:pt x="7" y="56"/>
                      <a:pt x="7" y="57"/>
                    </a:cubicBezTo>
                    <a:cubicBezTo>
                      <a:pt x="6" y="58"/>
                      <a:pt x="7" y="58"/>
                      <a:pt x="8" y="59"/>
                    </a:cubicBezTo>
                    <a:cubicBezTo>
                      <a:pt x="7" y="60"/>
                      <a:pt x="7" y="59"/>
                      <a:pt x="6" y="59"/>
                    </a:cubicBezTo>
                    <a:cubicBezTo>
                      <a:pt x="8" y="60"/>
                      <a:pt x="8" y="60"/>
                      <a:pt x="8" y="60"/>
                    </a:cubicBezTo>
                    <a:cubicBezTo>
                      <a:pt x="8" y="60"/>
                      <a:pt x="7" y="60"/>
                      <a:pt x="7" y="60"/>
                    </a:cubicBezTo>
                    <a:cubicBezTo>
                      <a:pt x="8" y="60"/>
                      <a:pt x="9" y="60"/>
                      <a:pt x="9" y="61"/>
                    </a:cubicBezTo>
                    <a:cubicBezTo>
                      <a:pt x="11" y="61"/>
                      <a:pt x="6" y="61"/>
                      <a:pt x="8" y="62"/>
                    </a:cubicBezTo>
                    <a:cubicBezTo>
                      <a:pt x="8" y="62"/>
                      <a:pt x="7" y="62"/>
                      <a:pt x="6" y="62"/>
                    </a:cubicBezTo>
                    <a:cubicBezTo>
                      <a:pt x="8" y="63"/>
                      <a:pt x="7" y="63"/>
                      <a:pt x="9" y="64"/>
                    </a:cubicBezTo>
                    <a:cubicBezTo>
                      <a:pt x="8" y="65"/>
                      <a:pt x="8" y="65"/>
                      <a:pt x="8" y="65"/>
                    </a:cubicBezTo>
                    <a:cubicBezTo>
                      <a:pt x="10" y="64"/>
                      <a:pt x="11" y="65"/>
                      <a:pt x="12" y="66"/>
                    </a:cubicBezTo>
                    <a:cubicBezTo>
                      <a:pt x="13" y="66"/>
                      <a:pt x="14" y="66"/>
                      <a:pt x="14" y="66"/>
                    </a:cubicBezTo>
                    <a:cubicBezTo>
                      <a:pt x="15" y="67"/>
                      <a:pt x="15" y="67"/>
                      <a:pt x="15" y="67"/>
                    </a:cubicBezTo>
                    <a:cubicBezTo>
                      <a:pt x="15" y="67"/>
                      <a:pt x="14" y="67"/>
                      <a:pt x="13" y="67"/>
                    </a:cubicBezTo>
                    <a:cubicBezTo>
                      <a:pt x="13" y="67"/>
                      <a:pt x="13" y="67"/>
                      <a:pt x="14" y="67"/>
                    </a:cubicBezTo>
                    <a:cubicBezTo>
                      <a:pt x="13" y="67"/>
                      <a:pt x="12" y="67"/>
                      <a:pt x="11" y="66"/>
                    </a:cubicBezTo>
                    <a:cubicBezTo>
                      <a:pt x="11" y="66"/>
                      <a:pt x="12" y="66"/>
                      <a:pt x="12" y="66"/>
                    </a:cubicBezTo>
                    <a:cubicBezTo>
                      <a:pt x="11" y="66"/>
                      <a:pt x="10" y="65"/>
                      <a:pt x="8" y="65"/>
                    </a:cubicBezTo>
                    <a:cubicBezTo>
                      <a:pt x="9" y="65"/>
                      <a:pt x="9" y="65"/>
                      <a:pt x="9" y="65"/>
                    </a:cubicBezTo>
                    <a:cubicBezTo>
                      <a:pt x="9" y="65"/>
                      <a:pt x="8" y="65"/>
                      <a:pt x="8" y="65"/>
                    </a:cubicBezTo>
                    <a:cubicBezTo>
                      <a:pt x="8" y="65"/>
                      <a:pt x="8" y="65"/>
                      <a:pt x="9" y="66"/>
                    </a:cubicBezTo>
                    <a:cubicBezTo>
                      <a:pt x="7" y="65"/>
                      <a:pt x="7" y="65"/>
                      <a:pt x="7" y="65"/>
                    </a:cubicBezTo>
                    <a:cubicBezTo>
                      <a:pt x="8" y="66"/>
                      <a:pt x="8" y="66"/>
                      <a:pt x="8" y="66"/>
                    </a:cubicBezTo>
                    <a:cubicBezTo>
                      <a:pt x="6" y="66"/>
                      <a:pt x="6" y="66"/>
                      <a:pt x="6" y="66"/>
                    </a:cubicBezTo>
                    <a:cubicBezTo>
                      <a:pt x="8" y="68"/>
                      <a:pt x="11" y="69"/>
                      <a:pt x="12" y="70"/>
                    </a:cubicBezTo>
                    <a:cubicBezTo>
                      <a:pt x="10" y="70"/>
                      <a:pt x="9" y="70"/>
                      <a:pt x="7" y="69"/>
                    </a:cubicBezTo>
                    <a:cubicBezTo>
                      <a:pt x="9" y="69"/>
                      <a:pt x="7" y="68"/>
                      <a:pt x="7" y="68"/>
                    </a:cubicBezTo>
                    <a:cubicBezTo>
                      <a:pt x="7" y="68"/>
                      <a:pt x="6" y="68"/>
                      <a:pt x="6" y="68"/>
                    </a:cubicBezTo>
                    <a:cubicBezTo>
                      <a:pt x="7" y="69"/>
                      <a:pt x="7" y="69"/>
                      <a:pt x="7" y="69"/>
                    </a:cubicBezTo>
                    <a:cubicBezTo>
                      <a:pt x="6" y="69"/>
                      <a:pt x="6" y="69"/>
                      <a:pt x="5" y="69"/>
                    </a:cubicBezTo>
                    <a:cubicBezTo>
                      <a:pt x="8" y="70"/>
                      <a:pt x="7" y="70"/>
                      <a:pt x="8" y="71"/>
                    </a:cubicBezTo>
                    <a:cubicBezTo>
                      <a:pt x="7" y="71"/>
                      <a:pt x="6" y="71"/>
                      <a:pt x="6" y="70"/>
                    </a:cubicBezTo>
                    <a:cubicBezTo>
                      <a:pt x="4" y="70"/>
                      <a:pt x="10" y="72"/>
                      <a:pt x="8" y="72"/>
                    </a:cubicBezTo>
                    <a:cubicBezTo>
                      <a:pt x="8" y="72"/>
                      <a:pt x="8" y="72"/>
                      <a:pt x="7" y="71"/>
                    </a:cubicBezTo>
                    <a:cubicBezTo>
                      <a:pt x="8" y="72"/>
                      <a:pt x="7" y="73"/>
                      <a:pt x="6" y="72"/>
                    </a:cubicBezTo>
                    <a:cubicBezTo>
                      <a:pt x="6" y="72"/>
                      <a:pt x="6" y="72"/>
                      <a:pt x="6" y="72"/>
                    </a:cubicBezTo>
                    <a:cubicBezTo>
                      <a:pt x="6" y="73"/>
                      <a:pt x="6" y="75"/>
                      <a:pt x="8" y="76"/>
                    </a:cubicBezTo>
                    <a:cubicBezTo>
                      <a:pt x="8" y="75"/>
                      <a:pt x="5" y="75"/>
                      <a:pt x="5" y="75"/>
                    </a:cubicBezTo>
                    <a:cubicBezTo>
                      <a:pt x="13" y="78"/>
                      <a:pt x="13" y="78"/>
                      <a:pt x="13" y="78"/>
                    </a:cubicBezTo>
                    <a:cubicBezTo>
                      <a:pt x="11" y="77"/>
                      <a:pt x="6" y="77"/>
                      <a:pt x="5" y="76"/>
                    </a:cubicBezTo>
                    <a:cubicBezTo>
                      <a:pt x="4" y="76"/>
                      <a:pt x="4" y="76"/>
                      <a:pt x="5" y="77"/>
                    </a:cubicBezTo>
                    <a:cubicBezTo>
                      <a:pt x="5" y="77"/>
                      <a:pt x="8" y="77"/>
                      <a:pt x="8" y="77"/>
                    </a:cubicBezTo>
                    <a:cubicBezTo>
                      <a:pt x="5" y="77"/>
                      <a:pt x="6" y="78"/>
                      <a:pt x="4" y="78"/>
                    </a:cubicBezTo>
                    <a:cubicBezTo>
                      <a:pt x="5" y="78"/>
                      <a:pt x="8" y="79"/>
                      <a:pt x="8" y="79"/>
                    </a:cubicBezTo>
                    <a:cubicBezTo>
                      <a:pt x="7" y="79"/>
                      <a:pt x="5" y="78"/>
                      <a:pt x="4" y="78"/>
                    </a:cubicBezTo>
                    <a:cubicBezTo>
                      <a:pt x="7" y="80"/>
                      <a:pt x="7" y="80"/>
                      <a:pt x="7" y="80"/>
                    </a:cubicBezTo>
                    <a:cubicBezTo>
                      <a:pt x="7" y="79"/>
                      <a:pt x="5" y="79"/>
                      <a:pt x="4" y="79"/>
                    </a:cubicBezTo>
                    <a:cubicBezTo>
                      <a:pt x="4" y="79"/>
                      <a:pt x="3" y="80"/>
                      <a:pt x="4" y="80"/>
                    </a:cubicBezTo>
                    <a:cubicBezTo>
                      <a:pt x="5" y="80"/>
                      <a:pt x="5" y="80"/>
                      <a:pt x="5" y="80"/>
                    </a:cubicBezTo>
                    <a:cubicBezTo>
                      <a:pt x="4" y="81"/>
                      <a:pt x="9" y="82"/>
                      <a:pt x="9" y="83"/>
                    </a:cubicBezTo>
                    <a:cubicBezTo>
                      <a:pt x="8" y="82"/>
                      <a:pt x="5" y="82"/>
                      <a:pt x="4" y="82"/>
                    </a:cubicBezTo>
                    <a:cubicBezTo>
                      <a:pt x="6" y="83"/>
                      <a:pt x="12" y="85"/>
                      <a:pt x="13" y="86"/>
                    </a:cubicBezTo>
                    <a:cubicBezTo>
                      <a:pt x="12" y="86"/>
                      <a:pt x="12" y="86"/>
                      <a:pt x="12" y="86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1" y="86"/>
                      <a:pt x="5" y="83"/>
                      <a:pt x="4" y="82"/>
                    </a:cubicBezTo>
                    <a:cubicBezTo>
                      <a:pt x="3" y="83"/>
                      <a:pt x="2" y="82"/>
                      <a:pt x="2" y="83"/>
                    </a:cubicBezTo>
                    <a:cubicBezTo>
                      <a:pt x="1" y="83"/>
                      <a:pt x="1" y="82"/>
                      <a:pt x="1" y="82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2" y="84"/>
                      <a:pt x="2" y="85"/>
                      <a:pt x="4" y="85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4" y="83"/>
                      <a:pt x="7" y="85"/>
                      <a:pt x="7" y="86"/>
                    </a:cubicBezTo>
                    <a:cubicBezTo>
                      <a:pt x="6" y="86"/>
                      <a:pt x="3" y="85"/>
                      <a:pt x="3" y="85"/>
                    </a:cubicBezTo>
                    <a:cubicBezTo>
                      <a:pt x="3" y="85"/>
                      <a:pt x="4" y="86"/>
                      <a:pt x="3" y="86"/>
                    </a:cubicBezTo>
                    <a:cubicBezTo>
                      <a:pt x="2" y="85"/>
                      <a:pt x="2" y="85"/>
                      <a:pt x="2" y="85"/>
                    </a:cubicBezTo>
                    <a:cubicBezTo>
                      <a:pt x="1" y="86"/>
                      <a:pt x="5" y="87"/>
                      <a:pt x="3" y="87"/>
                    </a:cubicBezTo>
                    <a:cubicBezTo>
                      <a:pt x="3" y="87"/>
                      <a:pt x="0" y="87"/>
                      <a:pt x="1" y="87"/>
                    </a:cubicBezTo>
                    <a:cubicBezTo>
                      <a:pt x="4" y="88"/>
                      <a:pt x="11" y="89"/>
                      <a:pt x="12" y="89"/>
                    </a:cubicBezTo>
                    <a:cubicBezTo>
                      <a:pt x="12" y="89"/>
                      <a:pt x="10" y="90"/>
                      <a:pt x="9" y="90"/>
                    </a:cubicBezTo>
                    <a:cubicBezTo>
                      <a:pt x="7" y="90"/>
                      <a:pt x="4" y="89"/>
                      <a:pt x="3" y="89"/>
                    </a:cubicBezTo>
                    <a:cubicBezTo>
                      <a:pt x="3" y="89"/>
                      <a:pt x="4" y="89"/>
                      <a:pt x="4" y="89"/>
                    </a:cubicBezTo>
                    <a:cubicBezTo>
                      <a:pt x="4" y="89"/>
                      <a:pt x="3" y="89"/>
                      <a:pt x="3" y="89"/>
                    </a:cubicBezTo>
                    <a:cubicBezTo>
                      <a:pt x="5" y="90"/>
                      <a:pt x="2" y="90"/>
                      <a:pt x="4" y="90"/>
                    </a:cubicBezTo>
                    <a:cubicBezTo>
                      <a:pt x="5" y="91"/>
                      <a:pt x="4" y="90"/>
                      <a:pt x="4" y="91"/>
                    </a:cubicBezTo>
                    <a:cubicBezTo>
                      <a:pt x="5" y="91"/>
                      <a:pt x="8" y="92"/>
                      <a:pt x="9" y="93"/>
                    </a:cubicBezTo>
                    <a:cubicBezTo>
                      <a:pt x="8" y="93"/>
                      <a:pt x="7" y="93"/>
                      <a:pt x="7" y="93"/>
                    </a:cubicBezTo>
                    <a:cubicBezTo>
                      <a:pt x="7" y="94"/>
                      <a:pt x="6" y="94"/>
                      <a:pt x="6" y="95"/>
                    </a:cubicBezTo>
                    <a:cubicBezTo>
                      <a:pt x="5" y="95"/>
                      <a:pt x="4" y="95"/>
                      <a:pt x="4" y="95"/>
                    </a:cubicBezTo>
                    <a:cubicBezTo>
                      <a:pt x="4" y="95"/>
                      <a:pt x="5" y="95"/>
                      <a:pt x="5" y="96"/>
                    </a:cubicBezTo>
                    <a:cubicBezTo>
                      <a:pt x="3" y="96"/>
                      <a:pt x="4" y="95"/>
                      <a:pt x="2" y="95"/>
                    </a:cubicBezTo>
                    <a:cubicBezTo>
                      <a:pt x="3" y="95"/>
                      <a:pt x="4" y="96"/>
                      <a:pt x="4" y="97"/>
                    </a:cubicBezTo>
                    <a:cubicBezTo>
                      <a:pt x="6" y="97"/>
                      <a:pt x="5" y="96"/>
                      <a:pt x="4" y="95"/>
                    </a:cubicBezTo>
                    <a:cubicBezTo>
                      <a:pt x="7" y="96"/>
                      <a:pt x="9" y="97"/>
                      <a:pt x="10" y="98"/>
                    </a:cubicBezTo>
                    <a:cubicBezTo>
                      <a:pt x="11" y="99"/>
                      <a:pt x="9" y="98"/>
                      <a:pt x="9" y="98"/>
                    </a:cubicBezTo>
                    <a:cubicBezTo>
                      <a:pt x="8" y="100"/>
                      <a:pt x="13" y="100"/>
                      <a:pt x="11" y="101"/>
                    </a:cubicBezTo>
                    <a:cubicBezTo>
                      <a:pt x="9" y="101"/>
                      <a:pt x="8" y="100"/>
                      <a:pt x="7" y="100"/>
                    </a:cubicBezTo>
                    <a:cubicBezTo>
                      <a:pt x="6" y="100"/>
                      <a:pt x="8" y="100"/>
                      <a:pt x="8" y="99"/>
                    </a:cubicBezTo>
                    <a:cubicBezTo>
                      <a:pt x="7" y="100"/>
                      <a:pt x="7" y="100"/>
                      <a:pt x="7" y="100"/>
                    </a:cubicBezTo>
                    <a:cubicBezTo>
                      <a:pt x="6" y="99"/>
                      <a:pt x="6" y="99"/>
                      <a:pt x="7" y="99"/>
                    </a:cubicBezTo>
                    <a:cubicBezTo>
                      <a:pt x="5" y="99"/>
                      <a:pt x="6" y="101"/>
                      <a:pt x="4" y="102"/>
                    </a:cubicBezTo>
                    <a:cubicBezTo>
                      <a:pt x="5" y="102"/>
                      <a:pt x="5" y="103"/>
                      <a:pt x="6" y="102"/>
                    </a:cubicBezTo>
                    <a:cubicBezTo>
                      <a:pt x="6" y="102"/>
                      <a:pt x="6" y="102"/>
                      <a:pt x="6" y="102"/>
                    </a:cubicBezTo>
                    <a:cubicBezTo>
                      <a:pt x="7" y="102"/>
                      <a:pt x="8" y="103"/>
                      <a:pt x="8" y="103"/>
                    </a:cubicBezTo>
                    <a:cubicBezTo>
                      <a:pt x="9" y="103"/>
                      <a:pt x="10" y="104"/>
                      <a:pt x="9" y="105"/>
                    </a:cubicBezTo>
                    <a:cubicBezTo>
                      <a:pt x="8" y="104"/>
                      <a:pt x="8" y="104"/>
                      <a:pt x="8" y="104"/>
                    </a:cubicBezTo>
                    <a:cubicBezTo>
                      <a:pt x="8" y="105"/>
                      <a:pt x="9" y="104"/>
                      <a:pt x="8" y="104"/>
                    </a:cubicBezTo>
                    <a:cubicBezTo>
                      <a:pt x="9" y="104"/>
                      <a:pt x="6" y="104"/>
                      <a:pt x="8" y="105"/>
                    </a:cubicBezTo>
                    <a:cubicBezTo>
                      <a:pt x="9" y="105"/>
                      <a:pt x="9" y="105"/>
                      <a:pt x="9" y="105"/>
                    </a:cubicBezTo>
                    <a:cubicBezTo>
                      <a:pt x="10" y="106"/>
                      <a:pt x="12" y="107"/>
                      <a:pt x="11" y="107"/>
                    </a:cubicBezTo>
                    <a:cubicBezTo>
                      <a:pt x="13" y="107"/>
                      <a:pt x="11" y="107"/>
                      <a:pt x="13" y="107"/>
                    </a:cubicBezTo>
                    <a:cubicBezTo>
                      <a:pt x="11" y="107"/>
                      <a:pt x="14" y="105"/>
                      <a:pt x="11" y="105"/>
                    </a:cubicBezTo>
                    <a:cubicBezTo>
                      <a:pt x="13" y="106"/>
                      <a:pt x="12" y="105"/>
                      <a:pt x="14" y="105"/>
                    </a:cubicBezTo>
                    <a:cubicBezTo>
                      <a:pt x="14" y="105"/>
                      <a:pt x="13" y="105"/>
                      <a:pt x="13" y="104"/>
                    </a:cubicBezTo>
                    <a:cubicBezTo>
                      <a:pt x="13" y="104"/>
                      <a:pt x="13" y="104"/>
                      <a:pt x="13" y="104"/>
                    </a:cubicBezTo>
                    <a:cubicBezTo>
                      <a:pt x="13" y="104"/>
                      <a:pt x="13" y="104"/>
                      <a:pt x="13" y="104"/>
                    </a:cubicBezTo>
                    <a:cubicBezTo>
                      <a:pt x="13" y="104"/>
                      <a:pt x="13" y="104"/>
                      <a:pt x="13" y="104"/>
                    </a:cubicBezTo>
                    <a:cubicBezTo>
                      <a:pt x="13" y="104"/>
                      <a:pt x="13" y="104"/>
                      <a:pt x="13" y="104"/>
                    </a:cubicBezTo>
                    <a:cubicBezTo>
                      <a:pt x="12" y="104"/>
                      <a:pt x="12" y="104"/>
                      <a:pt x="12" y="104"/>
                    </a:cubicBezTo>
                    <a:cubicBezTo>
                      <a:pt x="10" y="104"/>
                      <a:pt x="11" y="103"/>
                      <a:pt x="10" y="103"/>
                    </a:cubicBezTo>
                    <a:cubicBezTo>
                      <a:pt x="10" y="102"/>
                      <a:pt x="11" y="103"/>
                      <a:pt x="11" y="103"/>
                    </a:cubicBezTo>
                    <a:cubicBezTo>
                      <a:pt x="10" y="102"/>
                      <a:pt x="10" y="102"/>
                      <a:pt x="10" y="102"/>
                    </a:cubicBezTo>
                    <a:cubicBezTo>
                      <a:pt x="12" y="102"/>
                      <a:pt x="13" y="102"/>
                      <a:pt x="13" y="103"/>
                    </a:cubicBezTo>
                    <a:cubicBezTo>
                      <a:pt x="14" y="102"/>
                      <a:pt x="14" y="102"/>
                      <a:pt x="14" y="102"/>
                    </a:cubicBezTo>
                    <a:cubicBezTo>
                      <a:pt x="14" y="102"/>
                      <a:pt x="15" y="101"/>
                      <a:pt x="14" y="101"/>
                    </a:cubicBezTo>
                    <a:cubicBezTo>
                      <a:pt x="15" y="101"/>
                      <a:pt x="13" y="100"/>
                      <a:pt x="14" y="100"/>
                    </a:cubicBezTo>
                    <a:cubicBezTo>
                      <a:pt x="13" y="99"/>
                      <a:pt x="13" y="99"/>
                      <a:pt x="13" y="99"/>
                    </a:cubicBezTo>
                    <a:cubicBezTo>
                      <a:pt x="14" y="99"/>
                      <a:pt x="14" y="99"/>
                      <a:pt x="14" y="99"/>
                    </a:cubicBezTo>
                    <a:cubicBezTo>
                      <a:pt x="14" y="99"/>
                      <a:pt x="12" y="97"/>
                      <a:pt x="14" y="96"/>
                    </a:cubicBezTo>
                    <a:cubicBezTo>
                      <a:pt x="14" y="96"/>
                      <a:pt x="14" y="96"/>
                      <a:pt x="14" y="95"/>
                    </a:cubicBezTo>
                    <a:cubicBezTo>
                      <a:pt x="15" y="95"/>
                      <a:pt x="15" y="95"/>
                      <a:pt x="15" y="95"/>
                    </a:cubicBezTo>
                    <a:cubicBezTo>
                      <a:pt x="15" y="95"/>
                      <a:pt x="17" y="94"/>
                      <a:pt x="16" y="94"/>
                    </a:cubicBezTo>
                    <a:cubicBezTo>
                      <a:pt x="19" y="94"/>
                      <a:pt x="17" y="92"/>
                      <a:pt x="17" y="91"/>
                    </a:cubicBezTo>
                    <a:cubicBezTo>
                      <a:pt x="16" y="91"/>
                      <a:pt x="16" y="91"/>
                      <a:pt x="16" y="91"/>
                    </a:cubicBezTo>
                    <a:cubicBezTo>
                      <a:pt x="16" y="91"/>
                      <a:pt x="16" y="90"/>
                      <a:pt x="15" y="89"/>
                    </a:cubicBezTo>
                    <a:cubicBezTo>
                      <a:pt x="14" y="89"/>
                      <a:pt x="14" y="89"/>
                      <a:pt x="14" y="89"/>
                    </a:cubicBezTo>
                    <a:cubicBezTo>
                      <a:pt x="13" y="88"/>
                      <a:pt x="15" y="88"/>
                      <a:pt x="15" y="87"/>
                    </a:cubicBezTo>
                    <a:cubicBezTo>
                      <a:pt x="16" y="87"/>
                      <a:pt x="16" y="88"/>
                      <a:pt x="15" y="88"/>
                    </a:cubicBezTo>
                    <a:cubicBezTo>
                      <a:pt x="18" y="87"/>
                      <a:pt x="13" y="85"/>
                      <a:pt x="16" y="85"/>
                    </a:cubicBezTo>
                    <a:cubicBezTo>
                      <a:pt x="15" y="84"/>
                      <a:pt x="16" y="84"/>
                      <a:pt x="16" y="84"/>
                    </a:cubicBezTo>
                    <a:cubicBezTo>
                      <a:pt x="16" y="84"/>
                      <a:pt x="16" y="84"/>
                      <a:pt x="16" y="84"/>
                    </a:cubicBezTo>
                    <a:cubicBezTo>
                      <a:pt x="16" y="84"/>
                      <a:pt x="16" y="84"/>
                      <a:pt x="16" y="84"/>
                    </a:cubicBezTo>
                    <a:cubicBezTo>
                      <a:pt x="16" y="84"/>
                      <a:pt x="17" y="84"/>
                      <a:pt x="17" y="84"/>
                    </a:cubicBezTo>
                    <a:cubicBezTo>
                      <a:pt x="16" y="84"/>
                      <a:pt x="16" y="84"/>
                      <a:pt x="16" y="84"/>
                    </a:cubicBezTo>
                    <a:cubicBezTo>
                      <a:pt x="16" y="84"/>
                      <a:pt x="16" y="84"/>
                      <a:pt x="16" y="83"/>
                    </a:cubicBezTo>
                    <a:cubicBezTo>
                      <a:pt x="17" y="83"/>
                      <a:pt x="17" y="83"/>
                      <a:pt x="17" y="83"/>
                    </a:cubicBezTo>
                    <a:cubicBezTo>
                      <a:pt x="17" y="83"/>
                      <a:pt x="17" y="83"/>
                      <a:pt x="17" y="83"/>
                    </a:cubicBezTo>
                    <a:cubicBezTo>
                      <a:pt x="18" y="83"/>
                      <a:pt x="16" y="83"/>
                      <a:pt x="15" y="83"/>
                    </a:cubicBezTo>
                    <a:cubicBezTo>
                      <a:pt x="15" y="83"/>
                      <a:pt x="15" y="83"/>
                      <a:pt x="15" y="82"/>
                    </a:cubicBezTo>
                    <a:cubicBezTo>
                      <a:pt x="17" y="83"/>
                      <a:pt x="14" y="82"/>
                      <a:pt x="16" y="82"/>
                    </a:cubicBezTo>
                    <a:cubicBezTo>
                      <a:pt x="15" y="81"/>
                      <a:pt x="16" y="80"/>
                      <a:pt x="13" y="80"/>
                    </a:cubicBezTo>
                    <a:cubicBezTo>
                      <a:pt x="14" y="80"/>
                      <a:pt x="14" y="80"/>
                      <a:pt x="14" y="80"/>
                    </a:cubicBezTo>
                    <a:cubicBezTo>
                      <a:pt x="14" y="80"/>
                      <a:pt x="14" y="79"/>
                      <a:pt x="14" y="79"/>
                    </a:cubicBezTo>
                    <a:cubicBezTo>
                      <a:pt x="16" y="79"/>
                      <a:pt x="16" y="79"/>
                      <a:pt x="16" y="79"/>
                    </a:cubicBezTo>
                    <a:cubicBezTo>
                      <a:pt x="13" y="78"/>
                      <a:pt x="13" y="78"/>
                      <a:pt x="13" y="78"/>
                    </a:cubicBezTo>
                    <a:cubicBezTo>
                      <a:pt x="14" y="78"/>
                      <a:pt x="15" y="78"/>
                      <a:pt x="16" y="79"/>
                    </a:cubicBezTo>
                    <a:cubicBezTo>
                      <a:pt x="14" y="77"/>
                      <a:pt x="16" y="78"/>
                      <a:pt x="14" y="76"/>
                    </a:cubicBezTo>
                    <a:cubicBezTo>
                      <a:pt x="15" y="77"/>
                      <a:pt x="15" y="77"/>
                      <a:pt x="15" y="77"/>
                    </a:cubicBezTo>
                    <a:cubicBezTo>
                      <a:pt x="15" y="76"/>
                      <a:pt x="14" y="76"/>
                      <a:pt x="15" y="76"/>
                    </a:cubicBezTo>
                    <a:cubicBezTo>
                      <a:pt x="17" y="76"/>
                      <a:pt x="15" y="73"/>
                      <a:pt x="18" y="71"/>
                    </a:cubicBezTo>
                    <a:cubicBezTo>
                      <a:pt x="14" y="71"/>
                      <a:pt x="19" y="71"/>
                      <a:pt x="17" y="70"/>
                    </a:cubicBezTo>
                    <a:cubicBezTo>
                      <a:pt x="18" y="71"/>
                      <a:pt x="18" y="70"/>
                      <a:pt x="19" y="71"/>
                    </a:cubicBezTo>
                    <a:cubicBezTo>
                      <a:pt x="18" y="70"/>
                      <a:pt x="20" y="70"/>
                      <a:pt x="18" y="69"/>
                    </a:cubicBezTo>
                    <a:cubicBezTo>
                      <a:pt x="19" y="69"/>
                      <a:pt x="19" y="69"/>
                      <a:pt x="20" y="69"/>
                    </a:cubicBezTo>
                    <a:cubicBezTo>
                      <a:pt x="20" y="69"/>
                      <a:pt x="19" y="69"/>
                      <a:pt x="20" y="69"/>
                    </a:cubicBezTo>
                    <a:cubicBezTo>
                      <a:pt x="20" y="69"/>
                      <a:pt x="20" y="69"/>
                      <a:pt x="21" y="69"/>
                    </a:cubicBezTo>
                    <a:cubicBezTo>
                      <a:pt x="21" y="68"/>
                      <a:pt x="18" y="68"/>
                      <a:pt x="16" y="67"/>
                    </a:cubicBezTo>
                    <a:cubicBezTo>
                      <a:pt x="17" y="67"/>
                      <a:pt x="17" y="67"/>
                      <a:pt x="16" y="66"/>
                    </a:cubicBezTo>
                    <a:cubicBezTo>
                      <a:pt x="16" y="66"/>
                      <a:pt x="17" y="66"/>
                      <a:pt x="17" y="67"/>
                    </a:cubicBezTo>
                    <a:cubicBezTo>
                      <a:pt x="17" y="67"/>
                      <a:pt x="19" y="65"/>
                      <a:pt x="17" y="65"/>
                    </a:cubicBezTo>
                    <a:cubicBezTo>
                      <a:pt x="17" y="65"/>
                      <a:pt x="17" y="64"/>
                      <a:pt x="17" y="64"/>
                    </a:cubicBezTo>
                    <a:cubicBezTo>
                      <a:pt x="17" y="64"/>
                      <a:pt x="17" y="64"/>
                      <a:pt x="17" y="63"/>
                    </a:cubicBezTo>
                    <a:cubicBezTo>
                      <a:pt x="17" y="63"/>
                      <a:pt x="17" y="63"/>
                      <a:pt x="17" y="63"/>
                    </a:cubicBezTo>
                    <a:cubicBezTo>
                      <a:pt x="15" y="62"/>
                      <a:pt x="17" y="63"/>
                      <a:pt x="16" y="62"/>
                    </a:cubicBezTo>
                    <a:cubicBezTo>
                      <a:pt x="17" y="62"/>
                      <a:pt x="17" y="62"/>
                      <a:pt x="17" y="62"/>
                    </a:cubicBezTo>
                    <a:cubicBezTo>
                      <a:pt x="19" y="61"/>
                      <a:pt x="16" y="61"/>
                      <a:pt x="18" y="61"/>
                    </a:cubicBezTo>
                    <a:cubicBezTo>
                      <a:pt x="17" y="60"/>
                      <a:pt x="17" y="60"/>
                      <a:pt x="17" y="60"/>
                    </a:cubicBezTo>
                    <a:cubicBezTo>
                      <a:pt x="14" y="60"/>
                      <a:pt x="19" y="60"/>
                      <a:pt x="18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6" y="58"/>
                      <a:pt x="21" y="59"/>
                      <a:pt x="22" y="58"/>
                    </a:cubicBezTo>
                    <a:cubicBezTo>
                      <a:pt x="22" y="58"/>
                      <a:pt x="22" y="59"/>
                      <a:pt x="22" y="59"/>
                    </a:cubicBezTo>
                    <a:cubicBezTo>
                      <a:pt x="24" y="58"/>
                      <a:pt x="20" y="58"/>
                      <a:pt x="20" y="57"/>
                    </a:cubicBezTo>
                    <a:cubicBezTo>
                      <a:pt x="21" y="57"/>
                      <a:pt x="22" y="58"/>
                      <a:pt x="23" y="58"/>
                    </a:cubicBezTo>
                    <a:cubicBezTo>
                      <a:pt x="24" y="58"/>
                      <a:pt x="20" y="56"/>
                      <a:pt x="22" y="55"/>
                    </a:cubicBezTo>
                    <a:cubicBezTo>
                      <a:pt x="21" y="55"/>
                      <a:pt x="20" y="55"/>
                      <a:pt x="20" y="55"/>
                    </a:cubicBezTo>
                    <a:cubicBezTo>
                      <a:pt x="20" y="54"/>
                      <a:pt x="23" y="54"/>
                      <a:pt x="21" y="53"/>
                    </a:cubicBezTo>
                    <a:cubicBezTo>
                      <a:pt x="21" y="53"/>
                      <a:pt x="21" y="53"/>
                      <a:pt x="21" y="53"/>
                    </a:cubicBezTo>
                    <a:cubicBezTo>
                      <a:pt x="21" y="53"/>
                      <a:pt x="20" y="52"/>
                      <a:pt x="19" y="51"/>
                    </a:cubicBezTo>
                    <a:cubicBezTo>
                      <a:pt x="24" y="52"/>
                      <a:pt x="17" y="48"/>
                      <a:pt x="22" y="49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3" y="47"/>
                      <a:pt x="22" y="47"/>
                      <a:pt x="21" y="46"/>
                    </a:cubicBezTo>
                    <a:cubicBezTo>
                      <a:pt x="21" y="46"/>
                      <a:pt x="21" y="46"/>
                      <a:pt x="22" y="46"/>
                    </a:cubicBezTo>
                    <a:cubicBezTo>
                      <a:pt x="23" y="45"/>
                      <a:pt x="23" y="45"/>
                      <a:pt x="20" y="44"/>
                    </a:cubicBezTo>
                    <a:cubicBezTo>
                      <a:pt x="22" y="44"/>
                      <a:pt x="22" y="44"/>
                      <a:pt x="22" y="44"/>
                    </a:cubicBezTo>
                    <a:cubicBezTo>
                      <a:pt x="21" y="44"/>
                      <a:pt x="25" y="43"/>
                      <a:pt x="23" y="41"/>
                    </a:cubicBezTo>
                    <a:cubicBezTo>
                      <a:pt x="23" y="41"/>
                      <a:pt x="24" y="42"/>
                      <a:pt x="24" y="42"/>
                    </a:cubicBezTo>
                    <a:cubicBezTo>
                      <a:pt x="22" y="40"/>
                      <a:pt x="28" y="39"/>
                      <a:pt x="23" y="38"/>
                    </a:cubicBezTo>
                    <a:cubicBezTo>
                      <a:pt x="22" y="37"/>
                      <a:pt x="22" y="37"/>
                      <a:pt x="22" y="37"/>
                    </a:cubicBezTo>
                    <a:cubicBezTo>
                      <a:pt x="21" y="38"/>
                      <a:pt x="20" y="36"/>
                      <a:pt x="19" y="37"/>
                    </a:cubicBezTo>
                    <a:cubicBezTo>
                      <a:pt x="19" y="36"/>
                      <a:pt x="21" y="36"/>
                      <a:pt x="21" y="36"/>
                    </a:cubicBezTo>
                    <a:cubicBezTo>
                      <a:pt x="20" y="36"/>
                      <a:pt x="20" y="36"/>
                      <a:pt x="20" y="36"/>
                    </a:cubicBezTo>
                    <a:cubicBezTo>
                      <a:pt x="23" y="37"/>
                      <a:pt x="22" y="35"/>
                      <a:pt x="24" y="36"/>
                    </a:cubicBezTo>
                    <a:cubicBezTo>
                      <a:pt x="24" y="34"/>
                      <a:pt x="26" y="32"/>
                      <a:pt x="26" y="30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5" y="29"/>
                      <a:pt x="26" y="29"/>
                      <a:pt x="26" y="30"/>
                    </a:cubicBezTo>
                    <a:cubicBezTo>
                      <a:pt x="27" y="30"/>
                      <a:pt x="25" y="29"/>
                      <a:pt x="25" y="28"/>
                    </a:cubicBezTo>
                    <a:cubicBezTo>
                      <a:pt x="26" y="28"/>
                      <a:pt x="27" y="29"/>
                      <a:pt x="27" y="29"/>
                    </a:cubicBezTo>
                    <a:cubicBezTo>
                      <a:pt x="27" y="29"/>
                      <a:pt x="27" y="29"/>
                      <a:pt x="27" y="29"/>
                    </a:cubicBezTo>
                    <a:cubicBezTo>
                      <a:pt x="27" y="29"/>
                      <a:pt x="27" y="29"/>
                      <a:pt x="27" y="29"/>
                    </a:cubicBezTo>
                    <a:cubicBezTo>
                      <a:pt x="26" y="28"/>
                      <a:pt x="25" y="28"/>
                      <a:pt x="25" y="27"/>
                    </a:cubicBezTo>
                    <a:cubicBezTo>
                      <a:pt x="26" y="27"/>
                      <a:pt x="27" y="27"/>
                      <a:pt x="27" y="27"/>
                    </a:cubicBezTo>
                    <a:cubicBezTo>
                      <a:pt x="27" y="27"/>
                      <a:pt x="27" y="27"/>
                      <a:pt x="27" y="27"/>
                    </a:cubicBezTo>
                    <a:cubicBezTo>
                      <a:pt x="27" y="26"/>
                      <a:pt x="27" y="26"/>
                      <a:pt x="27" y="26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25" y="26"/>
                      <a:pt x="26" y="25"/>
                      <a:pt x="24" y="25"/>
                    </a:cubicBezTo>
                    <a:cubicBezTo>
                      <a:pt x="27" y="25"/>
                      <a:pt x="25" y="22"/>
                      <a:pt x="26" y="22"/>
                    </a:cubicBezTo>
                    <a:cubicBezTo>
                      <a:pt x="25" y="21"/>
                      <a:pt x="25" y="21"/>
                      <a:pt x="26" y="20"/>
                    </a:cubicBezTo>
                    <a:cubicBezTo>
                      <a:pt x="25" y="20"/>
                      <a:pt x="23" y="20"/>
                      <a:pt x="24" y="20"/>
                    </a:cubicBezTo>
                    <a:cubicBezTo>
                      <a:pt x="28" y="21"/>
                      <a:pt x="26" y="19"/>
                      <a:pt x="29" y="19"/>
                    </a:cubicBezTo>
                    <a:cubicBezTo>
                      <a:pt x="27" y="19"/>
                      <a:pt x="28" y="17"/>
                      <a:pt x="26" y="17"/>
                    </a:cubicBezTo>
                    <a:cubicBezTo>
                      <a:pt x="26" y="17"/>
                      <a:pt x="27" y="18"/>
                      <a:pt x="28" y="18"/>
                    </a:cubicBezTo>
                    <a:cubicBezTo>
                      <a:pt x="27" y="16"/>
                      <a:pt x="30" y="15"/>
                      <a:pt x="29" y="14"/>
                    </a:cubicBezTo>
                    <a:cubicBezTo>
                      <a:pt x="29" y="14"/>
                      <a:pt x="28" y="14"/>
                      <a:pt x="27" y="13"/>
                    </a:cubicBezTo>
                    <a:cubicBezTo>
                      <a:pt x="30" y="13"/>
                      <a:pt x="30" y="13"/>
                      <a:pt x="30" y="13"/>
                    </a:cubicBezTo>
                    <a:cubicBezTo>
                      <a:pt x="30" y="13"/>
                      <a:pt x="27" y="12"/>
                      <a:pt x="29" y="12"/>
                    </a:cubicBezTo>
                    <a:cubicBezTo>
                      <a:pt x="28" y="12"/>
                      <a:pt x="28" y="12"/>
                      <a:pt x="28" y="12"/>
                    </a:cubicBezTo>
                    <a:cubicBezTo>
                      <a:pt x="31" y="10"/>
                      <a:pt x="27" y="6"/>
                      <a:pt x="32" y="4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1" y="4"/>
                      <a:pt x="30" y="3"/>
                      <a:pt x="29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9" y="2"/>
                      <a:pt x="31" y="1"/>
                      <a:pt x="29" y="1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27" y="0"/>
                      <a:pt x="25" y="1"/>
                      <a:pt x="22" y="0"/>
                    </a:cubicBezTo>
                    <a:cubicBezTo>
                      <a:pt x="24" y="1"/>
                      <a:pt x="18" y="1"/>
                      <a:pt x="21" y="3"/>
                    </a:cubicBezTo>
                    <a:cubicBezTo>
                      <a:pt x="21" y="3"/>
                      <a:pt x="20" y="2"/>
                      <a:pt x="20" y="2"/>
                    </a:cubicBezTo>
                    <a:cubicBezTo>
                      <a:pt x="21" y="3"/>
                      <a:pt x="21" y="3"/>
                      <a:pt x="20" y="3"/>
                    </a:cubicBezTo>
                    <a:cubicBezTo>
                      <a:pt x="20" y="3"/>
                      <a:pt x="20" y="3"/>
                      <a:pt x="20" y="3"/>
                    </a:cubicBezTo>
                    <a:cubicBezTo>
                      <a:pt x="20" y="5"/>
                      <a:pt x="19" y="5"/>
                      <a:pt x="18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8" y="7"/>
                      <a:pt x="18" y="7"/>
                    </a:cubicBezTo>
                    <a:cubicBezTo>
                      <a:pt x="20" y="8"/>
                      <a:pt x="18" y="6"/>
                      <a:pt x="21" y="7"/>
                    </a:cubicBezTo>
                    <a:cubicBezTo>
                      <a:pt x="18" y="7"/>
                      <a:pt x="20" y="9"/>
                      <a:pt x="17" y="9"/>
                    </a:cubicBezTo>
                    <a:cubicBezTo>
                      <a:pt x="17" y="10"/>
                      <a:pt x="18" y="9"/>
                      <a:pt x="18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0"/>
                      <a:pt x="17" y="10"/>
                      <a:pt x="16" y="10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5" y="10"/>
                      <a:pt x="16" y="11"/>
                      <a:pt x="16" y="11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7" y="12"/>
                      <a:pt x="16" y="14"/>
                      <a:pt x="17" y="16"/>
                    </a:cubicBezTo>
                    <a:cubicBezTo>
                      <a:pt x="18" y="16"/>
                      <a:pt x="18" y="16"/>
                      <a:pt x="18" y="16"/>
                    </a:cubicBezTo>
                    <a:cubicBezTo>
                      <a:pt x="19" y="17"/>
                      <a:pt x="17" y="17"/>
                      <a:pt x="17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8" y="18"/>
                      <a:pt x="18" y="18"/>
                      <a:pt x="18" y="19"/>
                    </a:cubicBezTo>
                    <a:cubicBezTo>
                      <a:pt x="17" y="18"/>
                      <a:pt x="16" y="19"/>
                      <a:pt x="15" y="18"/>
                    </a:cubicBezTo>
                    <a:cubicBezTo>
                      <a:pt x="16" y="20"/>
                      <a:pt x="16" y="19"/>
                      <a:pt x="19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8" y="21"/>
                      <a:pt x="19" y="21"/>
                      <a:pt x="19" y="22"/>
                    </a:cubicBezTo>
                    <a:cubicBezTo>
                      <a:pt x="18" y="21"/>
                      <a:pt x="17" y="22"/>
                      <a:pt x="16" y="21"/>
                    </a:cubicBezTo>
                    <a:cubicBezTo>
                      <a:pt x="14" y="22"/>
                      <a:pt x="18" y="23"/>
                      <a:pt x="15" y="23"/>
                    </a:cubicBezTo>
                    <a:cubicBezTo>
                      <a:pt x="18" y="24"/>
                      <a:pt x="17" y="22"/>
                      <a:pt x="17" y="23"/>
                    </a:cubicBezTo>
                    <a:cubicBezTo>
                      <a:pt x="18" y="23"/>
                      <a:pt x="19" y="24"/>
                      <a:pt x="19" y="24"/>
                    </a:cubicBezTo>
                    <a:cubicBezTo>
                      <a:pt x="19" y="24"/>
                      <a:pt x="15" y="24"/>
                      <a:pt x="15" y="25"/>
                    </a:cubicBezTo>
                    <a:cubicBezTo>
                      <a:pt x="15" y="25"/>
                      <a:pt x="15" y="25"/>
                      <a:pt x="15" y="25"/>
                    </a:cubicBezTo>
                    <a:cubicBezTo>
                      <a:pt x="14" y="25"/>
                      <a:pt x="16" y="26"/>
                      <a:pt x="14" y="26"/>
                    </a:cubicBezTo>
                    <a:cubicBezTo>
                      <a:pt x="16" y="26"/>
                      <a:pt x="14" y="26"/>
                      <a:pt x="16" y="27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6" y="27"/>
                      <a:pt x="19" y="28"/>
                      <a:pt x="18" y="28"/>
                    </a:cubicBezTo>
                    <a:cubicBezTo>
                      <a:pt x="17" y="28"/>
                      <a:pt x="17" y="28"/>
                      <a:pt x="16" y="27"/>
                    </a:cubicBezTo>
                    <a:cubicBezTo>
                      <a:pt x="15" y="28"/>
                      <a:pt x="17" y="28"/>
                      <a:pt x="16" y="28"/>
                    </a:cubicBezTo>
                    <a:cubicBezTo>
                      <a:pt x="14" y="28"/>
                      <a:pt x="16" y="27"/>
                      <a:pt x="14" y="26"/>
                    </a:cubicBezTo>
                    <a:cubicBezTo>
                      <a:pt x="13" y="26"/>
                      <a:pt x="15" y="27"/>
                      <a:pt x="13" y="27"/>
                    </a:cubicBezTo>
                    <a:cubicBezTo>
                      <a:pt x="16" y="28"/>
                      <a:pt x="12" y="27"/>
                      <a:pt x="15" y="29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13" y="28"/>
                      <a:pt x="14" y="29"/>
                      <a:pt x="14" y="29"/>
                    </a:cubicBezTo>
                    <a:cubicBezTo>
                      <a:pt x="12" y="28"/>
                      <a:pt x="12" y="28"/>
                      <a:pt x="12" y="28"/>
                    </a:cubicBezTo>
                    <a:cubicBezTo>
                      <a:pt x="14" y="29"/>
                      <a:pt x="11" y="29"/>
                      <a:pt x="11" y="30"/>
                    </a:cubicBezTo>
                    <a:cubicBezTo>
                      <a:pt x="12" y="29"/>
                      <a:pt x="13" y="30"/>
                      <a:pt x="14" y="30"/>
                    </a:cubicBezTo>
                    <a:cubicBezTo>
                      <a:pt x="16" y="31"/>
                      <a:pt x="10" y="30"/>
                      <a:pt x="11" y="31"/>
                    </a:cubicBezTo>
                    <a:cubicBezTo>
                      <a:pt x="11" y="31"/>
                      <a:pt x="12" y="31"/>
                      <a:pt x="12" y="31"/>
                    </a:cubicBezTo>
                    <a:cubicBezTo>
                      <a:pt x="12" y="31"/>
                      <a:pt x="11" y="32"/>
                      <a:pt x="11" y="32"/>
                    </a:cubicBezTo>
                    <a:cubicBezTo>
                      <a:pt x="11" y="33"/>
                      <a:pt x="12" y="32"/>
                      <a:pt x="13" y="32"/>
                    </a:cubicBezTo>
                    <a:cubicBezTo>
                      <a:pt x="11" y="32"/>
                      <a:pt x="14" y="33"/>
                      <a:pt x="14" y="34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11" y="34"/>
                      <a:pt x="15" y="34"/>
                      <a:pt x="14" y="35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3" y="35"/>
                      <a:pt x="13" y="35"/>
                      <a:pt x="13" y="35"/>
                    </a:cubicBezTo>
                    <a:cubicBezTo>
                      <a:pt x="11" y="34"/>
                      <a:pt x="11" y="34"/>
                      <a:pt x="11" y="34"/>
                    </a:cubicBezTo>
                    <a:cubicBezTo>
                      <a:pt x="12" y="35"/>
                      <a:pt x="12" y="35"/>
                      <a:pt x="11" y="36"/>
                    </a:cubicBezTo>
                    <a:cubicBezTo>
                      <a:pt x="12" y="36"/>
                      <a:pt x="14" y="36"/>
                      <a:pt x="14" y="37"/>
                    </a:cubicBezTo>
                    <a:cubicBezTo>
                      <a:pt x="13" y="37"/>
                      <a:pt x="12" y="36"/>
                      <a:pt x="13" y="37"/>
                    </a:cubicBezTo>
                    <a:cubicBezTo>
                      <a:pt x="12" y="37"/>
                      <a:pt x="11" y="36"/>
                      <a:pt x="12" y="36"/>
                    </a:cubicBezTo>
                    <a:cubicBezTo>
                      <a:pt x="11" y="36"/>
                      <a:pt x="11" y="36"/>
                      <a:pt x="11" y="36"/>
                    </a:cubicBezTo>
                    <a:cubicBezTo>
                      <a:pt x="10" y="36"/>
                      <a:pt x="10" y="37"/>
                      <a:pt x="10" y="37"/>
                    </a:cubicBezTo>
                    <a:cubicBezTo>
                      <a:pt x="10" y="37"/>
                      <a:pt x="10" y="37"/>
                      <a:pt x="11" y="37"/>
                    </a:cubicBezTo>
                    <a:cubicBezTo>
                      <a:pt x="12" y="38"/>
                      <a:pt x="12" y="38"/>
                      <a:pt x="12" y="38"/>
                    </a:cubicBezTo>
                    <a:cubicBezTo>
                      <a:pt x="12" y="38"/>
                      <a:pt x="11" y="38"/>
                      <a:pt x="11" y="38"/>
                    </a:cubicBezTo>
                    <a:cubicBezTo>
                      <a:pt x="11" y="38"/>
                      <a:pt x="12" y="38"/>
                      <a:pt x="12" y="39"/>
                    </a:cubicBezTo>
                    <a:cubicBezTo>
                      <a:pt x="11" y="38"/>
                      <a:pt x="9" y="38"/>
                      <a:pt x="9" y="38"/>
                    </a:cubicBezTo>
                    <a:cubicBezTo>
                      <a:pt x="10" y="39"/>
                      <a:pt x="10" y="39"/>
                      <a:pt x="10" y="39"/>
                    </a:cubicBezTo>
                    <a:cubicBezTo>
                      <a:pt x="10" y="39"/>
                      <a:pt x="9" y="39"/>
                      <a:pt x="8" y="39"/>
                    </a:cubicBezTo>
                    <a:cubicBezTo>
                      <a:pt x="7" y="39"/>
                      <a:pt x="10" y="41"/>
                      <a:pt x="9" y="41"/>
                    </a:cubicBezTo>
                    <a:cubicBezTo>
                      <a:pt x="9" y="41"/>
                      <a:pt x="10" y="41"/>
                      <a:pt x="10" y="42"/>
                    </a:cubicBezTo>
                    <a:cubicBezTo>
                      <a:pt x="9" y="42"/>
                      <a:pt x="8" y="43"/>
                      <a:pt x="9" y="44"/>
                    </a:cubicBezTo>
                    <a:cubicBezTo>
                      <a:pt x="7" y="44"/>
                      <a:pt x="7" y="44"/>
                      <a:pt x="7" y="44"/>
                    </a:cubicBezTo>
                    <a:cubicBezTo>
                      <a:pt x="7" y="44"/>
                      <a:pt x="10" y="44"/>
                      <a:pt x="10" y="45"/>
                    </a:cubicBezTo>
                    <a:cubicBezTo>
                      <a:pt x="11" y="46"/>
                      <a:pt x="8" y="45"/>
                      <a:pt x="8" y="45"/>
                    </a:cubicBezTo>
                    <a:cubicBezTo>
                      <a:pt x="9" y="45"/>
                      <a:pt x="11" y="47"/>
                      <a:pt x="9" y="47"/>
                    </a:cubicBezTo>
                    <a:cubicBezTo>
                      <a:pt x="9" y="47"/>
                      <a:pt x="9" y="46"/>
                      <a:pt x="9" y="46"/>
                    </a:cubicBezTo>
                    <a:close/>
                    <a:moveTo>
                      <a:pt x="8" y="54"/>
                    </a:moveTo>
                    <a:cubicBezTo>
                      <a:pt x="8" y="54"/>
                      <a:pt x="7" y="53"/>
                      <a:pt x="8" y="54"/>
                    </a:cubicBezTo>
                    <a:cubicBezTo>
                      <a:pt x="10" y="54"/>
                      <a:pt x="9" y="54"/>
                      <a:pt x="8" y="54"/>
                    </a:cubicBezTo>
                    <a:close/>
                    <a:moveTo>
                      <a:pt x="9" y="67"/>
                    </a:moveTo>
                    <a:cubicBezTo>
                      <a:pt x="9" y="66"/>
                      <a:pt x="9" y="66"/>
                      <a:pt x="10" y="66"/>
                    </a:cubicBezTo>
                    <a:cubicBezTo>
                      <a:pt x="10" y="66"/>
                      <a:pt x="10" y="67"/>
                      <a:pt x="9" y="67"/>
                    </a:cubicBezTo>
                    <a:close/>
                    <a:moveTo>
                      <a:pt x="13" y="101"/>
                    </a:move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lose/>
                    <a:moveTo>
                      <a:pt x="12" y="102"/>
                    </a:moveTo>
                    <a:cubicBezTo>
                      <a:pt x="12" y="102"/>
                      <a:pt x="12" y="102"/>
                      <a:pt x="13" y="102"/>
                    </a:cubicBezTo>
                    <a:cubicBezTo>
                      <a:pt x="12" y="102"/>
                      <a:pt x="12" y="102"/>
                      <a:pt x="12" y="102"/>
                    </a:cubicBezTo>
                    <a:cubicBezTo>
                      <a:pt x="12" y="102"/>
                      <a:pt x="12" y="102"/>
                      <a:pt x="12" y="102"/>
                    </a:cubicBezTo>
                    <a:close/>
                    <a:moveTo>
                      <a:pt x="26" y="27"/>
                    </a:moveTo>
                    <a:cubicBezTo>
                      <a:pt x="26" y="27"/>
                      <a:pt x="26" y="27"/>
                      <a:pt x="26" y="27"/>
                    </a:cubicBezTo>
                    <a:cubicBezTo>
                      <a:pt x="25" y="27"/>
                      <a:pt x="26" y="27"/>
                      <a:pt x="26" y="27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8" name="Freeform 2917"/>
              <p:cNvSpPr>
                <a:spLocks/>
              </p:cNvSpPr>
              <p:nvPr/>
            </p:nvSpPr>
            <p:spPr bwMode="auto">
              <a:xfrm>
                <a:off x="4950" y="23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9" name="Freeform 2918"/>
              <p:cNvSpPr>
                <a:spLocks/>
              </p:cNvSpPr>
              <p:nvPr/>
            </p:nvSpPr>
            <p:spPr bwMode="auto">
              <a:xfrm>
                <a:off x="4952" y="233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0" name="Freeform 2919"/>
              <p:cNvSpPr>
                <a:spLocks/>
              </p:cNvSpPr>
              <p:nvPr/>
            </p:nvSpPr>
            <p:spPr bwMode="auto">
              <a:xfrm>
                <a:off x="4936" y="2445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1" name="Freeform 2920"/>
              <p:cNvSpPr>
                <a:spLocks/>
              </p:cNvSpPr>
              <p:nvPr/>
            </p:nvSpPr>
            <p:spPr bwMode="auto">
              <a:xfrm>
                <a:off x="4962" y="2485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2" name="Freeform 2921"/>
              <p:cNvSpPr>
                <a:spLocks/>
              </p:cNvSpPr>
              <p:nvPr/>
            </p:nvSpPr>
            <p:spPr bwMode="auto">
              <a:xfrm>
                <a:off x="4940" y="2490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3" name="Freeform 2922"/>
              <p:cNvSpPr>
                <a:spLocks/>
              </p:cNvSpPr>
              <p:nvPr/>
            </p:nvSpPr>
            <p:spPr bwMode="auto">
              <a:xfrm>
                <a:off x="4950" y="2483"/>
                <a:ext cx="5" cy="4"/>
              </a:xfrm>
              <a:custGeom>
                <a:avLst/>
                <a:gdLst>
                  <a:gd name="T0" fmla="*/ 1 w 2"/>
                  <a:gd name="T1" fmla="*/ 1 h 2"/>
                  <a:gd name="T2" fmla="*/ 0 w 2"/>
                  <a:gd name="T3" fmla="*/ 1 h 2"/>
                  <a:gd name="T4" fmla="*/ 0 w 2"/>
                  <a:gd name="T5" fmla="*/ 1 h 2"/>
                  <a:gd name="T6" fmla="*/ 1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4" name="Freeform 2923"/>
              <p:cNvSpPr>
                <a:spLocks/>
              </p:cNvSpPr>
              <p:nvPr/>
            </p:nvSpPr>
            <p:spPr bwMode="auto">
              <a:xfrm>
                <a:off x="4950" y="2485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5" name="Freeform 2924"/>
              <p:cNvSpPr>
                <a:spLocks/>
              </p:cNvSpPr>
              <p:nvPr/>
            </p:nvSpPr>
            <p:spPr bwMode="auto">
              <a:xfrm>
                <a:off x="4959" y="2476"/>
                <a:ext cx="7" cy="4"/>
              </a:xfrm>
              <a:custGeom>
                <a:avLst/>
                <a:gdLst>
                  <a:gd name="T0" fmla="*/ 1 w 3"/>
                  <a:gd name="T1" fmla="*/ 1 h 2"/>
                  <a:gd name="T2" fmla="*/ 2 w 3"/>
                  <a:gd name="T3" fmla="*/ 1 h 2"/>
                  <a:gd name="T4" fmla="*/ 1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1"/>
                    </a:moveTo>
                    <a:cubicBezTo>
                      <a:pt x="0" y="1"/>
                      <a:pt x="2" y="1"/>
                      <a:pt x="2" y="1"/>
                    </a:cubicBezTo>
                    <a:cubicBezTo>
                      <a:pt x="3" y="2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6" name="Freeform 2925"/>
              <p:cNvSpPr>
                <a:spLocks/>
              </p:cNvSpPr>
              <p:nvPr/>
            </p:nvSpPr>
            <p:spPr bwMode="auto">
              <a:xfrm>
                <a:off x="4943" y="2483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7" name="Freeform 2926"/>
              <p:cNvSpPr>
                <a:spLocks/>
              </p:cNvSpPr>
              <p:nvPr/>
            </p:nvSpPr>
            <p:spPr bwMode="auto">
              <a:xfrm>
                <a:off x="4945" y="2478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8" name="Freeform 2927"/>
              <p:cNvSpPr>
                <a:spLocks/>
              </p:cNvSpPr>
              <p:nvPr/>
            </p:nvSpPr>
            <p:spPr bwMode="auto">
              <a:xfrm>
                <a:off x="4945" y="2480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9" name="Rectangle 2928"/>
              <p:cNvSpPr>
                <a:spLocks noChangeArrowheads="1"/>
              </p:cNvSpPr>
              <p:nvPr/>
            </p:nvSpPr>
            <p:spPr bwMode="auto">
              <a:xfrm>
                <a:off x="4943" y="2480"/>
                <a:ext cx="1" cy="1"/>
              </a:xfrm>
              <a:prstGeom prst="rect">
                <a:avLst/>
              </a:pr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0" name="Freeform 2929"/>
              <p:cNvSpPr>
                <a:spLocks/>
              </p:cNvSpPr>
              <p:nvPr/>
            </p:nvSpPr>
            <p:spPr bwMode="auto">
              <a:xfrm>
                <a:off x="4948" y="246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1" name="Freeform 2930"/>
              <p:cNvSpPr>
                <a:spLocks/>
              </p:cNvSpPr>
              <p:nvPr/>
            </p:nvSpPr>
            <p:spPr bwMode="auto">
              <a:xfrm>
                <a:off x="4938" y="2466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2" name="Freeform 2931"/>
              <p:cNvSpPr>
                <a:spLocks/>
              </p:cNvSpPr>
              <p:nvPr/>
            </p:nvSpPr>
            <p:spPr bwMode="auto">
              <a:xfrm>
                <a:off x="4936" y="2461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3" name="Freeform 2932"/>
              <p:cNvSpPr>
                <a:spLocks/>
              </p:cNvSpPr>
              <p:nvPr/>
            </p:nvSpPr>
            <p:spPr bwMode="auto">
              <a:xfrm>
                <a:off x="4948" y="2445"/>
                <a:ext cx="7" cy="2"/>
              </a:xfrm>
              <a:custGeom>
                <a:avLst/>
                <a:gdLst>
                  <a:gd name="T0" fmla="*/ 0 w 7"/>
                  <a:gd name="T1" fmla="*/ 0 h 2"/>
                  <a:gd name="T2" fmla="*/ 0 w 7"/>
                  <a:gd name="T3" fmla="*/ 0 h 2"/>
                  <a:gd name="T4" fmla="*/ 7 w 7"/>
                  <a:gd name="T5" fmla="*/ 2 h 2"/>
                  <a:gd name="T6" fmla="*/ 0 w 7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lnTo>
                      <a:pt x="0" y="0"/>
                    </a:lnTo>
                    <a:lnTo>
                      <a:pt x="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4" name="Freeform 2933"/>
              <p:cNvSpPr>
                <a:spLocks/>
              </p:cNvSpPr>
              <p:nvPr/>
            </p:nvSpPr>
            <p:spPr bwMode="auto">
              <a:xfrm>
                <a:off x="4933" y="2424"/>
                <a:ext cx="7" cy="4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1 h 2"/>
                  <a:gd name="T4" fmla="*/ 3 w 3"/>
                  <a:gd name="T5" fmla="*/ 1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0" y="1"/>
                      <a:pt x="2" y="1"/>
                      <a:pt x="1" y="1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2" y="1"/>
                      <a:pt x="3" y="1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5" name="Freeform 2934"/>
              <p:cNvSpPr>
                <a:spLocks/>
              </p:cNvSpPr>
              <p:nvPr/>
            </p:nvSpPr>
            <p:spPr bwMode="auto">
              <a:xfrm>
                <a:off x="4940" y="242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6" name="Freeform 2935"/>
              <p:cNvSpPr>
                <a:spLocks/>
              </p:cNvSpPr>
              <p:nvPr/>
            </p:nvSpPr>
            <p:spPr bwMode="auto">
              <a:xfrm>
                <a:off x="5007" y="2239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0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7" name="Freeform 2936"/>
              <p:cNvSpPr>
                <a:spLocks/>
              </p:cNvSpPr>
              <p:nvPr/>
            </p:nvSpPr>
            <p:spPr bwMode="auto">
              <a:xfrm>
                <a:off x="5004" y="2234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0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8" name="Freeform 2937"/>
              <p:cNvSpPr>
                <a:spLocks/>
              </p:cNvSpPr>
              <p:nvPr/>
            </p:nvSpPr>
            <p:spPr bwMode="auto">
              <a:xfrm>
                <a:off x="4940" y="2362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9" name="Freeform 2938"/>
              <p:cNvSpPr>
                <a:spLocks/>
              </p:cNvSpPr>
              <p:nvPr/>
            </p:nvSpPr>
            <p:spPr bwMode="auto">
              <a:xfrm>
                <a:off x="4948" y="2350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0" name="Freeform 2939"/>
              <p:cNvSpPr>
                <a:spLocks/>
              </p:cNvSpPr>
              <p:nvPr/>
            </p:nvSpPr>
            <p:spPr bwMode="auto">
              <a:xfrm>
                <a:off x="4943" y="2338"/>
                <a:ext cx="7" cy="3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0" y="0"/>
                      <a:pt x="3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1" name="Freeform 2940"/>
              <p:cNvSpPr>
                <a:spLocks/>
              </p:cNvSpPr>
              <p:nvPr/>
            </p:nvSpPr>
            <p:spPr bwMode="auto">
              <a:xfrm>
                <a:off x="5741" y="2109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2" name="Freeform 2941"/>
              <p:cNvSpPr>
                <a:spLocks/>
              </p:cNvSpPr>
              <p:nvPr/>
            </p:nvSpPr>
            <p:spPr bwMode="auto">
              <a:xfrm>
                <a:off x="5734" y="2099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0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3" name="Freeform 2942"/>
              <p:cNvSpPr>
                <a:spLocks/>
              </p:cNvSpPr>
              <p:nvPr/>
            </p:nvSpPr>
            <p:spPr bwMode="auto">
              <a:xfrm>
                <a:off x="5731" y="2092"/>
                <a:ext cx="7" cy="5"/>
              </a:xfrm>
              <a:custGeom>
                <a:avLst/>
                <a:gdLst>
                  <a:gd name="T0" fmla="*/ 2 w 3"/>
                  <a:gd name="T1" fmla="*/ 0 h 2"/>
                  <a:gd name="T2" fmla="*/ 2 w 3"/>
                  <a:gd name="T3" fmla="*/ 2 h 2"/>
                  <a:gd name="T4" fmla="*/ 1 w 3"/>
                  <a:gd name="T5" fmla="*/ 2 h 2"/>
                  <a:gd name="T6" fmla="*/ 3 w 3"/>
                  <a:gd name="T7" fmla="*/ 2 h 2"/>
                  <a:gd name="T8" fmla="*/ 2 w 3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0" y="0"/>
                      <a:pt x="3" y="1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4" name="Freeform 2943"/>
              <p:cNvSpPr>
                <a:spLocks/>
              </p:cNvSpPr>
              <p:nvPr/>
            </p:nvSpPr>
            <p:spPr bwMode="auto">
              <a:xfrm>
                <a:off x="5745" y="2090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5" name="Freeform 2944"/>
              <p:cNvSpPr>
                <a:spLocks/>
              </p:cNvSpPr>
              <p:nvPr/>
            </p:nvSpPr>
            <p:spPr bwMode="auto">
              <a:xfrm>
                <a:off x="5748" y="2092"/>
                <a:ext cx="2" cy="0"/>
              </a:xfrm>
              <a:custGeom>
                <a:avLst/>
                <a:gdLst>
                  <a:gd name="T0" fmla="*/ 0 w 1"/>
                  <a:gd name="T1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6" name="Freeform 2945"/>
              <p:cNvSpPr>
                <a:spLocks/>
              </p:cNvSpPr>
              <p:nvPr/>
            </p:nvSpPr>
            <p:spPr bwMode="auto">
              <a:xfrm>
                <a:off x="5748" y="2090"/>
                <a:ext cx="5" cy="0"/>
              </a:xfrm>
              <a:custGeom>
                <a:avLst/>
                <a:gdLst>
                  <a:gd name="T0" fmla="*/ 0 w 2"/>
                  <a:gd name="T1" fmla="*/ 1 w 2"/>
                  <a:gd name="T2" fmla="*/ 2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7" name="Freeform 2946"/>
              <p:cNvSpPr>
                <a:spLocks/>
              </p:cNvSpPr>
              <p:nvPr/>
            </p:nvSpPr>
            <p:spPr bwMode="auto">
              <a:xfrm>
                <a:off x="5745" y="208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8" name="Freeform 2947"/>
              <p:cNvSpPr>
                <a:spLocks/>
              </p:cNvSpPr>
              <p:nvPr/>
            </p:nvSpPr>
            <p:spPr bwMode="auto">
              <a:xfrm>
                <a:off x="5743" y="2087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9" name="Freeform 2948"/>
              <p:cNvSpPr>
                <a:spLocks/>
              </p:cNvSpPr>
              <p:nvPr/>
            </p:nvSpPr>
            <p:spPr bwMode="auto">
              <a:xfrm>
                <a:off x="5741" y="2090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0" name="Freeform 2949"/>
              <p:cNvSpPr>
                <a:spLocks/>
              </p:cNvSpPr>
              <p:nvPr/>
            </p:nvSpPr>
            <p:spPr bwMode="auto">
              <a:xfrm>
                <a:off x="5731" y="2092"/>
                <a:ext cx="3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1" name="Freeform 2950"/>
              <p:cNvSpPr>
                <a:spLocks/>
              </p:cNvSpPr>
              <p:nvPr/>
            </p:nvSpPr>
            <p:spPr bwMode="auto">
              <a:xfrm>
                <a:off x="5748" y="2082"/>
                <a:ext cx="5" cy="3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0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2" name="Freeform 2951"/>
              <p:cNvSpPr>
                <a:spLocks/>
              </p:cNvSpPr>
              <p:nvPr/>
            </p:nvSpPr>
            <p:spPr bwMode="auto">
              <a:xfrm>
                <a:off x="5745" y="2082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3" name="Freeform 2952"/>
              <p:cNvSpPr>
                <a:spLocks/>
              </p:cNvSpPr>
              <p:nvPr/>
            </p:nvSpPr>
            <p:spPr bwMode="auto">
              <a:xfrm>
                <a:off x="5738" y="2085"/>
                <a:ext cx="5" cy="2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2 h 2"/>
                  <a:gd name="T4" fmla="*/ 0 w 5"/>
                  <a:gd name="T5" fmla="*/ 0 h 2"/>
                  <a:gd name="T6" fmla="*/ 0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lnTo>
                      <a:pt x="5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4" name="Freeform 2953"/>
              <p:cNvSpPr>
                <a:spLocks/>
              </p:cNvSpPr>
              <p:nvPr/>
            </p:nvSpPr>
            <p:spPr bwMode="auto">
              <a:xfrm>
                <a:off x="5753" y="2078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2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5" name="Freeform 2954"/>
              <p:cNvSpPr>
                <a:spLocks/>
              </p:cNvSpPr>
              <p:nvPr/>
            </p:nvSpPr>
            <p:spPr bwMode="auto">
              <a:xfrm>
                <a:off x="5753" y="2075"/>
                <a:ext cx="4" cy="3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6" name="Freeform 2955"/>
              <p:cNvSpPr>
                <a:spLocks/>
              </p:cNvSpPr>
              <p:nvPr/>
            </p:nvSpPr>
            <p:spPr bwMode="auto">
              <a:xfrm>
                <a:off x="5753" y="2073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7" name="Freeform 2956"/>
              <p:cNvSpPr>
                <a:spLocks/>
              </p:cNvSpPr>
              <p:nvPr/>
            </p:nvSpPr>
            <p:spPr bwMode="auto">
              <a:xfrm>
                <a:off x="5745" y="2080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1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8" name="Freeform 2957"/>
              <p:cNvSpPr>
                <a:spLocks/>
              </p:cNvSpPr>
              <p:nvPr/>
            </p:nvSpPr>
            <p:spPr bwMode="auto">
              <a:xfrm>
                <a:off x="5748" y="207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9" name="Freeform 2958"/>
              <p:cNvSpPr>
                <a:spLocks/>
              </p:cNvSpPr>
              <p:nvPr/>
            </p:nvSpPr>
            <p:spPr bwMode="auto">
              <a:xfrm>
                <a:off x="5745" y="20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0" name="Freeform 2959"/>
              <p:cNvSpPr>
                <a:spLocks/>
              </p:cNvSpPr>
              <p:nvPr/>
            </p:nvSpPr>
            <p:spPr bwMode="auto">
              <a:xfrm>
                <a:off x="5736" y="2080"/>
                <a:ext cx="7" cy="2"/>
              </a:xfrm>
              <a:custGeom>
                <a:avLst/>
                <a:gdLst>
                  <a:gd name="T0" fmla="*/ 3 w 3"/>
                  <a:gd name="T1" fmla="*/ 1 h 1"/>
                  <a:gd name="T2" fmla="*/ 0 w 3"/>
                  <a:gd name="T3" fmla="*/ 1 h 1"/>
                  <a:gd name="T4" fmla="*/ 3 w 3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1" y="0"/>
                      <a:pt x="0" y="1"/>
                    </a:cubicBezTo>
                    <a:cubicBezTo>
                      <a:pt x="1" y="1"/>
                      <a:pt x="2" y="1"/>
                      <a:pt x="3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1" name="Freeform 2960"/>
              <p:cNvSpPr>
                <a:spLocks/>
              </p:cNvSpPr>
              <p:nvPr/>
            </p:nvSpPr>
            <p:spPr bwMode="auto">
              <a:xfrm>
                <a:off x="5741" y="2080"/>
                <a:ext cx="4" cy="0"/>
              </a:xfrm>
              <a:custGeom>
                <a:avLst/>
                <a:gdLst>
                  <a:gd name="T0" fmla="*/ 1 w 2"/>
                  <a:gd name="T1" fmla="*/ 0 w 2"/>
                  <a:gd name="T2" fmla="*/ 2 w 2"/>
                  <a:gd name="T3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2" name="Rectangle 2961"/>
              <p:cNvSpPr>
                <a:spLocks noChangeArrowheads="1"/>
              </p:cNvSpPr>
              <p:nvPr/>
            </p:nvSpPr>
            <p:spPr bwMode="auto">
              <a:xfrm>
                <a:off x="5743" y="2078"/>
                <a:ext cx="1" cy="2"/>
              </a:xfrm>
              <a:prstGeom prst="rect">
                <a:avLst/>
              </a:pr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3" name="Freeform 2962"/>
              <p:cNvSpPr>
                <a:spLocks/>
              </p:cNvSpPr>
              <p:nvPr/>
            </p:nvSpPr>
            <p:spPr bwMode="auto">
              <a:xfrm>
                <a:off x="5745" y="2073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4" name="Freeform 2963"/>
              <p:cNvSpPr>
                <a:spLocks/>
              </p:cNvSpPr>
              <p:nvPr/>
            </p:nvSpPr>
            <p:spPr bwMode="auto">
              <a:xfrm>
                <a:off x="5748" y="2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5" name="Freeform 2964"/>
              <p:cNvSpPr>
                <a:spLocks/>
              </p:cNvSpPr>
              <p:nvPr/>
            </p:nvSpPr>
            <p:spPr bwMode="auto">
              <a:xfrm>
                <a:off x="5748" y="206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6" name="Freeform 2965"/>
              <p:cNvSpPr>
                <a:spLocks/>
              </p:cNvSpPr>
              <p:nvPr/>
            </p:nvSpPr>
            <p:spPr bwMode="auto">
              <a:xfrm>
                <a:off x="5745" y="207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7" name="Freeform 2966"/>
              <p:cNvSpPr>
                <a:spLocks/>
              </p:cNvSpPr>
              <p:nvPr/>
            </p:nvSpPr>
            <p:spPr bwMode="auto">
              <a:xfrm>
                <a:off x="5750" y="2071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8" name="Freeform 2967"/>
              <p:cNvSpPr>
                <a:spLocks/>
              </p:cNvSpPr>
              <p:nvPr/>
            </p:nvSpPr>
            <p:spPr bwMode="auto">
              <a:xfrm>
                <a:off x="5748" y="207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9" name="Freeform 2968"/>
              <p:cNvSpPr>
                <a:spLocks/>
              </p:cNvSpPr>
              <p:nvPr/>
            </p:nvSpPr>
            <p:spPr bwMode="auto">
              <a:xfrm>
                <a:off x="5745" y="2075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0" name="Freeform 2969"/>
              <p:cNvSpPr>
                <a:spLocks/>
              </p:cNvSpPr>
              <p:nvPr/>
            </p:nvSpPr>
            <p:spPr bwMode="auto">
              <a:xfrm>
                <a:off x="5731" y="2061"/>
                <a:ext cx="17" cy="5"/>
              </a:xfrm>
              <a:custGeom>
                <a:avLst/>
                <a:gdLst>
                  <a:gd name="T0" fmla="*/ 0 w 7"/>
                  <a:gd name="T1" fmla="*/ 0 h 2"/>
                  <a:gd name="T2" fmla="*/ 0 w 7"/>
                  <a:gd name="T3" fmla="*/ 1 h 2"/>
                  <a:gd name="T4" fmla="*/ 7 w 7"/>
                  <a:gd name="T5" fmla="*/ 2 h 2"/>
                  <a:gd name="T6" fmla="*/ 6 w 7"/>
                  <a:gd name="T7" fmla="*/ 2 h 2"/>
                  <a:gd name="T8" fmla="*/ 3 w 7"/>
                  <a:gd name="T9" fmla="*/ 2 h 2"/>
                  <a:gd name="T10" fmla="*/ 4 w 7"/>
                  <a:gd name="T11" fmla="*/ 1 h 2"/>
                  <a:gd name="T12" fmla="*/ 0 w 7"/>
                  <a:gd name="T13" fmla="*/ 0 h 2"/>
                  <a:gd name="T14" fmla="*/ 1 w 7"/>
                  <a:gd name="T15" fmla="*/ 0 h 2"/>
                  <a:gd name="T16" fmla="*/ 0 w 7"/>
                  <a:gd name="T1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cubicBezTo>
                      <a:pt x="1" y="0"/>
                      <a:pt x="2" y="1"/>
                      <a:pt x="0" y="1"/>
                    </a:cubicBezTo>
                    <a:cubicBezTo>
                      <a:pt x="1" y="2"/>
                      <a:pt x="5" y="2"/>
                      <a:pt x="7" y="2"/>
                    </a:cubicBezTo>
                    <a:cubicBezTo>
                      <a:pt x="7" y="2"/>
                      <a:pt x="6" y="2"/>
                      <a:pt x="6" y="2"/>
                    </a:cubicBezTo>
                    <a:cubicBezTo>
                      <a:pt x="5" y="2"/>
                      <a:pt x="4" y="2"/>
                      <a:pt x="3" y="2"/>
                    </a:cubicBezTo>
                    <a:cubicBezTo>
                      <a:pt x="2" y="1"/>
                      <a:pt x="3" y="1"/>
                      <a:pt x="4" y="1"/>
                    </a:cubicBezTo>
                    <a:cubicBezTo>
                      <a:pt x="3" y="1"/>
                      <a:pt x="2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1" name="Freeform 2970"/>
              <p:cNvSpPr>
                <a:spLocks/>
              </p:cNvSpPr>
              <p:nvPr/>
            </p:nvSpPr>
            <p:spPr bwMode="auto">
              <a:xfrm>
                <a:off x="5748" y="2068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  <a:gd name="T6" fmla="*/ 0 w 2"/>
                  <a:gd name="T7" fmla="*/ 0 h 1"/>
                  <a:gd name="T8" fmla="*/ 0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2" name="Freeform 2971"/>
              <p:cNvSpPr>
                <a:spLocks/>
              </p:cNvSpPr>
              <p:nvPr/>
            </p:nvSpPr>
            <p:spPr bwMode="auto">
              <a:xfrm>
                <a:off x="5741" y="2068"/>
                <a:ext cx="9" cy="5"/>
              </a:xfrm>
              <a:custGeom>
                <a:avLst/>
                <a:gdLst>
                  <a:gd name="T0" fmla="*/ 3 w 4"/>
                  <a:gd name="T1" fmla="*/ 1 h 2"/>
                  <a:gd name="T2" fmla="*/ 0 w 4"/>
                  <a:gd name="T3" fmla="*/ 0 h 2"/>
                  <a:gd name="T4" fmla="*/ 1 w 4"/>
                  <a:gd name="T5" fmla="*/ 1 h 2"/>
                  <a:gd name="T6" fmla="*/ 3 w 4"/>
                  <a:gd name="T7" fmla="*/ 1 h 2"/>
                  <a:gd name="T8" fmla="*/ 3 w 4"/>
                  <a:gd name="T9" fmla="*/ 2 h 2"/>
                  <a:gd name="T10" fmla="*/ 4 w 4"/>
                  <a:gd name="T11" fmla="*/ 2 h 2"/>
                  <a:gd name="T12" fmla="*/ 3 w 4"/>
                  <a:gd name="T13" fmla="*/ 2 h 2"/>
                  <a:gd name="T14" fmla="*/ 3 w 4"/>
                  <a:gd name="T15" fmla="*/ 2 h 2"/>
                  <a:gd name="T16" fmla="*/ 3 w 4"/>
                  <a:gd name="T17" fmla="*/ 2 h 2"/>
                  <a:gd name="T18" fmla="*/ 3 w 4"/>
                  <a:gd name="T19" fmla="*/ 2 h 2"/>
                  <a:gd name="T20" fmla="*/ 3 w 4"/>
                  <a:gd name="T21" fmla="*/ 2 h 2"/>
                  <a:gd name="T22" fmla="*/ 3 w 4"/>
                  <a:gd name="T23" fmla="*/ 1 h 2"/>
                  <a:gd name="T24" fmla="*/ 3 w 4"/>
                  <a:gd name="T25" fmla="*/ 2 h 2"/>
                  <a:gd name="T26" fmla="*/ 3 w 4"/>
                  <a:gd name="T27" fmla="*/ 2 h 2"/>
                  <a:gd name="T28" fmla="*/ 3 w 4"/>
                  <a:gd name="T29" fmla="*/ 2 h 2"/>
                  <a:gd name="T30" fmla="*/ 3 w 4"/>
                  <a:gd name="T31" fmla="*/ 1 h 2"/>
                  <a:gd name="T32" fmla="*/ 3 w 4"/>
                  <a:gd name="T3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2">
                    <a:moveTo>
                      <a:pt x="3" y="1"/>
                    </a:moveTo>
                    <a:cubicBezTo>
                      <a:pt x="2" y="1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2" y="2"/>
                      <a:pt x="3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3" name="Freeform 2972"/>
              <p:cNvSpPr>
                <a:spLocks/>
              </p:cNvSpPr>
              <p:nvPr/>
            </p:nvSpPr>
            <p:spPr bwMode="auto">
              <a:xfrm>
                <a:off x="5731" y="207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4" name="Freeform 2973"/>
              <p:cNvSpPr>
                <a:spLocks/>
              </p:cNvSpPr>
              <p:nvPr/>
            </p:nvSpPr>
            <p:spPr bwMode="auto">
              <a:xfrm>
                <a:off x="5731" y="2078"/>
                <a:ext cx="10" cy="2"/>
              </a:xfrm>
              <a:custGeom>
                <a:avLst/>
                <a:gdLst>
                  <a:gd name="T0" fmla="*/ 0 w 4"/>
                  <a:gd name="T1" fmla="*/ 0 h 1"/>
                  <a:gd name="T2" fmla="*/ 1 w 4"/>
                  <a:gd name="T3" fmla="*/ 1 h 1"/>
                  <a:gd name="T4" fmla="*/ 0 w 4"/>
                  <a:gd name="T5" fmla="*/ 1 h 1"/>
                  <a:gd name="T6" fmla="*/ 1 w 4"/>
                  <a:gd name="T7" fmla="*/ 1 h 1"/>
                  <a:gd name="T8" fmla="*/ 1 w 4"/>
                  <a:gd name="T9" fmla="*/ 1 h 1"/>
                  <a:gd name="T10" fmla="*/ 4 w 4"/>
                  <a:gd name="T11" fmla="*/ 1 h 1"/>
                  <a:gd name="T12" fmla="*/ 0 w 4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0"/>
                      <a:pt x="4" y="1"/>
                    </a:cubicBezTo>
                    <a:cubicBezTo>
                      <a:pt x="2" y="0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5" name="Freeform 2974"/>
              <p:cNvSpPr>
                <a:spLocks/>
              </p:cNvSpPr>
              <p:nvPr/>
            </p:nvSpPr>
            <p:spPr bwMode="auto">
              <a:xfrm>
                <a:off x="5736" y="2073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6" name="Freeform 2975"/>
              <p:cNvSpPr>
                <a:spLocks/>
              </p:cNvSpPr>
              <p:nvPr/>
            </p:nvSpPr>
            <p:spPr bwMode="auto">
              <a:xfrm>
                <a:off x="5750" y="2066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2 h 2"/>
                  <a:gd name="T4" fmla="*/ 0 w 3"/>
                  <a:gd name="T5" fmla="*/ 0 h 2"/>
                  <a:gd name="T6" fmla="*/ 0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7" name="Freeform 2976"/>
              <p:cNvSpPr>
                <a:spLocks/>
              </p:cNvSpPr>
              <p:nvPr/>
            </p:nvSpPr>
            <p:spPr bwMode="auto">
              <a:xfrm>
                <a:off x="5750" y="2064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2 h 2"/>
                  <a:gd name="T4" fmla="*/ 3 w 3"/>
                  <a:gd name="T5" fmla="*/ 0 h 2"/>
                  <a:gd name="T6" fmla="*/ 0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8" name="Freeform 2977"/>
              <p:cNvSpPr>
                <a:spLocks/>
              </p:cNvSpPr>
              <p:nvPr/>
            </p:nvSpPr>
            <p:spPr bwMode="auto">
              <a:xfrm>
                <a:off x="5743" y="1926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9" name="Freeform 2978"/>
              <p:cNvSpPr>
                <a:spLocks/>
              </p:cNvSpPr>
              <p:nvPr/>
            </p:nvSpPr>
            <p:spPr bwMode="auto">
              <a:xfrm>
                <a:off x="5743" y="193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0" name="Freeform 2979"/>
              <p:cNvSpPr>
                <a:spLocks/>
              </p:cNvSpPr>
              <p:nvPr/>
            </p:nvSpPr>
            <p:spPr bwMode="auto">
              <a:xfrm>
                <a:off x="5762" y="2007"/>
                <a:ext cx="7" cy="2"/>
              </a:xfrm>
              <a:custGeom>
                <a:avLst/>
                <a:gdLst>
                  <a:gd name="T0" fmla="*/ 0 w 3"/>
                  <a:gd name="T1" fmla="*/ 1 h 1"/>
                  <a:gd name="T2" fmla="*/ 2 w 3"/>
                  <a:gd name="T3" fmla="*/ 0 h 1"/>
                  <a:gd name="T4" fmla="*/ 0 w 3"/>
                  <a:gd name="T5" fmla="*/ 0 h 1"/>
                  <a:gd name="T6" fmla="*/ 0 w 3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3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1" name="Freeform 2980"/>
              <p:cNvSpPr>
                <a:spLocks/>
              </p:cNvSpPr>
              <p:nvPr/>
            </p:nvSpPr>
            <p:spPr bwMode="auto">
              <a:xfrm>
                <a:off x="5753" y="1966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2" name="Freeform 2981"/>
              <p:cNvSpPr>
                <a:spLocks/>
              </p:cNvSpPr>
              <p:nvPr/>
            </p:nvSpPr>
            <p:spPr bwMode="auto">
              <a:xfrm>
                <a:off x="5741" y="196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3" name="Freeform 2982"/>
              <p:cNvSpPr>
                <a:spLocks/>
              </p:cNvSpPr>
              <p:nvPr/>
            </p:nvSpPr>
            <p:spPr bwMode="auto">
              <a:xfrm>
                <a:off x="5743" y="1905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4" name="Freeform 2983"/>
              <p:cNvSpPr>
                <a:spLocks/>
              </p:cNvSpPr>
              <p:nvPr/>
            </p:nvSpPr>
            <p:spPr bwMode="auto">
              <a:xfrm>
                <a:off x="5753" y="2040"/>
                <a:ext cx="4" cy="0"/>
              </a:xfrm>
              <a:custGeom>
                <a:avLst/>
                <a:gdLst>
                  <a:gd name="T0" fmla="*/ 1 w 2"/>
                  <a:gd name="T1" fmla="*/ 2 w 2"/>
                  <a:gd name="T2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5" name="Freeform 2984"/>
              <p:cNvSpPr>
                <a:spLocks/>
              </p:cNvSpPr>
              <p:nvPr/>
            </p:nvSpPr>
            <p:spPr bwMode="auto">
              <a:xfrm>
                <a:off x="5774" y="193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6" name="Freeform 2985"/>
              <p:cNvSpPr>
                <a:spLocks/>
              </p:cNvSpPr>
              <p:nvPr/>
            </p:nvSpPr>
            <p:spPr bwMode="auto">
              <a:xfrm>
                <a:off x="5757" y="2037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7" name="Freeform 2986"/>
              <p:cNvSpPr>
                <a:spLocks/>
              </p:cNvSpPr>
              <p:nvPr/>
            </p:nvSpPr>
            <p:spPr bwMode="auto">
              <a:xfrm>
                <a:off x="5764" y="183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8" name="Freeform 2987"/>
              <p:cNvSpPr>
                <a:spLocks/>
              </p:cNvSpPr>
              <p:nvPr/>
            </p:nvSpPr>
            <p:spPr bwMode="auto">
              <a:xfrm>
                <a:off x="5798" y="1817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9" name="Rectangle 2988"/>
              <p:cNvSpPr>
                <a:spLocks noChangeArrowheads="1"/>
              </p:cNvSpPr>
              <p:nvPr/>
            </p:nvSpPr>
            <p:spPr bwMode="auto">
              <a:xfrm>
                <a:off x="5755" y="2056"/>
                <a:ext cx="1" cy="1"/>
              </a:xfrm>
              <a:prstGeom prst="rect">
                <a:avLst/>
              </a:pr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0" name="Freeform 2989"/>
              <p:cNvSpPr>
                <a:spLocks/>
              </p:cNvSpPr>
              <p:nvPr/>
            </p:nvSpPr>
            <p:spPr bwMode="auto">
              <a:xfrm>
                <a:off x="5741" y="205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1" name="Freeform 2990"/>
              <p:cNvSpPr>
                <a:spLocks/>
              </p:cNvSpPr>
              <p:nvPr/>
            </p:nvSpPr>
            <p:spPr bwMode="auto">
              <a:xfrm>
                <a:off x="5738" y="202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2" name="Freeform 2991"/>
              <p:cNvSpPr>
                <a:spLocks/>
              </p:cNvSpPr>
              <p:nvPr/>
            </p:nvSpPr>
            <p:spPr bwMode="auto">
              <a:xfrm>
                <a:off x="5753" y="20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3" name="Freeform 2992"/>
              <p:cNvSpPr>
                <a:spLocks/>
              </p:cNvSpPr>
              <p:nvPr/>
            </p:nvSpPr>
            <p:spPr bwMode="auto">
              <a:xfrm>
                <a:off x="5753" y="2056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4" name="Freeform 2993"/>
              <p:cNvSpPr>
                <a:spLocks/>
              </p:cNvSpPr>
              <p:nvPr/>
            </p:nvSpPr>
            <p:spPr bwMode="auto">
              <a:xfrm>
                <a:off x="5753" y="205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5" name="Freeform 2994"/>
              <p:cNvSpPr>
                <a:spLocks/>
              </p:cNvSpPr>
              <p:nvPr/>
            </p:nvSpPr>
            <p:spPr bwMode="auto">
              <a:xfrm>
                <a:off x="5762" y="187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6" name="Freeform 2995"/>
              <p:cNvSpPr>
                <a:spLocks/>
              </p:cNvSpPr>
              <p:nvPr/>
            </p:nvSpPr>
            <p:spPr bwMode="auto">
              <a:xfrm>
                <a:off x="5734" y="19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7" name="Freeform 2996"/>
              <p:cNvSpPr>
                <a:spLocks/>
              </p:cNvSpPr>
              <p:nvPr/>
            </p:nvSpPr>
            <p:spPr bwMode="auto">
              <a:xfrm>
                <a:off x="5731" y="1988"/>
                <a:ext cx="12" cy="2"/>
              </a:xfrm>
              <a:custGeom>
                <a:avLst/>
                <a:gdLst>
                  <a:gd name="T0" fmla="*/ 0 w 5"/>
                  <a:gd name="T1" fmla="*/ 0 h 1"/>
                  <a:gd name="T2" fmla="*/ 1 w 5"/>
                  <a:gd name="T3" fmla="*/ 0 h 1"/>
                  <a:gd name="T4" fmla="*/ 5 w 5"/>
                  <a:gd name="T5" fmla="*/ 1 h 1"/>
                  <a:gd name="T6" fmla="*/ 0 w 5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1">
                    <a:moveTo>
                      <a:pt x="0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5" y="1"/>
                      <a:pt x="5" y="1"/>
                      <a:pt x="5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8" name="Freeform 2997"/>
              <p:cNvSpPr>
                <a:spLocks noEditPoints="1"/>
              </p:cNvSpPr>
              <p:nvPr/>
            </p:nvSpPr>
            <p:spPr bwMode="auto">
              <a:xfrm>
                <a:off x="5722" y="1810"/>
                <a:ext cx="78" cy="254"/>
              </a:xfrm>
              <a:custGeom>
                <a:avLst/>
                <a:gdLst>
                  <a:gd name="T0" fmla="*/ 9 w 33"/>
                  <a:gd name="T1" fmla="*/ 48 h 107"/>
                  <a:gd name="T2" fmla="*/ 9 w 33"/>
                  <a:gd name="T3" fmla="*/ 51 h 107"/>
                  <a:gd name="T4" fmla="*/ 7 w 33"/>
                  <a:gd name="T5" fmla="*/ 53 h 107"/>
                  <a:gd name="T6" fmla="*/ 8 w 33"/>
                  <a:gd name="T7" fmla="*/ 56 h 107"/>
                  <a:gd name="T8" fmla="*/ 8 w 33"/>
                  <a:gd name="T9" fmla="*/ 59 h 107"/>
                  <a:gd name="T10" fmla="*/ 13 w 33"/>
                  <a:gd name="T11" fmla="*/ 66 h 107"/>
                  <a:gd name="T12" fmla="*/ 13 w 33"/>
                  <a:gd name="T13" fmla="*/ 66 h 107"/>
                  <a:gd name="T14" fmla="*/ 8 w 33"/>
                  <a:gd name="T15" fmla="*/ 65 h 107"/>
                  <a:gd name="T16" fmla="*/ 8 w 33"/>
                  <a:gd name="T17" fmla="*/ 69 h 107"/>
                  <a:gd name="T18" fmla="*/ 7 w 33"/>
                  <a:gd name="T19" fmla="*/ 72 h 107"/>
                  <a:gd name="T20" fmla="*/ 5 w 33"/>
                  <a:gd name="T21" fmla="*/ 76 h 107"/>
                  <a:gd name="T22" fmla="*/ 4 w 33"/>
                  <a:gd name="T23" fmla="*/ 79 h 107"/>
                  <a:gd name="T24" fmla="*/ 12 w 33"/>
                  <a:gd name="T25" fmla="*/ 85 h 107"/>
                  <a:gd name="T26" fmla="*/ 4 w 33"/>
                  <a:gd name="T27" fmla="*/ 85 h 107"/>
                  <a:gd name="T28" fmla="*/ 3 w 33"/>
                  <a:gd name="T29" fmla="*/ 87 h 107"/>
                  <a:gd name="T30" fmla="*/ 3 w 33"/>
                  <a:gd name="T31" fmla="*/ 89 h 107"/>
                  <a:gd name="T32" fmla="*/ 4 w 33"/>
                  <a:gd name="T33" fmla="*/ 94 h 107"/>
                  <a:gd name="T34" fmla="*/ 9 w 33"/>
                  <a:gd name="T35" fmla="*/ 98 h 107"/>
                  <a:gd name="T36" fmla="*/ 4 w 33"/>
                  <a:gd name="T37" fmla="*/ 101 h 107"/>
                  <a:gd name="T38" fmla="*/ 8 w 33"/>
                  <a:gd name="T39" fmla="*/ 104 h 107"/>
                  <a:gd name="T40" fmla="*/ 14 w 33"/>
                  <a:gd name="T41" fmla="*/ 105 h 107"/>
                  <a:gd name="T42" fmla="*/ 12 w 33"/>
                  <a:gd name="T43" fmla="*/ 104 h 107"/>
                  <a:gd name="T44" fmla="*/ 14 w 33"/>
                  <a:gd name="T45" fmla="*/ 101 h 107"/>
                  <a:gd name="T46" fmla="*/ 16 w 33"/>
                  <a:gd name="T47" fmla="*/ 95 h 107"/>
                  <a:gd name="T48" fmla="*/ 15 w 33"/>
                  <a:gd name="T49" fmla="*/ 87 h 107"/>
                  <a:gd name="T50" fmla="*/ 17 w 33"/>
                  <a:gd name="T51" fmla="*/ 84 h 107"/>
                  <a:gd name="T52" fmla="*/ 15 w 33"/>
                  <a:gd name="T53" fmla="*/ 82 h 107"/>
                  <a:gd name="T54" fmla="*/ 14 w 33"/>
                  <a:gd name="T55" fmla="*/ 78 h 107"/>
                  <a:gd name="T56" fmla="*/ 17 w 33"/>
                  <a:gd name="T57" fmla="*/ 70 h 107"/>
                  <a:gd name="T58" fmla="*/ 16 w 33"/>
                  <a:gd name="T59" fmla="*/ 67 h 107"/>
                  <a:gd name="T60" fmla="*/ 18 w 33"/>
                  <a:gd name="T61" fmla="*/ 63 h 107"/>
                  <a:gd name="T62" fmla="*/ 17 w 33"/>
                  <a:gd name="T63" fmla="*/ 59 h 107"/>
                  <a:gd name="T64" fmla="*/ 20 w 33"/>
                  <a:gd name="T65" fmla="*/ 55 h 107"/>
                  <a:gd name="T66" fmla="*/ 23 w 33"/>
                  <a:gd name="T67" fmla="*/ 48 h 107"/>
                  <a:gd name="T68" fmla="*/ 25 w 33"/>
                  <a:gd name="T69" fmla="*/ 41 h 107"/>
                  <a:gd name="T70" fmla="*/ 25 w 33"/>
                  <a:gd name="T71" fmla="*/ 35 h 107"/>
                  <a:gd name="T72" fmla="*/ 28 w 33"/>
                  <a:gd name="T73" fmla="*/ 29 h 107"/>
                  <a:gd name="T74" fmla="*/ 28 w 33"/>
                  <a:gd name="T75" fmla="*/ 26 h 107"/>
                  <a:gd name="T76" fmla="*/ 30 w 33"/>
                  <a:gd name="T77" fmla="*/ 19 h 107"/>
                  <a:gd name="T78" fmla="*/ 30 w 33"/>
                  <a:gd name="T79" fmla="*/ 12 h 107"/>
                  <a:gd name="T80" fmla="*/ 31 w 33"/>
                  <a:gd name="T81" fmla="*/ 0 h 107"/>
                  <a:gd name="T82" fmla="*/ 22 w 33"/>
                  <a:gd name="T83" fmla="*/ 3 h 107"/>
                  <a:gd name="T84" fmla="*/ 20 w 33"/>
                  <a:gd name="T85" fmla="*/ 9 h 107"/>
                  <a:gd name="T86" fmla="*/ 18 w 33"/>
                  <a:gd name="T87" fmla="*/ 10 h 107"/>
                  <a:gd name="T88" fmla="*/ 17 w 33"/>
                  <a:gd name="T89" fmla="*/ 18 h 107"/>
                  <a:gd name="T90" fmla="*/ 18 w 33"/>
                  <a:gd name="T91" fmla="*/ 22 h 107"/>
                  <a:gd name="T92" fmla="*/ 17 w 33"/>
                  <a:gd name="T93" fmla="*/ 26 h 107"/>
                  <a:gd name="T94" fmla="*/ 16 w 33"/>
                  <a:gd name="T95" fmla="*/ 28 h 107"/>
                  <a:gd name="T96" fmla="*/ 12 w 33"/>
                  <a:gd name="T97" fmla="*/ 31 h 107"/>
                  <a:gd name="T98" fmla="*/ 15 w 33"/>
                  <a:gd name="T99" fmla="*/ 35 h 107"/>
                  <a:gd name="T100" fmla="*/ 14 w 33"/>
                  <a:gd name="T101" fmla="*/ 37 h 107"/>
                  <a:gd name="T102" fmla="*/ 12 w 33"/>
                  <a:gd name="T103" fmla="*/ 37 h 107"/>
                  <a:gd name="T104" fmla="*/ 11 w 33"/>
                  <a:gd name="T105" fmla="*/ 41 h 107"/>
                  <a:gd name="T106" fmla="*/ 10 w 33"/>
                  <a:gd name="T107" fmla="*/ 46 h 107"/>
                  <a:gd name="T108" fmla="*/ 10 w 33"/>
                  <a:gd name="T109" fmla="*/ 66 h 107"/>
                  <a:gd name="T110" fmla="*/ 12 w 33"/>
                  <a:gd name="T111" fmla="*/ 10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3" h="107">
                    <a:moveTo>
                      <a:pt x="10" y="46"/>
                    </a:moveTo>
                    <a:cubicBezTo>
                      <a:pt x="9" y="46"/>
                      <a:pt x="9" y="46"/>
                      <a:pt x="9" y="46"/>
                    </a:cubicBezTo>
                    <a:cubicBezTo>
                      <a:pt x="7" y="45"/>
                      <a:pt x="8" y="45"/>
                      <a:pt x="6" y="45"/>
                    </a:cubicBezTo>
                    <a:cubicBezTo>
                      <a:pt x="10" y="46"/>
                      <a:pt x="6" y="47"/>
                      <a:pt x="10" y="48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7" y="48"/>
                      <a:pt x="12" y="49"/>
                      <a:pt x="11" y="50"/>
                    </a:cubicBezTo>
                    <a:cubicBezTo>
                      <a:pt x="10" y="50"/>
                      <a:pt x="10" y="50"/>
                      <a:pt x="9" y="50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1"/>
                      <a:pt x="9" y="51"/>
                      <a:pt x="10" y="50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9" y="51"/>
                      <a:pt x="9" y="51"/>
                      <a:pt x="9" y="51"/>
                    </a:cubicBezTo>
                    <a:cubicBezTo>
                      <a:pt x="10" y="52"/>
                      <a:pt x="11" y="52"/>
                      <a:pt x="11" y="52"/>
                    </a:cubicBezTo>
                    <a:cubicBezTo>
                      <a:pt x="11" y="53"/>
                      <a:pt x="11" y="52"/>
                      <a:pt x="10" y="52"/>
                    </a:cubicBezTo>
                    <a:cubicBezTo>
                      <a:pt x="11" y="53"/>
                      <a:pt x="11" y="53"/>
                      <a:pt x="11" y="53"/>
                    </a:cubicBezTo>
                    <a:cubicBezTo>
                      <a:pt x="10" y="53"/>
                      <a:pt x="9" y="52"/>
                      <a:pt x="10" y="52"/>
                    </a:cubicBezTo>
                    <a:cubicBezTo>
                      <a:pt x="5" y="52"/>
                      <a:pt x="10" y="53"/>
                      <a:pt x="8" y="53"/>
                    </a:cubicBezTo>
                    <a:cubicBezTo>
                      <a:pt x="7" y="53"/>
                      <a:pt x="7" y="53"/>
                      <a:pt x="7" y="53"/>
                    </a:cubicBezTo>
                    <a:cubicBezTo>
                      <a:pt x="5" y="52"/>
                      <a:pt x="6" y="53"/>
                      <a:pt x="4" y="53"/>
                    </a:cubicBezTo>
                    <a:cubicBezTo>
                      <a:pt x="5" y="53"/>
                      <a:pt x="8" y="53"/>
                      <a:pt x="9" y="54"/>
                    </a:cubicBezTo>
                    <a:cubicBezTo>
                      <a:pt x="9" y="54"/>
                      <a:pt x="8" y="54"/>
                      <a:pt x="9" y="55"/>
                    </a:cubicBezTo>
                    <a:cubicBezTo>
                      <a:pt x="8" y="54"/>
                      <a:pt x="8" y="55"/>
                      <a:pt x="8" y="55"/>
                    </a:cubicBezTo>
                    <a:cubicBezTo>
                      <a:pt x="6" y="55"/>
                      <a:pt x="6" y="55"/>
                      <a:pt x="6" y="55"/>
                    </a:cubicBezTo>
                    <a:cubicBezTo>
                      <a:pt x="7" y="55"/>
                      <a:pt x="8" y="55"/>
                      <a:pt x="8" y="56"/>
                    </a:cubicBezTo>
                    <a:cubicBezTo>
                      <a:pt x="8" y="56"/>
                      <a:pt x="7" y="56"/>
                      <a:pt x="5" y="56"/>
                    </a:cubicBezTo>
                    <a:cubicBezTo>
                      <a:pt x="5" y="57"/>
                      <a:pt x="8" y="56"/>
                      <a:pt x="8" y="57"/>
                    </a:cubicBezTo>
                    <a:cubicBezTo>
                      <a:pt x="7" y="57"/>
                      <a:pt x="8" y="58"/>
                      <a:pt x="9" y="59"/>
                    </a:cubicBezTo>
                    <a:cubicBezTo>
                      <a:pt x="8" y="59"/>
                      <a:pt x="8" y="59"/>
                      <a:pt x="7" y="59"/>
                    </a:cubicBezTo>
                    <a:cubicBezTo>
                      <a:pt x="8" y="59"/>
                      <a:pt x="8" y="59"/>
                      <a:pt x="8" y="59"/>
                    </a:cubicBezTo>
                    <a:cubicBezTo>
                      <a:pt x="8" y="59"/>
                      <a:pt x="8" y="59"/>
                      <a:pt x="8" y="59"/>
                    </a:cubicBezTo>
                    <a:cubicBezTo>
                      <a:pt x="8" y="60"/>
                      <a:pt x="10" y="60"/>
                      <a:pt x="10" y="60"/>
                    </a:cubicBezTo>
                    <a:cubicBezTo>
                      <a:pt x="12" y="61"/>
                      <a:pt x="7" y="61"/>
                      <a:pt x="9" y="62"/>
                    </a:cubicBezTo>
                    <a:cubicBezTo>
                      <a:pt x="8" y="62"/>
                      <a:pt x="8" y="62"/>
                      <a:pt x="7" y="62"/>
                    </a:cubicBezTo>
                    <a:cubicBezTo>
                      <a:pt x="8" y="63"/>
                      <a:pt x="8" y="63"/>
                      <a:pt x="10" y="64"/>
                    </a:cubicBezTo>
                    <a:cubicBezTo>
                      <a:pt x="9" y="64"/>
                      <a:pt x="9" y="64"/>
                      <a:pt x="9" y="64"/>
                    </a:cubicBezTo>
                    <a:cubicBezTo>
                      <a:pt x="10" y="64"/>
                      <a:pt x="12" y="65"/>
                      <a:pt x="13" y="66"/>
                    </a:cubicBezTo>
                    <a:cubicBezTo>
                      <a:pt x="14" y="66"/>
                      <a:pt x="14" y="66"/>
                      <a:pt x="15" y="66"/>
                    </a:cubicBezTo>
                    <a:cubicBezTo>
                      <a:pt x="15" y="67"/>
                      <a:pt x="15" y="67"/>
                      <a:pt x="15" y="67"/>
                    </a:cubicBezTo>
                    <a:cubicBezTo>
                      <a:pt x="15" y="67"/>
                      <a:pt x="14" y="66"/>
                      <a:pt x="14" y="66"/>
                    </a:cubicBezTo>
                    <a:cubicBezTo>
                      <a:pt x="14" y="66"/>
                      <a:pt x="14" y="66"/>
                      <a:pt x="14" y="66"/>
                    </a:cubicBezTo>
                    <a:cubicBezTo>
                      <a:pt x="13" y="67"/>
                      <a:pt x="12" y="66"/>
                      <a:pt x="11" y="66"/>
                    </a:cubicBezTo>
                    <a:cubicBezTo>
                      <a:pt x="12" y="66"/>
                      <a:pt x="12" y="66"/>
                      <a:pt x="13" y="66"/>
                    </a:cubicBezTo>
                    <a:cubicBezTo>
                      <a:pt x="11" y="65"/>
                      <a:pt x="10" y="65"/>
                      <a:pt x="9" y="65"/>
                    </a:cubicBezTo>
                    <a:cubicBezTo>
                      <a:pt x="9" y="65"/>
                      <a:pt x="9" y="65"/>
                      <a:pt x="10" y="65"/>
                    </a:cubicBezTo>
                    <a:cubicBezTo>
                      <a:pt x="9" y="65"/>
                      <a:pt x="9" y="65"/>
                      <a:pt x="9" y="65"/>
                    </a:cubicBezTo>
                    <a:cubicBezTo>
                      <a:pt x="9" y="65"/>
                      <a:pt x="9" y="65"/>
                      <a:pt x="9" y="65"/>
                    </a:cubicBezTo>
                    <a:cubicBezTo>
                      <a:pt x="7" y="65"/>
                      <a:pt x="7" y="65"/>
                      <a:pt x="7" y="65"/>
                    </a:cubicBezTo>
                    <a:cubicBezTo>
                      <a:pt x="8" y="65"/>
                      <a:pt x="8" y="65"/>
                      <a:pt x="8" y="65"/>
                    </a:cubicBezTo>
                    <a:cubicBezTo>
                      <a:pt x="7" y="66"/>
                      <a:pt x="7" y="66"/>
                      <a:pt x="7" y="66"/>
                    </a:cubicBezTo>
                    <a:cubicBezTo>
                      <a:pt x="9" y="67"/>
                      <a:pt x="11" y="68"/>
                      <a:pt x="12" y="70"/>
                    </a:cubicBezTo>
                    <a:cubicBezTo>
                      <a:pt x="11" y="69"/>
                      <a:pt x="10" y="69"/>
                      <a:pt x="8" y="69"/>
                    </a:cubicBezTo>
                    <a:cubicBezTo>
                      <a:pt x="10" y="69"/>
                      <a:pt x="7" y="68"/>
                      <a:pt x="8" y="67"/>
                    </a:cubicBezTo>
                    <a:cubicBezTo>
                      <a:pt x="7" y="68"/>
                      <a:pt x="7" y="67"/>
                      <a:pt x="6" y="67"/>
                    </a:cubicBezTo>
                    <a:cubicBezTo>
                      <a:pt x="8" y="69"/>
                      <a:pt x="8" y="69"/>
                      <a:pt x="8" y="69"/>
                    </a:cubicBezTo>
                    <a:cubicBezTo>
                      <a:pt x="6" y="68"/>
                      <a:pt x="7" y="69"/>
                      <a:pt x="6" y="69"/>
                    </a:cubicBezTo>
                    <a:cubicBezTo>
                      <a:pt x="9" y="69"/>
                      <a:pt x="8" y="70"/>
                      <a:pt x="9" y="71"/>
                    </a:cubicBezTo>
                    <a:cubicBezTo>
                      <a:pt x="8" y="71"/>
                      <a:pt x="7" y="70"/>
                      <a:pt x="7" y="70"/>
                    </a:cubicBezTo>
                    <a:cubicBezTo>
                      <a:pt x="5" y="70"/>
                      <a:pt x="10" y="71"/>
                      <a:pt x="8" y="71"/>
                    </a:cubicBezTo>
                    <a:cubicBezTo>
                      <a:pt x="8" y="71"/>
                      <a:pt x="8" y="71"/>
                      <a:pt x="8" y="71"/>
                    </a:cubicBezTo>
                    <a:cubicBezTo>
                      <a:pt x="9" y="72"/>
                      <a:pt x="8" y="72"/>
                      <a:pt x="7" y="72"/>
                    </a:cubicBezTo>
                    <a:cubicBezTo>
                      <a:pt x="7" y="72"/>
                      <a:pt x="7" y="72"/>
                      <a:pt x="7" y="72"/>
                    </a:cubicBezTo>
                    <a:cubicBezTo>
                      <a:pt x="6" y="73"/>
                      <a:pt x="6" y="75"/>
                      <a:pt x="9" y="75"/>
                    </a:cubicBezTo>
                    <a:cubicBezTo>
                      <a:pt x="9" y="75"/>
                      <a:pt x="6" y="74"/>
                      <a:pt x="5" y="74"/>
                    </a:cubicBezTo>
                    <a:cubicBezTo>
                      <a:pt x="13" y="78"/>
                      <a:pt x="13" y="78"/>
                      <a:pt x="13" y="78"/>
                    </a:cubicBezTo>
                    <a:cubicBezTo>
                      <a:pt x="11" y="77"/>
                      <a:pt x="6" y="77"/>
                      <a:pt x="5" y="76"/>
                    </a:cubicBezTo>
                    <a:cubicBezTo>
                      <a:pt x="5" y="76"/>
                      <a:pt x="4" y="76"/>
                      <a:pt x="5" y="76"/>
                    </a:cubicBezTo>
                    <a:cubicBezTo>
                      <a:pt x="5" y="76"/>
                      <a:pt x="8" y="77"/>
                      <a:pt x="8" y="77"/>
                    </a:cubicBezTo>
                    <a:cubicBezTo>
                      <a:pt x="6" y="77"/>
                      <a:pt x="7" y="77"/>
                      <a:pt x="5" y="77"/>
                    </a:cubicBezTo>
                    <a:cubicBezTo>
                      <a:pt x="5" y="77"/>
                      <a:pt x="9" y="78"/>
                      <a:pt x="8" y="79"/>
                    </a:cubicBezTo>
                    <a:cubicBezTo>
                      <a:pt x="8" y="78"/>
                      <a:pt x="5" y="78"/>
                      <a:pt x="5" y="78"/>
                    </a:cubicBezTo>
                    <a:cubicBezTo>
                      <a:pt x="8" y="79"/>
                      <a:pt x="8" y="79"/>
                      <a:pt x="8" y="79"/>
                    </a:cubicBezTo>
                    <a:cubicBezTo>
                      <a:pt x="7" y="79"/>
                      <a:pt x="5" y="79"/>
                      <a:pt x="4" y="79"/>
                    </a:cubicBezTo>
                    <a:cubicBezTo>
                      <a:pt x="5" y="79"/>
                      <a:pt x="4" y="79"/>
                      <a:pt x="4" y="80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4" y="80"/>
                      <a:pt x="9" y="81"/>
                      <a:pt x="9" y="82"/>
                    </a:cubicBezTo>
                    <a:cubicBezTo>
                      <a:pt x="8" y="82"/>
                      <a:pt x="5" y="81"/>
                      <a:pt x="4" y="82"/>
                    </a:cubicBezTo>
                    <a:cubicBezTo>
                      <a:pt x="6" y="82"/>
                      <a:pt x="12" y="84"/>
                      <a:pt x="13" y="85"/>
                    </a:cubicBezTo>
                    <a:cubicBezTo>
                      <a:pt x="12" y="85"/>
                      <a:pt x="12" y="85"/>
                      <a:pt x="12" y="85"/>
                    </a:cubicBezTo>
                    <a:cubicBezTo>
                      <a:pt x="13" y="86"/>
                      <a:pt x="13" y="86"/>
                      <a:pt x="13" y="86"/>
                    </a:cubicBezTo>
                    <a:cubicBezTo>
                      <a:pt x="11" y="85"/>
                      <a:pt x="6" y="83"/>
                      <a:pt x="4" y="82"/>
                    </a:cubicBezTo>
                    <a:cubicBezTo>
                      <a:pt x="3" y="82"/>
                      <a:pt x="3" y="82"/>
                      <a:pt x="3" y="82"/>
                    </a:cubicBezTo>
                    <a:cubicBezTo>
                      <a:pt x="2" y="82"/>
                      <a:pt x="1" y="82"/>
                      <a:pt x="1" y="82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2" y="83"/>
                      <a:pt x="2" y="84"/>
                      <a:pt x="4" y="85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4" y="83"/>
                      <a:pt x="8" y="85"/>
                      <a:pt x="7" y="86"/>
                    </a:cubicBezTo>
                    <a:cubicBezTo>
                      <a:pt x="6" y="86"/>
                      <a:pt x="4" y="85"/>
                      <a:pt x="3" y="84"/>
                    </a:cubicBezTo>
                    <a:cubicBezTo>
                      <a:pt x="4" y="85"/>
                      <a:pt x="4" y="86"/>
                      <a:pt x="3" y="86"/>
                    </a:cubicBezTo>
                    <a:cubicBezTo>
                      <a:pt x="3" y="85"/>
                      <a:pt x="3" y="85"/>
                      <a:pt x="3" y="85"/>
                    </a:cubicBezTo>
                    <a:cubicBezTo>
                      <a:pt x="2" y="85"/>
                      <a:pt x="5" y="86"/>
                      <a:pt x="3" y="87"/>
                    </a:cubicBezTo>
                    <a:cubicBezTo>
                      <a:pt x="3" y="87"/>
                      <a:pt x="0" y="87"/>
                      <a:pt x="1" y="87"/>
                    </a:cubicBezTo>
                    <a:cubicBezTo>
                      <a:pt x="4" y="87"/>
                      <a:pt x="11" y="89"/>
                      <a:pt x="12" y="89"/>
                    </a:cubicBezTo>
                    <a:cubicBezTo>
                      <a:pt x="12" y="89"/>
                      <a:pt x="10" y="90"/>
                      <a:pt x="9" y="90"/>
                    </a:cubicBezTo>
                    <a:cubicBezTo>
                      <a:pt x="7" y="90"/>
                      <a:pt x="5" y="88"/>
                      <a:pt x="3" y="88"/>
                    </a:cubicBezTo>
                    <a:cubicBezTo>
                      <a:pt x="4" y="88"/>
                      <a:pt x="4" y="89"/>
                      <a:pt x="5" y="89"/>
                    </a:cubicBezTo>
                    <a:cubicBezTo>
                      <a:pt x="4" y="89"/>
                      <a:pt x="3" y="88"/>
                      <a:pt x="3" y="89"/>
                    </a:cubicBezTo>
                    <a:cubicBezTo>
                      <a:pt x="5" y="90"/>
                      <a:pt x="3" y="90"/>
                      <a:pt x="5" y="90"/>
                    </a:cubicBezTo>
                    <a:cubicBezTo>
                      <a:pt x="5" y="90"/>
                      <a:pt x="4" y="90"/>
                      <a:pt x="4" y="91"/>
                    </a:cubicBezTo>
                    <a:cubicBezTo>
                      <a:pt x="5" y="91"/>
                      <a:pt x="8" y="92"/>
                      <a:pt x="9" y="93"/>
                    </a:cubicBezTo>
                    <a:cubicBezTo>
                      <a:pt x="8" y="92"/>
                      <a:pt x="8" y="92"/>
                      <a:pt x="7" y="92"/>
                    </a:cubicBezTo>
                    <a:cubicBezTo>
                      <a:pt x="7" y="93"/>
                      <a:pt x="6" y="94"/>
                      <a:pt x="6" y="95"/>
                    </a:cubicBezTo>
                    <a:cubicBezTo>
                      <a:pt x="5" y="95"/>
                      <a:pt x="5" y="95"/>
                      <a:pt x="4" y="94"/>
                    </a:cubicBezTo>
                    <a:cubicBezTo>
                      <a:pt x="4" y="95"/>
                      <a:pt x="5" y="95"/>
                      <a:pt x="5" y="95"/>
                    </a:cubicBezTo>
                    <a:cubicBezTo>
                      <a:pt x="3" y="95"/>
                      <a:pt x="5" y="95"/>
                      <a:pt x="2" y="95"/>
                    </a:cubicBezTo>
                    <a:cubicBezTo>
                      <a:pt x="4" y="95"/>
                      <a:pt x="4" y="96"/>
                      <a:pt x="4" y="96"/>
                    </a:cubicBezTo>
                    <a:cubicBezTo>
                      <a:pt x="6" y="96"/>
                      <a:pt x="5" y="95"/>
                      <a:pt x="4" y="95"/>
                    </a:cubicBezTo>
                    <a:cubicBezTo>
                      <a:pt x="7" y="95"/>
                      <a:pt x="9" y="97"/>
                      <a:pt x="10" y="98"/>
                    </a:cubicBezTo>
                    <a:cubicBezTo>
                      <a:pt x="11" y="99"/>
                      <a:pt x="9" y="98"/>
                      <a:pt x="9" y="98"/>
                    </a:cubicBezTo>
                    <a:cubicBezTo>
                      <a:pt x="8" y="99"/>
                      <a:pt x="13" y="100"/>
                      <a:pt x="11" y="101"/>
                    </a:cubicBezTo>
                    <a:cubicBezTo>
                      <a:pt x="9" y="101"/>
                      <a:pt x="8" y="100"/>
                      <a:pt x="7" y="100"/>
                    </a:cubicBezTo>
                    <a:cubicBezTo>
                      <a:pt x="6" y="99"/>
                      <a:pt x="8" y="99"/>
                      <a:pt x="8" y="99"/>
                    </a:cubicBezTo>
                    <a:cubicBezTo>
                      <a:pt x="7" y="99"/>
                      <a:pt x="7" y="99"/>
                      <a:pt x="7" y="99"/>
                    </a:cubicBezTo>
                    <a:cubicBezTo>
                      <a:pt x="7" y="99"/>
                      <a:pt x="6" y="98"/>
                      <a:pt x="7" y="98"/>
                    </a:cubicBezTo>
                    <a:cubicBezTo>
                      <a:pt x="5" y="98"/>
                      <a:pt x="6" y="101"/>
                      <a:pt x="4" y="101"/>
                    </a:cubicBezTo>
                    <a:cubicBezTo>
                      <a:pt x="5" y="102"/>
                      <a:pt x="5" y="102"/>
                      <a:pt x="6" y="102"/>
                    </a:cubicBezTo>
                    <a:cubicBezTo>
                      <a:pt x="6" y="102"/>
                      <a:pt x="6" y="102"/>
                      <a:pt x="6" y="102"/>
                    </a:cubicBezTo>
                    <a:cubicBezTo>
                      <a:pt x="7" y="102"/>
                      <a:pt x="8" y="103"/>
                      <a:pt x="8" y="102"/>
                    </a:cubicBezTo>
                    <a:cubicBezTo>
                      <a:pt x="9" y="103"/>
                      <a:pt x="10" y="104"/>
                      <a:pt x="9" y="104"/>
                    </a:cubicBezTo>
                    <a:cubicBezTo>
                      <a:pt x="8" y="104"/>
                      <a:pt x="8" y="104"/>
                      <a:pt x="8" y="104"/>
                    </a:cubicBezTo>
                    <a:cubicBezTo>
                      <a:pt x="8" y="104"/>
                      <a:pt x="9" y="104"/>
                      <a:pt x="8" y="104"/>
                    </a:cubicBezTo>
                    <a:cubicBezTo>
                      <a:pt x="9" y="104"/>
                      <a:pt x="6" y="104"/>
                      <a:pt x="8" y="105"/>
                    </a:cubicBezTo>
                    <a:cubicBezTo>
                      <a:pt x="9" y="105"/>
                      <a:pt x="9" y="105"/>
                      <a:pt x="9" y="105"/>
                    </a:cubicBezTo>
                    <a:cubicBezTo>
                      <a:pt x="10" y="105"/>
                      <a:pt x="12" y="106"/>
                      <a:pt x="11" y="107"/>
                    </a:cubicBezTo>
                    <a:cubicBezTo>
                      <a:pt x="13" y="107"/>
                      <a:pt x="11" y="107"/>
                      <a:pt x="13" y="107"/>
                    </a:cubicBezTo>
                    <a:cubicBezTo>
                      <a:pt x="10" y="107"/>
                      <a:pt x="14" y="105"/>
                      <a:pt x="11" y="105"/>
                    </a:cubicBezTo>
                    <a:cubicBezTo>
                      <a:pt x="13" y="105"/>
                      <a:pt x="12" y="105"/>
                      <a:pt x="14" y="105"/>
                    </a:cubicBezTo>
                    <a:cubicBezTo>
                      <a:pt x="13" y="105"/>
                      <a:pt x="13" y="105"/>
                      <a:pt x="13" y="104"/>
                    </a:cubicBezTo>
                    <a:cubicBezTo>
                      <a:pt x="13" y="104"/>
                      <a:pt x="13" y="104"/>
                      <a:pt x="13" y="104"/>
                    </a:cubicBezTo>
                    <a:cubicBezTo>
                      <a:pt x="13" y="104"/>
                      <a:pt x="13" y="104"/>
                      <a:pt x="13" y="104"/>
                    </a:cubicBezTo>
                    <a:cubicBezTo>
                      <a:pt x="13" y="104"/>
                      <a:pt x="13" y="104"/>
                      <a:pt x="13" y="104"/>
                    </a:cubicBezTo>
                    <a:cubicBezTo>
                      <a:pt x="13" y="104"/>
                      <a:pt x="13" y="104"/>
                      <a:pt x="13" y="104"/>
                    </a:cubicBezTo>
                    <a:cubicBezTo>
                      <a:pt x="12" y="104"/>
                      <a:pt x="12" y="104"/>
                      <a:pt x="12" y="104"/>
                    </a:cubicBezTo>
                    <a:cubicBezTo>
                      <a:pt x="10" y="103"/>
                      <a:pt x="11" y="103"/>
                      <a:pt x="10" y="102"/>
                    </a:cubicBezTo>
                    <a:cubicBezTo>
                      <a:pt x="10" y="102"/>
                      <a:pt x="11" y="103"/>
                      <a:pt x="11" y="103"/>
                    </a:cubicBezTo>
                    <a:cubicBezTo>
                      <a:pt x="10" y="102"/>
                      <a:pt x="10" y="102"/>
                      <a:pt x="10" y="102"/>
                    </a:cubicBezTo>
                    <a:cubicBezTo>
                      <a:pt x="12" y="102"/>
                      <a:pt x="13" y="102"/>
                      <a:pt x="13" y="102"/>
                    </a:cubicBezTo>
                    <a:cubicBezTo>
                      <a:pt x="14" y="102"/>
                      <a:pt x="14" y="102"/>
                      <a:pt x="14" y="102"/>
                    </a:cubicBezTo>
                    <a:cubicBezTo>
                      <a:pt x="14" y="102"/>
                      <a:pt x="15" y="101"/>
                      <a:pt x="14" y="101"/>
                    </a:cubicBezTo>
                    <a:cubicBezTo>
                      <a:pt x="15" y="101"/>
                      <a:pt x="13" y="100"/>
                      <a:pt x="14" y="100"/>
                    </a:cubicBezTo>
                    <a:cubicBezTo>
                      <a:pt x="13" y="99"/>
                      <a:pt x="13" y="99"/>
                      <a:pt x="13" y="99"/>
                    </a:cubicBezTo>
                    <a:cubicBezTo>
                      <a:pt x="14" y="99"/>
                      <a:pt x="14" y="99"/>
                      <a:pt x="14" y="99"/>
                    </a:cubicBezTo>
                    <a:cubicBezTo>
                      <a:pt x="14" y="98"/>
                      <a:pt x="12" y="97"/>
                      <a:pt x="15" y="96"/>
                    </a:cubicBezTo>
                    <a:cubicBezTo>
                      <a:pt x="14" y="96"/>
                      <a:pt x="14" y="95"/>
                      <a:pt x="14" y="95"/>
                    </a:cubicBezTo>
                    <a:cubicBezTo>
                      <a:pt x="16" y="95"/>
                      <a:pt x="16" y="95"/>
                      <a:pt x="16" y="95"/>
                    </a:cubicBezTo>
                    <a:cubicBezTo>
                      <a:pt x="15" y="95"/>
                      <a:pt x="17" y="94"/>
                      <a:pt x="16" y="94"/>
                    </a:cubicBezTo>
                    <a:cubicBezTo>
                      <a:pt x="19" y="94"/>
                      <a:pt x="17" y="92"/>
                      <a:pt x="18" y="91"/>
                    </a:cubicBezTo>
                    <a:cubicBezTo>
                      <a:pt x="16" y="91"/>
                      <a:pt x="16" y="91"/>
                      <a:pt x="16" y="91"/>
                    </a:cubicBezTo>
                    <a:cubicBezTo>
                      <a:pt x="16" y="90"/>
                      <a:pt x="16" y="90"/>
                      <a:pt x="16" y="89"/>
                    </a:cubicBezTo>
                    <a:cubicBezTo>
                      <a:pt x="14" y="89"/>
                      <a:pt x="14" y="89"/>
                      <a:pt x="14" y="89"/>
                    </a:cubicBezTo>
                    <a:cubicBezTo>
                      <a:pt x="13" y="88"/>
                      <a:pt x="15" y="88"/>
                      <a:pt x="15" y="87"/>
                    </a:cubicBezTo>
                    <a:cubicBezTo>
                      <a:pt x="16" y="87"/>
                      <a:pt x="16" y="87"/>
                      <a:pt x="15" y="87"/>
                    </a:cubicBezTo>
                    <a:cubicBezTo>
                      <a:pt x="19" y="87"/>
                      <a:pt x="14" y="85"/>
                      <a:pt x="16" y="84"/>
                    </a:cubicBezTo>
                    <a:cubicBezTo>
                      <a:pt x="16" y="84"/>
                      <a:pt x="16" y="84"/>
                      <a:pt x="16" y="84"/>
                    </a:cubicBezTo>
                    <a:cubicBezTo>
                      <a:pt x="16" y="84"/>
                      <a:pt x="16" y="84"/>
                      <a:pt x="16" y="84"/>
                    </a:cubicBezTo>
                    <a:cubicBezTo>
                      <a:pt x="16" y="84"/>
                      <a:pt x="16" y="84"/>
                      <a:pt x="16" y="84"/>
                    </a:cubicBezTo>
                    <a:cubicBezTo>
                      <a:pt x="17" y="84"/>
                      <a:pt x="17" y="84"/>
                      <a:pt x="17" y="84"/>
                    </a:cubicBezTo>
                    <a:cubicBezTo>
                      <a:pt x="17" y="84"/>
                      <a:pt x="16" y="84"/>
                      <a:pt x="16" y="84"/>
                    </a:cubicBezTo>
                    <a:cubicBezTo>
                      <a:pt x="16" y="84"/>
                      <a:pt x="16" y="83"/>
                      <a:pt x="16" y="83"/>
                    </a:cubicBezTo>
                    <a:cubicBezTo>
                      <a:pt x="17" y="83"/>
                      <a:pt x="17" y="83"/>
                      <a:pt x="17" y="83"/>
                    </a:cubicBezTo>
                    <a:cubicBezTo>
                      <a:pt x="17" y="83"/>
                      <a:pt x="17" y="83"/>
                      <a:pt x="17" y="83"/>
                    </a:cubicBezTo>
                    <a:cubicBezTo>
                      <a:pt x="18" y="83"/>
                      <a:pt x="17" y="83"/>
                      <a:pt x="16" y="83"/>
                    </a:cubicBezTo>
                    <a:cubicBezTo>
                      <a:pt x="15" y="82"/>
                      <a:pt x="15" y="82"/>
                      <a:pt x="15" y="82"/>
                    </a:cubicBezTo>
                    <a:cubicBezTo>
                      <a:pt x="17" y="82"/>
                      <a:pt x="14" y="81"/>
                      <a:pt x="17" y="82"/>
                    </a:cubicBezTo>
                    <a:cubicBezTo>
                      <a:pt x="16" y="81"/>
                      <a:pt x="16" y="80"/>
                      <a:pt x="14" y="79"/>
                    </a:cubicBezTo>
                    <a:cubicBezTo>
                      <a:pt x="14" y="79"/>
                      <a:pt x="14" y="79"/>
                      <a:pt x="14" y="80"/>
                    </a:cubicBezTo>
                    <a:cubicBezTo>
                      <a:pt x="14" y="79"/>
                      <a:pt x="15" y="79"/>
                      <a:pt x="14" y="79"/>
                    </a:cubicBezTo>
                    <a:cubicBezTo>
                      <a:pt x="16" y="79"/>
                      <a:pt x="16" y="79"/>
                      <a:pt x="16" y="79"/>
                    </a:cubicBezTo>
                    <a:cubicBezTo>
                      <a:pt x="14" y="78"/>
                      <a:pt x="14" y="78"/>
                      <a:pt x="14" y="78"/>
                    </a:cubicBezTo>
                    <a:cubicBezTo>
                      <a:pt x="15" y="78"/>
                      <a:pt x="16" y="78"/>
                      <a:pt x="17" y="78"/>
                    </a:cubicBezTo>
                    <a:cubicBezTo>
                      <a:pt x="15" y="77"/>
                      <a:pt x="16" y="77"/>
                      <a:pt x="14" y="76"/>
                    </a:cubicBezTo>
                    <a:cubicBezTo>
                      <a:pt x="15" y="76"/>
                      <a:pt x="15" y="76"/>
                      <a:pt x="15" y="76"/>
                    </a:cubicBezTo>
                    <a:cubicBezTo>
                      <a:pt x="15" y="76"/>
                      <a:pt x="14" y="75"/>
                      <a:pt x="15" y="75"/>
                    </a:cubicBezTo>
                    <a:cubicBezTo>
                      <a:pt x="17" y="75"/>
                      <a:pt x="16" y="72"/>
                      <a:pt x="18" y="71"/>
                    </a:cubicBezTo>
                    <a:cubicBezTo>
                      <a:pt x="15" y="71"/>
                      <a:pt x="20" y="71"/>
                      <a:pt x="17" y="70"/>
                    </a:cubicBezTo>
                    <a:cubicBezTo>
                      <a:pt x="18" y="70"/>
                      <a:pt x="19" y="70"/>
                      <a:pt x="19" y="71"/>
                    </a:cubicBezTo>
                    <a:cubicBezTo>
                      <a:pt x="19" y="70"/>
                      <a:pt x="21" y="70"/>
                      <a:pt x="19" y="69"/>
                    </a:cubicBezTo>
                    <a:cubicBezTo>
                      <a:pt x="20" y="69"/>
                      <a:pt x="20" y="69"/>
                      <a:pt x="20" y="69"/>
                    </a:cubicBezTo>
                    <a:cubicBezTo>
                      <a:pt x="20" y="69"/>
                      <a:pt x="20" y="69"/>
                      <a:pt x="20" y="69"/>
                    </a:cubicBezTo>
                    <a:cubicBezTo>
                      <a:pt x="21" y="69"/>
                      <a:pt x="21" y="69"/>
                      <a:pt x="21" y="69"/>
                    </a:cubicBezTo>
                    <a:cubicBezTo>
                      <a:pt x="21" y="68"/>
                      <a:pt x="19" y="68"/>
                      <a:pt x="16" y="67"/>
                    </a:cubicBezTo>
                    <a:cubicBezTo>
                      <a:pt x="18" y="67"/>
                      <a:pt x="18" y="67"/>
                      <a:pt x="16" y="66"/>
                    </a:cubicBezTo>
                    <a:cubicBezTo>
                      <a:pt x="17" y="66"/>
                      <a:pt x="18" y="66"/>
                      <a:pt x="18" y="67"/>
                    </a:cubicBezTo>
                    <a:cubicBezTo>
                      <a:pt x="18" y="66"/>
                      <a:pt x="19" y="65"/>
                      <a:pt x="18" y="65"/>
                    </a:cubicBezTo>
                    <a:cubicBezTo>
                      <a:pt x="18" y="65"/>
                      <a:pt x="18" y="64"/>
                      <a:pt x="18" y="64"/>
                    </a:cubicBezTo>
                    <a:cubicBezTo>
                      <a:pt x="18" y="63"/>
                      <a:pt x="18" y="63"/>
                      <a:pt x="18" y="63"/>
                    </a:cubicBezTo>
                    <a:cubicBezTo>
                      <a:pt x="18" y="63"/>
                      <a:pt x="18" y="63"/>
                      <a:pt x="18" y="63"/>
                    </a:cubicBezTo>
                    <a:cubicBezTo>
                      <a:pt x="15" y="62"/>
                      <a:pt x="17" y="62"/>
                      <a:pt x="17" y="62"/>
                    </a:cubicBezTo>
                    <a:cubicBezTo>
                      <a:pt x="17" y="62"/>
                      <a:pt x="17" y="62"/>
                      <a:pt x="17" y="62"/>
                    </a:cubicBezTo>
                    <a:cubicBezTo>
                      <a:pt x="19" y="61"/>
                      <a:pt x="17" y="61"/>
                      <a:pt x="19" y="60"/>
                    </a:cubicBezTo>
                    <a:cubicBezTo>
                      <a:pt x="17" y="60"/>
                      <a:pt x="17" y="60"/>
                      <a:pt x="17" y="60"/>
                    </a:cubicBezTo>
                    <a:cubicBezTo>
                      <a:pt x="14" y="59"/>
                      <a:pt x="19" y="59"/>
                      <a:pt x="18" y="58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6" y="58"/>
                      <a:pt x="22" y="58"/>
                      <a:pt x="22" y="58"/>
                    </a:cubicBezTo>
                    <a:cubicBezTo>
                      <a:pt x="22" y="58"/>
                      <a:pt x="23" y="58"/>
                      <a:pt x="23" y="58"/>
                    </a:cubicBezTo>
                    <a:cubicBezTo>
                      <a:pt x="25" y="58"/>
                      <a:pt x="21" y="58"/>
                      <a:pt x="21" y="57"/>
                    </a:cubicBezTo>
                    <a:cubicBezTo>
                      <a:pt x="22" y="57"/>
                      <a:pt x="23" y="58"/>
                      <a:pt x="23" y="57"/>
                    </a:cubicBezTo>
                    <a:cubicBezTo>
                      <a:pt x="24" y="57"/>
                      <a:pt x="21" y="55"/>
                      <a:pt x="23" y="55"/>
                    </a:cubicBezTo>
                    <a:cubicBezTo>
                      <a:pt x="22" y="55"/>
                      <a:pt x="21" y="55"/>
                      <a:pt x="20" y="55"/>
                    </a:cubicBezTo>
                    <a:cubicBezTo>
                      <a:pt x="20" y="54"/>
                      <a:pt x="24" y="54"/>
                      <a:pt x="21" y="53"/>
                    </a:cubicBezTo>
                    <a:cubicBezTo>
                      <a:pt x="22" y="53"/>
                      <a:pt x="22" y="53"/>
                      <a:pt x="22" y="53"/>
                    </a:cubicBezTo>
                    <a:cubicBezTo>
                      <a:pt x="21" y="52"/>
                      <a:pt x="21" y="51"/>
                      <a:pt x="20" y="51"/>
                    </a:cubicBezTo>
                    <a:cubicBezTo>
                      <a:pt x="25" y="51"/>
                      <a:pt x="18" y="48"/>
                      <a:pt x="23" y="49"/>
                    </a:cubicBezTo>
                    <a:cubicBezTo>
                      <a:pt x="23" y="48"/>
                      <a:pt x="23" y="48"/>
                      <a:pt x="23" y="48"/>
                    </a:cubicBezTo>
                    <a:cubicBezTo>
                      <a:pt x="23" y="48"/>
                      <a:pt x="23" y="48"/>
                      <a:pt x="23" y="48"/>
                    </a:cubicBezTo>
                    <a:cubicBezTo>
                      <a:pt x="24" y="47"/>
                      <a:pt x="23" y="46"/>
                      <a:pt x="21" y="46"/>
                    </a:cubicBezTo>
                    <a:cubicBezTo>
                      <a:pt x="22" y="46"/>
                      <a:pt x="22" y="46"/>
                      <a:pt x="22" y="46"/>
                    </a:cubicBezTo>
                    <a:cubicBezTo>
                      <a:pt x="24" y="45"/>
                      <a:pt x="23" y="45"/>
                      <a:pt x="21" y="44"/>
                    </a:cubicBezTo>
                    <a:cubicBezTo>
                      <a:pt x="23" y="44"/>
                      <a:pt x="23" y="44"/>
                      <a:pt x="23" y="44"/>
                    </a:cubicBezTo>
                    <a:cubicBezTo>
                      <a:pt x="22" y="43"/>
                      <a:pt x="26" y="43"/>
                      <a:pt x="24" y="41"/>
                    </a:cubicBezTo>
                    <a:cubicBezTo>
                      <a:pt x="24" y="41"/>
                      <a:pt x="24" y="41"/>
                      <a:pt x="25" y="41"/>
                    </a:cubicBezTo>
                    <a:cubicBezTo>
                      <a:pt x="23" y="40"/>
                      <a:pt x="29" y="39"/>
                      <a:pt x="24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2" y="38"/>
                      <a:pt x="21" y="36"/>
                      <a:pt x="20" y="36"/>
                    </a:cubicBezTo>
                    <a:cubicBezTo>
                      <a:pt x="20" y="36"/>
                      <a:pt x="22" y="35"/>
                      <a:pt x="22" y="36"/>
                    </a:cubicBezTo>
                    <a:cubicBezTo>
                      <a:pt x="21" y="36"/>
                      <a:pt x="21" y="36"/>
                      <a:pt x="21" y="36"/>
                    </a:cubicBezTo>
                    <a:cubicBezTo>
                      <a:pt x="24" y="37"/>
                      <a:pt x="23" y="35"/>
                      <a:pt x="25" y="35"/>
                    </a:cubicBezTo>
                    <a:cubicBezTo>
                      <a:pt x="25" y="33"/>
                      <a:pt x="27" y="32"/>
                      <a:pt x="27" y="30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6" y="29"/>
                      <a:pt x="26" y="29"/>
                      <a:pt x="26" y="29"/>
                    </a:cubicBezTo>
                    <a:cubicBezTo>
                      <a:pt x="26" y="29"/>
                      <a:pt x="27" y="29"/>
                      <a:pt x="27" y="29"/>
                    </a:cubicBezTo>
                    <a:cubicBezTo>
                      <a:pt x="28" y="29"/>
                      <a:pt x="26" y="28"/>
                      <a:pt x="26" y="28"/>
                    </a:cubicBezTo>
                    <a:cubicBezTo>
                      <a:pt x="27" y="27"/>
                      <a:pt x="28" y="29"/>
                      <a:pt x="28" y="29"/>
                    </a:cubicBezTo>
                    <a:cubicBezTo>
                      <a:pt x="28" y="28"/>
                      <a:pt x="28" y="28"/>
                      <a:pt x="28" y="28"/>
                    </a:cubicBezTo>
                    <a:cubicBezTo>
                      <a:pt x="28" y="28"/>
                      <a:pt x="28" y="28"/>
                      <a:pt x="28" y="28"/>
                    </a:cubicBezTo>
                    <a:cubicBezTo>
                      <a:pt x="27" y="28"/>
                      <a:pt x="26" y="28"/>
                      <a:pt x="26" y="27"/>
                    </a:cubicBezTo>
                    <a:cubicBezTo>
                      <a:pt x="27" y="27"/>
                      <a:pt x="28" y="27"/>
                      <a:pt x="28" y="27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7" y="26"/>
                      <a:pt x="27" y="26"/>
                      <a:pt x="27" y="26"/>
                    </a:cubicBezTo>
                    <a:cubicBezTo>
                      <a:pt x="26" y="25"/>
                      <a:pt x="27" y="25"/>
                      <a:pt x="25" y="25"/>
                    </a:cubicBezTo>
                    <a:cubicBezTo>
                      <a:pt x="28" y="25"/>
                      <a:pt x="27" y="22"/>
                      <a:pt x="28" y="22"/>
                    </a:cubicBezTo>
                    <a:cubicBezTo>
                      <a:pt x="26" y="21"/>
                      <a:pt x="27" y="21"/>
                      <a:pt x="27" y="20"/>
                    </a:cubicBezTo>
                    <a:cubicBezTo>
                      <a:pt x="27" y="20"/>
                      <a:pt x="25" y="20"/>
                      <a:pt x="25" y="19"/>
                    </a:cubicBezTo>
                    <a:cubicBezTo>
                      <a:pt x="29" y="20"/>
                      <a:pt x="27" y="19"/>
                      <a:pt x="30" y="19"/>
                    </a:cubicBezTo>
                    <a:cubicBezTo>
                      <a:pt x="28" y="19"/>
                      <a:pt x="30" y="17"/>
                      <a:pt x="27" y="17"/>
                    </a:cubicBezTo>
                    <a:cubicBezTo>
                      <a:pt x="27" y="17"/>
                      <a:pt x="28" y="17"/>
                      <a:pt x="29" y="17"/>
                    </a:cubicBezTo>
                    <a:cubicBezTo>
                      <a:pt x="28" y="16"/>
                      <a:pt x="31" y="15"/>
                      <a:pt x="31" y="14"/>
                    </a:cubicBezTo>
                    <a:cubicBezTo>
                      <a:pt x="30" y="13"/>
                      <a:pt x="29" y="13"/>
                      <a:pt x="29" y="13"/>
                    </a:cubicBezTo>
                    <a:cubicBezTo>
                      <a:pt x="31" y="13"/>
                      <a:pt x="31" y="13"/>
                      <a:pt x="31" y="13"/>
                    </a:cubicBezTo>
                    <a:cubicBezTo>
                      <a:pt x="31" y="13"/>
                      <a:pt x="28" y="12"/>
                      <a:pt x="30" y="12"/>
                    </a:cubicBezTo>
                    <a:cubicBezTo>
                      <a:pt x="30" y="12"/>
                      <a:pt x="29" y="12"/>
                      <a:pt x="29" y="12"/>
                    </a:cubicBezTo>
                    <a:cubicBezTo>
                      <a:pt x="32" y="9"/>
                      <a:pt x="28" y="6"/>
                      <a:pt x="33" y="4"/>
                    </a:cubicBezTo>
                    <a:cubicBezTo>
                      <a:pt x="32" y="4"/>
                      <a:pt x="32" y="4"/>
                      <a:pt x="32" y="3"/>
                    </a:cubicBezTo>
                    <a:cubicBezTo>
                      <a:pt x="32" y="4"/>
                      <a:pt x="31" y="3"/>
                      <a:pt x="30" y="3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1" y="2"/>
                      <a:pt x="33" y="1"/>
                      <a:pt x="31" y="0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29" y="0"/>
                      <a:pt x="26" y="1"/>
                      <a:pt x="23" y="0"/>
                    </a:cubicBezTo>
                    <a:cubicBezTo>
                      <a:pt x="26" y="1"/>
                      <a:pt x="19" y="1"/>
                      <a:pt x="23" y="2"/>
                    </a:cubicBezTo>
                    <a:cubicBezTo>
                      <a:pt x="22" y="2"/>
                      <a:pt x="22" y="2"/>
                      <a:pt x="21" y="2"/>
                    </a:cubicBezTo>
                    <a:cubicBezTo>
                      <a:pt x="22" y="2"/>
                      <a:pt x="23" y="3"/>
                      <a:pt x="22" y="3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2" y="4"/>
                      <a:pt x="20" y="5"/>
                      <a:pt x="19" y="6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0" y="7"/>
                      <a:pt x="20" y="7"/>
                      <a:pt x="19" y="7"/>
                    </a:cubicBezTo>
                    <a:cubicBezTo>
                      <a:pt x="21" y="8"/>
                      <a:pt x="20" y="6"/>
                      <a:pt x="22" y="7"/>
                    </a:cubicBezTo>
                    <a:cubicBezTo>
                      <a:pt x="19" y="6"/>
                      <a:pt x="21" y="9"/>
                      <a:pt x="18" y="9"/>
                    </a:cubicBezTo>
                    <a:cubicBezTo>
                      <a:pt x="18" y="9"/>
                      <a:pt x="20" y="9"/>
                      <a:pt x="20" y="9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0" y="10"/>
                      <a:pt x="19" y="10"/>
                      <a:pt x="18" y="10"/>
                    </a:cubicBezTo>
                    <a:cubicBezTo>
                      <a:pt x="18" y="10"/>
                      <a:pt x="18" y="10"/>
                      <a:pt x="18" y="9"/>
                    </a:cubicBezTo>
                    <a:cubicBezTo>
                      <a:pt x="16" y="10"/>
                      <a:pt x="18" y="11"/>
                      <a:pt x="17" y="11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2"/>
                      <a:pt x="17" y="14"/>
                      <a:pt x="18" y="15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20" y="17"/>
                      <a:pt x="18" y="16"/>
                      <a:pt x="18" y="17"/>
                    </a:cubicBezTo>
                    <a:cubicBezTo>
                      <a:pt x="18" y="17"/>
                      <a:pt x="18" y="17"/>
                      <a:pt x="18" y="17"/>
                    </a:cubicBezTo>
                    <a:cubicBezTo>
                      <a:pt x="19" y="18"/>
                      <a:pt x="19" y="18"/>
                      <a:pt x="19" y="18"/>
                    </a:cubicBezTo>
                    <a:cubicBezTo>
                      <a:pt x="18" y="18"/>
                      <a:pt x="17" y="19"/>
                      <a:pt x="17" y="18"/>
                    </a:cubicBezTo>
                    <a:cubicBezTo>
                      <a:pt x="18" y="19"/>
                      <a:pt x="18" y="19"/>
                      <a:pt x="20" y="20"/>
                    </a:cubicBezTo>
                    <a:cubicBezTo>
                      <a:pt x="19" y="20"/>
                      <a:pt x="19" y="20"/>
                      <a:pt x="19" y="20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21"/>
                      <a:pt x="19" y="21"/>
                      <a:pt x="17" y="21"/>
                    </a:cubicBezTo>
                    <a:cubicBezTo>
                      <a:pt x="15" y="21"/>
                      <a:pt x="19" y="23"/>
                      <a:pt x="16" y="23"/>
                    </a:cubicBezTo>
                    <a:cubicBezTo>
                      <a:pt x="19" y="24"/>
                      <a:pt x="18" y="22"/>
                      <a:pt x="18" y="22"/>
                    </a:cubicBezTo>
                    <a:cubicBezTo>
                      <a:pt x="19" y="22"/>
                      <a:pt x="21" y="23"/>
                      <a:pt x="20" y="24"/>
                    </a:cubicBezTo>
                    <a:cubicBezTo>
                      <a:pt x="20" y="24"/>
                      <a:pt x="16" y="24"/>
                      <a:pt x="16" y="25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5" y="25"/>
                      <a:pt x="17" y="25"/>
                      <a:pt x="15" y="25"/>
                    </a:cubicBezTo>
                    <a:cubicBezTo>
                      <a:pt x="17" y="26"/>
                      <a:pt x="15" y="26"/>
                      <a:pt x="17" y="27"/>
                    </a:cubicBezTo>
                    <a:cubicBezTo>
                      <a:pt x="17" y="26"/>
                      <a:pt x="17" y="26"/>
                      <a:pt x="17" y="26"/>
                    </a:cubicBezTo>
                    <a:cubicBezTo>
                      <a:pt x="18" y="26"/>
                      <a:pt x="20" y="27"/>
                      <a:pt x="19" y="28"/>
                    </a:cubicBezTo>
                    <a:cubicBezTo>
                      <a:pt x="18" y="28"/>
                      <a:pt x="18" y="27"/>
                      <a:pt x="17" y="27"/>
                    </a:cubicBezTo>
                    <a:cubicBezTo>
                      <a:pt x="17" y="27"/>
                      <a:pt x="18" y="28"/>
                      <a:pt x="17" y="28"/>
                    </a:cubicBezTo>
                    <a:cubicBezTo>
                      <a:pt x="15" y="27"/>
                      <a:pt x="17" y="27"/>
                      <a:pt x="15" y="26"/>
                    </a:cubicBezTo>
                    <a:cubicBezTo>
                      <a:pt x="14" y="26"/>
                      <a:pt x="17" y="27"/>
                      <a:pt x="14" y="26"/>
                    </a:cubicBezTo>
                    <a:cubicBezTo>
                      <a:pt x="17" y="27"/>
                      <a:pt x="13" y="27"/>
                      <a:pt x="16" y="28"/>
                    </a:cubicBezTo>
                    <a:cubicBezTo>
                      <a:pt x="14" y="28"/>
                      <a:pt x="14" y="28"/>
                      <a:pt x="14" y="28"/>
                    </a:cubicBezTo>
                    <a:cubicBezTo>
                      <a:pt x="15" y="28"/>
                      <a:pt x="15" y="28"/>
                      <a:pt x="15" y="29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15" y="29"/>
                      <a:pt x="12" y="29"/>
                      <a:pt x="13" y="29"/>
                    </a:cubicBezTo>
                    <a:cubicBezTo>
                      <a:pt x="13" y="28"/>
                      <a:pt x="14" y="29"/>
                      <a:pt x="15" y="29"/>
                    </a:cubicBezTo>
                    <a:cubicBezTo>
                      <a:pt x="17" y="31"/>
                      <a:pt x="12" y="29"/>
                      <a:pt x="12" y="31"/>
                    </a:cubicBezTo>
                    <a:cubicBezTo>
                      <a:pt x="12" y="31"/>
                      <a:pt x="13" y="30"/>
                      <a:pt x="14" y="31"/>
                    </a:cubicBezTo>
                    <a:cubicBezTo>
                      <a:pt x="13" y="31"/>
                      <a:pt x="13" y="31"/>
                      <a:pt x="12" y="31"/>
                    </a:cubicBezTo>
                    <a:cubicBezTo>
                      <a:pt x="12" y="32"/>
                      <a:pt x="13" y="31"/>
                      <a:pt x="14" y="32"/>
                    </a:cubicBezTo>
                    <a:cubicBezTo>
                      <a:pt x="12" y="32"/>
                      <a:pt x="15" y="33"/>
                      <a:pt x="15" y="33"/>
                    </a:cubicBezTo>
                    <a:cubicBezTo>
                      <a:pt x="14" y="33"/>
                      <a:pt x="14" y="33"/>
                      <a:pt x="14" y="33"/>
                    </a:cubicBezTo>
                    <a:cubicBezTo>
                      <a:pt x="12" y="34"/>
                      <a:pt x="17" y="34"/>
                      <a:pt x="15" y="35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4" y="34"/>
                      <a:pt x="14" y="34"/>
                      <a:pt x="14" y="34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3" y="35"/>
                      <a:pt x="13" y="35"/>
                      <a:pt x="12" y="35"/>
                    </a:cubicBezTo>
                    <a:cubicBezTo>
                      <a:pt x="13" y="35"/>
                      <a:pt x="15" y="36"/>
                      <a:pt x="15" y="36"/>
                    </a:cubicBezTo>
                    <a:cubicBezTo>
                      <a:pt x="14" y="37"/>
                      <a:pt x="13" y="36"/>
                      <a:pt x="14" y="37"/>
                    </a:cubicBezTo>
                    <a:cubicBezTo>
                      <a:pt x="13" y="36"/>
                      <a:pt x="12" y="36"/>
                      <a:pt x="13" y="36"/>
                    </a:cubicBezTo>
                    <a:cubicBezTo>
                      <a:pt x="13" y="36"/>
                      <a:pt x="12" y="36"/>
                      <a:pt x="12" y="35"/>
                    </a:cubicBezTo>
                    <a:cubicBezTo>
                      <a:pt x="11" y="36"/>
                      <a:pt x="11" y="36"/>
                      <a:pt x="11" y="37"/>
                    </a:cubicBezTo>
                    <a:cubicBezTo>
                      <a:pt x="11" y="36"/>
                      <a:pt x="11" y="36"/>
                      <a:pt x="12" y="36"/>
                    </a:cubicBezTo>
                    <a:cubicBezTo>
                      <a:pt x="13" y="38"/>
                      <a:pt x="13" y="38"/>
                      <a:pt x="13" y="38"/>
                    </a:cubicBezTo>
                    <a:cubicBezTo>
                      <a:pt x="13" y="38"/>
                      <a:pt x="12" y="38"/>
                      <a:pt x="12" y="37"/>
                    </a:cubicBezTo>
                    <a:cubicBezTo>
                      <a:pt x="12" y="38"/>
                      <a:pt x="13" y="38"/>
                      <a:pt x="13" y="38"/>
                    </a:cubicBezTo>
                    <a:cubicBezTo>
                      <a:pt x="12" y="38"/>
                      <a:pt x="10" y="38"/>
                      <a:pt x="10" y="37"/>
                    </a:cubicBezTo>
                    <a:cubicBezTo>
                      <a:pt x="11" y="38"/>
                      <a:pt x="11" y="38"/>
                      <a:pt x="11" y="38"/>
                    </a:cubicBezTo>
                    <a:cubicBezTo>
                      <a:pt x="11" y="38"/>
                      <a:pt x="10" y="39"/>
                      <a:pt x="9" y="38"/>
                    </a:cubicBezTo>
                    <a:cubicBezTo>
                      <a:pt x="8" y="39"/>
                      <a:pt x="11" y="40"/>
                      <a:pt x="10" y="41"/>
                    </a:cubicBezTo>
                    <a:cubicBezTo>
                      <a:pt x="10" y="41"/>
                      <a:pt x="10" y="41"/>
                      <a:pt x="11" y="41"/>
                    </a:cubicBezTo>
                    <a:cubicBezTo>
                      <a:pt x="10" y="42"/>
                      <a:pt x="9" y="42"/>
                      <a:pt x="10" y="43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8" y="44"/>
                      <a:pt x="11" y="43"/>
                      <a:pt x="11" y="44"/>
                    </a:cubicBezTo>
                    <a:cubicBezTo>
                      <a:pt x="12" y="45"/>
                      <a:pt x="9" y="44"/>
                      <a:pt x="9" y="44"/>
                    </a:cubicBezTo>
                    <a:cubicBezTo>
                      <a:pt x="10" y="45"/>
                      <a:pt x="12" y="46"/>
                      <a:pt x="10" y="46"/>
                    </a:cubicBezTo>
                    <a:cubicBezTo>
                      <a:pt x="10" y="46"/>
                      <a:pt x="10" y="46"/>
                      <a:pt x="10" y="46"/>
                    </a:cubicBezTo>
                    <a:close/>
                    <a:moveTo>
                      <a:pt x="9" y="54"/>
                    </a:moveTo>
                    <a:cubicBezTo>
                      <a:pt x="9" y="54"/>
                      <a:pt x="8" y="53"/>
                      <a:pt x="9" y="53"/>
                    </a:cubicBezTo>
                    <a:cubicBezTo>
                      <a:pt x="10" y="54"/>
                      <a:pt x="10" y="54"/>
                      <a:pt x="9" y="54"/>
                    </a:cubicBezTo>
                    <a:close/>
                    <a:moveTo>
                      <a:pt x="10" y="66"/>
                    </a:moveTo>
                    <a:cubicBezTo>
                      <a:pt x="10" y="66"/>
                      <a:pt x="10" y="66"/>
                      <a:pt x="10" y="66"/>
                    </a:cubicBezTo>
                    <a:cubicBezTo>
                      <a:pt x="10" y="66"/>
                      <a:pt x="10" y="66"/>
                      <a:pt x="10" y="66"/>
                    </a:cubicBezTo>
                    <a:close/>
                    <a:moveTo>
                      <a:pt x="13" y="101"/>
                    </a:move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lose/>
                    <a:moveTo>
                      <a:pt x="12" y="102"/>
                    </a:moveTo>
                    <a:cubicBezTo>
                      <a:pt x="12" y="102"/>
                      <a:pt x="12" y="102"/>
                      <a:pt x="13" y="102"/>
                    </a:cubicBezTo>
                    <a:cubicBezTo>
                      <a:pt x="12" y="102"/>
                      <a:pt x="12" y="102"/>
                      <a:pt x="12" y="102"/>
                    </a:cubicBezTo>
                    <a:cubicBezTo>
                      <a:pt x="12" y="101"/>
                      <a:pt x="12" y="102"/>
                      <a:pt x="12" y="102"/>
                    </a:cubicBezTo>
                    <a:close/>
                    <a:moveTo>
                      <a:pt x="27" y="27"/>
                    </a:moveTo>
                    <a:cubicBezTo>
                      <a:pt x="27" y="27"/>
                      <a:pt x="27" y="27"/>
                      <a:pt x="27" y="27"/>
                    </a:cubicBezTo>
                    <a:cubicBezTo>
                      <a:pt x="27" y="27"/>
                      <a:pt x="27" y="27"/>
                      <a:pt x="27" y="27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9" name="Freeform 2998"/>
              <p:cNvSpPr>
                <a:spLocks/>
              </p:cNvSpPr>
              <p:nvPr/>
            </p:nvSpPr>
            <p:spPr bwMode="auto">
              <a:xfrm>
                <a:off x="5741" y="196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0" name="Freeform 2999"/>
              <p:cNvSpPr>
                <a:spLocks/>
              </p:cNvSpPr>
              <p:nvPr/>
            </p:nvSpPr>
            <p:spPr bwMode="auto">
              <a:xfrm>
                <a:off x="5745" y="190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1" name="Freeform 3000"/>
              <p:cNvSpPr>
                <a:spLocks/>
              </p:cNvSpPr>
              <p:nvPr/>
            </p:nvSpPr>
            <p:spPr bwMode="auto">
              <a:xfrm>
                <a:off x="5727" y="2019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2" name="Freeform 3001"/>
              <p:cNvSpPr>
                <a:spLocks/>
              </p:cNvSpPr>
              <p:nvPr/>
            </p:nvSpPr>
            <p:spPr bwMode="auto">
              <a:xfrm>
                <a:off x="5753" y="2059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3" name="Freeform 3002"/>
              <p:cNvSpPr>
                <a:spLocks/>
              </p:cNvSpPr>
              <p:nvPr/>
            </p:nvSpPr>
            <p:spPr bwMode="auto">
              <a:xfrm>
                <a:off x="5731" y="2066"/>
                <a:ext cx="3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4" name="Freeform 3003"/>
              <p:cNvSpPr>
                <a:spLocks/>
              </p:cNvSpPr>
              <p:nvPr/>
            </p:nvSpPr>
            <p:spPr bwMode="auto">
              <a:xfrm>
                <a:off x="5741" y="2059"/>
                <a:ext cx="4" cy="2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1 h 1"/>
                  <a:gd name="T4" fmla="*/ 0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5" name="Freeform 3004"/>
              <p:cNvSpPr>
                <a:spLocks/>
              </p:cNvSpPr>
              <p:nvPr/>
            </p:nvSpPr>
            <p:spPr bwMode="auto">
              <a:xfrm>
                <a:off x="5741" y="2061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6" name="Freeform 3005"/>
              <p:cNvSpPr>
                <a:spLocks/>
              </p:cNvSpPr>
              <p:nvPr/>
            </p:nvSpPr>
            <p:spPr bwMode="auto">
              <a:xfrm>
                <a:off x="5750" y="2052"/>
                <a:ext cx="7" cy="4"/>
              </a:xfrm>
              <a:custGeom>
                <a:avLst/>
                <a:gdLst>
                  <a:gd name="T0" fmla="*/ 1 w 3"/>
                  <a:gd name="T1" fmla="*/ 1 h 2"/>
                  <a:gd name="T2" fmla="*/ 2 w 3"/>
                  <a:gd name="T3" fmla="*/ 1 h 2"/>
                  <a:gd name="T4" fmla="*/ 1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1"/>
                    </a:moveTo>
                    <a:cubicBezTo>
                      <a:pt x="0" y="1"/>
                      <a:pt x="2" y="1"/>
                      <a:pt x="2" y="1"/>
                    </a:cubicBezTo>
                    <a:cubicBezTo>
                      <a:pt x="3" y="2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7" name="Freeform 3006"/>
              <p:cNvSpPr>
                <a:spLocks/>
              </p:cNvSpPr>
              <p:nvPr/>
            </p:nvSpPr>
            <p:spPr bwMode="auto">
              <a:xfrm>
                <a:off x="5734" y="2059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8" name="Freeform 3007"/>
              <p:cNvSpPr>
                <a:spLocks/>
              </p:cNvSpPr>
              <p:nvPr/>
            </p:nvSpPr>
            <p:spPr bwMode="auto">
              <a:xfrm>
                <a:off x="5736" y="205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9" name="Freeform 3008"/>
              <p:cNvSpPr>
                <a:spLocks/>
              </p:cNvSpPr>
              <p:nvPr/>
            </p:nvSpPr>
            <p:spPr bwMode="auto">
              <a:xfrm>
                <a:off x="5736" y="205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0" name="Rectangle 3009"/>
              <p:cNvSpPr>
                <a:spLocks noChangeArrowheads="1"/>
              </p:cNvSpPr>
              <p:nvPr/>
            </p:nvSpPr>
            <p:spPr bwMode="auto">
              <a:xfrm>
                <a:off x="5734" y="2056"/>
                <a:ext cx="1" cy="1"/>
              </a:xfrm>
              <a:prstGeom prst="rect">
                <a:avLst/>
              </a:pr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1" name="Freeform 3010"/>
              <p:cNvSpPr>
                <a:spLocks/>
              </p:cNvSpPr>
              <p:nvPr/>
            </p:nvSpPr>
            <p:spPr bwMode="auto">
              <a:xfrm>
                <a:off x="5738" y="2037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2" name="Freeform 3011"/>
              <p:cNvSpPr>
                <a:spLocks/>
              </p:cNvSpPr>
              <p:nvPr/>
            </p:nvSpPr>
            <p:spPr bwMode="auto">
              <a:xfrm>
                <a:off x="5729" y="2042"/>
                <a:ext cx="5" cy="0"/>
              </a:xfrm>
              <a:custGeom>
                <a:avLst/>
                <a:gdLst>
                  <a:gd name="T0" fmla="*/ 1 w 2"/>
                  <a:gd name="T1" fmla="*/ 2 w 2"/>
                  <a:gd name="T2" fmla="*/ 0 w 2"/>
                  <a:gd name="T3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3" name="Freeform 3012"/>
              <p:cNvSpPr>
                <a:spLocks/>
              </p:cNvSpPr>
              <p:nvPr/>
            </p:nvSpPr>
            <p:spPr bwMode="auto">
              <a:xfrm>
                <a:off x="5727" y="2035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4" name="Freeform 3013"/>
              <p:cNvSpPr>
                <a:spLocks/>
              </p:cNvSpPr>
              <p:nvPr/>
            </p:nvSpPr>
            <p:spPr bwMode="auto">
              <a:xfrm>
                <a:off x="5741" y="2021"/>
                <a:ext cx="7" cy="0"/>
              </a:xfrm>
              <a:custGeom>
                <a:avLst/>
                <a:gdLst>
                  <a:gd name="T0" fmla="*/ 0 w 7"/>
                  <a:gd name="T1" fmla="*/ 0 w 7"/>
                  <a:gd name="T2" fmla="*/ 7 w 7"/>
                  <a:gd name="T3" fmla="*/ 0 w 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5" name="Freeform 3014"/>
              <p:cNvSpPr>
                <a:spLocks/>
              </p:cNvSpPr>
              <p:nvPr/>
            </p:nvSpPr>
            <p:spPr bwMode="auto">
              <a:xfrm>
                <a:off x="5724" y="2000"/>
                <a:ext cx="7" cy="2"/>
              </a:xfrm>
              <a:custGeom>
                <a:avLst/>
                <a:gdLst>
                  <a:gd name="T0" fmla="*/ 1 w 3"/>
                  <a:gd name="T1" fmla="*/ 0 h 1"/>
                  <a:gd name="T2" fmla="*/ 2 w 3"/>
                  <a:gd name="T3" fmla="*/ 1 h 1"/>
                  <a:gd name="T4" fmla="*/ 3 w 3"/>
                  <a:gd name="T5" fmla="*/ 1 h 1"/>
                  <a:gd name="T6" fmla="*/ 1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0" y="0"/>
                      <a:pt x="3" y="0"/>
                      <a:pt x="2" y="1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6" name="Freeform 3015"/>
              <p:cNvSpPr>
                <a:spLocks/>
              </p:cNvSpPr>
              <p:nvPr/>
            </p:nvSpPr>
            <p:spPr bwMode="auto">
              <a:xfrm>
                <a:off x="5731" y="2002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7" name="Freeform 3016"/>
              <p:cNvSpPr>
                <a:spLocks/>
              </p:cNvSpPr>
              <p:nvPr/>
            </p:nvSpPr>
            <p:spPr bwMode="auto">
              <a:xfrm>
                <a:off x="5802" y="1815"/>
                <a:ext cx="3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  <a:gd name="T3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8" name="Freeform 3017"/>
              <p:cNvSpPr>
                <a:spLocks/>
              </p:cNvSpPr>
              <p:nvPr/>
            </p:nvSpPr>
            <p:spPr bwMode="auto">
              <a:xfrm>
                <a:off x="5798" y="1810"/>
                <a:ext cx="4" cy="3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9" name="Freeform 3018"/>
              <p:cNvSpPr>
                <a:spLocks/>
              </p:cNvSpPr>
              <p:nvPr/>
            </p:nvSpPr>
            <p:spPr bwMode="auto">
              <a:xfrm>
                <a:off x="5734" y="193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27" name="Freeform 3020"/>
            <p:cNvSpPr>
              <a:spLocks/>
            </p:cNvSpPr>
            <p:nvPr/>
          </p:nvSpPr>
          <p:spPr bwMode="auto">
            <a:xfrm>
              <a:off x="5741" y="1926"/>
              <a:ext cx="2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3021"/>
            <p:cNvSpPr>
              <a:spLocks/>
            </p:cNvSpPr>
            <p:nvPr/>
          </p:nvSpPr>
          <p:spPr bwMode="auto">
            <a:xfrm>
              <a:off x="5736" y="1914"/>
              <a:ext cx="7" cy="0"/>
            </a:xfrm>
            <a:custGeom>
              <a:avLst/>
              <a:gdLst>
                <a:gd name="T0" fmla="*/ 0 w 3"/>
                <a:gd name="T1" fmla="*/ 1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3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3022"/>
            <p:cNvSpPr>
              <a:spLocks/>
            </p:cNvSpPr>
            <p:nvPr/>
          </p:nvSpPr>
          <p:spPr bwMode="auto">
            <a:xfrm>
              <a:off x="5814" y="2068"/>
              <a:ext cx="2" cy="3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1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3023"/>
            <p:cNvSpPr>
              <a:spLocks/>
            </p:cNvSpPr>
            <p:nvPr/>
          </p:nvSpPr>
          <p:spPr bwMode="auto">
            <a:xfrm>
              <a:off x="5807" y="2059"/>
              <a:ext cx="2" cy="2"/>
            </a:xfrm>
            <a:custGeom>
              <a:avLst/>
              <a:gdLst>
                <a:gd name="T0" fmla="*/ 2 w 2"/>
                <a:gd name="T1" fmla="*/ 2 h 2"/>
                <a:gd name="T2" fmla="*/ 2 w 2"/>
                <a:gd name="T3" fmla="*/ 2 h 2"/>
                <a:gd name="T4" fmla="*/ 0 w 2"/>
                <a:gd name="T5" fmla="*/ 0 h 2"/>
                <a:gd name="T6" fmla="*/ 2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3024"/>
            <p:cNvSpPr>
              <a:spLocks/>
            </p:cNvSpPr>
            <p:nvPr/>
          </p:nvSpPr>
          <p:spPr bwMode="auto">
            <a:xfrm>
              <a:off x="5805" y="2054"/>
              <a:ext cx="7" cy="5"/>
            </a:xfrm>
            <a:custGeom>
              <a:avLst/>
              <a:gdLst>
                <a:gd name="T0" fmla="*/ 3 w 3"/>
                <a:gd name="T1" fmla="*/ 0 h 2"/>
                <a:gd name="T2" fmla="*/ 2 w 3"/>
                <a:gd name="T3" fmla="*/ 2 h 2"/>
                <a:gd name="T4" fmla="*/ 1 w 3"/>
                <a:gd name="T5" fmla="*/ 2 h 2"/>
                <a:gd name="T6" fmla="*/ 3 w 3"/>
                <a:gd name="T7" fmla="*/ 2 h 2"/>
                <a:gd name="T8" fmla="*/ 3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cubicBezTo>
                    <a:pt x="0" y="0"/>
                    <a:pt x="3" y="1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2" y="0"/>
                    <a:pt x="3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3025"/>
            <p:cNvSpPr>
              <a:spLocks/>
            </p:cNvSpPr>
            <p:nvPr/>
          </p:nvSpPr>
          <p:spPr bwMode="auto">
            <a:xfrm>
              <a:off x="5821" y="2052"/>
              <a:ext cx="0" cy="2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026"/>
            <p:cNvSpPr>
              <a:spLocks/>
            </p:cNvSpPr>
            <p:nvPr/>
          </p:nvSpPr>
          <p:spPr bwMode="auto">
            <a:xfrm>
              <a:off x="5821" y="2054"/>
              <a:ext cx="3" cy="0"/>
            </a:xfrm>
            <a:custGeom>
              <a:avLst/>
              <a:gdLst>
                <a:gd name="T0" fmla="*/ 0 w 1"/>
                <a:gd name="T1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027"/>
            <p:cNvSpPr>
              <a:spLocks/>
            </p:cNvSpPr>
            <p:nvPr/>
          </p:nvSpPr>
          <p:spPr bwMode="auto">
            <a:xfrm>
              <a:off x="5821" y="2049"/>
              <a:ext cx="5" cy="3"/>
            </a:xfrm>
            <a:custGeom>
              <a:avLst/>
              <a:gdLst>
                <a:gd name="T0" fmla="*/ 0 w 2"/>
                <a:gd name="T1" fmla="*/ 0 h 1"/>
                <a:gd name="T2" fmla="*/ 1 w 2"/>
                <a:gd name="T3" fmla="*/ 1 h 1"/>
                <a:gd name="T4" fmla="*/ 2 w 2"/>
                <a:gd name="T5" fmla="*/ 1 h 1"/>
                <a:gd name="T6" fmla="*/ 0 w 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2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028"/>
            <p:cNvSpPr>
              <a:spLocks/>
            </p:cNvSpPr>
            <p:nvPr/>
          </p:nvSpPr>
          <p:spPr bwMode="auto">
            <a:xfrm>
              <a:off x="5819" y="204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029"/>
            <p:cNvSpPr>
              <a:spLocks/>
            </p:cNvSpPr>
            <p:nvPr/>
          </p:nvSpPr>
          <p:spPr bwMode="auto">
            <a:xfrm>
              <a:off x="5816" y="2049"/>
              <a:ext cx="3" cy="0"/>
            </a:xfrm>
            <a:custGeom>
              <a:avLst/>
              <a:gdLst>
                <a:gd name="T0" fmla="*/ 1 w 1"/>
                <a:gd name="T1" fmla="*/ 1 w 1"/>
                <a:gd name="T2" fmla="*/ 1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030"/>
            <p:cNvSpPr>
              <a:spLocks/>
            </p:cNvSpPr>
            <p:nvPr/>
          </p:nvSpPr>
          <p:spPr bwMode="auto">
            <a:xfrm>
              <a:off x="5816" y="2049"/>
              <a:ext cx="3" cy="3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1"/>
                    <a:pt x="0" y="0"/>
                  </a:cubicBezTo>
                  <a:cubicBezTo>
                    <a:pt x="0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031"/>
            <p:cNvSpPr>
              <a:spLocks/>
            </p:cNvSpPr>
            <p:nvPr/>
          </p:nvSpPr>
          <p:spPr bwMode="auto">
            <a:xfrm>
              <a:off x="5805" y="2054"/>
              <a:ext cx="2" cy="0"/>
            </a:xfrm>
            <a:custGeom>
              <a:avLst/>
              <a:gdLst>
                <a:gd name="T0" fmla="*/ 0 w 1"/>
                <a:gd name="T1" fmla="*/ 0 w 1"/>
                <a:gd name="T2" fmla="*/ 0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032"/>
            <p:cNvSpPr>
              <a:spLocks/>
            </p:cNvSpPr>
            <p:nvPr/>
          </p:nvSpPr>
          <p:spPr bwMode="auto">
            <a:xfrm>
              <a:off x="5821" y="2045"/>
              <a:ext cx="5" cy="0"/>
            </a:xfrm>
            <a:custGeom>
              <a:avLst/>
              <a:gdLst>
                <a:gd name="T0" fmla="*/ 2 w 2"/>
                <a:gd name="T1" fmla="*/ 0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033"/>
            <p:cNvSpPr>
              <a:spLocks/>
            </p:cNvSpPr>
            <p:nvPr/>
          </p:nvSpPr>
          <p:spPr bwMode="auto">
            <a:xfrm>
              <a:off x="5819" y="2042"/>
              <a:ext cx="2" cy="3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3034"/>
            <p:cNvSpPr>
              <a:spLocks/>
            </p:cNvSpPr>
            <p:nvPr/>
          </p:nvSpPr>
          <p:spPr bwMode="auto">
            <a:xfrm>
              <a:off x="5812" y="2047"/>
              <a:ext cx="4" cy="2"/>
            </a:xfrm>
            <a:custGeom>
              <a:avLst/>
              <a:gdLst>
                <a:gd name="T0" fmla="*/ 0 w 4"/>
                <a:gd name="T1" fmla="*/ 0 h 2"/>
                <a:gd name="T2" fmla="*/ 4 w 4"/>
                <a:gd name="T3" fmla="*/ 2 h 2"/>
                <a:gd name="T4" fmla="*/ 0 w 4"/>
                <a:gd name="T5" fmla="*/ 0 h 2"/>
                <a:gd name="T6" fmla="*/ 0 w 4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4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3035"/>
            <p:cNvSpPr>
              <a:spLocks/>
            </p:cNvSpPr>
            <p:nvPr/>
          </p:nvSpPr>
          <p:spPr bwMode="auto">
            <a:xfrm>
              <a:off x="5826" y="2040"/>
              <a:ext cx="2" cy="2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3036"/>
            <p:cNvSpPr>
              <a:spLocks/>
            </p:cNvSpPr>
            <p:nvPr/>
          </p:nvSpPr>
          <p:spPr bwMode="auto">
            <a:xfrm>
              <a:off x="5826" y="2035"/>
              <a:ext cx="5" cy="5"/>
            </a:xfrm>
            <a:custGeom>
              <a:avLst/>
              <a:gdLst>
                <a:gd name="T0" fmla="*/ 0 w 2"/>
                <a:gd name="T1" fmla="*/ 1 h 2"/>
                <a:gd name="T2" fmla="*/ 2 w 2"/>
                <a:gd name="T3" fmla="*/ 2 h 2"/>
                <a:gd name="T4" fmla="*/ 1 w 2"/>
                <a:gd name="T5" fmla="*/ 0 h 2"/>
                <a:gd name="T6" fmla="*/ 0 w 2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1" y="2"/>
                    <a:pt x="2" y="1"/>
                    <a:pt x="2" y="2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3037"/>
            <p:cNvSpPr>
              <a:spLocks/>
            </p:cNvSpPr>
            <p:nvPr/>
          </p:nvSpPr>
          <p:spPr bwMode="auto">
            <a:xfrm>
              <a:off x="5826" y="2035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3038"/>
            <p:cNvSpPr>
              <a:spLocks/>
            </p:cNvSpPr>
            <p:nvPr/>
          </p:nvSpPr>
          <p:spPr bwMode="auto">
            <a:xfrm>
              <a:off x="5821" y="2040"/>
              <a:ext cx="3" cy="2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3039"/>
            <p:cNvSpPr>
              <a:spLocks/>
            </p:cNvSpPr>
            <p:nvPr/>
          </p:nvSpPr>
          <p:spPr bwMode="auto">
            <a:xfrm>
              <a:off x="5821" y="204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3040"/>
            <p:cNvSpPr>
              <a:spLocks/>
            </p:cNvSpPr>
            <p:nvPr/>
          </p:nvSpPr>
          <p:spPr bwMode="auto">
            <a:xfrm>
              <a:off x="5819" y="2042"/>
              <a:ext cx="2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3041"/>
            <p:cNvSpPr>
              <a:spLocks/>
            </p:cNvSpPr>
            <p:nvPr/>
          </p:nvSpPr>
          <p:spPr bwMode="auto">
            <a:xfrm>
              <a:off x="5809" y="2042"/>
              <a:ext cx="7" cy="3"/>
            </a:xfrm>
            <a:custGeom>
              <a:avLst/>
              <a:gdLst>
                <a:gd name="T0" fmla="*/ 3 w 3"/>
                <a:gd name="T1" fmla="*/ 1 h 1"/>
                <a:gd name="T2" fmla="*/ 0 w 3"/>
                <a:gd name="T3" fmla="*/ 0 h 1"/>
                <a:gd name="T4" fmla="*/ 3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3" y="1"/>
                  </a:moveTo>
                  <a:cubicBezTo>
                    <a:pt x="2" y="1"/>
                    <a:pt x="1" y="0"/>
                    <a:pt x="0" y="0"/>
                  </a:cubicBezTo>
                  <a:cubicBezTo>
                    <a:pt x="1" y="1"/>
                    <a:pt x="2" y="1"/>
                    <a:pt x="3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3042"/>
            <p:cNvSpPr>
              <a:spLocks/>
            </p:cNvSpPr>
            <p:nvPr/>
          </p:nvSpPr>
          <p:spPr bwMode="auto">
            <a:xfrm>
              <a:off x="5816" y="2040"/>
              <a:ext cx="3" cy="2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0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Rectangle 3043"/>
            <p:cNvSpPr>
              <a:spLocks noChangeArrowheads="1"/>
            </p:cNvSpPr>
            <p:nvPr/>
          </p:nvSpPr>
          <p:spPr bwMode="auto">
            <a:xfrm>
              <a:off x="5816" y="2040"/>
              <a:ext cx="1" cy="1"/>
            </a:xfrm>
            <a:prstGeom prst="rect">
              <a:avLst/>
            </a:pr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3044"/>
            <p:cNvSpPr>
              <a:spLocks/>
            </p:cNvSpPr>
            <p:nvPr/>
          </p:nvSpPr>
          <p:spPr bwMode="auto">
            <a:xfrm>
              <a:off x="5819" y="2035"/>
              <a:ext cx="2" cy="2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0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1" y="0"/>
                    <a:pt x="1" y="1"/>
                    <a:pt x="1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3045"/>
            <p:cNvSpPr>
              <a:spLocks/>
            </p:cNvSpPr>
            <p:nvPr/>
          </p:nvSpPr>
          <p:spPr bwMode="auto">
            <a:xfrm>
              <a:off x="5821" y="203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3046"/>
            <p:cNvSpPr>
              <a:spLocks/>
            </p:cNvSpPr>
            <p:nvPr/>
          </p:nvSpPr>
          <p:spPr bwMode="auto">
            <a:xfrm>
              <a:off x="5821" y="202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3047"/>
            <p:cNvSpPr>
              <a:spLocks/>
            </p:cNvSpPr>
            <p:nvPr/>
          </p:nvSpPr>
          <p:spPr bwMode="auto">
            <a:xfrm>
              <a:off x="5819" y="2035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  <a:gd name="T6" fmla="*/ 0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3048"/>
            <p:cNvSpPr>
              <a:spLocks/>
            </p:cNvSpPr>
            <p:nvPr/>
          </p:nvSpPr>
          <p:spPr bwMode="auto">
            <a:xfrm>
              <a:off x="5824" y="2033"/>
              <a:ext cx="2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3049"/>
            <p:cNvSpPr>
              <a:spLocks/>
            </p:cNvSpPr>
            <p:nvPr/>
          </p:nvSpPr>
          <p:spPr bwMode="auto">
            <a:xfrm>
              <a:off x="5821" y="2037"/>
              <a:ext cx="3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3050"/>
            <p:cNvSpPr>
              <a:spLocks/>
            </p:cNvSpPr>
            <p:nvPr/>
          </p:nvSpPr>
          <p:spPr bwMode="auto">
            <a:xfrm>
              <a:off x="5821" y="203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3051"/>
            <p:cNvSpPr>
              <a:spLocks/>
            </p:cNvSpPr>
            <p:nvPr/>
          </p:nvSpPr>
          <p:spPr bwMode="auto">
            <a:xfrm>
              <a:off x="5802" y="2021"/>
              <a:ext cx="19" cy="7"/>
            </a:xfrm>
            <a:custGeom>
              <a:avLst/>
              <a:gdLst>
                <a:gd name="T0" fmla="*/ 0 w 8"/>
                <a:gd name="T1" fmla="*/ 1 h 3"/>
                <a:gd name="T2" fmla="*/ 1 w 8"/>
                <a:gd name="T3" fmla="*/ 2 h 3"/>
                <a:gd name="T4" fmla="*/ 8 w 8"/>
                <a:gd name="T5" fmla="*/ 3 h 3"/>
                <a:gd name="T6" fmla="*/ 7 w 8"/>
                <a:gd name="T7" fmla="*/ 2 h 3"/>
                <a:gd name="T8" fmla="*/ 4 w 8"/>
                <a:gd name="T9" fmla="*/ 2 h 3"/>
                <a:gd name="T10" fmla="*/ 5 w 8"/>
                <a:gd name="T11" fmla="*/ 2 h 3"/>
                <a:gd name="T12" fmla="*/ 1 w 8"/>
                <a:gd name="T13" fmla="*/ 0 h 3"/>
                <a:gd name="T14" fmla="*/ 2 w 8"/>
                <a:gd name="T15" fmla="*/ 1 h 3"/>
                <a:gd name="T16" fmla="*/ 0 w 8"/>
                <a:gd name="T1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3">
                  <a:moveTo>
                    <a:pt x="0" y="1"/>
                  </a:moveTo>
                  <a:cubicBezTo>
                    <a:pt x="2" y="1"/>
                    <a:pt x="3" y="2"/>
                    <a:pt x="1" y="2"/>
                  </a:cubicBezTo>
                  <a:cubicBezTo>
                    <a:pt x="2" y="3"/>
                    <a:pt x="6" y="3"/>
                    <a:pt x="8" y="3"/>
                  </a:cubicBezTo>
                  <a:cubicBezTo>
                    <a:pt x="8" y="3"/>
                    <a:pt x="7" y="3"/>
                    <a:pt x="7" y="2"/>
                  </a:cubicBezTo>
                  <a:cubicBezTo>
                    <a:pt x="6" y="2"/>
                    <a:pt x="5" y="3"/>
                    <a:pt x="4" y="2"/>
                  </a:cubicBezTo>
                  <a:cubicBezTo>
                    <a:pt x="3" y="2"/>
                    <a:pt x="4" y="2"/>
                    <a:pt x="5" y="2"/>
                  </a:cubicBezTo>
                  <a:cubicBezTo>
                    <a:pt x="4" y="2"/>
                    <a:pt x="3" y="1"/>
                    <a:pt x="1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3052"/>
            <p:cNvSpPr>
              <a:spLocks/>
            </p:cNvSpPr>
            <p:nvPr/>
          </p:nvSpPr>
          <p:spPr bwMode="auto">
            <a:xfrm>
              <a:off x="5821" y="2028"/>
              <a:ext cx="5" cy="2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1 h 1"/>
                <a:gd name="T4" fmla="*/ 2 w 2"/>
                <a:gd name="T5" fmla="*/ 1 h 1"/>
                <a:gd name="T6" fmla="*/ 0 w 2"/>
                <a:gd name="T7" fmla="*/ 0 h 1"/>
                <a:gd name="T8" fmla="*/ 0 w 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2" y="1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3053"/>
            <p:cNvSpPr>
              <a:spLocks/>
            </p:cNvSpPr>
            <p:nvPr/>
          </p:nvSpPr>
          <p:spPr bwMode="auto">
            <a:xfrm>
              <a:off x="5814" y="2030"/>
              <a:ext cx="10" cy="5"/>
            </a:xfrm>
            <a:custGeom>
              <a:avLst/>
              <a:gdLst>
                <a:gd name="T0" fmla="*/ 3 w 4"/>
                <a:gd name="T1" fmla="*/ 1 h 2"/>
                <a:gd name="T2" fmla="*/ 0 w 4"/>
                <a:gd name="T3" fmla="*/ 0 h 2"/>
                <a:gd name="T4" fmla="*/ 1 w 4"/>
                <a:gd name="T5" fmla="*/ 1 h 2"/>
                <a:gd name="T6" fmla="*/ 3 w 4"/>
                <a:gd name="T7" fmla="*/ 1 h 2"/>
                <a:gd name="T8" fmla="*/ 3 w 4"/>
                <a:gd name="T9" fmla="*/ 2 h 2"/>
                <a:gd name="T10" fmla="*/ 4 w 4"/>
                <a:gd name="T11" fmla="*/ 1 h 2"/>
                <a:gd name="T12" fmla="*/ 4 w 4"/>
                <a:gd name="T13" fmla="*/ 1 h 2"/>
                <a:gd name="T14" fmla="*/ 4 w 4"/>
                <a:gd name="T15" fmla="*/ 1 h 2"/>
                <a:gd name="T16" fmla="*/ 3 w 4"/>
                <a:gd name="T17" fmla="*/ 1 h 2"/>
                <a:gd name="T18" fmla="*/ 3 w 4"/>
                <a:gd name="T19" fmla="*/ 1 h 2"/>
                <a:gd name="T20" fmla="*/ 3 w 4"/>
                <a:gd name="T21" fmla="*/ 1 h 2"/>
                <a:gd name="T22" fmla="*/ 3 w 4"/>
                <a:gd name="T23" fmla="*/ 1 h 2"/>
                <a:gd name="T24" fmla="*/ 3 w 4"/>
                <a:gd name="T25" fmla="*/ 1 h 2"/>
                <a:gd name="T26" fmla="*/ 3 w 4"/>
                <a:gd name="T27" fmla="*/ 1 h 2"/>
                <a:gd name="T28" fmla="*/ 4 w 4"/>
                <a:gd name="T29" fmla="*/ 1 h 2"/>
                <a:gd name="T30" fmla="*/ 3 w 4"/>
                <a:gd name="T31" fmla="*/ 0 h 2"/>
                <a:gd name="T32" fmla="*/ 3 w 4"/>
                <a:gd name="T3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" h="2">
                  <a:moveTo>
                    <a:pt x="3" y="1"/>
                  </a:moveTo>
                  <a:cubicBezTo>
                    <a:pt x="2" y="1"/>
                    <a:pt x="1" y="0"/>
                    <a:pt x="0" y="0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2" y="2"/>
                    <a:pt x="3" y="1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3" y="1"/>
                    <a:pt x="3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4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3054"/>
            <p:cNvSpPr>
              <a:spLocks/>
            </p:cNvSpPr>
            <p:nvPr/>
          </p:nvSpPr>
          <p:spPr bwMode="auto">
            <a:xfrm>
              <a:off x="5805" y="204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3055"/>
            <p:cNvSpPr>
              <a:spLocks/>
            </p:cNvSpPr>
            <p:nvPr/>
          </p:nvSpPr>
          <p:spPr bwMode="auto">
            <a:xfrm>
              <a:off x="5805" y="2040"/>
              <a:ext cx="9" cy="2"/>
            </a:xfrm>
            <a:custGeom>
              <a:avLst/>
              <a:gdLst>
                <a:gd name="T0" fmla="*/ 0 w 4"/>
                <a:gd name="T1" fmla="*/ 0 h 1"/>
                <a:gd name="T2" fmla="*/ 1 w 4"/>
                <a:gd name="T3" fmla="*/ 1 h 1"/>
                <a:gd name="T4" fmla="*/ 0 w 4"/>
                <a:gd name="T5" fmla="*/ 0 h 1"/>
                <a:gd name="T6" fmla="*/ 1 w 4"/>
                <a:gd name="T7" fmla="*/ 1 h 1"/>
                <a:gd name="T8" fmla="*/ 1 w 4"/>
                <a:gd name="T9" fmla="*/ 1 h 1"/>
                <a:gd name="T10" fmla="*/ 4 w 4"/>
                <a:gd name="T11" fmla="*/ 0 h 1"/>
                <a:gd name="T12" fmla="*/ 0 w 4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2" y="0"/>
                    <a:pt x="2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3056"/>
            <p:cNvSpPr>
              <a:spLocks/>
            </p:cNvSpPr>
            <p:nvPr/>
          </p:nvSpPr>
          <p:spPr bwMode="auto">
            <a:xfrm>
              <a:off x="5809" y="2035"/>
              <a:ext cx="3" cy="2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1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3057"/>
            <p:cNvSpPr>
              <a:spLocks/>
            </p:cNvSpPr>
            <p:nvPr/>
          </p:nvSpPr>
          <p:spPr bwMode="auto">
            <a:xfrm>
              <a:off x="5824" y="2028"/>
              <a:ext cx="2" cy="2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Rectangle 3058"/>
            <p:cNvSpPr>
              <a:spLocks noChangeArrowheads="1"/>
            </p:cNvSpPr>
            <p:nvPr/>
          </p:nvSpPr>
          <p:spPr bwMode="auto">
            <a:xfrm>
              <a:off x="5824" y="2026"/>
              <a:ext cx="2" cy="1"/>
            </a:xfrm>
            <a:prstGeom prst="rect">
              <a:avLst/>
            </a:pr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3059"/>
            <p:cNvSpPr>
              <a:spLocks/>
            </p:cNvSpPr>
            <p:nvPr/>
          </p:nvSpPr>
          <p:spPr bwMode="auto">
            <a:xfrm>
              <a:off x="5814" y="1888"/>
              <a:ext cx="0" cy="3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3060"/>
            <p:cNvSpPr>
              <a:spLocks/>
            </p:cNvSpPr>
            <p:nvPr/>
          </p:nvSpPr>
          <p:spPr bwMode="auto">
            <a:xfrm>
              <a:off x="5814" y="1893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3061"/>
            <p:cNvSpPr>
              <a:spLocks/>
            </p:cNvSpPr>
            <p:nvPr/>
          </p:nvSpPr>
          <p:spPr bwMode="auto">
            <a:xfrm>
              <a:off x="5835" y="1969"/>
              <a:ext cx="8" cy="0"/>
            </a:xfrm>
            <a:custGeom>
              <a:avLst/>
              <a:gdLst>
                <a:gd name="T0" fmla="*/ 0 w 3"/>
                <a:gd name="T1" fmla="*/ 1 w 3"/>
                <a:gd name="T2" fmla="*/ 0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3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3062"/>
            <p:cNvSpPr>
              <a:spLocks/>
            </p:cNvSpPr>
            <p:nvPr/>
          </p:nvSpPr>
          <p:spPr bwMode="auto">
            <a:xfrm>
              <a:off x="5824" y="1926"/>
              <a:ext cx="2" cy="3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0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3063"/>
            <p:cNvSpPr>
              <a:spLocks/>
            </p:cNvSpPr>
            <p:nvPr/>
          </p:nvSpPr>
          <p:spPr bwMode="auto">
            <a:xfrm>
              <a:off x="5812" y="1924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3064"/>
            <p:cNvSpPr>
              <a:spLocks/>
            </p:cNvSpPr>
            <p:nvPr/>
          </p:nvSpPr>
          <p:spPr bwMode="auto">
            <a:xfrm>
              <a:off x="5812" y="1867"/>
              <a:ext cx="4" cy="2"/>
            </a:xfrm>
            <a:custGeom>
              <a:avLst/>
              <a:gdLst>
                <a:gd name="T0" fmla="*/ 2 w 2"/>
                <a:gd name="T1" fmla="*/ 1 h 1"/>
                <a:gd name="T2" fmla="*/ 1 w 2"/>
                <a:gd name="T3" fmla="*/ 0 h 1"/>
                <a:gd name="T4" fmla="*/ 2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1" y="0"/>
                    <a:pt x="2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3065"/>
            <p:cNvSpPr>
              <a:spLocks/>
            </p:cNvSpPr>
            <p:nvPr/>
          </p:nvSpPr>
          <p:spPr bwMode="auto">
            <a:xfrm>
              <a:off x="5826" y="2002"/>
              <a:ext cx="2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3066"/>
            <p:cNvSpPr>
              <a:spLocks/>
            </p:cNvSpPr>
            <p:nvPr/>
          </p:nvSpPr>
          <p:spPr bwMode="auto">
            <a:xfrm>
              <a:off x="5845" y="1898"/>
              <a:ext cx="2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3067"/>
            <p:cNvSpPr>
              <a:spLocks/>
            </p:cNvSpPr>
            <p:nvPr/>
          </p:nvSpPr>
          <p:spPr bwMode="auto">
            <a:xfrm>
              <a:off x="5828" y="2000"/>
              <a:ext cx="3" cy="2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3068"/>
            <p:cNvSpPr>
              <a:spLocks/>
            </p:cNvSpPr>
            <p:nvPr/>
          </p:nvSpPr>
          <p:spPr bwMode="auto">
            <a:xfrm>
              <a:off x="5833" y="179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3069"/>
            <p:cNvSpPr>
              <a:spLocks/>
            </p:cNvSpPr>
            <p:nvPr/>
          </p:nvSpPr>
          <p:spPr bwMode="auto">
            <a:xfrm>
              <a:off x="5869" y="177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3070"/>
            <p:cNvSpPr>
              <a:spLocks/>
            </p:cNvSpPr>
            <p:nvPr/>
          </p:nvSpPr>
          <p:spPr bwMode="auto">
            <a:xfrm>
              <a:off x="5826" y="2016"/>
              <a:ext cx="2" cy="3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3071"/>
            <p:cNvSpPr>
              <a:spLocks/>
            </p:cNvSpPr>
            <p:nvPr/>
          </p:nvSpPr>
          <p:spPr bwMode="auto">
            <a:xfrm>
              <a:off x="5814" y="201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3072"/>
            <p:cNvSpPr>
              <a:spLocks/>
            </p:cNvSpPr>
            <p:nvPr/>
          </p:nvSpPr>
          <p:spPr bwMode="auto">
            <a:xfrm>
              <a:off x="5812" y="199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3073"/>
            <p:cNvSpPr>
              <a:spLocks/>
            </p:cNvSpPr>
            <p:nvPr/>
          </p:nvSpPr>
          <p:spPr bwMode="auto">
            <a:xfrm>
              <a:off x="5826" y="2016"/>
              <a:ext cx="0" cy="3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3074"/>
            <p:cNvSpPr>
              <a:spLocks/>
            </p:cNvSpPr>
            <p:nvPr/>
          </p:nvSpPr>
          <p:spPr bwMode="auto">
            <a:xfrm>
              <a:off x="5826" y="2019"/>
              <a:ext cx="2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3075"/>
            <p:cNvSpPr>
              <a:spLocks/>
            </p:cNvSpPr>
            <p:nvPr/>
          </p:nvSpPr>
          <p:spPr bwMode="auto">
            <a:xfrm>
              <a:off x="5826" y="201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3076"/>
            <p:cNvSpPr>
              <a:spLocks/>
            </p:cNvSpPr>
            <p:nvPr/>
          </p:nvSpPr>
          <p:spPr bwMode="auto">
            <a:xfrm>
              <a:off x="5833" y="183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3077"/>
            <p:cNvSpPr>
              <a:spLocks/>
            </p:cNvSpPr>
            <p:nvPr/>
          </p:nvSpPr>
          <p:spPr bwMode="auto">
            <a:xfrm>
              <a:off x="5805" y="1950"/>
              <a:ext cx="2" cy="0"/>
            </a:xfrm>
            <a:custGeom>
              <a:avLst/>
              <a:gdLst>
                <a:gd name="T0" fmla="*/ 0 w 1"/>
                <a:gd name="T1" fmla="*/ 1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3078"/>
            <p:cNvSpPr>
              <a:spLocks/>
            </p:cNvSpPr>
            <p:nvPr/>
          </p:nvSpPr>
          <p:spPr bwMode="auto">
            <a:xfrm>
              <a:off x="5805" y="1947"/>
              <a:ext cx="9" cy="5"/>
            </a:xfrm>
            <a:custGeom>
              <a:avLst/>
              <a:gdLst>
                <a:gd name="T0" fmla="*/ 0 w 4"/>
                <a:gd name="T1" fmla="*/ 0 h 2"/>
                <a:gd name="T2" fmla="*/ 1 w 4"/>
                <a:gd name="T3" fmla="*/ 1 h 2"/>
                <a:gd name="T4" fmla="*/ 4 w 4"/>
                <a:gd name="T5" fmla="*/ 2 h 2"/>
                <a:gd name="T6" fmla="*/ 0 w 4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4" y="2"/>
                    <a:pt x="4" y="2"/>
                    <a:pt x="4" y="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3079"/>
            <p:cNvSpPr>
              <a:spLocks noEditPoints="1"/>
            </p:cNvSpPr>
            <p:nvPr/>
          </p:nvSpPr>
          <p:spPr bwMode="auto">
            <a:xfrm>
              <a:off x="5795" y="1772"/>
              <a:ext cx="76" cy="254"/>
            </a:xfrm>
            <a:custGeom>
              <a:avLst/>
              <a:gdLst>
                <a:gd name="T0" fmla="*/ 8 w 32"/>
                <a:gd name="T1" fmla="*/ 48 h 107"/>
                <a:gd name="T2" fmla="*/ 9 w 32"/>
                <a:gd name="T3" fmla="*/ 51 h 107"/>
                <a:gd name="T4" fmla="*/ 7 w 32"/>
                <a:gd name="T5" fmla="*/ 53 h 107"/>
                <a:gd name="T6" fmla="*/ 8 w 32"/>
                <a:gd name="T7" fmla="*/ 56 h 107"/>
                <a:gd name="T8" fmla="*/ 7 w 32"/>
                <a:gd name="T9" fmla="*/ 59 h 107"/>
                <a:gd name="T10" fmla="*/ 12 w 32"/>
                <a:gd name="T11" fmla="*/ 65 h 107"/>
                <a:gd name="T12" fmla="*/ 12 w 32"/>
                <a:gd name="T13" fmla="*/ 66 h 107"/>
                <a:gd name="T14" fmla="*/ 7 w 32"/>
                <a:gd name="T15" fmla="*/ 65 h 107"/>
                <a:gd name="T16" fmla="*/ 7 w 32"/>
                <a:gd name="T17" fmla="*/ 68 h 107"/>
                <a:gd name="T18" fmla="*/ 6 w 32"/>
                <a:gd name="T19" fmla="*/ 72 h 107"/>
                <a:gd name="T20" fmla="*/ 4 w 32"/>
                <a:gd name="T21" fmla="*/ 76 h 107"/>
                <a:gd name="T22" fmla="*/ 4 w 32"/>
                <a:gd name="T23" fmla="*/ 78 h 107"/>
                <a:gd name="T24" fmla="*/ 12 w 32"/>
                <a:gd name="T25" fmla="*/ 85 h 107"/>
                <a:gd name="T26" fmla="*/ 3 w 32"/>
                <a:gd name="T27" fmla="*/ 84 h 107"/>
                <a:gd name="T28" fmla="*/ 3 w 32"/>
                <a:gd name="T29" fmla="*/ 86 h 107"/>
                <a:gd name="T30" fmla="*/ 3 w 32"/>
                <a:gd name="T31" fmla="*/ 89 h 107"/>
                <a:gd name="T32" fmla="*/ 4 w 32"/>
                <a:gd name="T33" fmla="*/ 94 h 107"/>
                <a:gd name="T34" fmla="*/ 9 w 32"/>
                <a:gd name="T35" fmla="*/ 98 h 107"/>
                <a:gd name="T36" fmla="*/ 4 w 32"/>
                <a:gd name="T37" fmla="*/ 101 h 107"/>
                <a:gd name="T38" fmla="*/ 8 w 32"/>
                <a:gd name="T39" fmla="*/ 103 h 107"/>
                <a:gd name="T40" fmla="*/ 14 w 32"/>
                <a:gd name="T41" fmla="*/ 104 h 107"/>
                <a:gd name="T42" fmla="*/ 12 w 32"/>
                <a:gd name="T43" fmla="*/ 104 h 107"/>
                <a:gd name="T44" fmla="*/ 14 w 32"/>
                <a:gd name="T45" fmla="*/ 101 h 107"/>
                <a:gd name="T46" fmla="*/ 15 w 32"/>
                <a:gd name="T47" fmla="*/ 95 h 107"/>
                <a:gd name="T48" fmla="*/ 15 w 32"/>
                <a:gd name="T49" fmla="*/ 87 h 107"/>
                <a:gd name="T50" fmla="*/ 17 w 32"/>
                <a:gd name="T51" fmla="*/ 83 h 107"/>
                <a:gd name="T52" fmla="*/ 14 w 32"/>
                <a:gd name="T53" fmla="*/ 82 h 107"/>
                <a:gd name="T54" fmla="*/ 13 w 32"/>
                <a:gd name="T55" fmla="*/ 78 h 107"/>
                <a:gd name="T56" fmla="*/ 17 w 32"/>
                <a:gd name="T57" fmla="*/ 70 h 107"/>
                <a:gd name="T58" fmla="*/ 16 w 32"/>
                <a:gd name="T59" fmla="*/ 67 h 107"/>
                <a:gd name="T60" fmla="*/ 17 w 32"/>
                <a:gd name="T61" fmla="*/ 63 h 107"/>
                <a:gd name="T62" fmla="*/ 17 w 32"/>
                <a:gd name="T63" fmla="*/ 58 h 107"/>
                <a:gd name="T64" fmla="*/ 20 w 32"/>
                <a:gd name="T65" fmla="*/ 54 h 107"/>
                <a:gd name="T66" fmla="*/ 22 w 32"/>
                <a:gd name="T67" fmla="*/ 47 h 107"/>
                <a:gd name="T68" fmla="*/ 24 w 32"/>
                <a:gd name="T69" fmla="*/ 41 h 107"/>
                <a:gd name="T70" fmla="*/ 23 w 32"/>
                <a:gd name="T71" fmla="*/ 35 h 107"/>
                <a:gd name="T72" fmla="*/ 27 w 32"/>
                <a:gd name="T73" fmla="*/ 28 h 107"/>
                <a:gd name="T74" fmla="*/ 27 w 32"/>
                <a:gd name="T75" fmla="*/ 26 h 107"/>
                <a:gd name="T76" fmla="*/ 28 w 32"/>
                <a:gd name="T77" fmla="*/ 19 h 107"/>
                <a:gd name="T78" fmla="*/ 29 w 32"/>
                <a:gd name="T79" fmla="*/ 12 h 107"/>
                <a:gd name="T80" fmla="*/ 29 w 32"/>
                <a:gd name="T81" fmla="*/ 0 h 107"/>
                <a:gd name="T82" fmla="*/ 20 w 32"/>
                <a:gd name="T83" fmla="*/ 3 h 107"/>
                <a:gd name="T84" fmla="*/ 18 w 32"/>
                <a:gd name="T85" fmla="*/ 9 h 107"/>
                <a:gd name="T86" fmla="*/ 16 w 32"/>
                <a:gd name="T87" fmla="*/ 10 h 107"/>
                <a:gd name="T88" fmla="*/ 15 w 32"/>
                <a:gd name="T89" fmla="*/ 18 h 107"/>
                <a:gd name="T90" fmla="*/ 17 w 32"/>
                <a:gd name="T91" fmla="*/ 22 h 107"/>
                <a:gd name="T92" fmla="*/ 16 w 32"/>
                <a:gd name="T93" fmla="*/ 25 h 107"/>
                <a:gd name="T94" fmla="*/ 15 w 32"/>
                <a:gd name="T95" fmla="*/ 28 h 107"/>
                <a:gd name="T96" fmla="*/ 11 w 32"/>
                <a:gd name="T97" fmla="*/ 31 h 107"/>
                <a:gd name="T98" fmla="*/ 14 w 32"/>
                <a:gd name="T99" fmla="*/ 34 h 107"/>
                <a:gd name="T100" fmla="*/ 12 w 32"/>
                <a:gd name="T101" fmla="*/ 37 h 107"/>
                <a:gd name="T102" fmla="*/ 11 w 32"/>
                <a:gd name="T103" fmla="*/ 37 h 107"/>
                <a:gd name="T104" fmla="*/ 10 w 32"/>
                <a:gd name="T105" fmla="*/ 41 h 107"/>
                <a:gd name="T106" fmla="*/ 9 w 32"/>
                <a:gd name="T107" fmla="*/ 46 h 107"/>
                <a:gd name="T108" fmla="*/ 9 w 32"/>
                <a:gd name="T109" fmla="*/ 66 h 107"/>
                <a:gd name="T110" fmla="*/ 12 w 32"/>
                <a:gd name="T111" fmla="*/ 101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" h="107">
                  <a:moveTo>
                    <a:pt x="9" y="46"/>
                  </a:moveTo>
                  <a:cubicBezTo>
                    <a:pt x="8" y="46"/>
                    <a:pt x="8" y="46"/>
                    <a:pt x="8" y="46"/>
                  </a:cubicBezTo>
                  <a:cubicBezTo>
                    <a:pt x="6" y="45"/>
                    <a:pt x="7" y="45"/>
                    <a:pt x="5" y="45"/>
                  </a:cubicBezTo>
                  <a:cubicBezTo>
                    <a:pt x="9" y="46"/>
                    <a:pt x="5" y="47"/>
                    <a:pt x="9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6" y="48"/>
                    <a:pt x="11" y="49"/>
                    <a:pt x="10" y="50"/>
                  </a:cubicBezTo>
                  <a:cubicBezTo>
                    <a:pt x="9" y="50"/>
                    <a:pt x="9" y="50"/>
                    <a:pt x="8" y="50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9" y="51"/>
                    <a:pt x="8" y="50"/>
                    <a:pt x="9" y="50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9" y="52"/>
                    <a:pt x="10" y="52"/>
                    <a:pt x="10" y="52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0" y="53"/>
                    <a:pt x="10" y="53"/>
                    <a:pt x="10" y="53"/>
                  </a:cubicBezTo>
                  <a:cubicBezTo>
                    <a:pt x="9" y="53"/>
                    <a:pt x="8" y="52"/>
                    <a:pt x="9" y="52"/>
                  </a:cubicBezTo>
                  <a:cubicBezTo>
                    <a:pt x="5" y="52"/>
                    <a:pt x="10" y="52"/>
                    <a:pt x="7" y="53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4" y="52"/>
                    <a:pt x="5" y="53"/>
                    <a:pt x="3" y="53"/>
                  </a:cubicBezTo>
                  <a:cubicBezTo>
                    <a:pt x="4" y="53"/>
                    <a:pt x="7" y="53"/>
                    <a:pt x="8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7" y="54"/>
                    <a:pt x="7" y="55"/>
                    <a:pt x="7" y="55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6" y="55"/>
                    <a:pt x="7" y="55"/>
                    <a:pt x="8" y="56"/>
                  </a:cubicBezTo>
                  <a:cubicBezTo>
                    <a:pt x="7" y="56"/>
                    <a:pt x="6" y="56"/>
                    <a:pt x="5" y="56"/>
                  </a:cubicBezTo>
                  <a:cubicBezTo>
                    <a:pt x="4" y="57"/>
                    <a:pt x="7" y="56"/>
                    <a:pt x="7" y="57"/>
                  </a:cubicBezTo>
                  <a:cubicBezTo>
                    <a:pt x="6" y="57"/>
                    <a:pt x="7" y="58"/>
                    <a:pt x="8" y="59"/>
                  </a:cubicBezTo>
                  <a:cubicBezTo>
                    <a:pt x="7" y="59"/>
                    <a:pt x="7" y="59"/>
                    <a:pt x="6" y="59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59"/>
                    <a:pt x="7" y="59"/>
                    <a:pt x="7" y="59"/>
                  </a:cubicBezTo>
                  <a:cubicBezTo>
                    <a:pt x="7" y="60"/>
                    <a:pt x="9" y="60"/>
                    <a:pt x="9" y="60"/>
                  </a:cubicBezTo>
                  <a:cubicBezTo>
                    <a:pt x="11" y="61"/>
                    <a:pt x="6" y="61"/>
                    <a:pt x="8" y="62"/>
                  </a:cubicBezTo>
                  <a:cubicBezTo>
                    <a:pt x="8" y="62"/>
                    <a:pt x="7" y="62"/>
                    <a:pt x="6" y="61"/>
                  </a:cubicBezTo>
                  <a:cubicBezTo>
                    <a:pt x="8" y="63"/>
                    <a:pt x="7" y="62"/>
                    <a:pt x="9" y="64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9" y="64"/>
                    <a:pt x="11" y="65"/>
                    <a:pt x="12" y="65"/>
                  </a:cubicBezTo>
                  <a:cubicBezTo>
                    <a:pt x="13" y="65"/>
                    <a:pt x="14" y="65"/>
                    <a:pt x="14" y="65"/>
                  </a:cubicBezTo>
                  <a:cubicBezTo>
                    <a:pt x="15" y="66"/>
                    <a:pt x="15" y="66"/>
                    <a:pt x="15" y="66"/>
                  </a:cubicBezTo>
                  <a:cubicBezTo>
                    <a:pt x="14" y="66"/>
                    <a:pt x="14" y="66"/>
                    <a:pt x="13" y="66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12" y="66"/>
                    <a:pt x="11" y="66"/>
                  </a:cubicBezTo>
                  <a:cubicBezTo>
                    <a:pt x="11" y="66"/>
                    <a:pt x="11" y="66"/>
                    <a:pt x="12" y="66"/>
                  </a:cubicBezTo>
                  <a:cubicBezTo>
                    <a:pt x="11" y="65"/>
                    <a:pt x="10" y="65"/>
                    <a:pt x="8" y="64"/>
                  </a:cubicBezTo>
                  <a:cubicBezTo>
                    <a:pt x="9" y="65"/>
                    <a:pt x="9" y="65"/>
                    <a:pt x="9" y="65"/>
                  </a:cubicBezTo>
                  <a:cubicBezTo>
                    <a:pt x="9" y="65"/>
                    <a:pt x="8" y="65"/>
                    <a:pt x="8" y="65"/>
                  </a:cubicBezTo>
                  <a:cubicBezTo>
                    <a:pt x="8" y="65"/>
                    <a:pt x="8" y="65"/>
                    <a:pt x="9" y="65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8" y="67"/>
                    <a:pt x="11" y="68"/>
                    <a:pt x="11" y="70"/>
                  </a:cubicBezTo>
                  <a:cubicBezTo>
                    <a:pt x="10" y="69"/>
                    <a:pt x="9" y="69"/>
                    <a:pt x="7" y="69"/>
                  </a:cubicBezTo>
                  <a:cubicBezTo>
                    <a:pt x="9" y="69"/>
                    <a:pt x="7" y="68"/>
                    <a:pt x="7" y="67"/>
                  </a:cubicBezTo>
                  <a:cubicBezTo>
                    <a:pt x="7" y="67"/>
                    <a:pt x="6" y="67"/>
                    <a:pt x="6" y="67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6" y="68"/>
                    <a:pt x="6" y="68"/>
                    <a:pt x="5" y="69"/>
                  </a:cubicBezTo>
                  <a:cubicBezTo>
                    <a:pt x="8" y="69"/>
                    <a:pt x="7" y="70"/>
                    <a:pt x="8" y="71"/>
                  </a:cubicBezTo>
                  <a:cubicBezTo>
                    <a:pt x="7" y="70"/>
                    <a:pt x="6" y="70"/>
                    <a:pt x="6" y="70"/>
                  </a:cubicBezTo>
                  <a:cubicBezTo>
                    <a:pt x="4" y="70"/>
                    <a:pt x="10" y="71"/>
                    <a:pt x="8" y="71"/>
                  </a:cubicBezTo>
                  <a:cubicBezTo>
                    <a:pt x="8" y="71"/>
                    <a:pt x="8" y="71"/>
                    <a:pt x="7" y="71"/>
                  </a:cubicBezTo>
                  <a:cubicBezTo>
                    <a:pt x="8" y="71"/>
                    <a:pt x="7" y="72"/>
                    <a:pt x="6" y="72"/>
                  </a:cubicBezTo>
                  <a:cubicBezTo>
                    <a:pt x="6" y="72"/>
                    <a:pt x="6" y="72"/>
                    <a:pt x="6" y="72"/>
                  </a:cubicBezTo>
                  <a:cubicBezTo>
                    <a:pt x="6" y="72"/>
                    <a:pt x="6" y="74"/>
                    <a:pt x="8" y="75"/>
                  </a:cubicBezTo>
                  <a:cubicBezTo>
                    <a:pt x="8" y="75"/>
                    <a:pt x="5" y="74"/>
                    <a:pt x="5" y="74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11" y="77"/>
                    <a:pt x="6" y="76"/>
                    <a:pt x="5" y="75"/>
                  </a:cubicBezTo>
                  <a:cubicBezTo>
                    <a:pt x="4" y="76"/>
                    <a:pt x="4" y="76"/>
                    <a:pt x="4" y="76"/>
                  </a:cubicBezTo>
                  <a:cubicBezTo>
                    <a:pt x="5" y="76"/>
                    <a:pt x="8" y="77"/>
                    <a:pt x="8" y="77"/>
                  </a:cubicBezTo>
                  <a:cubicBezTo>
                    <a:pt x="5" y="77"/>
                    <a:pt x="6" y="77"/>
                    <a:pt x="4" y="77"/>
                  </a:cubicBezTo>
                  <a:cubicBezTo>
                    <a:pt x="5" y="77"/>
                    <a:pt x="8" y="78"/>
                    <a:pt x="8" y="78"/>
                  </a:cubicBezTo>
                  <a:cubicBezTo>
                    <a:pt x="7" y="78"/>
                    <a:pt x="5" y="78"/>
                    <a:pt x="4" y="78"/>
                  </a:cubicBezTo>
                  <a:cubicBezTo>
                    <a:pt x="7" y="79"/>
                    <a:pt x="7" y="79"/>
                    <a:pt x="7" y="79"/>
                  </a:cubicBezTo>
                  <a:cubicBezTo>
                    <a:pt x="7" y="79"/>
                    <a:pt x="5" y="78"/>
                    <a:pt x="4" y="78"/>
                  </a:cubicBezTo>
                  <a:cubicBezTo>
                    <a:pt x="4" y="79"/>
                    <a:pt x="3" y="79"/>
                    <a:pt x="4" y="80"/>
                  </a:cubicBezTo>
                  <a:cubicBezTo>
                    <a:pt x="4" y="79"/>
                    <a:pt x="4" y="79"/>
                    <a:pt x="4" y="79"/>
                  </a:cubicBezTo>
                  <a:cubicBezTo>
                    <a:pt x="4" y="80"/>
                    <a:pt x="9" y="81"/>
                    <a:pt x="9" y="82"/>
                  </a:cubicBezTo>
                  <a:cubicBezTo>
                    <a:pt x="8" y="82"/>
                    <a:pt x="4" y="81"/>
                    <a:pt x="4" y="81"/>
                  </a:cubicBezTo>
                  <a:cubicBezTo>
                    <a:pt x="6" y="82"/>
                    <a:pt x="12" y="84"/>
                    <a:pt x="13" y="85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3" y="86"/>
                    <a:pt x="13" y="86"/>
                    <a:pt x="13" y="86"/>
                  </a:cubicBezTo>
                  <a:cubicBezTo>
                    <a:pt x="11" y="85"/>
                    <a:pt x="5" y="83"/>
                    <a:pt x="3" y="82"/>
                  </a:cubicBezTo>
                  <a:cubicBezTo>
                    <a:pt x="3" y="82"/>
                    <a:pt x="2" y="82"/>
                    <a:pt x="2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2" y="83"/>
                    <a:pt x="2" y="84"/>
                    <a:pt x="3" y="84"/>
                  </a:cubicBezTo>
                  <a:cubicBezTo>
                    <a:pt x="2" y="83"/>
                    <a:pt x="2" y="83"/>
                    <a:pt x="2" y="83"/>
                  </a:cubicBezTo>
                  <a:cubicBezTo>
                    <a:pt x="4" y="83"/>
                    <a:pt x="7" y="85"/>
                    <a:pt x="7" y="85"/>
                  </a:cubicBezTo>
                  <a:cubicBezTo>
                    <a:pt x="6" y="85"/>
                    <a:pt x="3" y="84"/>
                    <a:pt x="2" y="84"/>
                  </a:cubicBezTo>
                  <a:cubicBezTo>
                    <a:pt x="3" y="85"/>
                    <a:pt x="4" y="86"/>
                    <a:pt x="3" y="85"/>
                  </a:cubicBezTo>
                  <a:cubicBezTo>
                    <a:pt x="2" y="85"/>
                    <a:pt x="2" y="85"/>
                    <a:pt x="2" y="85"/>
                  </a:cubicBezTo>
                  <a:cubicBezTo>
                    <a:pt x="1" y="85"/>
                    <a:pt x="5" y="86"/>
                    <a:pt x="3" y="86"/>
                  </a:cubicBezTo>
                  <a:cubicBezTo>
                    <a:pt x="2" y="87"/>
                    <a:pt x="0" y="87"/>
                    <a:pt x="1" y="87"/>
                  </a:cubicBezTo>
                  <a:cubicBezTo>
                    <a:pt x="3" y="87"/>
                    <a:pt x="10" y="88"/>
                    <a:pt x="12" y="89"/>
                  </a:cubicBezTo>
                  <a:cubicBezTo>
                    <a:pt x="12" y="89"/>
                    <a:pt x="10" y="90"/>
                    <a:pt x="9" y="90"/>
                  </a:cubicBezTo>
                  <a:cubicBezTo>
                    <a:pt x="7" y="90"/>
                    <a:pt x="4" y="88"/>
                    <a:pt x="3" y="88"/>
                  </a:cubicBezTo>
                  <a:cubicBezTo>
                    <a:pt x="3" y="88"/>
                    <a:pt x="4" y="89"/>
                    <a:pt x="4" y="89"/>
                  </a:cubicBezTo>
                  <a:cubicBezTo>
                    <a:pt x="4" y="89"/>
                    <a:pt x="3" y="88"/>
                    <a:pt x="3" y="89"/>
                  </a:cubicBezTo>
                  <a:cubicBezTo>
                    <a:pt x="5" y="89"/>
                    <a:pt x="2" y="90"/>
                    <a:pt x="4" y="89"/>
                  </a:cubicBezTo>
                  <a:cubicBezTo>
                    <a:pt x="5" y="90"/>
                    <a:pt x="4" y="90"/>
                    <a:pt x="4" y="90"/>
                  </a:cubicBezTo>
                  <a:cubicBezTo>
                    <a:pt x="5" y="91"/>
                    <a:pt x="8" y="92"/>
                    <a:pt x="9" y="92"/>
                  </a:cubicBezTo>
                  <a:cubicBezTo>
                    <a:pt x="8" y="92"/>
                    <a:pt x="7" y="92"/>
                    <a:pt x="7" y="92"/>
                  </a:cubicBezTo>
                  <a:cubicBezTo>
                    <a:pt x="7" y="93"/>
                    <a:pt x="6" y="93"/>
                    <a:pt x="6" y="94"/>
                  </a:cubicBezTo>
                  <a:cubicBezTo>
                    <a:pt x="5" y="94"/>
                    <a:pt x="4" y="95"/>
                    <a:pt x="4" y="94"/>
                  </a:cubicBezTo>
                  <a:cubicBezTo>
                    <a:pt x="4" y="95"/>
                    <a:pt x="4" y="95"/>
                    <a:pt x="4" y="95"/>
                  </a:cubicBezTo>
                  <a:cubicBezTo>
                    <a:pt x="3" y="95"/>
                    <a:pt x="4" y="94"/>
                    <a:pt x="2" y="94"/>
                  </a:cubicBezTo>
                  <a:cubicBezTo>
                    <a:pt x="3" y="95"/>
                    <a:pt x="4" y="95"/>
                    <a:pt x="4" y="96"/>
                  </a:cubicBezTo>
                  <a:cubicBezTo>
                    <a:pt x="6" y="96"/>
                    <a:pt x="5" y="95"/>
                    <a:pt x="4" y="95"/>
                  </a:cubicBezTo>
                  <a:cubicBezTo>
                    <a:pt x="7" y="95"/>
                    <a:pt x="9" y="96"/>
                    <a:pt x="10" y="97"/>
                  </a:cubicBezTo>
                  <a:cubicBezTo>
                    <a:pt x="11" y="98"/>
                    <a:pt x="8" y="97"/>
                    <a:pt x="9" y="98"/>
                  </a:cubicBezTo>
                  <a:cubicBezTo>
                    <a:pt x="8" y="99"/>
                    <a:pt x="13" y="100"/>
                    <a:pt x="11" y="101"/>
                  </a:cubicBezTo>
                  <a:cubicBezTo>
                    <a:pt x="9" y="101"/>
                    <a:pt x="8" y="100"/>
                    <a:pt x="7" y="100"/>
                  </a:cubicBezTo>
                  <a:cubicBezTo>
                    <a:pt x="6" y="99"/>
                    <a:pt x="8" y="99"/>
                    <a:pt x="8" y="99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6" y="99"/>
                    <a:pt x="6" y="98"/>
                    <a:pt x="7" y="98"/>
                  </a:cubicBezTo>
                  <a:cubicBezTo>
                    <a:pt x="5" y="98"/>
                    <a:pt x="6" y="100"/>
                    <a:pt x="4" y="101"/>
                  </a:cubicBezTo>
                  <a:cubicBezTo>
                    <a:pt x="5" y="102"/>
                    <a:pt x="5" y="102"/>
                    <a:pt x="6" y="102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7" y="101"/>
                    <a:pt x="7" y="103"/>
                    <a:pt x="8" y="102"/>
                  </a:cubicBezTo>
                  <a:cubicBezTo>
                    <a:pt x="9" y="103"/>
                    <a:pt x="10" y="104"/>
                    <a:pt x="9" y="104"/>
                  </a:cubicBezTo>
                  <a:cubicBezTo>
                    <a:pt x="8" y="104"/>
                    <a:pt x="8" y="104"/>
                    <a:pt x="8" y="104"/>
                  </a:cubicBezTo>
                  <a:cubicBezTo>
                    <a:pt x="8" y="104"/>
                    <a:pt x="9" y="104"/>
                    <a:pt x="8" y="103"/>
                  </a:cubicBezTo>
                  <a:cubicBezTo>
                    <a:pt x="9" y="104"/>
                    <a:pt x="6" y="104"/>
                    <a:pt x="8" y="105"/>
                  </a:cubicBezTo>
                  <a:cubicBezTo>
                    <a:pt x="9" y="104"/>
                    <a:pt x="9" y="104"/>
                    <a:pt x="9" y="104"/>
                  </a:cubicBezTo>
                  <a:cubicBezTo>
                    <a:pt x="10" y="105"/>
                    <a:pt x="12" y="106"/>
                    <a:pt x="11" y="107"/>
                  </a:cubicBezTo>
                  <a:cubicBezTo>
                    <a:pt x="13" y="107"/>
                    <a:pt x="11" y="106"/>
                    <a:pt x="13" y="106"/>
                  </a:cubicBezTo>
                  <a:cubicBezTo>
                    <a:pt x="10" y="106"/>
                    <a:pt x="14" y="105"/>
                    <a:pt x="11" y="105"/>
                  </a:cubicBezTo>
                  <a:cubicBezTo>
                    <a:pt x="13" y="105"/>
                    <a:pt x="12" y="104"/>
                    <a:pt x="14" y="104"/>
                  </a:cubicBezTo>
                  <a:cubicBezTo>
                    <a:pt x="13" y="104"/>
                    <a:pt x="13" y="104"/>
                    <a:pt x="13" y="104"/>
                  </a:cubicBezTo>
                  <a:cubicBezTo>
                    <a:pt x="13" y="104"/>
                    <a:pt x="13" y="104"/>
                    <a:pt x="13" y="104"/>
                  </a:cubicBezTo>
                  <a:cubicBezTo>
                    <a:pt x="13" y="104"/>
                    <a:pt x="13" y="104"/>
                    <a:pt x="13" y="104"/>
                  </a:cubicBezTo>
                  <a:cubicBezTo>
                    <a:pt x="13" y="104"/>
                    <a:pt x="13" y="104"/>
                    <a:pt x="13" y="104"/>
                  </a:cubicBezTo>
                  <a:cubicBezTo>
                    <a:pt x="13" y="104"/>
                    <a:pt x="13" y="104"/>
                    <a:pt x="13" y="104"/>
                  </a:cubicBezTo>
                  <a:cubicBezTo>
                    <a:pt x="12" y="104"/>
                    <a:pt x="12" y="104"/>
                    <a:pt x="12" y="104"/>
                  </a:cubicBezTo>
                  <a:cubicBezTo>
                    <a:pt x="10" y="103"/>
                    <a:pt x="11" y="102"/>
                    <a:pt x="10" y="102"/>
                  </a:cubicBezTo>
                  <a:cubicBezTo>
                    <a:pt x="10" y="102"/>
                    <a:pt x="11" y="102"/>
                    <a:pt x="11" y="102"/>
                  </a:cubicBezTo>
                  <a:cubicBezTo>
                    <a:pt x="10" y="102"/>
                    <a:pt x="10" y="102"/>
                    <a:pt x="10" y="102"/>
                  </a:cubicBezTo>
                  <a:cubicBezTo>
                    <a:pt x="12" y="102"/>
                    <a:pt x="13" y="101"/>
                    <a:pt x="13" y="102"/>
                  </a:cubicBezTo>
                  <a:cubicBezTo>
                    <a:pt x="13" y="102"/>
                    <a:pt x="13" y="102"/>
                    <a:pt x="13" y="102"/>
                  </a:cubicBezTo>
                  <a:cubicBezTo>
                    <a:pt x="14" y="101"/>
                    <a:pt x="15" y="101"/>
                    <a:pt x="14" y="101"/>
                  </a:cubicBezTo>
                  <a:cubicBezTo>
                    <a:pt x="14" y="100"/>
                    <a:pt x="13" y="99"/>
                    <a:pt x="14" y="100"/>
                  </a:cubicBezTo>
                  <a:cubicBezTo>
                    <a:pt x="13" y="99"/>
                    <a:pt x="13" y="99"/>
                    <a:pt x="13" y="99"/>
                  </a:cubicBezTo>
                  <a:cubicBezTo>
                    <a:pt x="14" y="99"/>
                    <a:pt x="14" y="99"/>
                    <a:pt x="14" y="99"/>
                  </a:cubicBezTo>
                  <a:cubicBezTo>
                    <a:pt x="14" y="98"/>
                    <a:pt x="12" y="97"/>
                    <a:pt x="14" y="96"/>
                  </a:cubicBezTo>
                  <a:cubicBezTo>
                    <a:pt x="14" y="96"/>
                    <a:pt x="14" y="95"/>
                    <a:pt x="14" y="95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15" y="94"/>
                    <a:pt x="17" y="94"/>
                    <a:pt x="16" y="93"/>
                  </a:cubicBezTo>
                  <a:cubicBezTo>
                    <a:pt x="19" y="94"/>
                    <a:pt x="17" y="92"/>
                    <a:pt x="17" y="91"/>
                  </a:cubicBezTo>
                  <a:cubicBezTo>
                    <a:pt x="16" y="91"/>
                    <a:pt x="16" y="91"/>
                    <a:pt x="16" y="91"/>
                  </a:cubicBezTo>
                  <a:cubicBezTo>
                    <a:pt x="16" y="90"/>
                    <a:pt x="16" y="90"/>
                    <a:pt x="15" y="89"/>
                  </a:cubicBezTo>
                  <a:cubicBezTo>
                    <a:pt x="14" y="89"/>
                    <a:pt x="14" y="89"/>
                    <a:pt x="14" y="89"/>
                  </a:cubicBezTo>
                  <a:cubicBezTo>
                    <a:pt x="13" y="88"/>
                    <a:pt x="15" y="87"/>
                    <a:pt x="15" y="87"/>
                  </a:cubicBezTo>
                  <a:cubicBezTo>
                    <a:pt x="16" y="87"/>
                    <a:pt x="15" y="87"/>
                    <a:pt x="15" y="87"/>
                  </a:cubicBezTo>
                  <a:cubicBezTo>
                    <a:pt x="18" y="87"/>
                    <a:pt x="13" y="85"/>
                    <a:pt x="16" y="84"/>
                  </a:cubicBezTo>
                  <a:cubicBezTo>
                    <a:pt x="15" y="84"/>
                    <a:pt x="15" y="84"/>
                    <a:pt x="16" y="84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6" y="83"/>
                    <a:pt x="16" y="83"/>
                    <a:pt x="17" y="83"/>
                  </a:cubicBezTo>
                  <a:cubicBezTo>
                    <a:pt x="16" y="83"/>
                    <a:pt x="16" y="83"/>
                    <a:pt x="16" y="83"/>
                  </a:cubicBezTo>
                  <a:cubicBezTo>
                    <a:pt x="16" y="83"/>
                    <a:pt x="16" y="83"/>
                    <a:pt x="16" y="83"/>
                  </a:cubicBezTo>
                  <a:cubicBezTo>
                    <a:pt x="17" y="83"/>
                    <a:pt x="17" y="83"/>
                    <a:pt x="17" y="83"/>
                  </a:cubicBezTo>
                  <a:cubicBezTo>
                    <a:pt x="17" y="83"/>
                    <a:pt x="17" y="83"/>
                    <a:pt x="17" y="83"/>
                  </a:cubicBezTo>
                  <a:cubicBezTo>
                    <a:pt x="17" y="83"/>
                    <a:pt x="16" y="82"/>
                    <a:pt x="15" y="82"/>
                  </a:cubicBezTo>
                  <a:cubicBezTo>
                    <a:pt x="15" y="82"/>
                    <a:pt x="15" y="82"/>
                    <a:pt x="14" y="82"/>
                  </a:cubicBezTo>
                  <a:cubicBezTo>
                    <a:pt x="17" y="82"/>
                    <a:pt x="14" y="81"/>
                    <a:pt x="16" y="81"/>
                  </a:cubicBezTo>
                  <a:cubicBezTo>
                    <a:pt x="15" y="81"/>
                    <a:pt x="16" y="80"/>
                    <a:pt x="13" y="79"/>
                  </a:cubicBezTo>
                  <a:cubicBezTo>
                    <a:pt x="13" y="79"/>
                    <a:pt x="14" y="79"/>
                    <a:pt x="14" y="79"/>
                  </a:cubicBezTo>
                  <a:cubicBezTo>
                    <a:pt x="14" y="79"/>
                    <a:pt x="14" y="79"/>
                    <a:pt x="14" y="78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3" y="78"/>
                    <a:pt x="13" y="78"/>
                    <a:pt x="13" y="78"/>
                  </a:cubicBezTo>
                  <a:cubicBezTo>
                    <a:pt x="14" y="77"/>
                    <a:pt x="15" y="77"/>
                    <a:pt x="16" y="78"/>
                  </a:cubicBezTo>
                  <a:cubicBezTo>
                    <a:pt x="14" y="77"/>
                    <a:pt x="16" y="77"/>
                    <a:pt x="14" y="76"/>
                  </a:cubicBezTo>
                  <a:cubicBezTo>
                    <a:pt x="15" y="76"/>
                    <a:pt x="15" y="76"/>
                    <a:pt x="15" y="76"/>
                  </a:cubicBezTo>
                  <a:cubicBezTo>
                    <a:pt x="15" y="76"/>
                    <a:pt x="13" y="75"/>
                    <a:pt x="14" y="75"/>
                  </a:cubicBezTo>
                  <a:cubicBezTo>
                    <a:pt x="17" y="75"/>
                    <a:pt x="15" y="72"/>
                    <a:pt x="18" y="71"/>
                  </a:cubicBezTo>
                  <a:cubicBezTo>
                    <a:pt x="14" y="71"/>
                    <a:pt x="19" y="71"/>
                    <a:pt x="17" y="70"/>
                  </a:cubicBezTo>
                  <a:cubicBezTo>
                    <a:pt x="18" y="70"/>
                    <a:pt x="18" y="70"/>
                    <a:pt x="19" y="70"/>
                  </a:cubicBezTo>
                  <a:cubicBezTo>
                    <a:pt x="18" y="69"/>
                    <a:pt x="20" y="69"/>
                    <a:pt x="18" y="68"/>
                  </a:cubicBezTo>
                  <a:cubicBezTo>
                    <a:pt x="19" y="68"/>
                    <a:pt x="19" y="69"/>
                    <a:pt x="20" y="69"/>
                  </a:cubicBezTo>
                  <a:cubicBezTo>
                    <a:pt x="20" y="69"/>
                    <a:pt x="19" y="68"/>
                    <a:pt x="20" y="68"/>
                  </a:cubicBezTo>
                  <a:cubicBezTo>
                    <a:pt x="20" y="68"/>
                    <a:pt x="20" y="69"/>
                    <a:pt x="21" y="69"/>
                  </a:cubicBezTo>
                  <a:cubicBezTo>
                    <a:pt x="21" y="68"/>
                    <a:pt x="18" y="67"/>
                    <a:pt x="16" y="67"/>
                  </a:cubicBezTo>
                  <a:cubicBezTo>
                    <a:pt x="17" y="67"/>
                    <a:pt x="17" y="66"/>
                    <a:pt x="15" y="66"/>
                  </a:cubicBezTo>
                  <a:cubicBezTo>
                    <a:pt x="16" y="66"/>
                    <a:pt x="17" y="66"/>
                    <a:pt x="17" y="66"/>
                  </a:cubicBezTo>
                  <a:cubicBezTo>
                    <a:pt x="17" y="66"/>
                    <a:pt x="19" y="65"/>
                    <a:pt x="17" y="64"/>
                  </a:cubicBezTo>
                  <a:cubicBezTo>
                    <a:pt x="17" y="64"/>
                    <a:pt x="17" y="64"/>
                    <a:pt x="17" y="64"/>
                  </a:cubicBezTo>
                  <a:cubicBezTo>
                    <a:pt x="17" y="63"/>
                    <a:pt x="17" y="63"/>
                    <a:pt x="17" y="62"/>
                  </a:cubicBezTo>
                  <a:cubicBezTo>
                    <a:pt x="17" y="63"/>
                    <a:pt x="17" y="63"/>
                    <a:pt x="17" y="63"/>
                  </a:cubicBezTo>
                  <a:cubicBezTo>
                    <a:pt x="15" y="62"/>
                    <a:pt x="16" y="62"/>
                    <a:pt x="16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8" y="61"/>
                    <a:pt x="16" y="61"/>
                    <a:pt x="18" y="60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14" y="59"/>
                    <a:pt x="19" y="59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6" y="58"/>
                    <a:pt x="21" y="58"/>
                    <a:pt x="21" y="58"/>
                  </a:cubicBezTo>
                  <a:cubicBezTo>
                    <a:pt x="22" y="58"/>
                    <a:pt x="22" y="58"/>
                    <a:pt x="22" y="58"/>
                  </a:cubicBezTo>
                  <a:cubicBezTo>
                    <a:pt x="24" y="58"/>
                    <a:pt x="20" y="58"/>
                    <a:pt x="20" y="57"/>
                  </a:cubicBezTo>
                  <a:cubicBezTo>
                    <a:pt x="21" y="57"/>
                    <a:pt x="22" y="58"/>
                    <a:pt x="23" y="57"/>
                  </a:cubicBezTo>
                  <a:cubicBezTo>
                    <a:pt x="24" y="57"/>
                    <a:pt x="20" y="55"/>
                    <a:pt x="22" y="55"/>
                  </a:cubicBezTo>
                  <a:cubicBezTo>
                    <a:pt x="21" y="55"/>
                    <a:pt x="20" y="55"/>
                    <a:pt x="20" y="54"/>
                  </a:cubicBezTo>
                  <a:cubicBezTo>
                    <a:pt x="19" y="54"/>
                    <a:pt x="23" y="53"/>
                    <a:pt x="20" y="52"/>
                  </a:cubicBezTo>
                  <a:cubicBezTo>
                    <a:pt x="21" y="52"/>
                    <a:pt x="21" y="52"/>
                    <a:pt x="21" y="53"/>
                  </a:cubicBezTo>
                  <a:cubicBezTo>
                    <a:pt x="21" y="52"/>
                    <a:pt x="20" y="51"/>
                    <a:pt x="19" y="51"/>
                  </a:cubicBezTo>
                  <a:cubicBezTo>
                    <a:pt x="24" y="51"/>
                    <a:pt x="17" y="48"/>
                    <a:pt x="22" y="49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3" y="47"/>
                    <a:pt x="22" y="46"/>
                    <a:pt x="21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3" y="45"/>
                    <a:pt x="22" y="45"/>
                    <a:pt x="20" y="43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1" y="43"/>
                    <a:pt x="24" y="42"/>
                    <a:pt x="23" y="41"/>
                  </a:cubicBezTo>
                  <a:cubicBezTo>
                    <a:pt x="23" y="41"/>
                    <a:pt x="23" y="41"/>
                    <a:pt x="24" y="41"/>
                  </a:cubicBezTo>
                  <a:cubicBezTo>
                    <a:pt x="22" y="40"/>
                    <a:pt x="28" y="39"/>
                    <a:pt x="23" y="37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1" y="37"/>
                    <a:pt x="20" y="36"/>
                    <a:pt x="19" y="36"/>
                  </a:cubicBezTo>
                  <a:cubicBezTo>
                    <a:pt x="18" y="36"/>
                    <a:pt x="20" y="35"/>
                    <a:pt x="21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3" y="37"/>
                    <a:pt x="22" y="35"/>
                    <a:pt x="23" y="35"/>
                  </a:cubicBezTo>
                  <a:cubicBezTo>
                    <a:pt x="24" y="33"/>
                    <a:pt x="26" y="31"/>
                    <a:pt x="26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5" y="28"/>
                    <a:pt x="26" y="29"/>
                    <a:pt x="26" y="29"/>
                  </a:cubicBezTo>
                  <a:cubicBezTo>
                    <a:pt x="27" y="29"/>
                    <a:pt x="25" y="28"/>
                    <a:pt x="24" y="28"/>
                  </a:cubicBezTo>
                  <a:cubicBezTo>
                    <a:pt x="26" y="27"/>
                    <a:pt x="27" y="29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6" y="28"/>
                    <a:pt x="25" y="27"/>
                    <a:pt x="25" y="27"/>
                  </a:cubicBezTo>
                  <a:cubicBezTo>
                    <a:pt x="26" y="27"/>
                    <a:pt x="27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5" y="25"/>
                    <a:pt x="26" y="25"/>
                    <a:pt x="24" y="25"/>
                  </a:cubicBezTo>
                  <a:cubicBezTo>
                    <a:pt x="27" y="25"/>
                    <a:pt x="25" y="22"/>
                    <a:pt x="26" y="22"/>
                  </a:cubicBezTo>
                  <a:cubicBezTo>
                    <a:pt x="25" y="21"/>
                    <a:pt x="25" y="20"/>
                    <a:pt x="26" y="20"/>
                  </a:cubicBezTo>
                  <a:cubicBezTo>
                    <a:pt x="25" y="20"/>
                    <a:pt x="23" y="20"/>
                    <a:pt x="24" y="19"/>
                  </a:cubicBezTo>
                  <a:cubicBezTo>
                    <a:pt x="27" y="20"/>
                    <a:pt x="25" y="18"/>
                    <a:pt x="28" y="19"/>
                  </a:cubicBezTo>
                  <a:cubicBezTo>
                    <a:pt x="26" y="19"/>
                    <a:pt x="28" y="17"/>
                    <a:pt x="25" y="17"/>
                  </a:cubicBezTo>
                  <a:cubicBezTo>
                    <a:pt x="26" y="17"/>
                    <a:pt x="27" y="17"/>
                    <a:pt x="28" y="17"/>
                  </a:cubicBezTo>
                  <a:cubicBezTo>
                    <a:pt x="27" y="16"/>
                    <a:pt x="29" y="15"/>
                    <a:pt x="29" y="13"/>
                  </a:cubicBezTo>
                  <a:cubicBezTo>
                    <a:pt x="29" y="13"/>
                    <a:pt x="28" y="13"/>
                    <a:pt x="27" y="13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30" y="12"/>
                    <a:pt x="27" y="12"/>
                    <a:pt x="29" y="12"/>
                  </a:cubicBezTo>
                  <a:cubicBezTo>
                    <a:pt x="28" y="12"/>
                    <a:pt x="28" y="11"/>
                    <a:pt x="28" y="11"/>
                  </a:cubicBezTo>
                  <a:cubicBezTo>
                    <a:pt x="31" y="9"/>
                    <a:pt x="27" y="5"/>
                    <a:pt x="32" y="3"/>
                  </a:cubicBezTo>
                  <a:cubicBezTo>
                    <a:pt x="31" y="4"/>
                    <a:pt x="31" y="3"/>
                    <a:pt x="31" y="3"/>
                  </a:cubicBezTo>
                  <a:cubicBezTo>
                    <a:pt x="30" y="3"/>
                    <a:pt x="29" y="3"/>
                    <a:pt x="29" y="3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29" y="1"/>
                    <a:pt x="31" y="1"/>
                    <a:pt x="29" y="0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7" y="0"/>
                    <a:pt x="24" y="0"/>
                    <a:pt x="22" y="0"/>
                  </a:cubicBezTo>
                  <a:cubicBezTo>
                    <a:pt x="24" y="1"/>
                    <a:pt x="18" y="0"/>
                    <a:pt x="21" y="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1" y="2"/>
                    <a:pt x="21" y="2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4"/>
                    <a:pt x="19" y="5"/>
                    <a:pt x="18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7"/>
                    <a:pt x="18" y="6"/>
                    <a:pt x="18" y="7"/>
                  </a:cubicBezTo>
                  <a:cubicBezTo>
                    <a:pt x="20" y="7"/>
                    <a:pt x="18" y="6"/>
                    <a:pt x="20" y="6"/>
                  </a:cubicBezTo>
                  <a:cubicBezTo>
                    <a:pt x="18" y="6"/>
                    <a:pt x="20" y="9"/>
                    <a:pt x="17" y="9"/>
                  </a:cubicBezTo>
                  <a:cubicBezTo>
                    <a:pt x="17" y="9"/>
                    <a:pt x="18" y="9"/>
                    <a:pt x="18" y="9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7" y="10"/>
                    <a:pt x="16" y="10"/>
                  </a:cubicBezTo>
                  <a:cubicBezTo>
                    <a:pt x="16" y="10"/>
                    <a:pt x="16" y="9"/>
                    <a:pt x="16" y="9"/>
                  </a:cubicBezTo>
                  <a:cubicBezTo>
                    <a:pt x="15" y="10"/>
                    <a:pt x="16" y="11"/>
                    <a:pt x="16" y="11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2"/>
                    <a:pt x="15" y="13"/>
                    <a:pt x="17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9" y="17"/>
                    <a:pt x="17" y="16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7" y="18"/>
                    <a:pt x="16" y="18"/>
                    <a:pt x="15" y="18"/>
                  </a:cubicBezTo>
                  <a:cubicBezTo>
                    <a:pt x="16" y="19"/>
                    <a:pt x="16" y="19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8" y="20"/>
                    <a:pt x="19" y="20"/>
                    <a:pt x="19" y="21"/>
                  </a:cubicBezTo>
                  <a:cubicBezTo>
                    <a:pt x="18" y="20"/>
                    <a:pt x="17" y="21"/>
                    <a:pt x="16" y="20"/>
                  </a:cubicBezTo>
                  <a:cubicBezTo>
                    <a:pt x="13" y="21"/>
                    <a:pt x="18" y="23"/>
                    <a:pt x="15" y="23"/>
                  </a:cubicBezTo>
                  <a:cubicBezTo>
                    <a:pt x="17" y="24"/>
                    <a:pt x="16" y="22"/>
                    <a:pt x="17" y="22"/>
                  </a:cubicBezTo>
                  <a:cubicBezTo>
                    <a:pt x="18" y="22"/>
                    <a:pt x="19" y="23"/>
                    <a:pt x="19" y="24"/>
                  </a:cubicBezTo>
                  <a:cubicBezTo>
                    <a:pt x="19" y="24"/>
                    <a:pt x="15" y="23"/>
                    <a:pt x="15" y="24"/>
                  </a:cubicBezTo>
                  <a:cubicBezTo>
                    <a:pt x="15" y="24"/>
                    <a:pt x="14" y="24"/>
                    <a:pt x="15" y="24"/>
                  </a:cubicBezTo>
                  <a:cubicBezTo>
                    <a:pt x="14" y="24"/>
                    <a:pt x="15" y="25"/>
                    <a:pt x="14" y="25"/>
                  </a:cubicBezTo>
                  <a:cubicBezTo>
                    <a:pt x="16" y="26"/>
                    <a:pt x="14" y="26"/>
                    <a:pt x="16" y="26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6"/>
                    <a:pt x="19" y="27"/>
                    <a:pt x="17" y="28"/>
                  </a:cubicBezTo>
                  <a:cubicBezTo>
                    <a:pt x="17" y="27"/>
                    <a:pt x="16" y="27"/>
                    <a:pt x="16" y="27"/>
                  </a:cubicBezTo>
                  <a:cubicBezTo>
                    <a:pt x="15" y="27"/>
                    <a:pt x="16" y="27"/>
                    <a:pt x="16" y="28"/>
                  </a:cubicBezTo>
                  <a:cubicBezTo>
                    <a:pt x="13" y="27"/>
                    <a:pt x="15" y="26"/>
                    <a:pt x="14" y="25"/>
                  </a:cubicBezTo>
                  <a:cubicBezTo>
                    <a:pt x="13" y="26"/>
                    <a:pt x="15" y="27"/>
                    <a:pt x="13" y="26"/>
                  </a:cubicBezTo>
                  <a:cubicBezTo>
                    <a:pt x="16" y="27"/>
                    <a:pt x="12" y="27"/>
                    <a:pt x="15" y="28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3" y="28"/>
                    <a:pt x="14" y="28"/>
                    <a:pt x="14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4" y="29"/>
                    <a:pt x="11" y="29"/>
                    <a:pt x="11" y="29"/>
                  </a:cubicBezTo>
                  <a:cubicBezTo>
                    <a:pt x="11" y="28"/>
                    <a:pt x="13" y="29"/>
                    <a:pt x="14" y="29"/>
                  </a:cubicBezTo>
                  <a:cubicBezTo>
                    <a:pt x="16" y="31"/>
                    <a:pt x="10" y="29"/>
                    <a:pt x="11" y="31"/>
                  </a:cubicBezTo>
                  <a:cubicBezTo>
                    <a:pt x="11" y="30"/>
                    <a:pt x="12" y="30"/>
                    <a:pt x="12" y="31"/>
                  </a:cubicBezTo>
                  <a:cubicBezTo>
                    <a:pt x="12" y="31"/>
                    <a:pt x="11" y="31"/>
                    <a:pt x="11" y="31"/>
                  </a:cubicBezTo>
                  <a:cubicBezTo>
                    <a:pt x="11" y="32"/>
                    <a:pt x="12" y="31"/>
                    <a:pt x="13" y="32"/>
                  </a:cubicBezTo>
                  <a:cubicBezTo>
                    <a:pt x="11" y="32"/>
                    <a:pt x="13" y="32"/>
                    <a:pt x="14" y="33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11" y="34"/>
                    <a:pt x="15" y="34"/>
                    <a:pt x="14" y="34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12" y="35"/>
                    <a:pt x="12" y="35"/>
                    <a:pt x="11" y="35"/>
                  </a:cubicBezTo>
                  <a:cubicBezTo>
                    <a:pt x="12" y="35"/>
                    <a:pt x="14" y="36"/>
                    <a:pt x="14" y="36"/>
                  </a:cubicBezTo>
                  <a:cubicBezTo>
                    <a:pt x="13" y="36"/>
                    <a:pt x="12" y="36"/>
                    <a:pt x="12" y="37"/>
                  </a:cubicBezTo>
                  <a:cubicBezTo>
                    <a:pt x="12" y="36"/>
                    <a:pt x="10" y="36"/>
                    <a:pt x="12" y="36"/>
                  </a:cubicBezTo>
                  <a:cubicBezTo>
                    <a:pt x="11" y="36"/>
                    <a:pt x="11" y="35"/>
                    <a:pt x="11" y="35"/>
                  </a:cubicBezTo>
                  <a:cubicBezTo>
                    <a:pt x="9" y="36"/>
                    <a:pt x="10" y="36"/>
                    <a:pt x="10" y="36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38"/>
                    <a:pt x="11" y="38"/>
                    <a:pt x="11" y="37"/>
                  </a:cubicBezTo>
                  <a:cubicBezTo>
                    <a:pt x="11" y="38"/>
                    <a:pt x="12" y="38"/>
                    <a:pt x="12" y="38"/>
                  </a:cubicBezTo>
                  <a:cubicBezTo>
                    <a:pt x="11" y="38"/>
                    <a:pt x="9" y="38"/>
                    <a:pt x="9" y="37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9" y="38"/>
                    <a:pt x="8" y="39"/>
                    <a:pt x="8" y="38"/>
                  </a:cubicBezTo>
                  <a:cubicBezTo>
                    <a:pt x="7" y="39"/>
                    <a:pt x="10" y="40"/>
                    <a:pt x="9" y="41"/>
                  </a:cubicBezTo>
                  <a:cubicBezTo>
                    <a:pt x="9" y="41"/>
                    <a:pt x="9" y="41"/>
                    <a:pt x="10" y="41"/>
                  </a:cubicBezTo>
                  <a:cubicBezTo>
                    <a:pt x="9" y="42"/>
                    <a:pt x="8" y="42"/>
                    <a:pt x="9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7" y="44"/>
                    <a:pt x="10" y="43"/>
                    <a:pt x="10" y="44"/>
                  </a:cubicBezTo>
                  <a:cubicBezTo>
                    <a:pt x="11" y="45"/>
                    <a:pt x="8" y="44"/>
                    <a:pt x="8" y="44"/>
                  </a:cubicBezTo>
                  <a:cubicBezTo>
                    <a:pt x="9" y="45"/>
                    <a:pt x="11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close/>
                  <a:moveTo>
                    <a:pt x="8" y="54"/>
                  </a:moveTo>
                  <a:cubicBezTo>
                    <a:pt x="8" y="53"/>
                    <a:pt x="7" y="53"/>
                    <a:pt x="8" y="53"/>
                  </a:cubicBezTo>
                  <a:cubicBezTo>
                    <a:pt x="10" y="53"/>
                    <a:pt x="9" y="53"/>
                    <a:pt x="8" y="54"/>
                  </a:cubicBezTo>
                  <a:close/>
                  <a:moveTo>
                    <a:pt x="9" y="66"/>
                  </a:moveTo>
                  <a:cubicBezTo>
                    <a:pt x="9" y="66"/>
                    <a:pt x="9" y="66"/>
                    <a:pt x="10" y="66"/>
                  </a:cubicBezTo>
                  <a:cubicBezTo>
                    <a:pt x="10" y="66"/>
                    <a:pt x="10" y="66"/>
                    <a:pt x="9" y="66"/>
                  </a:cubicBezTo>
                  <a:close/>
                  <a:moveTo>
                    <a:pt x="13" y="101"/>
                  </a:moveTo>
                  <a:cubicBezTo>
                    <a:pt x="13" y="101"/>
                    <a:pt x="13" y="101"/>
                    <a:pt x="13" y="101"/>
                  </a:cubicBezTo>
                  <a:cubicBezTo>
                    <a:pt x="13" y="101"/>
                    <a:pt x="13" y="101"/>
                    <a:pt x="13" y="101"/>
                  </a:cubicBezTo>
                  <a:close/>
                  <a:moveTo>
                    <a:pt x="12" y="102"/>
                  </a:moveTo>
                  <a:cubicBezTo>
                    <a:pt x="12" y="102"/>
                    <a:pt x="12" y="102"/>
                    <a:pt x="13" y="102"/>
                  </a:cubicBezTo>
                  <a:cubicBezTo>
                    <a:pt x="12" y="102"/>
                    <a:pt x="12" y="101"/>
                    <a:pt x="12" y="101"/>
                  </a:cubicBezTo>
                  <a:cubicBezTo>
                    <a:pt x="12" y="101"/>
                    <a:pt x="12" y="101"/>
                    <a:pt x="12" y="102"/>
                  </a:cubicBezTo>
                  <a:close/>
                  <a:moveTo>
                    <a:pt x="26" y="27"/>
                  </a:moveTo>
                  <a:cubicBezTo>
                    <a:pt x="26" y="27"/>
                    <a:pt x="26" y="27"/>
                    <a:pt x="26" y="27"/>
                  </a:cubicBezTo>
                  <a:cubicBezTo>
                    <a:pt x="25" y="26"/>
                    <a:pt x="26" y="26"/>
                    <a:pt x="26" y="27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3080"/>
            <p:cNvSpPr>
              <a:spLocks/>
            </p:cNvSpPr>
            <p:nvPr/>
          </p:nvSpPr>
          <p:spPr bwMode="auto">
            <a:xfrm>
              <a:off x="5814" y="192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3081"/>
            <p:cNvSpPr>
              <a:spLocks/>
            </p:cNvSpPr>
            <p:nvPr/>
          </p:nvSpPr>
          <p:spPr bwMode="auto">
            <a:xfrm>
              <a:off x="5816" y="186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Freeform 3082"/>
            <p:cNvSpPr>
              <a:spLocks/>
            </p:cNvSpPr>
            <p:nvPr/>
          </p:nvSpPr>
          <p:spPr bwMode="auto">
            <a:xfrm>
              <a:off x="5800" y="1981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Freeform 3083"/>
            <p:cNvSpPr>
              <a:spLocks/>
            </p:cNvSpPr>
            <p:nvPr/>
          </p:nvSpPr>
          <p:spPr bwMode="auto">
            <a:xfrm>
              <a:off x="5826" y="2021"/>
              <a:ext cx="2" cy="2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3084"/>
            <p:cNvSpPr>
              <a:spLocks/>
            </p:cNvSpPr>
            <p:nvPr/>
          </p:nvSpPr>
          <p:spPr bwMode="auto">
            <a:xfrm>
              <a:off x="5805" y="2028"/>
              <a:ext cx="2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3085"/>
            <p:cNvSpPr>
              <a:spLocks/>
            </p:cNvSpPr>
            <p:nvPr/>
          </p:nvSpPr>
          <p:spPr bwMode="auto">
            <a:xfrm>
              <a:off x="5814" y="2021"/>
              <a:ext cx="5" cy="2"/>
            </a:xfrm>
            <a:custGeom>
              <a:avLst/>
              <a:gdLst>
                <a:gd name="T0" fmla="*/ 1 w 2"/>
                <a:gd name="T1" fmla="*/ 0 h 1"/>
                <a:gd name="T2" fmla="*/ 0 w 2"/>
                <a:gd name="T3" fmla="*/ 1 h 1"/>
                <a:gd name="T4" fmla="*/ 0 w 2"/>
                <a:gd name="T5" fmla="*/ 1 h 1"/>
                <a:gd name="T6" fmla="*/ 1 w 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1"/>
                    <a:pt x="1" y="1"/>
                    <a:pt x="1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3086"/>
            <p:cNvSpPr>
              <a:spLocks/>
            </p:cNvSpPr>
            <p:nvPr/>
          </p:nvSpPr>
          <p:spPr bwMode="auto">
            <a:xfrm>
              <a:off x="5814" y="2023"/>
              <a:ext cx="2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3087"/>
            <p:cNvSpPr>
              <a:spLocks/>
            </p:cNvSpPr>
            <p:nvPr/>
          </p:nvSpPr>
          <p:spPr bwMode="auto">
            <a:xfrm>
              <a:off x="5824" y="2014"/>
              <a:ext cx="7" cy="2"/>
            </a:xfrm>
            <a:custGeom>
              <a:avLst/>
              <a:gdLst>
                <a:gd name="T0" fmla="*/ 1 w 3"/>
                <a:gd name="T1" fmla="*/ 1 h 1"/>
                <a:gd name="T2" fmla="*/ 2 w 3"/>
                <a:gd name="T3" fmla="*/ 1 h 1"/>
                <a:gd name="T4" fmla="*/ 1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cubicBezTo>
                    <a:pt x="0" y="1"/>
                    <a:pt x="2" y="1"/>
                    <a:pt x="2" y="1"/>
                  </a:cubicBezTo>
                  <a:cubicBezTo>
                    <a:pt x="3" y="1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3088"/>
            <p:cNvSpPr>
              <a:spLocks/>
            </p:cNvSpPr>
            <p:nvPr/>
          </p:nvSpPr>
          <p:spPr bwMode="auto">
            <a:xfrm>
              <a:off x="5807" y="2019"/>
              <a:ext cx="2" cy="2"/>
            </a:xfrm>
            <a:custGeom>
              <a:avLst/>
              <a:gdLst>
                <a:gd name="T0" fmla="*/ 0 w 2"/>
                <a:gd name="T1" fmla="*/ 2 h 2"/>
                <a:gd name="T2" fmla="*/ 2 w 2"/>
                <a:gd name="T3" fmla="*/ 2 h 2"/>
                <a:gd name="T4" fmla="*/ 0 w 2"/>
                <a:gd name="T5" fmla="*/ 0 h 2"/>
                <a:gd name="T6" fmla="*/ 0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Freeform 3089"/>
            <p:cNvSpPr>
              <a:spLocks/>
            </p:cNvSpPr>
            <p:nvPr/>
          </p:nvSpPr>
          <p:spPr bwMode="auto">
            <a:xfrm>
              <a:off x="5809" y="2014"/>
              <a:ext cx="3" cy="2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3090"/>
            <p:cNvSpPr>
              <a:spLocks/>
            </p:cNvSpPr>
            <p:nvPr/>
          </p:nvSpPr>
          <p:spPr bwMode="auto">
            <a:xfrm>
              <a:off x="5809" y="2016"/>
              <a:ext cx="3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Freeform 3091"/>
            <p:cNvSpPr>
              <a:spLocks/>
            </p:cNvSpPr>
            <p:nvPr/>
          </p:nvSpPr>
          <p:spPr bwMode="auto">
            <a:xfrm>
              <a:off x="5807" y="2016"/>
              <a:ext cx="0" cy="3"/>
            </a:xfrm>
            <a:custGeom>
              <a:avLst/>
              <a:gdLst>
                <a:gd name="T0" fmla="*/ 3 h 3"/>
                <a:gd name="T1" fmla="*/ 3 h 3"/>
                <a:gd name="T2" fmla="*/ 0 h 3"/>
                <a:gd name="T3" fmla="*/ 3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3">
                  <a:moveTo>
                    <a:pt x="0" y="3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Freeform 3092"/>
            <p:cNvSpPr>
              <a:spLocks/>
            </p:cNvSpPr>
            <p:nvPr/>
          </p:nvSpPr>
          <p:spPr bwMode="auto">
            <a:xfrm>
              <a:off x="5812" y="2000"/>
              <a:ext cx="2" cy="2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0 w 1"/>
                <a:gd name="T5" fmla="*/ 1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Freeform 3093"/>
            <p:cNvSpPr>
              <a:spLocks/>
            </p:cNvSpPr>
            <p:nvPr/>
          </p:nvSpPr>
          <p:spPr bwMode="auto">
            <a:xfrm>
              <a:off x="5802" y="2004"/>
              <a:ext cx="5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Freeform 3094"/>
            <p:cNvSpPr>
              <a:spLocks/>
            </p:cNvSpPr>
            <p:nvPr/>
          </p:nvSpPr>
          <p:spPr bwMode="auto">
            <a:xfrm>
              <a:off x="5800" y="1997"/>
              <a:ext cx="2" cy="5"/>
            </a:xfrm>
            <a:custGeom>
              <a:avLst/>
              <a:gdLst>
                <a:gd name="T0" fmla="*/ 1 w 1"/>
                <a:gd name="T1" fmla="*/ 1 h 2"/>
                <a:gd name="T2" fmla="*/ 0 w 1"/>
                <a:gd name="T3" fmla="*/ 1 h 2"/>
                <a:gd name="T4" fmla="*/ 1 w 1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1"/>
                    <a:pt x="0" y="0"/>
                    <a:pt x="0" y="1"/>
                  </a:cubicBezTo>
                  <a:cubicBezTo>
                    <a:pt x="0" y="1"/>
                    <a:pt x="1" y="2"/>
                    <a:pt x="1" y="1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Freeform 3095"/>
            <p:cNvSpPr>
              <a:spLocks/>
            </p:cNvSpPr>
            <p:nvPr/>
          </p:nvSpPr>
          <p:spPr bwMode="auto">
            <a:xfrm>
              <a:off x="5812" y="1981"/>
              <a:ext cx="7" cy="2"/>
            </a:xfrm>
            <a:custGeom>
              <a:avLst/>
              <a:gdLst>
                <a:gd name="T0" fmla="*/ 0 w 7"/>
                <a:gd name="T1" fmla="*/ 0 h 2"/>
                <a:gd name="T2" fmla="*/ 0 w 7"/>
                <a:gd name="T3" fmla="*/ 2 h 2"/>
                <a:gd name="T4" fmla="*/ 7 w 7"/>
                <a:gd name="T5" fmla="*/ 2 h 2"/>
                <a:gd name="T6" fmla="*/ 0 w 7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2">
                  <a:moveTo>
                    <a:pt x="0" y="0"/>
                  </a:moveTo>
                  <a:lnTo>
                    <a:pt x="0" y="2"/>
                  </a:lnTo>
                  <a:lnTo>
                    <a:pt x="7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Freeform 3096"/>
            <p:cNvSpPr>
              <a:spLocks/>
            </p:cNvSpPr>
            <p:nvPr/>
          </p:nvSpPr>
          <p:spPr bwMode="auto">
            <a:xfrm>
              <a:off x="5798" y="1962"/>
              <a:ext cx="7" cy="2"/>
            </a:xfrm>
            <a:custGeom>
              <a:avLst/>
              <a:gdLst>
                <a:gd name="T0" fmla="*/ 0 w 3"/>
                <a:gd name="T1" fmla="*/ 0 h 1"/>
                <a:gd name="T2" fmla="*/ 1 w 3"/>
                <a:gd name="T3" fmla="*/ 1 h 1"/>
                <a:gd name="T4" fmla="*/ 3 w 3"/>
                <a:gd name="T5" fmla="*/ 1 h 1"/>
                <a:gd name="T6" fmla="*/ 0 w 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cubicBezTo>
                    <a:pt x="0" y="0"/>
                    <a:pt x="2" y="0"/>
                    <a:pt x="1" y="1"/>
                  </a:cubicBezTo>
                  <a:cubicBezTo>
                    <a:pt x="2" y="1"/>
                    <a:pt x="2" y="0"/>
                    <a:pt x="3" y="1"/>
                  </a:cubicBezTo>
                  <a:cubicBezTo>
                    <a:pt x="2" y="0"/>
                    <a:pt x="2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Freeform 3097"/>
            <p:cNvSpPr>
              <a:spLocks/>
            </p:cNvSpPr>
            <p:nvPr/>
          </p:nvSpPr>
          <p:spPr bwMode="auto">
            <a:xfrm>
              <a:off x="5805" y="196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" name="Freeform 3098"/>
            <p:cNvSpPr>
              <a:spLocks/>
            </p:cNvSpPr>
            <p:nvPr/>
          </p:nvSpPr>
          <p:spPr bwMode="auto">
            <a:xfrm>
              <a:off x="5871" y="1775"/>
              <a:ext cx="2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Freeform 3099"/>
            <p:cNvSpPr>
              <a:spLocks/>
            </p:cNvSpPr>
            <p:nvPr/>
          </p:nvSpPr>
          <p:spPr bwMode="auto">
            <a:xfrm>
              <a:off x="5869" y="1772"/>
              <a:ext cx="4" cy="3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  <a:gd name="T6" fmla="*/ 0 w 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" name="Freeform 3100"/>
            <p:cNvSpPr>
              <a:spLocks/>
            </p:cNvSpPr>
            <p:nvPr/>
          </p:nvSpPr>
          <p:spPr bwMode="auto">
            <a:xfrm>
              <a:off x="5805" y="1900"/>
              <a:ext cx="2" cy="0"/>
            </a:xfrm>
            <a:custGeom>
              <a:avLst/>
              <a:gdLst>
                <a:gd name="T0" fmla="*/ 0 w 1"/>
                <a:gd name="T1" fmla="*/ 1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" name="Freeform 3101"/>
            <p:cNvSpPr>
              <a:spLocks/>
            </p:cNvSpPr>
            <p:nvPr/>
          </p:nvSpPr>
          <p:spPr bwMode="auto">
            <a:xfrm>
              <a:off x="5812" y="1888"/>
              <a:ext cx="2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" name="Freeform 3102"/>
            <p:cNvSpPr>
              <a:spLocks/>
            </p:cNvSpPr>
            <p:nvPr/>
          </p:nvSpPr>
          <p:spPr bwMode="auto">
            <a:xfrm>
              <a:off x="5807" y="1876"/>
              <a:ext cx="7" cy="0"/>
            </a:xfrm>
            <a:custGeom>
              <a:avLst/>
              <a:gdLst>
                <a:gd name="T0" fmla="*/ 0 w 3"/>
                <a:gd name="T1" fmla="*/ 1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3" y="0"/>
                    <a:pt x="0" y="0"/>
                  </a:cubicBezTo>
                  <a:close/>
                </a:path>
              </a:pathLst>
            </a:custGeom>
            <a:solidFill>
              <a:srgbClr val="A8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86691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97941" y="2254899"/>
            <a:ext cx="59571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b="0" i="0" u="none" strike="noStrike" dirty="0">
                <a:solidFill>
                  <a:schemeClr val="accent5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做出一点小改变，就能够提升你的眼睛所摄入的日光量。</a:t>
            </a:r>
          </a:p>
        </p:txBody>
      </p:sp>
      <p:sp>
        <p:nvSpPr>
          <p:cNvPr id="3107" name="矩形 3106"/>
          <p:cNvSpPr/>
          <p:nvPr/>
        </p:nvSpPr>
        <p:spPr>
          <a:xfrm>
            <a:off x="3233678" y="1616515"/>
            <a:ext cx="57246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每天需要摄取多少光线呢？</a:t>
            </a:r>
          </a:p>
        </p:txBody>
      </p:sp>
      <p:sp>
        <p:nvSpPr>
          <p:cNvPr id="3114" name="任意多边形 3113"/>
          <p:cNvSpPr/>
          <p:nvPr/>
        </p:nvSpPr>
        <p:spPr>
          <a:xfrm>
            <a:off x="4301067" y="627664"/>
            <a:ext cx="3589867" cy="609601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471333 w 3589867"/>
              <a:gd name="connsiteY2" fmla="*/ 389467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177800 w 3589867"/>
              <a:gd name="connsiteY5" fmla="*/ 355600 h 609601"/>
              <a:gd name="connsiteX6" fmla="*/ 0 w 3589867"/>
              <a:gd name="connsiteY6" fmla="*/ 101600 h 60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9867" h="609601">
                <a:moveTo>
                  <a:pt x="0" y="101600"/>
                </a:moveTo>
                <a:lnTo>
                  <a:pt x="3547533" y="0"/>
                </a:lnTo>
                <a:lnTo>
                  <a:pt x="3471333" y="389467"/>
                </a:lnTo>
                <a:lnTo>
                  <a:pt x="3589867" y="601133"/>
                </a:lnTo>
                <a:lnTo>
                  <a:pt x="84667" y="609601"/>
                </a:lnTo>
                <a:lnTo>
                  <a:pt x="177800" y="355600"/>
                </a:lnTo>
                <a:lnTo>
                  <a:pt x="0" y="1016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摄取足够的阳光</a:t>
            </a:r>
          </a:p>
        </p:txBody>
      </p:sp>
      <p:grpSp>
        <p:nvGrpSpPr>
          <p:cNvPr id="3189" name="组合 3188"/>
          <p:cNvGrpSpPr/>
          <p:nvPr/>
        </p:nvGrpSpPr>
        <p:grpSpPr>
          <a:xfrm>
            <a:off x="733904" y="2854934"/>
            <a:ext cx="10724192" cy="3023049"/>
            <a:chOff x="804534" y="2575534"/>
            <a:chExt cx="10724192" cy="3023049"/>
          </a:xfrm>
        </p:grpSpPr>
        <p:grpSp>
          <p:nvGrpSpPr>
            <p:cNvPr id="3185" name="组合 3184"/>
            <p:cNvGrpSpPr/>
            <p:nvPr/>
          </p:nvGrpSpPr>
          <p:grpSpPr>
            <a:xfrm>
              <a:off x="804534" y="3273399"/>
              <a:ext cx="2267344" cy="2253020"/>
              <a:chOff x="804534" y="3273399"/>
              <a:chExt cx="2267344" cy="2253020"/>
            </a:xfrm>
          </p:grpSpPr>
          <p:grpSp>
            <p:nvGrpSpPr>
              <p:cNvPr id="3151" name="组合 3150"/>
              <p:cNvGrpSpPr/>
              <p:nvPr/>
            </p:nvGrpSpPr>
            <p:grpSpPr>
              <a:xfrm>
                <a:off x="804534" y="3273399"/>
                <a:ext cx="2267344" cy="1344140"/>
                <a:chOff x="5419725" y="3184525"/>
                <a:chExt cx="1670050" cy="896938"/>
              </a:xfrm>
            </p:grpSpPr>
            <p:sp>
              <p:nvSpPr>
                <p:cNvPr id="3141" name="Freeform 26"/>
                <p:cNvSpPr>
                  <a:spLocks noEditPoints="1"/>
                </p:cNvSpPr>
                <p:nvPr/>
              </p:nvSpPr>
              <p:spPr bwMode="auto">
                <a:xfrm>
                  <a:off x="5419725" y="3449638"/>
                  <a:ext cx="630237" cy="631825"/>
                </a:xfrm>
                <a:custGeom>
                  <a:avLst/>
                  <a:gdLst>
                    <a:gd name="T0" fmla="*/ 257 w 515"/>
                    <a:gd name="T1" fmla="*/ 515 h 515"/>
                    <a:gd name="T2" fmla="*/ 0 w 515"/>
                    <a:gd name="T3" fmla="*/ 257 h 515"/>
                    <a:gd name="T4" fmla="*/ 257 w 515"/>
                    <a:gd name="T5" fmla="*/ 0 h 515"/>
                    <a:gd name="T6" fmla="*/ 515 w 515"/>
                    <a:gd name="T7" fmla="*/ 257 h 515"/>
                    <a:gd name="T8" fmla="*/ 257 w 515"/>
                    <a:gd name="T9" fmla="*/ 515 h 515"/>
                    <a:gd name="T10" fmla="*/ 257 w 515"/>
                    <a:gd name="T11" fmla="*/ 51 h 515"/>
                    <a:gd name="T12" fmla="*/ 51 w 515"/>
                    <a:gd name="T13" fmla="*/ 257 h 515"/>
                    <a:gd name="T14" fmla="*/ 257 w 515"/>
                    <a:gd name="T15" fmla="*/ 464 h 515"/>
                    <a:gd name="T16" fmla="*/ 464 w 515"/>
                    <a:gd name="T17" fmla="*/ 257 h 515"/>
                    <a:gd name="T18" fmla="*/ 257 w 515"/>
                    <a:gd name="T19" fmla="*/ 51 h 515"/>
                    <a:gd name="T20" fmla="*/ 257 w 515"/>
                    <a:gd name="T21" fmla="*/ 51 h 515"/>
                    <a:gd name="T22" fmla="*/ 257 w 515"/>
                    <a:gd name="T23" fmla="*/ 51 h 5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15" h="515">
                      <a:moveTo>
                        <a:pt x="257" y="515"/>
                      </a:moveTo>
                      <a:cubicBezTo>
                        <a:pt x="115" y="515"/>
                        <a:pt x="0" y="399"/>
                        <a:pt x="0" y="257"/>
                      </a:cubicBezTo>
                      <a:cubicBezTo>
                        <a:pt x="0" y="115"/>
                        <a:pt x="115" y="0"/>
                        <a:pt x="257" y="0"/>
                      </a:cubicBezTo>
                      <a:cubicBezTo>
                        <a:pt x="399" y="0"/>
                        <a:pt x="515" y="115"/>
                        <a:pt x="515" y="257"/>
                      </a:cubicBezTo>
                      <a:cubicBezTo>
                        <a:pt x="515" y="399"/>
                        <a:pt x="399" y="515"/>
                        <a:pt x="257" y="515"/>
                      </a:cubicBezTo>
                      <a:close/>
                      <a:moveTo>
                        <a:pt x="257" y="51"/>
                      </a:moveTo>
                      <a:cubicBezTo>
                        <a:pt x="143" y="51"/>
                        <a:pt x="51" y="144"/>
                        <a:pt x="51" y="257"/>
                      </a:cubicBezTo>
                      <a:cubicBezTo>
                        <a:pt x="51" y="371"/>
                        <a:pt x="143" y="464"/>
                        <a:pt x="257" y="464"/>
                      </a:cubicBezTo>
                      <a:cubicBezTo>
                        <a:pt x="371" y="464"/>
                        <a:pt x="464" y="371"/>
                        <a:pt x="464" y="257"/>
                      </a:cubicBezTo>
                      <a:cubicBezTo>
                        <a:pt x="464" y="144"/>
                        <a:pt x="371" y="51"/>
                        <a:pt x="257" y="51"/>
                      </a:cubicBezTo>
                      <a:close/>
                      <a:moveTo>
                        <a:pt x="257" y="51"/>
                      </a:moveTo>
                      <a:cubicBezTo>
                        <a:pt x="257" y="51"/>
                        <a:pt x="257" y="51"/>
                        <a:pt x="257" y="51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142" name="Freeform 27"/>
                <p:cNvSpPr>
                  <a:spLocks noEditPoints="1"/>
                </p:cNvSpPr>
                <p:nvPr/>
              </p:nvSpPr>
              <p:spPr bwMode="auto">
                <a:xfrm>
                  <a:off x="6459538" y="3449638"/>
                  <a:ext cx="630237" cy="631825"/>
                </a:xfrm>
                <a:custGeom>
                  <a:avLst/>
                  <a:gdLst>
                    <a:gd name="T0" fmla="*/ 258 w 515"/>
                    <a:gd name="T1" fmla="*/ 515 h 515"/>
                    <a:gd name="T2" fmla="*/ 0 w 515"/>
                    <a:gd name="T3" fmla="*/ 257 h 515"/>
                    <a:gd name="T4" fmla="*/ 258 w 515"/>
                    <a:gd name="T5" fmla="*/ 0 h 515"/>
                    <a:gd name="T6" fmla="*/ 515 w 515"/>
                    <a:gd name="T7" fmla="*/ 257 h 515"/>
                    <a:gd name="T8" fmla="*/ 258 w 515"/>
                    <a:gd name="T9" fmla="*/ 515 h 515"/>
                    <a:gd name="T10" fmla="*/ 258 w 515"/>
                    <a:gd name="T11" fmla="*/ 51 h 515"/>
                    <a:gd name="T12" fmla="*/ 51 w 515"/>
                    <a:gd name="T13" fmla="*/ 257 h 515"/>
                    <a:gd name="T14" fmla="*/ 258 w 515"/>
                    <a:gd name="T15" fmla="*/ 464 h 515"/>
                    <a:gd name="T16" fmla="*/ 464 w 515"/>
                    <a:gd name="T17" fmla="*/ 257 h 515"/>
                    <a:gd name="T18" fmla="*/ 258 w 515"/>
                    <a:gd name="T19" fmla="*/ 51 h 515"/>
                    <a:gd name="T20" fmla="*/ 258 w 515"/>
                    <a:gd name="T21" fmla="*/ 51 h 515"/>
                    <a:gd name="T22" fmla="*/ 258 w 515"/>
                    <a:gd name="T23" fmla="*/ 51 h 5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15" h="515">
                      <a:moveTo>
                        <a:pt x="258" y="515"/>
                      </a:moveTo>
                      <a:cubicBezTo>
                        <a:pt x="116" y="515"/>
                        <a:pt x="0" y="399"/>
                        <a:pt x="0" y="257"/>
                      </a:cubicBezTo>
                      <a:cubicBezTo>
                        <a:pt x="0" y="115"/>
                        <a:pt x="116" y="0"/>
                        <a:pt x="258" y="0"/>
                      </a:cubicBezTo>
                      <a:cubicBezTo>
                        <a:pt x="400" y="0"/>
                        <a:pt x="515" y="115"/>
                        <a:pt x="515" y="257"/>
                      </a:cubicBezTo>
                      <a:cubicBezTo>
                        <a:pt x="515" y="399"/>
                        <a:pt x="400" y="515"/>
                        <a:pt x="258" y="515"/>
                      </a:cubicBezTo>
                      <a:close/>
                      <a:moveTo>
                        <a:pt x="258" y="51"/>
                      </a:moveTo>
                      <a:cubicBezTo>
                        <a:pt x="144" y="51"/>
                        <a:pt x="51" y="144"/>
                        <a:pt x="51" y="257"/>
                      </a:cubicBezTo>
                      <a:cubicBezTo>
                        <a:pt x="51" y="371"/>
                        <a:pt x="144" y="464"/>
                        <a:pt x="258" y="464"/>
                      </a:cubicBezTo>
                      <a:cubicBezTo>
                        <a:pt x="372" y="464"/>
                        <a:pt x="464" y="371"/>
                        <a:pt x="464" y="257"/>
                      </a:cubicBezTo>
                      <a:cubicBezTo>
                        <a:pt x="464" y="144"/>
                        <a:pt x="372" y="51"/>
                        <a:pt x="258" y="51"/>
                      </a:cubicBezTo>
                      <a:close/>
                      <a:moveTo>
                        <a:pt x="258" y="51"/>
                      </a:moveTo>
                      <a:cubicBezTo>
                        <a:pt x="258" y="51"/>
                        <a:pt x="258" y="51"/>
                        <a:pt x="258" y="51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143" name="Freeform 28"/>
                <p:cNvSpPr>
                  <a:spLocks noEditPoints="1"/>
                </p:cNvSpPr>
                <p:nvPr/>
              </p:nvSpPr>
              <p:spPr bwMode="auto">
                <a:xfrm>
                  <a:off x="5703888" y="3227388"/>
                  <a:ext cx="892175" cy="573087"/>
                </a:xfrm>
                <a:custGeom>
                  <a:avLst/>
                  <a:gdLst>
                    <a:gd name="T0" fmla="*/ 717 w 729"/>
                    <a:gd name="T1" fmla="*/ 105 h 467"/>
                    <a:gd name="T2" fmla="*/ 691 w 729"/>
                    <a:gd name="T3" fmla="*/ 101 h 467"/>
                    <a:gd name="T4" fmla="*/ 356 w 729"/>
                    <a:gd name="T5" fmla="*/ 101 h 467"/>
                    <a:gd name="T6" fmla="*/ 331 w 729"/>
                    <a:gd name="T7" fmla="*/ 21 h 467"/>
                    <a:gd name="T8" fmla="*/ 299 w 729"/>
                    <a:gd name="T9" fmla="*/ 4 h 467"/>
                    <a:gd name="T10" fmla="*/ 282 w 729"/>
                    <a:gd name="T11" fmla="*/ 36 h 467"/>
                    <a:gd name="T12" fmla="*/ 308 w 729"/>
                    <a:gd name="T13" fmla="*/ 119 h 467"/>
                    <a:gd name="T14" fmla="*/ 7 w 729"/>
                    <a:gd name="T15" fmla="*/ 420 h 467"/>
                    <a:gd name="T16" fmla="*/ 0 w 729"/>
                    <a:gd name="T17" fmla="*/ 438 h 467"/>
                    <a:gd name="T18" fmla="*/ 0 w 729"/>
                    <a:gd name="T19" fmla="*/ 444 h 467"/>
                    <a:gd name="T20" fmla="*/ 0 w 729"/>
                    <a:gd name="T21" fmla="*/ 444 h 467"/>
                    <a:gd name="T22" fmla="*/ 23 w 729"/>
                    <a:gd name="T23" fmla="*/ 467 h 467"/>
                    <a:gd name="T24" fmla="*/ 422 w 729"/>
                    <a:gd name="T25" fmla="*/ 467 h 467"/>
                    <a:gd name="T26" fmla="*/ 445 w 729"/>
                    <a:gd name="T27" fmla="*/ 462 h 467"/>
                    <a:gd name="T28" fmla="*/ 454 w 729"/>
                    <a:gd name="T29" fmla="*/ 455 h 467"/>
                    <a:gd name="T30" fmla="*/ 720 w 729"/>
                    <a:gd name="T31" fmla="*/ 141 h 467"/>
                    <a:gd name="T32" fmla="*/ 717 w 729"/>
                    <a:gd name="T33" fmla="*/ 105 h 467"/>
                    <a:gd name="T34" fmla="*/ 84 w 729"/>
                    <a:gd name="T35" fmla="*/ 416 h 467"/>
                    <a:gd name="T36" fmla="*/ 325 w 729"/>
                    <a:gd name="T37" fmla="*/ 174 h 467"/>
                    <a:gd name="T38" fmla="*/ 401 w 729"/>
                    <a:gd name="T39" fmla="*/ 416 h 467"/>
                    <a:gd name="T40" fmla="*/ 84 w 729"/>
                    <a:gd name="T41" fmla="*/ 416 h 467"/>
                    <a:gd name="T42" fmla="*/ 445 w 729"/>
                    <a:gd name="T43" fmla="*/ 386 h 467"/>
                    <a:gd name="T44" fmla="*/ 372 w 729"/>
                    <a:gd name="T45" fmla="*/ 152 h 467"/>
                    <a:gd name="T46" fmla="*/ 644 w 729"/>
                    <a:gd name="T47" fmla="*/ 152 h 467"/>
                    <a:gd name="T48" fmla="*/ 445 w 729"/>
                    <a:gd name="T49" fmla="*/ 386 h 467"/>
                    <a:gd name="T50" fmla="*/ 445 w 729"/>
                    <a:gd name="T51" fmla="*/ 386 h 467"/>
                    <a:gd name="T52" fmla="*/ 445 w 729"/>
                    <a:gd name="T53" fmla="*/ 386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29" h="467">
                      <a:moveTo>
                        <a:pt x="717" y="105"/>
                      </a:moveTo>
                      <a:cubicBezTo>
                        <a:pt x="710" y="99"/>
                        <a:pt x="691" y="101"/>
                        <a:pt x="691" y="101"/>
                      </a:cubicBezTo>
                      <a:cubicBezTo>
                        <a:pt x="356" y="101"/>
                        <a:pt x="356" y="101"/>
                        <a:pt x="356" y="101"/>
                      </a:cubicBezTo>
                      <a:cubicBezTo>
                        <a:pt x="331" y="21"/>
                        <a:pt x="331" y="21"/>
                        <a:pt x="331" y="21"/>
                      </a:cubicBezTo>
                      <a:cubicBezTo>
                        <a:pt x="327" y="8"/>
                        <a:pt x="313" y="0"/>
                        <a:pt x="299" y="4"/>
                      </a:cubicBezTo>
                      <a:cubicBezTo>
                        <a:pt x="286" y="9"/>
                        <a:pt x="278" y="23"/>
                        <a:pt x="282" y="36"/>
                      </a:cubicBezTo>
                      <a:cubicBezTo>
                        <a:pt x="308" y="119"/>
                        <a:pt x="308" y="119"/>
                        <a:pt x="308" y="119"/>
                      </a:cubicBezTo>
                      <a:cubicBezTo>
                        <a:pt x="7" y="420"/>
                        <a:pt x="7" y="420"/>
                        <a:pt x="7" y="420"/>
                      </a:cubicBezTo>
                      <a:cubicBezTo>
                        <a:pt x="2" y="425"/>
                        <a:pt x="0" y="432"/>
                        <a:pt x="0" y="438"/>
                      </a:cubicBezTo>
                      <a:cubicBezTo>
                        <a:pt x="0" y="444"/>
                        <a:pt x="0" y="444"/>
                        <a:pt x="0" y="444"/>
                      </a:cubicBezTo>
                      <a:cubicBezTo>
                        <a:pt x="0" y="444"/>
                        <a:pt x="0" y="444"/>
                        <a:pt x="0" y="444"/>
                      </a:cubicBezTo>
                      <a:cubicBezTo>
                        <a:pt x="0" y="457"/>
                        <a:pt x="11" y="467"/>
                        <a:pt x="23" y="467"/>
                      </a:cubicBezTo>
                      <a:cubicBezTo>
                        <a:pt x="422" y="467"/>
                        <a:pt x="422" y="467"/>
                        <a:pt x="422" y="467"/>
                      </a:cubicBezTo>
                      <a:cubicBezTo>
                        <a:pt x="422" y="467"/>
                        <a:pt x="434" y="467"/>
                        <a:pt x="445" y="462"/>
                      </a:cubicBezTo>
                      <a:cubicBezTo>
                        <a:pt x="449" y="461"/>
                        <a:pt x="454" y="455"/>
                        <a:pt x="454" y="455"/>
                      </a:cubicBezTo>
                      <a:cubicBezTo>
                        <a:pt x="720" y="141"/>
                        <a:pt x="720" y="141"/>
                        <a:pt x="720" y="141"/>
                      </a:cubicBezTo>
                      <a:cubicBezTo>
                        <a:pt x="729" y="131"/>
                        <a:pt x="728" y="114"/>
                        <a:pt x="717" y="105"/>
                      </a:cubicBezTo>
                      <a:close/>
                      <a:moveTo>
                        <a:pt x="84" y="416"/>
                      </a:moveTo>
                      <a:cubicBezTo>
                        <a:pt x="325" y="174"/>
                        <a:pt x="325" y="174"/>
                        <a:pt x="325" y="174"/>
                      </a:cubicBezTo>
                      <a:cubicBezTo>
                        <a:pt x="401" y="416"/>
                        <a:pt x="401" y="416"/>
                        <a:pt x="401" y="416"/>
                      </a:cubicBezTo>
                      <a:lnTo>
                        <a:pt x="84" y="416"/>
                      </a:lnTo>
                      <a:close/>
                      <a:moveTo>
                        <a:pt x="445" y="386"/>
                      </a:moveTo>
                      <a:cubicBezTo>
                        <a:pt x="372" y="152"/>
                        <a:pt x="372" y="152"/>
                        <a:pt x="372" y="152"/>
                      </a:cubicBezTo>
                      <a:cubicBezTo>
                        <a:pt x="644" y="152"/>
                        <a:pt x="644" y="152"/>
                        <a:pt x="644" y="152"/>
                      </a:cubicBezTo>
                      <a:lnTo>
                        <a:pt x="445" y="386"/>
                      </a:lnTo>
                      <a:close/>
                      <a:moveTo>
                        <a:pt x="445" y="386"/>
                      </a:moveTo>
                      <a:cubicBezTo>
                        <a:pt x="445" y="386"/>
                        <a:pt x="445" y="386"/>
                        <a:pt x="445" y="386"/>
                      </a:cubicBezTo>
                    </a:path>
                  </a:pathLst>
                </a:custGeom>
                <a:solidFill>
                  <a:srgbClr val="F8A80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144" name="Freeform 29"/>
                <p:cNvSpPr>
                  <a:spLocks noEditPoints="1"/>
                </p:cNvSpPr>
                <p:nvPr/>
              </p:nvSpPr>
              <p:spPr bwMode="auto">
                <a:xfrm>
                  <a:off x="5934075" y="3211513"/>
                  <a:ext cx="254000" cy="63500"/>
                </a:xfrm>
                <a:custGeom>
                  <a:avLst/>
                  <a:gdLst>
                    <a:gd name="T0" fmla="*/ 183 w 208"/>
                    <a:gd name="T1" fmla="*/ 51 h 51"/>
                    <a:gd name="T2" fmla="*/ 26 w 208"/>
                    <a:gd name="T3" fmla="*/ 51 h 51"/>
                    <a:gd name="T4" fmla="*/ 0 w 208"/>
                    <a:gd name="T5" fmla="*/ 26 h 51"/>
                    <a:gd name="T6" fmla="*/ 26 w 208"/>
                    <a:gd name="T7" fmla="*/ 0 h 51"/>
                    <a:gd name="T8" fmla="*/ 183 w 208"/>
                    <a:gd name="T9" fmla="*/ 0 h 51"/>
                    <a:gd name="T10" fmla="*/ 208 w 208"/>
                    <a:gd name="T11" fmla="*/ 26 h 51"/>
                    <a:gd name="T12" fmla="*/ 183 w 208"/>
                    <a:gd name="T13" fmla="*/ 51 h 51"/>
                    <a:gd name="T14" fmla="*/ 183 w 208"/>
                    <a:gd name="T15" fmla="*/ 51 h 51"/>
                    <a:gd name="T16" fmla="*/ 183 w 208"/>
                    <a:gd name="T17" fmla="*/ 51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08" h="51">
                      <a:moveTo>
                        <a:pt x="183" y="51"/>
                      </a:moveTo>
                      <a:cubicBezTo>
                        <a:pt x="26" y="51"/>
                        <a:pt x="26" y="51"/>
                        <a:pt x="26" y="51"/>
                      </a:cubicBezTo>
                      <a:cubicBezTo>
                        <a:pt x="12" y="51"/>
                        <a:pt x="0" y="40"/>
                        <a:pt x="0" y="26"/>
                      </a:cubicBezTo>
                      <a:cubicBezTo>
                        <a:pt x="0" y="12"/>
                        <a:pt x="12" y="0"/>
                        <a:pt x="26" y="0"/>
                      </a:cubicBezTo>
                      <a:cubicBezTo>
                        <a:pt x="183" y="0"/>
                        <a:pt x="183" y="0"/>
                        <a:pt x="183" y="0"/>
                      </a:cubicBezTo>
                      <a:cubicBezTo>
                        <a:pt x="197" y="0"/>
                        <a:pt x="208" y="12"/>
                        <a:pt x="208" y="26"/>
                      </a:cubicBezTo>
                      <a:cubicBezTo>
                        <a:pt x="208" y="40"/>
                        <a:pt x="197" y="51"/>
                        <a:pt x="183" y="51"/>
                      </a:cubicBezTo>
                      <a:close/>
                      <a:moveTo>
                        <a:pt x="183" y="51"/>
                      </a:moveTo>
                      <a:cubicBezTo>
                        <a:pt x="183" y="51"/>
                        <a:pt x="183" y="51"/>
                        <a:pt x="183" y="51"/>
                      </a:cubicBezTo>
                    </a:path>
                  </a:pathLst>
                </a:custGeom>
                <a:solidFill>
                  <a:srgbClr val="37495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145" name="Freeform 30"/>
                <p:cNvSpPr>
                  <a:spLocks noEditPoints="1"/>
                </p:cNvSpPr>
                <p:nvPr/>
              </p:nvSpPr>
              <p:spPr bwMode="auto">
                <a:xfrm>
                  <a:off x="6086475" y="3616325"/>
                  <a:ext cx="298450" cy="298450"/>
                </a:xfrm>
                <a:custGeom>
                  <a:avLst/>
                  <a:gdLst>
                    <a:gd name="T0" fmla="*/ 122 w 243"/>
                    <a:gd name="T1" fmla="*/ 0 h 243"/>
                    <a:gd name="T2" fmla="*/ 0 w 243"/>
                    <a:gd name="T3" fmla="*/ 121 h 243"/>
                    <a:gd name="T4" fmla="*/ 122 w 243"/>
                    <a:gd name="T5" fmla="*/ 243 h 243"/>
                    <a:gd name="T6" fmla="*/ 243 w 243"/>
                    <a:gd name="T7" fmla="*/ 121 h 243"/>
                    <a:gd name="T8" fmla="*/ 122 w 243"/>
                    <a:gd name="T9" fmla="*/ 0 h 243"/>
                    <a:gd name="T10" fmla="*/ 122 w 243"/>
                    <a:gd name="T11" fmla="*/ 0 h 243"/>
                    <a:gd name="T12" fmla="*/ 122 w 243"/>
                    <a:gd name="T13" fmla="*/ 0 h 2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43" h="243">
                      <a:moveTo>
                        <a:pt x="122" y="0"/>
                      </a:moveTo>
                      <a:cubicBezTo>
                        <a:pt x="55" y="0"/>
                        <a:pt x="0" y="54"/>
                        <a:pt x="0" y="121"/>
                      </a:cubicBezTo>
                      <a:cubicBezTo>
                        <a:pt x="0" y="188"/>
                        <a:pt x="55" y="243"/>
                        <a:pt x="122" y="243"/>
                      </a:cubicBezTo>
                      <a:cubicBezTo>
                        <a:pt x="189" y="243"/>
                        <a:pt x="243" y="188"/>
                        <a:pt x="243" y="121"/>
                      </a:cubicBezTo>
                      <a:cubicBezTo>
                        <a:pt x="243" y="54"/>
                        <a:pt x="189" y="0"/>
                        <a:pt x="122" y="0"/>
                      </a:cubicBezTo>
                      <a:close/>
                      <a:moveTo>
                        <a:pt x="122" y="0"/>
                      </a:moveTo>
                      <a:cubicBezTo>
                        <a:pt x="122" y="0"/>
                        <a:pt x="122" y="0"/>
                        <a:pt x="122" y="0"/>
                      </a:cubicBezTo>
                    </a:path>
                  </a:pathLst>
                </a:custGeom>
                <a:solidFill>
                  <a:srgbClr val="F7D134"/>
                </a:solidFill>
                <a:ln w="4763" cap="flat">
                  <a:solidFill>
                    <a:srgbClr val="F7D134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146" name="Freeform 31"/>
                <p:cNvSpPr>
                  <a:spLocks noEditPoints="1"/>
                </p:cNvSpPr>
                <p:nvPr/>
              </p:nvSpPr>
              <p:spPr bwMode="auto">
                <a:xfrm>
                  <a:off x="6086475" y="3616325"/>
                  <a:ext cx="298450" cy="298450"/>
                </a:xfrm>
                <a:custGeom>
                  <a:avLst/>
                  <a:gdLst>
                    <a:gd name="T0" fmla="*/ 122 w 243"/>
                    <a:gd name="T1" fmla="*/ 0 h 243"/>
                    <a:gd name="T2" fmla="*/ 0 w 243"/>
                    <a:gd name="T3" fmla="*/ 121 h 243"/>
                    <a:gd name="T4" fmla="*/ 122 w 243"/>
                    <a:gd name="T5" fmla="*/ 243 h 243"/>
                    <a:gd name="T6" fmla="*/ 243 w 243"/>
                    <a:gd name="T7" fmla="*/ 121 h 243"/>
                    <a:gd name="T8" fmla="*/ 122 w 243"/>
                    <a:gd name="T9" fmla="*/ 0 h 243"/>
                    <a:gd name="T10" fmla="*/ 122 w 243"/>
                    <a:gd name="T11" fmla="*/ 0 h 243"/>
                    <a:gd name="T12" fmla="*/ 122 w 243"/>
                    <a:gd name="T13" fmla="*/ 0 h 2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43" h="243">
                      <a:moveTo>
                        <a:pt x="122" y="0"/>
                      </a:moveTo>
                      <a:cubicBezTo>
                        <a:pt x="55" y="0"/>
                        <a:pt x="0" y="54"/>
                        <a:pt x="0" y="121"/>
                      </a:cubicBezTo>
                      <a:cubicBezTo>
                        <a:pt x="0" y="188"/>
                        <a:pt x="55" y="243"/>
                        <a:pt x="122" y="243"/>
                      </a:cubicBezTo>
                      <a:cubicBezTo>
                        <a:pt x="189" y="243"/>
                        <a:pt x="243" y="188"/>
                        <a:pt x="243" y="121"/>
                      </a:cubicBezTo>
                      <a:cubicBezTo>
                        <a:pt x="243" y="54"/>
                        <a:pt x="189" y="0"/>
                        <a:pt x="122" y="0"/>
                      </a:cubicBezTo>
                      <a:close/>
                      <a:moveTo>
                        <a:pt x="122" y="0"/>
                      </a:moveTo>
                      <a:cubicBezTo>
                        <a:pt x="122" y="0"/>
                        <a:pt x="122" y="0"/>
                        <a:pt x="122" y="0"/>
                      </a:cubicBezTo>
                    </a:path>
                  </a:pathLst>
                </a:custGeom>
                <a:noFill/>
                <a:ln w="4763" cap="flat">
                  <a:solidFill>
                    <a:srgbClr val="F7D134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147" name="Freeform 32"/>
                <p:cNvSpPr>
                  <a:spLocks noEditPoints="1"/>
                </p:cNvSpPr>
                <p:nvPr/>
              </p:nvSpPr>
              <p:spPr bwMode="auto">
                <a:xfrm>
                  <a:off x="6122988" y="3744913"/>
                  <a:ext cx="144462" cy="271462"/>
                </a:xfrm>
                <a:custGeom>
                  <a:avLst/>
                  <a:gdLst>
                    <a:gd name="T0" fmla="*/ 93 w 118"/>
                    <a:gd name="T1" fmla="*/ 221 h 221"/>
                    <a:gd name="T2" fmla="*/ 26 w 118"/>
                    <a:gd name="T3" fmla="*/ 221 h 221"/>
                    <a:gd name="T4" fmla="*/ 0 w 118"/>
                    <a:gd name="T5" fmla="*/ 196 h 221"/>
                    <a:gd name="T6" fmla="*/ 26 w 118"/>
                    <a:gd name="T7" fmla="*/ 170 h 221"/>
                    <a:gd name="T8" fmla="*/ 67 w 118"/>
                    <a:gd name="T9" fmla="*/ 170 h 221"/>
                    <a:gd name="T10" fmla="*/ 67 w 118"/>
                    <a:gd name="T11" fmla="*/ 26 h 221"/>
                    <a:gd name="T12" fmla="*/ 93 w 118"/>
                    <a:gd name="T13" fmla="*/ 0 h 221"/>
                    <a:gd name="T14" fmla="*/ 118 w 118"/>
                    <a:gd name="T15" fmla="*/ 26 h 221"/>
                    <a:gd name="T16" fmla="*/ 118 w 118"/>
                    <a:gd name="T17" fmla="*/ 196 h 221"/>
                    <a:gd name="T18" fmla="*/ 93 w 118"/>
                    <a:gd name="T19" fmla="*/ 221 h 221"/>
                    <a:gd name="T20" fmla="*/ 93 w 118"/>
                    <a:gd name="T21" fmla="*/ 221 h 221"/>
                    <a:gd name="T22" fmla="*/ 93 w 118"/>
                    <a:gd name="T23" fmla="*/ 221 h 2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18" h="221">
                      <a:moveTo>
                        <a:pt x="93" y="221"/>
                      </a:moveTo>
                      <a:cubicBezTo>
                        <a:pt x="26" y="221"/>
                        <a:pt x="26" y="221"/>
                        <a:pt x="26" y="221"/>
                      </a:cubicBezTo>
                      <a:cubicBezTo>
                        <a:pt x="11" y="221"/>
                        <a:pt x="0" y="210"/>
                        <a:pt x="0" y="196"/>
                      </a:cubicBezTo>
                      <a:cubicBezTo>
                        <a:pt x="0" y="181"/>
                        <a:pt x="11" y="170"/>
                        <a:pt x="26" y="170"/>
                      </a:cubicBezTo>
                      <a:cubicBezTo>
                        <a:pt x="67" y="170"/>
                        <a:pt x="67" y="170"/>
                        <a:pt x="67" y="170"/>
                      </a:cubicBezTo>
                      <a:cubicBezTo>
                        <a:pt x="67" y="26"/>
                        <a:pt x="67" y="26"/>
                        <a:pt x="67" y="26"/>
                      </a:cubicBezTo>
                      <a:cubicBezTo>
                        <a:pt x="67" y="12"/>
                        <a:pt x="79" y="0"/>
                        <a:pt x="93" y="0"/>
                      </a:cubicBezTo>
                      <a:cubicBezTo>
                        <a:pt x="107" y="0"/>
                        <a:pt x="118" y="12"/>
                        <a:pt x="118" y="26"/>
                      </a:cubicBezTo>
                      <a:cubicBezTo>
                        <a:pt x="118" y="196"/>
                        <a:pt x="118" y="196"/>
                        <a:pt x="118" y="196"/>
                      </a:cubicBezTo>
                      <a:cubicBezTo>
                        <a:pt x="118" y="210"/>
                        <a:pt x="107" y="221"/>
                        <a:pt x="93" y="221"/>
                      </a:cubicBezTo>
                      <a:close/>
                      <a:moveTo>
                        <a:pt x="93" y="221"/>
                      </a:moveTo>
                      <a:cubicBezTo>
                        <a:pt x="93" y="221"/>
                        <a:pt x="93" y="221"/>
                        <a:pt x="93" y="221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148" name="Freeform 33"/>
                <p:cNvSpPr>
                  <a:spLocks noEditPoints="1"/>
                </p:cNvSpPr>
                <p:nvPr/>
              </p:nvSpPr>
              <p:spPr bwMode="auto">
                <a:xfrm>
                  <a:off x="6459538" y="3195638"/>
                  <a:ext cx="361950" cy="623887"/>
                </a:xfrm>
                <a:custGeom>
                  <a:avLst/>
                  <a:gdLst>
                    <a:gd name="T0" fmla="*/ 266 w 295"/>
                    <a:gd name="T1" fmla="*/ 509 h 509"/>
                    <a:gd name="T2" fmla="*/ 243 w 295"/>
                    <a:gd name="T3" fmla="*/ 495 h 509"/>
                    <a:gd name="T4" fmla="*/ 6 w 295"/>
                    <a:gd name="T5" fmla="*/ 41 h 509"/>
                    <a:gd name="T6" fmla="*/ 17 w 295"/>
                    <a:gd name="T7" fmla="*/ 6 h 509"/>
                    <a:gd name="T8" fmla="*/ 52 w 295"/>
                    <a:gd name="T9" fmla="*/ 17 h 509"/>
                    <a:gd name="T10" fmla="*/ 288 w 295"/>
                    <a:gd name="T11" fmla="*/ 472 h 509"/>
                    <a:gd name="T12" fmla="*/ 278 w 295"/>
                    <a:gd name="T13" fmla="*/ 506 h 509"/>
                    <a:gd name="T14" fmla="*/ 266 w 295"/>
                    <a:gd name="T15" fmla="*/ 509 h 509"/>
                    <a:gd name="T16" fmla="*/ 266 w 295"/>
                    <a:gd name="T17" fmla="*/ 509 h 509"/>
                    <a:gd name="T18" fmla="*/ 266 w 295"/>
                    <a:gd name="T19" fmla="*/ 509 h 5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95" h="509">
                      <a:moveTo>
                        <a:pt x="266" y="509"/>
                      </a:moveTo>
                      <a:cubicBezTo>
                        <a:pt x="257" y="509"/>
                        <a:pt x="248" y="504"/>
                        <a:pt x="243" y="495"/>
                      </a:cubicBezTo>
                      <a:cubicBezTo>
                        <a:pt x="6" y="41"/>
                        <a:pt x="6" y="41"/>
                        <a:pt x="6" y="41"/>
                      </a:cubicBezTo>
                      <a:cubicBezTo>
                        <a:pt x="0" y="28"/>
                        <a:pt x="5" y="13"/>
                        <a:pt x="17" y="6"/>
                      </a:cubicBezTo>
                      <a:cubicBezTo>
                        <a:pt x="30" y="0"/>
                        <a:pt x="45" y="5"/>
                        <a:pt x="52" y="17"/>
                      </a:cubicBezTo>
                      <a:cubicBezTo>
                        <a:pt x="288" y="472"/>
                        <a:pt x="288" y="472"/>
                        <a:pt x="288" y="472"/>
                      </a:cubicBezTo>
                      <a:cubicBezTo>
                        <a:pt x="295" y="484"/>
                        <a:pt x="290" y="500"/>
                        <a:pt x="278" y="506"/>
                      </a:cubicBezTo>
                      <a:cubicBezTo>
                        <a:pt x="274" y="508"/>
                        <a:pt x="270" y="509"/>
                        <a:pt x="266" y="509"/>
                      </a:cubicBezTo>
                      <a:close/>
                      <a:moveTo>
                        <a:pt x="266" y="509"/>
                      </a:moveTo>
                      <a:cubicBezTo>
                        <a:pt x="266" y="509"/>
                        <a:pt x="266" y="509"/>
                        <a:pt x="266" y="509"/>
                      </a:cubicBezTo>
                    </a:path>
                  </a:pathLst>
                </a:custGeom>
                <a:solidFill>
                  <a:srgbClr val="F7D134"/>
                </a:solidFill>
                <a:ln w="4763" cap="flat">
                  <a:solidFill>
                    <a:srgbClr val="F7D134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149" name="Freeform 34"/>
                <p:cNvSpPr>
                  <a:spLocks noEditPoints="1"/>
                </p:cNvSpPr>
                <p:nvPr/>
              </p:nvSpPr>
              <p:spPr bwMode="auto">
                <a:xfrm>
                  <a:off x="6459538" y="3195638"/>
                  <a:ext cx="361950" cy="623887"/>
                </a:xfrm>
                <a:custGeom>
                  <a:avLst/>
                  <a:gdLst>
                    <a:gd name="T0" fmla="*/ 266 w 295"/>
                    <a:gd name="T1" fmla="*/ 509 h 509"/>
                    <a:gd name="T2" fmla="*/ 243 w 295"/>
                    <a:gd name="T3" fmla="*/ 495 h 509"/>
                    <a:gd name="T4" fmla="*/ 6 w 295"/>
                    <a:gd name="T5" fmla="*/ 41 h 509"/>
                    <a:gd name="T6" fmla="*/ 17 w 295"/>
                    <a:gd name="T7" fmla="*/ 6 h 509"/>
                    <a:gd name="T8" fmla="*/ 52 w 295"/>
                    <a:gd name="T9" fmla="*/ 17 h 509"/>
                    <a:gd name="T10" fmla="*/ 288 w 295"/>
                    <a:gd name="T11" fmla="*/ 472 h 509"/>
                    <a:gd name="T12" fmla="*/ 278 w 295"/>
                    <a:gd name="T13" fmla="*/ 506 h 509"/>
                    <a:gd name="T14" fmla="*/ 266 w 295"/>
                    <a:gd name="T15" fmla="*/ 509 h 509"/>
                    <a:gd name="T16" fmla="*/ 266 w 295"/>
                    <a:gd name="T17" fmla="*/ 509 h 509"/>
                    <a:gd name="T18" fmla="*/ 266 w 295"/>
                    <a:gd name="T19" fmla="*/ 509 h 5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95" h="509">
                      <a:moveTo>
                        <a:pt x="266" y="509"/>
                      </a:moveTo>
                      <a:cubicBezTo>
                        <a:pt x="257" y="509"/>
                        <a:pt x="248" y="504"/>
                        <a:pt x="243" y="495"/>
                      </a:cubicBezTo>
                      <a:cubicBezTo>
                        <a:pt x="6" y="41"/>
                        <a:pt x="6" y="41"/>
                        <a:pt x="6" y="41"/>
                      </a:cubicBezTo>
                      <a:cubicBezTo>
                        <a:pt x="0" y="28"/>
                        <a:pt x="5" y="13"/>
                        <a:pt x="17" y="6"/>
                      </a:cubicBezTo>
                      <a:cubicBezTo>
                        <a:pt x="30" y="0"/>
                        <a:pt x="45" y="5"/>
                        <a:pt x="52" y="17"/>
                      </a:cubicBezTo>
                      <a:cubicBezTo>
                        <a:pt x="288" y="472"/>
                        <a:pt x="288" y="472"/>
                        <a:pt x="288" y="472"/>
                      </a:cubicBezTo>
                      <a:cubicBezTo>
                        <a:pt x="295" y="484"/>
                        <a:pt x="290" y="500"/>
                        <a:pt x="278" y="506"/>
                      </a:cubicBezTo>
                      <a:cubicBezTo>
                        <a:pt x="274" y="508"/>
                        <a:pt x="270" y="509"/>
                        <a:pt x="266" y="509"/>
                      </a:cubicBezTo>
                      <a:close/>
                      <a:moveTo>
                        <a:pt x="266" y="509"/>
                      </a:moveTo>
                      <a:cubicBezTo>
                        <a:pt x="266" y="509"/>
                        <a:pt x="266" y="509"/>
                        <a:pt x="266" y="509"/>
                      </a:cubicBezTo>
                    </a:path>
                  </a:pathLst>
                </a:custGeom>
                <a:noFill/>
                <a:ln w="4763" cap="flat">
                  <a:solidFill>
                    <a:srgbClr val="F7D134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150" name="Freeform 35"/>
                <p:cNvSpPr>
                  <a:spLocks noEditPoints="1"/>
                </p:cNvSpPr>
                <p:nvPr/>
              </p:nvSpPr>
              <p:spPr bwMode="auto">
                <a:xfrm>
                  <a:off x="6354763" y="3184525"/>
                  <a:ext cx="166687" cy="63500"/>
                </a:xfrm>
                <a:custGeom>
                  <a:avLst/>
                  <a:gdLst>
                    <a:gd name="T0" fmla="*/ 112 w 137"/>
                    <a:gd name="T1" fmla="*/ 51 h 51"/>
                    <a:gd name="T2" fmla="*/ 25 w 137"/>
                    <a:gd name="T3" fmla="*/ 51 h 51"/>
                    <a:gd name="T4" fmla="*/ 0 w 137"/>
                    <a:gd name="T5" fmla="*/ 25 h 51"/>
                    <a:gd name="T6" fmla="*/ 25 w 137"/>
                    <a:gd name="T7" fmla="*/ 0 h 51"/>
                    <a:gd name="T8" fmla="*/ 112 w 137"/>
                    <a:gd name="T9" fmla="*/ 0 h 51"/>
                    <a:gd name="T10" fmla="*/ 137 w 137"/>
                    <a:gd name="T11" fmla="*/ 25 h 51"/>
                    <a:gd name="T12" fmla="*/ 112 w 137"/>
                    <a:gd name="T13" fmla="*/ 51 h 51"/>
                    <a:gd name="T14" fmla="*/ 112 w 137"/>
                    <a:gd name="T15" fmla="*/ 51 h 51"/>
                    <a:gd name="T16" fmla="*/ 112 w 137"/>
                    <a:gd name="T17" fmla="*/ 51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7" h="51">
                      <a:moveTo>
                        <a:pt x="112" y="51"/>
                      </a:moveTo>
                      <a:cubicBezTo>
                        <a:pt x="25" y="51"/>
                        <a:pt x="25" y="51"/>
                        <a:pt x="25" y="51"/>
                      </a:cubicBezTo>
                      <a:cubicBezTo>
                        <a:pt x="11" y="51"/>
                        <a:pt x="0" y="40"/>
                        <a:pt x="0" y="25"/>
                      </a:cubicBezTo>
                      <a:cubicBezTo>
                        <a:pt x="0" y="11"/>
                        <a:pt x="11" y="0"/>
                        <a:pt x="25" y="0"/>
                      </a:cubicBezTo>
                      <a:cubicBezTo>
                        <a:pt x="112" y="0"/>
                        <a:pt x="112" y="0"/>
                        <a:pt x="112" y="0"/>
                      </a:cubicBezTo>
                      <a:cubicBezTo>
                        <a:pt x="126" y="0"/>
                        <a:pt x="137" y="11"/>
                        <a:pt x="137" y="25"/>
                      </a:cubicBezTo>
                      <a:cubicBezTo>
                        <a:pt x="137" y="40"/>
                        <a:pt x="126" y="51"/>
                        <a:pt x="112" y="51"/>
                      </a:cubicBezTo>
                      <a:close/>
                      <a:moveTo>
                        <a:pt x="112" y="51"/>
                      </a:moveTo>
                      <a:cubicBezTo>
                        <a:pt x="112" y="51"/>
                        <a:pt x="112" y="51"/>
                        <a:pt x="112" y="51"/>
                      </a:cubicBezTo>
                    </a:path>
                  </a:pathLst>
                </a:custGeom>
                <a:solidFill>
                  <a:srgbClr val="37495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181" name="组合 3180"/>
              <p:cNvGrpSpPr/>
              <p:nvPr/>
            </p:nvGrpSpPr>
            <p:grpSpPr>
              <a:xfrm>
                <a:off x="836389" y="4695422"/>
                <a:ext cx="1966920" cy="830997"/>
                <a:chOff x="697756" y="4695422"/>
                <a:chExt cx="1966920" cy="830997"/>
              </a:xfrm>
            </p:grpSpPr>
            <p:sp>
              <p:nvSpPr>
                <p:cNvPr id="3155" name="矩形 3154"/>
                <p:cNvSpPr/>
                <p:nvPr/>
              </p:nvSpPr>
              <p:spPr>
                <a:xfrm>
                  <a:off x="1095016" y="4897707"/>
                  <a:ext cx="156966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dirty="0">
                      <a:solidFill>
                        <a:schemeClr val="accent5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增加户外活动</a:t>
                  </a:r>
                </a:p>
              </p:txBody>
            </p:sp>
            <p:sp>
              <p:nvSpPr>
                <p:cNvPr id="3159" name="矩形 3158"/>
                <p:cNvSpPr/>
                <p:nvPr/>
              </p:nvSpPr>
              <p:spPr>
                <a:xfrm rot="21157259">
                  <a:off x="697756" y="4695422"/>
                  <a:ext cx="497252" cy="83099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4800" b="1" dirty="0">
                      <a:solidFill>
                        <a:schemeClr val="accent1"/>
                      </a:solidFill>
                      <a:latin typeface="Impact" panose="020B0806030902050204" pitchFamily="34" charset="0"/>
                      <a:ea typeface="Microsoft YaHei" panose="020B0503020204020204" pitchFamily="34" charset="-122"/>
                    </a:rPr>
                    <a:t>A</a:t>
                  </a:r>
                  <a:endParaRPr lang="zh-CN" altLang="en-US" sz="4800" b="1" dirty="0">
                    <a:solidFill>
                      <a:schemeClr val="accent1"/>
                    </a:solidFill>
                    <a:latin typeface="Impact" panose="020B0806030902050204" pitchFamily="34" charset="0"/>
                    <a:ea typeface="Microsoft YaHei" panose="020B0503020204020204" pitchFamily="34" charset="-122"/>
                  </a:endParaRPr>
                </a:p>
              </p:txBody>
            </p:sp>
            <p:cxnSp>
              <p:nvCxnSpPr>
                <p:cNvPr id="3163" name="直接连接符 3162"/>
                <p:cNvCxnSpPr/>
                <p:nvPr/>
              </p:nvCxnSpPr>
              <p:spPr>
                <a:xfrm>
                  <a:off x="1182889" y="5267039"/>
                  <a:ext cx="1481787" cy="0"/>
                </a:xfrm>
                <a:prstGeom prst="line">
                  <a:avLst/>
                </a:prstGeom>
                <a:ln w="12700">
                  <a:solidFill>
                    <a:schemeClr val="accent5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187" name="组合 3186"/>
            <p:cNvGrpSpPr/>
            <p:nvPr/>
          </p:nvGrpSpPr>
          <p:grpSpPr>
            <a:xfrm>
              <a:off x="6281046" y="3043177"/>
              <a:ext cx="2712953" cy="2555406"/>
              <a:chOff x="6311768" y="3043177"/>
              <a:chExt cx="2712953" cy="2555406"/>
            </a:xfrm>
          </p:grpSpPr>
          <p:pic>
            <p:nvPicPr>
              <p:cNvPr id="3153" name="图片 315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736038" y="3043177"/>
                <a:ext cx="2005741" cy="1442025"/>
              </a:xfrm>
              <a:prstGeom prst="rect">
                <a:avLst/>
              </a:prstGeom>
            </p:spPr>
          </p:pic>
          <p:grpSp>
            <p:nvGrpSpPr>
              <p:cNvPr id="3183" name="组合 3182"/>
              <p:cNvGrpSpPr/>
              <p:nvPr/>
            </p:nvGrpSpPr>
            <p:grpSpPr>
              <a:xfrm>
                <a:off x="6311768" y="4666875"/>
                <a:ext cx="2712953" cy="931708"/>
                <a:chOff x="6492642" y="4666875"/>
                <a:chExt cx="2712953" cy="931708"/>
              </a:xfrm>
            </p:grpSpPr>
            <p:sp>
              <p:nvSpPr>
                <p:cNvPr id="3157" name="矩形 3156"/>
                <p:cNvSpPr/>
                <p:nvPr/>
              </p:nvSpPr>
              <p:spPr>
                <a:xfrm>
                  <a:off x="6899888" y="4841453"/>
                  <a:ext cx="2305707" cy="7571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dirty="0">
                      <a:solidFill>
                        <a:schemeClr val="accent5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思考问题时可以尽可能在窗前或者露台</a:t>
                  </a:r>
                </a:p>
              </p:txBody>
            </p:sp>
            <p:sp>
              <p:nvSpPr>
                <p:cNvPr id="3160" name="矩形 3159"/>
                <p:cNvSpPr/>
                <p:nvPr/>
              </p:nvSpPr>
              <p:spPr>
                <a:xfrm rot="21157259">
                  <a:off x="6492642" y="4666875"/>
                  <a:ext cx="524503" cy="83099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4800" b="1" dirty="0">
                      <a:solidFill>
                        <a:schemeClr val="accent1"/>
                      </a:solidFill>
                      <a:latin typeface="Impact" panose="020B0806030902050204" pitchFamily="34" charset="0"/>
                      <a:ea typeface="Microsoft YaHei" panose="020B0503020204020204" pitchFamily="34" charset="-122"/>
                    </a:rPr>
                    <a:t>C</a:t>
                  </a:r>
                  <a:endParaRPr lang="zh-CN" altLang="en-US" sz="4800" b="1" dirty="0">
                    <a:solidFill>
                      <a:schemeClr val="accent1"/>
                    </a:solidFill>
                    <a:latin typeface="Impact" panose="020B0806030902050204" pitchFamily="34" charset="0"/>
                    <a:ea typeface="Microsoft YaHei" panose="020B0503020204020204" pitchFamily="34" charset="-122"/>
                  </a:endParaRPr>
                </a:p>
              </p:txBody>
            </p:sp>
            <p:grpSp>
              <p:nvGrpSpPr>
                <p:cNvPr id="3179" name="组合 3178"/>
                <p:cNvGrpSpPr/>
                <p:nvPr/>
              </p:nvGrpSpPr>
              <p:grpSpPr>
                <a:xfrm>
                  <a:off x="6998940" y="5203539"/>
                  <a:ext cx="1935178" cy="379251"/>
                  <a:chOff x="6998940" y="5267039"/>
                  <a:chExt cx="1935178" cy="379251"/>
                </a:xfrm>
              </p:grpSpPr>
              <p:cxnSp>
                <p:nvCxnSpPr>
                  <p:cNvPr id="3164" name="直接连接符 3163"/>
                  <p:cNvCxnSpPr/>
                  <p:nvPr/>
                </p:nvCxnSpPr>
                <p:spPr>
                  <a:xfrm>
                    <a:off x="6998940" y="5267039"/>
                    <a:ext cx="1935178" cy="0"/>
                  </a:xfrm>
                  <a:prstGeom prst="line">
                    <a:avLst/>
                  </a:prstGeom>
                  <a:ln w="12700">
                    <a:solidFill>
                      <a:schemeClr val="accent5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65" name="直接连接符 3164"/>
                  <p:cNvCxnSpPr/>
                  <p:nvPr/>
                </p:nvCxnSpPr>
                <p:spPr>
                  <a:xfrm>
                    <a:off x="6998940" y="5646290"/>
                    <a:ext cx="1935178" cy="0"/>
                  </a:xfrm>
                  <a:prstGeom prst="line">
                    <a:avLst/>
                  </a:prstGeom>
                  <a:ln w="12700">
                    <a:solidFill>
                      <a:schemeClr val="accent5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186" name="组合 3185"/>
            <p:cNvGrpSpPr/>
            <p:nvPr/>
          </p:nvGrpSpPr>
          <p:grpSpPr>
            <a:xfrm>
              <a:off x="3428809" y="3001549"/>
              <a:ext cx="2495306" cy="2597034"/>
              <a:chOff x="3385500" y="3001549"/>
              <a:chExt cx="2495306" cy="2597034"/>
            </a:xfrm>
          </p:grpSpPr>
          <p:grpSp>
            <p:nvGrpSpPr>
              <p:cNvPr id="3178" name="组合 3177"/>
              <p:cNvGrpSpPr/>
              <p:nvPr/>
            </p:nvGrpSpPr>
            <p:grpSpPr>
              <a:xfrm>
                <a:off x="3694533" y="3001549"/>
                <a:ext cx="2182492" cy="1532889"/>
                <a:chOff x="3719759" y="3380799"/>
                <a:chExt cx="2182492" cy="1532889"/>
              </a:xfrm>
            </p:grpSpPr>
            <p:sp>
              <p:nvSpPr>
                <p:cNvPr id="3117" name="Rectangle 5"/>
                <p:cNvSpPr>
                  <a:spLocks noChangeArrowheads="1"/>
                </p:cNvSpPr>
                <p:nvPr/>
              </p:nvSpPr>
              <p:spPr bwMode="auto">
                <a:xfrm>
                  <a:off x="4316814" y="3552986"/>
                  <a:ext cx="986147" cy="1014207"/>
                </a:xfrm>
                <a:prstGeom prst="rect">
                  <a:avLst/>
                </a:prstGeom>
                <a:solidFill>
                  <a:srgbClr val="B1DD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118" name="Freeform 6"/>
                <p:cNvSpPr>
                  <a:spLocks noEditPoints="1"/>
                </p:cNvSpPr>
                <p:nvPr/>
              </p:nvSpPr>
              <p:spPr bwMode="auto">
                <a:xfrm>
                  <a:off x="4272091" y="3509467"/>
                  <a:ext cx="1075594" cy="1040697"/>
                </a:xfrm>
                <a:custGeom>
                  <a:avLst/>
                  <a:gdLst>
                    <a:gd name="T0" fmla="*/ 0 w 481"/>
                    <a:gd name="T1" fmla="*/ 0 h 550"/>
                    <a:gd name="T2" fmla="*/ 0 w 481"/>
                    <a:gd name="T3" fmla="*/ 550 h 550"/>
                    <a:gd name="T4" fmla="*/ 40 w 481"/>
                    <a:gd name="T5" fmla="*/ 550 h 550"/>
                    <a:gd name="T6" fmla="*/ 40 w 481"/>
                    <a:gd name="T7" fmla="*/ 295 h 550"/>
                    <a:gd name="T8" fmla="*/ 221 w 481"/>
                    <a:gd name="T9" fmla="*/ 295 h 550"/>
                    <a:gd name="T10" fmla="*/ 221 w 481"/>
                    <a:gd name="T11" fmla="*/ 550 h 550"/>
                    <a:gd name="T12" fmla="*/ 262 w 481"/>
                    <a:gd name="T13" fmla="*/ 550 h 550"/>
                    <a:gd name="T14" fmla="*/ 262 w 481"/>
                    <a:gd name="T15" fmla="*/ 295 h 550"/>
                    <a:gd name="T16" fmla="*/ 441 w 481"/>
                    <a:gd name="T17" fmla="*/ 295 h 550"/>
                    <a:gd name="T18" fmla="*/ 441 w 481"/>
                    <a:gd name="T19" fmla="*/ 550 h 550"/>
                    <a:gd name="T20" fmla="*/ 481 w 481"/>
                    <a:gd name="T21" fmla="*/ 550 h 550"/>
                    <a:gd name="T22" fmla="*/ 481 w 481"/>
                    <a:gd name="T23" fmla="*/ 0 h 550"/>
                    <a:gd name="T24" fmla="*/ 0 w 481"/>
                    <a:gd name="T25" fmla="*/ 0 h 550"/>
                    <a:gd name="T26" fmla="*/ 40 w 481"/>
                    <a:gd name="T27" fmla="*/ 250 h 550"/>
                    <a:gd name="T28" fmla="*/ 40 w 481"/>
                    <a:gd name="T29" fmla="*/ 45 h 550"/>
                    <a:gd name="T30" fmla="*/ 221 w 481"/>
                    <a:gd name="T31" fmla="*/ 45 h 550"/>
                    <a:gd name="T32" fmla="*/ 221 w 481"/>
                    <a:gd name="T33" fmla="*/ 250 h 550"/>
                    <a:gd name="T34" fmla="*/ 40 w 481"/>
                    <a:gd name="T35" fmla="*/ 250 h 550"/>
                    <a:gd name="T36" fmla="*/ 262 w 481"/>
                    <a:gd name="T37" fmla="*/ 250 h 550"/>
                    <a:gd name="T38" fmla="*/ 262 w 481"/>
                    <a:gd name="T39" fmla="*/ 45 h 550"/>
                    <a:gd name="T40" fmla="*/ 441 w 481"/>
                    <a:gd name="T41" fmla="*/ 45 h 550"/>
                    <a:gd name="T42" fmla="*/ 441 w 481"/>
                    <a:gd name="T43" fmla="*/ 250 h 550"/>
                    <a:gd name="T44" fmla="*/ 262 w 481"/>
                    <a:gd name="T45" fmla="*/ 250 h 5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481" h="550">
                      <a:moveTo>
                        <a:pt x="0" y="0"/>
                      </a:moveTo>
                      <a:lnTo>
                        <a:pt x="0" y="550"/>
                      </a:lnTo>
                      <a:lnTo>
                        <a:pt x="40" y="550"/>
                      </a:lnTo>
                      <a:lnTo>
                        <a:pt x="40" y="295"/>
                      </a:lnTo>
                      <a:lnTo>
                        <a:pt x="221" y="295"/>
                      </a:lnTo>
                      <a:lnTo>
                        <a:pt x="221" y="550"/>
                      </a:lnTo>
                      <a:lnTo>
                        <a:pt x="262" y="550"/>
                      </a:lnTo>
                      <a:lnTo>
                        <a:pt x="262" y="295"/>
                      </a:lnTo>
                      <a:lnTo>
                        <a:pt x="441" y="295"/>
                      </a:lnTo>
                      <a:lnTo>
                        <a:pt x="441" y="550"/>
                      </a:lnTo>
                      <a:lnTo>
                        <a:pt x="481" y="550"/>
                      </a:lnTo>
                      <a:lnTo>
                        <a:pt x="481" y="0"/>
                      </a:lnTo>
                      <a:lnTo>
                        <a:pt x="0" y="0"/>
                      </a:lnTo>
                      <a:close/>
                      <a:moveTo>
                        <a:pt x="40" y="250"/>
                      </a:moveTo>
                      <a:lnTo>
                        <a:pt x="40" y="45"/>
                      </a:lnTo>
                      <a:lnTo>
                        <a:pt x="221" y="45"/>
                      </a:lnTo>
                      <a:lnTo>
                        <a:pt x="221" y="250"/>
                      </a:lnTo>
                      <a:lnTo>
                        <a:pt x="40" y="250"/>
                      </a:lnTo>
                      <a:close/>
                      <a:moveTo>
                        <a:pt x="262" y="250"/>
                      </a:moveTo>
                      <a:lnTo>
                        <a:pt x="262" y="45"/>
                      </a:lnTo>
                      <a:lnTo>
                        <a:pt x="441" y="45"/>
                      </a:lnTo>
                      <a:lnTo>
                        <a:pt x="441" y="250"/>
                      </a:lnTo>
                      <a:lnTo>
                        <a:pt x="262" y="250"/>
                      </a:lnTo>
                      <a:close/>
                    </a:path>
                  </a:pathLst>
                </a:custGeom>
                <a:solidFill>
                  <a:srgbClr val="F1F1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121" name="Rectangle 9"/>
                <p:cNvSpPr>
                  <a:spLocks noChangeArrowheads="1"/>
                </p:cNvSpPr>
                <p:nvPr/>
              </p:nvSpPr>
              <p:spPr bwMode="auto">
                <a:xfrm>
                  <a:off x="4166991" y="4499075"/>
                  <a:ext cx="1288028" cy="138128"/>
                </a:xfrm>
                <a:prstGeom prst="rect">
                  <a:avLst/>
                </a:prstGeom>
                <a:solidFill>
                  <a:srgbClr val="CBCB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122" name="Rectangle 10"/>
                <p:cNvSpPr>
                  <a:spLocks noChangeArrowheads="1"/>
                </p:cNvSpPr>
                <p:nvPr/>
              </p:nvSpPr>
              <p:spPr bwMode="auto">
                <a:xfrm>
                  <a:off x="4166991" y="4567193"/>
                  <a:ext cx="1288028" cy="70010"/>
                </a:xfrm>
                <a:prstGeom prst="rect">
                  <a:avLst/>
                </a:prstGeom>
                <a:solidFill>
                  <a:srgbClr val="B7B7B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123" name="Rectangle 11"/>
                <p:cNvSpPr>
                  <a:spLocks noChangeArrowheads="1"/>
                </p:cNvSpPr>
                <p:nvPr/>
              </p:nvSpPr>
              <p:spPr bwMode="auto">
                <a:xfrm>
                  <a:off x="3764482" y="3380799"/>
                  <a:ext cx="2093046" cy="83256"/>
                </a:xfrm>
                <a:prstGeom prst="rect">
                  <a:avLst/>
                </a:prstGeom>
                <a:solidFill>
                  <a:srgbClr val="69351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124" name="Rectangle 12"/>
                <p:cNvSpPr>
                  <a:spLocks noChangeArrowheads="1"/>
                </p:cNvSpPr>
                <p:nvPr/>
              </p:nvSpPr>
              <p:spPr bwMode="auto">
                <a:xfrm>
                  <a:off x="3764482" y="3422427"/>
                  <a:ext cx="2093046" cy="41628"/>
                </a:xfrm>
                <a:prstGeom prst="rect">
                  <a:avLst/>
                </a:prstGeom>
                <a:solidFill>
                  <a:srgbClr val="542C1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3177" name="组合 3176"/>
                <p:cNvGrpSpPr/>
                <p:nvPr/>
              </p:nvGrpSpPr>
              <p:grpSpPr>
                <a:xfrm>
                  <a:off x="3719759" y="3380799"/>
                  <a:ext cx="2182492" cy="1532889"/>
                  <a:chOff x="3719759" y="3380799"/>
                  <a:chExt cx="2182492" cy="1653761"/>
                </a:xfrm>
              </p:grpSpPr>
              <p:sp>
                <p:nvSpPr>
                  <p:cNvPr id="312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403588" y="3380799"/>
                    <a:ext cx="442760" cy="1595104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6" name="Freeform 14"/>
                  <p:cNvSpPr>
                    <a:spLocks/>
                  </p:cNvSpPr>
                  <p:nvPr/>
                </p:nvSpPr>
                <p:spPr bwMode="auto">
                  <a:xfrm>
                    <a:off x="5347683" y="3380799"/>
                    <a:ext cx="111808" cy="1653761"/>
                  </a:xfrm>
                  <a:custGeom>
                    <a:avLst/>
                    <a:gdLst>
                      <a:gd name="T0" fmla="*/ 11 w 104"/>
                      <a:gd name="T1" fmla="*/ 1618 h 1618"/>
                      <a:gd name="T2" fmla="*/ 93 w 104"/>
                      <a:gd name="T3" fmla="*/ 1618 h 1618"/>
                      <a:gd name="T4" fmla="*/ 104 w 104"/>
                      <a:gd name="T5" fmla="*/ 1608 h 1618"/>
                      <a:gd name="T6" fmla="*/ 104 w 104"/>
                      <a:gd name="T7" fmla="*/ 0 h 1618"/>
                      <a:gd name="T8" fmla="*/ 0 w 104"/>
                      <a:gd name="T9" fmla="*/ 0 h 1618"/>
                      <a:gd name="T10" fmla="*/ 0 w 104"/>
                      <a:gd name="T11" fmla="*/ 1608 h 1618"/>
                      <a:gd name="T12" fmla="*/ 11 w 104"/>
                      <a:gd name="T13" fmla="*/ 1618 h 16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4" h="1618">
                        <a:moveTo>
                          <a:pt x="11" y="1618"/>
                        </a:moveTo>
                        <a:cubicBezTo>
                          <a:pt x="93" y="1618"/>
                          <a:pt x="93" y="1618"/>
                          <a:pt x="93" y="1618"/>
                        </a:cubicBezTo>
                        <a:cubicBezTo>
                          <a:pt x="99" y="1618"/>
                          <a:pt x="104" y="1613"/>
                          <a:pt x="104" y="1608"/>
                        </a:cubicBezTo>
                        <a:cubicBezTo>
                          <a:pt x="104" y="0"/>
                          <a:pt x="104" y="0"/>
                          <a:pt x="104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608"/>
                          <a:pt x="0" y="1608"/>
                          <a:pt x="0" y="1608"/>
                        </a:cubicBezTo>
                        <a:cubicBezTo>
                          <a:pt x="0" y="1613"/>
                          <a:pt x="5" y="1618"/>
                          <a:pt x="11" y="1618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7" name="Freeform 15"/>
                  <p:cNvSpPr>
                    <a:spLocks/>
                  </p:cNvSpPr>
                  <p:nvPr/>
                </p:nvSpPr>
                <p:spPr bwMode="auto">
                  <a:xfrm>
                    <a:off x="5569064" y="3380799"/>
                    <a:ext cx="111808" cy="1653761"/>
                  </a:xfrm>
                  <a:custGeom>
                    <a:avLst/>
                    <a:gdLst>
                      <a:gd name="T0" fmla="*/ 10 w 104"/>
                      <a:gd name="T1" fmla="*/ 1618 h 1618"/>
                      <a:gd name="T2" fmla="*/ 93 w 104"/>
                      <a:gd name="T3" fmla="*/ 1618 h 1618"/>
                      <a:gd name="T4" fmla="*/ 104 w 104"/>
                      <a:gd name="T5" fmla="*/ 1608 h 1618"/>
                      <a:gd name="T6" fmla="*/ 104 w 104"/>
                      <a:gd name="T7" fmla="*/ 0 h 1618"/>
                      <a:gd name="T8" fmla="*/ 0 w 104"/>
                      <a:gd name="T9" fmla="*/ 0 h 1618"/>
                      <a:gd name="T10" fmla="*/ 0 w 104"/>
                      <a:gd name="T11" fmla="*/ 1608 h 1618"/>
                      <a:gd name="T12" fmla="*/ 10 w 104"/>
                      <a:gd name="T13" fmla="*/ 1618 h 16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4" h="1618">
                        <a:moveTo>
                          <a:pt x="10" y="1618"/>
                        </a:moveTo>
                        <a:cubicBezTo>
                          <a:pt x="93" y="1618"/>
                          <a:pt x="93" y="1618"/>
                          <a:pt x="93" y="1618"/>
                        </a:cubicBezTo>
                        <a:cubicBezTo>
                          <a:pt x="99" y="1618"/>
                          <a:pt x="104" y="1613"/>
                          <a:pt x="104" y="1608"/>
                        </a:cubicBezTo>
                        <a:cubicBezTo>
                          <a:pt x="104" y="0"/>
                          <a:pt x="104" y="0"/>
                          <a:pt x="104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608"/>
                          <a:pt x="0" y="1608"/>
                          <a:pt x="0" y="1608"/>
                        </a:cubicBezTo>
                        <a:cubicBezTo>
                          <a:pt x="0" y="1613"/>
                          <a:pt x="5" y="1618"/>
                          <a:pt x="10" y="1618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8" name="Freeform 16"/>
                  <p:cNvSpPr>
                    <a:spLocks/>
                  </p:cNvSpPr>
                  <p:nvPr/>
                </p:nvSpPr>
                <p:spPr bwMode="auto">
                  <a:xfrm>
                    <a:off x="5790443" y="3380799"/>
                    <a:ext cx="111808" cy="1653761"/>
                  </a:xfrm>
                  <a:custGeom>
                    <a:avLst/>
                    <a:gdLst>
                      <a:gd name="T0" fmla="*/ 11 w 104"/>
                      <a:gd name="T1" fmla="*/ 1618 h 1618"/>
                      <a:gd name="T2" fmla="*/ 93 w 104"/>
                      <a:gd name="T3" fmla="*/ 1618 h 1618"/>
                      <a:gd name="T4" fmla="*/ 104 w 104"/>
                      <a:gd name="T5" fmla="*/ 1608 h 1618"/>
                      <a:gd name="T6" fmla="*/ 104 w 104"/>
                      <a:gd name="T7" fmla="*/ 0 h 1618"/>
                      <a:gd name="T8" fmla="*/ 0 w 104"/>
                      <a:gd name="T9" fmla="*/ 0 h 1618"/>
                      <a:gd name="T10" fmla="*/ 0 w 104"/>
                      <a:gd name="T11" fmla="*/ 1608 h 1618"/>
                      <a:gd name="T12" fmla="*/ 11 w 104"/>
                      <a:gd name="T13" fmla="*/ 1618 h 16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4" h="1618">
                        <a:moveTo>
                          <a:pt x="11" y="1618"/>
                        </a:moveTo>
                        <a:cubicBezTo>
                          <a:pt x="93" y="1618"/>
                          <a:pt x="93" y="1618"/>
                          <a:pt x="93" y="1618"/>
                        </a:cubicBezTo>
                        <a:cubicBezTo>
                          <a:pt x="99" y="1618"/>
                          <a:pt x="104" y="1613"/>
                          <a:pt x="104" y="1608"/>
                        </a:cubicBezTo>
                        <a:cubicBezTo>
                          <a:pt x="104" y="0"/>
                          <a:pt x="104" y="0"/>
                          <a:pt x="104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608"/>
                          <a:pt x="0" y="1608"/>
                          <a:pt x="0" y="1608"/>
                        </a:cubicBezTo>
                        <a:cubicBezTo>
                          <a:pt x="0" y="1613"/>
                          <a:pt x="5" y="1618"/>
                          <a:pt x="11" y="1618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9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3775664" y="3380799"/>
                    <a:ext cx="440524" cy="1595104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30" name="Freeform 18"/>
                  <p:cNvSpPr>
                    <a:spLocks/>
                  </p:cNvSpPr>
                  <p:nvPr/>
                </p:nvSpPr>
                <p:spPr bwMode="auto">
                  <a:xfrm>
                    <a:off x="4162519" y="3380799"/>
                    <a:ext cx="109573" cy="1653761"/>
                  </a:xfrm>
                  <a:custGeom>
                    <a:avLst/>
                    <a:gdLst>
                      <a:gd name="T0" fmla="*/ 93 w 104"/>
                      <a:gd name="T1" fmla="*/ 1618 h 1618"/>
                      <a:gd name="T2" fmla="*/ 11 w 104"/>
                      <a:gd name="T3" fmla="*/ 1618 h 1618"/>
                      <a:gd name="T4" fmla="*/ 0 w 104"/>
                      <a:gd name="T5" fmla="*/ 1608 h 1618"/>
                      <a:gd name="T6" fmla="*/ 0 w 104"/>
                      <a:gd name="T7" fmla="*/ 0 h 1618"/>
                      <a:gd name="T8" fmla="*/ 104 w 104"/>
                      <a:gd name="T9" fmla="*/ 0 h 1618"/>
                      <a:gd name="T10" fmla="*/ 104 w 104"/>
                      <a:gd name="T11" fmla="*/ 1608 h 1618"/>
                      <a:gd name="T12" fmla="*/ 93 w 104"/>
                      <a:gd name="T13" fmla="*/ 1618 h 16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4" h="1618">
                        <a:moveTo>
                          <a:pt x="93" y="1618"/>
                        </a:moveTo>
                        <a:cubicBezTo>
                          <a:pt x="11" y="1618"/>
                          <a:pt x="11" y="1618"/>
                          <a:pt x="11" y="1618"/>
                        </a:cubicBezTo>
                        <a:cubicBezTo>
                          <a:pt x="5" y="1618"/>
                          <a:pt x="0" y="1613"/>
                          <a:pt x="0" y="1608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104" y="0"/>
                          <a:pt x="104" y="0"/>
                          <a:pt x="104" y="0"/>
                        </a:cubicBezTo>
                        <a:cubicBezTo>
                          <a:pt x="104" y="1608"/>
                          <a:pt x="104" y="1608"/>
                          <a:pt x="104" y="1608"/>
                        </a:cubicBezTo>
                        <a:cubicBezTo>
                          <a:pt x="104" y="1613"/>
                          <a:pt x="99" y="1618"/>
                          <a:pt x="93" y="1618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31" name="Freeform 19"/>
                  <p:cNvSpPr>
                    <a:spLocks/>
                  </p:cNvSpPr>
                  <p:nvPr/>
                </p:nvSpPr>
                <p:spPr bwMode="auto">
                  <a:xfrm>
                    <a:off x="3941140" y="3380799"/>
                    <a:ext cx="109573" cy="1653761"/>
                  </a:xfrm>
                  <a:custGeom>
                    <a:avLst/>
                    <a:gdLst>
                      <a:gd name="T0" fmla="*/ 94 w 104"/>
                      <a:gd name="T1" fmla="*/ 1618 h 1618"/>
                      <a:gd name="T2" fmla="*/ 11 w 104"/>
                      <a:gd name="T3" fmla="*/ 1618 h 1618"/>
                      <a:gd name="T4" fmla="*/ 0 w 104"/>
                      <a:gd name="T5" fmla="*/ 1608 h 1618"/>
                      <a:gd name="T6" fmla="*/ 0 w 104"/>
                      <a:gd name="T7" fmla="*/ 0 h 1618"/>
                      <a:gd name="T8" fmla="*/ 104 w 104"/>
                      <a:gd name="T9" fmla="*/ 0 h 1618"/>
                      <a:gd name="T10" fmla="*/ 104 w 104"/>
                      <a:gd name="T11" fmla="*/ 1608 h 1618"/>
                      <a:gd name="T12" fmla="*/ 94 w 104"/>
                      <a:gd name="T13" fmla="*/ 1618 h 16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4" h="1618">
                        <a:moveTo>
                          <a:pt x="94" y="1618"/>
                        </a:moveTo>
                        <a:cubicBezTo>
                          <a:pt x="11" y="1618"/>
                          <a:pt x="11" y="1618"/>
                          <a:pt x="11" y="1618"/>
                        </a:cubicBezTo>
                        <a:cubicBezTo>
                          <a:pt x="5" y="1618"/>
                          <a:pt x="0" y="1613"/>
                          <a:pt x="0" y="1608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104" y="0"/>
                          <a:pt x="104" y="0"/>
                          <a:pt x="104" y="0"/>
                        </a:cubicBezTo>
                        <a:cubicBezTo>
                          <a:pt x="104" y="1608"/>
                          <a:pt x="104" y="1608"/>
                          <a:pt x="104" y="1608"/>
                        </a:cubicBezTo>
                        <a:cubicBezTo>
                          <a:pt x="104" y="1613"/>
                          <a:pt x="99" y="1618"/>
                          <a:pt x="94" y="1618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32" name="Freeform 20"/>
                  <p:cNvSpPr>
                    <a:spLocks/>
                  </p:cNvSpPr>
                  <p:nvPr/>
                </p:nvSpPr>
                <p:spPr bwMode="auto">
                  <a:xfrm>
                    <a:off x="3719759" y="3380799"/>
                    <a:ext cx="111808" cy="1653761"/>
                  </a:xfrm>
                  <a:custGeom>
                    <a:avLst/>
                    <a:gdLst>
                      <a:gd name="T0" fmla="*/ 93 w 104"/>
                      <a:gd name="T1" fmla="*/ 1618 h 1618"/>
                      <a:gd name="T2" fmla="*/ 11 w 104"/>
                      <a:gd name="T3" fmla="*/ 1618 h 1618"/>
                      <a:gd name="T4" fmla="*/ 0 w 104"/>
                      <a:gd name="T5" fmla="*/ 1608 h 1618"/>
                      <a:gd name="T6" fmla="*/ 0 w 104"/>
                      <a:gd name="T7" fmla="*/ 0 h 1618"/>
                      <a:gd name="T8" fmla="*/ 104 w 104"/>
                      <a:gd name="T9" fmla="*/ 0 h 1618"/>
                      <a:gd name="T10" fmla="*/ 104 w 104"/>
                      <a:gd name="T11" fmla="*/ 1608 h 1618"/>
                      <a:gd name="T12" fmla="*/ 93 w 104"/>
                      <a:gd name="T13" fmla="*/ 1618 h 16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4" h="1618">
                        <a:moveTo>
                          <a:pt x="93" y="1618"/>
                        </a:moveTo>
                        <a:cubicBezTo>
                          <a:pt x="11" y="1618"/>
                          <a:pt x="11" y="1618"/>
                          <a:pt x="11" y="1618"/>
                        </a:cubicBezTo>
                        <a:cubicBezTo>
                          <a:pt x="5" y="1618"/>
                          <a:pt x="0" y="1613"/>
                          <a:pt x="0" y="1608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104" y="0"/>
                          <a:pt x="104" y="0"/>
                          <a:pt x="104" y="0"/>
                        </a:cubicBezTo>
                        <a:cubicBezTo>
                          <a:pt x="104" y="1608"/>
                          <a:pt x="104" y="1608"/>
                          <a:pt x="104" y="1608"/>
                        </a:cubicBezTo>
                        <a:cubicBezTo>
                          <a:pt x="104" y="1613"/>
                          <a:pt x="99" y="1618"/>
                          <a:pt x="93" y="1618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3182" name="组合 3181"/>
              <p:cNvGrpSpPr/>
              <p:nvPr/>
            </p:nvGrpSpPr>
            <p:grpSpPr>
              <a:xfrm>
                <a:off x="3385500" y="4628141"/>
                <a:ext cx="2495306" cy="970442"/>
                <a:chOff x="3530272" y="4628141"/>
                <a:chExt cx="2495306" cy="970442"/>
              </a:xfrm>
            </p:grpSpPr>
            <p:sp>
              <p:nvSpPr>
                <p:cNvPr id="3156" name="矩形 3155"/>
                <p:cNvSpPr/>
                <p:nvPr/>
              </p:nvSpPr>
              <p:spPr>
                <a:xfrm>
                  <a:off x="3947382" y="4841453"/>
                  <a:ext cx="2078196" cy="7571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dirty="0">
                      <a:solidFill>
                        <a:schemeClr val="accent5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醒来立刻拉开窗帘或者其它遮光物</a:t>
                  </a:r>
                </a:p>
              </p:txBody>
            </p:sp>
            <p:sp>
              <p:nvSpPr>
                <p:cNvPr id="3161" name="矩形 3160"/>
                <p:cNvSpPr/>
                <p:nvPr/>
              </p:nvSpPr>
              <p:spPr>
                <a:xfrm rot="21157259">
                  <a:off x="3530272" y="4628141"/>
                  <a:ext cx="524503" cy="83099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4800" b="1" dirty="0">
                      <a:solidFill>
                        <a:schemeClr val="accent1"/>
                      </a:solidFill>
                      <a:latin typeface="Impact" panose="020B0806030902050204" pitchFamily="34" charset="0"/>
                      <a:ea typeface="Microsoft YaHei" panose="020B0503020204020204" pitchFamily="34" charset="-122"/>
                    </a:rPr>
                    <a:t>B</a:t>
                  </a:r>
                  <a:endParaRPr lang="zh-CN" altLang="en-US" sz="4800" b="1" dirty="0">
                    <a:solidFill>
                      <a:schemeClr val="accent1"/>
                    </a:solidFill>
                    <a:latin typeface="Impact" panose="020B0806030902050204" pitchFamily="34" charset="0"/>
                    <a:ea typeface="Microsoft YaHei" panose="020B0503020204020204" pitchFamily="34" charset="-122"/>
                  </a:endParaRPr>
                </a:p>
              </p:txBody>
            </p:sp>
            <p:grpSp>
              <p:nvGrpSpPr>
                <p:cNvPr id="3180" name="组合 3179"/>
                <p:cNvGrpSpPr/>
                <p:nvPr/>
              </p:nvGrpSpPr>
              <p:grpSpPr>
                <a:xfrm>
                  <a:off x="4069050" y="5203539"/>
                  <a:ext cx="1807894" cy="379251"/>
                  <a:chOff x="4069050" y="5220068"/>
                  <a:chExt cx="1807894" cy="379251"/>
                </a:xfrm>
              </p:grpSpPr>
              <p:cxnSp>
                <p:nvCxnSpPr>
                  <p:cNvPr id="3171" name="直接连接符 3170"/>
                  <p:cNvCxnSpPr/>
                  <p:nvPr/>
                </p:nvCxnSpPr>
                <p:spPr>
                  <a:xfrm>
                    <a:off x="4069050" y="5220068"/>
                    <a:ext cx="1807894" cy="0"/>
                  </a:xfrm>
                  <a:prstGeom prst="line">
                    <a:avLst/>
                  </a:prstGeom>
                  <a:ln w="12700">
                    <a:solidFill>
                      <a:schemeClr val="accent5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72" name="直接连接符 3171"/>
                  <p:cNvCxnSpPr/>
                  <p:nvPr/>
                </p:nvCxnSpPr>
                <p:spPr>
                  <a:xfrm>
                    <a:off x="4069050" y="5599319"/>
                    <a:ext cx="1717632" cy="0"/>
                  </a:xfrm>
                  <a:prstGeom prst="line">
                    <a:avLst/>
                  </a:prstGeom>
                  <a:ln w="12700">
                    <a:solidFill>
                      <a:schemeClr val="accent5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188" name="组合 3187"/>
            <p:cNvGrpSpPr/>
            <p:nvPr/>
          </p:nvGrpSpPr>
          <p:grpSpPr>
            <a:xfrm>
              <a:off x="9350931" y="2575534"/>
              <a:ext cx="2177795" cy="2847957"/>
              <a:chOff x="9350931" y="2575534"/>
              <a:chExt cx="2177795" cy="2847957"/>
            </a:xfrm>
          </p:grpSpPr>
          <p:pic>
            <p:nvPicPr>
              <p:cNvPr id="3136" name="图片 313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82612" y="2575534"/>
                <a:ext cx="1962628" cy="1884522"/>
              </a:xfrm>
              <a:prstGeom prst="rect">
                <a:avLst/>
              </a:prstGeom>
            </p:spPr>
          </p:pic>
          <p:grpSp>
            <p:nvGrpSpPr>
              <p:cNvPr id="3184" name="组合 3183"/>
              <p:cNvGrpSpPr/>
              <p:nvPr/>
            </p:nvGrpSpPr>
            <p:grpSpPr>
              <a:xfrm>
                <a:off x="9350931" y="4592494"/>
                <a:ext cx="2177795" cy="830997"/>
                <a:chOff x="9350931" y="4592494"/>
                <a:chExt cx="2177795" cy="830997"/>
              </a:xfrm>
            </p:grpSpPr>
            <p:sp>
              <p:nvSpPr>
                <p:cNvPr id="3154" name="矩形 3153"/>
                <p:cNvSpPr/>
                <p:nvPr/>
              </p:nvSpPr>
              <p:spPr>
                <a:xfrm>
                  <a:off x="9728233" y="4858973"/>
                  <a:ext cx="180049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dirty="0">
                      <a:solidFill>
                        <a:schemeClr val="accent5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早晚不要戴墨镜</a:t>
                  </a:r>
                </a:p>
              </p:txBody>
            </p:sp>
            <p:sp>
              <p:nvSpPr>
                <p:cNvPr id="3162" name="矩形 3161"/>
                <p:cNvSpPr/>
                <p:nvPr/>
              </p:nvSpPr>
              <p:spPr>
                <a:xfrm rot="21157259">
                  <a:off x="9350931" y="4592494"/>
                  <a:ext cx="524503" cy="83099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4800" b="1" dirty="0">
                      <a:solidFill>
                        <a:schemeClr val="accent1"/>
                      </a:solidFill>
                      <a:latin typeface="Impact" panose="020B0806030902050204" pitchFamily="34" charset="0"/>
                      <a:ea typeface="Microsoft YaHei" panose="020B0503020204020204" pitchFamily="34" charset="-122"/>
                    </a:rPr>
                    <a:t>D</a:t>
                  </a:r>
                  <a:endParaRPr lang="zh-CN" altLang="en-US" sz="4800" b="1" dirty="0">
                    <a:solidFill>
                      <a:schemeClr val="accent1"/>
                    </a:solidFill>
                    <a:latin typeface="Impact" panose="020B0806030902050204" pitchFamily="34" charset="0"/>
                    <a:ea typeface="Microsoft YaHei" panose="020B0503020204020204" pitchFamily="34" charset="-122"/>
                  </a:endParaRPr>
                </a:p>
              </p:txBody>
            </p:sp>
            <p:cxnSp>
              <p:nvCxnSpPr>
                <p:cNvPr id="3173" name="直接连接符 3172"/>
                <p:cNvCxnSpPr/>
                <p:nvPr/>
              </p:nvCxnSpPr>
              <p:spPr>
                <a:xfrm>
                  <a:off x="9874500" y="5220068"/>
                  <a:ext cx="1570740" cy="0"/>
                </a:xfrm>
                <a:prstGeom prst="line">
                  <a:avLst/>
                </a:prstGeom>
                <a:ln w="12700">
                  <a:solidFill>
                    <a:schemeClr val="accent5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935655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95489" y="1403977"/>
            <a:ext cx="40482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0" i="0" u="none" strike="noStrike" dirty="0">
                <a:solidFill>
                  <a:schemeClr val="accent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运动能提高你的体温节律，将你的体温保持在一个更高点。</a:t>
            </a:r>
            <a:endParaRPr lang="en-US" altLang="zh-CN" dirty="0">
              <a:solidFill>
                <a:schemeClr val="accent3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b="1" i="0" u="none" strike="noStrike" dirty="0">
                <a:solidFill>
                  <a:schemeClr val="accent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让你感觉到更清醒、更有动力。</a:t>
            </a:r>
          </a:p>
        </p:txBody>
      </p:sp>
      <p:grpSp>
        <p:nvGrpSpPr>
          <p:cNvPr id="66" name="组合 65"/>
          <p:cNvGrpSpPr/>
          <p:nvPr/>
        </p:nvGrpSpPr>
        <p:grpSpPr>
          <a:xfrm>
            <a:off x="6458736" y="557213"/>
            <a:ext cx="4675187" cy="4892676"/>
            <a:chOff x="6026936" y="859126"/>
            <a:chExt cx="4675187" cy="4892676"/>
          </a:xfrm>
        </p:grpSpPr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7566811" y="5285076"/>
              <a:ext cx="593725" cy="461963"/>
            </a:xfrm>
            <a:custGeom>
              <a:avLst/>
              <a:gdLst>
                <a:gd name="T0" fmla="*/ 102 w 158"/>
                <a:gd name="T1" fmla="*/ 26 h 123"/>
                <a:gd name="T2" fmla="*/ 24 w 158"/>
                <a:gd name="T3" fmla="*/ 74 h 123"/>
                <a:gd name="T4" fmla="*/ 65 w 158"/>
                <a:gd name="T5" fmla="*/ 121 h 123"/>
                <a:gd name="T6" fmla="*/ 118 w 158"/>
                <a:gd name="T7" fmla="*/ 114 h 123"/>
                <a:gd name="T8" fmla="*/ 154 w 158"/>
                <a:gd name="T9" fmla="*/ 49 h 123"/>
                <a:gd name="T10" fmla="*/ 102 w 158"/>
                <a:gd name="T11" fmla="*/ 26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123">
                  <a:moveTo>
                    <a:pt x="102" y="26"/>
                  </a:moveTo>
                  <a:cubicBezTo>
                    <a:pt x="71" y="48"/>
                    <a:pt x="38" y="55"/>
                    <a:pt x="24" y="74"/>
                  </a:cubicBezTo>
                  <a:cubicBezTo>
                    <a:pt x="0" y="105"/>
                    <a:pt x="41" y="119"/>
                    <a:pt x="65" y="121"/>
                  </a:cubicBezTo>
                  <a:cubicBezTo>
                    <a:pt x="88" y="123"/>
                    <a:pt x="104" y="113"/>
                    <a:pt x="118" y="114"/>
                  </a:cubicBezTo>
                  <a:cubicBezTo>
                    <a:pt x="153" y="117"/>
                    <a:pt x="150" y="98"/>
                    <a:pt x="154" y="49"/>
                  </a:cubicBezTo>
                  <a:cubicBezTo>
                    <a:pt x="158" y="0"/>
                    <a:pt x="129" y="4"/>
                    <a:pt x="102" y="26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7566811" y="5540664"/>
              <a:ext cx="560387" cy="211138"/>
            </a:xfrm>
            <a:custGeom>
              <a:avLst/>
              <a:gdLst>
                <a:gd name="T0" fmla="*/ 29 w 149"/>
                <a:gd name="T1" fmla="*/ 0 h 56"/>
                <a:gd name="T2" fmla="*/ 24 w 149"/>
                <a:gd name="T3" fmla="*/ 6 h 56"/>
                <a:gd name="T4" fmla="*/ 62 w 149"/>
                <a:gd name="T5" fmla="*/ 53 h 56"/>
                <a:gd name="T6" fmla="*/ 118 w 149"/>
                <a:gd name="T7" fmla="*/ 46 h 56"/>
                <a:gd name="T8" fmla="*/ 149 w 149"/>
                <a:gd name="T9" fmla="*/ 29 h 56"/>
                <a:gd name="T10" fmla="*/ 67 w 149"/>
                <a:gd name="T11" fmla="*/ 38 h 56"/>
                <a:gd name="T12" fmla="*/ 29 w 149"/>
                <a:gd name="T1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56">
                  <a:moveTo>
                    <a:pt x="29" y="0"/>
                  </a:moveTo>
                  <a:cubicBezTo>
                    <a:pt x="27" y="2"/>
                    <a:pt x="25" y="4"/>
                    <a:pt x="24" y="6"/>
                  </a:cubicBezTo>
                  <a:cubicBezTo>
                    <a:pt x="0" y="37"/>
                    <a:pt x="37" y="50"/>
                    <a:pt x="62" y="53"/>
                  </a:cubicBezTo>
                  <a:cubicBezTo>
                    <a:pt x="87" y="56"/>
                    <a:pt x="103" y="45"/>
                    <a:pt x="118" y="46"/>
                  </a:cubicBezTo>
                  <a:cubicBezTo>
                    <a:pt x="137" y="48"/>
                    <a:pt x="148" y="42"/>
                    <a:pt x="149" y="29"/>
                  </a:cubicBezTo>
                  <a:cubicBezTo>
                    <a:pt x="126" y="36"/>
                    <a:pt x="99" y="39"/>
                    <a:pt x="67" y="38"/>
                  </a:cubicBezTo>
                  <a:cubicBezTo>
                    <a:pt x="60" y="20"/>
                    <a:pt x="45" y="6"/>
                    <a:pt x="2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7728736" y="5435889"/>
              <a:ext cx="252412" cy="157163"/>
            </a:xfrm>
            <a:custGeom>
              <a:avLst/>
              <a:gdLst>
                <a:gd name="T0" fmla="*/ 4 w 67"/>
                <a:gd name="T1" fmla="*/ 18 h 42"/>
                <a:gd name="T2" fmla="*/ 26 w 67"/>
                <a:gd name="T3" fmla="*/ 21 h 42"/>
                <a:gd name="T4" fmla="*/ 28 w 67"/>
                <a:gd name="T5" fmla="*/ 24 h 42"/>
                <a:gd name="T6" fmla="*/ 32 w 67"/>
                <a:gd name="T7" fmla="*/ 39 h 42"/>
                <a:gd name="T8" fmla="*/ 36 w 67"/>
                <a:gd name="T9" fmla="*/ 42 h 42"/>
                <a:gd name="T10" fmla="*/ 38 w 67"/>
                <a:gd name="T11" fmla="*/ 39 h 42"/>
                <a:gd name="T12" fmla="*/ 34 w 67"/>
                <a:gd name="T13" fmla="*/ 25 h 42"/>
                <a:gd name="T14" fmla="*/ 47 w 67"/>
                <a:gd name="T15" fmla="*/ 34 h 42"/>
                <a:gd name="T16" fmla="*/ 51 w 67"/>
                <a:gd name="T17" fmla="*/ 34 h 42"/>
                <a:gd name="T18" fmla="*/ 51 w 67"/>
                <a:gd name="T19" fmla="*/ 31 h 42"/>
                <a:gd name="T20" fmla="*/ 47 w 67"/>
                <a:gd name="T21" fmla="*/ 17 h 42"/>
                <a:gd name="T22" fmla="*/ 61 w 67"/>
                <a:gd name="T23" fmla="*/ 26 h 42"/>
                <a:gd name="T24" fmla="*/ 65 w 67"/>
                <a:gd name="T25" fmla="*/ 26 h 42"/>
                <a:gd name="T26" fmla="*/ 65 w 67"/>
                <a:gd name="T27" fmla="*/ 22 h 42"/>
                <a:gd name="T28" fmla="*/ 43 w 67"/>
                <a:gd name="T29" fmla="*/ 9 h 42"/>
                <a:gd name="T30" fmla="*/ 42 w 67"/>
                <a:gd name="T31" fmla="*/ 9 h 42"/>
                <a:gd name="T32" fmla="*/ 28 w 67"/>
                <a:gd name="T33" fmla="*/ 0 h 42"/>
                <a:gd name="T34" fmla="*/ 25 w 67"/>
                <a:gd name="T35" fmla="*/ 2 h 42"/>
                <a:gd name="T36" fmla="*/ 27 w 67"/>
                <a:gd name="T37" fmla="*/ 6 h 42"/>
                <a:gd name="T38" fmla="*/ 28 w 67"/>
                <a:gd name="T39" fmla="*/ 6 h 42"/>
                <a:gd name="T40" fmla="*/ 13 w 67"/>
                <a:gd name="T41" fmla="*/ 7 h 42"/>
                <a:gd name="T42" fmla="*/ 11 w 67"/>
                <a:gd name="T43" fmla="*/ 10 h 42"/>
                <a:gd name="T44" fmla="*/ 11 w 67"/>
                <a:gd name="T45" fmla="*/ 11 h 42"/>
                <a:gd name="T46" fmla="*/ 13 w 67"/>
                <a:gd name="T47" fmla="*/ 13 h 42"/>
                <a:gd name="T48" fmla="*/ 13 w 67"/>
                <a:gd name="T49" fmla="*/ 13 h 42"/>
                <a:gd name="T50" fmla="*/ 2 w 67"/>
                <a:gd name="T51" fmla="*/ 13 h 42"/>
                <a:gd name="T52" fmla="*/ 1 w 67"/>
                <a:gd name="T53" fmla="*/ 17 h 42"/>
                <a:gd name="T54" fmla="*/ 4 w 67"/>
                <a:gd name="T55" fmla="*/ 18 h 42"/>
                <a:gd name="T56" fmla="*/ 39 w 67"/>
                <a:gd name="T57" fmla="*/ 14 h 42"/>
                <a:gd name="T58" fmla="*/ 41 w 67"/>
                <a:gd name="T59" fmla="*/ 17 h 42"/>
                <a:gd name="T60" fmla="*/ 44 w 67"/>
                <a:gd name="T61" fmla="*/ 24 h 42"/>
                <a:gd name="T62" fmla="*/ 29 w 67"/>
                <a:gd name="T63" fmla="*/ 16 h 42"/>
                <a:gd name="T64" fmla="*/ 24 w 67"/>
                <a:gd name="T65" fmla="*/ 12 h 42"/>
                <a:gd name="T66" fmla="*/ 39 w 67"/>
                <a:gd name="T67" fmla="*/ 1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7" h="42">
                  <a:moveTo>
                    <a:pt x="4" y="18"/>
                  </a:moveTo>
                  <a:cubicBezTo>
                    <a:pt x="8" y="17"/>
                    <a:pt x="17" y="18"/>
                    <a:pt x="26" y="21"/>
                  </a:cubicBezTo>
                  <a:cubicBezTo>
                    <a:pt x="26" y="22"/>
                    <a:pt x="27" y="23"/>
                    <a:pt x="28" y="24"/>
                  </a:cubicBezTo>
                  <a:cubicBezTo>
                    <a:pt x="30" y="29"/>
                    <a:pt x="31" y="35"/>
                    <a:pt x="32" y="39"/>
                  </a:cubicBezTo>
                  <a:cubicBezTo>
                    <a:pt x="33" y="41"/>
                    <a:pt x="34" y="42"/>
                    <a:pt x="36" y="42"/>
                  </a:cubicBezTo>
                  <a:cubicBezTo>
                    <a:pt x="37" y="42"/>
                    <a:pt x="38" y="40"/>
                    <a:pt x="38" y="39"/>
                  </a:cubicBezTo>
                  <a:cubicBezTo>
                    <a:pt x="37" y="35"/>
                    <a:pt x="36" y="30"/>
                    <a:pt x="34" y="25"/>
                  </a:cubicBezTo>
                  <a:cubicBezTo>
                    <a:pt x="39" y="27"/>
                    <a:pt x="43" y="30"/>
                    <a:pt x="47" y="34"/>
                  </a:cubicBezTo>
                  <a:cubicBezTo>
                    <a:pt x="48" y="35"/>
                    <a:pt x="49" y="35"/>
                    <a:pt x="51" y="34"/>
                  </a:cubicBezTo>
                  <a:cubicBezTo>
                    <a:pt x="52" y="33"/>
                    <a:pt x="52" y="32"/>
                    <a:pt x="51" y="31"/>
                  </a:cubicBezTo>
                  <a:cubicBezTo>
                    <a:pt x="51" y="27"/>
                    <a:pt x="50" y="21"/>
                    <a:pt x="47" y="17"/>
                  </a:cubicBezTo>
                  <a:cubicBezTo>
                    <a:pt x="53" y="19"/>
                    <a:pt x="58" y="22"/>
                    <a:pt x="61" y="26"/>
                  </a:cubicBezTo>
                  <a:cubicBezTo>
                    <a:pt x="62" y="27"/>
                    <a:pt x="64" y="27"/>
                    <a:pt x="65" y="26"/>
                  </a:cubicBezTo>
                  <a:cubicBezTo>
                    <a:pt x="66" y="25"/>
                    <a:pt x="67" y="23"/>
                    <a:pt x="65" y="22"/>
                  </a:cubicBezTo>
                  <a:cubicBezTo>
                    <a:pt x="60" y="16"/>
                    <a:pt x="52" y="12"/>
                    <a:pt x="43" y="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39" y="5"/>
                    <a:pt x="34" y="2"/>
                    <a:pt x="28" y="0"/>
                  </a:cubicBezTo>
                  <a:cubicBezTo>
                    <a:pt x="27" y="0"/>
                    <a:pt x="25" y="1"/>
                    <a:pt x="25" y="2"/>
                  </a:cubicBezTo>
                  <a:cubicBezTo>
                    <a:pt x="24" y="4"/>
                    <a:pt x="25" y="5"/>
                    <a:pt x="27" y="6"/>
                  </a:cubicBezTo>
                  <a:cubicBezTo>
                    <a:pt x="27" y="6"/>
                    <a:pt x="27" y="6"/>
                    <a:pt x="28" y="6"/>
                  </a:cubicBezTo>
                  <a:cubicBezTo>
                    <a:pt x="22" y="6"/>
                    <a:pt x="16" y="6"/>
                    <a:pt x="13" y="7"/>
                  </a:cubicBezTo>
                  <a:cubicBezTo>
                    <a:pt x="11" y="7"/>
                    <a:pt x="10" y="9"/>
                    <a:pt x="11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2" y="12"/>
                    <a:pt x="12" y="12"/>
                    <a:pt x="13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9" y="12"/>
                    <a:pt x="5" y="12"/>
                    <a:pt x="2" y="13"/>
                  </a:cubicBezTo>
                  <a:cubicBezTo>
                    <a:pt x="1" y="13"/>
                    <a:pt x="0" y="15"/>
                    <a:pt x="1" y="17"/>
                  </a:cubicBezTo>
                  <a:cubicBezTo>
                    <a:pt x="1" y="18"/>
                    <a:pt x="2" y="19"/>
                    <a:pt x="4" y="18"/>
                  </a:cubicBezTo>
                  <a:close/>
                  <a:moveTo>
                    <a:pt x="39" y="14"/>
                  </a:moveTo>
                  <a:cubicBezTo>
                    <a:pt x="40" y="15"/>
                    <a:pt x="41" y="16"/>
                    <a:pt x="41" y="17"/>
                  </a:cubicBezTo>
                  <a:cubicBezTo>
                    <a:pt x="42" y="19"/>
                    <a:pt x="43" y="22"/>
                    <a:pt x="44" y="24"/>
                  </a:cubicBezTo>
                  <a:cubicBezTo>
                    <a:pt x="40" y="21"/>
                    <a:pt x="34" y="18"/>
                    <a:pt x="29" y="16"/>
                  </a:cubicBezTo>
                  <a:cubicBezTo>
                    <a:pt x="28" y="15"/>
                    <a:pt x="26" y="13"/>
                    <a:pt x="24" y="12"/>
                  </a:cubicBezTo>
                  <a:cubicBezTo>
                    <a:pt x="29" y="12"/>
                    <a:pt x="34" y="13"/>
                    <a:pt x="39" y="1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7492198" y="3756314"/>
              <a:ext cx="439737" cy="466725"/>
            </a:xfrm>
            <a:custGeom>
              <a:avLst/>
              <a:gdLst>
                <a:gd name="T0" fmla="*/ 108 w 117"/>
                <a:gd name="T1" fmla="*/ 66 h 124"/>
                <a:gd name="T2" fmla="*/ 117 w 117"/>
                <a:gd name="T3" fmla="*/ 54 h 124"/>
                <a:gd name="T4" fmla="*/ 49 w 117"/>
                <a:gd name="T5" fmla="*/ 0 h 124"/>
                <a:gd name="T6" fmla="*/ 40 w 117"/>
                <a:gd name="T7" fmla="*/ 11 h 124"/>
                <a:gd name="T8" fmla="*/ 108 w 117"/>
                <a:gd name="T9" fmla="*/ 66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24">
                  <a:moveTo>
                    <a:pt x="108" y="66"/>
                  </a:moveTo>
                  <a:cubicBezTo>
                    <a:pt x="117" y="54"/>
                    <a:pt x="117" y="54"/>
                    <a:pt x="117" y="54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0" y="62"/>
                    <a:pt x="62" y="124"/>
                    <a:pt x="108" y="66"/>
                  </a:cubicBezTo>
                  <a:close/>
                </a:path>
              </a:pathLst>
            </a:custGeom>
            <a:solidFill>
              <a:srgbClr val="FFEC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7676348" y="3264189"/>
              <a:ext cx="642937" cy="695325"/>
            </a:xfrm>
            <a:custGeom>
              <a:avLst/>
              <a:gdLst>
                <a:gd name="T0" fmla="*/ 68 w 171"/>
                <a:gd name="T1" fmla="*/ 185 h 185"/>
                <a:gd name="T2" fmla="*/ 156 w 171"/>
                <a:gd name="T3" fmla="*/ 78 h 185"/>
                <a:gd name="T4" fmla="*/ 148 w 171"/>
                <a:gd name="T5" fmla="*/ 15 h 185"/>
                <a:gd name="T6" fmla="*/ 148 w 171"/>
                <a:gd name="T7" fmla="*/ 15 h 185"/>
                <a:gd name="T8" fmla="*/ 86 w 171"/>
                <a:gd name="T9" fmla="*/ 22 h 185"/>
                <a:gd name="T10" fmla="*/ 0 w 171"/>
                <a:gd name="T11" fmla="*/ 131 h 185"/>
                <a:gd name="T12" fmla="*/ 68 w 171"/>
                <a:gd name="T13" fmla="*/ 18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1" h="185">
                  <a:moveTo>
                    <a:pt x="68" y="185"/>
                  </a:moveTo>
                  <a:cubicBezTo>
                    <a:pt x="156" y="78"/>
                    <a:pt x="156" y="78"/>
                    <a:pt x="156" y="78"/>
                  </a:cubicBezTo>
                  <a:cubicBezTo>
                    <a:pt x="171" y="59"/>
                    <a:pt x="167" y="30"/>
                    <a:pt x="148" y="15"/>
                  </a:cubicBezTo>
                  <a:cubicBezTo>
                    <a:pt x="148" y="15"/>
                    <a:pt x="148" y="15"/>
                    <a:pt x="148" y="15"/>
                  </a:cubicBezTo>
                  <a:cubicBezTo>
                    <a:pt x="129" y="0"/>
                    <a:pt x="101" y="3"/>
                    <a:pt x="86" y="22"/>
                  </a:cubicBezTo>
                  <a:cubicBezTo>
                    <a:pt x="0" y="131"/>
                    <a:pt x="0" y="131"/>
                    <a:pt x="0" y="131"/>
                  </a:cubicBezTo>
                  <a:lnTo>
                    <a:pt x="68" y="185"/>
                  </a:lnTo>
                  <a:close/>
                </a:path>
              </a:pathLst>
            </a:custGeom>
            <a:solidFill>
              <a:srgbClr val="FFEC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8000198" y="2832389"/>
              <a:ext cx="646112" cy="687388"/>
            </a:xfrm>
            <a:custGeom>
              <a:avLst/>
              <a:gdLst>
                <a:gd name="T0" fmla="*/ 138 w 172"/>
                <a:gd name="T1" fmla="*/ 103 h 183"/>
                <a:gd name="T2" fmla="*/ 75 w 172"/>
                <a:gd name="T3" fmla="*/ 183 h 183"/>
                <a:gd name="T4" fmla="*/ 0 w 172"/>
                <a:gd name="T5" fmla="*/ 127 h 183"/>
                <a:gd name="T6" fmla="*/ 64 w 172"/>
                <a:gd name="T7" fmla="*/ 46 h 183"/>
                <a:gd name="T8" fmla="*/ 138 w 172"/>
                <a:gd name="T9" fmla="*/ 10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183">
                  <a:moveTo>
                    <a:pt x="138" y="103"/>
                  </a:moveTo>
                  <a:cubicBezTo>
                    <a:pt x="75" y="183"/>
                    <a:pt x="75" y="183"/>
                    <a:pt x="75" y="183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101" y="0"/>
                    <a:pt x="172" y="60"/>
                    <a:pt x="138" y="10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8871736" y="3943639"/>
              <a:ext cx="942975" cy="1098550"/>
            </a:xfrm>
            <a:custGeom>
              <a:avLst/>
              <a:gdLst>
                <a:gd name="T0" fmla="*/ 103 w 251"/>
                <a:gd name="T1" fmla="*/ 0 h 292"/>
                <a:gd name="T2" fmla="*/ 0 w 251"/>
                <a:gd name="T3" fmla="*/ 62 h 292"/>
                <a:gd name="T4" fmla="*/ 27 w 251"/>
                <a:gd name="T5" fmla="*/ 113 h 292"/>
                <a:gd name="T6" fmla="*/ 80 w 251"/>
                <a:gd name="T7" fmla="*/ 154 h 292"/>
                <a:gd name="T8" fmla="*/ 132 w 251"/>
                <a:gd name="T9" fmla="*/ 236 h 292"/>
                <a:gd name="T10" fmla="*/ 217 w 251"/>
                <a:gd name="T11" fmla="*/ 185 h 292"/>
                <a:gd name="T12" fmla="*/ 103 w 251"/>
                <a:gd name="T13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1" h="292">
                  <a:moveTo>
                    <a:pt x="103" y="0"/>
                  </a:moveTo>
                  <a:cubicBezTo>
                    <a:pt x="0" y="62"/>
                    <a:pt x="0" y="62"/>
                    <a:pt x="0" y="62"/>
                  </a:cubicBezTo>
                  <a:cubicBezTo>
                    <a:pt x="27" y="113"/>
                    <a:pt x="27" y="113"/>
                    <a:pt x="27" y="113"/>
                  </a:cubicBezTo>
                  <a:cubicBezTo>
                    <a:pt x="35" y="108"/>
                    <a:pt x="72" y="142"/>
                    <a:pt x="80" y="154"/>
                  </a:cubicBezTo>
                  <a:cubicBezTo>
                    <a:pt x="132" y="236"/>
                    <a:pt x="132" y="236"/>
                    <a:pt x="132" y="236"/>
                  </a:cubicBezTo>
                  <a:cubicBezTo>
                    <a:pt x="168" y="292"/>
                    <a:pt x="251" y="240"/>
                    <a:pt x="217" y="185"/>
                  </a:cubicBezTo>
                  <a:lnTo>
                    <a:pt x="103" y="0"/>
                  </a:lnTo>
                  <a:close/>
                </a:path>
              </a:pathLst>
            </a:custGeom>
            <a:solidFill>
              <a:srgbClr val="FFEC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9960761" y="4207164"/>
              <a:ext cx="736600" cy="417513"/>
            </a:xfrm>
            <a:custGeom>
              <a:avLst/>
              <a:gdLst>
                <a:gd name="T0" fmla="*/ 68 w 196"/>
                <a:gd name="T1" fmla="*/ 105 h 111"/>
                <a:gd name="T2" fmla="*/ 160 w 196"/>
                <a:gd name="T3" fmla="*/ 102 h 111"/>
                <a:gd name="T4" fmla="*/ 149 w 196"/>
                <a:gd name="T5" fmla="*/ 42 h 111"/>
                <a:gd name="T6" fmla="*/ 99 w 196"/>
                <a:gd name="T7" fmla="*/ 20 h 111"/>
                <a:gd name="T8" fmla="*/ 29 w 196"/>
                <a:gd name="T9" fmla="*/ 62 h 111"/>
                <a:gd name="T10" fmla="*/ 68 w 196"/>
                <a:gd name="T11" fmla="*/ 105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" h="111">
                  <a:moveTo>
                    <a:pt x="68" y="105"/>
                  </a:moveTo>
                  <a:cubicBezTo>
                    <a:pt x="106" y="101"/>
                    <a:pt x="138" y="111"/>
                    <a:pt x="160" y="102"/>
                  </a:cubicBezTo>
                  <a:cubicBezTo>
                    <a:pt x="196" y="88"/>
                    <a:pt x="170" y="56"/>
                    <a:pt x="149" y="42"/>
                  </a:cubicBezTo>
                  <a:cubicBezTo>
                    <a:pt x="130" y="28"/>
                    <a:pt x="110" y="28"/>
                    <a:pt x="99" y="20"/>
                  </a:cubicBezTo>
                  <a:cubicBezTo>
                    <a:pt x="70" y="0"/>
                    <a:pt x="57" y="22"/>
                    <a:pt x="29" y="62"/>
                  </a:cubicBezTo>
                  <a:cubicBezTo>
                    <a:pt x="0" y="103"/>
                    <a:pt x="34" y="110"/>
                    <a:pt x="68" y="105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10194123" y="4240501"/>
              <a:ext cx="508000" cy="357188"/>
            </a:xfrm>
            <a:custGeom>
              <a:avLst/>
              <a:gdLst>
                <a:gd name="T0" fmla="*/ 91 w 135"/>
                <a:gd name="T1" fmla="*/ 95 h 95"/>
                <a:gd name="T2" fmla="*/ 99 w 135"/>
                <a:gd name="T3" fmla="*/ 93 h 95"/>
                <a:gd name="T4" fmla="*/ 90 w 135"/>
                <a:gd name="T5" fmla="*/ 34 h 95"/>
                <a:gd name="T6" fmla="*/ 38 w 135"/>
                <a:gd name="T7" fmla="*/ 11 h 95"/>
                <a:gd name="T8" fmla="*/ 0 w 135"/>
                <a:gd name="T9" fmla="*/ 10 h 95"/>
                <a:gd name="T10" fmla="*/ 77 w 135"/>
                <a:gd name="T11" fmla="*/ 44 h 95"/>
                <a:gd name="T12" fmla="*/ 91 w 135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5" h="95">
                  <a:moveTo>
                    <a:pt x="91" y="95"/>
                  </a:moveTo>
                  <a:cubicBezTo>
                    <a:pt x="94" y="95"/>
                    <a:pt x="96" y="94"/>
                    <a:pt x="99" y="93"/>
                  </a:cubicBezTo>
                  <a:cubicBezTo>
                    <a:pt x="135" y="78"/>
                    <a:pt x="109" y="49"/>
                    <a:pt x="90" y="34"/>
                  </a:cubicBezTo>
                  <a:cubicBezTo>
                    <a:pt x="69" y="18"/>
                    <a:pt x="49" y="19"/>
                    <a:pt x="38" y="11"/>
                  </a:cubicBezTo>
                  <a:cubicBezTo>
                    <a:pt x="22" y="0"/>
                    <a:pt x="12" y="3"/>
                    <a:pt x="0" y="10"/>
                  </a:cubicBezTo>
                  <a:cubicBezTo>
                    <a:pt x="24" y="16"/>
                    <a:pt x="50" y="26"/>
                    <a:pt x="77" y="44"/>
                  </a:cubicBezTo>
                  <a:cubicBezTo>
                    <a:pt x="74" y="63"/>
                    <a:pt x="81" y="82"/>
                    <a:pt x="91" y="9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6"/>
            <p:cNvSpPr>
              <a:spLocks noEditPoints="1"/>
            </p:cNvSpPr>
            <p:nvPr/>
          </p:nvSpPr>
          <p:spPr bwMode="auto">
            <a:xfrm>
              <a:off x="10265561" y="4454814"/>
              <a:ext cx="203200" cy="165100"/>
            </a:xfrm>
            <a:custGeom>
              <a:avLst/>
              <a:gdLst>
                <a:gd name="T0" fmla="*/ 52 w 54"/>
                <a:gd name="T1" fmla="*/ 38 h 44"/>
                <a:gd name="T2" fmla="*/ 34 w 54"/>
                <a:gd name="T3" fmla="*/ 24 h 44"/>
                <a:gd name="T4" fmla="*/ 34 w 54"/>
                <a:gd name="T5" fmla="*/ 21 h 44"/>
                <a:gd name="T6" fmla="*/ 38 w 54"/>
                <a:gd name="T7" fmla="*/ 5 h 44"/>
                <a:gd name="T8" fmla="*/ 36 w 54"/>
                <a:gd name="T9" fmla="*/ 2 h 44"/>
                <a:gd name="T10" fmla="*/ 32 w 54"/>
                <a:gd name="T11" fmla="*/ 3 h 44"/>
                <a:gd name="T12" fmla="*/ 29 w 54"/>
                <a:gd name="T13" fmla="*/ 17 h 44"/>
                <a:gd name="T14" fmla="*/ 22 w 54"/>
                <a:gd name="T15" fmla="*/ 3 h 44"/>
                <a:gd name="T16" fmla="*/ 19 w 54"/>
                <a:gd name="T17" fmla="*/ 1 h 44"/>
                <a:gd name="T18" fmla="*/ 17 w 54"/>
                <a:gd name="T19" fmla="*/ 3 h 44"/>
                <a:gd name="T20" fmla="*/ 13 w 54"/>
                <a:gd name="T21" fmla="*/ 18 h 44"/>
                <a:gd name="T22" fmla="*/ 6 w 54"/>
                <a:gd name="T23" fmla="*/ 3 h 44"/>
                <a:gd name="T24" fmla="*/ 2 w 54"/>
                <a:gd name="T25" fmla="*/ 1 h 44"/>
                <a:gd name="T26" fmla="*/ 0 w 54"/>
                <a:gd name="T27" fmla="*/ 4 h 44"/>
                <a:gd name="T28" fmla="*/ 13 w 54"/>
                <a:gd name="T29" fmla="*/ 26 h 44"/>
                <a:gd name="T30" fmla="*/ 14 w 54"/>
                <a:gd name="T31" fmla="*/ 27 h 44"/>
                <a:gd name="T32" fmla="*/ 22 w 54"/>
                <a:gd name="T33" fmla="*/ 41 h 44"/>
                <a:gd name="T34" fmla="*/ 26 w 54"/>
                <a:gd name="T35" fmla="*/ 41 h 44"/>
                <a:gd name="T36" fmla="*/ 26 w 54"/>
                <a:gd name="T37" fmla="*/ 37 h 44"/>
                <a:gd name="T38" fmla="*/ 25 w 54"/>
                <a:gd name="T39" fmla="*/ 36 h 44"/>
                <a:gd name="T40" fmla="*/ 38 w 54"/>
                <a:gd name="T41" fmla="*/ 44 h 44"/>
                <a:gd name="T42" fmla="*/ 41 w 54"/>
                <a:gd name="T43" fmla="*/ 42 h 44"/>
                <a:gd name="T44" fmla="*/ 42 w 54"/>
                <a:gd name="T45" fmla="*/ 40 h 44"/>
                <a:gd name="T46" fmla="*/ 41 w 54"/>
                <a:gd name="T47" fmla="*/ 38 h 44"/>
                <a:gd name="T48" fmla="*/ 41 w 54"/>
                <a:gd name="T49" fmla="*/ 38 h 44"/>
                <a:gd name="T50" fmla="*/ 50 w 54"/>
                <a:gd name="T51" fmla="*/ 43 h 44"/>
                <a:gd name="T52" fmla="*/ 54 w 54"/>
                <a:gd name="T53" fmla="*/ 41 h 44"/>
                <a:gd name="T54" fmla="*/ 52 w 54"/>
                <a:gd name="T55" fmla="*/ 38 h 44"/>
                <a:gd name="T56" fmla="*/ 19 w 54"/>
                <a:gd name="T57" fmla="*/ 24 h 44"/>
                <a:gd name="T58" fmla="*/ 19 w 54"/>
                <a:gd name="T59" fmla="*/ 20 h 44"/>
                <a:gd name="T60" fmla="*/ 20 w 54"/>
                <a:gd name="T61" fmla="*/ 13 h 44"/>
                <a:gd name="T62" fmla="*/ 29 w 54"/>
                <a:gd name="T63" fmla="*/ 27 h 44"/>
                <a:gd name="T64" fmla="*/ 31 w 54"/>
                <a:gd name="T65" fmla="*/ 34 h 44"/>
                <a:gd name="T66" fmla="*/ 19 w 54"/>
                <a:gd name="T67" fmla="*/ 2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4" h="44">
                  <a:moveTo>
                    <a:pt x="52" y="38"/>
                  </a:moveTo>
                  <a:cubicBezTo>
                    <a:pt x="47" y="37"/>
                    <a:pt x="40" y="31"/>
                    <a:pt x="34" y="24"/>
                  </a:cubicBezTo>
                  <a:cubicBezTo>
                    <a:pt x="34" y="23"/>
                    <a:pt x="34" y="22"/>
                    <a:pt x="34" y="21"/>
                  </a:cubicBezTo>
                  <a:cubicBezTo>
                    <a:pt x="34" y="15"/>
                    <a:pt x="36" y="10"/>
                    <a:pt x="38" y="5"/>
                  </a:cubicBezTo>
                  <a:cubicBezTo>
                    <a:pt x="38" y="4"/>
                    <a:pt x="37" y="2"/>
                    <a:pt x="36" y="2"/>
                  </a:cubicBezTo>
                  <a:cubicBezTo>
                    <a:pt x="35" y="1"/>
                    <a:pt x="33" y="2"/>
                    <a:pt x="32" y="3"/>
                  </a:cubicBezTo>
                  <a:cubicBezTo>
                    <a:pt x="31" y="7"/>
                    <a:pt x="29" y="12"/>
                    <a:pt x="29" y="17"/>
                  </a:cubicBezTo>
                  <a:cubicBezTo>
                    <a:pt x="26" y="13"/>
                    <a:pt x="23" y="8"/>
                    <a:pt x="22" y="3"/>
                  </a:cubicBezTo>
                  <a:cubicBezTo>
                    <a:pt x="22" y="1"/>
                    <a:pt x="21" y="0"/>
                    <a:pt x="19" y="1"/>
                  </a:cubicBezTo>
                  <a:cubicBezTo>
                    <a:pt x="18" y="1"/>
                    <a:pt x="17" y="2"/>
                    <a:pt x="17" y="3"/>
                  </a:cubicBezTo>
                  <a:cubicBezTo>
                    <a:pt x="15" y="7"/>
                    <a:pt x="14" y="12"/>
                    <a:pt x="13" y="18"/>
                  </a:cubicBezTo>
                  <a:cubicBezTo>
                    <a:pt x="9" y="13"/>
                    <a:pt x="7" y="8"/>
                    <a:pt x="6" y="3"/>
                  </a:cubicBezTo>
                  <a:cubicBezTo>
                    <a:pt x="5" y="1"/>
                    <a:pt x="4" y="0"/>
                    <a:pt x="2" y="1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2" y="12"/>
                    <a:pt x="7" y="20"/>
                    <a:pt x="13" y="26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15" y="32"/>
                    <a:pt x="17" y="37"/>
                    <a:pt x="22" y="41"/>
                  </a:cubicBezTo>
                  <a:cubicBezTo>
                    <a:pt x="23" y="42"/>
                    <a:pt x="25" y="42"/>
                    <a:pt x="26" y="41"/>
                  </a:cubicBezTo>
                  <a:cubicBezTo>
                    <a:pt x="27" y="40"/>
                    <a:pt x="27" y="38"/>
                    <a:pt x="26" y="37"/>
                  </a:cubicBezTo>
                  <a:cubicBezTo>
                    <a:pt x="25" y="37"/>
                    <a:pt x="25" y="37"/>
                    <a:pt x="25" y="36"/>
                  </a:cubicBezTo>
                  <a:cubicBezTo>
                    <a:pt x="30" y="40"/>
                    <a:pt x="35" y="43"/>
                    <a:pt x="38" y="44"/>
                  </a:cubicBezTo>
                  <a:cubicBezTo>
                    <a:pt x="40" y="44"/>
                    <a:pt x="41" y="43"/>
                    <a:pt x="41" y="42"/>
                  </a:cubicBezTo>
                  <a:cubicBezTo>
                    <a:pt x="42" y="41"/>
                    <a:pt x="42" y="41"/>
                    <a:pt x="42" y="40"/>
                  </a:cubicBezTo>
                  <a:cubicBezTo>
                    <a:pt x="42" y="40"/>
                    <a:pt x="41" y="39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4" y="41"/>
                    <a:pt x="47" y="43"/>
                    <a:pt x="50" y="43"/>
                  </a:cubicBezTo>
                  <a:cubicBezTo>
                    <a:pt x="52" y="44"/>
                    <a:pt x="53" y="43"/>
                    <a:pt x="54" y="41"/>
                  </a:cubicBezTo>
                  <a:cubicBezTo>
                    <a:pt x="54" y="40"/>
                    <a:pt x="53" y="38"/>
                    <a:pt x="52" y="38"/>
                  </a:cubicBezTo>
                  <a:close/>
                  <a:moveTo>
                    <a:pt x="19" y="24"/>
                  </a:moveTo>
                  <a:cubicBezTo>
                    <a:pt x="19" y="23"/>
                    <a:pt x="19" y="22"/>
                    <a:pt x="19" y="20"/>
                  </a:cubicBezTo>
                  <a:cubicBezTo>
                    <a:pt x="19" y="18"/>
                    <a:pt x="19" y="15"/>
                    <a:pt x="20" y="13"/>
                  </a:cubicBezTo>
                  <a:cubicBezTo>
                    <a:pt x="22" y="18"/>
                    <a:pt x="25" y="23"/>
                    <a:pt x="29" y="27"/>
                  </a:cubicBezTo>
                  <a:cubicBezTo>
                    <a:pt x="29" y="29"/>
                    <a:pt x="30" y="31"/>
                    <a:pt x="31" y="34"/>
                  </a:cubicBezTo>
                  <a:cubicBezTo>
                    <a:pt x="27" y="31"/>
                    <a:pt x="23" y="28"/>
                    <a:pt x="19" y="2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9213048" y="4353214"/>
              <a:ext cx="1104900" cy="706438"/>
            </a:xfrm>
            <a:custGeom>
              <a:avLst/>
              <a:gdLst>
                <a:gd name="T0" fmla="*/ 103 w 294"/>
                <a:gd name="T1" fmla="*/ 156 h 188"/>
                <a:gd name="T2" fmla="*/ 274 w 294"/>
                <a:gd name="T3" fmla="*/ 65 h 188"/>
                <a:gd name="T4" fmla="*/ 243 w 294"/>
                <a:gd name="T5" fmla="*/ 0 h 188"/>
                <a:gd name="T6" fmla="*/ 63 w 294"/>
                <a:gd name="T7" fmla="*/ 66 h 188"/>
                <a:gd name="T8" fmla="*/ 103 w 294"/>
                <a:gd name="T9" fmla="*/ 156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188">
                  <a:moveTo>
                    <a:pt x="103" y="156"/>
                  </a:moveTo>
                  <a:cubicBezTo>
                    <a:pt x="274" y="65"/>
                    <a:pt x="274" y="65"/>
                    <a:pt x="274" y="65"/>
                  </a:cubicBezTo>
                  <a:cubicBezTo>
                    <a:pt x="226" y="59"/>
                    <a:pt x="294" y="7"/>
                    <a:pt x="243" y="0"/>
                  </a:cubicBezTo>
                  <a:cubicBezTo>
                    <a:pt x="63" y="66"/>
                    <a:pt x="63" y="66"/>
                    <a:pt x="63" y="66"/>
                  </a:cubicBezTo>
                  <a:cubicBezTo>
                    <a:pt x="0" y="89"/>
                    <a:pt x="44" y="188"/>
                    <a:pt x="103" y="156"/>
                  </a:cubicBezTo>
                  <a:close/>
                </a:path>
              </a:pathLst>
            </a:custGeom>
            <a:solidFill>
              <a:srgbClr val="FFEC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7912886" y="3973801"/>
              <a:ext cx="1123950" cy="1109663"/>
            </a:xfrm>
            <a:custGeom>
              <a:avLst/>
              <a:gdLst>
                <a:gd name="T0" fmla="*/ 212 w 299"/>
                <a:gd name="T1" fmla="*/ 0 h 295"/>
                <a:gd name="T2" fmla="*/ 299 w 299"/>
                <a:gd name="T3" fmla="*/ 83 h 295"/>
                <a:gd name="T4" fmla="*/ 216 w 299"/>
                <a:gd name="T5" fmla="*/ 118 h 295"/>
                <a:gd name="T6" fmla="*/ 196 w 299"/>
                <a:gd name="T7" fmla="*/ 152 h 295"/>
                <a:gd name="T8" fmla="*/ 116 w 299"/>
                <a:gd name="T9" fmla="*/ 244 h 295"/>
                <a:gd name="T10" fmla="*/ 44 w 299"/>
                <a:gd name="T11" fmla="*/ 176 h 295"/>
                <a:gd name="T12" fmla="*/ 212 w 299"/>
                <a:gd name="T13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9" h="295">
                  <a:moveTo>
                    <a:pt x="212" y="0"/>
                  </a:moveTo>
                  <a:cubicBezTo>
                    <a:pt x="299" y="83"/>
                    <a:pt x="299" y="83"/>
                    <a:pt x="299" y="83"/>
                  </a:cubicBezTo>
                  <a:cubicBezTo>
                    <a:pt x="216" y="118"/>
                    <a:pt x="216" y="118"/>
                    <a:pt x="216" y="118"/>
                  </a:cubicBezTo>
                  <a:cubicBezTo>
                    <a:pt x="209" y="111"/>
                    <a:pt x="205" y="142"/>
                    <a:pt x="196" y="152"/>
                  </a:cubicBezTo>
                  <a:cubicBezTo>
                    <a:pt x="116" y="244"/>
                    <a:pt x="116" y="244"/>
                    <a:pt x="116" y="244"/>
                  </a:cubicBezTo>
                  <a:cubicBezTo>
                    <a:pt x="73" y="295"/>
                    <a:pt x="0" y="222"/>
                    <a:pt x="44" y="176"/>
                  </a:cubicBezTo>
                  <a:lnTo>
                    <a:pt x="212" y="0"/>
                  </a:lnTo>
                  <a:close/>
                </a:path>
              </a:pathLst>
            </a:custGeom>
            <a:solidFill>
              <a:srgbClr val="FFEC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7890661" y="4473864"/>
              <a:ext cx="601662" cy="1173163"/>
            </a:xfrm>
            <a:custGeom>
              <a:avLst/>
              <a:gdLst>
                <a:gd name="T0" fmla="*/ 136 w 160"/>
                <a:gd name="T1" fmla="*/ 88 h 312"/>
                <a:gd name="T2" fmla="*/ 65 w 160"/>
                <a:gd name="T3" fmla="*/ 269 h 312"/>
                <a:gd name="T4" fmla="*/ 0 w 160"/>
                <a:gd name="T5" fmla="*/ 253 h 312"/>
                <a:gd name="T6" fmla="*/ 39 w 160"/>
                <a:gd name="T7" fmla="*/ 66 h 312"/>
                <a:gd name="T8" fmla="*/ 136 w 160"/>
                <a:gd name="T9" fmla="*/ 88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12">
                  <a:moveTo>
                    <a:pt x="136" y="88"/>
                  </a:moveTo>
                  <a:cubicBezTo>
                    <a:pt x="65" y="269"/>
                    <a:pt x="65" y="269"/>
                    <a:pt x="65" y="269"/>
                  </a:cubicBezTo>
                  <a:cubicBezTo>
                    <a:pt x="41" y="312"/>
                    <a:pt x="32" y="231"/>
                    <a:pt x="0" y="253"/>
                  </a:cubicBezTo>
                  <a:cubicBezTo>
                    <a:pt x="39" y="66"/>
                    <a:pt x="39" y="66"/>
                    <a:pt x="39" y="66"/>
                  </a:cubicBezTo>
                  <a:cubicBezTo>
                    <a:pt x="53" y="0"/>
                    <a:pt x="160" y="26"/>
                    <a:pt x="136" y="88"/>
                  </a:cubicBezTo>
                  <a:close/>
                </a:path>
              </a:pathLst>
            </a:custGeom>
            <a:solidFill>
              <a:srgbClr val="FFEC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8811411" y="3896014"/>
              <a:ext cx="766762" cy="720725"/>
            </a:xfrm>
            <a:custGeom>
              <a:avLst/>
              <a:gdLst>
                <a:gd name="T0" fmla="*/ 119 w 204"/>
                <a:gd name="T1" fmla="*/ 0 h 192"/>
                <a:gd name="T2" fmla="*/ 0 w 204"/>
                <a:gd name="T3" fmla="*/ 31 h 192"/>
                <a:gd name="T4" fmla="*/ 16 w 204"/>
                <a:gd name="T5" fmla="*/ 140 h 192"/>
                <a:gd name="T6" fmla="*/ 85 w 204"/>
                <a:gd name="T7" fmla="*/ 156 h 192"/>
                <a:gd name="T8" fmla="*/ 119 w 204"/>
                <a:gd name="T9" fmla="*/ 192 h 192"/>
                <a:gd name="T10" fmla="*/ 204 w 204"/>
                <a:gd name="T11" fmla="*/ 140 h 192"/>
                <a:gd name="T12" fmla="*/ 119 w 204"/>
                <a:gd name="T13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4" h="192">
                  <a:moveTo>
                    <a:pt x="119" y="0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16" y="140"/>
                    <a:pt x="16" y="140"/>
                    <a:pt x="16" y="140"/>
                  </a:cubicBezTo>
                  <a:cubicBezTo>
                    <a:pt x="53" y="120"/>
                    <a:pt x="76" y="146"/>
                    <a:pt x="85" y="156"/>
                  </a:cubicBezTo>
                  <a:cubicBezTo>
                    <a:pt x="119" y="192"/>
                    <a:pt x="119" y="192"/>
                    <a:pt x="119" y="192"/>
                  </a:cubicBezTo>
                  <a:cubicBezTo>
                    <a:pt x="204" y="140"/>
                    <a:pt x="204" y="140"/>
                    <a:pt x="204" y="140"/>
                  </a:cubicBezTo>
                  <a:lnTo>
                    <a:pt x="1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8285948" y="3973801"/>
              <a:ext cx="750887" cy="703263"/>
            </a:xfrm>
            <a:custGeom>
              <a:avLst/>
              <a:gdLst>
                <a:gd name="T0" fmla="*/ 113 w 200"/>
                <a:gd name="T1" fmla="*/ 0 h 187"/>
                <a:gd name="T2" fmla="*/ 200 w 200"/>
                <a:gd name="T3" fmla="*/ 83 h 187"/>
                <a:gd name="T4" fmla="*/ 172 w 200"/>
                <a:gd name="T5" fmla="*/ 126 h 187"/>
                <a:gd name="T6" fmla="*/ 104 w 200"/>
                <a:gd name="T7" fmla="*/ 159 h 187"/>
                <a:gd name="T8" fmla="*/ 72 w 200"/>
                <a:gd name="T9" fmla="*/ 187 h 187"/>
                <a:gd name="T10" fmla="*/ 0 w 200"/>
                <a:gd name="T11" fmla="*/ 119 h 187"/>
                <a:gd name="T12" fmla="*/ 113 w 200"/>
                <a:gd name="T13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187">
                  <a:moveTo>
                    <a:pt x="113" y="0"/>
                  </a:moveTo>
                  <a:cubicBezTo>
                    <a:pt x="200" y="83"/>
                    <a:pt x="200" y="83"/>
                    <a:pt x="200" y="83"/>
                  </a:cubicBezTo>
                  <a:cubicBezTo>
                    <a:pt x="172" y="126"/>
                    <a:pt x="172" y="126"/>
                    <a:pt x="172" y="126"/>
                  </a:cubicBezTo>
                  <a:cubicBezTo>
                    <a:pt x="125" y="138"/>
                    <a:pt x="115" y="151"/>
                    <a:pt x="104" y="159"/>
                  </a:cubicBezTo>
                  <a:cubicBezTo>
                    <a:pt x="72" y="187"/>
                    <a:pt x="72" y="187"/>
                    <a:pt x="72" y="187"/>
                  </a:cubicBezTo>
                  <a:cubicBezTo>
                    <a:pt x="0" y="119"/>
                    <a:pt x="0" y="119"/>
                    <a:pt x="0" y="119"/>
                  </a:cubicBezTo>
                  <a:lnTo>
                    <a:pt x="11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8135136" y="2703801"/>
              <a:ext cx="1179512" cy="1514475"/>
            </a:xfrm>
            <a:custGeom>
              <a:avLst/>
              <a:gdLst>
                <a:gd name="T0" fmla="*/ 31 w 314"/>
                <a:gd name="T1" fmla="*/ 134 h 403"/>
                <a:gd name="T2" fmla="*/ 84 w 314"/>
                <a:gd name="T3" fmla="*/ 403 h 403"/>
                <a:gd name="T4" fmla="*/ 314 w 314"/>
                <a:gd name="T5" fmla="*/ 340 h 403"/>
                <a:gd name="T6" fmla="*/ 261 w 314"/>
                <a:gd name="T7" fmla="*/ 98 h 403"/>
                <a:gd name="T8" fmla="*/ 31 w 314"/>
                <a:gd name="T9" fmla="*/ 134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403">
                  <a:moveTo>
                    <a:pt x="31" y="134"/>
                  </a:moveTo>
                  <a:cubicBezTo>
                    <a:pt x="84" y="403"/>
                    <a:pt x="84" y="403"/>
                    <a:pt x="84" y="403"/>
                  </a:cubicBezTo>
                  <a:cubicBezTo>
                    <a:pt x="314" y="340"/>
                    <a:pt x="314" y="340"/>
                    <a:pt x="314" y="340"/>
                  </a:cubicBezTo>
                  <a:cubicBezTo>
                    <a:pt x="261" y="98"/>
                    <a:pt x="261" y="98"/>
                    <a:pt x="261" y="98"/>
                  </a:cubicBezTo>
                  <a:cubicBezTo>
                    <a:pt x="241" y="11"/>
                    <a:pt x="0" y="0"/>
                    <a:pt x="31" y="13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8225623" y="2194214"/>
              <a:ext cx="500062" cy="893763"/>
            </a:xfrm>
            <a:custGeom>
              <a:avLst/>
              <a:gdLst>
                <a:gd name="T0" fmla="*/ 50 w 133"/>
                <a:gd name="T1" fmla="*/ 5 h 238"/>
                <a:gd name="T2" fmla="*/ 50 w 133"/>
                <a:gd name="T3" fmla="*/ 5 h 238"/>
                <a:gd name="T4" fmla="*/ 4 w 133"/>
                <a:gd name="T5" fmla="*/ 66 h 238"/>
                <a:gd name="T6" fmla="*/ 22 w 133"/>
                <a:gd name="T7" fmla="*/ 188 h 238"/>
                <a:gd name="T8" fmla="*/ 83 w 133"/>
                <a:gd name="T9" fmla="*/ 234 h 238"/>
                <a:gd name="T10" fmla="*/ 83 w 133"/>
                <a:gd name="T11" fmla="*/ 234 h 238"/>
                <a:gd name="T12" fmla="*/ 129 w 133"/>
                <a:gd name="T13" fmla="*/ 173 h 238"/>
                <a:gd name="T14" fmla="*/ 111 w 133"/>
                <a:gd name="T15" fmla="*/ 50 h 238"/>
                <a:gd name="T16" fmla="*/ 50 w 133"/>
                <a:gd name="T17" fmla="*/ 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3" h="238">
                  <a:moveTo>
                    <a:pt x="50" y="5"/>
                  </a:moveTo>
                  <a:cubicBezTo>
                    <a:pt x="50" y="5"/>
                    <a:pt x="50" y="5"/>
                    <a:pt x="50" y="5"/>
                  </a:cubicBezTo>
                  <a:cubicBezTo>
                    <a:pt x="20" y="9"/>
                    <a:pt x="0" y="36"/>
                    <a:pt x="4" y="66"/>
                  </a:cubicBezTo>
                  <a:cubicBezTo>
                    <a:pt x="22" y="188"/>
                    <a:pt x="22" y="188"/>
                    <a:pt x="22" y="188"/>
                  </a:cubicBezTo>
                  <a:cubicBezTo>
                    <a:pt x="26" y="218"/>
                    <a:pt x="54" y="238"/>
                    <a:pt x="83" y="234"/>
                  </a:cubicBezTo>
                  <a:cubicBezTo>
                    <a:pt x="83" y="234"/>
                    <a:pt x="83" y="234"/>
                    <a:pt x="83" y="234"/>
                  </a:cubicBezTo>
                  <a:cubicBezTo>
                    <a:pt x="112" y="230"/>
                    <a:pt x="133" y="202"/>
                    <a:pt x="129" y="173"/>
                  </a:cubicBezTo>
                  <a:cubicBezTo>
                    <a:pt x="111" y="50"/>
                    <a:pt x="111" y="50"/>
                    <a:pt x="111" y="50"/>
                  </a:cubicBezTo>
                  <a:cubicBezTo>
                    <a:pt x="106" y="21"/>
                    <a:pt x="79" y="0"/>
                    <a:pt x="50" y="5"/>
                  </a:cubicBezTo>
                  <a:close/>
                </a:path>
              </a:pathLst>
            </a:custGeom>
            <a:solidFill>
              <a:srgbClr val="FFEC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8244673" y="2497426"/>
              <a:ext cx="484187" cy="444500"/>
            </a:xfrm>
            <a:custGeom>
              <a:avLst/>
              <a:gdLst>
                <a:gd name="T0" fmla="*/ 12 w 129"/>
                <a:gd name="T1" fmla="*/ 74 h 118"/>
                <a:gd name="T2" fmla="*/ 12 w 129"/>
                <a:gd name="T3" fmla="*/ 74 h 118"/>
                <a:gd name="T4" fmla="*/ 116 w 129"/>
                <a:gd name="T5" fmla="*/ 45 h 118"/>
                <a:gd name="T6" fmla="*/ 116 w 129"/>
                <a:gd name="T7" fmla="*/ 45 h 118"/>
                <a:gd name="T8" fmla="*/ 12 w 129"/>
                <a:gd name="T9" fmla="*/ 7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118">
                  <a:moveTo>
                    <a:pt x="12" y="74"/>
                  </a:moveTo>
                  <a:cubicBezTo>
                    <a:pt x="12" y="74"/>
                    <a:pt x="12" y="74"/>
                    <a:pt x="12" y="74"/>
                  </a:cubicBezTo>
                  <a:cubicBezTo>
                    <a:pt x="24" y="118"/>
                    <a:pt x="129" y="90"/>
                    <a:pt x="116" y="45"/>
                  </a:cubicBezTo>
                  <a:cubicBezTo>
                    <a:pt x="116" y="45"/>
                    <a:pt x="116" y="45"/>
                    <a:pt x="116" y="45"/>
                  </a:cubicBezTo>
                  <a:cubicBezTo>
                    <a:pt x="104" y="0"/>
                    <a:pt x="0" y="29"/>
                    <a:pt x="12" y="74"/>
                  </a:cubicBezTo>
                  <a:close/>
                </a:path>
              </a:pathLst>
            </a:custGeom>
            <a:solidFill>
              <a:srgbClr val="EDBA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7222323" y="1141701"/>
              <a:ext cx="2287587" cy="1657350"/>
            </a:xfrm>
            <a:custGeom>
              <a:avLst/>
              <a:gdLst>
                <a:gd name="T0" fmla="*/ 305 w 609"/>
                <a:gd name="T1" fmla="*/ 0 h 441"/>
                <a:gd name="T2" fmla="*/ 344 w 609"/>
                <a:gd name="T3" fmla="*/ 441 h 441"/>
                <a:gd name="T4" fmla="*/ 305 w 609"/>
                <a:gd name="T5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9" h="441">
                  <a:moveTo>
                    <a:pt x="305" y="0"/>
                  </a:moveTo>
                  <a:cubicBezTo>
                    <a:pt x="609" y="0"/>
                    <a:pt x="575" y="441"/>
                    <a:pt x="344" y="441"/>
                  </a:cubicBezTo>
                  <a:cubicBezTo>
                    <a:pt x="113" y="441"/>
                    <a:pt x="0" y="0"/>
                    <a:pt x="305" y="0"/>
                  </a:cubicBezTo>
                  <a:close/>
                </a:path>
              </a:pathLst>
            </a:custGeom>
            <a:solidFill>
              <a:srgbClr val="FFEC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7590623" y="1856076"/>
              <a:ext cx="266700" cy="438150"/>
            </a:xfrm>
            <a:custGeom>
              <a:avLst/>
              <a:gdLst>
                <a:gd name="T0" fmla="*/ 22 w 71"/>
                <a:gd name="T1" fmla="*/ 4 h 117"/>
                <a:gd name="T2" fmla="*/ 63 w 71"/>
                <a:gd name="T3" fmla="*/ 51 h 117"/>
                <a:gd name="T4" fmla="*/ 49 w 71"/>
                <a:gd name="T5" fmla="*/ 113 h 117"/>
                <a:gd name="T6" fmla="*/ 8 w 71"/>
                <a:gd name="T7" fmla="*/ 66 h 117"/>
                <a:gd name="T8" fmla="*/ 22 w 71"/>
                <a:gd name="T9" fmla="*/ 4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117">
                  <a:moveTo>
                    <a:pt x="22" y="4"/>
                  </a:moveTo>
                  <a:cubicBezTo>
                    <a:pt x="37" y="0"/>
                    <a:pt x="56" y="21"/>
                    <a:pt x="63" y="51"/>
                  </a:cubicBezTo>
                  <a:cubicBezTo>
                    <a:pt x="71" y="81"/>
                    <a:pt x="65" y="109"/>
                    <a:pt x="49" y="113"/>
                  </a:cubicBezTo>
                  <a:cubicBezTo>
                    <a:pt x="34" y="117"/>
                    <a:pt x="15" y="96"/>
                    <a:pt x="8" y="66"/>
                  </a:cubicBezTo>
                  <a:cubicBezTo>
                    <a:pt x="0" y="36"/>
                    <a:pt x="6" y="8"/>
                    <a:pt x="22" y="4"/>
                  </a:cubicBezTo>
                  <a:close/>
                </a:path>
              </a:pathLst>
            </a:custGeom>
            <a:solidFill>
              <a:srgbClr val="FFEC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auto">
            <a:xfrm>
              <a:off x="8322461" y="1927514"/>
              <a:ext cx="109537" cy="201613"/>
            </a:xfrm>
            <a:prstGeom prst="ellipse">
              <a:avLst/>
            </a:prstGeom>
            <a:solidFill>
              <a:srgbClr val="3850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8795536" y="1927514"/>
              <a:ext cx="109537" cy="201613"/>
            </a:xfrm>
            <a:prstGeom prst="ellipse">
              <a:avLst/>
            </a:prstGeom>
            <a:solidFill>
              <a:srgbClr val="3850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8503436" y="2246601"/>
              <a:ext cx="222250" cy="107950"/>
            </a:xfrm>
            <a:custGeom>
              <a:avLst/>
              <a:gdLst>
                <a:gd name="T0" fmla="*/ 0 w 59"/>
                <a:gd name="T1" fmla="*/ 0 h 29"/>
                <a:gd name="T2" fmla="*/ 59 w 59"/>
                <a:gd name="T3" fmla="*/ 0 h 29"/>
                <a:gd name="T4" fmla="*/ 0 w 59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0" y="0"/>
                  </a:moveTo>
                  <a:cubicBezTo>
                    <a:pt x="11" y="29"/>
                    <a:pt x="48" y="28"/>
                    <a:pt x="59" y="0"/>
                  </a:cubicBezTo>
                  <a:cubicBezTo>
                    <a:pt x="43" y="15"/>
                    <a:pt x="18" y="16"/>
                    <a:pt x="0" y="0"/>
                  </a:cubicBezTo>
                  <a:close/>
                </a:path>
              </a:pathLst>
            </a:custGeom>
            <a:solidFill>
              <a:srgbClr val="EDBA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8327223" y="2403764"/>
              <a:ext cx="574675" cy="180975"/>
            </a:xfrm>
            <a:custGeom>
              <a:avLst/>
              <a:gdLst>
                <a:gd name="T0" fmla="*/ 0 w 153"/>
                <a:gd name="T1" fmla="*/ 0 h 48"/>
                <a:gd name="T2" fmla="*/ 153 w 153"/>
                <a:gd name="T3" fmla="*/ 0 h 48"/>
                <a:gd name="T4" fmla="*/ 0 w 153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3" h="48">
                  <a:moveTo>
                    <a:pt x="0" y="0"/>
                  </a:moveTo>
                  <a:cubicBezTo>
                    <a:pt x="27" y="47"/>
                    <a:pt x="121" y="48"/>
                    <a:pt x="153" y="0"/>
                  </a:cubicBezTo>
                  <a:cubicBezTo>
                    <a:pt x="108" y="18"/>
                    <a:pt x="43" y="17"/>
                    <a:pt x="0" y="0"/>
                  </a:cubicBezTo>
                  <a:close/>
                </a:path>
              </a:pathLst>
            </a:custGeom>
            <a:solidFill>
              <a:srgbClr val="CD94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7646186" y="859126"/>
              <a:ext cx="1695450" cy="1349375"/>
            </a:xfrm>
            <a:custGeom>
              <a:avLst/>
              <a:gdLst>
                <a:gd name="T0" fmla="*/ 271 w 451"/>
                <a:gd name="T1" fmla="*/ 206 h 359"/>
                <a:gd name="T2" fmla="*/ 451 w 451"/>
                <a:gd name="T3" fmla="*/ 258 h 359"/>
                <a:gd name="T4" fmla="*/ 421 w 451"/>
                <a:gd name="T5" fmla="*/ 227 h 359"/>
                <a:gd name="T6" fmla="*/ 419 w 451"/>
                <a:gd name="T7" fmla="*/ 203 h 359"/>
                <a:gd name="T8" fmla="*/ 421 w 451"/>
                <a:gd name="T9" fmla="*/ 205 h 359"/>
                <a:gd name="T10" fmla="*/ 419 w 451"/>
                <a:gd name="T11" fmla="*/ 199 h 359"/>
                <a:gd name="T12" fmla="*/ 4 w 451"/>
                <a:gd name="T13" fmla="*/ 236 h 359"/>
                <a:gd name="T14" fmla="*/ 2 w 451"/>
                <a:gd name="T15" fmla="*/ 248 h 359"/>
                <a:gd name="T16" fmla="*/ 25 w 451"/>
                <a:gd name="T17" fmla="*/ 325 h 359"/>
                <a:gd name="T18" fmla="*/ 50 w 451"/>
                <a:gd name="T19" fmla="*/ 327 h 359"/>
                <a:gd name="T20" fmla="*/ 62 w 451"/>
                <a:gd name="T21" fmla="*/ 222 h 359"/>
                <a:gd name="T22" fmla="*/ 141 w 451"/>
                <a:gd name="T23" fmla="*/ 277 h 359"/>
                <a:gd name="T24" fmla="*/ 102 w 451"/>
                <a:gd name="T25" fmla="*/ 207 h 359"/>
                <a:gd name="T26" fmla="*/ 250 w 451"/>
                <a:gd name="T27" fmla="*/ 279 h 359"/>
                <a:gd name="T28" fmla="*/ 175 w 451"/>
                <a:gd name="T29" fmla="*/ 209 h 359"/>
                <a:gd name="T30" fmla="*/ 348 w 451"/>
                <a:gd name="T31" fmla="*/ 260 h 359"/>
                <a:gd name="T32" fmla="*/ 271 w 451"/>
                <a:gd name="T33" fmla="*/ 206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1" h="359">
                  <a:moveTo>
                    <a:pt x="271" y="206"/>
                  </a:moveTo>
                  <a:cubicBezTo>
                    <a:pt x="310" y="222"/>
                    <a:pt x="368" y="239"/>
                    <a:pt x="451" y="258"/>
                  </a:cubicBezTo>
                  <a:cubicBezTo>
                    <a:pt x="440" y="247"/>
                    <a:pt x="430" y="236"/>
                    <a:pt x="421" y="227"/>
                  </a:cubicBezTo>
                  <a:cubicBezTo>
                    <a:pt x="421" y="219"/>
                    <a:pt x="420" y="211"/>
                    <a:pt x="419" y="203"/>
                  </a:cubicBezTo>
                  <a:cubicBezTo>
                    <a:pt x="420" y="203"/>
                    <a:pt x="420" y="204"/>
                    <a:pt x="421" y="205"/>
                  </a:cubicBezTo>
                  <a:cubicBezTo>
                    <a:pt x="420" y="203"/>
                    <a:pt x="420" y="201"/>
                    <a:pt x="419" y="199"/>
                  </a:cubicBezTo>
                  <a:cubicBezTo>
                    <a:pt x="388" y="0"/>
                    <a:pt x="6" y="21"/>
                    <a:pt x="4" y="236"/>
                  </a:cubicBezTo>
                  <a:cubicBezTo>
                    <a:pt x="3" y="240"/>
                    <a:pt x="3" y="244"/>
                    <a:pt x="2" y="248"/>
                  </a:cubicBezTo>
                  <a:cubicBezTo>
                    <a:pt x="0" y="273"/>
                    <a:pt x="13" y="299"/>
                    <a:pt x="25" y="325"/>
                  </a:cubicBezTo>
                  <a:cubicBezTo>
                    <a:pt x="37" y="350"/>
                    <a:pt x="53" y="359"/>
                    <a:pt x="50" y="327"/>
                  </a:cubicBezTo>
                  <a:cubicBezTo>
                    <a:pt x="47" y="296"/>
                    <a:pt x="50" y="255"/>
                    <a:pt x="62" y="222"/>
                  </a:cubicBezTo>
                  <a:cubicBezTo>
                    <a:pt x="78" y="240"/>
                    <a:pt x="104" y="258"/>
                    <a:pt x="141" y="277"/>
                  </a:cubicBezTo>
                  <a:cubicBezTo>
                    <a:pt x="121" y="250"/>
                    <a:pt x="108" y="227"/>
                    <a:pt x="102" y="207"/>
                  </a:cubicBezTo>
                  <a:cubicBezTo>
                    <a:pt x="123" y="232"/>
                    <a:pt x="169" y="258"/>
                    <a:pt x="250" y="279"/>
                  </a:cubicBezTo>
                  <a:cubicBezTo>
                    <a:pt x="213" y="251"/>
                    <a:pt x="188" y="228"/>
                    <a:pt x="175" y="209"/>
                  </a:cubicBezTo>
                  <a:cubicBezTo>
                    <a:pt x="202" y="232"/>
                    <a:pt x="257" y="251"/>
                    <a:pt x="348" y="260"/>
                  </a:cubicBezTo>
                  <a:cubicBezTo>
                    <a:pt x="315" y="240"/>
                    <a:pt x="289" y="223"/>
                    <a:pt x="271" y="20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8273248" y="2813339"/>
              <a:ext cx="903287" cy="1011238"/>
            </a:xfrm>
            <a:custGeom>
              <a:avLst/>
              <a:gdLst>
                <a:gd name="T0" fmla="*/ 207 w 240"/>
                <a:gd name="T1" fmla="*/ 100 h 269"/>
                <a:gd name="T2" fmla="*/ 84 w 240"/>
                <a:gd name="T3" fmla="*/ 248 h 269"/>
                <a:gd name="T4" fmla="*/ 21 w 240"/>
                <a:gd name="T5" fmla="*/ 254 h 269"/>
                <a:gd name="T6" fmla="*/ 21 w 240"/>
                <a:gd name="T7" fmla="*/ 254 h 269"/>
                <a:gd name="T8" fmla="*/ 15 w 240"/>
                <a:gd name="T9" fmla="*/ 191 h 269"/>
                <a:gd name="T10" fmla="*/ 138 w 240"/>
                <a:gd name="T11" fmla="*/ 43 h 269"/>
                <a:gd name="T12" fmla="*/ 207 w 240"/>
                <a:gd name="T13" fmla="*/ 10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269">
                  <a:moveTo>
                    <a:pt x="207" y="100"/>
                  </a:moveTo>
                  <a:cubicBezTo>
                    <a:pt x="84" y="248"/>
                    <a:pt x="84" y="248"/>
                    <a:pt x="84" y="248"/>
                  </a:cubicBezTo>
                  <a:cubicBezTo>
                    <a:pt x="68" y="267"/>
                    <a:pt x="40" y="269"/>
                    <a:pt x="21" y="254"/>
                  </a:cubicBezTo>
                  <a:cubicBezTo>
                    <a:pt x="21" y="254"/>
                    <a:pt x="21" y="254"/>
                    <a:pt x="21" y="254"/>
                  </a:cubicBezTo>
                  <a:cubicBezTo>
                    <a:pt x="2" y="238"/>
                    <a:pt x="0" y="210"/>
                    <a:pt x="15" y="191"/>
                  </a:cubicBezTo>
                  <a:cubicBezTo>
                    <a:pt x="138" y="43"/>
                    <a:pt x="138" y="43"/>
                    <a:pt x="138" y="43"/>
                  </a:cubicBezTo>
                  <a:cubicBezTo>
                    <a:pt x="174" y="0"/>
                    <a:pt x="240" y="60"/>
                    <a:pt x="207" y="100"/>
                  </a:cubicBezTo>
                  <a:close/>
                </a:path>
              </a:pathLst>
            </a:custGeom>
            <a:solidFill>
              <a:srgbClr val="FFEC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7920823" y="3876964"/>
              <a:ext cx="184150" cy="101600"/>
            </a:xfrm>
            <a:custGeom>
              <a:avLst/>
              <a:gdLst>
                <a:gd name="T0" fmla="*/ 48 w 49"/>
                <a:gd name="T1" fmla="*/ 10 h 27"/>
                <a:gd name="T2" fmla="*/ 48 w 49"/>
                <a:gd name="T3" fmla="*/ 10 h 27"/>
                <a:gd name="T4" fmla="*/ 39 w 49"/>
                <a:gd name="T5" fmla="*/ 22 h 27"/>
                <a:gd name="T6" fmla="*/ 13 w 49"/>
                <a:gd name="T7" fmla="*/ 26 h 27"/>
                <a:gd name="T8" fmla="*/ 1 w 49"/>
                <a:gd name="T9" fmla="*/ 18 h 27"/>
                <a:gd name="T10" fmla="*/ 1 w 49"/>
                <a:gd name="T11" fmla="*/ 18 h 27"/>
                <a:gd name="T12" fmla="*/ 10 w 49"/>
                <a:gd name="T13" fmla="*/ 5 h 27"/>
                <a:gd name="T14" fmla="*/ 36 w 49"/>
                <a:gd name="T15" fmla="*/ 1 h 27"/>
                <a:gd name="T16" fmla="*/ 48 w 49"/>
                <a:gd name="T17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27">
                  <a:moveTo>
                    <a:pt x="48" y="10"/>
                  </a:moveTo>
                  <a:cubicBezTo>
                    <a:pt x="48" y="10"/>
                    <a:pt x="48" y="10"/>
                    <a:pt x="48" y="10"/>
                  </a:cubicBezTo>
                  <a:cubicBezTo>
                    <a:pt x="49" y="16"/>
                    <a:pt x="45" y="21"/>
                    <a:pt x="39" y="22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7" y="27"/>
                    <a:pt x="2" y="23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0" y="12"/>
                    <a:pt x="4" y="6"/>
                    <a:pt x="10" y="5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42" y="0"/>
                    <a:pt x="47" y="4"/>
                    <a:pt x="48" y="10"/>
                  </a:cubicBezTo>
                  <a:close/>
                </a:path>
              </a:pathLst>
            </a:custGeom>
            <a:solidFill>
              <a:srgbClr val="FFD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7390598" y="2895889"/>
              <a:ext cx="365125" cy="935038"/>
            </a:xfrm>
            <a:custGeom>
              <a:avLst/>
              <a:gdLst>
                <a:gd name="T0" fmla="*/ 18 w 97"/>
                <a:gd name="T1" fmla="*/ 8 h 249"/>
                <a:gd name="T2" fmla="*/ 10 w 97"/>
                <a:gd name="T3" fmla="*/ 0 h 249"/>
                <a:gd name="T4" fmla="*/ 2 w 97"/>
                <a:gd name="T5" fmla="*/ 8 h 249"/>
                <a:gd name="T6" fmla="*/ 20 w 97"/>
                <a:gd name="T7" fmla="*/ 141 h 249"/>
                <a:gd name="T8" fmla="*/ 82 w 97"/>
                <a:gd name="T9" fmla="*/ 246 h 249"/>
                <a:gd name="T10" fmla="*/ 93 w 97"/>
                <a:gd name="T11" fmla="*/ 246 h 249"/>
                <a:gd name="T12" fmla="*/ 94 w 97"/>
                <a:gd name="T13" fmla="*/ 235 h 249"/>
                <a:gd name="T14" fmla="*/ 35 w 97"/>
                <a:gd name="T15" fmla="*/ 135 h 249"/>
                <a:gd name="T16" fmla="*/ 18 w 97"/>
                <a:gd name="T17" fmla="*/ 8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" h="249">
                  <a:moveTo>
                    <a:pt x="18" y="8"/>
                  </a:moveTo>
                  <a:cubicBezTo>
                    <a:pt x="18" y="4"/>
                    <a:pt x="14" y="0"/>
                    <a:pt x="10" y="0"/>
                  </a:cubicBezTo>
                  <a:cubicBezTo>
                    <a:pt x="6" y="0"/>
                    <a:pt x="2" y="3"/>
                    <a:pt x="2" y="8"/>
                  </a:cubicBezTo>
                  <a:cubicBezTo>
                    <a:pt x="0" y="42"/>
                    <a:pt x="3" y="91"/>
                    <a:pt x="20" y="141"/>
                  </a:cubicBezTo>
                  <a:cubicBezTo>
                    <a:pt x="32" y="177"/>
                    <a:pt x="52" y="214"/>
                    <a:pt x="82" y="246"/>
                  </a:cubicBezTo>
                  <a:cubicBezTo>
                    <a:pt x="85" y="249"/>
                    <a:pt x="90" y="249"/>
                    <a:pt x="93" y="246"/>
                  </a:cubicBezTo>
                  <a:cubicBezTo>
                    <a:pt x="96" y="243"/>
                    <a:pt x="97" y="238"/>
                    <a:pt x="94" y="235"/>
                  </a:cubicBezTo>
                  <a:cubicBezTo>
                    <a:pt x="65" y="205"/>
                    <a:pt x="47" y="170"/>
                    <a:pt x="35" y="135"/>
                  </a:cubicBezTo>
                  <a:cubicBezTo>
                    <a:pt x="19" y="88"/>
                    <a:pt x="16" y="41"/>
                    <a:pt x="18" y="8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6831798" y="3418176"/>
              <a:ext cx="923925" cy="412750"/>
            </a:xfrm>
            <a:custGeom>
              <a:avLst/>
              <a:gdLst>
                <a:gd name="T0" fmla="*/ 8 w 246"/>
                <a:gd name="T1" fmla="*/ 0 h 110"/>
                <a:gd name="T2" fmla="*/ 0 w 246"/>
                <a:gd name="T3" fmla="*/ 8 h 110"/>
                <a:gd name="T4" fmla="*/ 7 w 246"/>
                <a:gd name="T5" fmla="*/ 16 h 110"/>
                <a:gd name="T6" fmla="*/ 134 w 246"/>
                <a:gd name="T7" fmla="*/ 42 h 110"/>
                <a:gd name="T8" fmla="*/ 231 w 246"/>
                <a:gd name="T9" fmla="*/ 107 h 110"/>
                <a:gd name="T10" fmla="*/ 242 w 246"/>
                <a:gd name="T11" fmla="*/ 107 h 110"/>
                <a:gd name="T12" fmla="*/ 243 w 246"/>
                <a:gd name="T13" fmla="*/ 96 h 110"/>
                <a:gd name="T14" fmla="*/ 140 w 246"/>
                <a:gd name="T15" fmla="*/ 27 h 110"/>
                <a:gd name="T16" fmla="*/ 8 w 246"/>
                <a:gd name="T1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6" h="110">
                  <a:moveTo>
                    <a:pt x="8" y="0"/>
                  </a:moveTo>
                  <a:cubicBezTo>
                    <a:pt x="3" y="0"/>
                    <a:pt x="0" y="3"/>
                    <a:pt x="0" y="8"/>
                  </a:cubicBezTo>
                  <a:cubicBezTo>
                    <a:pt x="0" y="12"/>
                    <a:pt x="3" y="16"/>
                    <a:pt x="7" y="16"/>
                  </a:cubicBezTo>
                  <a:cubicBezTo>
                    <a:pt x="41" y="17"/>
                    <a:pt x="87" y="23"/>
                    <a:pt x="134" y="42"/>
                  </a:cubicBezTo>
                  <a:cubicBezTo>
                    <a:pt x="168" y="56"/>
                    <a:pt x="202" y="77"/>
                    <a:pt x="231" y="107"/>
                  </a:cubicBezTo>
                  <a:cubicBezTo>
                    <a:pt x="234" y="110"/>
                    <a:pt x="239" y="110"/>
                    <a:pt x="242" y="107"/>
                  </a:cubicBezTo>
                  <a:cubicBezTo>
                    <a:pt x="245" y="104"/>
                    <a:pt x="246" y="99"/>
                    <a:pt x="243" y="96"/>
                  </a:cubicBezTo>
                  <a:cubicBezTo>
                    <a:pt x="212" y="64"/>
                    <a:pt x="176" y="42"/>
                    <a:pt x="140" y="27"/>
                  </a:cubicBezTo>
                  <a:cubicBezTo>
                    <a:pt x="91" y="7"/>
                    <a:pt x="42" y="0"/>
                    <a:pt x="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7627136" y="3700751"/>
              <a:ext cx="541337" cy="555625"/>
            </a:xfrm>
            <a:custGeom>
              <a:avLst/>
              <a:gdLst>
                <a:gd name="T0" fmla="*/ 136 w 144"/>
                <a:gd name="T1" fmla="*/ 134 h 148"/>
                <a:gd name="T2" fmla="*/ 128 w 144"/>
                <a:gd name="T3" fmla="*/ 141 h 148"/>
                <a:gd name="T4" fmla="*/ 102 w 144"/>
                <a:gd name="T5" fmla="*/ 140 h 148"/>
                <a:gd name="T6" fmla="*/ 7 w 144"/>
                <a:gd name="T7" fmla="*/ 40 h 148"/>
                <a:gd name="T8" fmla="*/ 8 w 144"/>
                <a:gd name="T9" fmla="*/ 14 h 148"/>
                <a:gd name="T10" fmla="*/ 16 w 144"/>
                <a:gd name="T11" fmla="*/ 6 h 148"/>
                <a:gd name="T12" fmla="*/ 42 w 144"/>
                <a:gd name="T13" fmla="*/ 7 h 148"/>
                <a:gd name="T14" fmla="*/ 137 w 144"/>
                <a:gd name="T15" fmla="*/ 108 h 148"/>
                <a:gd name="T16" fmla="*/ 136 w 144"/>
                <a:gd name="T17" fmla="*/ 1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4" h="148">
                  <a:moveTo>
                    <a:pt x="136" y="134"/>
                  </a:moveTo>
                  <a:cubicBezTo>
                    <a:pt x="128" y="141"/>
                    <a:pt x="128" y="141"/>
                    <a:pt x="128" y="141"/>
                  </a:cubicBezTo>
                  <a:cubicBezTo>
                    <a:pt x="121" y="148"/>
                    <a:pt x="109" y="148"/>
                    <a:pt x="102" y="140"/>
                  </a:cubicBezTo>
                  <a:cubicBezTo>
                    <a:pt x="7" y="40"/>
                    <a:pt x="7" y="40"/>
                    <a:pt x="7" y="40"/>
                  </a:cubicBezTo>
                  <a:cubicBezTo>
                    <a:pt x="0" y="33"/>
                    <a:pt x="1" y="21"/>
                    <a:pt x="8" y="14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23" y="0"/>
                    <a:pt x="35" y="0"/>
                    <a:pt x="42" y="7"/>
                  </a:cubicBezTo>
                  <a:cubicBezTo>
                    <a:pt x="137" y="108"/>
                    <a:pt x="137" y="108"/>
                    <a:pt x="137" y="108"/>
                  </a:cubicBezTo>
                  <a:cubicBezTo>
                    <a:pt x="144" y="115"/>
                    <a:pt x="143" y="127"/>
                    <a:pt x="136" y="134"/>
                  </a:cubicBezTo>
                  <a:close/>
                </a:path>
              </a:pathLst>
            </a:custGeom>
            <a:solidFill>
              <a:srgbClr val="42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7"/>
            <p:cNvSpPr>
              <a:spLocks noEditPoints="1"/>
            </p:cNvSpPr>
            <p:nvPr/>
          </p:nvSpPr>
          <p:spPr bwMode="auto">
            <a:xfrm>
              <a:off x="6153936" y="2156114"/>
              <a:ext cx="1255712" cy="1273175"/>
            </a:xfrm>
            <a:custGeom>
              <a:avLst/>
              <a:gdLst>
                <a:gd name="T0" fmla="*/ 226 w 334"/>
                <a:gd name="T1" fmla="*/ 91 h 339"/>
                <a:gd name="T2" fmla="*/ 223 w 334"/>
                <a:gd name="T3" fmla="*/ 87 h 339"/>
                <a:gd name="T4" fmla="*/ 322 w 334"/>
                <a:gd name="T5" fmla="*/ 201 h 339"/>
                <a:gd name="T6" fmla="*/ 273 w 334"/>
                <a:gd name="T7" fmla="*/ 196 h 339"/>
                <a:gd name="T8" fmla="*/ 225 w 334"/>
                <a:gd name="T9" fmla="*/ 144 h 339"/>
                <a:gd name="T10" fmla="*/ 173 w 334"/>
                <a:gd name="T11" fmla="*/ 89 h 339"/>
                <a:gd name="T12" fmla="*/ 169 w 334"/>
                <a:gd name="T13" fmla="*/ 86 h 339"/>
                <a:gd name="T14" fmla="*/ 167 w 334"/>
                <a:gd name="T15" fmla="*/ 36 h 339"/>
                <a:gd name="T16" fmla="*/ 299 w 334"/>
                <a:gd name="T17" fmla="*/ 231 h 339"/>
                <a:gd name="T18" fmla="*/ 249 w 334"/>
                <a:gd name="T19" fmla="*/ 225 h 339"/>
                <a:gd name="T20" fmla="*/ 197 w 334"/>
                <a:gd name="T21" fmla="*/ 170 h 339"/>
                <a:gd name="T22" fmla="*/ 195 w 334"/>
                <a:gd name="T23" fmla="*/ 121 h 339"/>
                <a:gd name="T24" fmla="*/ 191 w 334"/>
                <a:gd name="T25" fmla="*/ 117 h 339"/>
                <a:gd name="T26" fmla="*/ 142 w 334"/>
                <a:gd name="T27" fmla="*/ 111 h 339"/>
                <a:gd name="T28" fmla="*/ 93 w 334"/>
                <a:gd name="T29" fmla="*/ 60 h 339"/>
                <a:gd name="T30" fmla="*/ 248 w 334"/>
                <a:gd name="T31" fmla="*/ 279 h 339"/>
                <a:gd name="T32" fmla="*/ 244 w 334"/>
                <a:gd name="T33" fmla="*/ 275 h 339"/>
                <a:gd name="T34" fmla="*/ 241 w 334"/>
                <a:gd name="T35" fmla="*/ 225 h 339"/>
                <a:gd name="T36" fmla="*/ 192 w 334"/>
                <a:gd name="T37" fmla="*/ 220 h 339"/>
                <a:gd name="T38" fmla="*/ 144 w 334"/>
                <a:gd name="T39" fmla="*/ 169 h 339"/>
                <a:gd name="T40" fmla="*/ 92 w 334"/>
                <a:gd name="T41" fmla="*/ 114 h 339"/>
                <a:gd name="T42" fmla="*/ 90 w 334"/>
                <a:gd name="T43" fmla="*/ 64 h 339"/>
                <a:gd name="T44" fmla="*/ 86 w 334"/>
                <a:gd name="T45" fmla="*/ 60 h 339"/>
                <a:gd name="T46" fmla="*/ 244 w 334"/>
                <a:gd name="T47" fmla="*/ 283 h 339"/>
                <a:gd name="T48" fmla="*/ 194 w 334"/>
                <a:gd name="T49" fmla="*/ 277 h 339"/>
                <a:gd name="T50" fmla="*/ 142 w 334"/>
                <a:gd name="T51" fmla="*/ 222 h 339"/>
                <a:gd name="T52" fmla="*/ 140 w 334"/>
                <a:gd name="T53" fmla="*/ 173 h 339"/>
                <a:gd name="T54" fmla="*/ 136 w 334"/>
                <a:gd name="T55" fmla="*/ 169 h 339"/>
                <a:gd name="T56" fmla="*/ 87 w 334"/>
                <a:gd name="T57" fmla="*/ 163 h 339"/>
                <a:gd name="T58" fmla="*/ 38 w 334"/>
                <a:gd name="T59" fmla="*/ 112 h 339"/>
                <a:gd name="T60" fmla="*/ 167 w 334"/>
                <a:gd name="T61" fmla="*/ 303 h 339"/>
                <a:gd name="T62" fmla="*/ 164 w 334"/>
                <a:gd name="T63" fmla="*/ 253 h 339"/>
                <a:gd name="T64" fmla="*/ 161 w 334"/>
                <a:gd name="T65" fmla="*/ 250 h 339"/>
                <a:gd name="T66" fmla="*/ 112 w 334"/>
                <a:gd name="T67" fmla="*/ 198 h 339"/>
                <a:gd name="T68" fmla="*/ 63 w 334"/>
                <a:gd name="T69" fmla="*/ 193 h 339"/>
                <a:gd name="T70" fmla="*/ 11 w 334"/>
                <a:gd name="T71" fmla="*/ 138 h 339"/>
                <a:gd name="T72" fmla="*/ 109 w 334"/>
                <a:gd name="T73" fmla="*/ 298 h 339"/>
                <a:gd name="T74" fmla="*/ 107 w 334"/>
                <a:gd name="T75" fmla="*/ 248 h 339"/>
                <a:gd name="T76" fmla="*/ 59 w 334"/>
                <a:gd name="T77" fmla="*/ 197 h 339"/>
                <a:gd name="T78" fmla="*/ 133 w 334"/>
                <a:gd name="T79" fmla="*/ 0 h 339"/>
                <a:gd name="T80" fmla="*/ 171 w 334"/>
                <a:gd name="T81" fmla="*/ 32 h 339"/>
                <a:gd name="T82" fmla="*/ 206 w 334"/>
                <a:gd name="T83" fmla="*/ 22 h 339"/>
                <a:gd name="T84" fmla="*/ 250 w 334"/>
                <a:gd name="T85" fmla="*/ 61 h 339"/>
                <a:gd name="T86" fmla="*/ 285 w 334"/>
                <a:gd name="T87" fmla="*/ 88 h 339"/>
                <a:gd name="T88" fmla="*/ 308 w 334"/>
                <a:gd name="T89" fmla="*/ 122 h 339"/>
                <a:gd name="T90" fmla="*/ 323 w 334"/>
                <a:gd name="T91" fmla="*/ 156 h 339"/>
                <a:gd name="T92" fmla="*/ 333 w 334"/>
                <a:gd name="T93" fmla="*/ 205 h 339"/>
                <a:gd name="T94" fmla="*/ 329 w 334"/>
                <a:gd name="T95" fmla="*/ 254 h 339"/>
                <a:gd name="T96" fmla="*/ 312 w 334"/>
                <a:gd name="T97" fmla="*/ 292 h 339"/>
                <a:gd name="T98" fmla="*/ 270 w 334"/>
                <a:gd name="T99" fmla="*/ 310 h 339"/>
                <a:gd name="T100" fmla="*/ 232 w 334"/>
                <a:gd name="T101" fmla="*/ 338 h 339"/>
                <a:gd name="T102" fmla="*/ 189 w 334"/>
                <a:gd name="T103" fmla="*/ 334 h 339"/>
                <a:gd name="T104" fmla="*/ 139 w 334"/>
                <a:gd name="T105" fmla="*/ 322 h 339"/>
                <a:gd name="T106" fmla="*/ 109 w 334"/>
                <a:gd name="T107" fmla="*/ 305 h 339"/>
                <a:gd name="T108" fmla="*/ 74 w 334"/>
                <a:gd name="T109" fmla="*/ 279 h 339"/>
                <a:gd name="T110" fmla="*/ 31 w 334"/>
                <a:gd name="T111" fmla="*/ 223 h 339"/>
                <a:gd name="T112" fmla="*/ 32 w 334"/>
                <a:gd name="T113" fmla="*/ 215 h 339"/>
                <a:gd name="T114" fmla="*/ 7 w 334"/>
                <a:gd name="T115" fmla="*/ 142 h 339"/>
                <a:gd name="T116" fmla="*/ 7 w 334"/>
                <a:gd name="T117" fmla="*/ 134 h 339"/>
                <a:gd name="T118" fmla="*/ 4 w 334"/>
                <a:gd name="T119" fmla="*/ 84 h 339"/>
                <a:gd name="T120" fmla="*/ 36 w 334"/>
                <a:gd name="T121" fmla="*/ 55 h 339"/>
                <a:gd name="T122" fmla="*/ 85 w 334"/>
                <a:gd name="T123" fmla="*/ 4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4" h="339">
                  <a:moveTo>
                    <a:pt x="252" y="119"/>
                  </a:moveTo>
                  <a:cubicBezTo>
                    <a:pt x="274" y="142"/>
                    <a:pt x="274" y="142"/>
                    <a:pt x="274" y="142"/>
                  </a:cubicBezTo>
                  <a:cubicBezTo>
                    <a:pt x="298" y="120"/>
                    <a:pt x="298" y="120"/>
                    <a:pt x="298" y="120"/>
                  </a:cubicBezTo>
                  <a:cubicBezTo>
                    <a:pt x="276" y="96"/>
                    <a:pt x="276" y="96"/>
                    <a:pt x="276" y="96"/>
                  </a:cubicBezTo>
                  <a:cubicBezTo>
                    <a:pt x="252" y="119"/>
                    <a:pt x="252" y="119"/>
                    <a:pt x="252" y="119"/>
                  </a:cubicBezTo>
                  <a:close/>
                  <a:moveTo>
                    <a:pt x="226" y="91"/>
                  </a:moveTo>
                  <a:cubicBezTo>
                    <a:pt x="250" y="69"/>
                    <a:pt x="250" y="69"/>
                    <a:pt x="250" y="69"/>
                  </a:cubicBezTo>
                  <a:cubicBezTo>
                    <a:pt x="272" y="92"/>
                    <a:pt x="272" y="92"/>
                    <a:pt x="272" y="92"/>
                  </a:cubicBezTo>
                  <a:cubicBezTo>
                    <a:pt x="249" y="115"/>
                    <a:pt x="249" y="115"/>
                    <a:pt x="249" y="115"/>
                  </a:cubicBezTo>
                  <a:cubicBezTo>
                    <a:pt x="226" y="91"/>
                    <a:pt x="226" y="91"/>
                    <a:pt x="226" y="91"/>
                  </a:cubicBezTo>
                  <a:close/>
                  <a:moveTo>
                    <a:pt x="200" y="63"/>
                  </a:moveTo>
                  <a:cubicBezTo>
                    <a:pt x="223" y="87"/>
                    <a:pt x="223" y="87"/>
                    <a:pt x="223" y="87"/>
                  </a:cubicBezTo>
                  <a:cubicBezTo>
                    <a:pt x="246" y="65"/>
                    <a:pt x="246" y="65"/>
                    <a:pt x="246" y="65"/>
                  </a:cubicBezTo>
                  <a:cubicBezTo>
                    <a:pt x="224" y="41"/>
                    <a:pt x="224" y="41"/>
                    <a:pt x="224" y="41"/>
                  </a:cubicBezTo>
                  <a:cubicBezTo>
                    <a:pt x="200" y="63"/>
                    <a:pt x="200" y="63"/>
                    <a:pt x="200" y="63"/>
                  </a:cubicBezTo>
                  <a:close/>
                  <a:moveTo>
                    <a:pt x="277" y="199"/>
                  </a:moveTo>
                  <a:cubicBezTo>
                    <a:pt x="299" y="223"/>
                    <a:pt x="299" y="223"/>
                    <a:pt x="299" y="223"/>
                  </a:cubicBezTo>
                  <a:cubicBezTo>
                    <a:pt x="322" y="201"/>
                    <a:pt x="322" y="201"/>
                    <a:pt x="322" y="201"/>
                  </a:cubicBezTo>
                  <a:cubicBezTo>
                    <a:pt x="300" y="177"/>
                    <a:pt x="300" y="177"/>
                    <a:pt x="300" y="177"/>
                  </a:cubicBezTo>
                  <a:cubicBezTo>
                    <a:pt x="277" y="199"/>
                    <a:pt x="277" y="199"/>
                    <a:pt x="277" y="199"/>
                  </a:cubicBezTo>
                  <a:close/>
                  <a:moveTo>
                    <a:pt x="251" y="172"/>
                  </a:moveTo>
                  <a:cubicBezTo>
                    <a:pt x="274" y="150"/>
                    <a:pt x="274" y="150"/>
                    <a:pt x="274" y="150"/>
                  </a:cubicBezTo>
                  <a:cubicBezTo>
                    <a:pt x="296" y="173"/>
                    <a:pt x="296" y="173"/>
                    <a:pt x="296" y="173"/>
                  </a:cubicBezTo>
                  <a:cubicBezTo>
                    <a:pt x="273" y="196"/>
                    <a:pt x="273" y="196"/>
                    <a:pt x="273" y="196"/>
                  </a:cubicBezTo>
                  <a:cubicBezTo>
                    <a:pt x="251" y="172"/>
                    <a:pt x="251" y="172"/>
                    <a:pt x="251" y="172"/>
                  </a:cubicBezTo>
                  <a:close/>
                  <a:moveTo>
                    <a:pt x="225" y="144"/>
                  </a:moveTo>
                  <a:cubicBezTo>
                    <a:pt x="248" y="122"/>
                    <a:pt x="248" y="122"/>
                    <a:pt x="248" y="122"/>
                  </a:cubicBezTo>
                  <a:cubicBezTo>
                    <a:pt x="271" y="146"/>
                    <a:pt x="271" y="146"/>
                    <a:pt x="271" y="146"/>
                  </a:cubicBezTo>
                  <a:cubicBezTo>
                    <a:pt x="247" y="168"/>
                    <a:pt x="247" y="168"/>
                    <a:pt x="247" y="168"/>
                  </a:cubicBezTo>
                  <a:cubicBezTo>
                    <a:pt x="225" y="144"/>
                    <a:pt x="225" y="144"/>
                    <a:pt x="225" y="144"/>
                  </a:cubicBezTo>
                  <a:close/>
                  <a:moveTo>
                    <a:pt x="199" y="117"/>
                  </a:moveTo>
                  <a:cubicBezTo>
                    <a:pt x="221" y="141"/>
                    <a:pt x="221" y="141"/>
                    <a:pt x="221" y="141"/>
                  </a:cubicBezTo>
                  <a:cubicBezTo>
                    <a:pt x="245" y="118"/>
                    <a:pt x="245" y="118"/>
                    <a:pt x="245" y="118"/>
                  </a:cubicBezTo>
                  <a:cubicBezTo>
                    <a:pt x="222" y="95"/>
                    <a:pt x="222" y="95"/>
                    <a:pt x="222" y="95"/>
                  </a:cubicBezTo>
                  <a:cubicBezTo>
                    <a:pt x="199" y="117"/>
                    <a:pt x="199" y="117"/>
                    <a:pt x="199" y="117"/>
                  </a:cubicBezTo>
                  <a:close/>
                  <a:moveTo>
                    <a:pt x="173" y="89"/>
                  </a:moveTo>
                  <a:cubicBezTo>
                    <a:pt x="196" y="67"/>
                    <a:pt x="196" y="67"/>
                    <a:pt x="196" y="67"/>
                  </a:cubicBezTo>
                  <a:cubicBezTo>
                    <a:pt x="219" y="91"/>
                    <a:pt x="219" y="91"/>
                    <a:pt x="219" y="91"/>
                  </a:cubicBezTo>
                  <a:cubicBezTo>
                    <a:pt x="195" y="113"/>
                    <a:pt x="195" y="113"/>
                    <a:pt x="195" y="113"/>
                  </a:cubicBezTo>
                  <a:cubicBezTo>
                    <a:pt x="173" y="89"/>
                    <a:pt x="173" y="89"/>
                    <a:pt x="173" y="89"/>
                  </a:cubicBezTo>
                  <a:close/>
                  <a:moveTo>
                    <a:pt x="147" y="62"/>
                  </a:moveTo>
                  <a:cubicBezTo>
                    <a:pt x="169" y="86"/>
                    <a:pt x="169" y="86"/>
                    <a:pt x="169" y="86"/>
                  </a:cubicBezTo>
                  <a:cubicBezTo>
                    <a:pt x="193" y="63"/>
                    <a:pt x="193" y="63"/>
                    <a:pt x="193" y="63"/>
                  </a:cubicBezTo>
                  <a:cubicBezTo>
                    <a:pt x="171" y="40"/>
                    <a:pt x="171" y="40"/>
                    <a:pt x="171" y="40"/>
                  </a:cubicBezTo>
                  <a:cubicBezTo>
                    <a:pt x="147" y="62"/>
                    <a:pt x="147" y="62"/>
                    <a:pt x="147" y="62"/>
                  </a:cubicBezTo>
                  <a:close/>
                  <a:moveTo>
                    <a:pt x="121" y="34"/>
                  </a:moveTo>
                  <a:cubicBezTo>
                    <a:pt x="145" y="12"/>
                    <a:pt x="145" y="12"/>
                    <a:pt x="145" y="12"/>
                  </a:cubicBezTo>
                  <a:cubicBezTo>
                    <a:pt x="167" y="36"/>
                    <a:pt x="167" y="36"/>
                    <a:pt x="167" y="36"/>
                  </a:cubicBezTo>
                  <a:cubicBezTo>
                    <a:pt x="143" y="58"/>
                    <a:pt x="143" y="58"/>
                    <a:pt x="143" y="58"/>
                  </a:cubicBezTo>
                  <a:cubicBezTo>
                    <a:pt x="121" y="34"/>
                    <a:pt x="121" y="34"/>
                    <a:pt x="121" y="34"/>
                  </a:cubicBezTo>
                  <a:close/>
                  <a:moveTo>
                    <a:pt x="275" y="253"/>
                  </a:moveTo>
                  <a:cubicBezTo>
                    <a:pt x="297" y="276"/>
                    <a:pt x="297" y="276"/>
                    <a:pt x="297" y="276"/>
                  </a:cubicBezTo>
                  <a:cubicBezTo>
                    <a:pt x="321" y="254"/>
                    <a:pt x="321" y="254"/>
                    <a:pt x="321" y="254"/>
                  </a:cubicBezTo>
                  <a:cubicBezTo>
                    <a:pt x="299" y="231"/>
                    <a:pt x="299" y="231"/>
                    <a:pt x="299" y="231"/>
                  </a:cubicBezTo>
                  <a:cubicBezTo>
                    <a:pt x="275" y="253"/>
                    <a:pt x="275" y="253"/>
                    <a:pt x="275" y="253"/>
                  </a:cubicBezTo>
                  <a:close/>
                  <a:moveTo>
                    <a:pt x="249" y="225"/>
                  </a:moveTo>
                  <a:cubicBezTo>
                    <a:pt x="273" y="203"/>
                    <a:pt x="273" y="203"/>
                    <a:pt x="273" y="203"/>
                  </a:cubicBezTo>
                  <a:cubicBezTo>
                    <a:pt x="295" y="227"/>
                    <a:pt x="295" y="227"/>
                    <a:pt x="295" y="227"/>
                  </a:cubicBezTo>
                  <a:cubicBezTo>
                    <a:pt x="271" y="249"/>
                    <a:pt x="271" y="249"/>
                    <a:pt x="271" y="249"/>
                  </a:cubicBezTo>
                  <a:cubicBezTo>
                    <a:pt x="249" y="225"/>
                    <a:pt x="249" y="225"/>
                    <a:pt x="249" y="225"/>
                  </a:cubicBezTo>
                  <a:close/>
                  <a:moveTo>
                    <a:pt x="223" y="198"/>
                  </a:moveTo>
                  <a:cubicBezTo>
                    <a:pt x="245" y="221"/>
                    <a:pt x="245" y="221"/>
                    <a:pt x="245" y="221"/>
                  </a:cubicBezTo>
                  <a:cubicBezTo>
                    <a:pt x="269" y="199"/>
                    <a:pt x="269" y="199"/>
                    <a:pt x="269" y="199"/>
                  </a:cubicBezTo>
                  <a:cubicBezTo>
                    <a:pt x="247" y="176"/>
                    <a:pt x="247" y="176"/>
                    <a:pt x="247" y="176"/>
                  </a:cubicBezTo>
                  <a:cubicBezTo>
                    <a:pt x="223" y="198"/>
                    <a:pt x="223" y="198"/>
                    <a:pt x="223" y="198"/>
                  </a:cubicBezTo>
                  <a:close/>
                  <a:moveTo>
                    <a:pt x="197" y="170"/>
                  </a:moveTo>
                  <a:cubicBezTo>
                    <a:pt x="219" y="194"/>
                    <a:pt x="219" y="194"/>
                    <a:pt x="219" y="194"/>
                  </a:cubicBezTo>
                  <a:cubicBezTo>
                    <a:pt x="243" y="172"/>
                    <a:pt x="243" y="172"/>
                    <a:pt x="243" y="172"/>
                  </a:cubicBezTo>
                  <a:cubicBezTo>
                    <a:pt x="221" y="148"/>
                    <a:pt x="221" y="148"/>
                    <a:pt x="221" y="148"/>
                  </a:cubicBezTo>
                  <a:cubicBezTo>
                    <a:pt x="197" y="170"/>
                    <a:pt x="197" y="170"/>
                    <a:pt x="197" y="170"/>
                  </a:cubicBezTo>
                  <a:close/>
                  <a:moveTo>
                    <a:pt x="171" y="143"/>
                  </a:moveTo>
                  <a:cubicBezTo>
                    <a:pt x="195" y="121"/>
                    <a:pt x="195" y="121"/>
                    <a:pt x="195" y="121"/>
                  </a:cubicBezTo>
                  <a:cubicBezTo>
                    <a:pt x="217" y="144"/>
                    <a:pt x="217" y="144"/>
                    <a:pt x="217" y="144"/>
                  </a:cubicBezTo>
                  <a:cubicBezTo>
                    <a:pt x="194" y="166"/>
                    <a:pt x="194" y="166"/>
                    <a:pt x="194" y="166"/>
                  </a:cubicBezTo>
                  <a:cubicBezTo>
                    <a:pt x="171" y="143"/>
                    <a:pt x="171" y="143"/>
                    <a:pt x="171" y="143"/>
                  </a:cubicBezTo>
                  <a:close/>
                  <a:moveTo>
                    <a:pt x="145" y="115"/>
                  </a:moveTo>
                  <a:cubicBezTo>
                    <a:pt x="168" y="139"/>
                    <a:pt x="168" y="139"/>
                    <a:pt x="168" y="139"/>
                  </a:cubicBezTo>
                  <a:cubicBezTo>
                    <a:pt x="191" y="117"/>
                    <a:pt x="191" y="117"/>
                    <a:pt x="191" y="117"/>
                  </a:cubicBezTo>
                  <a:cubicBezTo>
                    <a:pt x="169" y="93"/>
                    <a:pt x="169" y="93"/>
                    <a:pt x="169" y="93"/>
                  </a:cubicBezTo>
                  <a:cubicBezTo>
                    <a:pt x="145" y="115"/>
                    <a:pt x="145" y="115"/>
                    <a:pt x="145" y="115"/>
                  </a:cubicBezTo>
                  <a:close/>
                  <a:moveTo>
                    <a:pt x="119" y="88"/>
                  </a:moveTo>
                  <a:cubicBezTo>
                    <a:pt x="143" y="66"/>
                    <a:pt x="143" y="66"/>
                    <a:pt x="143" y="66"/>
                  </a:cubicBezTo>
                  <a:cubicBezTo>
                    <a:pt x="165" y="89"/>
                    <a:pt x="165" y="89"/>
                    <a:pt x="165" y="89"/>
                  </a:cubicBezTo>
                  <a:cubicBezTo>
                    <a:pt x="142" y="111"/>
                    <a:pt x="142" y="111"/>
                    <a:pt x="142" y="111"/>
                  </a:cubicBezTo>
                  <a:cubicBezTo>
                    <a:pt x="119" y="88"/>
                    <a:pt x="119" y="88"/>
                    <a:pt x="119" y="88"/>
                  </a:cubicBezTo>
                  <a:close/>
                  <a:moveTo>
                    <a:pt x="93" y="60"/>
                  </a:moveTo>
                  <a:cubicBezTo>
                    <a:pt x="116" y="84"/>
                    <a:pt x="116" y="84"/>
                    <a:pt x="116" y="84"/>
                  </a:cubicBezTo>
                  <a:cubicBezTo>
                    <a:pt x="139" y="62"/>
                    <a:pt x="139" y="62"/>
                    <a:pt x="139" y="62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93" y="60"/>
                    <a:pt x="93" y="60"/>
                    <a:pt x="93" y="60"/>
                  </a:cubicBezTo>
                  <a:close/>
                  <a:moveTo>
                    <a:pt x="68" y="33"/>
                  </a:moveTo>
                  <a:cubicBezTo>
                    <a:pt x="91" y="11"/>
                    <a:pt x="91" y="11"/>
                    <a:pt x="91" y="11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68" y="33"/>
                    <a:pt x="68" y="33"/>
                    <a:pt x="68" y="33"/>
                  </a:cubicBezTo>
                  <a:close/>
                  <a:moveTo>
                    <a:pt x="248" y="279"/>
                  </a:moveTo>
                  <a:cubicBezTo>
                    <a:pt x="271" y="257"/>
                    <a:pt x="271" y="257"/>
                    <a:pt x="271" y="257"/>
                  </a:cubicBezTo>
                  <a:cubicBezTo>
                    <a:pt x="293" y="280"/>
                    <a:pt x="293" y="280"/>
                    <a:pt x="293" y="280"/>
                  </a:cubicBezTo>
                  <a:cubicBezTo>
                    <a:pt x="270" y="302"/>
                    <a:pt x="270" y="302"/>
                    <a:pt x="270" y="302"/>
                  </a:cubicBezTo>
                  <a:cubicBezTo>
                    <a:pt x="248" y="279"/>
                    <a:pt x="248" y="279"/>
                    <a:pt x="248" y="279"/>
                  </a:cubicBezTo>
                  <a:close/>
                  <a:moveTo>
                    <a:pt x="222" y="251"/>
                  </a:moveTo>
                  <a:cubicBezTo>
                    <a:pt x="244" y="275"/>
                    <a:pt x="244" y="275"/>
                    <a:pt x="244" y="275"/>
                  </a:cubicBezTo>
                  <a:cubicBezTo>
                    <a:pt x="267" y="253"/>
                    <a:pt x="267" y="253"/>
                    <a:pt x="267" y="253"/>
                  </a:cubicBezTo>
                  <a:cubicBezTo>
                    <a:pt x="245" y="229"/>
                    <a:pt x="245" y="229"/>
                    <a:pt x="245" y="229"/>
                  </a:cubicBezTo>
                  <a:cubicBezTo>
                    <a:pt x="222" y="251"/>
                    <a:pt x="222" y="251"/>
                    <a:pt x="222" y="251"/>
                  </a:cubicBezTo>
                  <a:close/>
                  <a:moveTo>
                    <a:pt x="196" y="224"/>
                  </a:moveTo>
                  <a:cubicBezTo>
                    <a:pt x="219" y="202"/>
                    <a:pt x="219" y="202"/>
                    <a:pt x="219" y="202"/>
                  </a:cubicBezTo>
                  <a:cubicBezTo>
                    <a:pt x="241" y="225"/>
                    <a:pt x="241" y="225"/>
                    <a:pt x="241" y="225"/>
                  </a:cubicBezTo>
                  <a:cubicBezTo>
                    <a:pt x="218" y="247"/>
                    <a:pt x="218" y="247"/>
                    <a:pt x="218" y="247"/>
                  </a:cubicBezTo>
                  <a:cubicBezTo>
                    <a:pt x="196" y="224"/>
                    <a:pt x="196" y="224"/>
                    <a:pt x="196" y="224"/>
                  </a:cubicBezTo>
                  <a:close/>
                  <a:moveTo>
                    <a:pt x="170" y="196"/>
                  </a:moveTo>
                  <a:cubicBezTo>
                    <a:pt x="193" y="174"/>
                    <a:pt x="193" y="174"/>
                    <a:pt x="193" y="174"/>
                  </a:cubicBezTo>
                  <a:cubicBezTo>
                    <a:pt x="216" y="198"/>
                    <a:pt x="216" y="198"/>
                    <a:pt x="216" y="198"/>
                  </a:cubicBezTo>
                  <a:cubicBezTo>
                    <a:pt x="192" y="220"/>
                    <a:pt x="192" y="220"/>
                    <a:pt x="192" y="220"/>
                  </a:cubicBezTo>
                  <a:cubicBezTo>
                    <a:pt x="170" y="196"/>
                    <a:pt x="170" y="196"/>
                    <a:pt x="170" y="196"/>
                  </a:cubicBezTo>
                  <a:close/>
                  <a:moveTo>
                    <a:pt x="144" y="169"/>
                  </a:moveTo>
                  <a:cubicBezTo>
                    <a:pt x="166" y="192"/>
                    <a:pt x="166" y="192"/>
                    <a:pt x="166" y="192"/>
                  </a:cubicBezTo>
                  <a:cubicBezTo>
                    <a:pt x="190" y="170"/>
                    <a:pt x="190" y="170"/>
                    <a:pt x="190" y="170"/>
                  </a:cubicBezTo>
                  <a:cubicBezTo>
                    <a:pt x="167" y="147"/>
                    <a:pt x="167" y="147"/>
                    <a:pt x="167" y="147"/>
                  </a:cubicBezTo>
                  <a:cubicBezTo>
                    <a:pt x="144" y="169"/>
                    <a:pt x="144" y="169"/>
                    <a:pt x="144" y="169"/>
                  </a:cubicBezTo>
                  <a:close/>
                  <a:moveTo>
                    <a:pt x="118" y="141"/>
                  </a:moveTo>
                  <a:cubicBezTo>
                    <a:pt x="141" y="119"/>
                    <a:pt x="141" y="119"/>
                    <a:pt x="141" y="119"/>
                  </a:cubicBezTo>
                  <a:cubicBezTo>
                    <a:pt x="164" y="143"/>
                    <a:pt x="164" y="143"/>
                    <a:pt x="164" y="143"/>
                  </a:cubicBezTo>
                  <a:cubicBezTo>
                    <a:pt x="140" y="165"/>
                    <a:pt x="140" y="165"/>
                    <a:pt x="140" y="165"/>
                  </a:cubicBezTo>
                  <a:cubicBezTo>
                    <a:pt x="118" y="141"/>
                    <a:pt x="118" y="141"/>
                    <a:pt x="118" y="141"/>
                  </a:cubicBezTo>
                  <a:close/>
                  <a:moveTo>
                    <a:pt x="92" y="114"/>
                  </a:moveTo>
                  <a:cubicBezTo>
                    <a:pt x="114" y="137"/>
                    <a:pt x="114" y="137"/>
                    <a:pt x="114" y="137"/>
                  </a:cubicBezTo>
                  <a:cubicBezTo>
                    <a:pt x="138" y="115"/>
                    <a:pt x="138" y="115"/>
                    <a:pt x="138" y="115"/>
                  </a:cubicBezTo>
                  <a:cubicBezTo>
                    <a:pt x="115" y="92"/>
                    <a:pt x="115" y="92"/>
                    <a:pt x="115" y="92"/>
                  </a:cubicBezTo>
                  <a:cubicBezTo>
                    <a:pt x="92" y="114"/>
                    <a:pt x="92" y="114"/>
                    <a:pt x="92" y="114"/>
                  </a:cubicBezTo>
                  <a:close/>
                  <a:moveTo>
                    <a:pt x="66" y="86"/>
                  </a:moveTo>
                  <a:cubicBezTo>
                    <a:pt x="90" y="64"/>
                    <a:pt x="90" y="64"/>
                    <a:pt x="90" y="64"/>
                  </a:cubicBezTo>
                  <a:cubicBezTo>
                    <a:pt x="112" y="88"/>
                    <a:pt x="112" y="88"/>
                    <a:pt x="112" y="88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66" y="86"/>
                    <a:pt x="66" y="86"/>
                    <a:pt x="66" y="86"/>
                  </a:cubicBezTo>
                  <a:close/>
                  <a:moveTo>
                    <a:pt x="40" y="59"/>
                  </a:moveTo>
                  <a:cubicBezTo>
                    <a:pt x="62" y="82"/>
                    <a:pt x="62" y="82"/>
                    <a:pt x="62" y="82"/>
                  </a:cubicBezTo>
                  <a:cubicBezTo>
                    <a:pt x="86" y="60"/>
                    <a:pt x="86" y="60"/>
                    <a:pt x="86" y="60"/>
                  </a:cubicBezTo>
                  <a:cubicBezTo>
                    <a:pt x="64" y="37"/>
                    <a:pt x="64" y="37"/>
                    <a:pt x="64" y="37"/>
                  </a:cubicBezTo>
                  <a:cubicBezTo>
                    <a:pt x="40" y="59"/>
                    <a:pt x="40" y="59"/>
                    <a:pt x="40" y="59"/>
                  </a:cubicBezTo>
                  <a:close/>
                  <a:moveTo>
                    <a:pt x="220" y="305"/>
                  </a:moveTo>
                  <a:cubicBezTo>
                    <a:pt x="242" y="328"/>
                    <a:pt x="242" y="328"/>
                    <a:pt x="242" y="328"/>
                  </a:cubicBezTo>
                  <a:cubicBezTo>
                    <a:pt x="266" y="306"/>
                    <a:pt x="266" y="306"/>
                    <a:pt x="266" y="306"/>
                  </a:cubicBezTo>
                  <a:cubicBezTo>
                    <a:pt x="244" y="283"/>
                    <a:pt x="244" y="283"/>
                    <a:pt x="244" y="283"/>
                  </a:cubicBezTo>
                  <a:cubicBezTo>
                    <a:pt x="220" y="305"/>
                    <a:pt x="220" y="305"/>
                    <a:pt x="220" y="305"/>
                  </a:cubicBezTo>
                  <a:close/>
                  <a:moveTo>
                    <a:pt x="194" y="277"/>
                  </a:moveTo>
                  <a:cubicBezTo>
                    <a:pt x="218" y="255"/>
                    <a:pt x="218" y="255"/>
                    <a:pt x="218" y="255"/>
                  </a:cubicBezTo>
                  <a:cubicBezTo>
                    <a:pt x="240" y="279"/>
                    <a:pt x="240" y="279"/>
                    <a:pt x="240" y="279"/>
                  </a:cubicBezTo>
                  <a:cubicBezTo>
                    <a:pt x="216" y="301"/>
                    <a:pt x="216" y="301"/>
                    <a:pt x="216" y="301"/>
                  </a:cubicBezTo>
                  <a:cubicBezTo>
                    <a:pt x="194" y="277"/>
                    <a:pt x="194" y="277"/>
                    <a:pt x="194" y="277"/>
                  </a:cubicBezTo>
                  <a:close/>
                  <a:moveTo>
                    <a:pt x="168" y="250"/>
                  </a:moveTo>
                  <a:cubicBezTo>
                    <a:pt x="190" y="273"/>
                    <a:pt x="190" y="273"/>
                    <a:pt x="190" y="273"/>
                  </a:cubicBezTo>
                  <a:cubicBezTo>
                    <a:pt x="214" y="251"/>
                    <a:pt x="214" y="251"/>
                    <a:pt x="214" y="251"/>
                  </a:cubicBezTo>
                  <a:cubicBezTo>
                    <a:pt x="192" y="228"/>
                    <a:pt x="192" y="228"/>
                    <a:pt x="192" y="228"/>
                  </a:cubicBezTo>
                  <a:cubicBezTo>
                    <a:pt x="168" y="250"/>
                    <a:pt x="168" y="250"/>
                    <a:pt x="168" y="250"/>
                  </a:cubicBezTo>
                  <a:close/>
                  <a:moveTo>
                    <a:pt x="142" y="222"/>
                  </a:moveTo>
                  <a:cubicBezTo>
                    <a:pt x="164" y="246"/>
                    <a:pt x="164" y="246"/>
                    <a:pt x="164" y="246"/>
                  </a:cubicBezTo>
                  <a:cubicBezTo>
                    <a:pt x="188" y="224"/>
                    <a:pt x="188" y="224"/>
                    <a:pt x="188" y="224"/>
                  </a:cubicBezTo>
                  <a:cubicBezTo>
                    <a:pt x="166" y="200"/>
                    <a:pt x="166" y="200"/>
                    <a:pt x="166" y="200"/>
                  </a:cubicBezTo>
                  <a:cubicBezTo>
                    <a:pt x="142" y="222"/>
                    <a:pt x="142" y="222"/>
                    <a:pt x="142" y="222"/>
                  </a:cubicBezTo>
                  <a:close/>
                  <a:moveTo>
                    <a:pt x="116" y="195"/>
                  </a:moveTo>
                  <a:cubicBezTo>
                    <a:pt x="140" y="173"/>
                    <a:pt x="140" y="173"/>
                    <a:pt x="140" y="173"/>
                  </a:cubicBezTo>
                  <a:cubicBezTo>
                    <a:pt x="162" y="196"/>
                    <a:pt x="162" y="196"/>
                    <a:pt x="162" y="196"/>
                  </a:cubicBezTo>
                  <a:cubicBezTo>
                    <a:pt x="139" y="218"/>
                    <a:pt x="139" y="218"/>
                    <a:pt x="139" y="218"/>
                  </a:cubicBezTo>
                  <a:cubicBezTo>
                    <a:pt x="116" y="195"/>
                    <a:pt x="116" y="195"/>
                    <a:pt x="116" y="195"/>
                  </a:cubicBezTo>
                  <a:close/>
                  <a:moveTo>
                    <a:pt x="90" y="167"/>
                  </a:moveTo>
                  <a:cubicBezTo>
                    <a:pt x="113" y="191"/>
                    <a:pt x="113" y="191"/>
                    <a:pt x="113" y="191"/>
                  </a:cubicBezTo>
                  <a:cubicBezTo>
                    <a:pt x="136" y="169"/>
                    <a:pt x="136" y="169"/>
                    <a:pt x="136" y="169"/>
                  </a:cubicBezTo>
                  <a:cubicBezTo>
                    <a:pt x="114" y="145"/>
                    <a:pt x="114" y="145"/>
                    <a:pt x="114" y="145"/>
                  </a:cubicBezTo>
                  <a:cubicBezTo>
                    <a:pt x="90" y="167"/>
                    <a:pt x="90" y="167"/>
                    <a:pt x="90" y="167"/>
                  </a:cubicBezTo>
                  <a:close/>
                  <a:moveTo>
                    <a:pt x="64" y="140"/>
                  </a:moveTo>
                  <a:cubicBezTo>
                    <a:pt x="88" y="118"/>
                    <a:pt x="88" y="118"/>
                    <a:pt x="88" y="118"/>
                  </a:cubicBezTo>
                  <a:cubicBezTo>
                    <a:pt x="110" y="141"/>
                    <a:pt x="110" y="141"/>
                    <a:pt x="110" y="141"/>
                  </a:cubicBezTo>
                  <a:cubicBezTo>
                    <a:pt x="87" y="163"/>
                    <a:pt x="87" y="163"/>
                    <a:pt x="87" y="163"/>
                  </a:cubicBezTo>
                  <a:cubicBezTo>
                    <a:pt x="64" y="140"/>
                    <a:pt x="64" y="140"/>
                    <a:pt x="64" y="140"/>
                  </a:cubicBezTo>
                  <a:close/>
                  <a:moveTo>
                    <a:pt x="38" y="112"/>
                  </a:moveTo>
                  <a:cubicBezTo>
                    <a:pt x="61" y="136"/>
                    <a:pt x="61" y="136"/>
                    <a:pt x="61" y="136"/>
                  </a:cubicBezTo>
                  <a:cubicBezTo>
                    <a:pt x="84" y="114"/>
                    <a:pt x="84" y="114"/>
                    <a:pt x="84" y="114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38" y="112"/>
                    <a:pt x="38" y="112"/>
                    <a:pt x="38" y="112"/>
                  </a:cubicBezTo>
                  <a:close/>
                  <a:moveTo>
                    <a:pt x="13" y="85"/>
                  </a:moveTo>
                  <a:cubicBezTo>
                    <a:pt x="36" y="62"/>
                    <a:pt x="36" y="62"/>
                    <a:pt x="36" y="62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35" y="108"/>
                    <a:pt x="35" y="108"/>
                    <a:pt x="35" y="108"/>
                  </a:cubicBezTo>
                  <a:cubicBezTo>
                    <a:pt x="13" y="85"/>
                    <a:pt x="13" y="85"/>
                    <a:pt x="13" y="85"/>
                  </a:cubicBezTo>
                  <a:close/>
                  <a:moveTo>
                    <a:pt x="167" y="303"/>
                  </a:moveTo>
                  <a:cubicBezTo>
                    <a:pt x="189" y="327"/>
                    <a:pt x="189" y="327"/>
                    <a:pt x="189" y="327"/>
                  </a:cubicBezTo>
                  <a:cubicBezTo>
                    <a:pt x="212" y="305"/>
                    <a:pt x="212" y="305"/>
                    <a:pt x="212" y="305"/>
                  </a:cubicBezTo>
                  <a:cubicBezTo>
                    <a:pt x="190" y="281"/>
                    <a:pt x="190" y="281"/>
                    <a:pt x="190" y="281"/>
                  </a:cubicBezTo>
                  <a:cubicBezTo>
                    <a:pt x="167" y="303"/>
                    <a:pt x="167" y="303"/>
                    <a:pt x="167" y="303"/>
                  </a:cubicBezTo>
                  <a:close/>
                  <a:moveTo>
                    <a:pt x="141" y="276"/>
                  </a:moveTo>
                  <a:cubicBezTo>
                    <a:pt x="164" y="253"/>
                    <a:pt x="164" y="253"/>
                    <a:pt x="164" y="253"/>
                  </a:cubicBezTo>
                  <a:cubicBezTo>
                    <a:pt x="186" y="277"/>
                    <a:pt x="186" y="277"/>
                    <a:pt x="186" y="277"/>
                  </a:cubicBezTo>
                  <a:cubicBezTo>
                    <a:pt x="163" y="299"/>
                    <a:pt x="163" y="299"/>
                    <a:pt x="163" y="299"/>
                  </a:cubicBezTo>
                  <a:cubicBezTo>
                    <a:pt x="141" y="276"/>
                    <a:pt x="141" y="276"/>
                    <a:pt x="141" y="276"/>
                  </a:cubicBezTo>
                  <a:close/>
                  <a:moveTo>
                    <a:pt x="115" y="248"/>
                  </a:moveTo>
                  <a:cubicBezTo>
                    <a:pt x="138" y="226"/>
                    <a:pt x="138" y="226"/>
                    <a:pt x="138" y="226"/>
                  </a:cubicBezTo>
                  <a:cubicBezTo>
                    <a:pt x="161" y="250"/>
                    <a:pt x="161" y="250"/>
                    <a:pt x="161" y="250"/>
                  </a:cubicBezTo>
                  <a:cubicBezTo>
                    <a:pt x="137" y="272"/>
                    <a:pt x="137" y="272"/>
                    <a:pt x="137" y="272"/>
                  </a:cubicBezTo>
                  <a:cubicBezTo>
                    <a:pt x="115" y="248"/>
                    <a:pt x="115" y="248"/>
                    <a:pt x="115" y="248"/>
                  </a:cubicBezTo>
                  <a:close/>
                  <a:moveTo>
                    <a:pt x="89" y="221"/>
                  </a:moveTo>
                  <a:cubicBezTo>
                    <a:pt x="111" y="244"/>
                    <a:pt x="111" y="244"/>
                    <a:pt x="111" y="244"/>
                  </a:cubicBezTo>
                  <a:cubicBezTo>
                    <a:pt x="135" y="222"/>
                    <a:pt x="135" y="222"/>
                    <a:pt x="135" y="222"/>
                  </a:cubicBezTo>
                  <a:cubicBezTo>
                    <a:pt x="112" y="198"/>
                    <a:pt x="112" y="198"/>
                    <a:pt x="112" y="198"/>
                  </a:cubicBezTo>
                  <a:cubicBezTo>
                    <a:pt x="89" y="221"/>
                    <a:pt x="89" y="221"/>
                    <a:pt x="89" y="221"/>
                  </a:cubicBezTo>
                  <a:close/>
                  <a:moveTo>
                    <a:pt x="63" y="193"/>
                  </a:moveTo>
                  <a:cubicBezTo>
                    <a:pt x="86" y="171"/>
                    <a:pt x="86" y="171"/>
                    <a:pt x="86" y="171"/>
                  </a:cubicBezTo>
                  <a:cubicBezTo>
                    <a:pt x="109" y="195"/>
                    <a:pt x="109" y="195"/>
                    <a:pt x="109" y="195"/>
                  </a:cubicBezTo>
                  <a:cubicBezTo>
                    <a:pt x="85" y="217"/>
                    <a:pt x="85" y="217"/>
                    <a:pt x="85" y="217"/>
                  </a:cubicBezTo>
                  <a:cubicBezTo>
                    <a:pt x="63" y="193"/>
                    <a:pt x="63" y="193"/>
                    <a:pt x="63" y="193"/>
                  </a:cubicBezTo>
                  <a:close/>
                  <a:moveTo>
                    <a:pt x="37" y="166"/>
                  </a:moveTo>
                  <a:cubicBezTo>
                    <a:pt x="59" y="189"/>
                    <a:pt x="59" y="189"/>
                    <a:pt x="59" y="189"/>
                  </a:cubicBezTo>
                  <a:cubicBezTo>
                    <a:pt x="83" y="167"/>
                    <a:pt x="83" y="167"/>
                    <a:pt x="83" y="167"/>
                  </a:cubicBezTo>
                  <a:cubicBezTo>
                    <a:pt x="60" y="143"/>
                    <a:pt x="60" y="143"/>
                    <a:pt x="60" y="143"/>
                  </a:cubicBezTo>
                  <a:cubicBezTo>
                    <a:pt x="37" y="166"/>
                    <a:pt x="37" y="166"/>
                    <a:pt x="37" y="166"/>
                  </a:cubicBezTo>
                  <a:close/>
                  <a:moveTo>
                    <a:pt x="11" y="138"/>
                  </a:moveTo>
                  <a:cubicBezTo>
                    <a:pt x="35" y="116"/>
                    <a:pt x="35" y="116"/>
                    <a:pt x="35" y="116"/>
                  </a:cubicBezTo>
                  <a:cubicBezTo>
                    <a:pt x="57" y="140"/>
                    <a:pt x="57" y="140"/>
                    <a:pt x="57" y="140"/>
                  </a:cubicBezTo>
                  <a:cubicBezTo>
                    <a:pt x="33" y="162"/>
                    <a:pt x="33" y="162"/>
                    <a:pt x="33" y="162"/>
                  </a:cubicBezTo>
                  <a:cubicBezTo>
                    <a:pt x="11" y="138"/>
                    <a:pt x="11" y="138"/>
                    <a:pt x="11" y="138"/>
                  </a:cubicBezTo>
                  <a:close/>
                  <a:moveTo>
                    <a:pt x="87" y="274"/>
                  </a:moveTo>
                  <a:cubicBezTo>
                    <a:pt x="109" y="298"/>
                    <a:pt x="109" y="298"/>
                    <a:pt x="109" y="298"/>
                  </a:cubicBezTo>
                  <a:cubicBezTo>
                    <a:pt x="133" y="275"/>
                    <a:pt x="133" y="275"/>
                    <a:pt x="133" y="275"/>
                  </a:cubicBezTo>
                  <a:cubicBezTo>
                    <a:pt x="111" y="252"/>
                    <a:pt x="111" y="252"/>
                    <a:pt x="111" y="252"/>
                  </a:cubicBezTo>
                  <a:cubicBezTo>
                    <a:pt x="87" y="274"/>
                    <a:pt x="87" y="274"/>
                    <a:pt x="87" y="274"/>
                  </a:cubicBezTo>
                  <a:close/>
                  <a:moveTo>
                    <a:pt x="61" y="247"/>
                  </a:moveTo>
                  <a:cubicBezTo>
                    <a:pt x="85" y="224"/>
                    <a:pt x="85" y="224"/>
                    <a:pt x="85" y="224"/>
                  </a:cubicBezTo>
                  <a:cubicBezTo>
                    <a:pt x="107" y="248"/>
                    <a:pt x="107" y="248"/>
                    <a:pt x="107" y="248"/>
                  </a:cubicBezTo>
                  <a:cubicBezTo>
                    <a:pt x="83" y="270"/>
                    <a:pt x="83" y="270"/>
                    <a:pt x="83" y="270"/>
                  </a:cubicBezTo>
                  <a:cubicBezTo>
                    <a:pt x="61" y="247"/>
                    <a:pt x="61" y="247"/>
                    <a:pt x="61" y="247"/>
                  </a:cubicBezTo>
                  <a:close/>
                  <a:moveTo>
                    <a:pt x="35" y="219"/>
                  </a:moveTo>
                  <a:cubicBezTo>
                    <a:pt x="58" y="243"/>
                    <a:pt x="58" y="243"/>
                    <a:pt x="58" y="243"/>
                  </a:cubicBezTo>
                  <a:cubicBezTo>
                    <a:pt x="81" y="220"/>
                    <a:pt x="81" y="220"/>
                    <a:pt x="81" y="220"/>
                  </a:cubicBezTo>
                  <a:cubicBezTo>
                    <a:pt x="59" y="197"/>
                    <a:pt x="59" y="197"/>
                    <a:pt x="59" y="197"/>
                  </a:cubicBezTo>
                  <a:cubicBezTo>
                    <a:pt x="35" y="219"/>
                    <a:pt x="35" y="219"/>
                    <a:pt x="35" y="219"/>
                  </a:cubicBezTo>
                  <a:close/>
                  <a:moveTo>
                    <a:pt x="102" y="1"/>
                  </a:moveTo>
                  <a:cubicBezTo>
                    <a:pt x="95" y="7"/>
                    <a:pt x="95" y="7"/>
                    <a:pt x="95" y="7"/>
                  </a:cubicBezTo>
                  <a:cubicBezTo>
                    <a:pt x="117" y="30"/>
                    <a:pt x="117" y="30"/>
                    <a:pt x="117" y="30"/>
                  </a:cubicBezTo>
                  <a:cubicBezTo>
                    <a:pt x="141" y="8"/>
                    <a:pt x="141" y="8"/>
                    <a:pt x="141" y="8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36" y="0"/>
                    <a:pt x="139" y="1"/>
                    <a:pt x="141" y="1"/>
                  </a:cubicBezTo>
                  <a:cubicBezTo>
                    <a:pt x="145" y="5"/>
                    <a:pt x="145" y="5"/>
                    <a:pt x="145" y="5"/>
                  </a:cubicBezTo>
                  <a:cubicBezTo>
                    <a:pt x="148" y="2"/>
                    <a:pt x="148" y="2"/>
                    <a:pt x="148" y="2"/>
                  </a:cubicBezTo>
                  <a:cubicBezTo>
                    <a:pt x="150" y="2"/>
                    <a:pt x="152" y="3"/>
                    <a:pt x="154" y="3"/>
                  </a:cubicBezTo>
                  <a:cubicBezTo>
                    <a:pt x="148" y="8"/>
                    <a:pt x="148" y="8"/>
                    <a:pt x="148" y="8"/>
                  </a:cubicBezTo>
                  <a:cubicBezTo>
                    <a:pt x="171" y="32"/>
                    <a:pt x="171" y="32"/>
                    <a:pt x="171" y="32"/>
                  </a:cubicBezTo>
                  <a:cubicBezTo>
                    <a:pt x="189" y="14"/>
                    <a:pt x="189" y="14"/>
                    <a:pt x="189" y="14"/>
                  </a:cubicBezTo>
                  <a:cubicBezTo>
                    <a:pt x="191" y="15"/>
                    <a:pt x="193" y="16"/>
                    <a:pt x="195" y="17"/>
                  </a:cubicBezTo>
                  <a:cubicBezTo>
                    <a:pt x="174" y="36"/>
                    <a:pt x="174" y="36"/>
                    <a:pt x="174" y="36"/>
                  </a:cubicBezTo>
                  <a:cubicBezTo>
                    <a:pt x="197" y="60"/>
                    <a:pt x="197" y="60"/>
                    <a:pt x="197" y="60"/>
                  </a:cubicBezTo>
                  <a:cubicBezTo>
                    <a:pt x="220" y="37"/>
                    <a:pt x="220" y="37"/>
                    <a:pt x="220" y="37"/>
                  </a:cubicBezTo>
                  <a:cubicBezTo>
                    <a:pt x="206" y="22"/>
                    <a:pt x="206" y="22"/>
                    <a:pt x="206" y="22"/>
                  </a:cubicBezTo>
                  <a:cubicBezTo>
                    <a:pt x="211" y="25"/>
                    <a:pt x="217" y="28"/>
                    <a:pt x="222" y="31"/>
                  </a:cubicBezTo>
                  <a:cubicBezTo>
                    <a:pt x="224" y="34"/>
                    <a:pt x="224" y="34"/>
                    <a:pt x="224" y="34"/>
                  </a:cubicBezTo>
                  <a:cubicBezTo>
                    <a:pt x="225" y="33"/>
                    <a:pt x="225" y="33"/>
                    <a:pt x="225" y="33"/>
                  </a:cubicBezTo>
                  <a:cubicBezTo>
                    <a:pt x="226" y="34"/>
                    <a:pt x="228" y="35"/>
                    <a:pt x="229" y="36"/>
                  </a:cubicBezTo>
                  <a:cubicBezTo>
                    <a:pt x="228" y="38"/>
                    <a:pt x="228" y="38"/>
                    <a:pt x="228" y="38"/>
                  </a:cubicBezTo>
                  <a:cubicBezTo>
                    <a:pt x="250" y="61"/>
                    <a:pt x="250" y="61"/>
                    <a:pt x="250" y="61"/>
                  </a:cubicBezTo>
                  <a:cubicBezTo>
                    <a:pt x="255" y="56"/>
                    <a:pt x="255" y="56"/>
                    <a:pt x="255" y="56"/>
                  </a:cubicBezTo>
                  <a:cubicBezTo>
                    <a:pt x="257" y="58"/>
                    <a:pt x="258" y="59"/>
                    <a:pt x="259" y="60"/>
                  </a:cubicBezTo>
                  <a:cubicBezTo>
                    <a:pt x="254" y="65"/>
                    <a:pt x="254" y="65"/>
                    <a:pt x="254" y="65"/>
                  </a:cubicBezTo>
                  <a:cubicBezTo>
                    <a:pt x="276" y="89"/>
                    <a:pt x="276" y="89"/>
                    <a:pt x="276" y="89"/>
                  </a:cubicBezTo>
                  <a:cubicBezTo>
                    <a:pt x="281" y="84"/>
                    <a:pt x="281" y="84"/>
                    <a:pt x="281" y="84"/>
                  </a:cubicBezTo>
                  <a:cubicBezTo>
                    <a:pt x="283" y="85"/>
                    <a:pt x="284" y="86"/>
                    <a:pt x="285" y="88"/>
                  </a:cubicBezTo>
                  <a:cubicBezTo>
                    <a:pt x="280" y="93"/>
                    <a:pt x="280" y="93"/>
                    <a:pt x="280" y="93"/>
                  </a:cubicBezTo>
                  <a:cubicBezTo>
                    <a:pt x="302" y="116"/>
                    <a:pt x="302" y="116"/>
                    <a:pt x="302" y="116"/>
                  </a:cubicBezTo>
                  <a:cubicBezTo>
                    <a:pt x="303" y="115"/>
                    <a:pt x="303" y="115"/>
                    <a:pt x="303" y="115"/>
                  </a:cubicBezTo>
                  <a:cubicBezTo>
                    <a:pt x="304" y="116"/>
                    <a:pt x="305" y="118"/>
                    <a:pt x="306" y="120"/>
                  </a:cubicBezTo>
                  <a:cubicBezTo>
                    <a:pt x="306" y="120"/>
                    <a:pt x="306" y="120"/>
                    <a:pt x="306" y="120"/>
                  </a:cubicBezTo>
                  <a:cubicBezTo>
                    <a:pt x="308" y="122"/>
                    <a:pt x="308" y="122"/>
                    <a:pt x="308" y="122"/>
                  </a:cubicBezTo>
                  <a:cubicBezTo>
                    <a:pt x="311" y="128"/>
                    <a:pt x="314" y="133"/>
                    <a:pt x="316" y="139"/>
                  </a:cubicBezTo>
                  <a:cubicBezTo>
                    <a:pt x="302" y="124"/>
                    <a:pt x="302" y="124"/>
                    <a:pt x="302" y="124"/>
                  </a:cubicBezTo>
                  <a:cubicBezTo>
                    <a:pt x="278" y="146"/>
                    <a:pt x="278" y="146"/>
                    <a:pt x="278" y="146"/>
                  </a:cubicBezTo>
                  <a:cubicBezTo>
                    <a:pt x="300" y="170"/>
                    <a:pt x="300" y="170"/>
                    <a:pt x="300" y="170"/>
                  </a:cubicBezTo>
                  <a:cubicBezTo>
                    <a:pt x="321" y="150"/>
                    <a:pt x="321" y="150"/>
                    <a:pt x="321" y="150"/>
                  </a:cubicBezTo>
                  <a:cubicBezTo>
                    <a:pt x="322" y="152"/>
                    <a:pt x="322" y="154"/>
                    <a:pt x="323" y="156"/>
                  </a:cubicBezTo>
                  <a:cubicBezTo>
                    <a:pt x="304" y="174"/>
                    <a:pt x="304" y="174"/>
                    <a:pt x="304" y="174"/>
                  </a:cubicBezTo>
                  <a:cubicBezTo>
                    <a:pt x="326" y="197"/>
                    <a:pt x="326" y="197"/>
                    <a:pt x="326" y="197"/>
                  </a:cubicBezTo>
                  <a:cubicBezTo>
                    <a:pt x="332" y="192"/>
                    <a:pt x="332" y="192"/>
                    <a:pt x="332" y="192"/>
                  </a:cubicBezTo>
                  <a:cubicBezTo>
                    <a:pt x="332" y="194"/>
                    <a:pt x="333" y="196"/>
                    <a:pt x="333" y="198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33" y="205"/>
                    <a:pt x="333" y="205"/>
                    <a:pt x="333" y="205"/>
                  </a:cubicBezTo>
                  <a:cubicBezTo>
                    <a:pt x="334" y="207"/>
                    <a:pt x="334" y="210"/>
                    <a:pt x="334" y="213"/>
                  </a:cubicBezTo>
                  <a:cubicBezTo>
                    <a:pt x="326" y="205"/>
                    <a:pt x="326" y="205"/>
                    <a:pt x="326" y="205"/>
                  </a:cubicBezTo>
                  <a:cubicBezTo>
                    <a:pt x="303" y="227"/>
                    <a:pt x="303" y="227"/>
                    <a:pt x="303" y="227"/>
                  </a:cubicBezTo>
                  <a:cubicBezTo>
                    <a:pt x="325" y="251"/>
                    <a:pt x="325" y="251"/>
                    <a:pt x="325" y="251"/>
                  </a:cubicBezTo>
                  <a:cubicBezTo>
                    <a:pt x="332" y="244"/>
                    <a:pt x="332" y="244"/>
                    <a:pt x="332" y="244"/>
                  </a:cubicBezTo>
                  <a:cubicBezTo>
                    <a:pt x="331" y="247"/>
                    <a:pt x="330" y="250"/>
                    <a:pt x="329" y="254"/>
                  </a:cubicBezTo>
                  <a:cubicBezTo>
                    <a:pt x="328" y="254"/>
                    <a:pt x="328" y="254"/>
                    <a:pt x="328" y="254"/>
                  </a:cubicBezTo>
                  <a:cubicBezTo>
                    <a:pt x="329" y="255"/>
                    <a:pt x="329" y="255"/>
                    <a:pt x="329" y="255"/>
                  </a:cubicBezTo>
                  <a:cubicBezTo>
                    <a:pt x="329" y="257"/>
                    <a:pt x="328" y="259"/>
                    <a:pt x="327" y="261"/>
                  </a:cubicBezTo>
                  <a:cubicBezTo>
                    <a:pt x="325" y="258"/>
                    <a:pt x="325" y="258"/>
                    <a:pt x="325" y="258"/>
                  </a:cubicBezTo>
                  <a:cubicBezTo>
                    <a:pt x="301" y="280"/>
                    <a:pt x="301" y="280"/>
                    <a:pt x="301" y="280"/>
                  </a:cubicBezTo>
                  <a:cubicBezTo>
                    <a:pt x="312" y="292"/>
                    <a:pt x="312" y="292"/>
                    <a:pt x="312" y="292"/>
                  </a:cubicBezTo>
                  <a:cubicBezTo>
                    <a:pt x="311" y="293"/>
                    <a:pt x="310" y="295"/>
                    <a:pt x="309" y="296"/>
                  </a:cubicBezTo>
                  <a:cubicBezTo>
                    <a:pt x="297" y="284"/>
                    <a:pt x="297" y="284"/>
                    <a:pt x="297" y="284"/>
                  </a:cubicBezTo>
                  <a:cubicBezTo>
                    <a:pt x="273" y="306"/>
                    <a:pt x="273" y="306"/>
                    <a:pt x="273" y="306"/>
                  </a:cubicBezTo>
                  <a:cubicBezTo>
                    <a:pt x="285" y="319"/>
                    <a:pt x="285" y="319"/>
                    <a:pt x="285" y="319"/>
                  </a:cubicBezTo>
                  <a:cubicBezTo>
                    <a:pt x="284" y="320"/>
                    <a:pt x="282" y="321"/>
                    <a:pt x="280" y="322"/>
                  </a:cubicBezTo>
                  <a:cubicBezTo>
                    <a:pt x="270" y="310"/>
                    <a:pt x="270" y="310"/>
                    <a:pt x="270" y="310"/>
                  </a:cubicBezTo>
                  <a:cubicBezTo>
                    <a:pt x="246" y="332"/>
                    <a:pt x="246" y="332"/>
                    <a:pt x="246" y="332"/>
                  </a:cubicBezTo>
                  <a:cubicBezTo>
                    <a:pt x="249" y="335"/>
                    <a:pt x="249" y="335"/>
                    <a:pt x="249" y="335"/>
                  </a:cubicBezTo>
                  <a:cubicBezTo>
                    <a:pt x="247" y="336"/>
                    <a:pt x="245" y="336"/>
                    <a:pt x="243" y="337"/>
                  </a:cubicBezTo>
                  <a:cubicBezTo>
                    <a:pt x="242" y="336"/>
                    <a:pt x="242" y="336"/>
                    <a:pt x="242" y="336"/>
                  </a:cubicBezTo>
                  <a:cubicBezTo>
                    <a:pt x="241" y="337"/>
                    <a:pt x="241" y="337"/>
                    <a:pt x="241" y="337"/>
                  </a:cubicBezTo>
                  <a:cubicBezTo>
                    <a:pt x="238" y="338"/>
                    <a:pt x="235" y="338"/>
                    <a:pt x="232" y="338"/>
                  </a:cubicBezTo>
                  <a:cubicBezTo>
                    <a:pt x="238" y="332"/>
                    <a:pt x="238" y="332"/>
                    <a:pt x="238" y="332"/>
                  </a:cubicBezTo>
                  <a:cubicBezTo>
                    <a:pt x="216" y="308"/>
                    <a:pt x="216" y="308"/>
                    <a:pt x="216" y="308"/>
                  </a:cubicBezTo>
                  <a:cubicBezTo>
                    <a:pt x="193" y="331"/>
                    <a:pt x="193" y="331"/>
                    <a:pt x="193" y="331"/>
                  </a:cubicBezTo>
                  <a:cubicBezTo>
                    <a:pt x="200" y="339"/>
                    <a:pt x="200" y="339"/>
                    <a:pt x="200" y="339"/>
                  </a:cubicBezTo>
                  <a:cubicBezTo>
                    <a:pt x="197" y="339"/>
                    <a:pt x="195" y="338"/>
                    <a:pt x="192" y="338"/>
                  </a:cubicBezTo>
                  <a:cubicBezTo>
                    <a:pt x="189" y="334"/>
                    <a:pt x="189" y="334"/>
                    <a:pt x="189" y="334"/>
                  </a:cubicBezTo>
                  <a:cubicBezTo>
                    <a:pt x="186" y="337"/>
                    <a:pt x="186" y="337"/>
                    <a:pt x="186" y="337"/>
                  </a:cubicBezTo>
                  <a:cubicBezTo>
                    <a:pt x="184" y="337"/>
                    <a:pt x="181" y="336"/>
                    <a:pt x="179" y="336"/>
                  </a:cubicBezTo>
                  <a:cubicBezTo>
                    <a:pt x="185" y="331"/>
                    <a:pt x="185" y="331"/>
                    <a:pt x="185" y="331"/>
                  </a:cubicBezTo>
                  <a:cubicBezTo>
                    <a:pt x="163" y="307"/>
                    <a:pt x="163" y="307"/>
                    <a:pt x="163" y="307"/>
                  </a:cubicBezTo>
                  <a:cubicBezTo>
                    <a:pt x="144" y="325"/>
                    <a:pt x="144" y="325"/>
                    <a:pt x="144" y="325"/>
                  </a:cubicBezTo>
                  <a:cubicBezTo>
                    <a:pt x="142" y="324"/>
                    <a:pt x="140" y="323"/>
                    <a:pt x="139" y="322"/>
                  </a:cubicBezTo>
                  <a:cubicBezTo>
                    <a:pt x="159" y="303"/>
                    <a:pt x="159" y="303"/>
                    <a:pt x="159" y="303"/>
                  </a:cubicBezTo>
                  <a:cubicBezTo>
                    <a:pt x="137" y="279"/>
                    <a:pt x="137" y="279"/>
                    <a:pt x="137" y="279"/>
                  </a:cubicBezTo>
                  <a:cubicBezTo>
                    <a:pt x="113" y="302"/>
                    <a:pt x="113" y="302"/>
                    <a:pt x="113" y="302"/>
                  </a:cubicBezTo>
                  <a:cubicBezTo>
                    <a:pt x="128" y="317"/>
                    <a:pt x="128" y="317"/>
                    <a:pt x="128" y="317"/>
                  </a:cubicBezTo>
                  <a:cubicBezTo>
                    <a:pt x="122" y="314"/>
                    <a:pt x="117" y="311"/>
                    <a:pt x="111" y="308"/>
                  </a:cubicBezTo>
                  <a:cubicBezTo>
                    <a:pt x="109" y="305"/>
                    <a:pt x="109" y="305"/>
                    <a:pt x="109" y="305"/>
                  </a:cubicBezTo>
                  <a:cubicBezTo>
                    <a:pt x="109" y="306"/>
                    <a:pt x="109" y="306"/>
                    <a:pt x="109" y="306"/>
                  </a:cubicBezTo>
                  <a:cubicBezTo>
                    <a:pt x="107" y="305"/>
                    <a:pt x="106" y="304"/>
                    <a:pt x="104" y="303"/>
                  </a:cubicBezTo>
                  <a:cubicBezTo>
                    <a:pt x="106" y="301"/>
                    <a:pt x="106" y="301"/>
                    <a:pt x="106" y="301"/>
                  </a:cubicBezTo>
                  <a:cubicBezTo>
                    <a:pt x="83" y="278"/>
                    <a:pt x="83" y="278"/>
                    <a:pt x="83" y="278"/>
                  </a:cubicBezTo>
                  <a:cubicBezTo>
                    <a:pt x="78" y="283"/>
                    <a:pt x="78" y="283"/>
                    <a:pt x="78" y="283"/>
                  </a:cubicBezTo>
                  <a:cubicBezTo>
                    <a:pt x="77" y="281"/>
                    <a:pt x="76" y="280"/>
                    <a:pt x="74" y="279"/>
                  </a:cubicBezTo>
                  <a:cubicBezTo>
                    <a:pt x="80" y="274"/>
                    <a:pt x="80" y="274"/>
                    <a:pt x="80" y="274"/>
                  </a:cubicBezTo>
                  <a:cubicBezTo>
                    <a:pt x="57" y="250"/>
                    <a:pt x="57" y="250"/>
                    <a:pt x="57" y="250"/>
                  </a:cubicBezTo>
                  <a:cubicBezTo>
                    <a:pt x="52" y="255"/>
                    <a:pt x="52" y="255"/>
                    <a:pt x="52" y="255"/>
                  </a:cubicBezTo>
                  <a:cubicBezTo>
                    <a:pt x="51" y="254"/>
                    <a:pt x="50" y="253"/>
                    <a:pt x="49" y="251"/>
                  </a:cubicBezTo>
                  <a:cubicBezTo>
                    <a:pt x="54" y="246"/>
                    <a:pt x="54" y="246"/>
                    <a:pt x="54" y="246"/>
                  </a:cubicBezTo>
                  <a:cubicBezTo>
                    <a:pt x="31" y="223"/>
                    <a:pt x="31" y="223"/>
                    <a:pt x="31" y="223"/>
                  </a:cubicBezTo>
                  <a:cubicBezTo>
                    <a:pt x="30" y="224"/>
                    <a:pt x="30" y="224"/>
                    <a:pt x="30" y="224"/>
                  </a:cubicBezTo>
                  <a:cubicBezTo>
                    <a:pt x="29" y="223"/>
                    <a:pt x="28" y="221"/>
                    <a:pt x="27" y="219"/>
                  </a:cubicBezTo>
                  <a:cubicBezTo>
                    <a:pt x="28" y="219"/>
                    <a:pt x="28" y="219"/>
                    <a:pt x="28" y="219"/>
                  </a:cubicBezTo>
                  <a:cubicBezTo>
                    <a:pt x="26" y="217"/>
                    <a:pt x="26" y="217"/>
                    <a:pt x="26" y="217"/>
                  </a:cubicBezTo>
                  <a:cubicBezTo>
                    <a:pt x="22" y="211"/>
                    <a:pt x="20" y="206"/>
                    <a:pt x="17" y="200"/>
                  </a:cubicBezTo>
                  <a:cubicBezTo>
                    <a:pt x="32" y="215"/>
                    <a:pt x="32" y="215"/>
                    <a:pt x="32" y="215"/>
                  </a:cubicBezTo>
                  <a:cubicBezTo>
                    <a:pt x="55" y="193"/>
                    <a:pt x="55" y="193"/>
                    <a:pt x="55" y="193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13" y="189"/>
                    <a:pt x="13" y="189"/>
                    <a:pt x="13" y="189"/>
                  </a:cubicBezTo>
                  <a:cubicBezTo>
                    <a:pt x="12" y="187"/>
                    <a:pt x="11" y="185"/>
                    <a:pt x="11" y="183"/>
                  </a:cubicBezTo>
                  <a:cubicBezTo>
                    <a:pt x="29" y="165"/>
                    <a:pt x="29" y="165"/>
                    <a:pt x="29" y="165"/>
                  </a:cubicBezTo>
                  <a:cubicBezTo>
                    <a:pt x="7" y="142"/>
                    <a:pt x="7" y="142"/>
                    <a:pt x="7" y="142"/>
                  </a:cubicBezTo>
                  <a:cubicBezTo>
                    <a:pt x="1" y="147"/>
                    <a:pt x="1" y="147"/>
                    <a:pt x="1" y="147"/>
                  </a:cubicBezTo>
                  <a:cubicBezTo>
                    <a:pt x="1" y="145"/>
                    <a:pt x="1" y="143"/>
                    <a:pt x="1" y="141"/>
                  </a:cubicBezTo>
                  <a:cubicBezTo>
                    <a:pt x="3" y="138"/>
                    <a:pt x="3" y="138"/>
                    <a:pt x="3" y="138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0" y="132"/>
                    <a:pt x="0" y="129"/>
                    <a:pt x="0" y="126"/>
                  </a:cubicBezTo>
                  <a:cubicBezTo>
                    <a:pt x="7" y="134"/>
                    <a:pt x="7" y="134"/>
                    <a:pt x="7" y="134"/>
                  </a:cubicBezTo>
                  <a:cubicBezTo>
                    <a:pt x="31" y="112"/>
                    <a:pt x="31" y="112"/>
                    <a:pt x="31" y="112"/>
                  </a:cubicBezTo>
                  <a:cubicBezTo>
                    <a:pt x="9" y="88"/>
                    <a:pt x="9" y="88"/>
                    <a:pt x="9" y="88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2"/>
                    <a:pt x="3" y="89"/>
                    <a:pt x="4" y="85"/>
                  </a:cubicBezTo>
                  <a:cubicBezTo>
                    <a:pt x="5" y="85"/>
                    <a:pt x="5" y="85"/>
                    <a:pt x="5" y="85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5" y="82"/>
                    <a:pt x="5" y="80"/>
                    <a:pt x="6" y="78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32" y="59"/>
                    <a:pt x="32" y="59"/>
                    <a:pt x="32" y="59"/>
                  </a:cubicBezTo>
                  <a:cubicBezTo>
                    <a:pt x="21" y="47"/>
                    <a:pt x="21" y="47"/>
                    <a:pt x="21" y="47"/>
                  </a:cubicBezTo>
                  <a:cubicBezTo>
                    <a:pt x="23" y="45"/>
                    <a:pt x="24" y="44"/>
                    <a:pt x="25" y="43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48" y="20"/>
                    <a:pt x="48" y="20"/>
                    <a:pt x="48" y="20"/>
                  </a:cubicBezTo>
                  <a:cubicBezTo>
                    <a:pt x="50" y="19"/>
                    <a:pt x="51" y="18"/>
                    <a:pt x="53" y="17"/>
                  </a:cubicBezTo>
                  <a:cubicBezTo>
                    <a:pt x="64" y="29"/>
                    <a:pt x="64" y="29"/>
                    <a:pt x="64" y="29"/>
                  </a:cubicBezTo>
                  <a:cubicBezTo>
                    <a:pt x="87" y="7"/>
                    <a:pt x="87" y="7"/>
                    <a:pt x="87" y="7"/>
                  </a:cubicBezTo>
                  <a:cubicBezTo>
                    <a:pt x="85" y="4"/>
                    <a:pt x="85" y="4"/>
                    <a:pt x="85" y="4"/>
                  </a:cubicBezTo>
                  <a:cubicBezTo>
                    <a:pt x="87" y="3"/>
                    <a:pt x="89" y="3"/>
                    <a:pt x="91" y="2"/>
                  </a:cubicBezTo>
                  <a:cubicBezTo>
                    <a:pt x="91" y="3"/>
                    <a:pt x="91" y="3"/>
                    <a:pt x="91" y="3"/>
                  </a:cubicBezTo>
                  <a:cubicBezTo>
                    <a:pt x="92" y="2"/>
                    <a:pt x="92" y="2"/>
                    <a:pt x="92" y="2"/>
                  </a:cubicBezTo>
                  <a:cubicBezTo>
                    <a:pt x="95" y="1"/>
                    <a:pt x="99" y="1"/>
                    <a:pt x="102" y="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8"/>
            <p:cNvSpPr>
              <a:spLocks noEditPoints="1"/>
            </p:cNvSpPr>
            <p:nvPr/>
          </p:nvSpPr>
          <p:spPr bwMode="auto">
            <a:xfrm>
              <a:off x="6026936" y="2021176"/>
              <a:ext cx="1506537" cy="1543050"/>
            </a:xfrm>
            <a:custGeom>
              <a:avLst/>
              <a:gdLst>
                <a:gd name="T0" fmla="*/ 63 w 401"/>
                <a:gd name="T1" fmla="*/ 59 h 411"/>
                <a:gd name="T2" fmla="*/ 314 w 401"/>
                <a:gd name="T3" fmla="*/ 99 h 411"/>
                <a:gd name="T4" fmla="*/ 338 w 401"/>
                <a:gd name="T5" fmla="*/ 351 h 411"/>
                <a:gd name="T6" fmla="*/ 87 w 401"/>
                <a:gd name="T7" fmla="*/ 312 h 411"/>
                <a:gd name="T8" fmla="*/ 63 w 401"/>
                <a:gd name="T9" fmla="*/ 59 h 411"/>
                <a:gd name="T10" fmla="*/ 101 w 401"/>
                <a:gd name="T11" fmla="*/ 299 h 411"/>
                <a:gd name="T12" fmla="*/ 326 w 401"/>
                <a:gd name="T13" fmla="*/ 338 h 411"/>
                <a:gd name="T14" fmla="*/ 300 w 401"/>
                <a:gd name="T15" fmla="*/ 112 h 411"/>
                <a:gd name="T16" fmla="*/ 76 w 401"/>
                <a:gd name="T17" fmla="*/ 73 h 411"/>
                <a:gd name="T18" fmla="*/ 101 w 401"/>
                <a:gd name="T19" fmla="*/ 299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1" h="411">
                  <a:moveTo>
                    <a:pt x="63" y="59"/>
                  </a:moveTo>
                  <a:cubicBezTo>
                    <a:pt x="126" y="0"/>
                    <a:pt x="238" y="18"/>
                    <a:pt x="314" y="99"/>
                  </a:cubicBezTo>
                  <a:cubicBezTo>
                    <a:pt x="390" y="179"/>
                    <a:pt x="401" y="292"/>
                    <a:pt x="338" y="351"/>
                  </a:cubicBezTo>
                  <a:cubicBezTo>
                    <a:pt x="276" y="411"/>
                    <a:pt x="163" y="393"/>
                    <a:pt x="87" y="312"/>
                  </a:cubicBezTo>
                  <a:cubicBezTo>
                    <a:pt x="11" y="232"/>
                    <a:pt x="0" y="119"/>
                    <a:pt x="63" y="59"/>
                  </a:cubicBezTo>
                  <a:close/>
                  <a:moveTo>
                    <a:pt x="101" y="299"/>
                  </a:moveTo>
                  <a:cubicBezTo>
                    <a:pt x="170" y="372"/>
                    <a:pt x="271" y="390"/>
                    <a:pt x="326" y="338"/>
                  </a:cubicBezTo>
                  <a:cubicBezTo>
                    <a:pt x="381" y="286"/>
                    <a:pt x="369" y="185"/>
                    <a:pt x="300" y="112"/>
                  </a:cubicBezTo>
                  <a:cubicBezTo>
                    <a:pt x="231" y="39"/>
                    <a:pt x="130" y="21"/>
                    <a:pt x="76" y="73"/>
                  </a:cubicBezTo>
                  <a:cubicBezTo>
                    <a:pt x="21" y="125"/>
                    <a:pt x="32" y="226"/>
                    <a:pt x="101" y="299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7800173" y="3970626"/>
              <a:ext cx="439737" cy="469900"/>
            </a:xfrm>
            <a:custGeom>
              <a:avLst/>
              <a:gdLst>
                <a:gd name="T0" fmla="*/ 108 w 117"/>
                <a:gd name="T1" fmla="*/ 67 h 125"/>
                <a:gd name="T2" fmla="*/ 117 w 117"/>
                <a:gd name="T3" fmla="*/ 55 h 125"/>
                <a:gd name="T4" fmla="*/ 49 w 117"/>
                <a:gd name="T5" fmla="*/ 0 h 125"/>
                <a:gd name="T6" fmla="*/ 40 w 117"/>
                <a:gd name="T7" fmla="*/ 12 h 125"/>
                <a:gd name="T8" fmla="*/ 108 w 117"/>
                <a:gd name="T9" fmla="*/ 6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25">
                  <a:moveTo>
                    <a:pt x="108" y="67"/>
                  </a:moveTo>
                  <a:cubicBezTo>
                    <a:pt x="117" y="55"/>
                    <a:pt x="117" y="55"/>
                    <a:pt x="117" y="55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0" y="62"/>
                    <a:pt x="62" y="125"/>
                    <a:pt x="108" y="67"/>
                  </a:cubicBezTo>
                  <a:close/>
                </a:path>
              </a:pathLst>
            </a:custGeom>
            <a:solidFill>
              <a:srgbClr val="FFEC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7984323" y="3481676"/>
              <a:ext cx="642937" cy="695325"/>
            </a:xfrm>
            <a:custGeom>
              <a:avLst/>
              <a:gdLst>
                <a:gd name="T0" fmla="*/ 68 w 171"/>
                <a:gd name="T1" fmla="*/ 185 h 185"/>
                <a:gd name="T2" fmla="*/ 156 w 171"/>
                <a:gd name="T3" fmla="*/ 77 h 185"/>
                <a:gd name="T4" fmla="*/ 149 w 171"/>
                <a:gd name="T5" fmla="*/ 15 h 185"/>
                <a:gd name="T6" fmla="*/ 149 w 171"/>
                <a:gd name="T7" fmla="*/ 15 h 185"/>
                <a:gd name="T8" fmla="*/ 86 w 171"/>
                <a:gd name="T9" fmla="*/ 22 h 185"/>
                <a:gd name="T10" fmla="*/ 0 w 171"/>
                <a:gd name="T11" fmla="*/ 130 h 185"/>
                <a:gd name="T12" fmla="*/ 68 w 171"/>
                <a:gd name="T13" fmla="*/ 18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1" h="185">
                  <a:moveTo>
                    <a:pt x="68" y="185"/>
                  </a:moveTo>
                  <a:cubicBezTo>
                    <a:pt x="156" y="77"/>
                    <a:pt x="156" y="77"/>
                    <a:pt x="156" y="77"/>
                  </a:cubicBezTo>
                  <a:cubicBezTo>
                    <a:pt x="171" y="58"/>
                    <a:pt x="168" y="30"/>
                    <a:pt x="149" y="15"/>
                  </a:cubicBezTo>
                  <a:cubicBezTo>
                    <a:pt x="149" y="15"/>
                    <a:pt x="149" y="15"/>
                    <a:pt x="149" y="15"/>
                  </a:cubicBezTo>
                  <a:cubicBezTo>
                    <a:pt x="130" y="0"/>
                    <a:pt x="101" y="3"/>
                    <a:pt x="86" y="22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0" y="155"/>
                    <a:pt x="43" y="172"/>
                    <a:pt x="68" y="185"/>
                  </a:cubicBezTo>
                  <a:close/>
                </a:path>
              </a:pathLst>
            </a:custGeom>
            <a:solidFill>
              <a:srgbClr val="FFEC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8487561" y="2799051"/>
              <a:ext cx="700087" cy="758825"/>
            </a:xfrm>
            <a:custGeom>
              <a:avLst/>
              <a:gdLst>
                <a:gd name="T0" fmla="*/ 151 w 186"/>
                <a:gd name="T1" fmla="*/ 105 h 202"/>
                <a:gd name="T2" fmla="*/ 75 w 186"/>
                <a:gd name="T3" fmla="*/ 202 h 202"/>
                <a:gd name="T4" fmla="*/ 0 w 186"/>
                <a:gd name="T5" fmla="*/ 145 h 202"/>
                <a:gd name="T6" fmla="*/ 78 w 186"/>
                <a:gd name="T7" fmla="*/ 47 h 202"/>
                <a:gd name="T8" fmla="*/ 151 w 186"/>
                <a:gd name="T9" fmla="*/ 105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202">
                  <a:moveTo>
                    <a:pt x="151" y="105"/>
                  </a:moveTo>
                  <a:cubicBezTo>
                    <a:pt x="75" y="202"/>
                    <a:pt x="75" y="202"/>
                    <a:pt x="75" y="202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14" y="0"/>
                    <a:pt x="186" y="61"/>
                    <a:pt x="151" y="10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7585861" y="3797589"/>
              <a:ext cx="188912" cy="187325"/>
            </a:xfrm>
            <a:custGeom>
              <a:avLst/>
              <a:gdLst>
                <a:gd name="T0" fmla="*/ 27 w 50"/>
                <a:gd name="T1" fmla="*/ 5 h 50"/>
                <a:gd name="T2" fmla="*/ 5 w 50"/>
                <a:gd name="T3" fmla="*/ 28 h 50"/>
                <a:gd name="T4" fmla="*/ 5 w 50"/>
                <a:gd name="T5" fmla="*/ 45 h 50"/>
                <a:gd name="T6" fmla="*/ 5 w 50"/>
                <a:gd name="T7" fmla="*/ 45 h 50"/>
                <a:gd name="T8" fmla="*/ 22 w 50"/>
                <a:gd name="T9" fmla="*/ 45 h 50"/>
                <a:gd name="T10" fmla="*/ 45 w 50"/>
                <a:gd name="T11" fmla="*/ 22 h 50"/>
                <a:gd name="T12" fmla="*/ 45 w 50"/>
                <a:gd name="T13" fmla="*/ 5 h 50"/>
                <a:gd name="T14" fmla="*/ 45 w 50"/>
                <a:gd name="T15" fmla="*/ 5 h 50"/>
                <a:gd name="T16" fmla="*/ 27 w 50"/>
                <a:gd name="T17" fmla="*/ 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50">
                  <a:moveTo>
                    <a:pt x="27" y="5"/>
                  </a:moveTo>
                  <a:cubicBezTo>
                    <a:pt x="5" y="28"/>
                    <a:pt x="5" y="28"/>
                    <a:pt x="5" y="28"/>
                  </a:cubicBezTo>
                  <a:cubicBezTo>
                    <a:pt x="0" y="33"/>
                    <a:pt x="0" y="40"/>
                    <a:pt x="5" y="45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10" y="50"/>
                    <a:pt x="18" y="50"/>
                    <a:pt x="22" y="45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50" y="18"/>
                    <a:pt x="50" y="10"/>
                    <a:pt x="45" y="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0" y="0"/>
                    <a:pt x="32" y="0"/>
                    <a:pt x="27" y="5"/>
                  </a:cubicBezTo>
                  <a:close/>
                </a:path>
              </a:pathLst>
            </a:custGeom>
            <a:solidFill>
              <a:srgbClr val="FFEC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7657298" y="3849976"/>
              <a:ext cx="188912" cy="188913"/>
            </a:xfrm>
            <a:custGeom>
              <a:avLst/>
              <a:gdLst>
                <a:gd name="T0" fmla="*/ 28 w 50"/>
                <a:gd name="T1" fmla="*/ 5 h 50"/>
                <a:gd name="T2" fmla="*/ 5 w 50"/>
                <a:gd name="T3" fmla="*/ 27 h 50"/>
                <a:gd name="T4" fmla="*/ 5 w 50"/>
                <a:gd name="T5" fmla="*/ 45 h 50"/>
                <a:gd name="T6" fmla="*/ 5 w 50"/>
                <a:gd name="T7" fmla="*/ 45 h 50"/>
                <a:gd name="T8" fmla="*/ 23 w 50"/>
                <a:gd name="T9" fmla="*/ 45 h 50"/>
                <a:gd name="T10" fmla="*/ 45 w 50"/>
                <a:gd name="T11" fmla="*/ 22 h 50"/>
                <a:gd name="T12" fmla="*/ 45 w 50"/>
                <a:gd name="T13" fmla="*/ 5 h 50"/>
                <a:gd name="T14" fmla="*/ 45 w 50"/>
                <a:gd name="T15" fmla="*/ 5 h 50"/>
                <a:gd name="T16" fmla="*/ 28 w 50"/>
                <a:gd name="T17" fmla="*/ 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50">
                  <a:moveTo>
                    <a:pt x="28" y="5"/>
                  </a:moveTo>
                  <a:cubicBezTo>
                    <a:pt x="5" y="27"/>
                    <a:pt x="5" y="27"/>
                    <a:pt x="5" y="27"/>
                  </a:cubicBezTo>
                  <a:cubicBezTo>
                    <a:pt x="0" y="32"/>
                    <a:pt x="0" y="40"/>
                    <a:pt x="5" y="45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10" y="50"/>
                    <a:pt x="18" y="50"/>
                    <a:pt x="23" y="45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50" y="17"/>
                    <a:pt x="50" y="10"/>
                    <a:pt x="45" y="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0" y="0"/>
                    <a:pt x="32" y="0"/>
                    <a:pt x="28" y="5"/>
                  </a:cubicBezTo>
                  <a:close/>
                </a:path>
              </a:pathLst>
            </a:custGeom>
            <a:solidFill>
              <a:srgbClr val="FFEC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7706511" y="3921414"/>
              <a:ext cx="187325" cy="188913"/>
            </a:xfrm>
            <a:custGeom>
              <a:avLst/>
              <a:gdLst>
                <a:gd name="T0" fmla="*/ 27 w 50"/>
                <a:gd name="T1" fmla="*/ 5 h 50"/>
                <a:gd name="T2" fmla="*/ 5 w 50"/>
                <a:gd name="T3" fmla="*/ 28 h 50"/>
                <a:gd name="T4" fmla="*/ 5 w 50"/>
                <a:gd name="T5" fmla="*/ 45 h 50"/>
                <a:gd name="T6" fmla="*/ 5 w 50"/>
                <a:gd name="T7" fmla="*/ 45 h 50"/>
                <a:gd name="T8" fmla="*/ 23 w 50"/>
                <a:gd name="T9" fmla="*/ 45 h 50"/>
                <a:gd name="T10" fmla="*/ 45 w 50"/>
                <a:gd name="T11" fmla="*/ 22 h 50"/>
                <a:gd name="T12" fmla="*/ 45 w 50"/>
                <a:gd name="T13" fmla="*/ 5 h 50"/>
                <a:gd name="T14" fmla="*/ 45 w 50"/>
                <a:gd name="T15" fmla="*/ 5 h 50"/>
                <a:gd name="T16" fmla="*/ 27 w 50"/>
                <a:gd name="T17" fmla="*/ 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50">
                  <a:moveTo>
                    <a:pt x="27" y="5"/>
                  </a:moveTo>
                  <a:cubicBezTo>
                    <a:pt x="5" y="28"/>
                    <a:pt x="5" y="28"/>
                    <a:pt x="5" y="28"/>
                  </a:cubicBezTo>
                  <a:cubicBezTo>
                    <a:pt x="0" y="33"/>
                    <a:pt x="0" y="40"/>
                    <a:pt x="5" y="45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10" y="50"/>
                    <a:pt x="18" y="50"/>
                    <a:pt x="23" y="45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50" y="18"/>
                    <a:pt x="50" y="10"/>
                    <a:pt x="45" y="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0" y="0"/>
                    <a:pt x="32" y="0"/>
                    <a:pt x="27" y="5"/>
                  </a:cubicBezTo>
                  <a:close/>
                </a:path>
              </a:pathLst>
            </a:custGeom>
            <a:solidFill>
              <a:srgbClr val="FFEC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7646186" y="3624551"/>
              <a:ext cx="139700" cy="101600"/>
            </a:xfrm>
            <a:custGeom>
              <a:avLst/>
              <a:gdLst>
                <a:gd name="T0" fmla="*/ 18 w 37"/>
                <a:gd name="T1" fmla="*/ 25 h 27"/>
                <a:gd name="T2" fmla="*/ 13 w 37"/>
                <a:gd name="T3" fmla="*/ 26 h 27"/>
                <a:gd name="T4" fmla="*/ 1 w 37"/>
                <a:gd name="T5" fmla="*/ 17 h 27"/>
                <a:gd name="T6" fmla="*/ 1 w 37"/>
                <a:gd name="T7" fmla="*/ 17 h 27"/>
                <a:gd name="T8" fmla="*/ 10 w 37"/>
                <a:gd name="T9" fmla="*/ 5 h 27"/>
                <a:gd name="T10" fmla="*/ 35 w 37"/>
                <a:gd name="T11" fmla="*/ 0 h 27"/>
                <a:gd name="T12" fmla="*/ 37 w 37"/>
                <a:gd name="T13" fmla="*/ 0 h 27"/>
                <a:gd name="T14" fmla="*/ 18 w 37"/>
                <a:gd name="T15" fmla="*/ 2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7">
                  <a:moveTo>
                    <a:pt x="18" y="25"/>
                  </a:moveTo>
                  <a:cubicBezTo>
                    <a:pt x="13" y="26"/>
                    <a:pt x="13" y="26"/>
                    <a:pt x="13" y="26"/>
                  </a:cubicBezTo>
                  <a:cubicBezTo>
                    <a:pt x="7" y="27"/>
                    <a:pt x="2" y="23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0" y="11"/>
                    <a:pt x="4" y="6"/>
                    <a:pt x="10" y="5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6" y="0"/>
                    <a:pt x="37" y="0"/>
                  </a:cubicBezTo>
                  <a:lnTo>
                    <a:pt x="18" y="25"/>
                  </a:lnTo>
                  <a:close/>
                </a:path>
              </a:pathLst>
            </a:custGeom>
            <a:solidFill>
              <a:srgbClr val="FFEC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50" name="任意多边形 49"/>
          <p:cNvSpPr/>
          <p:nvPr/>
        </p:nvSpPr>
        <p:spPr>
          <a:xfrm>
            <a:off x="7282738" y="5324476"/>
            <a:ext cx="3589867" cy="609601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471333 w 3589867"/>
              <a:gd name="connsiteY2" fmla="*/ 389467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177800 w 3589867"/>
              <a:gd name="connsiteY5" fmla="*/ 355600 h 609601"/>
              <a:gd name="connsiteX6" fmla="*/ 0 w 3589867"/>
              <a:gd name="connsiteY6" fmla="*/ 101600 h 60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9867" h="609601">
                <a:moveTo>
                  <a:pt x="0" y="101600"/>
                </a:moveTo>
                <a:lnTo>
                  <a:pt x="3547533" y="0"/>
                </a:lnTo>
                <a:lnTo>
                  <a:pt x="3471333" y="389467"/>
                </a:lnTo>
                <a:lnTo>
                  <a:pt x="3589867" y="601133"/>
                </a:lnTo>
                <a:lnTo>
                  <a:pt x="84667" y="609601"/>
                </a:lnTo>
                <a:lnTo>
                  <a:pt x="177800" y="355600"/>
                </a:lnTo>
                <a:lnTo>
                  <a:pt x="0" y="101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增强体育锻炼</a:t>
            </a:r>
          </a:p>
        </p:txBody>
      </p:sp>
      <p:sp>
        <p:nvSpPr>
          <p:cNvPr id="60" name="矩形 59"/>
          <p:cNvSpPr/>
          <p:nvPr/>
        </p:nvSpPr>
        <p:spPr>
          <a:xfrm>
            <a:off x="2726035" y="3120618"/>
            <a:ext cx="38964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使你的体温峰值升高，同时你的体温谷值也会更低。</a:t>
            </a:r>
            <a:endParaRPr lang="en-US" altLang="zh-CN" dirty="0">
              <a:solidFill>
                <a:schemeClr val="accent3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b="1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让你睡得更熟，不易被惊醒。</a:t>
            </a:r>
          </a:p>
        </p:txBody>
      </p:sp>
      <p:sp>
        <p:nvSpPr>
          <p:cNvPr id="61" name="矩形 60"/>
          <p:cNvSpPr/>
          <p:nvPr/>
        </p:nvSpPr>
        <p:spPr>
          <a:xfrm>
            <a:off x="2802235" y="4901189"/>
            <a:ext cx="36551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防止你体温变化过于平坦。</a:t>
            </a:r>
            <a:endParaRPr lang="en-US" altLang="zh-CN" dirty="0">
              <a:solidFill>
                <a:schemeClr val="accent3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b="1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有助于你更快的入睡。</a:t>
            </a:r>
          </a:p>
        </p:txBody>
      </p:sp>
      <p:cxnSp>
        <p:nvCxnSpPr>
          <p:cNvPr id="63" name="直接连接符 62"/>
          <p:cNvCxnSpPr/>
          <p:nvPr/>
        </p:nvCxnSpPr>
        <p:spPr>
          <a:xfrm>
            <a:off x="1644426" y="2609684"/>
            <a:ext cx="4577916" cy="0"/>
          </a:xfrm>
          <a:prstGeom prst="line">
            <a:avLst/>
          </a:prstGeom>
          <a:ln w="12700">
            <a:solidFill>
              <a:srgbClr val="E09F2B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>
            <a:off x="1644426" y="4419083"/>
            <a:ext cx="4577916" cy="0"/>
          </a:xfrm>
          <a:prstGeom prst="line">
            <a:avLst/>
          </a:prstGeom>
          <a:ln w="12700">
            <a:solidFill>
              <a:srgbClr val="E09F2B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组合 101"/>
          <p:cNvGrpSpPr/>
          <p:nvPr/>
        </p:nvGrpSpPr>
        <p:grpSpPr>
          <a:xfrm>
            <a:off x="1835433" y="1344901"/>
            <a:ext cx="754521" cy="1056987"/>
            <a:chOff x="1691035" y="1344901"/>
            <a:chExt cx="754521" cy="1056987"/>
          </a:xfrm>
        </p:grpSpPr>
        <p:sp>
          <p:nvSpPr>
            <p:cNvPr id="58" name="Freeform 5"/>
            <p:cNvSpPr>
              <a:spLocks/>
            </p:cNvSpPr>
            <p:nvPr/>
          </p:nvSpPr>
          <p:spPr bwMode="auto">
            <a:xfrm>
              <a:off x="2215419" y="1404901"/>
              <a:ext cx="230137" cy="69041"/>
            </a:xfrm>
            <a:custGeom>
              <a:avLst/>
              <a:gdLst>
                <a:gd name="T0" fmla="*/ 27 w 181"/>
                <a:gd name="T1" fmla="*/ 54 h 54"/>
                <a:gd name="T2" fmla="*/ 154 w 181"/>
                <a:gd name="T3" fmla="*/ 54 h 54"/>
                <a:gd name="T4" fmla="*/ 181 w 181"/>
                <a:gd name="T5" fmla="*/ 27 h 54"/>
                <a:gd name="T6" fmla="*/ 154 w 181"/>
                <a:gd name="T7" fmla="*/ 0 h 54"/>
                <a:gd name="T8" fmla="*/ 27 w 181"/>
                <a:gd name="T9" fmla="*/ 0 h 54"/>
                <a:gd name="T10" fmla="*/ 0 w 181"/>
                <a:gd name="T11" fmla="*/ 27 h 54"/>
                <a:gd name="T12" fmla="*/ 27 w 181"/>
                <a:gd name="T13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1" h="54">
                  <a:moveTo>
                    <a:pt x="27" y="54"/>
                  </a:moveTo>
                  <a:cubicBezTo>
                    <a:pt x="154" y="54"/>
                    <a:pt x="154" y="54"/>
                    <a:pt x="154" y="54"/>
                  </a:cubicBezTo>
                  <a:cubicBezTo>
                    <a:pt x="168" y="54"/>
                    <a:pt x="181" y="42"/>
                    <a:pt x="181" y="27"/>
                  </a:cubicBezTo>
                  <a:cubicBezTo>
                    <a:pt x="181" y="12"/>
                    <a:pt x="168" y="0"/>
                    <a:pt x="154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0"/>
                    <a:pt x="0" y="12"/>
                    <a:pt x="0" y="27"/>
                  </a:cubicBezTo>
                  <a:cubicBezTo>
                    <a:pt x="0" y="42"/>
                    <a:pt x="13" y="54"/>
                    <a:pt x="27" y="5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6"/>
            <p:cNvSpPr>
              <a:spLocks/>
            </p:cNvSpPr>
            <p:nvPr/>
          </p:nvSpPr>
          <p:spPr bwMode="auto">
            <a:xfrm>
              <a:off x="2215419" y="1566819"/>
              <a:ext cx="230137" cy="67397"/>
            </a:xfrm>
            <a:custGeom>
              <a:avLst/>
              <a:gdLst>
                <a:gd name="T0" fmla="*/ 154 w 181"/>
                <a:gd name="T1" fmla="*/ 0 h 53"/>
                <a:gd name="T2" fmla="*/ 27 w 181"/>
                <a:gd name="T3" fmla="*/ 0 h 53"/>
                <a:gd name="T4" fmla="*/ 0 w 181"/>
                <a:gd name="T5" fmla="*/ 26 h 53"/>
                <a:gd name="T6" fmla="*/ 27 w 181"/>
                <a:gd name="T7" fmla="*/ 53 h 53"/>
                <a:gd name="T8" fmla="*/ 154 w 181"/>
                <a:gd name="T9" fmla="*/ 53 h 53"/>
                <a:gd name="T10" fmla="*/ 181 w 181"/>
                <a:gd name="T11" fmla="*/ 26 h 53"/>
                <a:gd name="T12" fmla="*/ 154 w 181"/>
                <a:gd name="T13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1" h="53">
                  <a:moveTo>
                    <a:pt x="154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3" y="0"/>
                    <a:pt x="0" y="12"/>
                    <a:pt x="0" y="26"/>
                  </a:cubicBezTo>
                  <a:cubicBezTo>
                    <a:pt x="0" y="42"/>
                    <a:pt x="13" y="53"/>
                    <a:pt x="27" y="53"/>
                  </a:cubicBezTo>
                  <a:cubicBezTo>
                    <a:pt x="154" y="53"/>
                    <a:pt x="154" y="53"/>
                    <a:pt x="154" y="53"/>
                  </a:cubicBezTo>
                  <a:cubicBezTo>
                    <a:pt x="168" y="53"/>
                    <a:pt x="181" y="42"/>
                    <a:pt x="181" y="26"/>
                  </a:cubicBezTo>
                  <a:cubicBezTo>
                    <a:pt x="181" y="12"/>
                    <a:pt x="168" y="0"/>
                    <a:pt x="154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7"/>
            <p:cNvSpPr>
              <a:spLocks/>
            </p:cNvSpPr>
            <p:nvPr/>
          </p:nvSpPr>
          <p:spPr bwMode="auto">
            <a:xfrm>
              <a:off x="2215419" y="1726271"/>
              <a:ext cx="230137" cy="69863"/>
            </a:xfrm>
            <a:custGeom>
              <a:avLst/>
              <a:gdLst>
                <a:gd name="T0" fmla="*/ 154 w 181"/>
                <a:gd name="T1" fmla="*/ 0 h 55"/>
                <a:gd name="T2" fmla="*/ 27 w 181"/>
                <a:gd name="T3" fmla="*/ 0 h 55"/>
                <a:gd name="T4" fmla="*/ 0 w 181"/>
                <a:gd name="T5" fmla="*/ 28 h 55"/>
                <a:gd name="T6" fmla="*/ 27 w 181"/>
                <a:gd name="T7" fmla="*/ 55 h 55"/>
                <a:gd name="T8" fmla="*/ 154 w 181"/>
                <a:gd name="T9" fmla="*/ 55 h 55"/>
                <a:gd name="T10" fmla="*/ 181 w 181"/>
                <a:gd name="T11" fmla="*/ 28 h 55"/>
                <a:gd name="T12" fmla="*/ 154 w 181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1" h="55">
                  <a:moveTo>
                    <a:pt x="154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3" y="0"/>
                    <a:pt x="0" y="13"/>
                    <a:pt x="0" y="28"/>
                  </a:cubicBezTo>
                  <a:cubicBezTo>
                    <a:pt x="0" y="42"/>
                    <a:pt x="13" y="55"/>
                    <a:pt x="27" y="55"/>
                  </a:cubicBezTo>
                  <a:cubicBezTo>
                    <a:pt x="154" y="55"/>
                    <a:pt x="154" y="55"/>
                    <a:pt x="154" y="55"/>
                  </a:cubicBezTo>
                  <a:cubicBezTo>
                    <a:pt x="168" y="55"/>
                    <a:pt x="181" y="42"/>
                    <a:pt x="181" y="28"/>
                  </a:cubicBezTo>
                  <a:cubicBezTo>
                    <a:pt x="181" y="13"/>
                    <a:pt x="168" y="0"/>
                    <a:pt x="154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2221994" y="1876682"/>
              <a:ext cx="223562" cy="69041"/>
            </a:xfrm>
            <a:custGeom>
              <a:avLst/>
              <a:gdLst>
                <a:gd name="T0" fmla="*/ 150 w 176"/>
                <a:gd name="T1" fmla="*/ 0 h 54"/>
                <a:gd name="T2" fmla="*/ 27 w 176"/>
                <a:gd name="T3" fmla="*/ 0 h 54"/>
                <a:gd name="T4" fmla="*/ 0 w 176"/>
                <a:gd name="T5" fmla="*/ 27 h 54"/>
                <a:gd name="T6" fmla="*/ 27 w 176"/>
                <a:gd name="T7" fmla="*/ 54 h 54"/>
                <a:gd name="T8" fmla="*/ 150 w 176"/>
                <a:gd name="T9" fmla="*/ 54 h 54"/>
                <a:gd name="T10" fmla="*/ 176 w 176"/>
                <a:gd name="T11" fmla="*/ 27 h 54"/>
                <a:gd name="T12" fmla="*/ 150 w 176"/>
                <a:gd name="T1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54">
                  <a:moveTo>
                    <a:pt x="150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1"/>
                    <a:pt x="0" y="27"/>
                  </a:cubicBezTo>
                  <a:cubicBezTo>
                    <a:pt x="0" y="42"/>
                    <a:pt x="12" y="54"/>
                    <a:pt x="27" y="54"/>
                  </a:cubicBezTo>
                  <a:cubicBezTo>
                    <a:pt x="150" y="54"/>
                    <a:pt x="150" y="54"/>
                    <a:pt x="150" y="54"/>
                  </a:cubicBezTo>
                  <a:cubicBezTo>
                    <a:pt x="165" y="54"/>
                    <a:pt x="176" y="42"/>
                    <a:pt x="176" y="27"/>
                  </a:cubicBezTo>
                  <a:cubicBezTo>
                    <a:pt x="176" y="11"/>
                    <a:pt x="165" y="0"/>
                    <a:pt x="15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任意多边形 98"/>
            <p:cNvSpPr>
              <a:spLocks/>
            </p:cNvSpPr>
            <p:nvPr/>
          </p:nvSpPr>
          <p:spPr bwMode="auto">
            <a:xfrm>
              <a:off x="1691035" y="1344901"/>
              <a:ext cx="512877" cy="1056987"/>
            </a:xfrm>
            <a:custGeom>
              <a:avLst/>
              <a:gdLst>
                <a:gd name="connsiteX0" fmla="*/ 257708 w 512877"/>
                <a:gd name="connsiteY0" fmla="*/ 0 h 1056987"/>
                <a:gd name="connsiteX1" fmla="*/ 449402 w 512877"/>
                <a:gd name="connsiteY1" fmla="*/ 195077 h 1056987"/>
                <a:gd name="connsiteX2" fmla="*/ 449402 w 512877"/>
                <a:gd name="connsiteY2" fmla="*/ 632407 h 1056987"/>
                <a:gd name="connsiteX3" fmla="*/ 512877 w 512877"/>
                <a:gd name="connsiteY3" fmla="*/ 800709 h 1056987"/>
                <a:gd name="connsiteX4" fmla="*/ 255169 w 512877"/>
                <a:gd name="connsiteY4" fmla="*/ 1056987 h 1056987"/>
                <a:gd name="connsiteX5" fmla="*/ 0 w 512877"/>
                <a:gd name="connsiteY5" fmla="*/ 800709 h 1056987"/>
                <a:gd name="connsiteX6" fmla="*/ 63475 w 512877"/>
                <a:gd name="connsiteY6" fmla="*/ 632407 h 1056987"/>
                <a:gd name="connsiteX7" fmla="*/ 63475 w 512877"/>
                <a:gd name="connsiteY7" fmla="*/ 195077 h 1056987"/>
                <a:gd name="connsiteX8" fmla="*/ 257708 w 512877"/>
                <a:gd name="connsiteY8" fmla="*/ 0 h 1056987"/>
                <a:gd name="connsiteX9" fmla="*/ 255169 w 512877"/>
                <a:gd name="connsiteY9" fmla="*/ 70685 h 1056987"/>
                <a:gd name="connsiteX10" fmla="*/ 130786 w 512877"/>
                <a:gd name="connsiteY10" fmla="*/ 195534 h 1056987"/>
                <a:gd name="connsiteX11" fmla="*/ 130786 w 512877"/>
                <a:gd name="connsiteY11" fmla="*/ 645247 h 1056987"/>
                <a:gd name="connsiteX12" fmla="*/ 120632 w 512877"/>
                <a:gd name="connsiteY12" fmla="*/ 670727 h 1056987"/>
                <a:gd name="connsiteX13" fmla="*/ 69863 w 512877"/>
                <a:gd name="connsiteY13" fmla="*/ 800672 h 1056987"/>
                <a:gd name="connsiteX14" fmla="*/ 255169 w 512877"/>
                <a:gd name="connsiteY14" fmla="*/ 987946 h 1056987"/>
                <a:gd name="connsiteX15" fmla="*/ 443014 w 512877"/>
                <a:gd name="connsiteY15" fmla="*/ 800672 h 1056987"/>
                <a:gd name="connsiteX16" fmla="*/ 390976 w 512877"/>
                <a:gd name="connsiteY16" fmla="*/ 670727 h 1056987"/>
                <a:gd name="connsiteX17" fmla="*/ 380822 w 512877"/>
                <a:gd name="connsiteY17" fmla="*/ 645247 h 1056987"/>
                <a:gd name="connsiteX18" fmla="*/ 380822 w 512877"/>
                <a:gd name="connsiteY18" fmla="*/ 195534 h 1056987"/>
                <a:gd name="connsiteX19" fmla="*/ 255169 w 512877"/>
                <a:gd name="connsiteY19" fmla="*/ 70685 h 1056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12877" h="1056987">
                  <a:moveTo>
                    <a:pt x="257708" y="0"/>
                  </a:moveTo>
                  <a:cubicBezTo>
                    <a:pt x="363076" y="0"/>
                    <a:pt x="449402" y="87976"/>
                    <a:pt x="449402" y="195077"/>
                  </a:cubicBezTo>
                  <a:lnTo>
                    <a:pt x="449402" y="632407"/>
                  </a:lnTo>
                  <a:cubicBezTo>
                    <a:pt x="491296" y="678308"/>
                    <a:pt x="512877" y="738233"/>
                    <a:pt x="512877" y="800709"/>
                  </a:cubicBezTo>
                  <a:cubicBezTo>
                    <a:pt x="512877" y="940961"/>
                    <a:pt x="397353" y="1056987"/>
                    <a:pt x="255169" y="1056987"/>
                  </a:cubicBezTo>
                  <a:cubicBezTo>
                    <a:pt x="115524" y="1056987"/>
                    <a:pt x="0" y="940961"/>
                    <a:pt x="0" y="800709"/>
                  </a:cubicBezTo>
                  <a:cubicBezTo>
                    <a:pt x="0" y="738233"/>
                    <a:pt x="21582" y="678308"/>
                    <a:pt x="63475" y="632407"/>
                  </a:cubicBezTo>
                  <a:cubicBezTo>
                    <a:pt x="63475" y="632407"/>
                    <a:pt x="63475" y="632407"/>
                    <a:pt x="63475" y="195077"/>
                  </a:cubicBezTo>
                  <a:cubicBezTo>
                    <a:pt x="63475" y="87976"/>
                    <a:pt x="149801" y="0"/>
                    <a:pt x="257708" y="0"/>
                  </a:cubicBezTo>
                  <a:close/>
                  <a:moveTo>
                    <a:pt x="255169" y="70685"/>
                  </a:moveTo>
                  <a:cubicBezTo>
                    <a:pt x="186631" y="70685"/>
                    <a:pt x="130786" y="126740"/>
                    <a:pt x="130786" y="195534"/>
                  </a:cubicBezTo>
                  <a:cubicBezTo>
                    <a:pt x="130786" y="195534"/>
                    <a:pt x="130786" y="195534"/>
                    <a:pt x="130786" y="645247"/>
                  </a:cubicBezTo>
                  <a:cubicBezTo>
                    <a:pt x="130786" y="655439"/>
                    <a:pt x="126978" y="663083"/>
                    <a:pt x="120632" y="670727"/>
                  </a:cubicBezTo>
                  <a:cubicBezTo>
                    <a:pt x="87632" y="705124"/>
                    <a:pt x="69863" y="750987"/>
                    <a:pt x="69863" y="800672"/>
                  </a:cubicBezTo>
                  <a:cubicBezTo>
                    <a:pt x="69863" y="902590"/>
                    <a:pt x="153632" y="987946"/>
                    <a:pt x="255169" y="987946"/>
                  </a:cubicBezTo>
                  <a:cubicBezTo>
                    <a:pt x="359245" y="987946"/>
                    <a:pt x="443014" y="902590"/>
                    <a:pt x="443014" y="800672"/>
                  </a:cubicBezTo>
                  <a:cubicBezTo>
                    <a:pt x="443014" y="750987"/>
                    <a:pt x="423976" y="705124"/>
                    <a:pt x="390976" y="670727"/>
                  </a:cubicBezTo>
                  <a:cubicBezTo>
                    <a:pt x="383361" y="663083"/>
                    <a:pt x="380822" y="655439"/>
                    <a:pt x="380822" y="645247"/>
                  </a:cubicBezTo>
                  <a:cubicBezTo>
                    <a:pt x="380822" y="645247"/>
                    <a:pt x="380822" y="645247"/>
                    <a:pt x="380822" y="195534"/>
                  </a:cubicBezTo>
                  <a:cubicBezTo>
                    <a:pt x="380822" y="126740"/>
                    <a:pt x="324977" y="70685"/>
                    <a:pt x="255169" y="70685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69" name="Freeform 11"/>
            <p:cNvSpPr>
              <a:spLocks/>
            </p:cNvSpPr>
            <p:nvPr/>
          </p:nvSpPr>
          <p:spPr bwMode="auto">
            <a:xfrm>
              <a:off x="1826652" y="1667915"/>
              <a:ext cx="241644" cy="595891"/>
            </a:xfrm>
            <a:custGeom>
              <a:avLst/>
              <a:gdLst>
                <a:gd name="T0" fmla="*/ 141 w 190"/>
                <a:gd name="T1" fmla="*/ 288 h 468"/>
                <a:gd name="T2" fmla="*/ 142 w 190"/>
                <a:gd name="T3" fmla="*/ 46 h 468"/>
                <a:gd name="T4" fmla="*/ 97 w 190"/>
                <a:gd name="T5" fmla="*/ 0 h 468"/>
                <a:gd name="T6" fmla="*/ 52 w 190"/>
                <a:gd name="T7" fmla="*/ 46 h 468"/>
                <a:gd name="T8" fmla="*/ 49 w 190"/>
                <a:gd name="T9" fmla="*/ 288 h 468"/>
                <a:gd name="T10" fmla="*/ 0 w 190"/>
                <a:gd name="T11" fmla="*/ 372 h 468"/>
                <a:gd name="T12" fmla="*/ 94 w 190"/>
                <a:gd name="T13" fmla="*/ 468 h 468"/>
                <a:gd name="T14" fmla="*/ 190 w 190"/>
                <a:gd name="T15" fmla="*/ 372 h 468"/>
                <a:gd name="T16" fmla="*/ 141 w 190"/>
                <a:gd name="T17" fmla="*/ 28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0" h="468">
                  <a:moveTo>
                    <a:pt x="141" y="288"/>
                  </a:moveTo>
                  <a:cubicBezTo>
                    <a:pt x="142" y="46"/>
                    <a:pt x="142" y="46"/>
                    <a:pt x="142" y="46"/>
                  </a:cubicBezTo>
                  <a:cubicBezTo>
                    <a:pt x="142" y="21"/>
                    <a:pt x="122" y="0"/>
                    <a:pt x="97" y="0"/>
                  </a:cubicBezTo>
                  <a:cubicBezTo>
                    <a:pt x="72" y="0"/>
                    <a:pt x="52" y="21"/>
                    <a:pt x="52" y="46"/>
                  </a:cubicBezTo>
                  <a:cubicBezTo>
                    <a:pt x="49" y="288"/>
                    <a:pt x="49" y="288"/>
                    <a:pt x="49" y="288"/>
                  </a:cubicBezTo>
                  <a:cubicBezTo>
                    <a:pt x="20" y="304"/>
                    <a:pt x="0" y="336"/>
                    <a:pt x="0" y="372"/>
                  </a:cubicBezTo>
                  <a:cubicBezTo>
                    <a:pt x="0" y="426"/>
                    <a:pt x="43" y="468"/>
                    <a:pt x="94" y="468"/>
                  </a:cubicBezTo>
                  <a:cubicBezTo>
                    <a:pt x="148" y="468"/>
                    <a:pt x="190" y="426"/>
                    <a:pt x="190" y="372"/>
                  </a:cubicBezTo>
                  <a:cubicBezTo>
                    <a:pt x="190" y="336"/>
                    <a:pt x="170" y="304"/>
                    <a:pt x="141" y="288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1736661" y="3063875"/>
            <a:ext cx="977899" cy="995363"/>
            <a:chOff x="1592263" y="3063875"/>
            <a:chExt cx="977899" cy="995363"/>
          </a:xfrm>
        </p:grpSpPr>
        <p:sp>
          <p:nvSpPr>
            <p:cNvPr id="55" name="Freeform 5"/>
            <p:cNvSpPr>
              <a:spLocks noEditPoints="1"/>
            </p:cNvSpPr>
            <p:nvPr/>
          </p:nvSpPr>
          <p:spPr bwMode="auto">
            <a:xfrm>
              <a:off x="1592263" y="3186113"/>
              <a:ext cx="795337" cy="795338"/>
            </a:xfrm>
            <a:custGeom>
              <a:avLst/>
              <a:gdLst>
                <a:gd name="T0" fmla="*/ 170 w 182"/>
                <a:gd name="T1" fmla="*/ 69 h 182"/>
                <a:gd name="T2" fmla="*/ 164 w 182"/>
                <a:gd name="T3" fmla="*/ 69 h 182"/>
                <a:gd name="T4" fmla="*/ 166 w 182"/>
                <a:gd name="T5" fmla="*/ 76 h 182"/>
                <a:gd name="T6" fmla="*/ 170 w 182"/>
                <a:gd name="T7" fmla="*/ 74 h 182"/>
                <a:gd name="T8" fmla="*/ 179 w 182"/>
                <a:gd name="T9" fmla="*/ 69 h 182"/>
                <a:gd name="T10" fmla="*/ 170 w 182"/>
                <a:gd name="T11" fmla="*/ 69 h 182"/>
                <a:gd name="T12" fmla="*/ 175 w 182"/>
                <a:gd name="T13" fmla="*/ 94 h 182"/>
                <a:gd name="T14" fmla="*/ 167 w 182"/>
                <a:gd name="T15" fmla="*/ 96 h 182"/>
                <a:gd name="T16" fmla="*/ 167 w 182"/>
                <a:gd name="T17" fmla="*/ 101 h 182"/>
                <a:gd name="T18" fmla="*/ 169 w 182"/>
                <a:gd name="T19" fmla="*/ 104 h 182"/>
                <a:gd name="T20" fmla="*/ 167 w 182"/>
                <a:gd name="T21" fmla="*/ 109 h 182"/>
                <a:gd name="T22" fmla="*/ 165 w 182"/>
                <a:gd name="T23" fmla="*/ 112 h 182"/>
                <a:gd name="T24" fmla="*/ 163 w 182"/>
                <a:gd name="T25" fmla="*/ 116 h 182"/>
                <a:gd name="T26" fmla="*/ 167 w 182"/>
                <a:gd name="T27" fmla="*/ 120 h 182"/>
                <a:gd name="T28" fmla="*/ 164 w 182"/>
                <a:gd name="T29" fmla="*/ 126 h 182"/>
                <a:gd name="T30" fmla="*/ 158 w 182"/>
                <a:gd name="T31" fmla="*/ 128 h 182"/>
                <a:gd name="T32" fmla="*/ 91 w 182"/>
                <a:gd name="T33" fmla="*/ 167 h 182"/>
                <a:gd name="T34" fmla="*/ 15 w 182"/>
                <a:gd name="T35" fmla="*/ 91 h 182"/>
                <a:gd name="T36" fmla="*/ 91 w 182"/>
                <a:gd name="T37" fmla="*/ 15 h 182"/>
                <a:gd name="T38" fmla="*/ 158 w 182"/>
                <a:gd name="T39" fmla="*/ 56 h 182"/>
                <a:gd name="T40" fmla="*/ 168 w 182"/>
                <a:gd name="T41" fmla="*/ 54 h 182"/>
                <a:gd name="T42" fmla="*/ 174 w 182"/>
                <a:gd name="T43" fmla="*/ 54 h 182"/>
                <a:gd name="T44" fmla="*/ 91 w 182"/>
                <a:gd name="T45" fmla="*/ 0 h 182"/>
                <a:gd name="T46" fmla="*/ 0 w 182"/>
                <a:gd name="T47" fmla="*/ 91 h 182"/>
                <a:gd name="T48" fmla="*/ 35 w 182"/>
                <a:gd name="T49" fmla="*/ 163 h 182"/>
                <a:gd name="T50" fmla="*/ 52 w 182"/>
                <a:gd name="T51" fmla="*/ 174 h 182"/>
                <a:gd name="T52" fmla="*/ 91 w 182"/>
                <a:gd name="T53" fmla="*/ 182 h 182"/>
                <a:gd name="T54" fmla="*/ 130 w 182"/>
                <a:gd name="T55" fmla="*/ 174 h 182"/>
                <a:gd name="T56" fmla="*/ 148 w 182"/>
                <a:gd name="T57" fmla="*/ 163 h 182"/>
                <a:gd name="T58" fmla="*/ 182 w 182"/>
                <a:gd name="T59" fmla="*/ 94 h 182"/>
                <a:gd name="T60" fmla="*/ 175 w 182"/>
                <a:gd name="T61" fmla="*/ 9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82" h="182">
                  <a:moveTo>
                    <a:pt x="170" y="69"/>
                  </a:moveTo>
                  <a:cubicBezTo>
                    <a:pt x="168" y="69"/>
                    <a:pt x="166" y="69"/>
                    <a:pt x="164" y="69"/>
                  </a:cubicBezTo>
                  <a:cubicBezTo>
                    <a:pt x="165" y="72"/>
                    <a:pt x="165" y="74"/>
                    <a:pt x="166" y="76"/>
                  </a:cubicBezTo>
                  <a:cubicBezTo>
                    <a:pt x="167" y="75"/>
                    <a:pt x="168" y="75"/>
                    <a:pt x="170" y="74"/>
                  </a:cubicBezTo>
                  <a:cubicBezTo>
                    <a:pt x="173" y="72"/>
                    <a:pt x="176" y="71"/>
                    <a:pt x="179" y="69"/>
                  </a:cubicBezTo>
                  <a:cubicBezTo>
                    <a:pt x="176" y="69"/>
                    <a:pt x="173" y="69"/>
                    <a:pt x="170" y="69"/>
                  </a:cubicBezTo>
                  <a:close/>
                  <a:moveTo>
                    <a:pt x="175" y="94"/>
                  </a:moveTo>
                  <a:cubicBezTo>
                    <a:pt x="173" y="95"/>
                    <a:pt x="170" y="95"/>
                    <a:pt x="167" y="96"/>
                  </a:cubicBezTo>
                  <a:cubicBezTo>
                    <a:pt x="167" y="98"/>
                    <a:pt x="167" y="99"/>
                    <a:pt x="167" y="101"/>
                  </a:cubicBezTo>
                  <a:cubicBezTo>
                    <a:pt x="168" y="102"/>
                    <a:pt x="168" y="103"/>
                    <a:pt x="169" y="104"/>
                  </a:cubicBezTo>
                  <a:cubicBezTo>
                    <a:pt x="169" y="105"/>
                    <a:pt x="169" y="107"/>
                    <a:pt x="167" y="109"/>
                  </a:cubicBezTo>
                  <a:cubicBezTo>
                    <a:pt x="166" y="110"/>
                    <a:pt x="165" y="111"/>
                    <a:pt x="165" y="112"/>
                  </a:cubicBezTo>
                  <a:cubicBezTo>
                    <a:pt x="164" y="113"/>
                    <a:pt x="164" y="115"/>
                    <a:pt x="163" y="116"/>
                  </a:cubicBezTo>
                  <a:cubicBezTo>
                    <a:pt x="165" y="116"/>
                    <a:pt x="167" y="118"/>
                    <a:pt x="167" y="120"/>
                  </a:cubicBezTo>
                  <a:cubicBezTo>
                    <a:pt x="168" y="121"/>
                    <a:pt x="167" y="124"/>
                    <a:pt x="164" y="126"/>
                  </a:cubicBezTo>
                  <a:cubicBezTo>
                    <a:pt x="162" y="127"/>
                    <a:pt x="160" y="128"/>
                    <a:pt x="158" y="128"/>
                  </a:cubicBezTo>
                  <a:cubicBezTo>
                    <a:pt x="145" y="152"/>
                    <a:pt x="120" y="167"/>
                    <a:pt x="91" y="167"/>
                  </a:cubicBezTo>
                  <a:cubicBezTo>
                    <a:pt x="49" y="167"/>
                    <a:pt x="15" y="133"/>
                    <a:pt x="15" y="91"/>
                  </a:cubicBezTo>
                  <a:cubicBezTo>
                    <a:pt x="15" y="49"/>
                    <a:pt x="49" y="15"/>
                    <a:pt x="91" y="15"/>
                  </a:cubicBezTo>
                  <a:cubicBezTo>
                    <a:pt x="120" y="15"/>
                    <a:pt x="146" y="32"/>
                    <a:pt x="158" y="56"/>
                  </a:cubicBezTo>
                  <a:cubicBezTo>
                    <a:pt x="161" y="55"/>
                    <a:pt x="164" y="54"/>
                    <a:pt x="168" y="54"/>
                  </a:cubicBezTo>
                  <a:cubicBezTo>
                    <a:pt x="170" y="54"/>
                    <a:pt x="172" y="54"/>
                    <a:pt x="174" y="54"/>
                  </a:cubicBezTo>
                  <a:cubicBezTo>
                    <a:pt x="160" y="22"/>
                    <a:pt x="128" y="0"/>
                    <a:pt x="91" y="0"/>
                  </a:cubicBezTo>
                  <a:cubicBezTo>
                    <a:pt x="41" y="0"/>
                    <a:pt x="0" y="41"/>
                    <a:pt x="0" y="91"/>
                  </a:cubicBezTo>
                  <a:cubicBezTo>
                    <a:pt x="0" y="120"/>
                    <a:pt x="14" y="146"/>
                    <a:pt x="35" y="163"/>
                  </a:cubicBezTo>
                  <a:cubicBezTo>
                    <a:pt x="40" y="167"/>
                    <a:pt x="46" y="171"/>
                    <a:pt x="52" y="174"/>
                  </a:cubicBezTo>
                  <a:cubicBezTo>
                    <a:pt x="64" y="179"/>
                    <a:pt x="77" y="182"/>
                    <a:pt x="91" y="182"/>
                  </a:cubicBezTo>
                  <a:cubicBezTo>
                    <a:pt x="105" y="182"/>
                    <a:pt x="119" y="179"/>
                    <a:pt x="130" y="174"/>
                  </a:cubicBezTo>
                  <a:cubicBezTo>
                    <a:pt x="137" y="171"/>
                    <a:pt x="143" y="167"/>
                    <a:pt x="148" y="163"/>
                  </a:cubicBezTo>
                  <a:cubicBezTo>
                    <a:pt x="168" y="146"/>
                    <a:pt x="182" y="122"/>
                    <a:pt x="182" y="94"/>
                  </a:cubicBezTo>
                  <a:cubicBezTo>
                    <a:pt x="180" y="94"/>
                    <a:pt x="178" y="94"/>
                    <a:pt x="175" y="9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6"/>
            <p:cNvSpPr>
              <a:spLocks/>
            </p:cNvSpPr>
            <p:nvPr/>
          </p:nvSpPr>
          <p:spPr bwMode="auto">
            <a:xfrm>
              <a:off x="1671638" y="3910013"/>
              <a:ext cx="139700" cy="149225"/>
            </a:xfrm>
            <a:custGeom>
              <a:avLst/>
              <a:gdLst>
                <a:gd name="T0" fmla="*/ 32 w 32"/>
                <a:gd name="T1" fmla="*/ 11 h 34"/>
                <a:gd name="T2" fmla="*/ 21 w 32"/>
                <a:gd name="T3" fmla="*/ 29 h 34"/>
                <a:gd name="T4" fmla="*/ 12 w 32"/>
                <a:gd name="T5" fmla="*/ 34 h 34"/>
                <a:gd name="T6" fmla="*/ 6 w 32"/>
                <a:gd name="T7" fmla="*/ 32 h 34"/>
                <a:gd name="T8" fmla="*/ 3 w 32"/>
                <a:gd name="T9" fmla="*/ 18 h 34"/>
                <a:gd name="T10" fmla="*/ 14 w 32"/>
                <a:gd name="T11" fmla="*/ 0 h 34"/>
                <a:gd name="T12" fmla="*/ 32 w 32"/>
                <a:gd name="T13" fmla="*/ 1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34">
                  <a:moveTo>
                    <a:pt x="32" y="11"/>
                  </a:moveTo>
                  <a:cubicBezTo>
                    <a:pt x="21" y="29"/>
                    <a:pt x="21" y="29"/>
                    <a:pt x="21" y="29"/>
                  </a:cubicBezTo>
                  <a:cubicBezTo>
                    <a:pt x="19" y="32"/>
                    <a:pt x="15" y="34"/>
                    <a:pt x="12" y="34"/>
                  </a:cubicBezTo>
                  <a:cubicBezTo>
                    <a:pt x="10" y="34"/>
                    <a:pt x="8" y="33"/>
                    <a:pt x="6" y="32"/>
                  </a:cubicBezTo>
                  <a:cubicBezTo>
                    <a:pt x="2" y="29"/>
                    <a:pt x="0" y="23"/>
                    <a:pt x="3" y="18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0" y="5"/>
                    <a:pt x="26" y="8"/>
                    <a:pt x="32" y="11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7"/>
            <p:cNvSpPr>
              <a:spLocks/>
            </p:cNvSpPr>
            <p:nvPr/>
          </p:nvSpPr>
          <p:spPr bwMode="auto">
            <a:xfrm>
              <a:off x="2173288" y="3910013"/>
              <a:ext cx="134937" cy="149225"/>
            </a:xfrm>
            <a:custGeom>
              <a:avLst/>
              <a:gdLst>
                <a:gd name="T0" fmla="*/ 25 w 31"/>
                <a:gd name="T1" fmla="*/ 32 h 34"/>
                <a:gd name="T2" fmla="*/ 20 w 31"/>
                <a:gd name="T3" fmla="*/ 34 h 34"/>
                <a:gd name="T4" fmla="*/ 11 w 31"/>
                <a:gd name="T5" fmla="*/ 29 h 34"/>
                <a:gd name="T6" fmla="*/ 0 w 31"/>
                <a:gd name="T7" fmla="*/ 11 h 34"/>
                <a:gd name="T8" fmla="*/ 17 w 31"/>
                <a:gd name="T9" fmla="*/ 0 h 34"/>
                <a:gd name="T10" fmla="*/ 28 w 31"/>
                <a:gd name="T11" fmla="*/ 18 h 34"/>
                <a:gd name="T12" fmla="*/ 25 w 31"/>
                <a:gd name="T13" fmla="*/ 3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34">
                  <a:moveTo>
                    <a:pt x="25" y="32"/>
                  </a:moveTo>
                  <a:cubicBezTo>
                    <a:pt x="23" y="33"/>
                    <a:pt x="22" y="34"/>
                    <a:pt x="20" y="34"/>
                  </a:cubicBezTo>
                  <a:cubicBezTo>
                    <a:pt x="16" y="34"/>
                    <a:pt x="13" y="32"/>
                    <a:pt x="11" y="29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6" y="8"/>
                    <a:pt x="12" y="5"/>
                    <a:pt x="17" y="0"/>
                  </a:cubicBezTo>
                  <a:cubicBezTo>
                    <a:pt x="28" y="18"/>
                    <a:pt x="28" y="18"/>
                    <a:pt x="28" y="18"/>
                  </a:cubicBezTo>
                  <a:cubicBezTo>
                    <a:pt x="31" y="23"/>
                    <a:pt x="30" y="29"/>
                    <a:pt x="25" y="32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8"/>
            <p:cNvSpPr>
              <a:spLocks/>
            </p:cNvSpPr>
            <p:nvPr/>
          </p:nvSpPr>
          <p:spPr bwMode="auto">
            <a:xfrm>
              <a:off x="1597025" y="3068637"/>
              <a:ext cx="301625" cy="244475"/>
            </a:xfrm>
            <a:custGeom>
              <a:avLst/>
              <a:gdLst>
                <a:gd name="T0" fmla="*/ 69 w 69"/>
                <a:gd name="T1" fmla="*/ 20 h 56"/>
                <a:gd name="T2" fmla="*/ 9 w 69"/>
                <a:gd name="T3" fmla="*/ 56 h 56"/>
                <a:gd name="T4" fmla="*/ 15 w 69"/>
                <a:gd name="T5" fmla="*/ 12 h 56"/>
                <a:gd name="T6" fmla="*/ 15 w 69"/>
                <a:gd name="T7" fmla="*/ 12 h 56"/>
                <a:gd name="T8" fmla="*/ 17 w 69"/>
                <a:gd name="T9" fmla="*/ 2 h 56"/>
                <a:gd name="T10" fmla="*/ 27 w 69"/>
                <a:gd name="T11" fmla="*/ 5 h 56"/>
                <a:gd name="T12" fmla="*/ 27 w 69"/>
                <a:gd name="T13" fmla="*/ 5 h 56"/>
                <a:gd name="T14" fmla="*/ 69 w 69"/>
                <a:gd name="T15" fmla="*/ 2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56">
                  <a:moveTo>
                    <a:pt x="69" y="20"/>
                  </a:moveTo>
                  <a:cubicBezTo>
                    <a:pt x="9" y="56"/>
                    <a:pt x="9" y="56"/>
                    <a:pt x="9" y="56"/>
                  </a:cubicBezTo>
                  <a:cubicBezTo>
                    <a:pt x="0" y="41"/>
                    <a:pt x="3" y="23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3" y="8"/>
                    <a:pt x="14" y="4"/>
                    <a:pt x="17" y="2"/>
                  </a:cubicBezTo>
                  <a:cubicBezTo>
                    <a:pt x="21" y="0"/>
                    <a:pt x="25" y="1"/>
                    <a:pt x="27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43" y="0"/>
                    <a:pt x="60" y="6"/>
                    <a:pt x="69" y="2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9"/>
            <p:cNvSpPr>
              <a:spLocks/>
            </p:cNvSpPr>
            <p:nvPr/>
          </p:nvSpPr>
          <p:spPr bwMode="auto">
            <a:xfrm>
              <a:off x="2085975" y="3063875"/>
              <a:ext cx="296862" cy="249238"/>
            </a:xfrm>
            <a:custGeom>
              <a:avLst/>
              <a:gdLst>
                <a:gd name="T0" fmla="*/ 59 w 68"/>
                <a:gd name="T1" fmla="*/ 57 h 57"/>
                <a:gd name="T2" fmla="*/ 0 w 68"/>
                <a:gd name="T3" fmla="*/ 20 h 57"/>
                <a:gd name="T4" fmla="*/ 42 w 68"/>
                <a:gd name="T5" fmla="*/ 6 h 57"/>
                <a:gd name="T6" fmla="*/ 42 w 68"/>
                <a:gd name="T7" fmla="*/ 6 h 57"/>
                <a:gd name="T8" fmla="*/ 52 w 68"/>
                <a:gd name="T9" fmla="*/ 3 h 57"/>
                <a:gd name="T10" fmla="*/ 54 w 68"/>
                <a:gd name="T11" fmla="*/ 13 h 57"/>
                <a:gd name="T12" fmla="*/ 54 w 68"/>
                <a:gd name="T13" fmla="*/ 13 h 57"/>
                <a:gd name="T14" fmla="*/ 59 w 68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57">
                  <a:moveTo>
                    <a:pt x="59" y="57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9" y="6"/>
                    <a:pt x="27" y="0"/>
                    <a:pt x="42" y="6"/>
                  </a:cubicBezTo>
                  <a:cubicBezTo>
                    <a:pt x="42" y="6"/>
                    <a:pt x="42" y="6"/>
                    <a:pt x="42" y="6"/>
                  </a:cubicBezTo>
                  <a:cubicBezTo>
                    <a:pt x="44" y="2"/>
                    <a:pt x="49" y="1"/>
                    <a:pt x="52" y="3"/>
                  </a:cubicBezTo>
                  <a:cubicBezTo>
                    <a:pt x="55" y="5"/>
                    <a:pt x="56" y="10"/>
                    <a:pt x="54" y="13"/>
                  </a:cubicBezTo>
                  <a:cubicBezTo>
                    <a:pt x="54" y="13"/>
                    <a:pt x="54" y="13"/>
                    <a:pt x="54" y="13"/>
                  </a:cubicBezTo>
                  <a:cubicBezTo>
                    <a:pt x="65" y="25"/>
                    <a:pt x="68" y="43"/>
                    <a:pt x="59" y="57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10"/>
            <p:cNvSpPr>
              <a:spLocks/>
            </p:cNvSpPr>
            <p:nvPr/>
          </p:nvSpPr>
          <p:spPr bwMode="auto">
            <a:xfrm>
              <a:off x="1963738" y="3378200"/>
              <a:ext cx="52387" cy="244475"/>
            </a:xfrm>
            <a:custGeom>
              <a:avLst/>
              <a:gdLst>
                <a:gd name="T0" fmla="*/ 0 w 12"/>
                <a:gd name="T1" fmla="*/ 50 h 56"/>
                <a:gd name="T2" fmla="*/ 6 w 12"/>
                <a:gd name="T3" fmla="*/ 56 h 56"/>
                <a:gd name="T4" fmla="*/ 6 w 12"/>
                <a:gd name="T5" fmla="*/ 56 h 56"/>
                <a:gd name="T6" fmla="*/ 12 w 12"/>
                <a:gd name="T7" fmla="*/ 50 h 56"/>
                <a:gd name="T8" fmla="*/ 12 w 12"/>
                <a:gd name="T9" fmla="*/ 6 h 56"/>
                <a:gd name="T10" fmla="*/ 6 w 12"/>
                <a:gd name="T11" fmla="*/ 0 h 56"/>
                <a:gd name="T12" fmla="*/ 6 w 12"/>
                <a:gd name="T13" fmla="*/ 0 h 56"/>
                <a:gd name="T14" fmla="*/ 0 w 12"/>
                <a:gd name="T15" fmla="*/ 6 h 56"/>
                <a:gd name="T16" fmla="*/ 0 w 12"/>
                <a:gd name="T17" fmla="*/ 5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56">
                  <a:moveTo>
                    <a:pt x="0" y="50"/>
                  </a:moveTo>
                  <a:cubicBezTo>
                    <a:pt x="0" y="54"/>
                    <a:pt x="3" y="56"/>
                    <a:pt x="6" y="56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9" y="56"/>
                    <a:pt x="12" y="54"/>
                    <a:pt x="12" y="50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2"/>
                    <a:pt x="9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6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11"/>
            <p:cNvSpPr>
              <a:spLocks/>
            </p:cNvSpPr>
            <p:nvPr/>
          </p:nvSpPr>
          <p:spPr bwMode="auto">
            <a:xfrm>
              <a:off x="1858963" y="3487738"/>
              <a:ext cx="161925" cy="139700"/>
            </a:xfrm>
            <a:custGeom>
              <a:avLst/>
              <a:gdLst>
                <a:gd name="T0" fmla="*/ 9 w 37"/>
                <a:gd name="T1" fmla="*/ 2 h 32"/>
                <a:gd name="T2" fmla="*/ 3 w 37"/>
                <a:gd name="T3" fmla="*/ 4 h 32"/>
                <a:gd name="T4" fmla="*/ 3 w 37"/>
                <a:gd name="T5" fmla="*/ 4 h 32"/>
                <a:gd name="T6" fmla="*/ 2 w 37"/>
                <a:gd name="T7" fmla="*/ 11 h 32"/>
                <a:gd name="T8" fmla="*/ 28 w 37"/>
                <a:gd name="T9" fmla="*/ 31 h 32"/>
                <a:gd name="T10" fmla="*/ 34 w 37"/>
                <a:gd name="T11" fmla="*/ 28 h 32"/>
                <a:gd name="T12" fmla="*/ 34 w 37"/>
                <a:gd name="T13" fmla="*/ 28 h 32"/>
                <a:gd name="T14" fmla="*/ 35 w 37"/>
                <a:gd name="T15" fmla="*/ 21 h 32"/>
                <a:gd name="T16" fmla="*/ 9 w 37"/>
                <a:gd name="T17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32">
                  <a:moveTo>
                    <a:pt x="9" y="2"/>
                  </a:moveTo>
                  <a:cubicBezTo>
                    <a:pt x="8" y="0"/>
                    <a:pt x="5" y="1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1" y="7"/>
                    <a:pt x="0" y="10"/>
                    <a:pt x="2" y="11"/>
                  </a:cubicBezTo>
                  <a:cubicBezTo>
                    <a:pt x="28" y="31"/>
                    <a:pt x="28" y="31"/>
                    <a:pt x="28" y="31"/>
                  </a:cubicBezTo>
                  <a:cubicBezTo>
                    <a:pt x="29" y="32"/>
                    <a:pt x="32" y="31"/>
                    <a:pt x="34" y="28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36" y="26"/>
                    <a:pt x="37" y="23"/>
                    <a:pt x="35" y="21"/>
                  </a:cubicBezTo>
                  <a:lnTo>
                    <a:pt x="9" y="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12"/>
            <p:cNvSpPr>
              <a:spLocks/>
            </p:cNvSpPr>
            <p:nvPr/>
          </p:nvSpPr>
          <p:spPr bwMode="auto">
            <a:xfrm>
              <a:off x="1758950" y="3400425"/>
              <a:ext cx="187325" cy="77788"/>
            </a:xfrm>
            <a:custGeom>
              <a:avLst/>
              <a:gdLst>
                <a:gd name="T0" fmla="*/ 22 w 43"/>
                <a:gd name="T1" fmla="*/ 18 h 18"/>
                <a:gd name="T2" fmla="*/ 1 w 43"/>
                <a:gd name="T3" fmla="*/ 7 h 18"/>
                <a:gd name="T4" fmla="*/ 2 w 43"/>
                <a:gd name="T5" fmla="*/ 1 h 18"/>
                <a:gd name="T6" fmla="*/ 8 w 43"/>
                <a:gd name="T7" fmla="*/ 3 h 18"/>
                <a:gd name="T8" fmla="*/ 23 w 43"/>
                <a:gd name="T9" fmla="*/ 10 h 18"/>
                <a:gd name="T10" fmla="*/ 35 w 43"/>
                <a:gd name="T11" fmla="*/ 3 h 18"/>
                <a:gd name="T12" fmla="*/ 40 w 43"/>
                <a:gd name="T13" fmla="*/ 1 h 18"/>
                <a:gd name="T14" fmla="*/ 42 w 43"/>
                <a:gd name="T15" fmla="*/ 7 h 18"/>
                <a:gd name="T16" fmla="*/ 23 w 43"/>
                <a:gd name="T17" fmla="*/ 18 h 18"/>
                <a:gd name="T18" fmla="*/ 22 w 43"/>
                <a:gd name="T1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18">
                  <a:moveTo>
                    <a:pt x="22" y="18"/>
                  </a:moveTo>
                  <a:cubicBezTo>
                    <a:pt x="14" y="18"/>
                    <a:pt x="6" y="14"/>
                    <a:pt x="1" y="7"/>
                  </a:cubicBezTo>
                  <a:cubicBezTo>
                    <a:pt x="0" y="5"/>
                    <a:pt x="1" y="3"/>
                    <a:pt x="2" y="1"/>
                  </a:cubicBezTo>
                  <a:cubicBezTo>
                    <a:pt x="4" y="0"/>
                    <a:pt x="7" y="1"/>
                    <a:pt x="8" y="3"/>
                  </a:cubicBezTo>
                  <a:cubicBezTo>
                    <a:pt x="11" y="7"/>
                    <a:pt x="17" y="10"/>
                    <a:pt x="23" y="10"/>
                  </a:cubicBezTo>
                  <a:cubicBezTo>
                    <a:pt x="26" y="10"/>
                    <a:pt x="31" y="9"/>
                    <a:pt x="35" y="3"/>
                  </a:cubicBezTo>
                  <a:cubicBezTo>
                    <a:pt x="36" y="1"/>
                    <a:pt x="39" y="0"/>
                    <a:pt x="40" y="1"/>
                  </a:cubicBezTo>
                  <a:cubicBezTo>
                    <a:pt x="42" y="2"/>
                    <a:pt x="43" y="5"/>
                    <a:pt x="42" y="7"/>
                  </a:cubicBezTo>
                  <a:cubicBezTo>
                    <a:pt x="38" y="14"/>
                    <a:pt x="31" y="18"/>
                    <a:pt x="23" y="18"/>
                  </a:cubicBezTo>
                  <a:cubicBezTo>
                    <a:pt x="23" y="18"/>
                    <a:pt x="23" y="18"/>
                    <a:pt x="22" y="18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13"/>
            <p:cNvSpPr>
              <a:spLocks/>
            </p:cNvSpPr>
            <p:nvPr/>
          </p:nvSpPr>
          <p:spPr bwMode="auto">
            <a:xfrm>
              <a:off x="2033588" y="3400425"/>
              <a:ext cx="187325" cy="77788"/>
            </a:xfrm>
            <a:custGeom>
              <a:avLst/>
              <a:gdLst>
                <a:gd name="T0" fmla="*/ 22 w 43"/>
                <a:gd name="T1" fmla="*/ 18 h 18"/>
                <a:gd name="T2" fmla="*/ 1 w 43"/>
                <a:gd name="T3" fmla="*/ 7 h 18"/>
                <a:gd name="T4" fmla="*/ 2 w 43"/>
                <a:gd name="T5" fmla="*/ 1 h 18"/>
                <a:gd name="T6" fmla="*/ 8 w 43"/>
                <a:gd name="T7" fmla="*/ 3 h 18"/>
                <a:gd name="T8" fmla="*/ 22 w 43"/>
                <a:gd name="T9" fmla="*/ 10 h 18"/>
                <a:gd name="T10" fmla="*/ 34 w 43"/>
                <a:gd name="T11" fmla="*/ 3 h 18"/>
                <a:gd name="T12" fmla="*/ 40 w 43"/>
                <a:gd name="T13" fmla="*/ 1 h 18"/>
                <a:gd name="T14" fmla="*/ 42 w 43"/>
                <a:gd name="T15" fmla="*/ 7 h 18"/>
                <a:gd name="T16" fmla="*/ 23 w 43"/>
                <a:gd name="T17" fmla="*/ 18 h 18"/>
                <a:gd name="T18" fmla="*/ 22 w 43"/>
                <a:gd name="T1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18">
                  <a:moveTo>
                    <a:pt x="22" y="18"/>
                  </a:moveTo>
                  <a:cubicBezTo>
                    <a:pt x="14" y="18"/>
                    <a:pt x="6" y="14"/>
                    <a:pt x="1" y="7"/>
                  </a:cubicBezTo>
                  <a:cubicBezTo>
                    <a:pt x="0" y="5"/>
                    <a:pt x="0" y="3"/>
                    <a:pt x="2" y="1"/>
                  </a:cubicBezTo>
                  <a:cubicBezTo>
                    <a:pt x="4" y="0"/>
                    <a:pt x="6" y="1"/>
                    <a:pt x="8" y="3"/>
                  </a:cubicBezTo>
                  <a:cubicBezTo>
                    <a:pt x="11" y="7"/>
                    <a:pt x="17" y="10"/>
                    <a:pt x="22" y="10"/>
                  </a:cubicBezTo>
                  <a:cubicBezTo>
                    <a:pt x="26" y="10"/>
                    <a:pt x="31" y="9"/>
                    <a:pt x="34" y="3"/>
                  </a:cubicBezTo>
                  <a:cubicBezTo>
                    <a:pt x="36" y="1"/>
                    <a:pt x="38" y="0"/>
                    <a:pt x="40" y="1"/>
                  </a:cubicBezTo>
                  <a:cubicBezTo>
                    <a:pt x="42" y="2"/>
                    <a:pt x="43" y="5"/>
                    <a:pt x="42" y="7"/>
                  </a:cubicBezTo>
                  <a:cubicBezTo>
                    <a:pt x="37" y="14"/>
                    <a:pt x="31" y="18"/>
                    <a:pt x="23" y="18"/>
                  </a:cubicBezTo>
                  <a:cubicBezTo>
                    <a:pt x="23" y="18"/>
                    <a:pt x="22" y="18"/>
                    <a:pt x="22" y="18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14"/>
            <p:cNvSpPr>
              <a:spLocks/>
            </p:cNvSpPr>
            <p:nvPr/>
          </p:nvSpPr>
          <p:spPr bwMode="auto">
            <a:xfrm>
              <a:off x="2006600" y="3700463"/>
              <a:ext cx="44450" cy="61913"/>
            </a:xfrm>
            <a:custGeom>
              <a:avLst/>
              <a:gdLst>
                <a:gd name="T0" fmla="*/ 1 w 10"/>
                <a:gd name="T1" fmla="*/ 13 h 14"/>
                <a:gd name="T2" fmla="*/ 1 w 10"/>
                <a:gd name="T3" fmla="*/ 14 h 14"/>
                <a:gd name="T4" fmla="*/ 0 w 10"/>
                <a:gd name="T5" fmla="*/ 10 h 14"/>
                <a:gd name="T6" fmla="*/ 9 w 10"/>
                <a:gd name="T7" fmla="*/ 0 h 14"/>
                <a:gd name="T8" fmla="*/ 10 w 10"/>
                <a:gd name="T9" fmla="*/ 0 h 14"/>
                <a:gd name="T10" fmla="*/ 1 w 10"/>
                <a:gd name="T11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4">
                  <a:moveTo>
                    <a:pt x="1" y="13"/>
                  </a:moveTo>
                  <a:cubicBezTo>
                    <a:pt x="1" y="13"/>
                    <a:pt x="1" y="14"/>
                    <a:pt x="1" y="14"/>
                  </a:cubicBezTo>
                  <a:cubicBezTo>
                    <a:pt x="1" y="13"/>
                    <a:pt x="0" y="11"/>
                    <a:pt x="0" y="10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2"/>
                    <a:pt x="1" y="7"/>
                    <a:pt x="1" y="13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15"/>
            <p:cNvSpPr>
              <a:spLocks/>
            </p:cNvSpPr>
            <p:nvPr/>
          </p:nvSpPr>
          <p:spPr bwMode="auto">
            <a:xfrm>
              <a:off x="2033588" y="3714750"/>
              <a:ext cx="52387" cy="73025"/>
            </a:xfrm>
            <a:custGeom>
              <a:avLst/>
              <a:gdLst>
                <a:gd name="T0" fmla="*/ 12 w 12"/>
                <a:gd name="T1" fmla="*/ 7 h 17"/>
                <a:gd name="T2" fmla="*/ 3 w 12"/>
                <a:gd name="T3" fmla="*/ 17 h 17"/>
                <a:gd name="T4" fmla="*/ 2 w 12"/>
                <a:gd name="T5" fmla="*/ 16 h 17"/>
                <a:gd name="T6" fmla="*/ 0 w 12"/>
                <a:gd name="T7" fmla="*/ 10 h 17"/>
                <a:gd name="T8" fmla="*/ 9 w 12"/>
                <a:gd name="T9" fmla="*/ 0 h 17"/>
                <a:gd name="T10" fmla="*/ 10 w 12"/>
                <a:gd name="T11" fmla="*/ 0 h 17"/>
                <a:gd name="T12" fmla="*/ 12 w 12"/>
                <a:gd name="T13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7">
                  <a:moveTo>
                    <a:pt x="12" y="7"/>
                  </a:moveTo>
                  <a:cubicBezTo>
                    <a:pt x="12" y="12"/>
                    <a:pt x="8" y="17"/>
                    <a:pt x="3" y="17"/>
                  </a:cubicBezTo>
                  <a:cubicBezTo>
                    <a:pt x="3" y="17"/>
                    <a:pt x="2" y="17"/>
                    <a:pt x="2" y="16"/>
                  </a:cubicBezTo>
                  <a:cubicBezTo>
                    <a:pt x="0" y="15"/>
                    <a:pt x="0" y="12"/>
                    <a:pt x="0" y="10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9" y="0"/>
                    <a:pt x="10" y="0"/>
                    <a:pt x="10" y="0"/>
                  </a:cubicBezTo>
                  <a:cubicBezTo>
                    <a:pt x="12" y="2"/>
                    <a:pt x="12" y="4"/>
                    <a:pt x="12" y="7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16"/>
            <p:cNvSpPr>
              <a:spLocks/>
            </p:cNvSpPr>
            <p:nvPr/>
          </p:nvSpPr>
          <p:spPr bwMode="auto">
            <a:xfrm>
              <a:off x="2247900" y="3438525"/>
              <a:ext cx="322262" cy="149225"/>
            </a:xfrm>
            <a:custGeom>
              <a:avLst/>
              <a:gdLst>
                <a:gd name="T0" fmla="*/ 71 w 74"/>
                <a:gd name="T1" fmla="*/ 27 h 34"/>
                <a:gd name="T2" fmla="*/ 60 w 74"/>
                <a:gd name="T3" fmla="*/ 30 h 34"/>
                <a:gd name="T4" fmla="*/ 24 w 74"/>
                <a:gd name="T5" fmla="*/ 32 h 34"/>
                <a:gd name="T6" fmla="*/ 4 w 74"/>
                <a:gd name="T7" fmla="*/ 34 h 34"/>
                <a:gd name="T8" fmla="*/ 3 w 74"/>
                <a:gd name="T9" fmla="*/ 30 h 34"/>
                <a:gd name="T10" fmla="*/ 44 w 74"/>
                <a:gd name="T11" fmla="*/ 7 h 34"/>
                <a:gd name="T12" fmla="*/ 7 w 74"/>
                <a:gd name="T13" fmla="*/ 7 h 34"/>
                <a:gd name="T14" fmla="*/ 6 w 74"/>
                <a:gd name="T15" fmla="*/ 4 h 34"/>
                <a:gd name="T16" fmla="*/ 18 w 74"/>
                <a:gd name="T17" fmla="*/ 1 h 34"/>
                <a:gd name="T18" fmla="*/ 60 w 74"/>
                <a:gd name="T19" fmla="*/ 1 h 34"/>
                <a:gd name="T20" fmla="*/ 62 w 74"/>
                <a:gd name="T21" fmla="*/ 3 h 34"/>
                <a:gd name="T22" fmla="*/ 21 w 74"/>
                <a:gd name="T23" fmla="*/ 27 h 34"/>
                <a:gd name="T24" fmla="*/ 44 w 74"/>
                <a:gd name="T25" fmla="*/ 24 h 34"/>
                <a:gd name="T26" fmla="*/ 70 w 74"/>
                <a:gd name="T27" fmla="*/ 23 h 34"/>
                <a:gd name="T28" fmla="*/ 71 w 74"/>
                <a:gd name="T29" fmla="*/ 2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4" h="34">
                  <a:moveTo>
                    <a:pt x="71" y="27"/>
                  </a:moveTo>
                  <a:cubicBezTo>
                    <a:pt x="68" y="29"/>
                    <a:pt x="64" y="30"/>
                    <a:pt x="60" y="30"/>
                  </a:cubicBezTo>
                  <a:cubicBezTo>
                    <a:pt x="48" y="30"/>
                    <a:pt x="36" y="30"/>
                    <a:pt x="24" y="32"/>
                  </a:cubicBezTo>
                  <a:cubicBezTo>
                    <a:pt x="17" y="33"/>
                    <a:pt x="11" y="34"/>
                    <a:pt x="4" y="34"/>
                  </a:cubicBezTo>
                  <a:cubicBezTo>
                    <a:pt x="0" y="34"/>
                    <a:pt x="0" y="32"/>
                    <a:pt x="3" y="30"/>
                  </a:cubicBezTo>
                  <a:cubicBezTo>
                    <a:pt x="16" y="21"/>
                    <a:pt x="32" y="17"/>
                    <a:pt x="44" y="7"/>
                  </a:cubicBezTo>
                  <a:cubicBezTo>
                    <a:pt x="32" y="7"/>
                    <a:pt x="20" y="7"/>
                    <a:pt x="7" y="7"/>
                  </a:cubicBezTo>
                  <a:cubicBezTo>
                    <a:pt x="4" y="7"/>
                    <a:pt x="4" y="5"/>
                    <a:pt x="6" y="4"/>
                  </a:cubicBezTo>
                  <a:cubicBezTo>
                    <a:pt x="10" y="2"/>
                    <a:pt x="14" y="1"/>
                    <a:pt x="18" y="1"/>
                  </a:cubicBezTo>
                  <a:cubicBezTo>
                    <a:pt x="32" y="1"/>
                    <a:pt x="46" y="0"/>
                    <a:pt x="60" y="1"/>
                  </a:cubicBezTo>
                  <a:cubicBezTo>
                    <a:pt x="61" y="1"/>
                    <a:pt x="64" y="1"/>
                    <a:pt x="62" y="3"/>
                  </a:cubicBezTo>
                  <a:cubicBezTo>
                    <a:pt x="50" y="14"/>
                    <a:pt x="34" y="19"/>
                    <a:pt x="21" y="27"/>
                  </a:cubicBezTo>
                  <a:cubicBezTo>
                    <a:pt x="28" y="27"/>
                    <a:pt x="36" y="25"/>
                    <a:pt x="44" y="24"/>
                  </a:cubicBezTo>
                  <a:cubicBezTo>
                    <a:pt x="52" y="24"/>
                    <a:pt x="61" y="23"/>
                    <a:pt x="70" y="23"/>
                  </a:cubicBezTo>
                  <a:cubicBezTo>
                    <a:pt x="73" y="23"/>
                    <a:pt x="74" y="25"/>
                    <a:pt x="71" y="27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17"/>
            <p:cNvSpPr>
              <a:spLocks/>
            </p:cNvSpPr>
            <p:nvPr/>
          </p:nvSpPr>
          <p:spPr bwMode="auto">
            <a:xfrm>
              <a:off x="2155825" y="3635375"/>
              <a:ext cx="157162" cy="96838"/>
            </a:xfrm>
            <a:custGeom>
              <a:avLst/>
              <a:gdLst>
                <a:gd name="T0" fmla="*/ 35 w 36"/>
                <a:gd name="T1" fmla="*/ 3 h 22"/>
                <a:gd name="T2" fmla="*/ 14 w 36"/>
                <a:gd name="T3" fmla="*/ 17 h 22"/>
                <a:gd name="T4" fmla="*/ 32 w 36"/>
                <a:gd name="T5" fmla="*/ 17 h 22"/>
                <a:gd name="T6" fmla="*/ 33 w 36"/>
                <a:gd name="T7" fmla="*/ 19 h 22"/>
                <a:gd name="T8" fmla="*/ 25 w 36"/>
                <a:gd name="T9" fmla="*/ 21 h 22"/>
                <a:gd name="T10" fmla="*/ 2 w 36"/>
                <a:gd name="T11" fmla="*/ 21 h 22"/>
                <a:gd name="T12" fmla="*/ 2 w 36"/>
                <a:gd name="T13" fmla="*/ 19 h 22"/>
                <a:gd name="T14" fmla="*/ 24 w 36"/>
                <a:gd name="T15" fmla="*/ 5 h 22"/>
                <a:gd name="T16" fmla="*/ 6 w 36"/>
                <a:gd name="T17" fmla="*/ 5 h 22"/>
                <a:gd name="T18" fmla="*/ 5 w 36"/>
                <a:gd name="T19" fmla="*/ 3 h 22"/>
                <a:gd name="T20" fmla="*/ 13 w 36"/>
                <a:gd name="T21" fmla="*/ 1 h 22"/>
                <a:gd name="T22" fmla="*/ 34 w 36"/>
                <a:gd name="T23" fmla="*/ 1 h 22"/>
                <a:gd name="T24" fmla="*/ 35 w 36"/>
                <a:gd name="T25" fmla="*/ 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22">
                  <a:moveTo>
                    <a:pt x="35" y="3"/>
                  </a:moveTo>
                  <a:cubicBezTo>
                    <a:pt x="29" y="9"/>
                    <a:pt x="21" y="13"/>
                    <a:pt x="14" y="17"/>
                  </a:cubicBezTo>
                  <a:cubicBezTo>
                    <a:pt x="20" y="17"/>
                    <a:pt x="26" y="17"/>
                    <a:pt x="32" y="17"/>
                  </a:cubicBezTo>
                  <a:cubicBezTo>
                    <a:pt x="34" y="17"/>
                    <a:pt x="34" y="18"/>
                    <a:pt x="33" y="19"/>
                  </a:cubicBezTo>
                  <a:cubicBezTo>
                    <a:pt x="31" y="21"/>
                    <a:pt x="28" y="21"/>
                    <a:pt x="25" y="21"/>
                  </a:cubicBezTo>
                  <a:cubicBezTo>
                    <a:pt x="18" y="21"/>
                    <a:pt x="10" y="22"/>
                    <a:pt x="2" y="21"/>
                  </a:cubicBezTo>
                  <a:cubicBezTo>
                    <a:pt x="0" y="21"/>
                    <a:pt x="2" y="19"/>
                    <a:pt x="2" y="19"/>
                  </a:cubicBezTo>
                  <a:cubicBezTo>
                    <a:pt x="9" y="14"/>
                    <a:pt x="18" y="11"/>
                    <a:pt x="24" y="5"/>
                  </a:cubicBezTo>
                  <a:cubicBezTo>
                    <a:pt x="18" y="4"/>
                    <a:pt x="12" y="5"/>
                    <a:pt x="6" y="5"/>
                  </a:cubicBezTo>
                  <a:cubicBezTo>
                    <a:pt x="4" y="5"/>
                    <a:pt x="4" y="4"/>
                    <a:pt x="5" y="3"/>
                  </a:cubicBezTo>
                  <a:cubicBezTo>
                    <a:pt x="7" y="2"/>
                    <a:pt x="10" y="1"/>
                    <a:pt x="13" y="1"/>
                  </a:cubicBezTo>
                  <a:cubicBezTo>
                    <a:pt x="20" y="1"/>
                    <a:pt x="27" y="0"/>
                    <a:pt x="34" y="1"/>
                  </a:cubicBezTo>
                  <a:cubicBezTo>
                    <a:pt x="36" y="2"/>
                    <a:pt x="36" y="2"/>
                    <a:pt x="35" y="3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1582712" y="4852998"/>
            <a:ext cx="1200182" cy="771526"/>
            <a:chOff x="1438314" y="4852998"/>
            <a:chExt cx="1200182" cy="771526"/>
          </a:xfrm>
        </p:grpSpPr>
        <p:sp>
          <p:nvSpPr>
            <p:cNvPr id="86" name="Freeform 21"/>
            <p:cNvSpPr>
              <a:spLocks/>
            </p:cNvSpPr>
            <p:nvPr/>
          </p:nvSpPr>
          <p:spPr bwMode="auto">
            <a:xfrm>
              <a:off x="2303525" y="4978411"/>
              <a:ext cx="334971" cy="147638"/>
            </a:xfrm>
            <a:custGeom>
              <a:avLst/>
              <a:gdLst>
                <a:gd name="T0" fmla="*/ 0 w 211"/>
                <a:gd name="T1" fmla="*/ 0 h 93"/>
                <a:gd name="T2" fmla="*/ 211 w 211"/>
                <a:gd name="T3" fmla="*/ 93 h 93"/>
                <a:gd name="T4" fmla="*/ 24 w 211"/>
                <a:gd name="T5" fmla="*/ 33 h 93"/>
                <a:gd name="T6" fmla="*/ 0 w 211"/>
                <a:gd name="T7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93">
                  <a:moveTo>
                    <a:pt x="0" y="0"/>
                  </a:moveTo>
                  <a:lnTo>
                    <a:pt x="211" y="93"/>
                  </a:lnTo>
                  <a:lnTo>
                    <a:pt x="24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22"/>
            <p:cNvSpPr>
              <a:spLocks/>
            </p:cNvSpPr>
            <p:nvPr/>
          </p:nvSpPr>
          <p:spPr bwMode="auto">
            <a:xfrm>
              <a:off x="2409890" y="5113348"/>
              <a:ext cx="198443" cy="73025"/>
            </a:xfrm>
            <a:custGeom>
              <a:avLst/>
              <a:gdLst>
                <a:gd name="T0" fmla="*/ 0 w 125"/>
                <a:gd name="T1" fmla="*/ 0 h 46"/>
                <a:gd name="T2" fmla="*/ 14 w 125"/>
                <a:gd name="T3" fmla="*/ 19 h 46"/>
                <a:gd name="T4" fmla="*/ 125 w 125"/>
                <a:gd name="T5" fmla="*/ 46 h 46"/>
                <a:gd name="T6" fmla="*/ 0 w 125"/>
                <a:gd name="T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5" h="46">
                  <a:moveTo>
                    <a:pt x="0" y="0"/>
                  </a:moveTo>
                  <a:lnTo>
                    <a:pt x="14" y="19"/>
                  </a:lnTo>
                  <a:lnTo>
                    <a:pt x="125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23"/>
            <p:cNvSpPr>
              <a:spLocks/>
            </p:cNvSpPr>
            <p:nvPr/>
          </p:nvSpPr>
          <p:spPr bwMode="auto">
            <a:xfrm>
              <a:off x="2273361" y="5446724"/>
              <a:ext cx="269882" cy="142875"/>
            </a:xfrm>
            <a:custGeom>
              <a:avLst/>
              <a:gdLst>
                <a:gd name="T0" fmla="*/ 42 w 63"/>
                <a:gd name="T1" fmla="*/ 31 h 33"/>
                <a:gd name="T2" fmla="*/ 0 w 63"/>
                <a:gd name="T3" fmla="*/ 8 h 33"/>
                <a:gd name="T4" fmla="*/ 3 w 63"/>
                <a:gd name="T5" fmla="*/ 8 h 33"/>
                <a:gd name="T6" fmla="*/ 19 w 63"/>
                <a:gd name="T7" fmla="*/ 0 h 33"/>
                <a:gd name="T8" fmla="*/ 55 w 63"/>
                <a:gd name="T9" fmla="*/ 18 h 33"/>
                <a:gd name="T10" fmla="*/ 42 w 63"/>
                <a:gd name="T11" fmla="*/ 3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3">
                  <a:moveTo>
                    <a:pt x="42" y="31"/>
                  </a:moveTo>
                  <a:cubicBezTo>
                    <a:pt x="26" y="26"/>
                    <a:pt x="11" y="19"/>
                    <a:pt x="0" y="8"/>
                  </a:cubicBezTo>
                  <a:cubicBezTo>
                    <a:pt x="1" y="8"/>
                    <a:pt x="2" y="8"/>
                    <a:pt x="3" y="8"/>
                  </a:cubicBezTo>
                  <a:cubicBezTo>
                    <a:pt x="10" y="7"/>
                    <a:pt x="15" y="4"/>
                    <a:pt x="19" y="0"/>
                  </a:cubicBezTo>
                  <a:cubicBezTo>
                    <a:pt x="29" y="8"/>
                    <a:pt x="41" y="14"/>
                    <a:pt x="55" y="18"/>
                  </a:cubicBezTo>
                  <a:cubicBezTo>
                    <a:pt x="63" y="21"/>
                    <a:pt x="47" y="33"/>
                    <a:pt x="42" y="31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Freeform 24"/>
            <p:cNvSpPr>
              <a:spLocks/>
            </p:cNvSpPr>
            <p:nvPr/>
          </p:nvSpPr>
          <p:spPr bwMode="auto">
            <a:xfrm>
              <a:off x="2384489" y="5311786"/>
              <a:ext cx="171455" cy="112713"/>
            </a:xfrm>
            <a:custGeom>
              <a:avLst/>
              <a:gdLst>
                <a:gd name="T0" fmla="*/ 36 w 40"/>
                <a:gd name="T1" fmla="*/ 20 h 26"/>
                <a:gd name="T2" fmla="*/ 23 w 40"/>
                <a:gd name="T3" fmla="*/ 25 h 26"/>
                <a:gd name="T4" fmla="*/ 0 w 40"/>
                <a:gd name="T5" fmla="*/ 18 h 26"/>
                <a:gd name="T6" fmla="*/ 1 w 40"/>
                <a:gd name="T7" fmla="*/ 8 h 26"/>
                <a:gd name="T8" fmla="*/ 0 w 40"/>
                <a:gd name="T9" fmla="*/ 5 h 26"/>
                <a:gd name="T10" fmla="*/ 5 w 40"/>
                <a:gd name="T11" fmla="*/ 0 h 26"/>
                <a:gd name="T12" fmla="*/ 35 w 40"/>
                <a:gd name="T13" fmla="*/ 10 h 26"/>
                <a:gd name="T14" fmla="*/ 36 w 40"/>
                <a:gd name="T15" fmla="*/ 2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26">
                  <a:moveTo>
                    <a:pt x="36" y="20"/>
                  </a:moveTo>
                  <a:cubicBezTo>
                    <a:pt x="33" y="23"/>
                    <a:pt x="28" y="26"/>
                    <a:pt x="23" y="25"/>
                  </a:cubicBezTo>
                  <a:cubicBezTo>
                    <a:pt x="15" y="23"/>
                    <a:pt x="8" y="21"/>
                    <a:pt x="0" y="18"/>
                  </a:cubicBezTo>
                  <a:cubicBezTo>
                    <a:pt x="1" y="15"/>
                    <a:pt x="1" y="11"/>
                    <a:pt x="1" y="8"/>
                  </a:cubicBezTo>
                  <a:cubicBezTo>
                    <a:pt x="1" y="7"/>
                    <a:pt x="0" y="6"/>
                    <a:pt x="0" y="5"/>
                  </a:cubicBezTo>
                  <a:cubicBezTo>
                    <a:pt x="2" y="3"/>
                    <a:pt x="4" y="2"/>
                    <a:pt x="5" y="0"/>
                  </a:cubicBezTo>
                  <a:cubicBezTo>
                    <a:pt x="14" y="5"/>
                    <a:pt x="24" y="8"/>
                    <a:pt x="35" y="10"/>
                  </a:cubicBezTo>
                  <a:cubicBezTo>
                    <a:pt x="40" y="11"/>
                    <a:pt x="38" y="17"/>
                    <a:pt x="36" y="2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Freeform 25"/>
            <p:cNvSpPr>
              <a:spLocks/>
            </p:cNvSpPr>
            <p:nvPr/>
          </p:nvSpPr>
          <p:spPr bwMode="auto">
            <a:xfrm>
              <a:off x="1571668" y="5451486"/>
              <a:ext cx="206381" cy="173038"/>
            </a:xfrm>
            <a:custGeom>
              <a:avLst/>
              <a:gdLst>
                <a:gd name="T0" fmla="*/ 46 w 48"/>
                <a:gd name="T1" fmla="*/ 5 h 40"/>
                <a:gd name="T2" fmla="*/ 48 w 48"/>
                <a:gd name="T3" fmla="*/ 10 h 40"/>
                <a:gd name="T4" fmla="*/ 13 w 48"/>
                <a:gd name="T5" fmla="*/ 39 h 40"/>
                <a:gd name="T6" fmla="*/ 1 w 48"/>
                <a:gd name="T7" fmla="*/ 36 h 40"/>
                <a:gd name="T8" fmla="*/ 9 w 48"/>
                <a:gd name="T9" fmla="*/ 27 h 40"/>
                <a:gd name="T10" fmla="*/ 37 w 48"/>
                <a:gd name="T11" fmla="*/ 0 h 40"/>
                <a:gd name="T12" fmla="*/ 46 w 48"/>
                <a:gd name="T13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0">
                  <a:moveTo>
                    <a:pt x="46" y="5"/>
                  </a:moveTo>
                  <a:cubicBezTo>
                    <a:pt x="47" y="7"/>
                    <a:pt x="47" y="9"/>
                    <a:pt x="48" y="10"/>
                  </a:cubicBezTo>
                  <a:cubicBezTo>
                    <a:pt x="39" y="22"/>
                    <a:pt x="29" y="32"/>
                    <a:pt x="13" y="39"/>
                  </a:cubicBezTo>
                  <a:cubicBezTo>
                    <a:pt x="10" y="40"/>
                    <a:pt x="3" y="40"/>
                    <a:pt x="1" y="36"/>
                  </a:cubicBezTo>
                  <a:cubicBezTo>
                    <a:pt x="0" y="32"/>
                    <a:pt x="6" y="28"/>
                    <a:pt x="9" y="27"/>
                  </a:cubicBezTo>
                  <a:cubicBezTo>
                    <a:pt x="22" y="22"/>
                    <a:pt x="30" y="12"/>
                    <a:pt x="37" y="0"/>
                  </a:cubicBezTo>
                  <a:cubicBezTo>
                    <a:pt x="40" y="2"/>
                    <a:pt x="43" y="4"/>
                    <a:pt x="46" y="5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26"/>
            <p:cNvSpPr>
              <a:spLocks/>
            </p:cNvSpPr>
            <p:nvPr/>
          </p:nvSpPr>
          <p:spPr bwMode="auto">
            <a:xfrm>
              <a:off x="1458952" y="5389574"/>
              <a:ext cx="250832" cy="130175"/>
            </a:xfrm>
            <a:custGeom>
              <a:avLst/>
              <a:gdLst>
                <a:gd name="T0" fmla="*/ 58 w 58"/>
                <a:gd name="T1" fmla="*/ 11 h 30"/>
                <a:gd name="T2" fmla="*/ 8 w 58"/>
                <a:gd name="T3" fmla="*/ 29 h 30"/>
                <a:gd name="T4" fmla="*/ 1 w 58"/>
                <a:gd name="T5" fmla="*/ 22 h 30"/>
                <a:gd name="T6" fmla="*/ 13 w 58"/>
                <a:gd name="T7" fmla="*/ 15 h 30"/>
                <a:gd name="T8" fmla="*/ 50 w 58"/>
                <a:gd name="T9" fmla="*/ 0 h 30"/>
                <a:gd name="T10" fmla="*/ 58 w 58"/>
                <a:gd name="T11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30">
                  <a:moveTo>
                    <a:pt x="58" y="11"/>
                  </a:moveTo>
                  <a:cubicBezTo>
                    <a:pt x="44" y="21"/>
                    <a:pt x="27" y="28"/>
                    <a:pt x="8" y="29"/>
                  </a:cubicBezTo>
                  <a:cubicBezTo>
                    <a:pt x="4" y="30"/>
                    <a:pt x="0" y="27"/>
                    <a:pt x="1" y="22"/>
                  </a:cubicBezTo>
                  <a:cubicBezTo>
                    <a:pt x="3" y="18"/>
                    <a:pt x="9" y="15"/>
                    <a:pt x="13" y="15"/>
                  </a:cubicBezTo>
                  <a:cubicBezTo>
                    <a:pt x="27" y="14"/>
                    <a:pt x="40" y="8"/>
                    <a:pt x="50" y="0"/>
                  </a:cubicBezTo>
                  <a:cubicBezTo>
                    <a:pt x="52" y="4"/>
                    <a:pt x="55" y="8"/>
                    <a:pt x="58" y="11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27"/>
            <p:cNvSpPr>
              <a:spLocks/>
            </p:cNvSpPr>
            <p:nvPr/>
          </p:nvSpPr>
          <p:spPr bwMode="auto">
            <a:xfrm>
              <a:off x="1682796" y="4892686"/>
              <a:ext cx="731857" cy="696913"/>
            </a:xfrm>
            <a:custGeom>
              <a:avLst/>
              <a:gdLst>
                <a:gd name="T0" fmla="*/ 158 w 170"/>
                <a:gd name="T1" fmla="*/ 100 h 161"/>
                <a:gd name="T2" fmla="*/ 159 w 170"/>
                <a:gd name="T3" fmla="*/ 106 h 161"/>
                <a:gd name="T4" fmla="*/ 140 w 170"/>
                <a:gd name="T5" fmla="*/ 131 h 161"/>
                <a:gd name="T6" fmla="*/ 133 w 170"/>
                <a:gd name="T7" fmla="*/ 131 h 161"/>
                <a:gd name="T8" fmla="*/ 123 w 170"/>
                <a:gd name="T9" fmla="*/ 138 h 161"/>
                <a:gd name="T10" fmla="*/ 121 w 170"/>
                <a:gd name="T11" fmla="*/ 138 h 161"/>
                <a:gd name="T12" fmla="*/ 100 w 170"/>
                <a:gd name="T13" fmla="*/ 152 h 161"/>
                <a:gd name="T14" fmla="*/ 79 w 170"/>
                <a:gd name="T15" fmla="*/ 148 h 161"/>
                <a:gd name="T16" fmla="*/ 61 w 170"/>
                <a:gd name="T17" fmla="*/ 158 h 161"/>
                <a:gd name="T18" fmla="*/ 25 w 170"/>
                <a:gd name="T19" fmla="*/ 132 h 161"/>
                <a:gd name="T20" fmla="*/ 25 w 170"/>
                <a:gd name="T21" fmla="*/ 130 h 161"/>
                <a:gd name="T22" fmla="*/ 0 w 170"/>
                <a:gd name="T23" fmla="*/ 104 h 161"/>
                <a:gd name="T24" fmla="*/ 0 w 170"/>
                <a:gd name="T25" fmla="*/ 104 h 161"/>
                <a:gd name="T26" fmla="*/ 2 w 170"/>
                <a:gd name="T27" fmla="*/ 104 h 161"/>
                <a:gd name="T28" fmla="*/ 3 w 170"/>
                <a:gd name="T29" fmla="*/ 104 h 161"/>
                <a:gd name="T30" fmla="*/ 37 w 170"/>
                <a:gd name="T31" fmla="*/ 79 h 161"/>
                <a:gd name="T32" fmla="*/ 40 w 170"/>
                <a:gd name="T33" fmla="*/ 79 h 161"/>
                <a:gd name="T34" fmla="*/ 41 w 170"/>
                <a:gd name="T35" fmla="*/ 79 h 161"/>
                <a:gd name="T36" fmla="*/ 48 w 170"/>
                <a:gd name="T37" fmla="*/ 81 h 161"/>
                <a:gd name="T38" fmla="*/ 61 w 170"/>
                <a:gd name="T39" fmla="*/ 73 h 161"/>
                <a:gd name="T40" fmla="*/ 62 w 170"/>
                <a:gd name="T41" fmla="*/ 67 h 161"/>
                <a:gd name="T42" fmla="*/ 59 w 170"/>
                <a:gd name="T43" fmla="*/ 50 h 161"/>
                <a:gd name="T44" fmla="*/ 54 w 170"/>
                <a:gd name="T45" fmla="*/ 33 h 161"/>
                <a:gd name="T46" fmla="*/ 65 w 170"/>
                <a:gd name="T47" fmla="*/ 21 h 161"/>
                <a:gd name="T48" fmla="*/ 62 w 170"/>
                <a:gd name="T49" fmla="*/ 10 h 161"/>
                <a:gd name="T50" fmla="*/ 50 w 170"/>
                <a:gd name="T51" fmla="*/ 5 h 161"/>
                <a:gd name="T52" fmla="*/ 47 w 170"/>
                <a:gd name="T53" fmla="*/ 5 h 161"/>
                <a:gd name="T54" fmla="*/ 57 w 170"/>
                <a:gd name="T55" fmla="*/ 2 h 161"/>
                <a:gd name="T56" fmla="*/ 88 w 170"/>
                <a:gd name="T57" fmla="*/ 20 h 161"/>
                <a:gd name="T58" fmla="*/ 105 w 170"/>
                <a:gd name="T59" fmla="*/ 10 h 161"/>
                <a:gd name="T60" fmla="*/ 135 w 170"/>
                <a:gd name="T61" fmla="*/ 32 h 161"/>
                <a:gd name="T62" fmla="*/ 150 w 170"/>
                <a:gd name="T63" fmla="*/ 44 h 161"/>
                <a:gd name="T64" fmla="*/ 149 w 170"/>
                <a:gd name="T65" fmla="*/ 52 h 161"/>
                <a:gd name="T66" fmla="*/ 169 w 170"/>
                <a:gd name="T67" fmla="*/ 74 h 161"/>
                <a:gd name="T68" fmla="*/ 158 w 170"/>
                <a:gd name="T69" fmla="*/ 10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0" h="161">
                  <a:moveTo>
                    <a:pt x="158" y="100"/>
                  </a:moveTo>
                  <a:cubicBezTo>
                    <a:pt x="158" y="102"/>
                    <a:pt x="159" y="104"/>
                    <a:pt x="159" y="106"/>
                  </a:cubicBezTo>
                  <a:cubicBezTo>
                    <a:pt x="161" y="118"/>
                    <a:pt x="152" y="130"/>
                    <a:pt x="140" y="131"/>
                  </a:cubicBezTo>
                  <a:cubicBezTo>
                    <a:pt x="138" y="132"/>
                    <a:pt x="135" y="132"/>
                    <a:pt x="133" y="131"/>
                  </a:cubicBezTo>
                  <a:cubicBezTo>
                    <a:pt x="131" y="135"/>
                    <a:pt x="128" y="138"/>
                    <a:pt x="123" y="138"/>
                  </a:cubicBezTo>
                  <a:cubicBezTo>
                    <a:pt x="123" y="138"/>
                    <a:pt x="122" y="138"/>
                    <a:pt x="121" y="138"/>
                  </a:cubicBezTo>
                  <a:cubicBezTo>
                    <a:pt x="117" y="146"/>
                    <a:pt x="109" y="151"/>
                    <a:pt x="100" y="152"/>
                  </a:cubicBezTo>
                  <a:cubicBezTo>
                    <a:pt x="92" y="153"/>
                    <a:pt x="85" y="152"/>
                    <a:pt x="79" y="148"/>
                  </a:cubicBezTo>
                  <a:cubicBezTo>
                    <a:pt x="74" y="153"/>
                    <a:pt x="68" y="157"/>
                    <a:pt x="61" y="158"/>
                  </a:cubicBezTo>
                  <a:cubicBezTo>
                    <a:pt x="43" y="161"/>
                    <a:pt x="27" y="149"/>
                    <a:pt x="25" y="132"/>
                  </a:cubicBezTo>
                  <a:cubicBezTo>
                    <a:pt x="25" y="131"/>
                    <a:pt x="25" y="130"/>
                    <a:pt x="25" y="130"/>
                  </a:cubicBezTo>
                  <a:cubicBezTo>
                    <a:pt x="12" y="127"/>
                    <a:pt x="2" y="118"/>
                    <a:pt x="0" y="10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04"/>
                    <a:pt x="1" y="104"/>
                    <a:pt x="2" y="104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5" y="100"/>
                    <a:pt x="30" y="92"/>
                    <a:pt x="37" y="79"/>
                  </a:cubicBezTo>
                  <a:cubicBezTo>
                    <a:pt x="38" y="79"/>
                    <a:pt x="39" y="79"/>
                    <a:pt x="40" y="79"/>
                  </a:cubicBezTo>
                  <a:cubicBezTo>
                    <a:pt x="40" y="79"/>
                    <a:pt x="41" y="79"/>
                    <a:pt x="41" y="79"/>
                  </a:cubicBezTo>
                  <a:cubicBezTo>
                    <a:pt x="43" y="81"/>
                    <a:pt x="45" y="81"/>
                    <a:pt x="48" y="81"/>
                  </a:cubicBezTo>
                  <a:cubicBezTo>
                    <a:pt x="53" y="81"/>
                    <a:pt x="59" y="78"/>
                    <a:pt x="61" y="73"/>
                  </a:cubicBezTo>
                  <a:cubicBezTo>
                    <a:pt x="62" y="71"/>
                    <a:pt x="63" y="69"/>
                    <a:pt x="62" y="67"/>
                  </a:cubicBezTo>
                  <a:cubicBezTo>
                    <a:pt x="65" y="62"/>
                    <a:pt x="63" y="55"/>
                    <a:pt x="59" y="50"/>
                  </a:cubicBezTo>
                  <a:cubicBezTo>
                    <a:pt x="60" y="44"/>
                    <a:pt x="58" y="38"/>
                    <a:pt x="54" y="33"/>
                  </a:cubicBezTo>
                  <a:cubicBezTo>
                    <a:pt x="60" y="30"/>
                    <a:pt x="65" y="26"/>
                    <a:pt x="65" y="21"/>
                  </a:cubicBezTo>
                  <a:cubicBezTo>
                    <a:pt x="66" y="18"/>
                    <a:pt x="66" y="14"/>
                    <a:pt x="62" y="10"/>
                  </a:cubicBezTo>
                  <a:cubicBezTo>
                    <a:pt x="59" y="7"/>
                    <a:pt x="55" y="5"/>
                    <a:pt x="50" y="5"/>
                  </a:cubicBezTo>
                  <a:cubicBezTo>
                    <a:pt x="49" y="5"/>
                    <a:pt x="48" y="5"/>
                    <a:pt x="47" y="5"/>
                  </a:cubicBezTo>
                  <a:cubicBezTo>
                    <a:pt x="50" y="4"/>
                    <a:pt x="53" y="2"/>
                    <a:pt x="57" y="2"/>
                  </a:cubicBezTo>
                  <a:cubicBezTo>
                    <a:pt x="71" y="0"/>
                    <a:pt x="84" y="8"/>
                    <a:pt x="88" y="20"/>
                  </a:cubicBezTo>
                  <a:cubicBezTo>
                    <a:pt x="93" y="15"/>
                    <a:pt x="98" y="11"/>
                    <a:pt x="105" y="10"/>
                  </a:cubicBezTo>
                  <a:cubicBezTo>
                    <a:pt x="120" y="8"/>
                    <a:pt x="133" y="18"/>
                    <a:pt x="135" y="32"/>
                  </a:cubicBezTo>
                  <a:cubicBezTo>
                    <a:pt x="142" y="31"/>
                    <a:pt x="149" y="36"/>
                    <a:pt x="150" y="44"/>
                  </a:cubicBezTo>
                  <a:cubicBezTo>
                    <a:pt x="150" y="46"/>
                    <a:pt x="150" y="49"/>
                    <a:pt x="149" y="52"/>
                  </a:cubicBezTo>
                  <a:cubicBezTo>
                    <a:pt x="159" y="54"/>
                    <a:pt x="167" y="63"/>
                    <a:pt x="169" y="74"/>
                  </a:cubicBezTo>
                  <a:cubicBezTo>
                    <a:pt x="170" y="85"/>
                    <a:pt x="166" y="95"/>
                    <a:pt x="158" y="10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28"/>
            <p:cNvSpPr>
              <a:spLocks/>
            </p:cNvSpPr>
            <p:nvPr/>
          </p:nvSpPr>
          <p:spPr bwMode="auto">
            <a:xfrm>
              <a:off x="1682796" y="5341949"/>
              <a:ext cx="9525" cy="0"/>
            </a:xfrm>
            <a:custGeom>
              <a:avLst/>
              <a:gdLst>
                <a:gd name="T0" fmla="*/ 2 w 2"/>
                <a:gd name="T1" fmla="*/ 0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2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29"/>
            <p:cNvSpPr>
              <a:spLocks noEditPoints="1"/>
            </p:cNvSpPr>
            <p:nvPr/>
          </p:nvSpPr>
          <p:spPr bwMode="auto">
            <a:xfrm>
              <a:off x="1438314" y="5056198"/>
              <a:ext cx="387360" cy="290513"/>
            </a:xfrm>
            <a:custGeom>
              <a:avLst/>
              <a:gdLst>
                <a:gd name="T0" fmla="*/ 88 w 90"/>
                <a:gd name="T1" fmla="*/ 38 h 67"/>
                <a:gd name="T2" fmla="*/ 83 w 90"/>
                <a:gd name="T3" fmla="*/ 27 h 67"/>
                <a:gd name="T4" fmla="*/ 66 w 90"/>
                <a:gd name="T5" fmla="*/ 13 h 67"/>
                <a:gd name="T6" fmla="*/ 60 w 90"/>
                <a:gd name="T7" fmla="*/ 14 h 67"/>
                <a:gd name="T8" fmla="*/ 45 w 90"/>
                <a:gd name="T9" fmla="*/ 8 h 67"/>
                <a:gd name="T10" fmla="*/ 44 w 90"/>
                <a:gd name="T11" fmla="*/ 8 h 67"/>
                <a:gd name="T12" fmla="*/ 30 w 90"/>
                <a:gd name="T13" fmla="*/ 5 h 67"/>
                <a:gd name="T14" fmla="*/ 24 w 90"/>
                <a:gd name="T15" fmla="*/ 0 h 67"/>
                <a:gd name="T16" fmla="*/ 7 w 90"/>
                <a:gd name="T17" fmla="*/ 53 h 67"/>
                <a:gd name="T18" fmla="*/ 38 w 90"/>
                <a:gd name="T19" fmla="*/ 63 h 67"/>
                <a:gd name="T20" fmla="*/ 48 w 90"/>
                <a:gd name="T21" fmla="*/ 59 h 67"/>
                <a:gd name="T22" fmla="*/ 52 w 90"/>
                <a:gd name="T23" fmla="*/ 56 h 67"/>
                <a:gd name="T24" fmla="*/ 69 w 90"/>
                <a:gd name="T25" fmla="*/ 40 h 67"/>
                <a:gd name="T26" fmla="*/ 72 w 90"/>
                <a:gd name="T27" fmla="*/ 34 h 67"/>
                <a:gd name="T28" fmla="*/ 73 w 90"/>
                <a:gd name="T29" fmla="*/ 32 h 67"/>
                <a:gd name="T30" fmla="*/ 73 w 90"/>
                <a:gd name="T31" fmla="*/ 39 h 67"/>
                <a:gd name="T32" fmla="*/ 73 w 90"/>
                <a:gd name="T33" fmla="*/ 39 h 67"/>
                <a:gd name="T34" fmla="*/ 73 w 90"/>
                <a:gd name="T35" fmla="*/ 40 h 67"/>
                <a:gd name="T36" fmla="*/ 69 w 90"/>
                <a:gd name="T37" fmla="*/ 50 h 67"/>
                <a:gd name="T38" fmla="*/ 68 w 90"/>
                <a:gd name="T39" fmla="*/ 52 h 67"/>
                <a:gd name="T40" fmla="*/ 67 w 90"/>
                <a:gd name="T41" fmla="*/ 53 h 67"/>
                <a:gd name="T42" fmla="*/ 58 w 90"/>
                <a:gd name="T43" fmla="*/ 61 h 67"/>
                <a:gd name="T44" fmla="*/ 58 w 90"/>
                <a:gd name="T45" fmla="*/ 61 h 67"/>
                <a:gd name="T46" fmla="*/ 90 w 90"/>
                <a:gd name="T47" fmla="*/ 40 h 67"/>
                <a:gd name="T48" fmla="*/ 88 w 90"/>
                <a:gd name="T49" fmla="*/ 38 h 67"/>
                <a:gd name="T50" fmla="*/ 29 w 90"/>
                <a:gd name="T51" fmla="*/ 15 h 67"/>
                <a:gd name="T52" fmla="*/ 23 w 90"/>
                <a:gd name="T53" fmla="*/ 14 h 67"/>
                <a:gd name="T54" fmla="*/ 29 w 90"/>
                <a:gd name="T55" fmla="*/ 15 h 67"/>
                <a:gd name="T56" fmla="*/ 19 w 90"/>
                <a:gd name="T57" fmla="*/ 52 h 67"/>
                <a:gd name="T58" fmla="*/ 25 w 90"/>
                <a:gd name="T59" fmla="*/ 43 h 67"/>
                <a:gd name="T60" fmla="*/ 30 w 90"/>
                <a:gd name="T61" fmla="*/ 45 h 67"/>
                <a:gd name="T62" fmla="*/ 19 w 90"/>
                <a:gd name="T63" fmla="*/ 52 h 67"/>
                <a:gd name="T64" fmla="*/ 38 w 90"/>
                <a:gd name="T65" fmla="*/ 24 h 67"/>
                <a:gd name="T66" fmla="*/ 37 w 90"/>
                <a:gd name="T67" fmla="*/ 17 h 67"/>
                <a:gd name="T68" fmla="*/ 37 w 90"/>
                <a:gd name="T69" fmla="*/ 17 h 67"/>
                <a:gd name="T70" fmla="*/ 41 w 90"/>
                <a:gd name="T71" fmla="*/ 19 h 67"/>
                <a:gd name="T72" fmla="*/ 38 w 90"/>
                <a:gd name="T73" fmla="*/ 24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" h="67">
                  <a:moveTo>
                    <a:pt x="88" y="38"/>
                  </a:moveTo>
                  <a:cubicBezTo>
                    <a:pt x="85" y="35"/>
                    <a:pt x="83" y="31"/>
                    <a:pt x="83" y="27"/>
                  </a:cubicBezTo>
                  <a:cubicBezTo>
                    <a:pt x="76" y="26"/>
                    <a:pt x="69" y="21"/>
                    <a:pt x="66" y="13"/>
                  </a:cubicBezTo>
                  <a:cubicBezTo>
                    <a:pt x="64" y="14"/>
                    <a:pt x="62" y="14"/>
                    <a:pt x="60" y="14"/>
                  </a:cubicBezTo>
                  <a:cubicBezTo>
                    <a:pt x="54" y="14"/>
                    <a:pt x="49" y="12"/>
                    <a:pt x="45" y="8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39" y="8"/>
                    <a:pt x="35" y="7"/>
                    <a:pt x="30" y="5"/>
                  </a:cubicBezTo>
                  <a:cubicBezTo>
                    <a:pt x="27" y="3"/>
                    <a:pt x="26" y="2"/>
                    <a:pt x="24" y="0"/>
                  </a:cubicBezTo>
                  <a:cubicBezTo>
                    <a:pt x="15" y="14"/>
                    <a:pt x="0" y="42"/>
                    <a:pt x="7" y="53"/>
                  </a:cubicBezTo>
                  <a:cubicBezTo>
                    <a:pt x="14" y="66"/>
                    <a:pt x="26" y="67"/>
                    <a:pt x="38" y="63"/>
                  </a:cubicBezTo>
                  <a:cubicBezTo>
                    <a:pt x="41" y="62"/>
                    <a:pt x="45" y="60"/>
                    <a:pt x="48" y="59"/>
                  </a:cubicBezTo>
                  <a:cubicBezTo>
                    <a:pt x="50" y="58"/>
                    <a:pt x="51" y="57"/>
                    <a:pt x="52" y="56"/>
                  </a:cubicBezTo>
                  <a:cubicBezTo>
                    <a:pt x="59" y="52"/>
                    <a:pt x="65" y="47"/>
                    <a:pt x="69" y="40"/>
                  </a:cubicBezTo>
                  <a:cubicBezTo>
                    <a:pt x="70" y="38"/>
                    <a:pt x="71" y="36"/>
                    <a:pt x="72" y="34"/>
                  </a:cubicBezTo>
                  <a:cubicBezTo>
                    <a:pt x="72" y="34"/>
                    <a:pt x="73" y="33"/>
                    <a:pt x="73" y="32"/>
                  </a:cubicBezTo>
                  <a:cubicBezTo>
                    <a:pt x="73" y="34"/>
                    <a:pt x="73" y="36"/>
                    <a:pt x="73" y="39"/>
                  </a:cubicBezTo>
                  <a:cubicBezTo>
                    <a:pt x="73" y="39"/>
                    <a:pt x="73" y="39"/>
                    <a:pt x="73" y="39"/>
                  </a:cubicBezTo>
                  <a:cubicBezTo>
                    <a:pt x="73" y="39"/>
                    <a:pt x="73" y="39"/>
                    <a:pt x="73" y="40"/>
                  </a:cubicBezTo>
                  <a:cubicBezTo>
                    <a:pt x="72" y="44"/>
                    <a:pt x="71" y="47"/>
                    <a:pt x="69" y="50"/>
                  </a:cubicBezTo>
                  <a:cubicBezTo>
                    <a:pt x="68" y="51"/>
                    <a:pt x="68" y="51"/>
                    <a:pt x="68" y="52"/>
                  </a:cubicBezTo>
                  <a:cubicBezTo>
                    <a:pt x="68" y="52"/>
                    <a:pt x="67" y="52"/>
                    <a:pt x="67" y="53"/>
                  </a:cubicBezTo>
                  <a:cubicBezTo>
                    <a:pt x="65" y="56"/>
                    <a:pt x="62" y="58"/>
                    <a:pt x="58" y="61"/>
                  </a:cubicBezTo>
                  <a:cubicBezTo>
                    <a:pt x="58" y="61"/>
                    <a:pt x="58" y="61"/>
                    <a:pt x="58" y="61"/>
                  </a:cubicBezTo>
                  <a:cubicBezTo>
                    <a:pt x="71" y="58"/>
                    <a:pt x="83" y="50"/>
                    <a:pt x="90" y="40"/>
                  </a:cubicBezTo>
                  <a:cubicBezTo>
                    <a:pt x="89" y="39"/>
                    <a:pt x="88" y="39"/>
                    <a:pt x="88" y="38"/>
                  </a:cubicBezTo>
                  <a:close/>
                  <a:moveTo>
                    <a:pt x="29" y="15"/>
                  </a:moveTo>
                  <a:cubicBezTo>
                    <a:pt x="28" y="17"/>
                    <a:pt x="23" y="17"/>
                    <a:pt x="23" y="14"/>
                  </a:cubicBezTo>
                  <a:cubicBezTo>
                    <a:pt x="24" y="10"/>
                    <a:pt x="31" y="12"/>
                    <a:pt x="29" y="15"/>
                  </a:cubicBezTo>
                  <a:close/>
                  <a:moveTo>
                    <a:pt x="19" y="52"/>
                  </a:moveTo>
                  <a:cubicBezTo>
                    <a:pt x="20" y="49"/>
                    <a:pt x="23" y="44"/>
                    <a:pt x="25" y="43"/>
                  </a:cubicBezTo>
                  <a:cubicBezTo>
                    <a:pt x="27" y="42"/>
                    <a:pt x="31" y="42"/>
                    <a:pt x="30" y="45"/>
                  </a:cubicBezTo>
                  <a:cubicBezTo>
                    <a:pt x="30" y="47"/>
                    <a:pt x="22" y="49"/>
                    <a:pt x="19" y="52"/>
                  </a:cubicBezTo>
                  <a:close/>
                  <a:moveTo>
                    <a:pt x="38" y="24"/>
                  </a:moveTo>
                  <a:cubicBezTo>
                    <a:pt x="33" y="25"/>
                    <a:pt x="31" y="17"/>
                    <a:pt x="37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9" y="17"/>
                    <a:pt x="41" y="17"/>
                    <a:pt x="41" y="19"/>
                  </a:cubicBezTo>
                  <a:cubicBezTo>
                    <a:pt x="42" y="20"/>
                    <a:pt x="40" y="23"/>
                    <a:pt x="38" y="2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30"/>
            <p:cNvSpPr>
              <a:spLocks/>
            </p:cNvSpPr>
            <p:nvPr/>
          </p:nvSpPr>
          <p:spPr bwMode="auto">
            <a:xfrm>
              <a:off x="1808211" y="4918086"/>
              <a:ext cx="153992" cy="103188"/>
            </a:xfrm>
            <a:custGeom>
              <a:avLst/>
              <a:gdLst>
                <a:gd name="T0" fmla="*/ 21 w 36"/>
                <a:gd name="T1" fmla="*/ 24 h 24"/>
                <a:gd name="T2" fmla="*/ 18 w 36"/>
                <a:gd name="T3" fmla="*/ 22 h 24"/>
                <a:gd name="T4" fmla="*/ 18 w 36"/>
                <a:gd name="T5" fmla="*/ 22 h 24"/>
                <a:gd name="T6" fmla="*/ 26 w 36"/>
                <a:gd name="T7" fmla="*/ 18 h 24"/>
                <a:gd name="T8" fmla="*/ 24 w 36"/>
                <a:gd name="T9" fmla="*/ 11 h 24"/>
                <a:gd name="T10" fmla="*/ 13 w 36"/>
                <a:gd name="T11" fmla="*/ 12 h 24"/>
                <a:gd name="T12" fmla="*/ 5 w 36"/>
                <a:gd name="T13" fmla="*/ 18 h 24"/>
                <a:gd name="T14" fmla="*/ 5 w 36"/>
                <a:gd name="T15" fmla="*/ 18 h 24"/>
                <a:gd name="T16" fmla="*/ 2 w 36"/>
                <a:gd name="T17" fmla="*/ 17 h 24"/>
                <a:gd name="T18" fmla="*/ 0 w 36"/>
                <a:gd name="T19" fmla="*/ 14 h 24"/>
                <a:gd name="T20" fmla="*/ 29 w 36"/>
                <a:gd name="T21" fmla="*/ 7 h 24"/>
                <a:gd name="T22" fmla="*/ 21 w 36"/>
                <a:gd name="T2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6" h="24">
                  <a:moveTo>
                    <a:pt x="21" y="24"/>
                  </a:moveTo>
                  <a:cubicBezTo>
                    <a:pt x="20" y="23"/>
                    <a:pt x="19" y="23"/>
                    <a:pt x="18" y="22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21" y="22"/>
                    <a:pt x="25" y="21"/>
                    <a:pt x="26" y="18"/>
                  </a:cubicBezTo>
                  <a:cubicBezTo>
                    <a:pt x="28" y="16"/>
                    <a:pt x="27" y="13"/>
                    <a:pt x="24" y="11"/>
                  </a:cubicBezTo>
                  <a:cubicBezTo>
                    <a:pt x="21" y="9"/>
                    <a:pt x="17" y="11"/>
                    <a:pt x="13" y="12"/>
                  </a:cubicBezTo>
                  <a:cubicBezTo>
                    <a:pt x="10" y="13"/>
                    <a:pt x="8" y="15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18"/>
                    <a:pt x="3" y="18"/>
                    <a:pt x="2" y="17"/>
                  </a:cubicBezTo>
                  <a:cubicBezTo>
                    <a:pt x="1" y="16"/>
                    <a:pt x="1" y="15"/>
                    <a:pt x="0" y="14"/>
                  </a:cubicBezTo>
                  <a:cubicBezTo>
                    <a:pt x="8" y="6"/>
                    <a:pt x="22" y="0"/>
                    <a:pt x="29" y="7"/>
                  </a:cubicBezTo>
                  <a:cubicBezTo>
                    <a:pt x="36" y="14"/>
                    <a:pt x="29" y="20"/>
                    <a:pt x="21" y="2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Freeform 31"/>
            <p:cNvSpPr>
              <a:spLocks/>
            </p:cNvSpPr>
            <p:nvPr/>
          </p:nvSpPr>
          <p:spPr bwMode="auto">
            <a:xfrm>
              <a:off x="1614531" y="4852998"/>
              <a:ext cx="103190" cy="87313"/>
            </a:xfrm>
            <a:custGeom>
              <a:avLst/>
              <a:gdLst>
                <a:gd name="T0" fmla="*/ 21 w 24"/>
                <a:gd name="T1" fmla="*/ 17 h 20"/>
                <a:gd name="T2" fmla="*/ 17 w 24"/>
                <a:gd name="T3" fmla="*/ 18 h 20"/>
                <a:gd name="T4" fmla="*/ 13 w 24"/>
                <a:gd name="T5" fmla="*/ 20 h 20"/>
                <a:gd name="T6" fmla="*/ 7 w 24"/>
                <a:gd name="T7" fmla="*/ 19 h 20"/>
                <a:gd name="T8" fmla="*/ 0 w 24"/>
                <a:gd name="T9" fmla="*/ 20 h 20"/>
                <a:gd name="T10" fmla="*/ 13 w 24"/>
                <a:gd name="T11" fmla="*/ 1 h 20"/>
                <a:gd name="T12" fmla="*/ 21 w 24"/>
                <a:gd name="T13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20">
                  <a:moveTo>
                    <a:pt x="21" y="17"/>
                  </a:moveTo>
                  <a:cubicBezTo>
                    <a:pt x="20" y="17"/>
                    <a:pt x="18" y="18"/>
                    <a:pt x="17" y="18"/>
                  </a:cubicBezTo>
                  <a:cubicBezTo>
                    <a:pt x="16" y="19"/>
                    <a:pt x="15" y="19"/>
                    <a:pt x="13" y="20"/>
                  </a:cubicBezTo>
                  <a:cubicBezTo>
                    <a:pt x="11" y="19"/>
                    <a:pt x="9" y="19"/>
                    <a:pt x="7" y="19"/>
                  </a:cubicBezTo>
                  <a:cubicBezTo>
                    <a:pt x="4" y="19"/>
                    <a:pt x="2" y="19"/>
                    <a:pt x="0" y="20"/>
                  </a:cubicBezTo>
                  <a:cubicBezTo>
                    <a:pt x="1" y="12"/>
                    <a:pt x="6" y="2"/>
                    <a:pt x="13" y="1"/>
                  </a:cubicBezTo>
                  <a:cubicBezTo>
                    <a:pt x="24" y="0"/>
                    <a:pt x="23" y="9"/>
                    <a:pt x="21" y="17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32"/>
            <p:cNvSpPr>
              <a:spLocks/>
            </p:cNvSpPr>
            <p:nvPr/>
          </p:nvSpPr>
          <p:spPr bwMode="auto">
            <a:xfrm>
              <a:off x="1546267" y="4943486"/>
              <a:ext cx="400061" cy="300038"/>
            </a:xfrm>
            <a:custGeom>
              <a:avLst/>
              <a:gdLst>
                <a:gd name="T0" fmla="*/ 89 w 93"/>
                <a:gd name="T1" fmla="*/ 55 h 69"/>
                <a:gd name="T2" fmla="*/ 75 w 93"/>
                <a:gd name="T3" fmla="*/ 62 h 69"/>
                <a:gd name="T4" fmla="*/ 66 w 93"/>
                <a:gd name="T5" fmla="*/ 61 h 69"/>
                <a:gd name="T6" fmla="*/ 64 w 93"/>
                <a:gd name="T7" fmla="*/ 48 h 69"/>
                <a:gd name="T8" fmla="*/ 44 w 93"/>
                <a:gd name="T9" fmla="*/ 33 h 69"/>
                <a:gd name="T10" fmla="*/ 21 w 93"/>
                <a:gd name="T11" fmla="*/ 29 h 69"/>
                <a:gd name="T12" fmla="*/ 7 w 93"/>
                <a:gd name="T13" fmla="*/ 26 h 69"/>
                <a:gd name="T14" fmla="*/ 2 w 93"/>
                <a:gd name="T15" fmla="*/ 22 h 69"/>
                <a:gd name="T16" fmla="*/ 9 w 93"/>
                <a:gd name="T17" fmla="*/ 10 h 69"/>
                <a:gd name="T18" fmla="*/ 16 w 93"/>
                <a:gd name="T19" fmla="*/ 4 h 69"/>
                <a:gd name="T20" fmla="*/ 30 w 93"/>
                <a:gd name="T21" fmla="*/ 4 h 69"/>
                <a:gd name="T22" fmla="*/ 35 w 93"/>
                <a:gd name="T23" fmla="*/ 2 h 69"/>
                <a:gd name="T24" fmla="*/ 47 w 93"/>
                <a:gd name="T25" fmla="*/ 2 h 69"/>
                <a:gd name="T26" fmla="*/ 58 w 93"/>
                <a:gd name="T27" fmla="*/ 13 h 69"/>
                <a:gd name="T28" fmla="*/ 57 w 93"/>
                <a:gd name="T29" fmla="*/ 16 h 69"/>
                <a:gd name="T30" fmla="*/ 72 w 93"/>
                <a:gd name="T31" fmla="*/ 24 h 69"/>
                <a:gd name="T32" fmla="*/ 77 w 93"/>
                <a:gd name="T33" fmla="*/ 21 h 69"/>
                <a:gd name="T34" fmla="*/ 86 w 93"/>
                <a:gd name="T35" fmla="*/ 39 h 69"/>
                <a:gd name="T36" fmla="*/ 89 w 93"/>
                <a:gd name="T37" fmla="*/ 5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3" h="69">
                  <a:moveTo>
                    <a:pt x="89" y="55"/>
                  </a:moveTo>
                  <a:cubicBezTo>
                    <a:pt x="93" y="60"/>
                    <a:pt x="79" y="69"/>
                    <a:pt x="75" y="62"/>
                  </a:cubicBezTo>
                  <a:cubicBezTo>
                    <a:pt x="72" y="63"/>
                    <a:pt x="68" y="63"/>
                    <a:pt x="66" y="61"/>
                  </a:cubicBezTo>
                  <a:cubicBezTo>
                    <a:pt x="63" y="57"/>
                    <a:pt x="62" y="53"/>
                    <a:pt x="64" y="48"/>
                  </a:cubicBezTo>
                  <a:cubicBezTo>
                    <a:pt x="54" y="50"/>
                    <a:pt x="46" y="43"/>
                    <a:pt x="44" y="33"/>
                  </a:cubicBezTo>
                  <a:cubicBezTo>
                    <a:pt x="36" y="37"/>
                    <a:pt x="27" y="35"/>
                    <a:pt x="21" y="29"/>
                  </a:cubicBezTo>
                  <a:cubicBezTo>
                    <a:pt x="17" y="30"/>
                    <a:pt x="12" y="29"/>
                    <a:pt x="7" y="26"/>
                  </a:cubicBezTo>
                  <a:cubicBezTo>
                    <a:pt x="5" y="25"/>
                    <a:pt x="3" y="24"/>
                    <a:pt x="2" y="22"/>
                  </a:cubicBezTo>
                  <a:cubicBezTo>
                    <a:pt x="0" y="17"/>
                    <a:pt x="2" y="10"/>
                    <a:pt x="9" y="10"/>
                  </a:cubicBezTo>
                  <a:cubicBezTo>
                    <a:pt x="10" y="7"/>
                    <a:pt x="13" y="5"/>
                    <a:pt x="16" y="4"/>
                  </a:cubicBezTo>
                  <a:cubicBezTo>
                    <a:pt x="20" y="2"/>
                    <a:pt x="26" y="2"/>
                    <a:pt x="30" y="4"/>
                  </a:cubicBezTo>
                  <a:cubicBezTo>
                    <a:pt x="32" y="3"/>
                    <a:pt x="33" y="2"/>
                    <a:pt x="35" y="2"/>
                  </a:cubicBezTo>
                  <a:cubicBezTo>
                    <a:pt x="38" y="0"/>
                    <a:pt x="42" y="0"/>
                    <a:pt x="47" y="2"/>
                  </a:cubicBezTo>
                  <a:cubicBezTo>
                    <a:pt x="51" y="3"/>
                    <a:pt x="57" y="8"/>
                    <a:pt x="58" y="13"/>
                  </a:cubicBezTo>
                  <a:cubicBezTo>
                    <a:pt x="57" y="14"/>
                    <a:pt x="57" y="15"/>
                    <a:pt x="57" y="16"/>
                  </a:cubicBezTo>
                  <a:cubicBezTo>
                    <a:pt x="63" y="15"/>
                    <a:pt x="69" y="18"/>
                    <a:pt x="72" y="24"/>
                  </a:cubicBezTo>
                  <a:cubicBezTo>
                    <a:pt x="74" y="23"/>
                    <a:pt x="75" y="22"/>
                    <a:pt x="77" y="21"/>
                  </a:cubicBezTo>
                  <a:cubicBezTo>
                    <a:pt x="85" y="24"/>
                    <a:pt x="89" y="32"/>
                    <a:pt x="86" y="39"/>
                  </a:cubicBezTo>
                  <a:cubicBezTo>
                    <a:pt x="90" y="43"/>
                    <a:pt x="93" y="50"/>
                    <a:pt x="89" y="55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Freeform 33"/>
            <p:cNvSpPr>
              <a:spLocks/>
            </p:cNvSpPr>
            <p:nvPr/>
          </p:nvSpPr>
          <p:spPr bwMode="auto">
            <a:xfrm>
              <a:off x="1735184" y="5229236"/>
              <a:ext cx="17463" cy="44450"/>
            </a:xfrm>
            <a:custGeom>
              <a:avLst/>
              <a:gdLst>
                <a:gd name="T0" fmla="*/ 0 w 4"/>
                <a:gd name="T1" fmla="*/ 10 h 10"/>
                <a:gd name="T2" fmla="*/ 4 w 4"/>
                <a:gd name="T3" fmla="*/ 0 h 10"/>
                <a:gd name="T4" fmla="*/ 0 w 4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0">
                  <a:moveTo>
                    <a:pt x="0" y="10"/>
                  </a:moveTo>
                  <a:cubicBezTo>
                    <a:pt x="2" y="7"/>
                    <a:pt x="3" y="4"/>
                    <a:pt x="4" y="0"/>
                  </a:cubicBezTo>
                  <a:cubicBezTo>
                    <a:pt x="3" y="4"/>
                    <a:pt x="2" y="7"/>
                    <a:pt x="0" y="1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9312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4233352" y="597466"/>
            <a:ext cx="3707213" cy="3813371"/>
            <a:chOff x="4233352" y="685362"/>
            <a:chExt cx="3707213" cy="3813371"/>
          </a:xfrm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6719996" y="685362"/>
              <a:ext cx="399492" cy="335375"/>
            </a:xfrm>
            <a:custGeom>
              <a:avLst/>
              <a:gdLst>
                <a:gd name="T0" fmla="*/ 110 w 117"/>
                <a:gd name="T1" fmla="*/ 58 h 98"/>
                <a:gd name="T2" fmla="*/ 75 w 117"/>
                <a:gd name="T3" fmla="*/ 61 h 98"/>
                <a:gd name="T4" fmla="*/ 63 w 117"/>
                <a:gd name="T5" fmla="*/ 64 h 98"/>
                <a:gd name="T6" fmla="*/ 80 w 117"/>
                <a:gd name="T7" fmla="*/ 19 h 98"/>
                <a:gd name="T8" fmla="*/ 64 w 117"/>
                <a:gd name="T9" fmla="*/ 3 h 98"/>
                <a:gd name="T10" fmla="*/ 10 w 117"/>
                <a:gd name="T11" fmla="*/ 23 h 98"/>
                <a:gd name="T12" fmla="*/ 14 w 117"/>
                <a:gd name="T13" fmla="*/ 38 h 98"/>
                <a:gd name="T14" fmla="*/ 47 w 117"/>
                <a:gd name="T15" fmla="*/ 33 h 98"/>
                <a:gd name="T16" fmla="*/ 29 w 117"/>
                <a:gd name="T17" fmla="*/ 80 h 98"/>
                <a:gd name="T18" fmla="*/ 45 w 117"/>
                <a:gd name="T19" fmla="*/ 96 h 98"/>
                <a:gd name="T20" fmla="*/ 82 w 117"/>
                <a:gd name="T21" fmla="*/ 87 h 98"/>
                <a:gd name="T22" fmla="*/ 114 w 117"/>
                <a:gd name="T23" fmla="*/ 73 h 98"/>
                <a:gd name="T24" fmla="*/ 110 w 117"/>
                <a:gd name="T25" fmla="*/ 5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7" h="98">
                  <a:moveTo>
                    <a:pt x="110" y="58"/>
                  </a:moveTo>
                  <a:cubicBezTo>
                    <a:pt x="99" y="52"/>
                    <a:pt x="86" y="58"/>
                    <a:pt x="75" y="61"/>
                  </a:cubicBezTo>
                  <a:cubicBezTo>
                    <a:pt x="71" y="62"/>
                    <a:pt x="67" y="63"/>
                    <a:pt x="63" y="64"/>
                  </a:cubicBezTo>
                  <a:cubicBezTo>
                    <a:pt x="69" y="49"/>
                    <a:pt x="75" y="34"/>
                    <a:pt x="80" y="19"/>
                  </a:cubicBezTo>
                  <a:cubicBezTo>
                    <a:pt x="84" y="10"/>
                    <a:pt x="73" y="0"/>
                    <a:pt x="64" y="3"/>
                  </a:cubicBezTo>
                  <a:cubicBezTo>
                    <a:pt x="46" y="9"/>
                    <a:pt x="28" y="15"/>
                    <a:pt x="10" y="23"/>
                  </a:cubicBezTo>
                  <a:cubicBezTo>
                    <a:pt x="0" y="27"/>
                    <a:pt x="4" y="40"/>
                    <a:pt x="14" y="38"/>
                  </a:cubicBezTo>
                  <a:cubicBezTo>
                    <a:pt x="25" y="37"/>
                    <a:pt x="36" y="35"/>
                    <a:pt x="47" y="33"/>
                  </a:cubicBezTo>
                  <a:cubicBezTo>
                    <a:pt x="41" y="48"/>
                    <a:pt x="35" y="64"/>
                    <a:pt x="29" y="80"/>
                  </a:cubicBezTo>
                  <a:cubicBezTo>
                    <a:pt x="25" y="90"/>
                    <a:pt x="36" y="98"/>
                    <a:pt x="45" y="96"/>
                  </a:cubicBezTo>
                  <a:cubicBezTo>
                    <a:pt x="57" y="93"/>
                    <a:pt x="70" y="90"/>
                    <a:pt x="82" y="87"/>
                  </a:cubicBezTo>
                  <a:cubicBezTo>
                    <a:pt x="93" y="84"/>
                    <a:pt x="107" y="83"/>
                    <a:pt x="114" y="73"/>
                  </a:cubicBezTo>
                  <a:cubicBezTo>
                    <a:pt x="117" y="68"/>
                    <a:pt x="115" y="61"/>
                    <a:pt x="110" y="58"/>
                  </a:cubicBezTo>
                  <a:close/>
                </a:path>
              </a:pathLst>
            </a:custGeom>
            <a:solidFill>
              <a:srgbClr val="41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6941935" y="1351181"/>
              <a:ext cx="522791" cy="409356"/>
            </a:xfrm>
            <a:custGeom>
              <a:avLst/>
              <a:gdLst>
                <a:gd name="T0" fmla="*/ 124 w 153"/>
                <a:gd name="T1" fmla="*/ 73 h 120"/>
                <a:gd name="T2" fmla="*/ 118 w 153"/>
                <a:gd name="T3" fmla="*/ 74 h 120"/>
                <a:gd name="T4" fmla="*/ 111 w 153"/>
                <a:gd name="T5" fmla="*/ 76 h 120"/>
                <a:gd name="T6" fmla="*/ 92 w 153"/>
                <a:gd name="T7" fmla="*/ 82 h 120"/>
                <a:gd name="T8" fmla="*/ 75 w 153"/>
                <a:gd name="T9" fmla="*/ 87 h 120"/>
                <a:gd name="T10" fmla="*/ 74 w 153"/>
                <a:gd name="T11" fmla="*/ 87 h 120"/>
                <a:gd name="T12" fmla="*/ 75 w 153"/>
                <a:gd name="T13" fmla="*/ 84 h 120"/>
                <a:gd name="T14" fmla="*/ 80 w 153"/>
                <a:gd name="T15" fmla="*/ 63 h 120"/>
                <a:gd name="T16" fmla="*/ 90 w 153"/>
                <a:gd name="T17" fmla="*/ 19 h 120"/>
                <a:gd name="T18" fmla="*/ 71 w 153"/>
                <a:gd name="T19" fmla="*/ 4 h 120"/>
                <a:gd name="T20" fmla="*/ 9 w 153"/>
                <a:gd name="T21" fmla="*/ 37 h 120"/>
                <a:gd name="T22" fmla="*/ 19 w 153"/>
                <a:gd name="T23" fmla="*/ 55 h 120"/>
                <a:gd name="T24" fmla="*/ 52 w 153"/>
                <a:gd name="T25" fmla="*/ 42 h 120"/>
                <a:gd name="T26" fmla="*/ 58 w 153"/>
                <a:gd name="T27" fmla="*/ 39 h 120"/>
                <a:gd name="T28" fmla="*/ 51 w 153"/>
                <a:gd name="T29" fmla="*/ 70 h 120"/>
                <a:gd name="T30" fmla="*/ 51 w 153"/>
                <a:gd name="T31" fmla="*/ 116 h 120"/>
                <a:gd name="T32" fmla="*/ 74 w 153"/>
                <a:gd name="T33" fmla="*/ 115 h 120"/>
                <a:gd name="T34" fmla="*/ 101 w 153"/>
                <a:gd name="T35" fmla="*/ 107 h 120"/>
                <a:gd name="T36" fmla="*/ 127 w 153"/>
                <a:gd name="T37" fmla="*/ 99 h 120"/>
                <a:gd name="T38" fmla="*/ 147 w 153"/>
                <a:gd name="T39" fmla="*/ 87 h 120"/>
                <a:gd name="T40" fmla="*/ 124 w 153"/>
                <a:gd name="T41" fmla="*/ 7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3" h="120">
                  <a:moveTo>
                    <a:pt x="124" y="73"/>
                  </a:moveTo>
                  <a:cubicBezTo>
                    <a:pt x="126" y="70"/>
                    <a:pt x="120" y="73"/>
                    <a:pt x="118" y="74"/>
                  </a:cubicBezTo>
                  <a:cubicBezTo>
                    <a:pt x="111" y="76"/>
                    <a:pt x="111" y="76"/>
                    <a:pt x="111" y="76"/>
                  </a:cubicBezTo>
                  <a:cubicBezTo>
                    <a:pt x="105" y="78"/>
                    <a:pt x="98" y="80"/>
                    <a:pt x="92" y="82"/>
                  </a:cubicBezTo>
                  <a:cubicBezTo>
                    <a:pt x="86" y="84"/>
                    <a:pt x="81" y="85"/>
                    <a:pt x="75" y="87"/>
                  </a:cubicBezTo>
                  <a:cubicBezTo>
                    <a:pt x="75" y="87"/>
                    <a:pt x="74" y="87"/>
                    <a:pt x="74" y="87"/>
                  </a:cubicBezTo>
                  <a:cubicBezTo>
                    <a:pt x="74" y="86"/>
                    <a:pt x="74" y="85"/>
                    <a:pt x="75" y="84"/>
                  </a:cubicBezTo>
                  <a:cubicBezTo>
                    <a:pt x="76" y="77"/>
                    <a:pt x="78" y="70"/>
                    <a:pt x="80" y="63"/>
                  </a:cubicBezTo>
                  <a:cubicBezTo>
                    <a:pt x="83" y="49"/>
                    <a:pt x="87" y="34"/>
                    <a:pt x="90" y="19"/>
                  </a:cubicBezTo>
                  <a:cubicBezTo>
                    <a:pt x="93" y="8"/>
                    <a:pt x="81" y="0"/>
                    <a:pt x="71" y="4"/>
                  </a:cubicBezTo>
                  <a:cubicBezTo>
                    <a:pt x="51" y="14"/>
                    <a:pt x="26" y="22"/>
                    <a:pt x="9" y="37"/>
                  </a:cubicBezTo>
                  <a:cubicBezTo>
                    <a:pt x="0" y="44"/>
                    <a:pt x="10" y="56"/>
                    <a:pt x="19" y="55"/>
                  </a:cubicBezTo>
                  <a:cubicBezTo>
                    <a:pt x="31" y="53"/>
                    <a:pt x="41" y="47"/>
                    <a:pt x="52" y="42"/>
                  </a:cubicBezTo>
                  <a:cubicBezTo>
                    <a:pt x="54" y="41"/>
                    <a:pt x="56" y="40"/>
                    <a:pt x="58" y="39"/>
                  </a:cubicBezTo>
                  <a:cubicBezTo>
                    <a:pt x="56" y="49"/>
                    <a:pt x="53" y="60"/>
                    <a:pt x="51" y="70"/>
                  </a:cubicBezTo>
                  <a:cubicBezTo>
                    <a:pt x="48" y="83"/>
                    <a:pt x="36" y="107"/>
                    <a:pt x="51" y="116"/>
                  </a:cubicBezTo>
                  <a:cubicBezTo>
                    <a:pt x="59" y="120"/>
                    <a:pt x="67" y="117"/>
                    <a:pt x="74" y="115"/>
                  </a:cubicBezTo>
                  <a:cubicBezTo>
                    <a:pt x="83" y="112"/>
                    <a:pt x="92" y="110"/>
                    <a:pt x="101" y="107"/>
                  </a:cubicBezTo>
                  <a:cubicBezTo>
                    <a:pt x="110" y="104"/>
                    <a:pt x="119" y="102"/>
                    <a:pt x="127" y="99"/>
                  </a:cubicBezTo>
                  <a:cubicBezTo>
                    <a:pt x="135" y="97"/>
                    <a:pt x="143" y="95"/>
                    <a:pt x="147" y="87"/>
                  </a:cubicBezTo>
                  <a:cubicBezTo>
                    <a:pt x="153" y="71"/>
                    <a:pt x="133" y="58"/>
                    <a:pt x="124" y="73"/>
                  </a:cubicBezTo>
                  <a:close/>
                </a:path>
              </a:pathLst>
            </a:custGeom>
            <a:solidFill>
              <a:srgbClr val="41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6401061" y="1104582"/>
              <a:ext cx="369900" cy="392916"/>
            </a:xfrm>
            <a:custGeom>
              <a:avLst/>
              <a:gdLst>
                <a:gd name="T0" fmla="*/ 91 w 108"/>
                <a:gd name="T1" fmla="*/ 86 h 115"/>
                <a:gd name="T2" fmla="*/ 49 w 108"/>
                <a:gd name="T3" fmla="*/ 87 h 115"/>
                <a:gd name="T4" fmla="*/ 97 w 108"/>
                <a:gd name="T5" fmla="*/ 25 h 115"/>
                <a:gd name="T6" fmla="*/ 85 w 108"/>
                <a:gd name="T7" fmla="*/ 5 h 115"/>
                <a:gd name="T8" fmla="*/ 27 w 108"/>
                <a:gd name="T9" fmla="*/ 0 h 115"/>
                <a:gd name="T10" fmla="*/ 24 w 108"/>
                <a:gd name="T11" fmla="*/ 25 h 115"/>
                <a:gd name="T12" fmla="*/ 61 w 108"/>
                <a:gd name="T13" fmla="*/ 30 h 115"/>
                <a:gd name="T14" fmla="*/ 9 w 108"/>
                <a:gd name="T15" fmla="*/ 90 h 115"/>
                <a:gd name="T16" fmla="*/ 19 w 108"/>
                <a:gd name="T17" fmla="*/ 113 h 115"/>
                <a:gd name="T18" fmla="*/ 91 w 108"/>
                <a:gd name="T19" fmla="*/ 112 h 115"/>
                <a:gd name="T20" fmla="*/ 91 w 108"/>
                <a:gd name="T21" fmla="*/ 8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15">
                  <a:moveTo>
                    <a:pt x="91" y="86"/>
                  </a:moveTo>
                  <a:cubicBezTo>
                    <a:pt x="77" y="87"/>
                    <a:pt x="63" y="87"/>
                    <a:pt x="49" y="87"/>
                  </a:cubicBezTo>
                  <a:cubicBezTo>
                    <a:pt x="67" y="68"/>
                    <a:pt x="83" y="47"/>
                    <a:pt x="97" y="25"/>
                  </a:cubicBezTo>
                  <a:cubicBezTo>
                    <a:pt x="102" y="16"/>
                    <a:pt x="95" y="6"/>
                    <a:pt x="85" y="5"/>
                  </a:cubicBezTo>
                  <a:cubicBezTo>
                    <a:pt x="66" y="3"/>
                    <a:pt x="46" y="0"/>
                    <a:pt x="27" y="0"/>
                  </a:cubicBezTo>
                  <a:cubicBezTo>
                    <a:pt x="13" y="0"/>
                    <a:pt x="9" y="23"/>
                    <a:pt x="24" y="25"/>
                  </a:cubicBezTo>
                  <a:cubicBezTo>
                    <a:pt x="36" y="27"/>
                    <a:pt x="49" y="29"/>
                    <a:pt x="61" y="30"/>
                  </a:cubicBezTo>
                  <a:cubicBezTo>
                    <a:pt x="46" y="51"/>
                    <a:pt x="29" y="72"/>
                    <a:pt x="9" y="90"/>
                  </a:cubicBezTo>
                  <a:cubicBezTo>
                    <a:pt x="0" y="99"/>
                    <a:pt x="8" y="112"/>
                    <a:pt x="19" y="113"/>
                  </a:cubicBezTo>
                  <a:cubicBezTo>
                    <a:pt x="42" y="115"/>
                    <a:pt x="67" y="115"/>
                    <a:pt x="91" y="112"/>
                  </a:cubicBezTo>
                  <a:cubicBezTo>
                    <a:pt x="107" y="110"/>
                    <a:pt x="108" y="85"/>
                    <a:pt x="91" y="86"/>
                  </a:cubicBezTo>
                  <a:close/>
                </a:path>
              </a:pathLst>
            </a:custGeom>
            <a:solidFill>
              <a:srgbClr val="41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5139194" y="1473779"/>
              <a:ext cx="1053802" cy="1325061"/>
            </a:xfrm>
            <a:custGeom>
              <a:avLst/>
              <a:gdLst>
                <a:gd name="T0" fmla="*/ 6 w 308"/>
                <a:gd name="T1" fmla="*/ 64 h 388"/>
                <a:gd name="T2" fmla="*/ 7 w 308"/>
                <a:gd name="T3" fmla="*/ 63 h 388"/>
                <a:gd name="T4" fmla="*/ 7 w 308"/>
                <a:gd name="T5" fmla="*/ 46 h 388"/>
                <a:gd name="T6" fmla="*/ 13 w 308"/>
                <a:gd name="T7" fmla="*/ 17 h 388"/>
                <a:gd name="T8" fmla="*/ 43 w 308"/>
                <a:gd name="T9" fmla="*/ 7 h 388"/>
                <a:gd name="T10" fmla="*/ 66 w 308"/>
                <a:gd name="T11" fmla="*/ 5 h 388"/>
                <a:gd name="T12" fmla="*/ 84 w 308"/>
                <a:gd name="T13" fmla="*/ 4 h 388"/>
                <a:gd name="T14" fmla="*/ 109 w 308"/>
                <a:gd name="T15" fmla="*/ 1 h 388"/>
                <a:gd name="T16" fmla="*/ 193 w 308"/>
                <a:gd name="T17" fmla="*/ 4 h 388"/>
                <a:gd name="T18" fmla="*/ 269 w 308"/>
                <a:gd name="T19" fmla="*/ 22 h 388"/>
                <a:gd name="T20" fmla="*/ 302 w 308"/>
                <a:gd name="T21" fmla="*/ 77 h 388"/>
                <a:gd name="T22" fmla="*/ 307 w 308"/>
                <a:gd name="T23" fmla="*/ 161 h 388"/>
                <a:gd name="T24" fmla="*/ 305 w 308"/>
                <a:gd name="T25" fmla="*/ 360 h 388"/>
                <a:gd name="T26" fmla="*/ 300 w 308"/>
                <a:gd name="T27" fmla="*/ 364 h 388"/>
                <a:gd name="T28" fmla="*/ 275 w 308"/>
                <a:gd name="T29" fmla="*/ 359 h 388"/>
                <a:gd name="T30" fmla="*/ 259 w 308"/>
                <a:gd name="T31" fmla="*/ 359 h 388"/>
                <a:gd name="T32" fmla="*/ 233 w 308"/>
                <a:gd name="T33" fmla="*/ 359 h 388"/>
                <a:gd name="T34" fmla="*/ 183 w 308"/>
                <a:gd name="T35" fmla="*/ 366 h 388"/>
                <a:gd name="T36" fmla="*/ 167 w 308"/>
                <a:gd name="T37" fmla="*/ 388 h 388"/>
                <a:gd name="T38" fmla="*/ 150 w 308"/>
                <a:gd name="T39" fmla="*/ 371 h 388"/>
                <a:gd name="T40" fmla="*/ 89 w 308"/>
                <a:gd name="T41" fmla="*/ 363 h 388"/>
                <a:gd name="T42" fmla="*/ 59 w 308"/>
                <a:gd name="T43" fmla="*/ 354 h 388"/>
                <a:gd name="T44" fmla="*/ 38 w 308"/>
                <a:gd name="T45" fmla="*/ 335 h 388"/>
                <a:gd name="T46" fmla="*/ 4 w 308"/>
                <a:gd name="T47" fmla="*/ 220 h 388"/>
                <a:gd name="T48" fmla="*/ 4 w 308"/>
                <a:gd name="T49" fmla="*/ 218 h 388"/>
                <a:gd name="T50" fmla="*/ 2 w 308"/>
                <a:gd name="T51" fmla="*/ 131 h 388"/>
                <a:gd name="T52" fmla="*/ 6 w 308"/>
                <a:gd name="T53" fmla="*/ 64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08" h="388">
                  <a:moveTo>
                    <a:pt x="6" y="64"/>
                  </a:moveTo>
                  <a:cubicBezTo>
                    <a:pt x="6" y="63"/>
                    <a:pt x="6" y="63"/>
                    <a:pt x="7" y="63"/>
                  </a:cubicBezTo>
                  <a:cubicBezTo>
                    <a:pt x="7" y="57"/>
                    <a:pt x="7" y="52"/>
                    <a:pt x="7" y="46"/>
                  </a:cubicBezTo>
                  <a:cubicBezTo>
                    <a:pt x="7" y="36"/>
                    <a:pt x="7" y="25"/>
                    <a:pt x="13" y="17"/>
                  </a:cubicBezTo>
                  <a:cubicBezTo>
                    <a:pt x="20" y="8"/>
                    <a:pt x="32" y="8"/>
                    <a:pt x="43" y="7"/>
                  </a:cubicBezTo>
                  <a:cubicBezTo>
                    <a:pt x="51" y="6"/>
                    <a:pt x="58" y="6"/>
                    <a:pt x="66" y="5"/>
                  </a:cubicBezTo>
                  <a:cubicBezTo>
                    <a:pt x="72" y="4"/>
                    <a:pt x="78" y="3"/>
                    <a:pt x="84" y="4"/>
                  </a:cubicBezTo>
                  <a:cubicBezTo>
                    <a:pt x="92" y="3"/>
                    <a:pt x="101" y="2"/>
                    <a:pt x="109" y="1"/>
                  </a:cubicBezTo>
                  <a:cubicBezTo>
                    <a:pt x="137" y="0"/>
                    <a:pt x="165" y="1"/>
                    <a:pt x="193" y="4"/>
                  </a:cubicBezTo>
                  <a:cubicBezTo>
                    <a:pt x="218" y="8"/>
                    <a:pt x="246" y="12"/>
                    <a:pt x="269" y="22"/>
                  </a:cubicBezTo>
                  <a:cubicBezTo>
                    <a:pt x="291" y="33"/>
                    <a:pt x="299" y="54"/>
                    <a:pt x="302" y="77"/>
                  </a:cubicBezTo>
                  <a:cubicBezTo>
                    <a:pt x="306" y="105"/>
                    <a:pt x="306" y="133"/>
                    <a:pt x="307" y="161"/>
                  </a:cubicBezTo>
                  <a:cubicBezTo>
                    <a:pt x="307" y="228"/>
                    <a:pt x="308" y="294"/>
                    <a:pt x="305" y="360"/>
                  </a:cubicBezTo>
                  <a:cubicBezTo>
                    <a:pt x="305" y="363"/>
                    <a:pt x="302" y="365"/>
                    <a:pt x="300" y="364"/>
                  </a:cubicBezTo>
                  <a:cubicBezTo>
                    <a:pt x="291" y="363"/>
                    <a:pt x="283" y="361"/>
                    <a:pt x="275" y="359"/>
                  </a:cubicBezTo>
                  <a:cubicBezTo>
                    <a:pt x="270" y="360"/>
                    <a:pt x="264" y="359"/>
                    <a:pt x="259" y="359"/>
                  </a:cubicBezTo>
                  <a:cubicBezTo>
                    <a:pt x="250" y="359"/>
                    <a:pt x="241" y="359"/>
                    <a:pt x="233" y="359"/>
                  </a:cubicBezTo>
                  <a:cubicBezTo>
                    <a:pt x="216" y="360"/>
                    <a:pt x="199" y="362"/>
                    <a:pt x="183" y="366"/>
                  </a:cubicBezTo>
                  <a:cubicBezTo>
                    <a:pt x="184" y="376"/>
                    <a:pt x="178" y="388"/>
                    <a:pt x="167" y="388"/>
                  </a:cubicBezTo>
                  <a:cubicBezTo>
                    <a:pt x="157" y="388"/>
                    <a:pt x="149" y="380"/>
                    <a:pt x="150" y="371"/>
                  </a:cubicBezTo>
                  <a:cubicBezTo>
                    <a:pt x="129" y="370"/>
                    <a:pt x="109" y="368"/>
                    <a:pt x="89" y="363"/>
                  </a:cubicBezTo>
                  <a:cubicBezTo>
                    <a:pt x="79" y="361"/>
                    <a:pt x="69" y="358"/>
                    <a:pt x="59" y="354"/>
                  </a:cubicBezTo>
                  <a:cubicBezTo>
                    <a:pt x="50" y="350"/>
                    <a:pt x="44" y="343"/>
                    <a:pt x="38" y="335"/>
                  </a:cubicBezTo>
                  <a:cubicBezTo>
                    <a:pt x="14" y="302"/>
                    <a:pt x="3" y="260"/>
                    <a:pt x="4" y="220"/>
                  </a:cubicBezTo>
                  <a:cubicBezTo>
                    <a:pt x="4" y="219"/>
                    <a:pt x="4" y="219"/>
                    <a:pt x="4" y="218"/>
                  </a:cubicBezTo>
                  <a:cubicBezTo>
                    <a:pt x="3" y="189"/>
                    <a:pt x="3" y="160"/>
                    <a:pt x="2" y="131"/>
                  </a:cubicBezTo>
                  <a:cubicBezTo>
                    <a:pt x="1" y="109"/>
                    <a:pt x="0" y="86"/>
                    <a:pt x="6" y="64"/>
                  </a:cubicBezTo>
                  <a:close/>
                </a:path>
              </a:pathLst>
            </a:custGeom>
            <a:solidFill>
              <a:srgbClr val="FFDF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5252630" y="1306091"/>
              <a:ext cx="1364517" cy="1647284"/>
            </a:xfrm>
            <a:custGeom>
              <a:avLst/>
              <a:gdLst>
                <a:gd name="T0" fmla="*/ 14 w 399"/>
                <a:gd name="T1" fmla="*/ 28 h 482"/>
                <a:gd name="T2" fmla="*/ 89 w 399"/>
                <a:gd name="T3" fmla="*/ 10 h 482"/>
                <a:gd name="T4" fmla="*/ 137 w 399"/>
                <a:gd name="T5" fmla="*/ 32 h 482"/>
                <a:gd name="T6" fmla="*/ 191 w 399"/>
                <a:gd name="T7" fmla="*/ 41 h 482"/>
                <a:gd name="T8" fmla="*/ 248 w 399"/>
                <a:gd name="T9" fmla="*/ 42 h 482"/>
                <a:gd name="T10" fmla="*/ 268 w 399"/>
                <a:gd name="T11" fmla="*/ 68 h 482"/>
                <a:gd name="T12" fmla="*/ 333 w 399"/>
                <a:gd name="T13" fmla="*/ 103 h 482"/>
                <a:gd name="T14" fmla="*/ 362 w 399"/>
                <a:gd name="T15" fmla="*/ 187 h 482"/>
                <a:gd name="T16" fmla="*/ 364 w 399"/>
                <a:gd name="T17" fmla="*/ 286 h 482"/>
                <a:gd name="T18" fmla="*/ 374 w 399"/>
                <a:gd name="T19" fmla="*/ 339 h 482"/>
                <a:gd name="T20" fmla="*/ 391 w 399"/>
                <a:gd name="T21" fmla="*/ 383 h 482"/>
                <a:gd name="T22" fmla="*/ 366 w 399"/>
                <a:gd name="T23" fmla="*/ 458 h 482"/>
                <a:gd name="T24" fmla="*/ 277 w 399"/>
                <a:gd name="T25" fmla="*/ 471 h 482"/>
                <a:gd name="T26" fmla="*/ 226 w 399"/>
                <a:gd name="T27" fmla="*/ 411 h 482"/>
                <a:gd name="T28" fmla="*/ 233 w 399"/>
                <a:gd name="T29" fmla="*/ 315 h 482"/>
                <a:gd name="T30" fmla="*/ 237 w 399"/>
                <a:gd name="T31" fmla="*/ 196 h 482"/>
                <a:gd name="T32" fmla="*/ 218 w 399"/>
                <a:gd name="T33" fmla="*/ 129 h 482"/>
                <a:gd name="T34" fmla="*/ 135 w 399"/>
                <a:gd name="T35" fmla="*/ 140 h 482"/>
                <a:gd name="T36" fmla="*/ 134 w 399"/>
                <a:gd name="T37" fmla="*/ 133 h 482"/>
                <a:gd name="T38" fmla="*/ 144 w 399"/>
                <a:gd name="T39" fmla="*/ 120 h 482"/>
                <a:gd name="T40" fmla="*/ 133 w 399"/>
                <a:gd name="T41" fmla="*/ 105 h 482"/>
                <a:gd name="T42" fmla="*/ 114 w 399"/>
                <a:gd name="T43" fmla="*/ 107 h 482"/>
                <a:gd name="T44" fmla="*/ 111 w 399"/>
                <a:gd name="T45" fmla="*/ 128 h 482"/>
                <a:gd name="T46" fmla="*/ 110 w 399"/>
                <a:gd name="T47" fmla="*/ 135 h 482"/>
                <a:gd name="T48" fmla="*/ 25 w 399"/>
                <a:gd name="T49" fmla="*/ 102 h 482"/>
                <a:gd name="T50" fmla="*/ 14 w 399"/>
                <a:gd name="T51" fmla="*/ 28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99" h="482">
                  <a:moveTo>
                    <a:pt x="14" y="28"/>
                  </a:moveTo>
                  <a:cubicBezTo>
                    <a:pt x="30" y="1"/>
                    <a:pt x="62" y="0"/>
                    <a:pt x="89" y="10"/>
                  </a:cubicBezTo>
                  <a:cubicBezTo>
                    <a:pt x="105" y="16"/>
                    <a:pt x="121" y="26"/>
                    <a:pt x="137" y="32"/>
                  </a:cubicBezTo>
                  <a:cubicBezTo>
                    <a:pt x="154" y="39"/>
                    <a:pt x="173" y="42"/>
                    <a:pt x="191" y="41"/>
                  </a:cubicBezTo>
                  <a:cubicBezTo>
                    <a:pt x="210" y="41"/>
                    <a:pt x="230" y="34"/>
                    <a:pt x="248" y="42"/>
                  </a:cubicBezTo>
                  <a:cubicBezTo>
                    <a:pt x="259" y="46"/>
                    <a:pt x="268" y="56"/>
                    <a:pt x="268" y="68"/>
                  </a:cubicBezTo>
                  <a:cubicBezTo>
                    <a:pt x="294" y="54"/>
                    <a:pt x="320" y="83"/>
                    <a:pt x="333" y="103"/>
                  </a:cubicBezTo>
                  <a:cubicBezTo>
                    <a:pt x="350" y="128"/>
                    <a:pt x="358" y="157"/>
                    <a:pt x="362" y="187"/>
                  </a:cubicBezTo>
                  <a:cubicBezTo>
                    <a:pt x="366" y="220"/>
                    <a:pt x="363" y="253"/>
                    <a:pt x="364" y="286"/>
                  </a:cubicBezTo>
                  <a:cubicBezTo>
                    <a:pt x="364" y="304"/>
                    <a:pt x="367" y="322"/>
                    <a:pt x="374" y="339"/>
                  </a:cubicBezTo>
                  <a:cubicBezTo>
                    <a:pt x="379" y="354"/>
                    <a:pt x="387" y="368"/>
                    <a:pt x="391" y="383"/>
                  </a:cubicBezTo>
                  <a:cubicBezTo>
                    <a:pt x="399" y="412"/>
                    <a:pt x="390" y="440"/>
                    <a:pt x="366" y="458"/>
                  </a:cubicBezTo>
                  <a:cubicBezTo>
                    <a:pt x="342" y="477"/>
                    <a:pt x="306" y="482"/>
                    <a:pt x="277" y="471"/>
                  </a:cubicBezTo>
                  <a:cubicBezTo>
                    <a:pt x="250" y="462"/>
                    <a:pt x="233" y="438"/>
                    <a:pt x="226" y="411"/>
                  </a:cubicBezTo>
                  <a:cubicBezTo>
                    <a:pt x="218" y="379"/>
                    <a:pt x="225" y="346"/>
                    <a:pt x="233" y="315"/>
                  </a:cubicBezTo>
                  <a:cubicBezTo>
                    <a:pt x="242" y="276"/>
                    <a:pt x="253" y="235"/>
                    <a:pt x="237" y="196"/>
                  </a:cubicBezTo>
                  <a:cubicBezTo>
                    <a:pt x="229" y="176"/>
                    <a:pt x="215" y="151"/>
                    <a:pt x="218" y="129"/>
                  </a:cubicBezTo>
                  <a:cubicBezTo>
                    <a:pt x="196" y="144"/>
                    <a:pt x="161" y="143"/>
                    <a:pt x="135" y="140"/>
                  </a:cubicBezTo>
                  <a:cubicBezTo>
                    <a:pt x="131" y="140"/>
                    <a:pt x="130" y="134"/>
                    <a:pt x="134" y="133"/>
                  </a:cubicBezTo>
                  <a:cubicBezTo>
                    <a:pt x="140" y="131"/>
                    <a:pt x="144" y="126"/>
                    <a:pt x="144" y="120"/>
                  </a:cubicBezTo>
                  <a:cubicBezTo>
                    <a:pt x="144" y="113"/>
                    <a:pt x="139" y="107"/>
                    <a:pt x="133" y="105"/>
                  </a:cubicBezTo>
                  <a:cubicBezTo>
                    <a:pt x="127" y="104"/>
                    <a:pt x="120" y="104"/>
                    <a:pt x="114" y="107"/>
                  </a:cubicBezTo>
                  <a:cubicBezTo>
                    <a:pt x="108" y="111"/>
                    <a:pt x="100" y="124"/>
                    <a:pt x="111" y="128"/>
                  </a:cubicBezTo>
                  <a:cubicBezTo>
                    <a:pt x="115" y="129"/>
                    <a:pt x="115" y="136"/>
                    <a:pt x="110" y="135"/>
                  </a:cubicBezTo>
                  <a:cubicBezTo>
                    <a:pt x="79" y="133"/>
                    <a:pt x="47" y="125"/>
                    <a:pt x="25" y="102"/>
                  </a:cubicBezTo>
                  <a:cubicBezTo>
                    <a:pt x="7" y="82"/>
                    <a:pt x="0" y="53"/>
                    <a:pt x="14" y="28"/>
                  </a:cubicBezTo>
                  <a:close/>
                </a:path>
              </a:pathLst>
            </a:custGeom>
            <a:solidFill>
              <a:srgbClr val="969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5813233" y="2335233"/>
              <a:ext cx="129876" cy="177552"/>
            </a:xfrm>
            <a:custGeom>
              <a:avLst/>
              <a:gdLst>
                <a:gd name="T0" fmla="*/ 1 w 38"/>
                <a:gd name="T1" fmla="*/ 23 h 52"/>
                <a:gd name="T2" fmla="*/ 13 w 38"/>
                <a:gd name="T3" fmla="*/ 4 h 52"/>
                <a:gd name="T4" fmla="*/ 34 w 38"/>
                <a:gd name="T5" fmla="*/ 5 h 52"/>
                <a:gd name="T6" fmla="*/ 32 w 38"/>
                <a:gd name="T7" fmla="*/ 11 h 52"/>
                <a:gd name="T8" fmla="*/ 19 w 38"/>
                <a:gd name="T9" fmla="*/ 10 h 52"/>
                <a:gd name="T10" fmla="*/ 9 w 38"/>
                <a:gd name="T11" fmla="*/ 25 h 52"/>
                <a:gd name="T12" fmla="*/ 34 w 38"/>
                <a:gd name="T13" fmla="*/ 44 h 52"/>
                <a:gd name="T14" fmla="*/ 35 w 38"/>
                <a:gd name="T15" fmla="*/ 49 h 52"/>
                <a:gd name="T16" fmla="*/ 1 w 38"/>
                <a:gd name="T17" fmla="*/ 2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52">
                  <a:moveTo>
                    <a:pt x="1" y="23"/>
                  </a:moveTo>
                  <a:cubicBezTo>
                    <a:pt x="2" y="15"/>
                    <a:pt x="6" y="8"/>
                    <a:pt x="13" y="4"/>
                  </a:cubicBezTo>
                  <a:cubicBezTo>
                    <a:pt x="19" y="1"/>
                    <a:pt x="29" y="0"/>
                    <a:pt x="34" y="5"/>
                  </a:cubicBezTo>
                  <a:cubicBezTo>
                    <a:pt x="36" y="7"/>
                    <a:pt x="35" y="11"/>
                    <a:pt x="32" y="11"/>
                  </a:cubicBezTo>
                  <a:cubicBezTo>
                    <a:pt x="27" y="10"/>
                    <a:pt x="24" y="9"/>
                    <a:pt x="19" y="10"/>
                  </a:cubicBezTo>
                  <a:cubicBezTo>
                    <a:pt x="13" y="12"/>
                    <a:pt x="9" y="19"/>
                    <a:pt x="9" y="25"/>
                  </a:cubicBezTo>
                  <a:cubicBezTo>
                    <a:pt x="9" y="39"/>
                    <a:pt x="23" y="44"/>
                    <a:pt x="34" y="44"/>
                  </a:cubicBezTo>
                  <a:cubicBezTo>
                    <a:pt x="37" y="44"/>
                    <a:pt x="38" y="48"/>
                    <a:pt x="35" y="49"/>
                  </a:cubicBezTo>
                  <a:cubicBezTo>
                    <a:pt x="18" y="52"/>
                    <a:pt x="0" y="42"/>
                    <a:pt x="1" y="23"/>
                  </a:cubicBezTo>
                  <a:close/>
                </a:path>
              </a:pathLst>
            </a:custGeom>
            <a:solidFill>
              <a:srgbClr val="B993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7"/>
            <p:cNvSpPr>
              <a:spLocks noEditPoints="1"/>
            </p:cNvSpPr>
            <p:nvPr/>
          </p:nvSpPr>
          <p:spPr bwMode="auto">
            <a:xfrm>
              <a:off x="6031884" y="2808704"/>
              <a:ext cx="435660" cy="253175"/>
            </a:xfrm>
            <a:custGeom>
              <a:avLst/>
              <a:gdLst>
                <a:gd name="T0" fmla="*/ 4 w 127"/>
                <a:gd name="T1" fmla="*/ 64 h 74"/>
                <a:gd name="T2" fmla="*/ 4 w 127"/>
                <a:gd name="T3" fmla="*/ 65 h 74"/>
                <a:gd name="T4" fmla="*/ 6 w 127"/>
                <a:gd name="T5" fmla="*/ 70 h 74"/>
                <a:gd name="T6" fmla="*/ 32 w 127"/>
                <a:gd name="T7" fmla="*/ 74 h 74"/>
                <a:gd name="T8" fmla="*/ 60 w 127"/>
                <a:gd name="T9" fmla="*/ 73 h 74"/>
                <a:gd name="T10" fmla="*/ 117 w 127"/>
                <a:gd name="T11" fmla="*/ 73 h 74"/>
                <a:gd name="T12" fmla="*/ 122 w 127"/>
                <a:gd name="T13" fmla="*/ 65 h 74"/>
                <a:gd name="T14" fmla="*/ 112 w 127"/>
                <a:gd name="T15" fmla="*/ 24 h 74"/>
                <a:gd name="T16" fmla="*/ 66 w 127"/>
                <a:gd name="T17" fmla="*/ 2 h 74"/>
                <a:gd name="T18" fmla="*/ 35 w 127"/>
                <a:gd name="T19" fmla="*/ 2 h 74"/>
                <a:gd name="T20" fmla="*/ 6 w 127"/>
                <a:gd name="T21" fmla="*/ 9 h 74"/>
                <a:gd name="T22" fmla="*/ 2 w 127"/>
                <a:gd name="T23" fmla="*/ 31 h 74"/>
                <a:gd name="T24" fmla="*/ 4 w 127"/>
                <a:gd name="T25" fmla="*/ 64 h 74"/>
                <a:gd name="T26" fmla="*/ 111 w 127"/>
                <a:gd name="T27" fmla="*/ 62 h 74"/>
                <a:gd name="T28" fmla="*/ 113 w 127"/>
                <a:gd name="T29" fmla="*/ 60 h 74"/>
                <a:gd name="T30" fmla="*/ 113 w 127"/>
                <a:gd name="T31" fmla="*/ 62 h 74"/>
                <a:gd name="T32" fmla="*/ 111 w 127"/>
                <a:gd name="T33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7" h="74">
                  <a:moveTo>
                    <a:pt x="4" y="64"/>
                  </a:moveTo>
                  <a:cubicBezTo>
                    <a:pt x="4" y="65"/>
                    <a:pt x="4" y="65"/>
                    <a:pt x="4" y="65"/>
                  </a:cubicBezTo>
                  <a:cubicBezTo>
                    <a:pt x="4" y="67"/>
                    <a:pt x="4" y="69"/>
                    <a:pt x="6" y="70"/>
                  </a:cubicBezTo>
                  <a:cubicBezTo>
                    <a:pt x="14" y="74"/>
                    <a:pt x="24" y="74"/>
                    <a:pt x="32" y="74"/>
                  </a:cubicBezTo>
                  <a:cubicBezTo>
                    <a:pt x="41" y="74"/>
                    <a:pt x="51" y="74"/>
                    <a:pt x="60" y="73"/>
                  </a:cubicBezTo>
                  <a:cubicBezTo>
                    <a:pt x="79" y="73"/>
                    <a:pt x="98" y="74"/>
                    <a:pt x="117" y="73"/>
                  </a:cubicBezTo>
                  <a:cubicBezTo>
                    <a:pt x="121" y="73"/>
                    <a:pt x="123" y="68"/>
                    <a:pt x="122" y="65"/>
                  </a:cubicBezTo>
                  <a:cubicBezTo>
                    <a:pt x="127" y="52"/>
                    <a:pt x="121" y="35"/>
                    <a:pt x="112" y="24"/>
                  </a:cubicBezTo>
                  <a:cubicBezTo>
                    <a:pt x="101" y="10"/>
                    <a:pt x="84" y="4"/>
                    <a:pt x="66" y="2"/>
                  </a:cubicBezTo>
                  <a:cubicBezTo>
                    <a:pt x="56" y="1"/>
                    <a:pt x="45" y="0"/>
                    <a:pt x="35" y="2"/>
                  </a:cubicBezTo>
                  <a:cubicBezTo>
                    <a:pt x="26" y="3"/>
                    <a:pt x="13" y="3"/>
                    <a:pt x="6" y="9"/>
                  </a:cubicBezTo>
                  <a:cubicBezTo>
                    <a:pt x="0" y="14"/>
                    <a:pt x="2" y="24"/>
                    <a:pt x="2" y="31"/>
                  </a:cubicBezTo>
                  <a:cubicBezTo>
                    <a:pt x="2" y="42"/>
                    <a:pt x="0" y="55"/>
                    <a:pt x="4" y="64"/>
                  </a:cubicBezTo>
                  <a:close/>
                  <a:moveTo>
                    <a:pt x="111" y="62"/>
                  </a:moveTo>
                  <a:cubicBezTo>
                    <a:pt x="112" y="62"/>
                    <a:pt x="113" y="61"/>
                    <a:pt x="113" y="60"/>
                  </a:cubicBezTo>
                  <a:cubicBezTo>
                    <a:pt x="113" y="61"/>
                    <a:pt x="113" y="62"/>
                    <a:pt x="113" y="62"/>
                  </a:cubicBezTo>
                  <a:cubicBezTo>
                    <a:pt x="113" y="62"/>
                    <a:pt x="112" y="62"/>
                    <a:pt x="111" y="62"/>
                  </a:cubicBezTo>
                  <a:close/>
                </a:path>
              </a:pathLst>
            </a:custGeom>
            <a:solidFill>
              <a:srgbClr val="EFCA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8"/>
            <p:cNvSpPr>
              <a:spLocks noEditPoints="1"/>
            </p:cNvSpPr>
            <p:nvPr/>
          </p:nvSpPr>
          <p:spPr bwMode="auto">
            <a:xfrm>
              <a:off x="5888857" y="2761029"/>
              <a:ext cx="218652" cy="345239"/>
            </a:xfrm>
            <a:custGeom>
              <a:avLst/>
              <a:gdLst>
                <a:gd name="T0" fmla="*/ 2 w 64"/>
                <a:gd name="T1" fmla="*/ 24 h 101"/>
                <a:gd name="T2" fmla="*/ 4 w 64"/>
                <a:gd name="T3" fmla="*/ 65 h 101"/>
                <a:gd name="T4" fmla="*/ 9 w 64"/>
                <a:gd name="T5" fmla="*/ 97 h 101"/>
                <a:gd name="T6" fmla="*/ 24 w 64"/>
                <a:gd name="T7" fmla="*/ 101 h 101"/>
                <a:gd name="T8" fmla="*/ 43 w 64"/>
                <a:gd name="T9" fmla="*/ 101 h 101"/>
                <a:gd name="T10" fmla="*/ 62 w 64"/>
                <a:gd name="T11" fmla="*/ 88 h 101"/>
                <a:gd name="T12" fmla="*/ 61 w 64"/>
                <a:gd name="T13" fmla="*/ 47 h 101"/>
                <a:gd name="T14" fmla="*/ 58 w 64"/>
                <a:gd name="T15" fmla="*/ 7 h 101"/>
                <a:gd name="T16" fmla="*/ 57 w 64"/>
                <a:gd name="T17" fmla="*/ 5 h 101"/>
                <a:gd name="T18" fmla="*/ 52 w 64"/>
                <a:gd name="T19" fmla="*/ 1 h 101"/>
                <a:gd name="T20" fmla="*/ 31 w 64"/>
                <a:gd name="T21" fmla="*/ 0 h 101"/>
                <a:gd name="T22" fmla="*/ 11 w 64"/>
                <a:gd name="T23" fmla="*/ 1 h 101"/>
                <a:gd name="T24" fmla="*/ 2 w 64"/>
                <a:gd name="T25" fmla="*/ 24 h 101"/>
                <a:gd name="T26" fmla="*/ 14 w 64"/>
                <a:gd name="T27" fmla="*/ 15 h 101"/>
                <a:gd name="T28" fmla="*/ 17 w 64"/>
                <a:gd name="T29" fmla="*/ 14 h 101"/>
                <a:gd name="T30" fmla="*/ 16 w 64"/>
                <a:gd name="T31" fmla="*/ 17 h 101"/>
                <a:gd name="T32" fmla="*/ 15 w 64"/>
                <a:gd name="T33" fmla="*/ 18 h 101"/>
                <a:gd name="T34" fmla="*/ 14 w 64"/>
                <a:gd name="T35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4" h="101">
                  <a:moveTo>
                    <a:pt x="2" y="24"/>
                  </a:moveTo>
                  <a:cubicBezTo>
                    <a:pt x="2" y="38"/>
                    <a:pt x="3" y="52"/>
                    <a:pt x="4" y="65"/>
                  </a:cubicBezTo>
                  <a:cubicBezTo>
                    <a:pt x="4" y="74"/>
                    <a:pt x="2" y="90"/>
                    <a:pt x="9" y="97"/>
                  </a:cubicBezTo>
                  <a:cubicBezTo>
                    <a:pt x="13" y="101"/>
                    <a:pt x="19" y="101"/>
                    <a:pt x="24" y="101"/>
                  </a:cubicBezTo>
                  <a:cubicBezTo>
                    <a:pt x="30" y="101"/>
                    <a:pt x="37" y="101"/>
                    <a:pt x="43" y="101"/>
                  </a:cubicBezTo>
                  <a:cubicBezTo>
                    <a:pt x="52" y="100"/>
                    <a:pt x="61" y="99"/>
                    <a:pt x="62" y="88"/>
                  </a:cubicBezTo>
                  <a:cubicBezTo>
                    <a:pt x="64" y="75"/>
                    <a:pt x="62" y="60"/>
                    <a:pt x="61" y="47"/>
                  </a:cubicBezTo>
                  <a:cubicBezTo>
                    <a:pt x="61" y="34"/>
                    <a:pt x="62" y="20"/>
                    <a:pt x="58" y="7"/>
                  </a:cubicBezTo>
                  <a:cubicBezTo>
                    <a:pt x="58" y="7"/>
                    <a:pt x="57" y="6"/>
                    <a:pt x="57" y="5"/>
                  </a:cubicBezTo>
                  <a:cubicBezTo>
                    <a:pt x="56" y="3"/>
                    <a:pt x="55" y="2"/>
                    <a:pt x="52" y="1"/>
                  </a:cubicBezTo>
                  <a:cubicBezTo>
                    <a:pt x="45" y="0"/>
                    <a:pt x="38" y="0"/>
                    <a:pt x="31" y="0"/>
                  </a:cubicBezTo>
                  <a:cubicBezTo>
                    <a:pt x="25" y="0"/>
                    <a:pt x="18" y="0"/>
                    <a:pt x="11" y="1"/>
                  </a:cubicBezTo>
                  <a:cubicBezTo>
                    <a:pt x="0" y="4"/>
                    <a:pt x="1" y="15"/>
                    <a:pt x="2" y="24"/>
                  </a:cubicBezTo>
                  <a:close/>
                  <a:moveTo>
                    <a:pt x="14" y="15"/>
                  </a:moveTo>
                  <a:cubicBezTo>
                    <a:pt x="14" y="14"/>
                    <a:pt x="16" y="14"/>
                    <a:pt x="17" y="14"/>
                  </a:cubicBezTo>
                  <a:cubicBezTo>
                    <a:pt x="16" y="15"/>
                    <a:pt x="16" y="16"/>
                    <a:pt x="16" y="17"/>
                  </a:cubicBezTo>
                  <a:cubicBezTo>
                    <a:pt x="15" y="17"/>
                    <a:pt x="15" y="17"/>
                    <a:pt x="15" y="18"/>
                  </a:cubicBezTo>
                  <a:cubicBezTo>
                    <a:pt x="14" y="16"/>
                    <a:pt x="14" y="14"/>
                    <a:pt x="14" y="15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4489815" y="1488576"/>
              <a:ext cx="1586457" cy="2638615"/>
            </a:xfrm>
            <a:custGeom>
              <a:avLst/>
              <a:gdLst>
                <a:gd name="T0" fmla="*/ 68 w 464"/>
                <a:gd name="T1" fmla="*/ 62 h 773"/>
                <a:gd name="T2" fmla="*/ 198 w 464"/>
                <a:gd name="T3" fmla="*/ 2 h 773"/>
                <a:gd name="T4" fmla="*/ 199 w 464"/>
                <a:gd name="T5" fmla="*/ 2 h 773"/>
                <a:gd name="T6" fmla="*/ 203 w 464"/>
                <a:gd name="T7" fmla="*/ 7 h 773"/>
                <a:gd name="T8" fmla="*/ 199 w 464"/>
                <a:gd name="T9" fmla="*/ 111 h 773"/>
                <a:gd name="T10" fmla="*/ 198 w 464"/>
                <a:gd name="T11" fmla="*/ 162 h 773"/>
                <a:gd name="T12" fmla="*/ 197 w 464"/>
                <a:gd name="T13" fmla="*/ 211 h 773"/>
                <a:gd name="T14" fmla="*/ 236 w 464"/>
                <a:gd name="T15" fmla="*/ 259 h 773"/>
                <a:gd name="T16" fmla="*/ 244 w 464"/>
                <a:gd name="T17" fmla="*/ 345 h 773"/>
                <a:gd name="T18" fmla="*/ 309 w 464"/>
                <a:gd name="T19" fmla="*/ 377 h 773"/>
                <a:gd name="T20" fmla="*/ 360 w 464"/>
                <a:gd name="T21" fmla="*/ 378 h 773"/>
                <a:gd name="T22" fmla="*/ 414 w 464"/>
                <a:gd name="T23" fmla="*/ 376 h 773"/>
                <a:gd name="T24" fmla="*/ 415 w 464"/>
                <a:gd name="T25" fmla="*/ 376 h 773"/>
                <a:gd name="T26" fmla="*/ 420 w 464"/>
                <a:gd name="T27" fmla="*/ 379 h 773"/>
                <a:gd name="T28" fmla="*/ 421 w 464"/>
                <a:gd name="T29" fmla="*/ 422 h 773"/>
                <a:gd name="T30" fmla="*/ 421 w 464"/>
                <a:gd name="T31" fmla="*/ 464 h 773"/>
                <a:gd name="T32" fmla="*/ 415 w 464"/>
                <a:gd name="T33" fmla="*/ 466 h 773"/>
                <a:gd name="T34" fmla="*/ 338 w 464"/>
                <a:gd name="T35" fmla="*/ 470 h 773"/>
                <a:gd name="T36" fmla="*/ 383 w 464"/>
                <a:gd name="T37" fmla="*/ 481 h 773"/>
                <a:gd name="T38" fmla="*/ 435 w 464"/>
                <a:gd name="T39" fmla="*/ 518 h 773"/>
                <a:gd name="T40" fmla="*/ 456 w 464"/>
                <a:gd name="T41" fmla="*/ 672 h 773"/>
                <a:gd name="T42" fmla="*/ 446 w 464"/>
                <a:gd name="T43" fmla="*/ 721 h 773"/>
                <a:gd name="T44" fmla="*/ 433 w 464"/>
                <a:gd name="T45" fmla="*/ 769 h 773"/>
                <a:gd name="T46" fmla="*/ 428 w 464"/>
                <a:gd name="T47" fmla="*/ 771 h 773"/>
                <a:gd name="T48" fmla="*/ 427 w 464"/>
                <a:gd name="T49" fmla="*/ 771 h 773"/>
                <a:gd name="T50" fmla="*/ 426 w 464"/>
                <a:gd name="T51" fmla="*/ 771 h 773"/>
                <a:gd name="T52" fmla="*/ 426 w 464"/>
                <a:gd name="T53" fmla="*/ 771 h 773"/>
                <a:gd name="T54" fmla="*/ 423 w 464"/>
                <a:gd name="T55" fmla="*/ 771 h 773"/>
                <a:gd name="T56" fmla="*/ 415 w 464"/>
                <a:gd name="T57" fmla="*/ 772 h 773"/>
                <a:gd name="T58" fmla="*/ 398 w 464"/>
                <a:gd name="T59" fmla="*/ 773 h 773"/>
                <a:gd name="T60" fmla="*/ 361 w 464"/>
                <a:gd name="T61" fmla="*/ 773 h 773"/>
                <a:gd name="T62" fmla="*/ 286 w 464"/>
                <a:gd name="T63" fmla="*/ 769 h 773"/>
                <a:gd name="T64" fmla="*/ 281 w 464"/>
                <a:gd name="T65" fmla="*/ 764 h 773"/>
                <a:gd name="T66" fmla="*/ 280 w 464"/>
                <a:gd name="T67" fmla="*/ 760 h 773"/>
                <a:gd name="T68" fmla="*/ 303 w 464"/>
                <a:gd name="T69" fmla="*/ 664 h 773"/>
                <a:gd name="T70" fmla="*/ 304 w 464"/>
                <a:gd name="T71" fmla="*/ 617 h 773"/>
                <a:gd name="T72" fmla="*/ 299 w 464"/>
                <a:gd name="T73" fmla="*/ 585 h 773"/>
                <a:gd name="T74" fmla="*/ 290 w 464"/>
                <a:gd name="T75" fmla="*/ 578 h 773"/>
                <a:gd name="T76" fmla="*/ 277 w 464"/>
                <a:gd name="T77" fmla="*/ 571 h 773"/>
                <a:gd name="T78" fmla="*/ 251 w 464"/>
                <a:gd name="T79" fmla="*/ 568 h 773"/>
                <a:gd name="T80" fmla="*/ 186 w 464"/>
                <a:gd name="T81" fmla="*/ 580 h 773"/>
                <a:gd name="T82" fmla="*/ 122 w 464"/>
                <a:gd name="T83" fmla="*/ 582 h 773"/>
                <a:gd name="T84" fmla="*/ 95 w 464"/>
                <a:gd name="T85" fmla="*/ 576 h 773"/>
                <a:gd name="T86" fmla="*/ 83 w 464"/>
                <a:gd name="T87" fmla="*/ 570 h 773"/>
                <a:gd name="T88" fmla="*/ 77 w 464"/>
                <a:gd name="T89" fmla="*/ 565 h 773"/>
                <a:gd name="T90" fmla="*/ 11 w 464"/>
                <a:gd name="T91" fmla="*/ 476 h 773"/>
                <a:gd name="T92" fmla="*/ 1 w 464"/>
                <a:gd name="T93" fmla="*/ 406 h 773"/>
                <a:gd name="T94" fmla="*/ 1 w 464"/>
                <a:gd name="T95" fmla="*/ 328 h 773"/>
                <a:gd name="T96" fmla="*/ 68 w 464"/>
                <a:gd name="T97" fmla="*/ 62 h 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64" h="773">
                  <a:moveTo>
                    <a:pt x="68" y="62"/>
                  </a:moveTo>
                  <a:cubicBezTo>
                    <a:pt x="100" y="26"/>
                    <a:pt x="149" y="0"/>
                    <a:pt x="198" y="2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201" y="2"/>
                    <a:pt x="203" y="4"/>
                    <a:pt x="203" y="7"/>
                  </a:cubicBezTo>
                  <a:cubicBezTo>
                    <a:pt x="202" y="42"/>
                    <a:pt x="200" y="76"/>
                    <a:pt x="199" y="111"/>
                  </a:cubicBezTo>
                  <a:cubicBezTo>
                    <a:pt x="198" y="128"/>
                    <a:pt x="198" y="145"/>
                    <a:pt x="198" y="162"/>
                  </a:cubicBezTo>
                  <a:cubicBezTo>
                    <a:pt x="198" y="178"/>
                    <a:pt x="199" y="195"/>
                    <a:pt x="197" y="211"/>
                  </a:cubicBezTo>
                  <a:cubicBezTo>
                    <a:pt x="219" y="215"/>
                    <a:pt x="232" y="238"/>
                    <a:pt x="236" y="259"/>
                  </a:cubicBezTo>
                  <a:cubicBezTo>
                    <a:pt x="240" y="287"/>
                    <a:pt x="231" y="319"/>
                    <a:pt x="244" y="345"/>
                  </a:cubicBezTo>
                  <a:cubicBezTo>
                    <a:pt x="256" y="369"/>
                    <a:pt x="284" y="375"/>
                    <a:pt x="309" y="377"/>
                  </a:cubicBezTo>
                  <a:cubicBezTo>
                    <a:pt x="326" y="378"/>
                    <a:pt x="343" y="378"/>
                    <a:pt x="360" y="378"/>
                  </a:cubicBezTo>
                  <a:cubicBezTo>
                    <a:pt x="378" y="378"/>
                    <a:pt x="396" y="376"/>
                    <a:pt x="414" y="376"/>
                  </a:cubicBezTo>
                  <a:cubicBezTo>
                    <a:pt x="415" y="376"/>
                    <a:pt x="415" y="376"/>
                    <a:pt x="415" y="376"/>
                  </a:cubicBezTo>
                  <a:cubicBezTo>
                    <a:pt x="417" y="376"/>
                    <a:pt x="419" y="377"/>
                    <a:pt x="420" y="379"/>
                  </a:cubicBezTo>
                  <a:cubicBezTo>
                    <a:pt x="421" y="393"/>
                    <a:pt x="421" y="408"/>
                    <a:pt x="421" y="422"/>
                  </a:cubicBezTo>
                  <a:cubicBezTo>
                    <a:pt x="421" y="435"/>
                    <a:pt x="423" y="450"/>
                    <a:pt x="421" y="464"/>
                  </a:cubicBezTo>
                  <a:cubicBezTo>
                    <a:pt x="421" y="468"/>
                    <a:pt x="417" y="469"/>
                    <a:pt x="415" y="466"/>
                  </a:cubicBezTo>
                  <a:cubicBezTo>
                    <a:pt x="390" y="471"/>
                    <a:pt x="363" y="471"/>
                    <a:pt x="338" y="470"/>
                  </a:cubicBezTo>
                  <a:cubicBezTo>
                    <a:pt x="352" y="474"/>
                    <a:pt x="368" y="477"/>
                    <a:pt x="383" y="481"/>
                  </a:cubicBezTo>
                  <a:cubicBezTo>
                    <a:pt x="404" y="488"/>
                    <a:pt x="423" y="498"/>
                    <a:pt x="435" y="518"/>
                  </a:cubicBezTo>
                  <a:cubicBezTo>
                    <a:pt x="463" y="563"/>
                    <a:pt x="464" y="622"/>
                    <a:pt x="456" y="672"/>
                  </a:cubicBezTo>
                  <a:cubicBezTo>
                    <a:pt x="454" y="689"/>
                    <a:pt x="450" y="705"/>
                    <a:pt x="446" y="721"/>
                  </a:cubicBezTo>
                  <a:cubicBezTo>
                    <a:pt x="443" y="737"/>
                    <a:pt x="439" y="754"/>
                    <a:pt x="433" y="769"/>
                  </a:cubicBezTo>
                  <a:cubicBezTo>
                    <a:pt x="432" y="772"/>
                    <a:pt x="429" y="772"/>
                    <a:pt x="428" y="771"/>
                  </a:cubicBezTo>
                  <a:cubicBezTo>
                    <a:pt x="427" y="771"/>
                    <a:pt x="427" y="771"/>
                    <a:pt x="427" y="771"/>
                  </a:cubicBezTo>
                  <a:cubicBezTo>
                    <a:pt x="426" y="771"/>
                    <a:pt x="426" y="771"/>
                    <a:pt x="426" y="771"/>
                  </a:cubicBezTo>
                  <a:cubicBezTo>
                    <a:pt x="426" y="771"/>
                    <a:pt x="426" y="771"/>
                    <a:pt x="426" y="771"/>
                  </a:cubicBezTo>
                  <a:cubicBezTo>
                    <a:pt x="425" y="771"/>
                    <a:pt x="424" y="771"/>
                    <a:pt x="423" y="771"/>
                  </a:cubicBezTo>
                  <a:cubicBezTo>
                    <a:pt x="421" y="771"/>
                    <a:pt x="418" y="772"/>
                    <a:pt x="415" y="772"/>
                  </a:cubicBezTo>
                  <a:cubicBezTo>
                    <a:pt x="409" y="772"/>
                    <a:pt x="403" y="773"/>
                    <a:pt x="398" y="773"/>
                  </a:cubicBezTo>
                  <a:cubicBezTo>
                    <a:pt x="385" y="773"/>
                    <a:pt x="373" y="773"/>
                    <a:pt x="361" y="773"/>
                  </a:cubicBezTo>
                  <a:cubicBezTo>
                    <a:pt x="336" y="772"/>
                    <a:pt x="311" y="771"/>
                    <a:pt x="286" y="769"/>
                  </a:cubicBezTo>
                  <a:cubicBezTo>
                    <a:pt x="283" y="769"/>
                    <a:pt x="282" y="767"/>
                    <a:pt x="281" y="764"/>
                  </a:cubicBezTo>
                  <a:cubicBezTo>
                    <a:pt x="280" y="763"/>
                    <a:pt x="279" y="762"/>
                    <a:pt x="280" y="760"/>
                  </a:cubicBezTo>
                  <a:cubicBezTo>
                    <a:pt x="293" y="729"/>
                    <a:pt x="301" y="697"/>
                    <a:pt x="303" y="664"/>
                  </a:cubicBezTo>
                  <a:cubicBezTo>
                    <a:pt x="305" y="649"/>
                    <a:pt x="305" y="633"/>
                    <a:pt x="304" y="617"/>
                  </a:cubicBezTo>
                  <a:cubicBezTo>
                    <a:pt x="304" y="607"/>
                    <a:pt x="303" y="595"/>
                    <a:pt x="299" y="585"/>
                  </a:cubicBezTo>
                  <a:cubicBezTo>
                    <a:pt x="296" y="583"/>
                    <a:pt x="293" y="580"/>
                    <a:pt x="290" y="578"/>
                  </a:cubicBezTo>
                  <a:cubicBezTo>
                    <a:pt x="286" y="575"/>
                    <a:pt x="281" y="573"/>
                    <a:pt x="277" y="571"/>
                  </a:cubicBezTo>
                  <a:cubicBezTo>
                    <a:pt x="269" y="569"/>
                    <a:pt x="260" y="567"/>
                    <a:pt x="251" y="568"/>
                  </a:cubicBezTo>
                  <a:cubicBezTo>
                    <a:pt x="229" y="568"/>
                    <a:pt x="208" y="576"/>
                    <a:pt x="186" y="580"/>
                  </a:cubicBezTo>
                  <a:cubicBezTo>
                    <a:pt x="165" y="584"/>
                    <a:pt x="144" y="585"/>
                    <a:pt x="122" y="582"/>
                  </a:cubicBezTo>
                  <a:cubicBezTo>
                    <a:pt x="113" y="581"/>
                    <a:pt x="104" y="579"/>
                    <a:pt x="95" y="576"/>
                  </a:cubicBezTo>
                  <a:cubicBezTo>
                    <a:pt x="91" y="574"/>
                    <a:pt x="87" y="572"/>
                    <a:pt x="83" y="570"/>
                  </a:cubicBezTo>
                  <a:cubicBezTo>
                    <a:pt x="81" y="568"/>
                    <a:pt x="79" y="567"/>
                    <a:pt x="77" y="565"/>
                  </a:cubicBezTo>
                  <a:cubicBezTo>
                    <a:pt x="46" y="544"/>
                    <a:pt x="22" y="512"/>
                    <a:pt x="11" y="476"/>
                  </a:cubicBezTo>
                  <a:cubicBezTo>
                    <a:pt x="3" y="454"/>
                    <a:pt x="1" y="430"/>
                    <a:pt x="1" y="406"/>
                  </a:cubicBezTo>
                  <a:cubicBezTo>
                    <a:pt x="1" y="380"/>
                    <a:pt x="1" y="354"/>
                    <a:pt x="1" y="328"/>
                  </a:cubicBezTo>
                  <a:cubicBezTo>
                    <a:pt x="0" y="237"/>
                    <a:pt x="4" y="135"/>
                    <a:pt x="68" y="62"/>
                  </a:cubicBezTo>
                  <a:close/>
                </a:path>
              </a:pathLst>
            </a:custGeom>
            <a:solidFill>
              <a:srgbClr val="E09F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5009318" y="2208646"/>
              <a:ext cx="236736" cy="384695"/>
            </a:xfrm>
            <a:custGeom>
              <a:avLst/>
              <a:gdLst>
                <a:gd name="T0" fmla="*/ 0 w 69"/>
                <a:gd name="T1" fmla="*/ 56 h 113"/>
                <a:gd name="T2" fmla="*/ 10 w 69"/>
                <a:gd name="T3" fmla="*/ 13 h 113"/>
                <a:gd name="T4" fmla="*/ 41 w 69"/>
                <a:gd name="T5" fmla="*/ 0 h 113"/>
                <a:gd name="T6" fmla="*/ 69 w 69"/>
                <a:gd name="T7" fmla="*/ 18 h 113"/>
                <a:gd name="T8" fmla="*/ 65 w 69"/>
                <a:gd name="T9" fmla="*/ 20 h 113"/>
                <a:gd name="T10" fmla="*/ 59 w 69"/>
                <a:gd name="T11" fmla="*/ 21 h 113"/>
                <a:gd name="T12" fmla="*/ 28 w 69"/>
                <a:gd name="T13" fmla="*/ 16 h 113"/>
                <a:gd name="T14" fmla="*/ 12 w 69"/>
                <a:gd name="T15" fmla="*/ 42 h 113"/>
                <a:gd name="T16" fmla="*/ 9 w 69"/>
                <a:gd name="T17" fmla="*/ 75 h 113"/>
                <a:gd name="T18" fmla="*/ 7 w 69"/>
                <a:gd name="T19" fmla="*/ 110 h 113"/>
                <a:gd name="T20" fmla="*/ 1 w 69"/>
                <a:gd name="T21" fmla="*/ 110 h 113"/>
                <a:gd name="T22" fmla="*/ 0 w 69"/>
                <a:gd name="T23" fmla="*/ 56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" h="113">
                  <a:moveTo>
                    <a:pt x="0" y="56"/>
                  </a:moveTo>
                  <a:cubicBezTo>
                    <a:pt x="1" y="43"/>
                    <a:pt x="1" y="24"/>
                    <a:pt x="10" y="13"/>
                  </a:cubicBezTo>
                  <a:cubicBezTo>
                    <a:pt x="17" y="4"/>
                    <a:pt x="29" y="0"/>
                    <a:pt x="41" y="0"/>
                  </a:cubicBezTo>
                  <a:cubicBezTo>
                    <a:pt x="51" y="1"/>
                    <a:pt x="69" y="5"/>
                    <a:pt x="69" y="18"/>
                  </a:cubicBezTo>
                  <a:cubicBezTo>
                    <a:pt x="69" y="21"/>
                    <a:pt x="66" y="21"/>
                    <a:pt x="65" y="20"/>
                  </a:cubicBezTo>
                  <a:cubicBezTo>
                    <a:pt x="63" y="21"/>
                    <a:pt x="61" y="22"/>
                    <a:pt x="59" y="21"/>
                  </a:cubicBezTo>
                  <a:cubicBezTo>
                    <a:pt x="50" y="14"/>
                    <a:pt x="39" y="9"/>
                    <a:pt x="28" y="16"/>
                  </a:cubicBezTo>
                  <a:cubicBezTo>
                    <a:pt x="19" y="21"/>
                    <a:pt x="14" y="31"/>
                    <a:pt x="12" y="42"/>
                  </a:cubicBezTo>
                  <a:cubicBezTo>
                    <a:pt x="10" y="53"/>
                    <a:pt x="10" y="64"/>
                    <a:pt x="9" y="75"/>
                  </a:cubicBezTo>
                  <a:cubicBezTo>
                    <a:pt x="8" y="87"/>
                    <a:pt x="8" y="98"/>
                    <a:pt x="7" y="110"/>
                  </a:cubicBezTo>
                  <a:cubicBezTo>
                    <a:pt x="7" y="113"/>
                    <a:pt x="1" y="113"/>
                    <a:pt x="1" y="110"/>
                  </a:cubicBezTo>
                  <a:cubicBezTo>
                    <a:pt x="1" y="92"/>
                    <a:pt x="0" y="74"/>
                    <a:pt x="0" y="56"/>
                  </a:cubicBezTo>
                  <a:close/>
                </a:path>
              </a:pathLst>
            </a:custGeom>
            <a:solidFill>
              <a:srgbClr val="CC8E1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auto">
            <a:xfrm>
              <a:off x="5020827" y="2726504"/>
              <a:ext cx="1137646" cy="1632489"/>
            </a:xfrm>
            <a:custGeom>
              <a:avLst/>
              <a:gdLst>
                <a:gd name="T0" fmla="*/ 38 w 333"/>
                <a:gd name="T1" fmla="*/ 62 h 478"/>
                <a:gd name="T2" fmla="*/ 97 w 333"/>
                <a:gd name="T3" fmla="*/ 95 h 478"/>
                <a:gd name="T4" fmla="*/ 158 w 333"/>
                <a:gd name="T5" fmla="*/ 107 h 478"/>
                <a:gd name="T6" fmla="*/ 160 w 333"/>
                <a:gd name="T7" fmla="*/ 109 h 478"/>
                <a:gd name="T8" fmla="*/ 226 w 333"/>
                <a:gd name="T9" fmla="*/ 237 h 478"/>
                <a:gd name="T10" fmla="*/ 217 w 333"/>
                <a:gd name="T11" fmla="*/ 323 h 478"/>
                <a:gd name="T12" fmla="*/ 208 w 333"/>
                <a:gd name="T13" fmla="*/ 363 h 478"/>
                <a:gd name="T14" fmla="*/ 192 w 333"/>
                <a:gd name="T15" fmla="*/ 401 h 478"/>
                <a:gd name="T16" fmla="*/ 130 w 333"/>
                <a:gd name="T17" fmla="*/ 396 h 478"/>
                <a:gd name="T18" fmla="*/ 125 w 333"/>
                <a:gd name="T19" fmla="*/ 403 h 478"/>
                <a:gd name="T20" fmla="*/ 125 w 333"/>
                <a:gd name="T21" fmla="*/ 405 h 478"/>
                <a:gd name="T22" fmla="*/ 161 w 333"/>
                <a:gd name="T23" fmla="*/ 453 h 478"/>
                <a:gd name="T24" fmla="*/ 226 w 333"/>
                <a:gd name="T25" fmla="*/ 477 h 478"/>
                <a:gd name="T26" fmla="*/ 251 w 333"/>
                <a:gd name="T27" fmla="*/ 470 h 478"/>
                <a:gd name="T28" fmla="*/ 253 w 333"/>
                <a:gd name="T29" fmla="*/ 463 h 478"/>
                <a:gd name="T30" fmla="*/ 272 w 333"/>
                <a:gd name="T31" fmla="*/ 467 h 478"/>
                <a:gd name="T32" fmla="*/ 299 w 333"/>
                <a:gd name="T33" fmla="*/ 467 h 478"/>
                <a:gd name="T34" fmla="*/ 320 w 333"/>
                <a:gd name="T35" fmla="*/ 461 h 478"/>
                <a:gd name="T36" fmla="*/ 309 w 333"/>
                <a:gd name="T37" fmla="*/ 428 h 478"/>
                <a:gd name="T38" fmla="*/ 292 w 333"/>
                <a:gd name="T39" fmla="*/ 413 h 478"/>
                <a:gd name="T40" fmla="*/ 281 w 333"/>
                <a:gd name="T41" fmla="*/ 408 h 478"/>
                <a:gd name="T42" fmla="*/ 276 w 333"/>
                <a:gd name="T43" fmla="*/ 406 h 478"/>
                <a:gd name="T44" fmla="*/ 272 w 333"/>
                <a:gd name="T45" fmla="*/ 401 h 478"/>
                <a:gd name="T46" fmla="*/ 201 w 333"/>
                <a:gd name="T47" fmla="*/ 402 h 478"/>
                <a:gd name="T48" fmla="*/ 199 w 333"/>
                <a:gd name="T49" fmla="*/ 402 h 478"/>
                <a:gd name="T50" fmla="*/ 223 w 333"/>
                <a:gd name="T51" fmla="*/ 334 h 478"/>
                <a:gd name="T52" fmla="*/ 235 w 333"/>
                <a:gd name="T53" fmla="*/ 246 h 478"/>
                <a:gd name="T54" fmla="*/ 235 w 333"/>
                <a:gd name="T55" fmla="*/ 198 h 478"/>
                <a:gd name="T56" fmla="*/ 186 w 333"/>
                <a:gd name="T57" fmla="*/ 108 h 478"/>
                <a:gd name="T58" fmla="*/ 217 w 333"/>
                <a:gd name="T59" fmla="*/ 107 h 478"/>
                <a:gd name="T60" fmla="*/ 220 w 333"/>
                <a:gd name="T61" fmla="*/ 107 h 478"/>
                <a:gd name="T62" fmla="*/ 266 w 333"/>
                <a:gd name="T63" fmla="*/ 104 h 478"/>
                <a:gd name="T64" fmla="*/ 269 w 333"/>
                <a:gd name="T65" fmla="*/ 100 h 478"/>
                <a:gd name="T66" fmla="*/ 266 w 333"/>
                <a:gd name="T67" fmla="*/ 57 h 478"/>
                <a:gd name="T68" fmla="*/ 264 w 333"/>
                <a:gd name="T69" fmla="*/ 30 h 478"/>
                <a:gd name="T70" fmla="*/ 263 w 333"/>
                <a:gd name="T71" fmla="*/ 16 h 478"/>
                <a:gd name="T72" fmla="*/ 259 w 333"/>
                <a:gd name="T73" fmla="*/ 16 h 478"/>
                <a:gd name="T74" fmla="*/ 259 w 333"/>
                <a:gd name="T75" fmla="*/ 16 h 478"/>
                <a:gd name="T76" fmla="*/ 258 w 333"/>
                <a:gd name="T77" fmla="*/ 18 h 478"/>
                <a:gd name="T78" fmla="*/ 257 w 333"/>
                <a:gd name="T79" fmla="*/ 35 h 478"/>
                <a:gd name="T80" fmla="*/ 257 w 333"/>
                <a:gd name="T81" fmla="*/ 55 h 478"/>
                <a:gd name="T82" fmla="*/ 243 w 333"/>
                <a:gd name="T83" fmla="*/ 89 h 478"/>
                <a:gd name="T84" fmla="*/ 207 w 333"/>
                <a:gd name="T85" fmla="*/ 97 h 478"/>
                <a:gd name="T86" fmla="*/ 164 w 333"/>
                <a:gd name="T87" fmla="*/ 98 h 478"/>
                <a:gd name="T88" fmla="*/ 162 w 333"/>
                <a:gd name="T89" fmla="*/ 99 h 478"/>
                <a:gd name="T90" fmla="*/ 109 w 333"/>
                <a:gd name="T91" fmla="*/ 90 h 478"/>
                <a:gd name="T92" fmla="*/ 52 w 333"/>
                <a:gd name="T93" fmla="*/ 63 h 478"/>
                <a:gd name="T94" fmla="*/ 29 w 333"/>
                <a:gd name="T95" fmla="*/ 42 h 478"/>
                <a:gd name="T96" fmla="*/ 13 w 333"/>
                <a:gd name="T97" fmla="*/ 6 h 478"/>
                <a:gd name="T98" fmla="*/ 6 w 333"/>
                <a:gd name="T99" fmla="*/ 4 h 478"/>
                <a:gd name="T100" fmla="*/ 38 w 333"/>
                <a:gd name="T101" fmla="*/ 62 h 478"/>
                <a:gd name="T102" fmla="*/ 259 w 333"/>
                <a:gd name="T103" fmla="*/ 83 h 478"/>
                <a:gd name="T104" fmla="*/ 257 w 333"/>
                <a:gd name="T105" fmla="*/ 82 h 478"/>
                <a:gd name="T106" fmla="*/ 259 w 333"/>
                <a:gd name="T107" fmla="*/ 79 h 478"/>
                <a:gd name="T108" fmla="*/ 259 w 333"/>
                <a:gd name="T109" fmla="*/ 83 h 478"/>
                <a:gd name="T110" fmla="*/ 254 w 333"/>
                <a:gd name="T111" fmla="*/ 98 h 478"/>
                <a:gd name="T112" fmla="*/ 259 w 333"/>
                <a:gd name="T113" fmla="*/ 95 h 478"/>
                <a:gd name="T114" fmla="*/ 259 w 333"/>
                <a:gd name="T115" fmla="*/ 96 h 478"/>
                <a:gd name="T116" fmla="*/ 258 w 333"/>
                <a:gd name="T117" fmla="*/ 98 h 478"/>
                <a:gd name="T118" fmla="*/ 257 w 333"/>
                <a:gd name="T119" fmla="*/ 98 h 478"/>
                <a:gd name="T120" fmla="*/ 254 w 333"/>
                <a:gd name="T121" fmla="*/ 98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33" h="478">
                  <a:moveTo>
                    <a:pt x="38" y="62"/>
                  </a:moveTo>
                  <a:cubicBezTo>
                    <a:pt x="55" y="76"/>
                    <a:pt x="76" y="87"/>
                    <a:pt x="97" y="95"/>
                  </a:cubicBezTo>
                  <a:cubicBezTo>
                    <a:pt x="116" y="102"/>
                    <a:pt x="137" y="105"/>
                    <a:pt x="158" y="107"/>
                  </a:cubicBezTo>
                  <a:cubicBezTo>
                    <a:pt x="158" y="108"/>
                    <a:pt x="159" y="108"/>
                    <a:pt x="160" y="109"/>
                  </a:cubicBezTo>
                  <a:cubicBezTo>
                    <a:pt x="209" y="132"/>
                    <a:pt x="227" y="186"/>
                    <a:pt x="226" y="237"/>
                  </a:cubicBezTo>
                  <a:cubicBezTo>
                    <a:pt x="226" y="266"/>
                    <a:pt x="221" y="295"/>
                    <a:pt x="217" y="323"/>
                  </a:cubicBezTo>
                  <a:cubicBezTo>
                    <a:pt x="215" y="337"/>
                    <a:pt x="212" y="350"/>
                    <a:pt x="208" y="363"/>
                  </a:cubicBezTo>
                  <a:cubicBezTo>
                    <a:pt x="204" y="376"/>
                    <a:pt x="198" y="389"/>
                    <a:pt x="192" y="401"/>
                  </a:cubicBezTo>
                  <a:cubicBezTo>
                    <a:pt x="171" y="400"/>
                    <a:pt x="151" y="398"/>
                    <a:pt x="130" y="396"/>
                  </a:cubicBezTo>
                  <a:cubicBezTo>
                    <a:pt x="126" y="395"/>
                    <a:pt x="124" y="399"/>
                    <a:pt x="125" y="403"/>
                  </a:cubicBezTo>
                  <a:cubicBezTo>
                    <a:pt x="125" y="403"/>
                    <a:pt x="125" y="404"/>
                    <a:pt x="125" y="405"/>
                  </a:cubicBezTo>
                  <a:cubicBezTo>
                    <a:pt x="129" y="426"/>
                    <a:pt x="144" y="442"/>
                    <a:pt x="161" y="453"/>
                  </a:cubicBezTo>
                  <a:cubicBezTo>
                    <a:pt x="180" y="466"/>
                    <a:pt x="203" y="475"/>
                    <a:pt x="226" y="477"/>
                  </a:cubicBezTo>
                  <a:cubicBezTo>
                    <a:pt x="234" y="477"/>
                    <a:pt x="246" y="478"/>
                    <a:pt x="251" y="470"/>
                  </a:cubicBezTo>
                  <a:cubicBezTo>
                    <a:pt x="252" y="468"/>
                    <a:pt x="253" y="465"/>
                    <a:pt x="253" y="463"/>
                  </a:cubicBezTo>
                  <a:cubicBezTo>
                    <a:pt x="259" y="465"/>
                    <a:pt x="266" y="466"/>
                    <a:pt x="272" y="467"/>
                  </a:cubicBezTo>
                  <a:cubicBezTo>
                    <a:pt x="281" y="468"/>
                    <a:pt x="290" y="468"/>
                    <a:pt x="299" y="467"/>
                  </a:cubicBezTo>
                  <a:cubicBezTo>
                    <a:pt x="306" y="466"/>
                    <a:pt x="314" y="465"/>
                    <a:pt x="320" y="461"/>
                  </a:cubicBezTo>
                  <a:cubicBezTo>
                    <a:pt x="333" y="452"/>
                    <a:pt x="317" y="436"/>
                    <a:pt x="309" y="428"/>
                  </a:cubicBezTo>
                  <a:cubicBezTo>
                    <a:pt x="304" y="423"/>
                    <a:pt x="298" y="418"/>
                    <a:pt x="292" y="413"/>
                  </a:cubicBezTo>
                  <a:cubicBezTo>
                    <a:pt x="288" y="411"/>
                    <a:pt x="285" y="409"/>
                    <a:pt x="281" y="408"/>
                  </a:cubicBezTo>
                  <a:cubicBezTo>
                    <a:pt x="280" y="407"/>
                    <a:pt x="278" y="407"/>
                    <a:pt x="276" y="406"/>
                  </a:cubicBezTo>
                  <a:cubicBezTo>
                    <a:pt x="277" y="404"/>
                    <a:pt x="275" y="401"/>
                    <a:pt x="272" y="401"/>
                  </a:cubicBezTo>
                  <a:cubicBezTo>
                    <a:pt x="248" y="400"/>
                    <a:pt x="225" y="402"/>
                    <a:pt x="201" y="402"/>
                  </a:cubicBezTo>
                  <a:cubicBezTo>
                    <a:pt x="201" y="402"/>
                    <a:pt x="200" y="402"/>
                    <a:pt x="199" y="402"/>
                  </a:cubicBezTo>
                  <a:cubicBezTo>
                    <a:pt x="213" y="382"/>
                    <a:pt x="218" y="356"/>
                    <a:pt x="223" y="334"/>
                  </a:cubicBezTo>
                  <a:cubicBezTo>
                    <a:pt x="229" y="305"/>
                    <a:pt x="234" y="276"/>
                    <a:pt x="235" y="246"/>
                  </a:cubicBezTo>
                  <a:cubicBezTo>
                    <a:pt x="236" y="230"/>
                    <a:pt x="237" y="214"/>
                    <a:pt x="235" y="198"/>
                  </a:cubicBezTo>
                  <a:cubicBezTo>
                    <a:pt x="231" y="164"/>
                    <a:pt x="216" y="127"/>
                    <a:pt x="186" y="108"/>
                  </a:cubicBezTo>
                  <a:cubicBezTo>
                    <a:pt x="196" y="108"/>
                    <a:pt x="207" y="108"/>
                    <a:pt x="217" y="107"/>
                  </a:cubicBezTo>
                  <a:cubicBezTo>
                    <a:pt x="218" y="107"/>
                    <a:pt x="219" y="107"/>
                    <a:pt x="220" y="107"/>
                  </a:cubicBezTo>
                  <a:cubicBezTo>
                    <a:pt x="235" y="109"/>
                    <a:pt x="252" y="106"/>
                    <a:pt x="266" y="104"/>
                  </a:cubicBezTo>
                  <a:cubicBezTo>
                    <a:pt x="268" y="103"/>
                    <a:pt x="269" y="102"/>
                    <a:pt x="269" y="100"/>
                  </a:cubicBezTo>
                  <a:cubicBezTo>
                    <a:pt x="268" y="86"/>
                    <a:pt x="267" y="72"/>
                    <a:pt x="266" y="57"/>
                  </a:cubicBezTo>
                  <a:cubicBezTo>
                    <a:pt x="265" y="48"/>
                    <a:pt x="265" y="39"/>
                    <a:pt x="264" y="30"/>
                  </a:cubicBezTo>
                  <a:cubicBezTo>
                    <a:pt x="264" y="26"/>
                    <a:pt x="264" y="21"/>
                    <a:pt x="263" y="16"/>
                  </a:cubicBezTo>
                  <a:cubicBezTo>
                    <a:pt x="263" y="14"/>
                    <a:pt x="259" y="13"/>
                    <a:pt x="259" y="16"/>
                  </a:cubicBezTo>
                  <a:cubicBezTo>
                    <a:pt x="259" y="16"/>
                    <a:pt x="259" y="16"/>
                    <a:pt x="259" y="16"/>
                  </a:cubicBezTo>
                  <a:cubicBezTo>
                    <a:pt x="258" y="17"/>
                    <a:pt x="258" y="17"/>
                    <a:pt x="258" y="18"/>
                  </a:cubicBezTo>
                  <a:cubicBezTo>
                    <a:pt x="257" y="23"/>
                    <a:pt x="257" y="29"/>
                    <a:pt x="257" y="35"/>
                  </a:cubicBezTo>
                  <a:cubicBezTo>
                    <a:pt x="257" y="42"/>
                    <a:pt x="257" y="49"/>
                    <a:pt x="257" y="55"/>
                  </a:cubicBezTo>
                  <a:cubicBezTo>
                    <a:pt x="256" y="68"/>
                    <a:pt x="255" y="82"/>
                    <a:pt x="243" y="89"/>
                  </a:cubicBezTo>
                  <a:cubicBezTo>
                    <a:pt x="232" y="95"/>
                    <a:pt x="219" y="95"/>
                    <a:pt x="207" y="97"/>
                  </a:cubicBezTo>
                  <a:cubicBezTo>
                    <a:pt x="192" y="98"/>
                    <a:pt x="178" y="99"/>
                    <a:pt x="164" y="98"/>
                  </a:cubicBezTo>
                  <a:cubicBezTo>
                    <a:pt x="163" y="98"/>
                    <a:pt x="162" y="98"/>
                    <a:pt x="162" y="99"/>
                  </a:cubicBezTo>
                  <a:cubicBezTo>
                    <a:pt x="144" y="97"/>
                    <a:pt x="127" y="95"/>
                    <a:pt x="109" y="90"/>
                  </a:cubicBezTo>
                  <a:cubicBezTo>
                    <a:pt x="89" y="84"/>
                    <a:pt x="69" y="75"/>
                    <a:pt x="52" y="63"/>
                  </a:cubicBezTo>
                  <a:cubicBezTo>
                    <a:pt x="44" y="57"/>
                    <a:pt x="36" y="50"/>
                    <a:pt x="29" y="42"/>
                  </a:cubicBezTo>
                  <a:cubicBezTo>
                    <a:pt x="21" y="32"/>
                    <a:pt x="10" y="19"/>
                    <a:pt x="13" y="6"/>
                  </a:cubicBezTo>
                  <a:cubicBezTo>
                    <a:pt x="14" y="2"/>
                    <a:pt x="8" y="0"/>
                    <a:pt x="6" y="4"/>
                  </a:cubicBezTo>
                  <a:cubicBezTo>
                    <a:pt x="0" y="26"/>
                    <a:pt x="23" y="49"/>
                    <a:pt x="38" y="62"/>
                  </a:cubicBezTo>
                  <a:close/>
                  <a:moveTo>
                    <a:pt x="259" y="83"/>
                  </a:moveTo>
                  <a:cubicBezTo>
                    <a:pt x="258" y="82"/>
                    <a:pt x="258" y="82"/>
                    <a:pt x="257" y="82"/>
                  </a:cubicBezTo>
                  <a:cubicBezTo>
                    <a:pt x="258" y="81"/>
                    <a:pt x="258" y="80"/>
                    <a:pt x="259" y="79"/>
                  </a:cubicBezTo>
                  <a:cubicBezTo>
                    <a:pt x="259" y="80"/>
                    <a:pt x="259" y="81"/>
                    <a:pt x="259" y="83"/>
                  </a:cubicBezTo>
                  <a:close/>
                  <a:moveTo>
                    <a:pt x="254" y="98"/>
                  </a:moveTo>
                  <a:cubicBezTo>
                    <a:pt x="256" y="97"/>
                    <a:pt x="258" y="96"/>
                    <a:pt x="259" y="95"/>
                  </a:cubicBezTo>
                  <a:cubicBezTo>
                    <a:pt x="259" y="96"/>
                    <a:pt x="259" y="96"/>
                    <a:pt x="259" y="96"/>
                  </a:cubicBezTo>
                  <a:cubicBezTo>
                    <a:pt x="258" y="97"/>
                    <a:pt x="258" y="97"/>
                    <a:pt x="258" y="98"/>
                  </a:cubicBezTo>
                  <a:cubicBezTo>
                    <a:pt x="257" y="98"/>
                    <a:pt x="257" y="98"/>
                    <a:pt x="257" y="98"/>
                  </a:cubicBezTo>
                  <a:cubicBezTo>
                    <a:pt x="256" y="98"/>
                    <a:pt x="255" y="98"/>
                    <a:pt x="254" y="98"/>
                  </a:cubicBezTo>
                  <a:close/>
                </a:path>
              </a:pathLst>
            </a:custGeom>
            <a:solidFill>
              <a:srgbClr val="CC8E1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2"/>
            <p:cNvSpPr>
              <a:spLocks noEditPoints="1"/>
            </p:cNvSpPr>
            <p:nvPr/>
          </p:nvSpPr>
          <p:spPr bwMode="auto">
            <a:xfrm>
              <a:off x="5440045" y="4086090"/>
              <a:ext cx="695411" cy="282767"/>
            </a:xfrm>
            <a:custGeom>
              <a:avLst/>
              <a:gdLst>
                <a:gd name="T0" fmla="*/ 1 w 203"/>
                <a:gd name="T1" fmla="*/ 7 h 83"/>
                <a:gd name="T2" fmla="*/ 6 w 203"/>
                <a:gd name="T3" fmla="*/ 22 h 83"/>
                <a:gd name="T4" fmla="*/ 36 w 203"/>
                <a:gd name="T5" fmla="*/ 58 h 83"/>
                <a:gd name="T6" fmla="*/ 103 w 203"/>
                <a:gd name="T7" fmla="*/ 82 h 83"/>
                <a:gd name="T8" fmla="*/ 127 w 203"/>
                <a:gd name="T9" fmla="*/ 75 h 83"/>
                <a:gd name="T10" fmla="*/ 131 w 203"/>
                <a:gd name="T11" fmla="*/ 69 h 83"/>
                <a:gd name="T12" fmla="*/ 170 w 203"/>
                <a:gd name="T13" fmla="*/ 73 h 83"/>
                <a:gd name="T14" fmla="*/ 199 w 203"/>
                <a:gd name="T15" fmla="*/ 59 h 83"/>
                <a:gd name="T16" fmla="*/ 189 w 203"/>
                <a:gd name="T17" fmla="*/ 28 h 83"/>
                <a:gd name="T18" fmla="*/ 155 w 203"/>
                <a:gd name="T19" fmla="*/ 3 h 83"/>
                <a:gd name="T20" fmla="*/ 153 w 203"/>
                <a:gd name="T21" fmla="*/ 6 h 83"/>
                <a:gd name="T22" fmla="*/ 179 w 203"/>
                <a:gd name="T23" fmla="*/ 28 h 83"/>
                <a:gd name="T24" fmla="*/ 184 w 203"/>
                <a:gd name="T25" fmla="*/ 33 h 83"/>
                <a:gd name="T26" fmla="*/ 188 w 203"/>
                <a:gd name="T27" fmla="*/ 41 h 83"/>
                <a:gd name="T28" fmla="*/ 176 w 203"/>
                <a:gd name="T29" fmla="*/ 61 h 83"/>
                <a:gd name="T30" fmla="*/ 130 w 203"/>
                <a:gd name="T31" fmla="*/ 56 h 83"/>
                <a:gd name="T32" fmla="*/ 128 w 203"/>
                <a:gd name="T33" fmla="*/ 49 h 83"/>
                <a:gd name="T34" fmla="*/ 87 w 203"/>
                <a:gd name="T35" fmla="*/ 11 h 83"/>
                <a:gd name="T36" fmla="*/ 86 w 203"/>
                <a:gd name="T37" fmla="*/ 13 h 83"/>
                <a:gd name="T38" fmla="*/ 120 w 203"/>
                <a:gd name="T39" fmla="*/ 48 h 83"/>
                <a:gd name="T40" fmla="*/ 122 w 203"/>
                <a:gd name="T41" fmla="*/ 53 h 83"/>
                <a:gd name="T42" fmla="*/ 106 w 203"/>
                <a:gd name="T43" fmla="*/ 71 h 83"/>
                <a:gd name="T44" fmla="*/ 64 w 203"/>
                <a:gd name="T45" fmla="*/ 64 h 83"/>
                <a:gd name="T46" fmla="*/ 12 w 203"/>
                <a:gd name="T47" fmla="*/ 20 h 83"/>
                <a:gd name="T48" fmla="*/ 7 w 203"/>
                <a:gd name="T49" fmla="*/ 3 h 83"/>
                <a:gd name="T50" fmla="*/ 2 w 203"/>
                <a:gd name="T51" fmla="*/ 4 h 83"/>
                <a:gd name="T52" fmla="*/ 1 w 203"/>
                <a:gd name="T53" fmla="*/ 7 h 83"/>
                <a:gd name="T54" fmla="*/ 185 w 203"/>
                <a:gd name="T55" fmla="*/ 64 h 83"/>
                <a:gd name="T56" fmla="*/ 187 w 203"/>
                <a:gd name="T57" fmla="*/ 62 h 83"/>
                <a:gd name="T58" fmla="*/ 193 w 203"/>
                <a:gd name="T59" fmla="*/ 55 h 83"/>
                <a:gd name="T60" fmla="*/ 193 w 203"/>
                <a:gd name="T61" fmla="*/ 55 h 83"/>
                <a:gd name="T62" fmla="*/ 185 w 203"/>
                <a:gd name="T63" fmla="*/ 64 h 83"/>
                <a:gd name="T64" fmla="*/ 109 w 203"/>
                <a:gd name="T65" fmla="*/ 75 h 83"/>
                <a:gd name="T66" fmla="*/ 113 w 203"/>
                <a:gd name="T67" fmla="*/ 73 h 83"/>
                <a:gd name="T68" fmla="*/ 114 w 203"/>
                <a:gd name="T69" fmla="*/ 73 h 83"/>
                <a:gd name="T70" fmla="*/ 114 w 203"/>
                <a:gd name="T71" fmla="*/ 74 h 83"/>
                <a:gd name="T72" fmla="*/ 114 w 203"/>
                <a:gd name="T73" fmla="*/ 74 h 83"/>
                <a:gd name="T74" fmla="*/ 114 w 203"/>
                <a:gd name="T75" fmla="*/ 74 h 83"/>
                <a:gd name="T76" fmla="*/ 109 w 203"/>
                <a:gd name="T77" fmla="*/ 75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03" h="83">
                  <a:moveTo>
                    <a:pt x="1" y="7"/>
                  </a:moveTo>
                  <a:cubicBezTo>
                    <a:pt x="2" y="12"/>
                    <a:pt x="4" y="17"/>
                    <a:pt x="6" y="22"/>
                  </a:cubicBezTo>
                  <a:cubicBezTo>
                    <a:pt x="11" y="37"/>
                    <a:pt x="21" y="49"/>
                    <a:pt x="36" y="58"/>
                  </a:cubicBezTo>
                  <a:cubicBezTo>
                    <a:pt x="57" y="70"/>
                    <a:pt x="79" y="80"/>
                    <a:pt x="103" y="82"/>
                  </a:cubicBezTo>
                  <a:cubicBezTo>
                    <a:pt x="111" y="83"/>
                    <a:pt x="121" y="82"/>
                    <a:pt x="127" y="75"/>
                  </a:cubicBezTo>
                  <a:cubicBezTo>
                    <a:pt x="129" y="73"/>
                    <a:pt x="130" y="71"/>
                    <a:pt x="131" y="69"/>
                  </a:cubicBezTo>
                  <a:cubicBezTo>
                    <a:pt x="143" y="73"/>
                    <a:pt x="157" y="74"/>
                    <a:pt x="170" y="73"/>
                  </a:cubicBezTo>
                  <a:cubicBezTo>
                    <a:pt x="181" y="72"/>
                    <a:pt x="194" y="71"/>
                    <a:pt x="199" y="59"/>
                  </a:cubicBezTo>
                  <a:cubicBezTo>
                    <a:pt x="203" y="48"/>
                    <a:pt x="197" y="36"/>
                    <a:pt x="189" y="28"/>
                  </a:cubicBezTo>
                  <a:cubicBezTo>
                    <a:pt x="179" y="18"/>
                    <a:pt x="168" y="8"/>
                    <a:pt x="155" y="3"/>
                  </a:cubicBezTo>
                  <a:cubicBezTo>
                    <a:pt x="153" y="2"/>
                    <a:pt x="151" y="5"/>
                    <a:pt x="153" y="6"/>
                  </a:cubicBezTo>
                  <a:cubicBezTo>
                    <a:pt x="161" y="13"/>
                    <a:pt x="171" y="20"/>
                    <a:pt x="179" y="28"/>
                  </a:cubicBezTo>
                  <a:cubicBezTo>
                    <a:pt x="181" y="29"/>
                    <a:pt x="182" y="31"/>
                    <a:pt x="184" y="33"/>
                  </a:cubicBezTo>
                  <a:cubicBezTo>
                    <a:pt x="186" y="35"/>
                    <a:pt x="187" y="38"/>
                    <a:pt x="188" y="41"/>
                  </a:cubicBezTo>
                  <a:cubicBezTo>
                    <a:pt x="191" y="51"/>
                    <a:pt x="185" y="58"/>
                    <a:pt x="176" y="61"/>
                  </a:cubicBezTo>
                  <a:cubicBezTo>
                    <a:pt x="161" y="65"/>
                    <a:pt x="145" y="61"/>
                    <a:pt x="130" y="56"/>
                  </a:cubicBezTo>
                  <a:cubicBezTo>
                    <a:pt x="130" y="54"/>
                    <a:pt x="129" y="51"/>
                    <a:pt x="128" y="49"/>
                  </a:cubicBezTo>
                  <a:cubicBezTo>
                    <a:pt x="121" y="31"/>
                    <a:pt x="106" y="16"/>
                    <a:pt x="87" y="11"/>
                  </a:cubicBezTo>
                  <a:cubicBezTo>
                    <a:pt x="86" y="11"/>
                    <a:pt x="85" y="13"/>
                    <a:pt x="86" y="13"/>
                  </a:cubicBezTo>
                  <a:cubicBezTo>
                    <a:pt x="101" y="21"/>
                    <a:pt x="113" y="33"/>
                    <a:pt x="120" y="48"/>
                  </a:cubicBezTo>
                  <a:cubicBezTo>
                    <a:pt x="121" y="49"/>
                    <a:pt x="121" y="51"/>
                    <a:pt x="122" y="53"/>
                  </a:cubicBezTo>
                  <a:cubicBezTo>
                    <a:pt x="121" y="61"/>
                    <a:pt x="115" y="68"/>
                    <a:pt x="106" y="71"/>
                  </a:cubicBezTo>
                  <a:cubicBezTo>
                    <a:pt x="92" y="75"/>
                    <a:pt x="76" y="69"/>
                    <a:pt x="64" y="64"/>
                  </a:cubicBezTo>
                  <a:cubicBezTo>
                    <a:pt x="42" y="55"/>
                    <a:pt x="22" y="41"/>
                    <a:pt x="12" y="20"/>
                  </a:cubicBezTo>
                  <a:cubicBezTo>
                    <a:pt x="10" y="15"/>
                    <a:pt x="8" y="9"/>
                    <a:pt x="7" y="3"/>
                  </a:cubicBezTo>
                  <a:cubicBezTo>
                    <a:pt x="6" y="0"/>
                    <a:pt x="2" y="1"/>
                    <a:pt x="2" y="4"/>
                  </a:cubicBezTo>
                  <a:cubicBezTo>
                    <a:pt x="1" y="5"/>
                    <a:pt x="0" y="6"/>
                    <a:pt x="1" y="7"/>
                  </a:cubicBezTo>
                  <a:close/>
                  <a:moveTo>
                    <a:pt x="185" y="64"/>
                  </a:moveTo>
                  <a:cubicBezTo>
                    <a:pt x="186" y="63"/>
                    <a:pt x="187" y="62"/>
                    <a:pt x="187" y="62"/>
                  </a:cubicBezTo>
                  <a:cubicBezTo>
                    <a:pt x="190" y="60"/>
                    <a:pt x="192" y="57"/>
                    <a:pt x="193" y="55"/>
                  </a:cubicBezTo>
                  <a:cubicBezTo>
                    <a:pt x="193" y="55"/>
                    <a:pt x="193" y="55"/>
                    <a:pt x="193" y="55"/>
                  </a:cubicBezTo>
                  <a:cubicBezTo>
                    <a:pt x="192" y="59"/>
                    <a:pt x="189" y="62"/>
                    <a:pt x="185" y="64"/>
                  </a:cubicBezTo>
                  <a:close/>
                  <a:moveTo>
                    <a:pt x="109" y="75"/>
                  </a:moveTo>
                  <a:cubicBezTo>
                    <a:pt x="111" y="74"/>
                    <a:pt x="112" y="74"/>
                    <a:pt x="113" y="73"/>
                  </a:cubicBezTo>
                  <a:cubicBezTo>
                    <a:pt x="113" y="73"/>
                    <a:pt x="114" y="73"/>
                    <a:pt x="114" y="73"/>
                  </a:cubicBezTo>
                  <a:cubicBezTo>
                    <a:pt x="114" y="74"/>
                    <a:pt x="114" y="74"/>
                    <a:pt x="114" y="74"/>
                  </a:cubicBezTo>
                  <a:cubicBezTo>
                    <a:pt x="114" y="74"/>
                    <a:pt x="114" y="74"/>
                    <a:pt x="114" y="74"/>
                  </a:cubicBezTo>
                  <a:cubicBezTo>
                    <a:pt x="114" y="74"/>
                    <a:pt x="114" y="74"/>
                    <a:pt x="114" y="74"/>
                  </a:cubicBezTo>
                  <a:cubicBezTo>
                    <a:pt x="113" y="75"/>
                    <a:pt x="111" y="75"/>
                    <a:pt x="109" y="75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3"/>
            <p:cNvSpPr>
              <a:spLocks noEditPoints="1"/>
            </p:cNvSpPr>
            <p:nvPr/>
          </p:nvSpPr>
          <p:spPr bwMode="auto">
            <a:xfrm>
              <a:off x="7003487" y="2016298"/>
              <a:ext cx="435660" cy="1039006"/>
            </a:xfrm>
            <a:custGeom>
              <a:avLst/>
              <a:gdLst>
                <a:gd name="T0" fmla="*/ 7 w 127"/>
                <a:gd name="T1" fmla="*/ 302 h 304"/>
                <a:gd name="T2" fmla="*/ 39 w 127"/>
                <a:gd name="T3" fmla="*/ 302 h 304"/>
                <a:gd name="T4" fmla="*/ 66 w 127"/>
                <a:gd name="T5" fmla="*/ 300 h 304"/>
                <a:gd name="T6" fmla="*/ 74 w 127"/>
                <a:gd name="T7" fmla="*/ 279 h 304"/>
                <a:gd name="T8" fmla="*/ 73 w 127"/>
                <a:gd name="T9" fmla="*/ 262 h 304"/>
                <a:gd name="T10" fmla="*/ 75 w 127"/>
                <a:gd name="T11" fmla="*/ 263 h 304"/>
                <a:gd name="T12" fmla="*/ 83 w 127"/>
                <a:gd name="T13" fmla="*/ 258 h 304"/>
                <a:gd name="T14" fmla="*/ 85 w 127"/>
                <a:gd name="T15" fmla="*/ 256 h 304"/>
                <a:gd name="T16" fmla="*/ 111 w 127"/>
                <a:gd name="T17" fmla="*/ 120 h 304"/>
                <a:gd name="T18" fmla="*/ 121 w 127"/>
                <a:gd name="T19" fmla="*/ 61 h 304"/>
                <a:gd name="T20" fmla="*/ 126 w 127"/>
                <a:gd name="T21" fmla="*/ 32 h 304"/>
                <a:gd name="T22" fmla="*/ 124 w 127"/>
                <a:gd name="T23" fmla="*/ 12 h 304"/>
                <a:gd name="T24" fmla="*/ 98 w 127"/>
                <a:gd name="T25" fmla="*/ 9 h 304"/>
                <a:gd name="T26" fmla="*/ 91 w 127"/>
                <a:gd name="T27" fmla="*/ 36 h 304"/>
                <a:gd name="T28" fmla="*/ 85 w 127"/>
                <a:gd name="T29" fmla="*/ 64 h 304"/>
                <a:gd name="T30" fmla="*/ 63 w 127"/>
                <a:gd name="T31" fmla="*/ 185 h 304"/>
                <a:gd name="T32" fmla="*/ 52 w 127"/>
                <a:gd name="T33" fmla="*/ 244 h 304"/>
                <a:gd name="T34" fmla="*/ 57 w 127"/>
                <a:gd name="T35" fmla="*/ 260 h 304"/>
                <a:gd name="T36" fmla="*/ 64 w 127"/>
                <a:gd name="T37" fmla="*/ 262 h 304"/>
                <a:gd name="T38" fmla="*/ 62 w 127"/>
                <a:gd name="T39" fmla="*/ 277 h 304"/>
                <a:gd name="T40" fmla="*/ 60 w 127"/>
                <a:gd name="T41" fmla="*/ 285 h 304"/>
                <a:gd name="T42" fmla="*/ 51 w 127"/>
                <a:gd name="T43" fmla="*/ 290 h 304"/>
                <a:gd name="T44" fmla="*/ 7 w 127"/>
                <a:gd name="T45" fmla="*/ 290 h 304"/>
                <a:gd name="T46" fmla="*/ 7 w 127"/>
                <a:gd name="T47" fmla="*/ 302 h 304"/>
                <a:gd name="T48" fmla="*/ 101 w 127"/>
                <a:gd name="T49" fmla="*/ 34 h 304"/>
                <a:gd name="T50" fmla="*/ 107 w 127"/>
                <a:gd name="T51" fmla="*/ 13 h 304"/>
                <a:gd name="T52" fmla="*/ 108 w 127"/>
                <a:gd name="T53" fmla="*/ 13 h 304"/>
                <a:gd name="T54" fmla="*/ 108 w 127"/>
                <a:gd name="T55" fmla="*/ 13 h 304"/>
                <a:gd name="T56" fmla="*/ 107 w 127"/>
                <a:gd name="T57" fmla="*/ 15 h 304"/>
                <a:gd name="T58" fmla="*/ 104 w 127"/>
                <a:gd name="T59" fmla="*/ 19 h 304"/>
                <a:gd name="T60" fmla="*/ 102 w 127"/>
                <a:gd name="T61" fmla="*/ 29 h 304"/>
                <a:gd name="T62" fmla="*/ 102 w 127"/>
                <a:gd name="T63" fmla="*/ 33 h 304"/>
                <a:gd name="T64" fmla="*/ 101 w 127"/>
                <a:gd name="T65" fmla="*/ 34 h 304"/>
                <a:gd name="T66" fmla="*/ 88 w 127"/>
                <a:gd name="T67" fmla="*/ 109 h 304"/>
                <a:gd name="T68" fmla="*/ 89 w 127"/>
                <a:gd name="T69" fmla="*/ 102 h 304"/>
                <a:gd name="T70" fmla="*/ 88 w 127"/>
                <a:gd name="T71" fmla="*/ 109 h 304"/>
                <a:gd name="T72" fmla="*/ 88 w 127"/>
                <a:gd name="T73" fmla="*/ 109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7" h="304">
                  <a:moveTo>
                    <a:pt x="7" y="302"/>
                  </a:moveTo>
                  <a:cubicBezTo>
                    <a:pt x="18" y="302"/>
                    <a:pt x="29" y="303"/>
                    <a:pt x="39" y="302"/>
                  </a:cubicBezTo>
                  <a:cubicBezTo>
                    <a:pt x="47" y="302"/>
                    <a:pt x="59" y="304"/>
                    <a:pt x="66" y="300"/>
                  </a:cubicBezTo>
                  <a:cubicBezTo>
                    <a:pt x="72" y="296"/>
                    <a:pt x="73" y="286"/>
                    <a:pt x="74" y="279"/>
                  </a:cubicBezTo>
                  <a:cubicBezTo>
                    <a:pt x="75" y="273"/>
                    <a:pt x="74" y="268"/>
                    <a:pt x="73" y="262"/>
                  </a:cubicBezTo>
                  <a:cubicBezTo>
                    <a:pt x="73" y="263"/>
                    <a:pt x="74" y="263"/>
                    <a:pt x="75" y="263"/>
                  </a:cubicBezTo>
                  <a:cubicBezTo>
                    <a:pt x="79" y="265"/>
                    <a:pt x="83" y="262"/>
                    <a:pt x="83" y="258"/>
                  </a:cubicBezTo>
                  <a:cubicBezTo>
                    <a:pt x="84" y="258"/>
                    <a:pt x="85" y="257"/>
                    <a:pt x="85" y="256"/>
                  </a:cubicBezTo>
                  <a:cubicBezTo>
                    <a:pt x="96" y="211"/>
                    <a:pt x="103" y="166"/>
                    <a:pt x="111" y="120"/>
                  </a:cubicBezTo>
                  <a:cubicBezTo>
                    <a:pt x="114" y="101"/>
                    <a:pt x="118" y="81"/>
                    <a:pt x="121" y="61"/>
                  </a:cubicBezTo>
                  <a:cubicBezTo>
                    <a:pt x="123" y="52"/>
                    <a:pt x="125" y="42"/>
                    <a:pt x="126" y="32"/>
                  </a:cubicBezTo>
                  <a:cubicBezTo>
                    <a:pt x="127" y="26"/>
                    <a:pt x="127" y="18"/>
                    <a:pt x="124" y="12"/>
                  </a:cubicBezTo>
                  <a:cubicBezTo>
                    <a:pt x="119" y="4"/>
                    <a:pt x="104" y="0"/>
                    <a:pt x="98" y="9"/>
                  </a:cubicBezTo>
                  <a:cubicBezTo>
                    <a:pt x="93" y="16"/>
                    <a:pt x="92" y="28"/>
                    <a:pt x="91" y="36"/>
                  </a:cubicBezTo>
                  <a:cubicBezTo>
                    <a:pt x="89" y="46"/>
                    <a:pt x="87" y="55"/>
                    <a:pt x="85" y="64"/>
                  </a:cubicBezTo>
                  <a:cubicBezTo>
                    <a:pt x="78" y="104"/>
                    <a:pt x="70" y="145"/>
                    <a:pt x="63" y="185"/>
                  </a:cubicBezTo>
                  <a:cubicBezTo>
                    <a:pt x="59" y="204"/>
                    <a:pt x="55" y="224"/>
                    <a:pt x="52" y="244"/>
                  </a:cubicBezTo>
                  <a:cubicBezTo>
                    <a:pt x="51" y="250"/>
                    <a:pt x="51" y="257"/>
                    <a:pt x="57" y="260"/>
                  </a:cubicBezTo>
                  <a:cubicBezTo>
                    <a:pt x="59" y="262"/>
                    <a:pt x="61" y="262"/>
                    <a:pt x="64" y="262"/>
                  </a:cubicBezTo>
                  <a:cubicBezTo>
                    <a:pt x="63" y="267"/>
                    <a:pt x="63" y="272"/>
                    <a:pt x="62" y="277"/>
                  </a:cubicBezTo>
                  <a:cubicBezTo>
                    <a:pt x="62" y="279"/>
                    <a:pt x="62" y="283"/>
                    <a:pt x="60" y="285"/>
                  </a:cubicBezTo>
                  <a:cubicBezTo>
                    <a:pt x="58" y="290"/>
                    <a:pt x="56" y="290"/>
                    <a:pt x="51" y="290"/>
                  </a:cubicBezTo>
                  <a:cubicBezTo>
                    <a:pt x="36" y="291"/>
                    <a:pt x="22" y="291"/>
                    <a:pt x="7" y="290"/>
                  </a:cubicBezTo>
                  <a:cubicBezTo>
                    <a:pt x="0" y="289"/>
                    <a:pt x="0" y="301"/>
                    <a:pt x="7" y="302"/>
                  </a:cubicBezTo>
                  <a:close/>
                  <a:moveTo>
                    <a:pt x="101" y="34"/>
                  </a:moveTo>
                  <a:cubicBezTo>
                    <a:pt x="102" y="27"/>
                    <a:pt x="103" y="15"/>
                    <a:pt x="107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8" y="14"/>
                    <a:pt x="107" y="15"/>
                  </a:cubicBezTo>
                  <a:cubicBezTo>
                    <a:pt x="106" y="15"/>
                    <a:pt x="105" y="16"/>
                    <a:pt x="104" y="19"/>
                  </a:cubicBezTo>
                  <a:cubicBezTo>
                    <a:pt x="104" y="22"/>
                    <a:pt x="103" y="25"/>
                    <a:pt x="102" y="29"/>
                  </a:cubicBezTo>
                  <a:cubicBezTo>
                    <a:pt x="102" y="30"/>
                    <a:pt x="102" y="32"/>
                    <a:pt x="102" y="33"/>
                  </a:cubicBezTo>
                  <a:cubicBezTo>
                    <a:pt x="101" y="33"/>
                    <a:pt x="101" y="33"/>
                    <a:pt x="101" y="34"/>
                  </a:cubicBezTo>
                  <a:close/>
                  <a:moveTo>
                    <a:pt x="88" y="109"/>
                  </a:moveTo>
                  <a:cubicBezTo>
                    <a:pt x="88" y="107"/>
                    <a:pt x="89" y="104"/>
                    <a:pt x="89" y="102"/>
                  </a:cubicBezTo>
                  <a:cubicBezTo>
                    <a:pt x="89" y="104"/>
                    <a:pt x="89" y="107"/>
                    <a:pt x="88" y="109"/>
                  </a:cubicBezTo>
                  <a:cubicBezTo>
                    <a:pt x="88" y="109"/>
                    <a:pt x="88" y="109"/>
                    <a:pt x="88" y="109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6487272" y="2966528"/>
              <a:ext cx="420863" cy="88776"/>
            </a:xfrm>
            <a:custGeom>
              <a:avLst/>
              <a:gdLst>
                <a:gd name="T0" fmla="*/ 6 w 123"/>
                <a:gd name="T1" fmla="*/ 12 h 26"/>
                <a:gd name="T2" fmla="*/ 9 w 123"/>
                <a:gd name="T3" fmla="*/ 12 h 26"/>
                <a:gd name="T4" fmla="*/ 9 w 123"/>
                <a:gd name="T5" fmla="*/ 6 h 26"/>
                <a:gd name="T6" fmla="*/ 15 w 123"/>
                <a:gd name="T7" fmla="*/ 0 h 26"/>
                <a:gd name="T8" fmla="*/ 85 w 123"/>
                <a:gd name="T9" fmla="*/ 2 h 26"/>
                <a:gd name="T10" fmla="*/ 91 w 123"/>
                <a:gd name="T11" fmla="*/ 10 h 26"/>
                <a:gd name="T12" fmla="*/ 92 w 123"/>
                <a:gd name="T13" fmla="*/ 12 h 26"/>
                <a:gd name="T14" fmla="*/ 97 w 123"/>
                <a:gd name="T15" fmla="*/ 12 h 26"/>
                <a:gd name="T16" fmla="*/ 98 w 123"/>
                <a:gd name="T17" fmla="*/ 8 h 26"/>
                <a:gd name="T18" fmla="*/ 110 w 123"/>
                <a:gd name="T19" fmla="*/ 8 h 26"/>
                <a:gd name="T20" fmla="*/ 110 w 123"/>
                <a:gd name="T21" fmla="*/ 13 h 26"/>
                <a:gd name="T22" fmla="*/ 117 w 123"/>
                <a:gd name="T23" fmla="*/ 14 h 26"/>
                <a:gd name="T24" fmla="*/ 115 w 123"/>
                <a:gd name="T25" fmla="*/ 24 h 26"/>
                <a:gd name="T26" fmla="*/ 60 w 123"/>
                <a:gd name="T27" fmla="*/ 23 h 26"/>
                <a:gd name="T28" fmla="*/ 33 w 123"/>
                <a:gd name="T29" fmla="*/ 23 h 26"/>
                <a:gd name="T30" fmla="*/ 6 w 123"/>
                <a:gd name="T31" fmla="*/ 23 h 26"/>
                <a:gd name="T32" fmla="*/ 6 w 123"/>
                <a:gd name="T33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3" h="26">
                  <a:moveTo>
                    <a:pt x="6" y="12"/>
                  </a:moveTo>
                  <a:cubicBezTo>
                    <a:pt x="7" y="12"/>
                    <a:pt x="8" y="12"/>
                    <a:pt x="9" y="12"/>
                  </a:cubicBezTo>
                  <a:cubicBezTo>
                    <a:pt x="9" y="10"/>
                    <a:pt x="9" y="8"/>
                    <a:pt x="9" y="6"/>
                  </a:cubicBezTo>
                  <a:cubicBezTo>
                    <a:pt x="9" y="3"/>
                    <a:pt x="12" y="0"/>
                    <a:pt x="15" y="0"/>
                  </a:cubicBezTo>
                  <a:cubicBezTo>
                    <a:pt x="39" y="1"/>
                    <a:pt x="62" y="1"/>
                    <a:pt x="85" y="2"/>
                  </a:cubicBezTo>
                  <a:cubicBezTo>
                    <a:pt x="90" y="3"/>
                    <a:pt x="92" y="6"/>
                    <a:pt x="91" y="10"/>
                  </a:cubicBezTo>
                  <a:cubicBezTo>
                    <a:pt x="91" y="11"/>
                    <a:pt x="91" y="11"/>
                    <a:pt x="92" y="12"/>
                  </a:cubicBezTo>
                  <a:cubicBezTo>
                    <a:pt x="93" y="12"/>
                    <a:pt x="95" y="12"/>
                    <a:pt x="97" y="12"/>
                  </a:cubicBezTo>
                  <a:cubicBezTo>
                    <a:pt x="97" y="11"/>
                    <a:pt x="98" y="9"/>
                    <a:pt x="98" y="8"/>
                  </a:cubicBezTo>
                  <a:cubicBezTo>
                    <a:pt x="100" y="2"/>
                    <a:pt x="108" y="2"/>
                    <a:pt x="110" y="8"/>
                  </a:cubicBezTo>
                  <a:cubicBezTo>
                    <a:pt x="110" y="10"/>
                    <a:pt x="110" y="11"/>
                    <a:pt x="110" y="13"/>
                  </a:cubicBezTo>
                  <a:cubicBezTo>
                    <a:pt x="112" y="14"/>
                    <a:pt x="114" y="14"/>
                    <a:pt x="117" y="14"/>
                  </a:cubicBezTo>
                  <a:cubicBezTo>
                    <a:pt x="123" y="15"/>
                    <a:pt x="121" y="24"/>
                    <a:pt x="115" y="24"/>
                  </a:cubicBezTo>
                  <a:cubicBezTo>
                    <a:pt x="97" y="26"/>
                    <a:pt x="78" y="24"/>
                    <a:pt x="60" y="23"/>
                  </a:cubicBezTo>
                  <a:cubicBezTo>
                    <a:pt x="51" y="23"/>
                    <a:pt x="42" y="23"/>
                    <a:pt x="33" y="23"/>
                  </a:cubicBezTo>
                  <a:cubicBezTo>
                    <a:pt x="24" y="23"/>
                    <a:pt x="14" y="24"/>
                    <a:pt x="6" y="23"/>
                  </a:cubicBezTo>
                  <a:cubicBezTo>
                    <a:pt x="0" y="22"/>
                    <a:pt x="0" y="13"/>
                    <a:pt x="6" y="12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4971507" y="3150655"/>
              <a:ext cx="138096" cy="276191"/>
            </a:xfrm>
            <a:custGeom>
              <a:avLst/>
              <a:gdLst>
                <a:gd name="T0" fmla="*/ 4 w 40"/>
                <a:gd name="T1" fmla="*/ 7 h 81"/>
                <a:gd name="T2" fmla="*/ 10 w 40"/>
                <a:gd name="T3" fmla="*/ 2 h 81"/>
                <a:gd name="T4" fmla="*/ 32 w 40"/>
                <a:gd name="T5" fmla="*/ 2 h 81"/>
                <a:gd name="T6" fmla="*/ 37 w 40"/>
                <a:gd name="T7" fmla="*/ 3 h 81"/>
                <a:gd name="T8" fmla="*/ 38 w 40"/>
                <a:gd name="T9" fmla="*/ 4 h 81"/>
                <a:gd name="T10" fmla="*/ 38 w 40"/>
                <a:gd name="T11" fmla="*/ 6 h 81"/>
                <a:gd name="T12" fmla="*/ 39 w 40"/>
                <a:gd name="T13" fmla="*/ 47 h 81"/>
                <a:gd name="T14" fmla="*/ 38 w 40"/>
                <a:gd name="T15" fmla="*/ 69 h 81"/>
                <a:gd name="T16" fmla="*/ 33 w 40"/>
                <a:gd name="T17" fmla="*/ 79 h 81"/>
                <a:gd name="T18" fmla="*/ 32 w 40"/>
                <a:gd name="T19" fmla="*/ 79 h 81"/>
                <a:gd name="T20" fmla="*/ 29 w 40"/>
                <a:gd name="T21" fmla="*/ 80 h 81"/>
                <a:gd name="T22" fmla="*/ 6 w 40"/>
                <a:gd name="T23" fmla="*/ 79 h 81"/>
                <a:gd name="T24" fmla="*/ 0 w 40"/>
                <a:gd name="T25" fmla="*/ 74 h 81"/>
                <a:gd name="T26" fmla="*/ 4 w 40"/>
                <a:gd name="T27" fmla="*/ 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81">
                  <a:moveTo>
                    <a:pt x="4" y="7"/>
                  </a:moveTo>
                  <a:cubicBezTo>
                    <a:pt x="4" y="3"/>
                    <a:pt x="7" y="1"/>
                    <a:pt x="10" y="2"/>
                  </a:cubicBezTo>
                  <a:cubicBezTo>
                    <a:pt x="18" y="3"/>
                    <a:pt x="25" y="1"/>
                    <a:pt x="32" y="2"/>
                  </a:cubicBezTo>
                  <a:cubicBezTo>
                    <a:pt x="34" y="0"/>
                    <a:pt x="37" y="0"/>
                    <a:pt x="37" y="3"/>
                  </a:cubicBezTo>
                  <a:cubicBezTo>
                    <a:pt x="38" y="3"/>
                    <a:pt x="38" y="4"/>
                    <a:pt x="38" y="4"/>
                  </a:cubicBezTo>
                  <a:cubicBezTo>
                    <a:pt x="38" y="5"/>
                    <a:pt x="38" y="5"/>
                    <a:pt x="38" y="6"/>
                  </a:cubicBezTo>
                  <a:cubicBezTo>
                    <a:pt x="40" y="19"/>
                    <a:pt x="39" y="33"/>
                    <a:pt x="39" y="47"/>
                  </a:cubicBezTo>
                  <a:cubicBezTo>
                    <a:pt x="38" y="54"/>
                    <a:pt x="38" y="62"/>
                    <a:pt x="38" y="69"/>
                  </a:cubicBezTo>
                  <a:cubicBezTo>
                    <a:pt x="37" y="73"/>
                    <a:pt x="37" y="77"/>
                    <a:pt x="33" y="79"/>
                  </a:cubicBezTo>
                  <a:cubicBezTo>
                    <a:pt x="32" y="79"/>
                    <a:pt x="32" y="79"/>
                    <a:pt x="32" y="79"/>
                  </a:cubicBezTo>
                  <a:cubicBezTo>
                    <a:pt x="31" y="80"/>
                    <a:pt x="30" y="80"/>
                    <a:pt x="29" y="80"/>
                  </a:cubicBezTo>
                  <a:cubicBezTo>
                    <a:pt x="21" y="81"/>
                    <a:pt x="14" y="79"/>
                    <a:pt x="6" y="79"/>
                  </a:cubicBezTo>
                  <a:cubicBezTo>
                    <a:pt x="3" y="79"/>
                    <a:pt x="0" y="76"/>
                    <a:pt x="0" y="74"/>
                  </a:cubicBezTo>
                  <a:cubicBezTo>
                    <a:pt x="2" y="51"/>
                    <a:pt x="4" y="29"/>
                    <a:pt x="4" y="7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4346788" y="3666870"/>
              <a:ext cx="1076818" cy="736510"/>
            </a:xfrm>
            <a:custGeom>
              <a:avLst/>
              <a:gdLst>
                <a:gd name="T0" fmla="*/ 24 w 315"/>
                <a:gd name="T1" fmla="*/ 179 h 216"/>
                <a:gd name="T2" fmla="*/ 33 w 315"/>
                <a:gd name="T3" fmla="*/ 149 h 216"/>
                <a:gd name="T4" fmla="*/ 58 w 315"/>
                <a:gd name="T5" fmla="*/ 125 h 216"/>
                <a:gd name="T6" fmla="*/ 138 w 315"/>
                <a:gd name="T7" fmla="*/ 117 h 216"/>
                <a:gd name="T8" fmla="*/ 138 w 315"/>
                <a:gd name="T9" fmla="*/ 76 h 216"/>
                <a:gd name="T10" fmla="*/ 138 w 315"/>
                <a:gd name="T11" fmla="*/ 40 h 216"/>
                <a:gd name="T12" fmla="*/ 140 w 315"/>
                <a:gd name="T13" fmla="*/ 10 h 216"/>
                <a:gd name="T14" fmla="*/ 144 w 315"/>
                <a:gd name="T15" fmla="*/ 0 h 216"/>
                <a:gd name="T16" fmla="*/ 179 w 315"/>
                <a:gd name="T17" fmla="*/ 1 h 216"/>
                <a:gd name="T18" fmla="*/ 182 w 315"/>
                <a:gd name="T19" fmla="*/ 3 h 216"/>
                <a:gd name="T20" fmla="*/ 184 w 315"/>
                <a:gd name="T21" fmla="*/ 5 h 216"/>
                <a:gd name="T22" fmla="*/ 186 w 315"/>
                <a:gd name="T23" fmla="*/ 39 h 216"/>
                <a:gd name="T24" fmla="*/ 187 w 315"/>
                <a:gd name="T25" fmla="*/ 76 h 216"/>
                <a:gd name="T26" fmla="*/ 189 w 315"/>
                <a:gd name="T27" fmla="*/ 117 h 216"/>
                <a:gd name="T28" fmla="*/ 284 w 315"/>
                <a:gd name="T29" fmla="*/ 185 h 216"/>
                <a:gd name="T30" fmla="*/ 297 w 315"/>
                <a:gd name="T31" fmla="*/ 190 h 216"/>
                <a:gd name="T32" fmla="*/ 304 w 315"/>
                <a:gd name="T33" fmla="*/ 215 h 216"/>
                <a:gd name="T34" fmla="*/ 298 w 315"/>
                <a:gd name="T35" fmla="*/ 212 h 216"/>
                <a:gd name="T36" fmla="*/ 294 w 315"/>
                <a:gd name="T37" fmla="*/ 203 h 216"/>
                <a:gd name="T38" fmla="*/ 284 w 315"/>
                <a:gd name="T39" fmla="*/ 197 h 216"/>
                <a:gd name="T40" fmla="*/ 263 w 315"/>
                <a:gd name="T41" fmla="*/ 197 h 216"/>
                <a:gd name="T42" fmla="*/ 259 w 315"/>
                <a:gd name="T43" fmla="*/ 194 h 216"/>
                <a:gd name="T44" fmla="*/ 257 w 315"/>
                <a:gd name="T45" fmla="*/ 193 h 216"/>
                <a:gd name="T46" fmla="*/ 189 w 315"/>
                <a:gd name="T47" fmla="*/ 145 h 216"/>
                <a:gd name="T48" fmla="*/ 190 w 315"/>
                <a:gd name="T49" fmla="*/ 150 h 216"/>
                <a:gd name="T50" fmla="*/ 187 w 315"/>
                <a:gd name="T51" fmla="*/ 153 h 216"/>
                <a:gd name="T52" fmla="*/ 187 w 315"/>
                <a:gd name="T53" fmla="*/ 154 h 216"/>
                <a:gd name="T54" fmla="*/ 169 w 315"/>
                <a:gd name="T55" fmla="*/ 156 h 216"/>
                <a:gd name="T56" fmla="*/ 146 w 315"/>
                <a:gd name="T57" fmla="*/ 156 h 216"/>
                <a:gd name="T58" fmla="*/ 141 w 315"/>
                <a:gd name="T59" fmla="*/ 153 h 216"/>
                <a:gd name="T60" fmla="*/ 138 w 315"/>
                <a:gd name="T61" fmla="*/ 149 h 216"/>
                <a:gd name="T62" fmla="*/ 138 w 315"/>
                <a:gd name="T63" fmla="*/ 140 h 216"/>
                <a:gd name="T64" fmla="*/ 82 w 315"/>
                <a:gd name="T65" fmla="*/ 148 h 216"/>
                <a:gd name="T66" fmla="*/ 62 w 315"/>
                <a:gd name="T67" fmla="*/ 164 h 216"/>
                <a:gd name="T68" fmla="*/ 50 w 315"/>
                <a:gd name="T69" fmla="*/ 187 h 216"/>
                <a:gd name="T70" fmla="*/ 49 w 315"/>
                <a:gd name="T71" fmla="*/ 187 h 216"/>
                <a:gd name="T72" fmla="*/ 44 w 315"/>
                <a:gd name="T73" fmla="*/ 191 h 216"/>
                <a:gd name="T74" fmla="*/ 21 w 315"/>
                <a:gd name="T75" fmla="*/ 191 h 216"/>
                <a:gd name="T76" fmla="*/ 12 w 315"/>
                <a:gd name="T77" fmla="*/ 209 h 216"/>
                <a:gd name="T78" fmla="*/ 1 w 315"/>
                <a:gd name="T79" fmla="*/ 208 h 216"/>
                <a:gd name="T80" fmla="*/ 24 w 315"/>
                <a:gd name="T81" fmla="*/ 179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15" h="216">
                  <a:moveTo>
                    <a:pt x="24" y="179"/>
                  </a:moveTo>
                  <a:cubicBezTo>
                    <a:pt x="22" y="169"/>
                    <a:pt x="28" y="157"/>
                    <a:pt x="33" y="149"/>
                  </a:cubicBezTo>
                  <a:cubicBezTo>
                    <a:pt x="39" y="139"/>
                    <a:pt x="48" y="131"/>
                    <a:pt x="58" y="125"/>
                  </a:cubicBezTo>
                  <a:cubicBezTo>
                    <a:pt x="82" y="112"/>
                    <a:pt x="112" y="111"/>
                    <a:pt x="138" y="117"/>
                  </a:cubicBezTo>
                  <a:cubicBezTo>
                    <a:pt x="138" y="103"/>
                    <a:pt x="138" y="90"/>
                    <a:pt x="138" y="76"/>
                  </a:cubicBezTo>
                  <a:cubicBezTo>
                    <a:pt x="138" y="64"/>
                    <a:pt x="138" y="52"/>
                    <a:pt x="138" y="40"/>
                  </a:cubicBezTo>
                  <a:cubicBezTo>
                    <a:pt x="138" y="30"/>
                    <a:pt x="138" y="20"/>
                    <a:pt x="140" y="10"/>
                  </a:cubicBezTo>
                  <a:cubicBezTo>
                    <a:pt x="137" y="7"/>
                    <a:pt x="139" y="0"/>
                    <a:pt x="144" y="0"/>
                  </a:cubicBezTo>
                  <a:cubicBezTo>
                    <a:pt x="156" y="1"/>
                    <a:pt x="167" y="1"/>
                    <a:pt x="179" y="1"/>
                  </a:cubicBezTo>
                  <a:cubicBezTo>
                    <a:pt x="181" y="2"/>
                    <a:pt x="181" y="2"/>
                    <a:pt x="182" y="3"/>
                  </a:cubicBezTo>
                  <a:cubicBezTo>
                    <a:pt x="183" y="3"/>
                    <a:pt x="184" y="4"/>
                    <a:pt x="184" y="5"/>
                  </a:cubicBezTo>
                  <a:cubicBezTo>
                    <a:pt x="186" y="16"/>
                    <a:pt x="186" y="27"/>
                    <a:pt x="186" y="39"/>
                  </a:cubicBezTo>
                  <a:cubicBezTo>
                    <a:pt x="186" y="51"/>
                    <a:pt x="186" y="64"/>
                    <a:pt x="187" y="76"/>
                  </a:cubicBezTo>
                  <a:cubicBezTo>
                    <a:pt x="187" y="90"/>
                    <a:pt x="188" y="104"/>
                    <a:pt x="189" y="117"/>
                  </a:cubicBezTo>
                  <a:cubicBezTo>
                    <a:pt x="231" y="109"/>
                    <a:pt x="275" y="146"/>
                    <a:pt x="284" y="185"/>
                  </a:cubicBezTo>
                  <a:cubicBezTo>
                    <a:pt x="289" y="186"/>
                    <a:pt x="293" y="188"/>
                    <a:pt x="297" y="190"/>
                  </a:cubicBezTo>
                  <a:cubicBezTo>
                    <a:pt x="303" y="194"/>
                    <a:pt x="315" y="209"/>
                    <a:pt x="304" y="215"/>
                  </a:cubicBezTo>
                  <a:cubicBezTo>
                    <a:pt x="302" y="216"/>
                    <a:pt x="299" y="215"/>
                    <a:pt x="298" y="212"/>
                  </a:cubicBezTo>
                  <a:cubicBezTo>
                    <a:pt x="297" y="209"/>
                    <a:pt x="297" y="206"/>
                    <a:pt x="294" y="203"/>
                  </a:cubicBezTo>
                  <a:cubicBezTo>
                    <a:pt x="291" y="200"/>
                    <a:pt x="287" y="198"/>
                    <a:pt x="284" y="197"/>
                  </a:cubicBezTo>
                  <a:cubicBezTo>
                    <a:pt x="277" y="195"/>
                    <a:pt x="271" y="197"/>
                    <a:pt x="263" y="197"/>
                  </a:cubicBezTo>
                  <a:cubicBezTo>
                    <a:pt x="261" y="197"/>
                    <a:pt x="260" y="195"/>
                    <a:pt x="259" y="194"/>
                  </a:cubicBezTo>
                  <a:cubicBezTo>
                    <a:pt x="258" y="194"/>
                    <a:pt x="257" y="193"/>
                    <a:pt x="257" y="193"/>
                  </a:cubicBezTo>
                  <a:cubicBezTo>
                    <a:pt x="241" y="168"/>
                    <a:pt x="219" y="150"/>
                    <a:pt x="189" y="145"/>
                  </a:cubicBezTo>
                  <a:cubicBezTo>
                    <a:pt x="189" y="146"/>
                    <a:pt x="190" y="148"/>
                    <a:pt x="190" y="150"/>
                  </a:cubicBezTo>
                  <a:cubicBezTo>
                    <a:pt x="190" y="152"/>
                    <a:pt x="189" y="153"/>
                    <a:pt x="187" y="153"/>
                  </a:cubicBezTo>
                  <a:cubicBezTo>
                    <a:pt x="187" y="154"/>
                    <a:pt x="187" y="154"/>
                    <a:pt x="187" y="154"/>
                  </a:cubicBezTo>
                  <a:cubicBezTo>
                    <a:pt x="182" y="157"/>
                    <a:pt x="175" y="156"/>
                    <a:pt x="169" y="156"/>
                  </a:cubicBezTo>
                  <a:cubicBezTo>
                    <a:pt x="161" y="156"/>
                    <a:pt x="154" y="157"/>
                    <a:pt x="146" y="156"/>
                  </a:cubicBezTo>
                  <a:cubicBezTo>
                    <a:pt x="143" y="156"/>
                    <a:pt x="142" y="155"/>
                    <a:pt x="141" y="153"/>
                  </a:cubicBezTo>
                  <a:cubicBezTo>
                    <a:pt x="139" y="153"/>
                    <a:pt x="138" y="151"/>
                    <a:pt x="138" y="149"/>
                  </a:cubicBezTo>
                  <a:cubicBezTo>
                    <a:pt x="138" y="146"/>
                    <a:pt x="138" y="143"/>
                    <a:pt x="138" y="140"/>
                  </a:cubicBezTo>
                  <a:cubicBezTo>
                    <a:pt x="119" y="139"/>
                    <a:pt x="99" y="140"/>
                    <a:pt x="82" y="148"/>
                  </a:cubicBezTo>
                  <a:cubicBezTo>
                    <a:pt x="75" y="152"/>
                    <a:pt x="68" y="157"/>
                    <a:pt x="62" y="164"/>
                  </a:cubicBezTo>
                  <a:cubicBezTo>
                    <a:pt x="56" y="171"/>
                    <a:pt x="54" y="179"/>
                    <a:pt x="50" y="187"/>
                  </a:cubicBezTo>
                  <a:cubicBezTo>
                    <a:pt x="49" y="187"/>
                    <a:pt x="49" y="187"/>
                    <a:pt x="49" y="187"/>
                  </a:cubicBezTo>
                  <a:cubicBezTo>
                    <a:pt x="50" y="190"/>
                    <a:pt x="47" y="192"/>
                    <a:pt x="44" y="191"/>
                  </a:cubicBezTo>
                  <a:cubicBezTo>
                    <a:pt x="37" y="188"/>
                    <a:pt x="28" y="187"/>
                    <a:pt x="21" y="191"/>
                  </a:cubicBezTo>
                  <a:cubicBezTo>
                    <a:pt x="15" y="195"/>
                    <a:pt x="13" y="202"/>
                    <a:pt x="12" y="209"/>
                  </a:cubicBezTo>
                  <a:cubicBezTo>
                    <a:pt x="11" y="216"/>
                    <a:pt x="1" y="214"/>
                    <a:pt x="1" y="208"/>
                  </a:cubicBezTo>
                  <a:cubicBezTo>
                    <a:pt x="0" y="193"/>
                    <a:pt x="11" y="181"/>
                    <a:pt x="24" y="179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5204954" y="4345841"/>
              <a:ext cx="143028" cy="152892"/>
            </a:xfrm>
            <a:custGeom>
              <a:avLst/>
              <a:gdLst>
                <a:gd name="T0" fmla="*/ 5 w 42"/>
                <a:gd name="T1" fmla="*/ 14 h 45"/>
                <a:gd name="T2" fmla="*/ 8 w 42"/>
                <a:gd name="T3" fmla="*/ 8 h 45"/>
                <a:gd name="T4" fmla="*/ 9 w 42"/>
                <a:gd name="T5" fmla="*/ 5 h 45"/>
                <a:gd name="T6" fmla="*/ 22 w 42"/>
                <a:gd name="T7" fmla="*/ 1 h 45"/>
                <a:gd name="T8" fmla="*/ 29 w 42"/>
                <a:gd name="T9" fmla="*/ 2 h 45"/>
                <a:gd name="T10" fmla="*/ 39 w 42"/>
                <a:gd name="T11" fmla="*/ 11 h 45"/>
                <a:gd name="T12" fmla="*/ 40 w 42"/>
                <a:gd name="T13" fmla="*/ 26 h 45"/>
                <a:gd name="T14" fmla="*/ 5 w 42"/>
                <a:gd name="T15" fmla="*/ 1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45">
                  <a:moveTo>
                    <a:pt x="5" y="14"/>
                  </a:moveTo>
                  <a:cubicBezTo>
                    <a:pt x="6" y="11"/>
                    <a:pt x="7" y="9"/>
                    <a:pt x="8" y="8"/>
                  </a:cubicBezTo>
                  <a:cubicBezTo>
                    <a:pt x="8" y="7"/>
                    <a:pt x="8" y="5"/>
                    <a:pt x="9" y="5"/>
                  </a:cubicBezTo>
                  <a:cubicBezTo>
                    <a:pt x="13" y="2"/>
                    <a:pt x="17" y="0"/>
                    <a:pt x="22" y="1"/>
                  </a:cubicBezTo>
                  <a:cubicBezTo>
                    <a:pt x="24" y="1"/>
                    <a:pt x="27" y="1"/>
                    <a:pt x="29" y="2"/>
                  </a:cubicBezTo>
                  <a:cubicBezTo>
                    <a:pt x="34" y="4"/>
                    <a:pt x="37" y="7"/>
                    <a:pt x="39" y="11"/>
                  </a:cubicBezTo>
                  <a:cubicBezTo>
                    <a:pt x="42" y="16"/>
                    <a:pt x="42" y="21"/>
                    <a:pt x="40" y="26"/>
                  </a:cubicBezTo>
                  <a:cubicBezTo>
                    <a:pt x="33" y="45"/>
                    <a:pt x="0" y="34"/>
                    <a:pt x="5" y="14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4384599" y="4301453"/>
              <a:ext cx="146316" cy="164400"/>
            </a:xfrm>
            <a:custGeom>
              <a:avLst/>
              <a:gdLst>
                <a:gd name="T0" fmla="*/ 15 w 43"/>
                <a:gd name="T1" fmla="*/ 9 h 48"/>
                <a:gd name="T2" fmla="*/ 41 w 43"/>
                <a:gd name="T3" fmla="*/ 26 h 48"/>
                <a:gd name="T4" fmla="*/ 7 w 43"/>
                <a:gd name="T5" fmla="*/ 35 h 48"/>
                <a:gd name="T6" fmla="*/ 15 w 43"/>
                <a:gd name="T7" fmla="*/ 9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48">
                  <a:moveTo>
                    <a:pt x="15" y="9"/>
                  </a:moveTo>
                  <a:cubicBezTo>
                    <a:pt x="26" y="0"/>
                    <a:pt x="43" y="13"/>
                    <a:pt x="41" y="26"/>
                  </a:cubicBezTo>
                  <a:cubicBezTo>
                    <a:pt x="38" y="42"/>
                    <a:pt x="17" y="48"/>
                    <a:pt x="7" y="35"/>
                  </a:cubicBezTo>
                  <a:cubicBezTo>
                    <a:pt x="0" y="26"/>
                    <a:pt x="6" y="12"/>
                    <a:pt x="15" y="9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4233352" y="1932455"/>
              <a:ext cx="1244506" cy="1770585"/>
            </a:xfrm>
            <a:custGeom>
              <a:avLst/>
              <a:gdLst>
                <a:gd name="T0" fmla="*/ 2 w 364"/>
                <a:gd name="T1" fmla="*/ 115 h 519"/>
                <a:gd name="T2" fmla="*/ 3 w 364"/>
                <a:gd name="T3" fmla="*/ 61 h 519"/>
                <a:gd name="T4" fmla="*/ 14 w 364"/>
                <a:gd name="T5" fmla="*/ 22 h 519"/>
                <a:gd name="T6" fmla="*/ 74 w 364"/>
                <a:gd name="T7" fmla="*/ 14 h 519"/>
                <a:gd name="T8" fmla="*/ 90 w 364"/>
                <a:gd name="T9" fmla="*/ 48 h 519"/>
                <a:gd name="T10" fmla="*/ 90 w 364"/>
                <a:gd name="T11" fmla="*/ 102 h 519"/>
                <a:gd name="T12" fmla="*/ 86 w 364"/>
                <a:gd name="T13" fmla="*/ 211 h 519"/>
                <a:gd name="T14" fmla="*/ 85 w 364"/>
                <a:gd name="T15" fmla="*/ 334 h 519"/>
                <a:gd name="T16" fmla="*/ 92 w 364"/>
                <a:gd name="T17" fmla="*/ 397 h 519"/>
                <a:gd name="T18" fmla="*/ 110 w 364"/>
                <a:gd name="T19" fmla="*/ 433 h 519"/>
                <a:gd name="T20" fmla="*/ 112 w 364"/>
                <a:gd name="T21" fmla="*/ 434 h 519"/>
                <a:gd name="T22" fmla="*/ 151 w 364"/>
                <a:gd name="T23" fmla="*/ 434 h 519"/>
                <a:gd name="T24" fmla="*/ 244 w 364"/>
                <a:gd name="T25" fmla="*/ 430 h 519"/>
                <a:gd name="T26" fmla="*/ 290 w 364"/>
                <a:gd name="T27" fmla="*/ 431 h 519"/>
                <a:gd name="T28" fmla="*/ 330 w 364"/>
                <a:gd name="T29" fmla="*/ 437 h 519"/>
                <a:gd name="T30" fmla="*/ 359 w 364"/>
                <a:gd name="T31" fmla="*/ 487 h 519"/>
                <a:gd name="T32" fmla="*/ 337 w 364"/>
                <a:gd name="T33" fmla="*/ 514 h 519"/>
                <a:gd name="T34" fmla="*/ 314 w 364"/>
                <a:gd name="T35" fmla="*/ 517 h 519"/>
                <a:gd name="T36" fmla="*/ 295 w 364"/>
                <a:gd name="T37" fmla="*/ 518 h 519"/>
                <a:gd name="T38" fmla="*/ 262 w 364"/>
                <a:gd name="T39" fmla="*/ 517 h 519"/>
                <a:gd name="T40" fmla="*/ 192 w 364"/>
                <a:gd name="T41" fmla="*/ 515 h 519"/>
                <a:gd name="T42" fmla="*/ 52 w 364"/>
                <a:gd name="T43" fmla="*/ 510 h 519"/>
                <a:gd name="T44" fmla="*/ 47 w 364"/>
                <a:gd name="T45" fmla="*/ 506 h 519"/>
                <a:gd name="T46" fmla="*/ 2 w 364"/>
                <a:gd name="T47" fmla="*/ 451 h 519"/>
                <a:gd name="T48" fmla="*/ 1 w 364"/>
                <a:gd name="T49" fmla="*/ 396 h 519"/>
                <a:gd name="T50" fmla="*/ 0 w 364"/>
                <a:gd name="T51" fmla="*/ 342 h 519"/>
                <a:gd name="T52" fmla="*/ 2 w 364"/>
                <a:gd name="T53" fmla="*/ 115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4" h="519">
                  <a:moveTo>
                    <a:pt x="2" y="115"/>
                  </a:moveTo>
                  <a:cubicBezTo>
                    <a:pt x="2" y="97"/>
                    <a:pt x="3" y="79"/>
                    <a:pt x="3" y="61"/>
                  </a:cubicBezTo>
                  <a:cubicBezTo>
                    <a:pt x="4" y="48"/>
                    <a:pt x="6" y="33"/>
                    <a:pt x="14" y="22"/>
                  </a:cubicBezTo>
                  <a:cubicBezTo>
                    <a:pt x="27" y="2"/>
                    <a:pt x="55" y="0"/>
                    <a:pt x="74" y="14"/>
                  </a:cubicBezTo>
                  <a:cubicBezTo>
                    <a:pt x="85" y="22"/>
                    <a:pt x="88" y="35"/>
                    <a:pt x="90" y="48"/>
                  </a:cubicBezTo>
                  <a:cubicBezTo>
                    <a:pt x="91" y="66"/>
                    <a:pt x="90" y="84"/>
                    <a:pt x="90" y="102"/>
                  </a:cubicBezTo>
                  <a:cubicBezTo>
                    <a:pt x="90" y="138"/>
                    <a:pt x="88" y="175"/>
                    <a:pt x="86" y="211"/>
                  </a:cubicBezTo>
                  <a:cubicBezTo>
                    <a:pt x="84" y="252"/>
                    <a:pt x="83" y="293"/>
                    <a:pt x="85" y="334"/>
                  </a:cubicBezTo>
                  <a:cubicBezTo>
                    <a:pt x="87" y="355"/>
                    <a:pt x="88" y="376"/>
                    <a:pt x="92" y="397"/>
                  </a:cubicBezTo>
                  <a:cubicBezTo>
                    <a:pt x="93" y="411"/>
                    <a:pt x="97" y="427"/>
                    <a:pt x="110" y="433"/>
                  </a:cubicBezTo>
                  <a:cubicBezTo>
                    <a:pt x="111" y="433"/>
                    <a:pt x="112" y="434"/>
                    <a:pt x="112" y="434"/>
                  </a:cubicBezTo>
                  <a:cubicBezTo>
                    <a:pt x="125" y="434"/>
                    <a:pt x="138" y="434"/>
                    <a:pt x="151" y="434"/>
                  </a:cubicBezTo>
                  <a:cubicBezTo>
                    <a:pt x="182" y="433"/>
                    <a:pt x="213" y="431"/>
                    <a:pt x="244" y="430"/>
                  </a:cubicBezTo>
                  <a:cubicBezTo>
                    <a:pt x="259" y="430"/>
                    <a:pt x="275" y="430"/>
                    <a:pt x="290" y="431"/>
                  </a:cubicBezTo>
                  <a:cubicBezTo>
                    <a:pt x="303" y="432"/>
                    <a:pt x="318" y="433"/>
                    <a:pt x="330" y="437"/>
                  </a:cubicBezTo>
                  <a:cubicBezTo>
                    <a:pt x="351" y="444"/>
                    <a:pt x="364" y="465"/>
                    <a:pt x="359" y="487"/>
                  </a:cubicBezTo>
                  <a:cubicBezTo>
                    <a:pt x="356" y="498"/>
                    <a:pt x="348" y="508"/>
                    <a:pt x="337" y="514"/>
                  </a:cubicBezTo>
                  <a:cubicBezTo>
                    <a:pt x="331" y="517"/>
                    <a:pt x="322" y="519"/>
                    <a:pt x="314" y="517"/>
                  </a:cubicBezTo>
                  <a:cubicBezTo>
                    <a:pt x="308" y="518"/>
                    <a:pt x="302" y="518"/>
                    <a:pt x="295" y="518"/>
                  </a:cubicBezTo>
                  <a:cubicBezTo>
                    <a:pt x="284" y="518"/>
                    <a:pt x="273" y="518"/>
                    <a:pt x="262" y="517"/>
                  </a:cubicBezTo>
                  <a:cubicBezTo>
                    <a:pt x="239" y="516"/>
                    <a:pt x="215" y="516"/>
                    <a:pt x="192" y="515"/>
                  </a:cubicBezTo>
                  <a:cubicBezTo>
                    <a:pt x="145" y="513"/>
                    <a:pt x="98" y="513"/>
                    <a:pt x="52" y="510"/>
                  </a:cubicBezTo>
                  <a:cubicBezTo>
                    <a:pt x="49" y="509"/>
                    <a:pt x="48" y="508"/>
                    <a:pt x="47" y="506"/>
                  </a:cubicBezTo>
                  <a:cubicBezTo>
                    <a:pt x="19" y="505"/>
                    <a:pt x="5" y="476"/>
                    <a:pt x="2" y="451"/>
                  </a:cubicBezTo>
                  <a:cubicBezTo>
                    <a:pt x="0" y="433"/>
                    <a:pt x="1" y="414"/>
                    <a:pt x="1" y="396"/>
                  </a:cubicBezTo>
                  <a:cubicBezTo>
                    <a:pt x="0" y="378"/>
                    <a:pt x="0" y="360"/>
                    <a:pt x="0" y="342"/>
                  </a:cubicBezTo>
                  <a:cubicBezTo>
                    <a:pt x="0" y="266"/>
                    <a:pt x="1" y="191"/>
                    <a:pt x="2" y="115"/>
                  </a:cubicBezTo>
                  <a:close/>
                </a:path>
              </a:pathLst>
            </a:custGeom>
            <a:solidFill>
              <a:srgbClr val="969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4641063" y="3007628"/>
              <a:ext cx="769390" cy="167688"/>
            </a:xfrm>
            <a:custGeom>
              <a:avLst/>
              <a:gdLst>
                <a:gd name="T0" fmla="*/ 14 w 225"/>
                <a:gd name="T1" fmla="*/ 5 h 49"/>
                <a:gd name="T2" fmla="*/ 18 w 225"/>
                <a:gd name="T3" fmla="*/ 1 h 49"/>
                <a:gd name="T4" fmla="*/ 140 w 225"/>
                <a:gd name="T5" fmla="*/ 2 h 49"/>
                <a:gd name="T6" fmla="*/ 199 w 225"/>
                <a:gd name="T7" fmla="*/ 4 h 49"/>
                <a:gd name="T8" fmla="*/ 219 w 225"/>
                <a:gd name="T9" fmla="*/ 9 h 49"/>
                <a:gd name="T10" fmla="*/ 222 w 225"/>
                <a:gd name="T11" fmla="*/ 18 h 49"/>
                <a:gd name="T12" fmla="*/ 216 w 225"/>
                <a:gd name="T13" fmla="*/ 40 h 49"/>
                <a:gd name="T14" fmla="*/ 193 w 225"/>
                <a:gd name="T15" fmla="*/ 48 h 49"/>
                <a:gd name="T16" fmla="*/ 160 w 225"/>
                <a:gd name="T17" fmla="*/ 49 h 49"/>
                <a:gd name="T18" fmla="*/ 20 w 225"/>
                <a:gd name="T19" fmla="*/ 42 h 49"/>
                <a:gd name="T20" fmla="*/ 17 w 225"/>
                <a:gd name="T21" fmla="*/ 41 h 49"/>
                <a:gd name="T22" fmla="*/ 16 w 225"/>
                <a:gd name="T23" fmla="*/ 41 h 49"/>
                <a:gd name="T24" fmla="*/ 14 w 225"/>
                <a:gd name="T25" fmla="*/ 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5" h="49">
                  <a:moveTo>
                    <a:pt x="14" y="5"/>
                  </a:moveTo>
                  <a:cubicBezTo>
                    <a:pt x="14" y="3"/>
                    <a:pt x="16" y="1"/>
                    <a:pt x="18" y="1"/>
                  </a:cubicBezTo>
                  <a:cubicBezTo>
                    <a:pt x="59" y="0"/>
                    <a:pt x="99" y="1"/>
                    <a:pt x="140" y="2"/>
                  </a:cubicBezTo>
                  <a:cubicBezTo>
                    <a:pt x="160" y="3"/>
                    <a:pt x="179" y="3"/>
                    <a:pt x="199" y="4"/>
                  </a:cubicBezTo>
                  <a:cubicBezTo>
                    <a:pt x="206" y="4"/>
                    <a:pt x="214" y="4"/>
                    <a:pt x="219" y="9"/>
                  </a:cubicBezTo>
                  <a:cubicBezTo>
                    <a:pt x="221" y="12"/>
                    <a:pt x="223" y="15"/>
                    <a:pt x="222" y="18"/>
                  </a:cubicBezTo>
                  <a:cubicBezTo>
                    <a:pt x="225" y="25"/>
                    <a:pt x="222" y="34"/>
                    <a:pt x="216" y="40"/>
                  </a:cubicBezTo>
                  <a:cubicBezTo>
                    <a:pt x="209" y="45"/>
                    <a:pt x="201" y="47"/>
                    <a:pt x="193" y="48"/>
                  </a:cubicBezTo>
                  <a:cubicBezTo>
                    <a:pt x="182" y="49"/>
                    <a:pt x="171" y="49"/>
                    <a:pt x="160" y="49"/>
                  </a:cubicBezTo>
                  <a:cubicBezTo>
                    <a:pt x="113" y="49"/>
                    <a:pt x="66" y="47"/>
                    <a:pt x="20" y="42"/>
                  </a:cubicBezTo>
                  <a:cubicBezTo>
                    <a:pt x="18" y="42"/>
                    <a:pt x="17" y="42"/>
                    <a:pt x="17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3" y="34"/>
                    <a:pt x="0" y="13"/>
                    <a:pt x="14" y="5"/>
                  </a:cubicBezTo>
                  <a:close/>
                </a:path>
              </a:pathLst>
            </a:custGeom>
            <a:solidFill>
              <a:srgbClr val="969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6076273" y="3020780"/>
              <a:ext cx="1864292" cy="1423701"/>
            </a:xfrm>
            <a:custGeom>
              <a:avLst/>
              <a:gdLst>
                <a:gd name="T0" fmla="*/ 2 w 545"/>
                <a:gd name="T1" fmla="*/ 11 h 417"/>
                <a:gd name="T2" fmla="*/ 5 w 545"/>
                <a:gd name="T3" fmla="*/ 9 h 417"/>
                <a:gd name="T4" fmla="*/ 9 w 545"/>
                <a:gd name="T5" fmla="*/ 5 h 417"/>
                <a:gd name="T6" fmla="*/ 112 w 545"/>
                <a:gd name="T7" fmla="*/ 6 h 417"/>
                <a:gd name="T8" fmla="*/ 215 w 545"/>
                <a:gd name="T9" fmla="*/ 6 h 417"/>
                <a:gd name="T10" fmla="*/ 423 w 545"/>
                <a:gd name="T11" fmla="*/ 4 h 417"/>
                <a:gd name="T12" fmla="*/ 481 w 545"/>
                <a:gd name="T13" fmla="*/ 2 h 417"/>
                <a:gd name="T14" fmla="*/ 537 w 545"/>
                <a:gd name="T15" fmla="*/ 2 h 417"/>
                <a:gd name="T16" fmla="*/ 539 w 545"/>
                <a:gd name="T17" fmla="*/ 3 h 417"/>
                <a:gd name="T18" fmla="*/ 541 w 545"/>
                <a:gd name="T19" fmla="*/ 6 h 417"/>
                <a:gd name="T20" fmla="*/ 542 w 545"/>
                <a:gd name="T21" fmla="*/ 42 h 417"/>
                <a:gd name="T22" fmla="*/ 541 w 545"/>
                <a:gd name="T23" fmla="*/ 43 h 417"/>
                <a:gd name="T24" fmla="*/ 538 w 545"/>
                <a:gd name="T25" fmla="*/ 45 h 417"/>
                <a:gd name="T26" fmla="*/ 535 w 545"/>
                <a:gd name="T27" fmla="*/ 44 h 417"/>
                <a:gd name="T28" fmla="*/ 535 w 545"/>
                <a:gd name="T29" fmla="*/ 44 h 417"/>
                <a:gd name="T30" fmla="*/ 506 w 545"/>
                <a:gd name="T31" fmla="*/ 47 h 417"/>
                <a:gd name="T32" fmla="*/ 507 w 545"/>
                <a:gd name="T33" fmla="*/ 85 h 417"/>
                <a:gd name="T34" fmla="*/ 506 w 545"/>
                <a:gd name="T35" fmla="*/ 127 h 417"/>
                <a:gd name="T36" fmla="*/ 505 w 545"/>
                <a:gd name="T37" fmla="*/ 213 h 417"/>
                <a:gd name="T38" fmla="*/ 505 w 545"/>
                <a:gd name="T39" fmla="*/ 298 h 417"/>
                <a:gd name="T40" fmla="*/ 504 w 545"/>
                <a:gd name="T41" fmla="*/ 384 h 417"/>
                <a:gd name="T42" fmla="*/ 503 w 545"/>
                <a:gd name="T43" fmla="*/ 385 h 417"/>
                <a:gd name="T44" fmla="*/ 502 w 545"/>
                <a:gd name="T45" fmla="*/ 405 h 417"/>
                <a:gd name="T46" fmla="*/ 501 w 545"/>
                <a:gd name="T47" fmla="*/ 410 h 417"/>
                <a:gd name="T48" fmla="*/ 460 w 545"/>
                <a:gd name="T49" fmla="*/ 412 h 417"/>
                <a:gd name="T50" fmla="*/ 418 w 545"/>
                <a:gd name="T51" fmla="*/ 413 h 417"/>
                <a:gd name="T52" fmla="*/ 332 w 545"/>
                <a:gd name="T53" fmla="*/ 415 h 417"/>
                <a:gd name="T54" fmla="*/ 160 w 545"/>
                <a:gd name="T55" fmla="*/ 416 h 417"/>
                <a:gd name="T56" fmla="*/ 63 w 545"/>
                <a:gd name="T57" fmla="*/ 414 h 417"/>
                <a:gd name="T58" fmla="*/ 63 w 545"/>
                <a:gd name="T59" fmla="*/ 414 h 417"/>
                <a:gd name="T60" fmla="*/ 59 w 545"/>
                <a:gd name="T61" fmla="*/ 411 h 417"/>
                <a:gd name="T62" fmla="*/ 65 w 545"/>
                <a:gd name="T63" fmla="*/ 230 h 417"/>
                <a:gd name="T64" fmla="*/ 65 w 545"/>
                <a:gd name="T65" fmla="*/ 139 h 417"/>
                <a:gd name="T66" fmla="*/ 63 w 545"/>
                <a:gd name="T67" fmla="*/ 94 h 417"/>
                <a:gd name="T68" fmla="*/ 63 w 545"/>
                <a:gd name="T69" fmla="*/ 53 h 417"/>
                <a:gd name="T70" fmla="*/ 9 w 545"/>
                <a:gd name="T71" fmla="*/ 52 h 417"/>
                <a:gd name="T72" fmla="*/ 5 w 545"/>
                <a:gd name="T73" fmla="*/ 48 h 417"/>
                <a:gd name="T74" fmla="*/ 4 w 545"/>
                <a:gd name="T75" fmla="*/ 46 h 417"/>
                <a:gd name="T76" fmla="*/ 2 w 545"/>
                <a:gd name="T77" fmla="*/ 29 h 417"/>
                <a:gd name="T78" fmla="*/ 2 w 545"/>
                <a:gd name="T79" fmla="*/ 11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45" h="417">
                  <a:moveTo>
                    <a:pt x="2" y="11"/>
                  </a:moveTo>
                  <a:cubicBezTo>
                    <a:pt x="3" y="10"/>
                    <a:pt x="4" y="9"/>
                    <a:pt x="5" y="9"/>
                  </a:cubicBezTo>
                  <a:cubicBezTo>
                    <a:pt x="6" y="7"/>
                    <a:pt x="7" y="6"/>
                    <a:pt x="9" y="5"/>
                  </a:cubicBezTo>
                  <a:cubicBezTo>
                    <a:pt x="43" y="4"/>
                    <a:pt x="78" y="6"/>
                    <a:pt x="112" y="6"/>
                  </a:cubicBezTo>
                  <a:cubicBezTo>
                    <a:pt x="147" y="6"/>
                    <a:pt x="181" y="6"/>
                    <a:pt x="215" y="6"/>
                  </a:cubicBezTo>
                  <a:cubicBezTo>
                    <a:pt x="285" y="6"/>
                    <a:pt x="354" y="5"/>
                    <a:pt x="423" y="4"/>
                  </a:cubicBezTo>
                  <a:cubicBezTo>
                    <a:pt x="442" y="3"/>
                    <a:pt x="461" y="3"/>
                    <a:pt x="481" y="2"/>
                  </a:cubicBezTo>
                  <a:cubicBezTo>
                    <a:pt x="499" y="2"/>
                    <a:pt x="519" y="0"/>
                    <a:pt x="537" y="2"/>
                  </a:cubicBezTo>
                  <a:cubicBezTo>
                    <a:pt x="538" y="2"/>
                    <a:pt x="539" y="3"/>
                    <a:pt x="539" y="3"/>
                  </a:cubicBezTo>
                  <a:cubicBezTo>
                    <a:pt x="540" y="4"/>
                    <a:pt x="541" y="4"/>
                    <a:pt x="541" y="6"/>
                  </a:cubicBezTo>
                  <a:cubicBezTo>
                    <a:pt x="545" y="16"/>
                    <a:pt x="544" y="31"/>
                    <a:pt x="542" y="42"/>
                  </a:cubicBezTo>
                  <a:cubicBezTo>
                    <a:pt x="541" y="42"/>
                    <a:pt x="541" y="43"/>
                    <a:pt x="541" y="43"/>
                  </a:cubicBezTo>
                  <a:cubicBezTo>
                    <a:pt x="540" y="44"/>
                    <a:pt x="539" y="45"/>
                    <a:pt x="538" y="45"/>
                  </a:cubicBezTo>
                  <a:cubicBezTo>
                    <a:pt x="537" y="45"/>
                    <a:pt x="536" y="45"/>
                    <a:pt x="535" y="44"/>
                  </a:cubicBezTo>
                  <a:cubicBezTo>
                    <a:pt x="535" y="44"/>
                    <a:pt x="535" y="44"/>
                    <a:pt x="535" y="44"/>
                  </a:cubicBezTo>
                  <a:cubicBezTo>
                    <a:pt x="525" y="46"/>
                    <a:pt x="516" y="46"/>
                    <a:pt x="506" y="47"/>
                  </a:cubicBezTo>
                  <a:cubicBezTo>
                    <a:pt x="508" y="59"/>
                    <a:pt x="507" y="73"/>
                    <a:pt x="507" y="85"/>
                  </a:cubicBezTo>
                  <a:cubicBezTo>
                    <a:pt x="506" y="99"/>
                    <a:pt x="506" y="113"/>
                    <a:pt x="506" y="127"/>
                  </a:cubicBezTo>
                  <a:cubicBezTo>
                    <a:pt x="506" y="156"/>
                    <a:pt x="506" y="185"/>
                    <a:pt x="505" y="213"/>
                  </a:cubicBezTo>
                  <a:cubicBezTo>
                    <a:pt x="505" y="242"/>
                    <a:pt x="505" y="270"/>
                    <a:pt x="505" y="298"/>
                  </a:cubicBezTo>
                  <a:cubicBezTo>
                    <a:pt x="504" y="327"/>
                    <a:pt x="503" y="355"/>
                    <a:pt x="504" y="384"/>
                  </a:cubicBezTo>
                  <a:cubicBezTo>
                    <a:pt x="504" y="384"/>
                    <a:pt x="504" y="385"/>
                    <a:pt x="503" y="385"/>
                  </a:cubicBezTo>
                  <a:cubicBezTo>
                    <a:pt x="505" y="392"/>
                    <a:pt x="505" y="400"/>
                    <a:pt x="502" y="405"/>
                  </a:cubicBezTo>
                  <a:cubicBezTo>
                    <a:pt x="503" y="407"/>
                    <a:pt x="502" y="409"/>
                    <a:pt x="501" y="410"/>
                  </a:cubicBezTo>
                  <a:cubicBezTo>
                    <a:pt x="488" y="413"/>
                    <a:pt x="474" y="412"/>
                    <a:pt x="460" y="412"/>
                  </a:cubicBezTo>
                  <a:cubicBezTo>
                    <a:pt x="446" y="412"/>
                    <a:pt x="432" y="413"/>
                    <a:pt x="418" y="413"/>
                  </a:cubicBezTo>
                  <a:cubicBezTo>
                    <a:pt x="389" y="414"/>
                    <a:pt x="360" y="415"/>
                    <a:pt x="332" y="415"/>
                  </a:cubicBezTo>
                  <a:cubicBezTo>
                    <a:pt x="275" y="416"/>
                    <a:pt x="218" y="416"/>
                    <a:pt x="160" y="416"/>
                  </a:cubicBezTo>
                  <a:cubicBezTo>
                    <a:pt x="128" y="416"/>
                    <a:pt x="96" y="417"/>
                    <a:pt x="63" y="414"/>
                  </a:cubicBezTo>
                  <a:cubicBezTo>
                    <a:pt x="63" y="414"/>
                    <a:pt x="63" y="414"/>
                    <a:pt x="63" y="414"/>
                  </a:cubicBezTo>
                  <a:cubicBezTo>
                    <a:pt x="61" y="414"/>
                    <a:pt x="59" y="413"/>
                    <a:pt x="59" y="411"/>
                  </a:cubicBezTo>
                  <a:cubicBezTo>
                    <a:pt x="63" y="350"/>
                    <a:pt x="65" y="290"/>
                    <a:pt x="65" y="230"/>
                  </a:cubicBezTo>
                  <a:cubicBezTo>
                    <a:pt x="66" y="199"/>
                    <a:pt x="65" y="169"/>
                    <a:pt x="65" y="139"/>
                  </a:cubicBezTo>
                  <a:cubicBezTo>
                    <a:pt x="64" y="124"/>
                    <a:pt x="64" y="109"/>
                    <a:pt x="63" y="94"/>
                  </a:cubicBezTo>
                  <a:cubicBezTo>
                    <a:pt x="63" y="80"/>
                    <a:pt x="61" y="66"/>
                    <a:pt x="63" y="53"/>
                  </a:cubicBezTo>
                  <a:cubicBezTo>
                    <a:pt x="45" y="52"/>
                    <a:pt x="27" y="52"/>
                    <a:pt x="9" y="52"/>
                  </a:cubicBezTo>
                  <a:cubicBezTo>
                    <a:pt x="7" y="52"/>
                    <a:pt x="5" y="50"/>
                    <a:pt x="5" y="48"/>
                  </a:cubicBezTo>
                  <a:cubicBezTo>
                    <a:pt x="4" y="48"/>
                    <a:pt x="4" y="47"/>
                    <a:pt x="4" y="46"/>
                  </a:cubicBezTo>
                  <a:cubicBezTo>
                    <a:pt x="2" y="41"/>
                    <a:pt x="2" y="35"/>
                    <a:pt x="2" y="29"/>
                  </a:cubicBezTo>
                  <a:cubicBezTo>
                    <a:pt x="1" y="23"/>
                    <a:pt x="0" y="17"/>
                    <a:pt x="2" y="11"/>
                  </a:cubicBezTo>
                  <a:close/>
                </a:path>
              </a:pathLst>
            </a:custGeom>
            <a:solidFill>
              <a:srgbClr val="41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49" name="矩形 48"/>
          <p:cNvSpPr/>
          <p:nvPr/>
        </p:nvSpPr>
        <p:spPr>
          <a:xfrm>
            <a:off x="8265754" y="3504542"/>
            <a:ext cx="29259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得冠心病的几率下降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30%</a:t>
            </a:r>
            <a:endParaRPr lang="zh-CN" altLang="en-US" dirty="0">
              <a:solidFill>
                <a:schemeClr val="accent1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1420467" y="3468852"/>
            <a:ext cx="21910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工作效率提高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34%</a:t>
            </a:r>
            <a:endParaRPr lang="zh-CN" altLang="en-US" dirty="0">
              <a:solidFill>
                <a:schemeClr val="accent1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任意多边形 3"/>
          <p:cNvSpPr/>
          <p:nvPr/>
        </p:nvSpPr>
        <p:spPr>
          <a:xfrm>
            <a:off x="4301067" y="3973813"/>
            <a:ext cx="3589867" cy="609601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471333 w 3589867"/>
              <a:gd name="connsiteY2" fmla="*/ 389467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177800 w 3589867"/>
              <a:gd name="connsiteY5" fmla="*/ 355600 h 609601"/>
              <a:gd name="connsiteX6" fmla="*/ 0 w 3589867"/>
              <a:gd name="connsiteY6" fmla="*/ 101600 h 60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9867" h="609601">
                <a:moveTo>
                  <a:pt x="0" y="101600"/>
                </a:moveTo>
                <a:lnTo>
                  <a:pt x="3547533" y="0"/>
                </a:lnTo>
                <a:lnTo>
                  <a:pt x="3471333" y="389467"/>
                </a:lnTo>
                <a:lnTo>
                  <a:pt x="3589867" y="601133"/>
                </a:lnTo>
                <a:lnTo>
                  <a:pt x="84667" y="609601"/>
                </a:lnTo>
                <a:lnTo>
                  <a:pt x="177800" y="355600"/>
                </a:lnTo>
                <a:lnTo>
                  <a:pt x="0" y="1016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适当的打盹</a:t>
            </a:r>
            <a:endParaRPr lang="zh-CN" altLang="en-US" sz="3200" dirty="0">
              <a:solidFill>
                <a:schemeClr val="accent3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56" name="组合 55"/>
          <p:cNvGrpSpPr/>
          <p:nvPr/>
        </p:nvGrpSpPr>
        <p:grpSpPr>
          <a:xfrm>
            <a:off x="6467544" y="5244258"/>
            <a:ext cx="4724158" cy="931927"/>
            <a:chOff x="2714625" y="5534355"/>
            <a:chExt cx="4724158" cy="931927"/>
          </a:xfrm>
        </p:grpSpPr>
        <p:sp>
          <p:nvSpPr>
            <p:cNvPr id="5" name="矩形 4"/>
            <p:cNvSpPr/>
            <p:nvPr/>
          </p:nvSpPr>
          <p:spPr>
            <a:xfrm>
              <a:off x="5169257" y="5782557"/>
              <a:ext cx="2269526" cy="6093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可能进入熟睡阶段了。醒来后会感到困倦。</a:t>
              </a:r>
              <a:endParaRPr lang="en-US" altLang="zh-CN" sz="14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3479406" y="5758396"/>
              <a:ext cx="181652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Impact" panose="020B0806030902050204" pitchFamily="34" charset="0"/>
                  <a:ea typeface="Microsoft YaHei" panose="020B0503020204020204" pitchFamily="34" charset="-122"/>
                </a:rPr>
                <a:t>≥</a:t>
              </a:r>
              <a:r>
                <a:rPr lang="en-US" altLang="zh-CN" sz="4000" dirty="0">
                  <a:solidFill>
                    <a:schemeClr val="bg1"/>
                  </a:solidFill>
                  <a:latin typeface="Impact" panose="020B0806030902050204" pitchFamily="34" charset="0"/>
                  <a:ea typeface="Microsoft YaHei" panose="020B0503020204020204" pitchFamily="34" charset="-122"/>
                </a:rPr>
                <a:t>90min</a:t>
              </a:r>
              <a:endParaRPr lang="zh-CN" altLang="en-US" sz="40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>
              <a:off x="3496360" y="5534355"/>
              <a:ext cx="11079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午睡时间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9" name="Freeform 5"/>
            <p:cNvSpPr>
              <a:spLocks noEditPoints="1"/>
            </p:cNvSpPr>
            <p:nvPr/>
          </p:nvSpPr>
          <p:spPr bwMode="auto">
            <a:xfrm>
              <a:off x="2714625" y="5637845"/>
              <a:ext cx="688975" cy="698487"/>
            </a:xfrm>
            <a:custGeom>
              <a:avLst/>
              <a:gdLst>
                <a:gd name="T0" fmla="*/ 134 w 134"/>
                <a:gd name="T1" fmla="*/ 67 h 134"/>
                <a:gd name="T2" fmla="*/ 67 w 134"/>
                <a:gd name="T3" fmla="*/ 134 h 134"/>
                <a:gd name="T4" fmla="*/ 0 w 134"/>
                <a:gd name="T5" fmla="*/ 67 h 134"/>
                <a:gd name="T6" fmla="*/ 67 w 134"/>
                <a:gd name="T7" fmla="*/ 0 h 134"/>
                <a:gd name="T8" fmla="*/ 134 w 134"/>
                <a:gd name="T9" fmla="*/ 67 h 134"/>
                <a:gd name="T10" fmla="*/ 134 w 134"/>
                <a:gd name="T11" fmla="*/ 67 h 134"/>
                <a:gd name="T12" fmla="*/ 134 w 134"/>
                <a:gd name="T13" fmla="*/ 6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134">
                  <a:moveTo>
                    <a:pt x="134" y="67"/>
                  </a:moveTo>
                  <a:cubicBezTo>
                    <a:pt x="134" y="104"/>
                    <a:pt x="104" y="134"/>
                    <a:pt x="67" y="134"/>
                  </a:cubicBezTo>
                  <a:cubicBezTo>
                    <a:pt x="30" y="134"/>
                    <a:pt x="0" y="104"/>
                    <a:pt x="0" y="67"/>
                  </a:cubicBezTo>
                  <a:cubicBezTo>
                    <a:pt x="0" y="30"/>
                    <a:pt x="30" y="0"/>
                    <a:pt x="67" y="0"/>
                  </a:cubicBezTo>
                  <a:cubicBezTo>
                    <a:pt x="104" y="0"/>
                    <a:pt x="134" y="30"/>
                    <a:pt x="134" y="67"/>
                  </a:cubicBezTo>
                  <a:close/>
                  <a:moveTo>
                    <a:pt x="134" y="67"/>
                  </a:moveTo>
                  <a:cubicBezTo>
                    <a:pt x="134" y="67"/>
                    <a:pt x="134" y="67"/>
                    <a:pt x="134" y="67"/>
                  </a:cubicBez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6"/>
            <p:cNvSpPr>
              <a:spLocks noEditPoints="1"/>
            </p:cNvSpPr>
            <p:nvPr/>
          </p:nvSpPr>
          <p:spPr bwMode="auto">
            <a:xfrm>
              <a:off x="2869542" y="5804992"/>
              <a:ext cx="118227" cy="114150"/>
            </a:xfrm>
            <a:custGeom>
              <a:avLst/>
              <a:gdLst>
                <a:gd name="T0" fmla="*/ 23 w 23"/>
                <a:gd name="T1" fmla="*/ 11 h 22"/>
                <a:gd name="T2" fmla="*/ 12 w 23"/>
                <a:gd name="T3" fmla="*/ 22 h 22"/>
                <a:gd name="T4" fmla="*/ 0 w 23"/>
                <a:gd name="T5" fmla="*/ 11 h 22"/>
                <a:gd name="T6" fmla="*/ 12 w 23"/>
                <a:gd name="T7" fmla="*/ 0 h 22"/>
                <a:gd name="T8" fmla="*/ 23 w 23"/>
                <a:gd name="T9" fmla="*/ 11 h 22"/>
                <a:gd name="T10" fmla="*/ 23 w 23"/>
                <a:gd name="T11" fmla="*/ 11 h 22"/>
                <a:gd name="T12" fmla="*/ 23 w 23"/>
                <a:gd name="T13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2">
                  <a:moveTo>
                    <a:pt x="23" y="11"/>
                  </a:moveTo>
                  <a:cubicBezTo>
                    <a:pt x="23" y="17"/>
                    <a:pt x="18" y="22"/>
                    <a:pt x="12" y="22"/>
                  </a:cubicBezTo>
                  <a:cubicBezTo>
                    <a:pt x="5" y="22"/>
                    <a:pt x="0" y="17"/>
                    <a:pt x="0" y="11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1"/>
                  </a:cubicBezTo>
                  <a:close/>
                  <a:moveTo>
                    <a:pt x="23" y="11"/>
                  </a:moveTo>
                  <a:cubicBezTo>
                    <a:pt x="23" y="11"/>
                    <a:pt x="23" y="11"/>
                    <a:pt x="23" y="1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7"/>
            <p:cNvSpPr>
              <a:spLocks noEditPoints="1"/>
            </p:cNvSpPr>
            <p:nvPr/>
          </p:nvSpPr>
          <p:spPr bwMode="auto">
            <a:xfrm>
              <a:off x="3135892" y="5804992"/>
              <a:ext cx="114150" cy="114150"/>
            </a:xfrm>
            <a:custGeom>
              <a:avLst/>
              <a:gdLst>
                <a:gd name="T0" fmla="*/ 22 w 22"/>
                <a:gd name="T1" fmla="*/ 11 h 22"/>
                <a:gd name="T2" fmla="*/ 11 w 22"/>
                <a:gd name="T3" fmla="*/ 22 h 22"/>
                <a:gd name="T4" fmla="*/ 0 w 22"/>
                <a:gd name="T5" fmla="*/ 11 h 22"/>
                <a:gd name="T6" fmla="*/ 11 w 22"/>
                <a:gd name="T7" fmla="*/ 0 h 22"/>
                <a:gd name="T8" fmla="*/ 22 w 22"/>
                <a:gd name="T9" fmla="*/ 11 h 22"/>
                <a:gd name="T10" fmla="*/ 22 w 22"/>
                <a:gd name="T11" fmla="*/ 11 h 22"/>
                <a:gd name="T12" fmla="*/ 22 w 22"/>
                <a:gd name="T13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22">
                  <a:moveTo>
                    <a:pt x="22" y="11"/>
                  </a:moveTo>
                  <a:cubicBezTo>
                    <a:pt x="22" y="17"/>
                    <a:pt x="17" y="22"/>
                    <a:pt x="11" y="22"/>
                  </a:cubicBezTo>
                  <a:cubicBezTo>
                    <a:pt x="5" y="22"/>
                    <a:pt x="0" y="17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close/>
                  <a:moveTo>
                    <a:pt x="22" y="11"/>
                  </a:moveTo>
                  <a:cubicBezTo>
                    <a:pt x="22" y="11"/>
                    <a:pt x="22" y="11"/>
                    <a:pt x="22" y="1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8"/>
            <p:cNvSpPr>
              <a:spLocks noEditPoints="1"/>
            </p:cNvSpPr>
            <p:nvPr/>
          </p:nvSpPr>
          <p:spPr bwMode="auto">
            <a:xfrm>
              <a:off x="2864107" y="6003395"/>
              <a:ext cx="395447" cy="218787"/>
            </a:xfrm>
            <a:custGeom>
              <a:avLst/>
              <a:gdLst>
                <a:gd name="T0" fmla="*/ 73 w 77"/>
                <a:gd name="T1" fmla="*/ 42 h 42"/>
                <a:gd name="T2" fmla="*/ 70 w 77"/>
                <a:gd name="T3" fmla="*/ 39 h 42"/>
                <a:gd name="T4" fmla="*/ 38 w 77"/>
                <a:gd name="T5" fmla="*/ 7 h 42"/>
                <a:gd name="T6" fmla="*/ 6 w 77"/>
                <a:gd name="T7" fmla="*/ 39 h 42"/>
                <a:gd name="T8" fmla="*/ 3 w 77"/>
                <a:gd name="T9" fmla="*/ 42 h 42"/>
                <a:gd name="T10" fmla="*/ 0 w 77"/>
                <a:gd name="T11" fmla="*/ 39 h 42"/>
                <a:gd name="T12" fmla="*/ 38 w 77"/>
                <a:gd name="T13" fmla="*/ 0 h 42"/>
                <a:gd name="T14" fmla="*/ 77 w 77"/>
                <a:gd name="T15" fmla="*/ 39 h 42"/>
                <a:gd name="T16" fmla="*/ 73 w 77"/>
                <a:gd name="T17" fmla="*/ 42 h 42"/>
                <a:gd name="T18" fmla="*/ 73 w 77"/>
                <a:gd name="T19" fmla="*/ 42 h 42"/>
                <a:gd name="T20" fmla="*/ 73 w 77"/>
                <a:gd name="T2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7" h="42">
                  <a:moveTo>
                    <a:pt x="73" y="42"/>
                  </a:moveTo>
                  <a:cubicBezTo>
                    <a:pt x="72" y="42"/>
                    <a:pt x="70" y="41"/>
                    <a:pt x="70" y="39"/>
                  </a:cubicBezTo>
                  <a:cubicBezTo>
                    <a:pt x="70" y="21"/>
                    <a:pt x="56" y="7"/>
                    <a:pt x="38" y="7"/>
                  </a:cubicBezTo>
                  <a:cubicBezTo>
                    <a:pt x="21" y="7"/>
                    <a:pt x="6" y="21"/>
                    <a:pt x="6" y="39"/>
                  </a:cubicBezTo>
                  <a:cubicBezTo>
                    <a:pt x="6" y="41"/>
                    <a:pt x="5" y="42"/>
                    <a:pt x="3" y="42"/>
                  </a:cubicBezTo>
                  <a:cubicBezTo>
                    <a:pt x="1" y="42"/>
                    <a:pt x="0" y="41"/>
                    <a:pt x="0" y="39"/>
                  </a:cubicBezTo>
                  <a:cubicBezTo>
                    <a:pt x="0" y="18"/>
                    <a:pt x="17" y="0"/>
                    <a:pt x="38" y="0"/>
                  </a:cubicBezTo>
                  <a:cubicBezTo>
                    <a:pt x="59" y="0"/>
                    <a:pt x="77" y="18"/>
                    <a:pt x="77" y="39"/>
                  </a:cubicBezTo>
                  <a:cubicBezTo>
                    <a:pt x="77" y="41"/>
                    <a:pt x="75" y="42"/>
                    <a:pt x="73" y="42"/>
                  </a:cubicBezTo>
                  <a:close/>
                  <a:moveTo>
                    <a:pt x="73" y="42"/>
                  </a:moveTo>
                  <a:cubicBezTo>
                    <a:pt x="73" y="42"/>
                    <a:pt x="73" y="42"/>
                    <a:pt x="73" y="4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1155170" y="5279767"/>
            <a:ext cx="4733687" cy="915449"/>
            <a:chOff x="2714625" y="4488998"/>
            <a:chExt cx="4733687" cy="915449"/>
          </a:xfrm>
        </p:grpSpPr>
        <p:sp>
          <p:nvSpPr>
            <p:cNvPr id="45" name="矩形 44"/>
            <p:cNvSpPr/>
            <p:nvPr/>
          </p:nvSpPr>
          <p:spPr>
            <a:xfrm>
              <a:off x="3479406" y="4696561"/>
              <a:ext cx="1795684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Impact" panose="020B0806030902050204" pitchFamily="34" charset="0"/>
                  <a:ea typeface="Microsoft YaHei" panose="020B0503020204020204" pitchFamily="34" charset="-122"/>
                </a:rPr>
                <a:t>≤</a:t>
              </a:r>
              <a:r>
                <a:rPr lang="en-US" altLang="zh-CN" sz="4000" dirty="0">
                  <a:solidFill>
                    <a:schemeClr val="bg1"/>
                  </a:solidFill>
                  <a:latin typeface="Impact" panose="020B0806030902050204" pitchFamily="34" charset="0"/>
                  <a:ea typeface="Microsoft YaHei" panose="020B0503020204020204" pitchFamily="34" charset="-122"/>
                </a:rPr>
                <a:t>45min</a:t>
              </a:r>
              <a:endParaRPr lang="zh-CN" altLang="en-US" sz="40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5164805" y="4748086"/>
              <a:ext cx="2283507" cy="6093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醒来后会感到精力充沛，准备充分。</a:t>
              </a:r>
            </a:p>
          </p:txBody>
        </p:sp>
        <p:sp>
          <p:nvSpPr>
            <p:cNvPr id="76" name="矩形 75"/>
            <p:cNvSpPr/>
            <p:nvPr/>
          </p:nvSpPr>
          <p:spPr>
            <a:xfrm>
              <a:off x="3496360" y="4488998"/>
              <a:ext cx="11079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午睡时间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23" name="Freeform 9"/>
            <p:cNvSpPr>
              <a:spLocks noEditPoints="1"/>
            </p:cNvSpPr>
            <p:nvPr/>
          </p:nvSpPr>
          <p:spPr bwMode="auto">
            <a:xfrm>
              <a:off x="2714625" y="4589743"/>
              <a:ext cx="688975" cy="698487"/>
            </a:xfrm>
            <a:custGeom>
              <a:avLst/>
              <a:gdLst>
                <a:gd name="T0" fmla="*/ 134 w 134"/>
                <a:gd name="T1" fmla="*/ 67 h 134"/>
                <a:gd name="T2" fmla="*/ 67 w 134"/>
                <a:gd name="T3" fmla="*/ 134 h 134"/>
                <a:gd name="T4" fmla="*/ 0 w 134"/>
                <a:gd name="T5" fmla="*/ 67 h 134"/>
                <a:gd name="T6" fmla="*/ 67 w 134"/>
                <a:gd name="T7" fmla="*/ 0 h 134"/>
                <a:gd name="T8" fmla="*/ 134 w 134"/>
                <a:gd name="T9" fmla="*/ 67 h 134"/>
                <a:gd name="T10" fmla="*/ 134 w 134"/>
                <a:gd name="T11" fmla="*/ 67 h 134"/>
                <a:gd name="T12" fmla="*/ 134 w 134"/>
                <a:gd name="T13" fmla="*/ 6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134">
                  <a:moveTo>
                    <a:pt x="134" y="67"/>
                  </a:moveTo>
                  <a:cubicBezTo>
                    <a:pt x="134" y="104"/>
                    <a:pt x="104" y="134"/>
                    <a:pt x="67" y="134"/>
                  </a:cubicBezTo>
                  <a:cubicBezTo>
                    <a:pt x="30" y="134"/>
                    <a:pt x="0" y="104"/>
                    <a:pt x="0" y="67"/>
                  </a:cubicBezTo>
                  <a:cubicBezTo>
                    <a:pt x="0" y="30"/>
                    <a:pt x="30" y="0"/>
                    <a:pt x="67" y="0"/>
                  </a:cubicBezTo>
                  <a:cubicBezTo>
                    <a:pt x="104" y="0"/>
                    <a:pt x="134" y="30"/>
                    <a:pt x="134" y="67"/>
                  </a:cubicBezTo>
                  <a:close/>
                  <a:moveTo>
                    <a:pt x="134" y="67"/>
                  </a:moveTo>
                  <a:cubicBezTo>
                    <a:pt x="134" y="67"/>
                    <a:pt x="134" y="67"/>
                    <a:pt x="134" y="67"/>
                  </a:cubicBez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10"/>
            <p:cNvSpPr>
              <a:spLocks noEditPoints="1"/>
            </p:cNvSpPr>
            <p:nvPr/>
          </p:nvSpPr>
          <p:spPr bwMode="auto">
            <a:xfrm>
              <a:off x="2864107" y="4975677"/>
              <a:ext cx="390012" cy="213352"/>
            </a:xfrm>
            <a:custGeom>
              <a:avLst/>
              <a:gdLst>
                <a:gd name="T0" fmla="*/ 38 w 76"/>
                <a:gd name="T1" fmla="*/ 41 h 41"/>
                <a:gd name="T2" fmla="*/ 0 w 76"/>
                <a:gd name="T3" fmla="*/ 3 h 41"/>
                <a:gd name="T4" fmla="*/ 3 w 76"/>
                <a:gd name="T5" fmla="*/ 0 h 41"/>
                <a:gd name="T6" fmla="*/ 6 w 76"/>
                <a:gd name="T7" fmla="*/ 3 h 41"/>
                <a:gd name="T8" fmla="*/ 38 w 76"/>
                <a:gd name="T9" fmla="*/ 35 h 41"/>
                <a:gd name="T10" fmla="*/ 70 w 76"/>
                <a:gd name="T11" fmla="*/ 3 h 41"/>
                <a:gd name="T12" fmla="*/ 73 w 76"/>
                <a:gd name="T13" fmla="*/ 0 h 41"/>
                <a:gd name="T14" fmla="*/ 76 w 76"/>
                <a:gd name="T15" fmla="*/ 3 h 41"/>
                <a:gd name="T16" fmla="*/ 38 w 76"/>
                <a:gd name="T17" fmla="*/ 41 h 41"/>
                <a:gd name="T18" fmla="*/ 38 w 76"/>
                <a:gd name="T19" fmla="*/ 41 h 41"/>
                <a:gd name="T20" fmla="*/ 38 w 76"/>
                <a:gd name="T21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" h="41">
                  <a:moveTo>
                    <a:pt x="38" y="41"/>
                  </a:moveTo>
                  <a:cubicBezTo>
                    <a:pt x="17" y="41"/>
                    <a:pt x="0" y="24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5" y="0"/>
                    <a:pt x="6" y="1"/>
                    <a:pt x="6" y="3"/>
                  </a:cubicBezTo>
                  <a:cubicBezTo>
                    <a:pt x="6" y="20"/>
                    <a:pt x="20" y="35"/>
                    <a:pt x="38" y="35"/>
                  </a:cubicBezTo>
                  <a:cubicBezTo>
                    <a:pt x="56" y="35"/>
                    <a:pt x="70" y="20"/>
                    <a:pt x="70" y="3"/>
                  </a:cubicBezTo>
                  <a:cubicBezTo>
                    <a:pt x="70" y="1"/>
                    <a:pt x="71" y="0"/>
                    <a:pt x="73" y="0"/>
                  </a:cubicBezTo>
                  <a:cubicBezTo>
                    <a:pt x="75" y="0"/>
                    <a:pt x="76" y="1"/>
                    <a:pt x="76" y="3"/>
                  </a:cubicBezTo>
                  <a:cubicBezTo>
                    <a:pt x="76" y="24"/>
                    <a:pt x="59" y="41"/>
                    <a:pt x="38" y="41"/>
                  </a:cubicBezTo>
                  <a:close/>
                  <a:moveTo>
                    <a:pt x="38" y="41"/>
                  </a:moveTo>
                  <a:cubicBezTo>
                    <a:pt x="38" y="41"/>
                    <a:pt x="38" y="41"/>
                    <a:pt x="38" y="4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11"/>
            <p:cNvSpPr>
              <a:spLocks noEditPoints="1"/>
            </p:cNvSpPr>
            <p:nvPr/>
          </p:nvSpPr>
          <p:spPr bwMode="auto">
            <a:xfrm>
              <a:off x="2827416" y="4771839"/>
              <a:ext cx="164430" cy="99202"/>
            </a:xfrm>
            <a:custGeom>
              <a:avLst/>
              <a:gdLst>
                <a:gd name="T0" fmla="*/ 29 w 32"/>
                <a:gd name="T1" fmla="*/ 19 h 19"/>
                <a:gd name="T2" fmla="*/ 26 w 32"/>
                <a:gd name="T3" fmla="*/ 16 h 19"/>
                <a:gd name="T4" fmla="*/ 16 w 32"/>
                <a:gd name="T5" fmla="*/ 7 h 19"/>
                <a:gd name="T6" fmla="*/ 7 w 32"/>
                <a:gd name="T7" fmla="*/ 16 h 19"/>
                <a:gd name="T8" fmla="*/ 3 w 32"/>
                <a:gd name="T9" fmla="*/ 19 h 19"/>
                <a:gd name="T10" fmla="*/ 0 w 32"/>
                <a:gd name="T11" fmla="*/ 16 h 19"/>
                <a:gd name="T12" fmla="*/ 16 w 32"/>
                <a:gd name="T13" fmla="*/ 0 h 19"/>
                <a:gd name="T14" fmla="*/ 32 w 32"/>
                <a:gd name="T15" fmla="*/ 16 h 19"/>
                <a:gd name="T16" fmla="*/ 29 w 32"/>
                <a:gd name="T17" fmla="*/ 19 h 19"/>
                <a:gd name="T18" fmla="*/ 29 w 32"/>
                <a:gd name="T19" fmla="*/ 19 h 19"/>
                <a:gd name="T20" fmla="*/ 29 w 32"/>
                <a:gd name="T2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19">
                  <a:moveTo>
                    <a:pt x="29" y="19"/>
                  </a:moveTo>
                  <a:cubicBezTo>
                    <a:pt x="27" y="19"/>
                    <a:pt x="26" y="18"/>
                    <a:pt x="26" y="16"/>
                  </a:cubicBezTo>
                  <a:cubicBezTo>
                    <a:pt x="26" y="11"/>
                    <a:pt x="21" y="7"/>
                    <a:pt x="16" y="7"/>
                  </a:cubicBezTo>
                  <a:cubicBezTo>
                    <a:pt x="11" y="7"/>
                    <a:pt x="7" y="11"/>
                    <a:pt x="7" y="16"/>
                  </a:cubicBezTo>
                  <a:cubicBezTo>
                    <a:pt x="7" y="18"/>
                    <a:pt x="5" y="19"/>
                    <a:pt x="3" y="19"/>
                  </a:cubicBezTo>
                  <a:cubicBezTo>
                    <a:pt x="2" y="19"/>
                    <a:pt x="0" y="18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  <a:cubicBezTo>
                    <a:pt x="32" y="18"/>
                    <a:pt x="31" y="19"/>
                    <a:pt x="29" y="19"/>
                  </a:cubicBezTo>
                  <a:close/>
                  <a:moveTo>
                    <a:pt x="29" y="19"/>
                  </a:moveTo>
                  <a:cubicBezTo>
                    <a:pt x="29" y="19"/>
                    <a:pt x="29" y="19"/>
                    <a:pt x="29" y="19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12"/>
            <p:cNvSpPr>
              <a:spLocks noEditPoints="1"/>
            </p:cNvSpPr>
            <p:nvPr/>
          </p:nvSpPr>
          <p:spPr bwMode="auto">
            <a:xfrm>
              <a:off x="3126379" y="4771839"/>
              <a:ext cx="164430" cy="99202"/>
            </a:xfrm>
            <a:custGeom>
              <a:avLst/>
              <a:gdLst>
                <a:gd name="T0" fmla="*/ 29 w 32"/>
                <a:gd name="T1" fmla="*/ 19 h 19"/>
                <a:gd name="T2" fmla="*/ 25 w 32"/>
                <a:gd name="T3" fmla="*/ 16 h 19"/>
                <a:gd name="T4" fmla="*/ 16 w 32"/>
                <a:gd name="T5" fmla="*/ 7 h 19"/>
                <a:gd name="T6" fmla="*/ 6 w 32"/>
                <a:gd name="T7" fmla="*/ 16 h 19"/>
                <a:gd name="T8" fmla="*/ 3 w 32"/>
                <a:gd name="T9" fmla="*/ 19 h 19"/>
                <a:gd name="T10" fmla="*/ 0 w 32"/>
                <a:gd name="T11" fmla="*/ 16 h 19"/>
                <a:gd name="T12" fmla="*/ 16 w 32"/>
                <a:gd name="T13" fmla="*/ 0 h 19"/>
                <a:gd name="T14" fmla="*/ 32 w 32"/>
                <a:gd name="T15" fmla="*/ 16 h 19"/>
                <a:gd name="T16" fmla="*/ 29 w 32"/>
                <a:gd name="T17" fmla="*/ 19 h 19"/>
                <a:gd name="T18" fmla="*/ 29 w 32"/>
                <a:gd name="T19" fmla="*/ 19 h 19"/>
                <a:gd name="T20" fmla="*/ 29 w 32"/>
                <a:gd name="T2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19">
                  <a:moveTo>
                    <a:pt x="29" y="19"/>
                  </a:moveTo>
                  <a:cubicBezTo>
                    <a:pt x="27" y="19"/>
                    <a:pt x="25" y="18"/>
                    <a:pt x="25" y="16"/>
                  </a:cubicBezTo>
                  <a:cubicBezTo>
                    <a:pt x="25" y="11"/>
                    <a:pt x="21" y="7"/>
                    <a:pt x="16" y="7"/>
                  </a:cubicBezTo>
                  <a:cubicBezTo>
                    <a:pt x="11" y="7"/>
                    <a:pt x="6" y="11"/>
                    <a:pt x="6" y="16"/>
                  </a:cubicBezTo>
                  <a:cubicBezTo>
                    <a:pt x="6" y="18"/>
                    <a:pt x="5" y="19"/>
                    <a:pt x="3" y="19"/>
                  </a:cubicBezTo>
                  <a:cubicBezTo>
                    <a:pt x="1" y="19"/>
                    <a:pt x="0" y="18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  <a:cubicBezTo>
                    <a:pt x="32" y="18"/>
                    <a:pt x="30" y="19"/>
                    <a:pt x="29" y="19"/>
                  </a:cubicBezTo>
                  <a:close/>
                  <a:moveTo>
                    <a:pt x="29" y="19"/>
                  </a:moveTo>
                  <a:cubicBezTo>
                    <a:pt x="29" y="19"/>
                    <a:pt x="29" y="19"/>
                    <a:pt x="29" y="19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33" name="组合 132" descr="AQUAAB+LCAAAAAAABADFkk1PwkAQhv/LqrdqCiJob4DU9ICQlOjBcFjZpV3S3ZLt1kBI/7uzpZ+21XAyvbTTd2aed2ZO6Fod9xRZyOVYqmeGPYm5oyhHBnIIskQcBAaaMEGY8F5kGO8jZH2cirTqn3em/GkYhPINBzHVBQRTDAfnT6uRVNMuJQOCYxrr0oKsUWux3bINXfmU01yzYkKNBXF9TEBh3plgQDLPV4JGURZYfO7oRlXSrAetiiMfal7Ztv04GfanuljaxkwSA7l0Ewryr5CDGuRsNBvOhnXIrmHnc54zwXjMM1naZo4PlVDPPAcZIQGtyhyhqPwq1tnTsfTdVRIa2KHkWEHDk5nclEO4H9ylXI4g9ACVclhU234GqQ+v9b70j+K80mMrk5YYTpYCW4vrZl6pNtBYeEHuLh9hURY2s6evoNVAiMHq0boOn3NASSpU01ZidPKMyS6OFIe0y3yUeVUf2Wz7P7d7+9Sy3/4Igl02z/vUoYrZGmzN7J8+V/RwoUOdUfXWdly/0qctS/iMoA17Dc83nBrLPQEFAAA="/>
          <p:cNvGrpSpPr/>
          <p:nvPr/>
        </p:nvGrpSpPr>
        <p:grpSpPr>
          <a:xfrm>
            <a:off x="1091037" y="1323617"/>
            <a:ext cx="2572237" cy="2067535"/>
            <a:chOff x="4856535" y="2437790"/>
            <a:chExt cx="2572237" cy="2067535"/>
          </a:xfrm>
        </p:grpSpPr>
        <p:sp>
          <p:nvSpPr>
            <p:cNvPr id="134" name="Freeform 5"/>
            <p:cNvSpPr>
              <a:spLocks/>
            </p:cNvSpPr>
            <p:nvPr/>
          </p:nvSpPr>
          <p:spPr bwMode="auto">
            <a:xfrm>
              <a:off x="5662612" y="3915752"/>
              <a:ext cx="147638" cy="169862"/>
            </a:xfrm>
            <a:custGeom>
              <a:avLst/>
              <a:gdLst>
                <a:gd name="T0" fmla="*/ 47 w 96"/>
                <a:gd name="T1" fmla="*/ 0 h 111"/>
                <a:gd name="T2" fmla="*/ 8 w 96"/>
                <a:gd name="T3" fmla="*/ 69 h 111"/>
                <a:gd name="T4" fmla="*/ 18 w 96"/>
                <a:gd name="T5" fmla="*/ 107 h 111"/>
                <a:gd name="T6" fmla="*/ 32 w 96"/>
                <a:gd name="T7" fmla="*/ 111 h 111"/>
                <a:gd name="T8" fmla="*/ 56 w 96"/>
                <a:gd name="T9" fmla="*/ 97 h 111"/>
                <a:gd name="T10" fmla="*/ 96 w 96"/>
                <a:gd name="T11" fmla="*/ 28 h 111"/>
                <a:gd name="T12" fmla="*/ 47 w 96"/>
                <a:gd name="T13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111">
                  <a:moveTo>
                    <a:pt x="47" y="0"/>
                  </a:moveTo>
                  <a:cubicBezTo>
                    <a:pt x="8" y="69"/>
                    <a:pt x="8" y="69"/>
                    <a:pt x="8" y="69"/>
                  </a:cubicBezTo>
                  <a:cubicBezTo>
                    <a:pt x="0" y="82"/>
                    <a:pt x="5" y="99"/>
                    <a:pt x="18" y="107"/>
                  </a:cubicBezTo>
                  <a:cubicBezTo>
                    <a:pt x="22" y="110"/>
                    <a:pt x="27" y="111"/>
                    <a:pt x="32" y="111"/>
                  </a:cubicBezTo>
                  <a:cubicBezTo>
                    <a:pt x="42" y="111"/>
                    <a:pt x="51" y="106"/>
                    <a:pt x="56" y="97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79" y="20"/>
                    <a:pt x="63" y="11"/>
                    <a:pt x="47" y="0"/>
                  </a:cubicBezTo>
                  <a:close/>
                </a:path>
              </a:pathLst>
            </a:custGeom>
            <a:solidFill>
              <a:srgbClr val="E09F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" name="Freeform 6"/>
            <p:cNvSpPr>
              <a:spLocks/>
            </p:cNvSpPr>
            <p:nvPr/>
          </p:nvSpPr>
          <p:spPr bwMode="auto">
            <a:xfrm>
              <a:off x="6381750" y="3915752"/>
              <a:ext cx="147638" cy="176212"/>
            </a:xfrm>
            <a:custGeom>
              <a:avLst/>
              <a:gdLst>
                <a:gd name="T0" fmla="*/ 48 w 96"/>
                <a:gd name="T1" fmla="*/ 0 h 115"/>
                <a:gd name="T2" fmla="*/ 0 w 96"/>
                <a:gd name="T3" fmla="*/ 28 h 115"/>
                <a:gd name="T4" fmla="*/ 39 w 96"/>
                <a:gd name="T5" fmla="*/ 97 h 115"/>
                <a:gd name="T6" fmla="*/ 77 w 96"/>
                <a:gd name="T7" fmla="*/ 107 h 115"/>
                <a:gd name="T8" fmla="*/ 88 w 96"/>
                <a:gd name="T9" fmla="*/ 69 h 115"/>
                <a:gd name="T10" fmla="*/ 48 w 96"/>
                <a:gd name="T11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115">
                  <a:moveTo>
                    <a:pt x="48" y="0"/>
                  </a:moveTo>
                  <a:cubicBezTo>
                    <a:pt x="33" y="11"/>
                    <a:pt x="17" y="20"/>
                    <a:pt x="0" y="28"/>
                  </a:cubicBezTo>
                  <a:cubicBezTo>
                    <a:pt x="39" y="97"/>
                    <a:pt x="39" y="97"/>
                    <a:pt x="39" y="97"/>
                  </a:cubicBezTo>
                  <a:cubicBezTo>
                    <a:pt x="47" y="110"/>
                    <a:pt x="64" y="115"/>
                    <a:pt x="77" y="107"/>
                  </a:cubicBezTo>
                  <a:cubicBezTo>
                    <a:pt x="91" y="99"/>
                    <a:pt x="96" y="82"/>
                    <a:pt x="88" y="69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rgbClr val="E09F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" name="Freeform 7"/>
            <p:cNvSpPr>
              <a:spLocks/>
            </p:cNvSpPr>
            <p:nvPr/>
          </p:nvSpPr>
          <p:spPr bwMode="auto">
            <a:xfrm>
              <a:off x="6434137" y="2652102"/>
              <a:ext cx="180975" cy="212725"/>
            </a:xfrm>
            <a:custGeom>
              <a:avLst/>
              <a:gdLst>
                <a:gd name="T0" fmla="*/ 40 w 118"/>
                <a:gd name="T1" fmla="*/ 139 h 139"/>
                <a:gd name="T2" fmla="*/ 118 w 118"/>
                <a:gd name="T3" fmla="*/ 28 h 139"/>
                <a:gd name="T4" fmla="*/ 78 w 118"/>
                <a:gd name="T5" fmla="*/ 0 h 139"/>
                <a:gd name="T6" fmla="*/ 0 w 118"/>
                <a:gd name="T7" fmla="*/ 111 h 139"/>
                <a:gd name="T8" fmla="*/ 40 w 118"/>
                <a:gd name="T9" fmla="*/ 13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39">
                  <a:moveTo>
                    <a:pt x="40" y="139"/>
                  </a:moveTo>
                  <a:cubicBezTo>
                    <a:pt x="118" y="28"/>
                    <a:pt x="118" y="28"/>
                    <a:pt x="118" y="28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14" y="119"/>
                    <a:pt x="28" y="129"/>
                    <a:pt x="40" y="139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" name="Freeform 8"/>
            <p:cNvSpPr>
              <a:spLocks/>
            </p:cNvSpPr>
            <p:nvPr/>
          </p:nvSpPr>
          <p:spPr bwMode="auto">
            <a:xfrm>
              <a:off x="5576887" y="2652102"/>
              <a:ext cx="179388" cy="212725"/>
            </a:xfrm>
            <a:custGeom>
              <a:avLst/>
              <a:gdLst>
                <a:gd name="T0" fmla="*/ 117 w 117"/>
                <a:gd name="T1" fmla="*/ 111 h 139"/>
                <a:gd name="T2" fmla="*/ 40 w 117"/>
                <a:gd name="T3" fmla="*/ 0 h 139"/>
                <a:gd name="T4" fmla="*/ 0 w 117"/>
                <a:gd name="T5" fmla="*/ 28 h 139"/>
                <a:gd name="T6" fmla="*/ 77 w 117"/>
                <a:gd name="T7" fmla="*/ 139 h 139"/>
                <a:gd name="T8" fmla="*/ 117 w 117"/>
                <a:gd name="T9" fmla="*/ 11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39">
                  <a:moveTo>
                    <a:pt x="117" y="111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77" y="139"/>
                    <a:pt x="77" y="139"/>
                    <a:pt x="77" y="139"/>
                  </a:cubicBezTo>
                  <a:cubicBezTo>
                    <a:pt x="90" y="129"/>
                    <a:pt x="103" y="119"/>
                    <a:pt x="117" y="11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" name="Rectangle 9"/>
            <p:cNvSpPr>
              <a:spLocks noChangeArrowheads="1"/>
            </p:cNvSpPr>
            <p:nvPr/>
          </p:nvSpPr>
          <p:spPr bwMode="auto">
            <a:xfrm>
              <a:off x="6062662" y="2533040"/>
              <a:ext cx="65088" cy="447675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" name="Freeform 10"/>
            <p:cNvSpPr>
              <a:spLocks/>
            </p:cNvSpPr>
            <p:nvPr/>
          </p:nvSpPr>
          <p:spPr bwMode="auto">
            <a:xfrm>
              <a:off x="5994400" y="2501290"/>
              <a:ext cx="201613" cy="63500"/>
            </a:xfrm>
            <a:custGeom>
              <a:avLst/>
              <a:gdLst>
                <a:gd name="T0" fmla="*/ 111 w 132"/>
                <a:gd name="T1" fmla="*/ 42 h 42"/>
                <a:gd name="T2" fmla="*/ 22 w 132"/>
                <a:gd name="T3" fmla="*/ 42 h 42"/>
                <a:gd name="T4" fmla="*/ 0 w 132"/>
                <a:gd name="T5" fmla="*/ 21 h 42"/>
                <a:gd name="T6" fmla="*/ 22 w 132"/>
                <a:gd name="T7" fmla="*/ 0 h 42"/>
                <a:gd name="T8" fmla="*/ 111 w 132"/>
                <a:gd name="T9" fmla="*/ 0 h 42"/>
                <a:gd name="T10" fmla="*/ 132 w 132"/>
                <a:gd name="T11" fmla="*/ 21 h 42"/>
                <a:gd name="T12" fmla="*/ 111 w 132"/>
                <a:gd name="T1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42">
                  <a:moveTo>
                    <a:pt x="111" y="42"/>
                  </a:move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33"/>
                    <a:pt x="0" y="21"/>
                  </a:cubicBezTo>
                  <a:cubicBezTo>
                    <a:pt x="0" y="9"/>
                    <a:pt x="10" y="0"/>
                    <a:pt x="22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123" y="0"/>
                    <a:pt x="132" y="9"/>
                    <a:pt x="132" y="21"/>
                  </a:cubicBezTo>
                  <a:cubicBezTo>
                    <a:pt x="132" y="33"/>
                    <a:pt x="123" y="42"/>
                    <a:pt x="111" y="42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" name="Freeform 11"/>
            <p:cNvSpPr>
              <a:spLocks/>
            </p:cNvSpPr>
            <p:nvPr/>
          </p:nvSpPr>
          <p:spPr bwMode="auto">
            <a:xfrm>
              <a:off x="6623050" y="2437790"/>
              <a:ext cx="147638" cy="147637"/>
            </a:xfrm>
            <a:custGeom>
              <a:avLst/>
              <a:gdLst>
                <a:gd name="T0" fmla="*/ 83 w 96"/>
                <a:gd name="T1" fmla="*/ 72 h 96"/>
                <a:gd name="T2" fmla="*/ 24 w 96"/>
                <a:gd name="T3" fmla="*/ 82 h 96"/>
                <a:gd name="T4" fmla="*/ 14 w 96"/>
                <a:gd name="T5" fmla="*/ 23 h 96"/>
                <a:gd name="T6" fmla="*/ 73 w 96"/>
                <a:gd name="T7" fmla="*/ 13 h 96"/>
                <a:gd name="T8" fmla="*/ 83 w 96"/>
                <a:gd name="T9" fmla="*/ 7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96">
                  <a:moveTo>
                    <a:pt x="83" y="72"/>
                  </a:moveTo>
                  <a:cubicBezTo>
                    <a:pt x="70" y="91"/>
                    <a:pt x="43" y="96"/>
                    <a:pt x="24" y="82"/>
                  </a:cubicBezTo>
                  <a:cubicBezTo>
                    <a:pt x="5" y="69"/>
                    <a:pt x="0" y="42"/>
                    <a:pt x="14" y="23"/>
                  </a:cubicBezTo>
                  <a:cubicBezTo>
                    <a:pt x="27" y="4"/>
                    <a:pt x="54" y="0"/>
                    <a:pt x="73" y="13"/>
                  </a:cubicBezTo>
                  <a:cubicBezTo>
                    <a:pt x="92" y="26"/>
                    <a:pt x="96" y="53"/>
                    <a:pt x="83" y="72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" name="Freeform 12"/>
            <p:cNvSpPr>
              <a:spLocks/>
            </p:cNvSpPr>
            <p:nvPr/>
          </p:nvSpPr>
          <p:spPr bwMode="auto">
            <a:xfrm>
              <a:off x="5419725" y="2437790"/>
              <a:ext cx="147638" cy="147637"/>
            </a:xfrm>
            <a:custGeom>
              <a:avLst/>
              <a:gdLst>
                <a:gd name="T0" fmla="*/ 83 w 96"/>
                <a:gd name="T1" fmla="*/ 23 h 96"/>
                <a:gd name="T2" fmla="*/ 72 w 96"/>
                <a:gd name="T3" fmla="*/ 82 h 96"/>
                <a:gd name="T4" fmla="*/ 13 w 96"/>
                <a:gd name="T5" fmla="*/ 72 h 96"/>
                <a:gd name="T6" fmla="*/ 24 w 96"/>
                <a:gd name="T7" fmla="*/ 13 h 96"/>
                <a:gd name="T8" fmla="*/ 83 w 96"/>
                <a:gd name="T9" fmla="*/ 2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96">
                  <a:moveTo>
                    <a:pt x="83" y="23"/>
                  </a:moveTo>
                  <a:cubicBezTo>
                    <a:pt x="96" y="42"/>
                    <a:pt x="91" y="69"/>
                    <a:pt x="72" y="82"/>
                  </a:cubicBezTo>
                  <a:cubicBezTo>
                    <a:pt x="53" y="96"/>
                    <a:pt x="27" y="91"/>
                    <a:pt x="13" y="72"/>
                  </a:cubicBezTo>
                  <a:cubicBezTo>
                    <a:pt x="0" y="53"/>
                    <a:pt x="5" y="26"/>
                    <a:pt x="24" y="13"/>
                  </a:cubicBezTo>
                  <a:cubicBezTo>
                    <a:pt x="43" y="0"/>
                    <a:pt x="69" y="4"/>
                    <a:pt x="83" y="23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" name="Oval 13"/>
            <p:cNvSpPr>
              <a:spLocks noChangeArrowheads="1"/>
            </p:cNvSpPr>
            <p:nvPr/>
          </p:nvSpPr>
          <p:spPr bwMode="auto">
            <a:xfrm>
              <a:off x="5429250" y="2709252"/>
              <a:ext cx="1331913" cy="1333500"/>
            </a:xfrm>
            <a:prstGeom prst="ellipse">
              <a:avLst/>
            </a:pr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" name="Oval 14"/>
            <p:cNvSpPr>
              <a:spLocks noChangeArrowheads="1"/>
            </p:cNvSpPr>
            <p:nvPr/>
          </p:nvSpPr>
          <p:spPr bwMode="auto">
            <a:xfrm>
              <a:off x="5594350" y="2874352"/>
              <a:ext cx="1003300" cy="1003300"/>
            </a:xfrm>
            <a:prstGeom prst="ellipse">
              <a:avLst/>
            </a:pr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" name="Freeform 15"/>
            <p:cNvSpPr>
              <a:spLocks/>
            </p:cNvSpPr>
            <p:nvPr/>
          </p:nvSpPr>
          <p:spPr bwMode="auto">
            <a:xfrm>
              <a:off x="5594350" y="2874352"/>
              <a:ext cx="1003300" cy="523875"/>
            </a:xfrm>
            <a:custGeom>
              <a:avLst/>
              <a:gdLst>
                <a:gd name="T0" fmla="*/ 328 w 657"/>
                <a:gd name="T1" fmla="*/ 29 h 343"/>
                <a:gd name="T2" fmla="*/ 656 w 657"/>
                <a:gd name="T3" fmla="*/ 343 h 343"/>
                <a:gd name="T4" fmla="*/ 657 w 657"/>
                <a:gd name="T5" fmla="*/ 329 h 343"/>
                <a:gd name="T6" fmla="*/ 328 w 657"/>
                <a:gd name="T7" fmla="*/ 0 h 343"/>
                <a:gd name="T8" fmla="*/ 0 w 657"/>
                <a:gd name="T9" fmla="*/ 329 h 343"/>
                <a:gd name="T10" fmla="*/ 0 w 657"/>
                <a:gd name="T11" fmla="*/ 343 h 343"/>
                <a:gd name="T12" fmla="*/ 328 w 657"/>
                <a:gd name="T13" fmla="*/ 29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7" h="343">
                  <a:moveTo>
                    <a:pt x="328" y="29"/>
                  </a:moveTo>
                  <a:cubicBezTo>
                    <a:pt x="505" y="29"/>
                    <a:pt x="649" y="168"/>
                    <a:pt x="656" y="343"/>
                  </a:cubicBezTo>
                  <a:cubicBezTo>
                    <a:pt x="656" y="338"/>
                    <a:pt x="657" y="333"/>
                    <a:pt x="657" y="329"/>
                  </a:cubicBezTo>
                  <a:cubicBezTo>
                    <a:pt x="657" y="147"/>
                    <a:pt x="510" y="0"/>
                    <a:pt x="328" y="0"/>
                  </a:cubicBezTo>
                  <a:cubicBezTo>
                    <a:pt x="147" y="0"/>
                    <a:pt x="0" y="147"/>
                    <a:pt x="0" y="329"/>
                  </a:cubicBezTo>
                  <a:cubicBezTo>
                    <a:pt x="0" y="333"/>
                    <a:pt x="0" y="338"/>
                    <a:pt x="0" y="343"/>
                  </a:cubicBezTo>
                  <a:cubicBezTo>
                    <a:pt x="8" y="168"/>
                    <a:pt x="152" y="29"/>
                    <a:pt x="328" y="29"/>
                  </a:cubicBezTo>
                  <a:close/>
                </a:path>
              </a:pathLst>
            </a:custGeom>
            <a:solidFill>
              <a:srgbClr val="E09F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5" name="Freeform 16"/>
            <p:cNvSpPr>
              <a:spLocks/>
            </p:cNvSpPr>
            <p:nvPr/>
          </p:nvSpPr>
          <p:spPr bwMode="auto">
            <a:xfrm>
              <a:off x="6257925" y="2461602"/>
              <a:ext cx="576263" cy="500062"/>
            </a:xfrm>
            <a:custGeom>
              <a:avLst/>
              <a:gdLst>
                <a:gd name="T0" fmla="*/ 269 w 377"/>
                <a:gd name="T1" fmla="*/ 59 h 328"/>
                <a:gd name="T2" fmla="*/ 7 w 377"/>
                <a:gd name="T3" fmla="*/ 93 h 328"/>
                <a:gd name="T4" fmla="*/ 10 w 377"/>
                <a:gd name="T5" fmla="*/ 117 h 328"/>
                <a:gd name="T6" fmla="*/ 303 w 377"/>
                <a:gd name="T7" fmla="*/ 322 h 328"/>
                <a:gd name="T8" fmla="*/ 327 w 377"/>
                <a:gd name="T9" fmla="*/ 317 h 328"/>
                <a:gd name="T10" fmla="*/ 269 w 377"/>
                <a:gd name="T11" fmla="*/ 59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7" h="328">
                  <a:moveTo>
                    <a:pt x="269" y="59"/>
                  </a:moveTo>
                  <a:cubicBezTo>
                    <a:pt x="185" y="0"/>
                    <a:pt x="71" y="16"/>
                    <a:pt x="7" y="93"/>
                  </a:cubicBezTo>
                  <a:cubicBezTo>
                    <a:pt x="0" y="100"/>
                    <a:pt x="2" y="112"/>
                    <a:pt x="10" y="117"/>
                  </a:cubicBezTo>
                  <a:cubicBezTo>
                    <a:pt x="303" y="322"/>
                    <a:pt x="303" y="322"/>
                    <a:pt x="303" y="322"/>
                  </a:cubicBezTo>
                  <a:cubicBezTo>
                    <a:pt x="311" y="328"/>
                    <a:pt x="322" y="326"/>
                    <a:pt x="327" y="317"/>
                  </a:cubicBezTo>
                  <a:cubicBezTo>
                    <a:pt x="377" y="230"/>
                    <a:pt x="353" y="117"/>
                    <a:pt x="269" y="59"/>
                  </a:cubicBezTo>
                  <a:close/>
                </a:path>
              </a:pathLst>
            </a:custGeom>
            <a:solidFill>
              <a:srgbClr val="E09F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6" name="Freeform 17"/>
            <p:cNvSpPr>
              <a:spLocks/>
            </p:cNvSpPr>
            <p:nvPr/>
          </p:nvSpPr>
          <p:spPr bwMode="auto">
            <a:xfrm>
              <a:off x="5357812" y="2461602"/>
              <a:ext cx="574675" cy="500062"/>
            </a:xfrm>
            <a:custGeom>
              <a:avLst/>
              <a:gdLst>
                <a:gd name="T0" fmla="*/ 107 w 376"/>
                <a:gd name="T1" fmla="*/ 59 h 328"/>
                <a:gd name="T2" fmla="*/ 49 w 376"/>
                <a:gd name="T3" fmla="*/ 317 h 328"/>
                <a:gd name="T4" fmla="*/ 74 w 376"/>
                <a:gd name="T5" fmla="*/ 322 h 328"/>
                <a:gd name="T6" fmla="*/ 367 w 376"/>
                <a:gd name="T7" fmla="*/ 117 h 328"/>
                <a:gd name="T8" fmla="*/ 370 w 376"/>
                <a:gd name="T9" fmla="*/ 93 h 328"/>
                <a:gd name="T10" fmla="*/ 107 w 376"/>
                <a:gd name="T11" fmla="*/ 59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6" h="328">
                  <a:moveTo>
                    <a:pt x="107" y="59"/>
                  </a:moveTo>
                  <a:cubicBezTo>
                    <a:pt x="23" y="117"/>
                    <a:pt x="0" y="230"/>
                    <a:pt x="49" y="317"/>
                  </a:cubicBezTo>
                  <a:cubicBezTo>
                    <a:pt x="54" y="326"/>
                    <a:pt x="66" y="328"/>
                    <a:pt x="74" y="322"/>
                  </a:cubicBezTo>
                  <a:cubicBezTo>
                    <a:pt x="367" y="117"/>
                    <a:pt x="367" y="117"/>
                    <a:pt x="367" y="117"/>
                  </a:cubicBezTo>
                  <a:cubicBezTo>
                    <a:pt x="375" y="112"/>
                    <a:pt x="376" y="100"/>
                    <a:pt x="370" y="93"/>
                  </a:cubicBezTo>
                  <a:cubicBezTo>
                    <a:pt x="305" y="16"/>
                    <a:pt x="191" y="0"/>
                    <a:pt x="107" y="59"/>
                  </a:cubicBezTo>
                  <a:close/>
                </a:path>
              </a:pathLst>
            </a:custGeom>
            <a:solidFill>
              <a:srgbClr val="E09F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7" name="Rectangle 18"/>
            <p:cNvSpPr>
              <a:spLocks noChangeArrowheads="1"/>
            </p:cNvSpPr>
            <p:nvPr/>
          </p:nvSpPr>
          <p:spPr bwMode="auto">
            <a:xfrm>
              <a:off x="6062662" y="2564790"/>
              <a:ext cx="65088" cy="25400"/>
            </a:xfrm>
            <a:prstGeom prst="rect">
              <a:avLst/>
            </a:prstGeom>
            <a:solidFill>
              <a:srgbClr val="CAC2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8" name="ValueShape"/>
            <p:cNvSpPr/>
            <p:nvPr/>
          </p:nvSpPr>
          <p:spPr>
            <a:xfrm>
              <a:off x="5689640" y="3002871"/>
              <a:ext cx="797853" cy="797853"/>
            </a:xfrm>
            <a:prstGeom prst="pie">
              <a:avLst>
                <a:gd name="adj1" fmla="val 16200000"/>
                <a:gd name="adj2" fmla="val 1944000"/>
              </a:avLst>
            </a:prstGeom>
            <a:solidFill>
              <a:schemeClr val="accent2">
                <a:lumMod val="10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tIns="121920" bIns="121920" rtlCol="0" anchor="ctr" anchorCtr="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333" dirty="0">
                <a:solidFill>
                  <a:srgbClr val="FFFFFF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Impact" panose="020B0806030902050204" pitchFamily="34" charset="0"/>
              </a:endParaRPr>
            </a:p>
          </p:txBody>
        </p:sp>
        <p:sp>
          <p:nvSpPr>
            <p:cNvPr id="149" name="ValueText"/>
            <p:cNvSpPr txBox="1"/>
            <p:nvPr/>
          </p:nvSpPr>
          <p:spPr>
            <a:xfrm>
              <a:off x="7068724" y="4318504"/>
              <a:ext cx="360048" cy="150499"/>
            </a:xfrm>
            <a:prstGeom prst="rect">
              <a:avLst/>
            </a:prstGeom>
            <a:noFill/>
          </p:spPr>
          <p:txBody>
            <a:bodyPr wrap="none" lIns="0" tIns="0" rIns="0" bIns="0" numCol="1" rtlCol="0" anchor="ctr" anchorCtr="1">
              <a:prstTxWarp prst="textPlain">
                <a:avLst/>
              </a:prstTxWarp>
              <a:normAutofit fontScale="2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6000">
                  <a:solidFill>
                    <a:schemeClr val="accent1">
                      <a:lumMod val="100000"/>
                    </a:schemeClr>
                  </a:solidFill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rPr>
                <a:t>34%</a:t>
              </a:r>
              <a:endParaRPr lang="en-US" sz="6000" dirty="0">
                <a:solidFill>
                  <a:schemeClr val="accent1">
                    <a:lumMod val="100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150" name="icon"/>
            <p:cNvSpPr/>
            <p:nvPr/>
          </p:nvSpPr>
          <p:spPr>
            <a:xfrm>
              <a:off x="4856535" y="4282183"/>
              <a:ext cx="192947" cy="223142"/>
            </a:xfrm>
            <a:prstGeom prst="roundRect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icon"/>
            <p:cNvSpPr/>
            <p:nvPr/>
          </p:nvSpPr>
          <p:spPr>
            <a:xfrm>
              <a:off x="5066085" y="4282183"/>
              <a:ext cx="192947" cy="223142"/>
            </a:xfrm>
            <a:prstGeom prst="roundRect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2" name="icon"/>
            <p:cNvSpPr/>
            <p:nvPr/>
          </p:nvSpPr>
          <p:spPr>
            <a:xfrm>
              <a:off x="5275635" y="4282183"/>
              <a:ext cx="192947" cy="223142"/>
            </a:xfrm>
            <a:prstGeom prst="roundRect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3" name="icon"/>
            <p:cNvSpPr/>
            <p:nvPr/>
          </p:nvSpPr>
          <p:spPr>
            <a:xfrm>
              <a:off x="5485185" y="4282183"/>
              <a:ext cx="192947" cy="223142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100000"/>
                  </a:schemeClr>
                </a:gs>
                <a:gs pos="100000">
                  <a:schemeClr val="lt2">
                    <a:lumMod val="100000"/>
                  </a:schemeClr>
                </a:gs>
                <a:gs pos="40000">
                  <a:schemeClr val="accent1">
                    <a:lumMod val="100000"/>
                  </a:schemeClr>
                </a:gs>
                <a:gs pos="40100">
                  <a:schemeClr val="lt2">
                    <a:lumMod val="10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4" name="icon"/>
            <p:cNvSpPr/>
            <p:nvPr/>
          </p:nvSpPr>
          <p:spPr>
            <a:xfrm>
              <a:off x="5694735" y="4282183"/>
              <a:ext cx="192947" cy="223142"/>
            </a:xfrm>
            <a:prstGeom prst="roundRect">
              <a:avLst/>
            </a:prstGeom>
            <a:solidFill>
              <a:schemeClr val="l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5" name="icon"/>
            <p:cNvSpPr/>
            <p:nvPr/>
          </p:nvSpPr>
          <p:spPr>
            <a:xfrm>
              <a:off x="5904285" y="4282183"/>
              <a:ext cx="192947" cy="223142"/>
            </a:xfrm>
            <a:prstGeom prst="roundRect">
              <a:avLst/>
            </a:prstGeom>
            <a:solidFill>
              <a:schemeClr val="l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6" name="icon"/>
            <p:cNvSpPr/>
            <p:nvPr/>
          </p:nvSpPr>
          <p:spPr>
            <a:xfrm>
              <a:off x="6113835" y="4282183"/>
              <a:ext cx="192947" cy="223142"/>
            </a:xfrm>
            <a:prstGeom prst="roundRect">
              <a:avLst/>
            </a:prstGeom>
            <a:solidFill>
              <a:schemeClr val="l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7" name="icon"/>
            <p:cNvSpPr/>
            <p:nvPr/>
          </p:nvSpPr>
          <p:spPr>
            <a:xfrm>
              <a:off x="6323385" y="4282183"/>
              <a:ext cx="192947" cy="223142"/>
            </a:xfrm>
            <a:prstGeom prst="roundRect">
              <a:avLst/>
            </a:prstGeom>
            <a:solidFill>
              <a:schemeClr val="l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8" name="icon"/>
            <p:cNvSpPr/>
            <p:nvPr/>
          </p:nvSpPr>
          <p:spPr>
            <a:xfrm>
              <a:off x="6532935" y="4282183"/>
              <a:ext cx="192947" cy="223142"/>
            </a:xfrm>
            <a:prstGeom prst="roundRect">
              <a:avLst/>
            </a:prstGeom>
            <a:solidFill>
              <a:schemeClr val="l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icon"/>
            <p:cNvSpPr/>
            <p:nvPr/>
          </p:nvSpPr>
          <p:spPr>
            <a:xfrm>
              <a:off x="6742485" y="4282183"/>
              <a:ext cx="192947" cy="223142"/>
            </a:xfrm>
            <a:prstGeom prst="roundRect">
              <a:avLst/>
            </a:prstGeom>
            <a:solidFill>
              <a:schemeClr val="l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0" name="组合 159" descr="6QQAAB+LCAAAAAAABADFUk1PwkAQ/S+r3hpTUMH0BkhNDwhJiR4Mh5Ud2jXdLdluDYT0vztb+pmC0cRoemmn7715b2YO5FLvt0Ac4guq9AOngaLC0yCIRTxGHJlGkUXGXDIug0cVp9uEOK+Hitb888J1OImjWD3TKAUjILnmNDp+Oh1SC7tQHB3s89o5LMI6WvPNhq9hGYKAErPkUo8k80PKEGFf2xhA8SDUEpKkKMzf3mGtGzTnzqDSJETNC9d178eD/sSI5W3sLLOID+tYsn81edsyOR1OB9NB2+S5YZdznnHJRSoKWN5mRneNUs8+FjljETRhntSgPqp19kwtf/e1wgZurATV2PBgZ1f1EG6Qa3x5ksEOlUqzpLX9wqQ5vJP3ZX5U55UfW01aUDxZQG8nUnd5NdoiIxlEZbpyhJUsbmYLT4g1hgjH1ZNV23zpAyVB6m6szPrbHP3hd5IcV2ZKv5hnCTv9sySG0cxw6oi+jJC3rBMUDlreC9srfD4B40dvTukEAAA="/>
          <p:cNvGrpSpPr/>
          <p:nvPr/>
        </p:nvGrpSpPr>
        <p:grpSpPr>
          <a:xfrm>
            <a:off x="8320813" y="1165954"/>
            <a:ext cx="2572237" cy="2226568"/>
            <a:chOff x="5241790" y="2113219"/>
            <a:chExt cx="2572237" cy="2226568"/>
          </a:xfrm>
        </p:grpSpPr>
        <p:sp>
          <p:nvSpPr>
            <p:cNvPr id="161" name="Freeform 5"/>
            <p:cNvSpPr>
              <a:spLocks/>
            </p:cNvSpPr>
            <p:nvPr/>
          </p:nvSpPr>
          <p:spPr bwMode="auto">
            <a:xfrm>
              <a:off x="6423928" y="2667257"/>
              <a:ext cx="366713" cy="373063"/>
            </a:xfrm>
            <a:custGeom>
              <a:avLst/>
              <a:gdLst>
                <a:gd name="T0" fmla="*/ 15 w 231"/>
                <a:gd name="T1" fmla="*/ 0 h 235"/>
                <a:gd name="T2" fmla="*/ 109 w 231"/>
                <a:gd name="T3" fmla="*/ 28 h 235"/>
                <a:gd name="T4" fmla="*/ 185 w 231"/>
                <a:gd name="T5" fmla="*/ 76 h 235"/>
                <a:gd name="T6" fmla="*/ 231 w 231"/>
                <a:gd name="T7" fmla="*/ 149 h 235"/>
                <a:gd name="T8" fmla="*/ 228 w 231"/>
                <a:gd name="T9" fmla="*/ 210 h 235"/>
                <a:gd name="T10" fmla="*/ 48 w 231"/>
                <a:gd name="T11" fmla="*/ 235 h 235"/>
                <a:gd name="T12" fmla="*/ 15 w 231"/>
                <a:gd name="T13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1" h="235">
                  <a:moveTo>
                    <a:pt x="15" y="0"/>
                  </a:moveTo>
                  <a:cubicBezTo>
                    <a:pt x="15" y="0"/>
                    <a:pt x="70" y="9"/>
                    <a:pt x="109" y="28"/>
                  </a:cubicBezTo>
                  <a:cubicBezTo>
                    <a:pt x="149" y="46"/>
                    <a:pt x="164" y="52"/>
                    <a:pt x="185" y="76"/>
                  </a:cubicBezTo>
                  <a:cubicBezTo>
                    <a:pt x="207" y="101"/>
                    <a:pt x="231" y="128"/>
                    <a:pt x="231" y="149"/>
                  </a:cubicBezTo>
                  <a:cubicBezTo>
                    <a:pt x="231" y="171"/>
                    <a:pt x="228" y="210"/>
                    <a:pt x="228" y="210"/>
                  </a:cubicBezTo>
                  <a:cubicBezTo>
                    <a:pt x="48" y="235"/>
                    <a:pt x="48" y="235"/>
                    <a:pt x="48" y="235"/>
                  </a:cubicBezTo>
                  <a:cubicBezTo>
                    <a:pt x="48" y="235"/>
                    <a:pt x="0" y="61"/>
                    <a:pt x="15" y="0"/>
                  </a:cubicBezTo>
                  <a:close/>
                </a:path>
              </a:pathLst>
            </a:custGeom>
            <a:solidFill>
              <a:srgbClr val="969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62" name="Freeform 6"/>
            <p:cNvSpPr>
              <a:spLocks/>
            </p:cNvSpPr>
            <p:nvPr/>
          </p:nvSpPr>
          <p:spPr bwMode="auto">
            <a:xfrm>
              <a:off x="6022291" y="2113219"/>
              <a:ext cx="609600" cy="877888"/>
            </a:xfrm>
            <a:custGeom>
              <a:avLst/>
              <a:gdLst>
                <a:gd name="T0" fmla="*/ 70 w 384"/>
                <a:gd name="T1" fmla="*/ 417 h 554"/>
                <a:gd name="T2" fmla="*/ 40 w 384"/>
                <a:gd name="T3" fmla="*/ 238 h 554"/>
                <a:gd name="T4" fmla="*/ 146 w 384"/>
                <a:gd name="T5" fmla="*/ 113 h 554"/>
                <a:gd name="T6" fmla="*/ 125 w 384"/>
                <a:gd name="T7" fmla="*/ 31 h 554"/>
                <a:gd name="T8" fmla="*/ 192 w 384"/>
                <a:gd name="T9" fmla="*/ 25 h 554"/>
                <a:gd name="T10" fmla="*/ 207 w 384"/>
                <a:gd name="T11" fmla="*/ 95 h 554"/>
                <a:gd name="T12" fmla="*/ 234 w 384"/>
                <a:gd name="T13" fmla="*/ 15 h 554"/>
                <a:gd name="T14" fmla="*/ 292 w 384"/>
                <a:gd name="T15" fmla="*/ 28 h 554"/>
                <a:gd name="T16" fmla="*/ 295 w 384"/>
                <a:gd name="T17" fmla="*/ 107 h 554"/>
                <a:gd name="T18" fmla="*/ 374 w 384"/>
                <a:gd name="T19" fmla="*/ 235 h 554"/>
                <a:gd name="T20" fmla="*/ 231 w 384"/>
                <a:gd name="T21" fmla="*/ 420 h 554"/>
                <a:gd name="T22" fmla="*/ 225 w 384"/>
                <a:gd name="T23" fmla="*/ 554 h 554"/>
                <a:gd name="T24" fmla="*/ 70 w 384"/>
                <a:gd name="T25" fmla="*/ 417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4" h="554">
                  <a:moveTo>
                    <a:pt x="70" y="417"/>
                  </a:moveTo>
                  <a:cubicBezTo>
                    <a:pt x="70" y="417"/>
                    <a:pt x="0" y="329"/>
                    <a:pt x="40" y="238"/>
                  </a:cubicBezTo>
                  <a:cubicBezTo>
                    <a:pt x="79" y="146"/>
                    <a:pt x="146" y="113"/>
                    <a:pt x="146" y="113"/>
                  </a:cubicBezTo>
                  <a:cubicBezTo>
                    <a:pt x="125" y="31"/>
                    <a:pt x="125" y="31"/>
                    <a:pt x="125" y="31"/>
                  </a:cubicBezTo>
                  <a:cubicBezTo>
                    <a:pt x="125" y="31"/>
                    <a:pt x="167" y="0"/>
                    <a:pt x="192" y="25"/>
                  </a:cubicBezTo>
                  <a:cubicBezTo>
                    <a:pt x="207" y="95"/>
                    <a:pt x="207" y="95"/>
                    <a:pt x="207" y="95"/>
                  </a:cubicBezTo>
                  <a:cubicBezTo>
                    <a:pt x="234" y="15"/>
                    <a:pt x="234" y="15"/>
                    <a:pt x="234" y="15"/>
                  </a:cubicBezTo>
                  <a:cubicBezTo>
                    <a:pt x="234" y="15"/>
                    <a:pt x="277" y="6"/>
                    <a:pt x="292" y="28"/>
                  </a:cubicBezTo>
                  <a:cubicBezTo>
                    <a:pt x="295" y="107"/>
                    <a:pt x="295" y="107"/>
                    <a:pt x="295" y="107"/>
                  </a:cubicBezTo>
                  <a:cubicBezTo>
                    <a:pt x="295" y="107"/>
                    <a:pt x="384" y="162"/>
                    <a:pt x="374" y="235"/>
                  </a:cubicBezTo>
                  <a:cubicBezTo>
                    <a:pt x="365" y="308"/>
                    <a:pt x="231" y="420"/>
                    <a:pt x="231" y="420"/>
                  </a:cubicBezTo>
                  <a:cubicBezTo>
                    <a:pt x="225" y="554"/>
                    <a:pt x="225" y="554"/>
                    <a:pt x="225" y="554"/>
                  </a:cubicBezTo>
                  <a:lnTo>
                    <a:pt x="70" y="417"/>
                  </a:lnTo>
                  <a:close/>
                </a:path>
              </a:pathLst>
            </a:custGeom>
            <a:solidFill>
              <a:srgbClr val="969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63" name="Freeform 7"/>
            <p:cNvSpPr>
              <a:spLocks/>
            </p:cNvSpPr>
            <p:nvPr/>
          </p:nvSpPr>
          <p:spPr bwMode="auto">
            <a:xfrm>
              <a:off x="5795278" y="2297369"/>
              <a:ext cx="342900" cy="1533525"/>
            </a:xfrm>
            <a:custGeom>
              <a:avLst/>
              <a:gdLst>
                <a:gd name="T0" fmla="*/ 55 w 216"/>
                <a:gd name="T1" fmla="*/ 30 h 968"/>
                <a:gd name="T2" fmla="*/ 79 w 216"/>
                <a:gd name="T3" fmla="*/ 179 h 968"/>
                <a:gd name="T4" fmla="*/ 0 w 216"/>
                <a:gd name="T5" fmla="*/ 432 h 968"/>
                <a:gd name="T6" fmla="*/ 64 w 216"/>
                <a:gd name="T7" fmla="*/ 688 h 968"/>
                <a:gd name="T8" fmla="*/ 43 w 216"/>
                <a:gd name="T9" fmla="*/ 919 h 968"/>
                <a:gd name="T10" fmla="*/ 167 w 216"/>
                <a:gd name="T11" fmla="*/ 937 h 968"/>
                <a:gd name="T12" fmla="*/ 183 w 216"/>
                <a:gd name="T13" fmla="*/ 752 h 968"/>
                <a:gd name="T14" fmla="*/ 216 w 216"/>
                <a:gd name="T15" fmla="*/ 316 h 968"/>
                <a:gd name="T16" fmla="*/ 189 w 216"/>
                <a:gd name="T17" fmla="*/ 18 h 968"/>
                <a:gd name="T18" fmla="*/ 55 w 216"/>
                <a:gd name="T19" fmla="*/ 30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6" h="968">
                  <a:moveTo>
                    <a:pt x="55" y="30"/>
                  </a:moveTo>
                  <a:cubicBezTo>
                    <a:pt x="55" y="30"/>
                    <a:pt x="97" y="119"/>
                    <a:pt x="79" y="179"/>
                  </a:cubicBezTo>
                  <a:cubicBezTo>
                    <a:pt x="61" y="240"/>
                    <a:pt x="0" y="377"/>
                    <a:pt x="0" y="432"/>
                  </a:cubicBezTo>
                  <a:cubicBezTo>
                    <a:pt x="0" y="487"/>
                    <a:pt x="64" y="688"/>
                    <a:pt x="64" y="688"/>
                  </a:cubicBezTo>
                  <a:cubicBezTo>
                    <a:pt x="43" y="919"/>
                    <a:pt x="43" y="919"/>
                    <a:pt x="43" y="919"/>
                  </a:cubicBezTo>
                  <a:cubicBezTo>
                    <a:pt x="43" y="919"/>
                    <a:pt x="73" y="968"/>
                    <a:pt x="167" y="937"/>
                  </a:cubicBezTo>
                  <a:cubicBezTo>
                    <a:pt x="183" y="752"/>
                    <a:pt x="183" y="752"/>
                    <a:pt x="183" y="752"/>
                  </a:cubicBezTo>
                  <a:cubicBezTo>
                    <a:pt x="216" y="316"/>
                    <a:pt x="216" y="316"/>
                    <a:pt x="216" y="316"/>
                  </a:cubicBezTo>
                  <a:cubicBezTo>
                    <a:pt x="216" y="316"/>
                    <a:pt x="195" y="42"/>
                    <a:pt x="189" y="18"/>
                  </a:cubicBezTo>
                  <a:cubicBezTo>
                    <a:pt x="189" y="18"/>
                    <a:pt x="140" y="0"/>
                    <a:pt x="55" y="30"/>
                  </a:cubicBezTo>
                  <a:close/>
                </a:path>
              </a:pathLst>
            </a:custGeom>
            <a:solidFill>
              <a:srgbClr val="CAC2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64" name="Freeform 8"/>
            <p:cNvSpPr>
              <a:spLocks/>
            </p:cNvSpPr>
            <p:nvPr/>
          </p:nvSpPr>
          <p:spPr bwMode="auto">
            <a:xfrm>
              <a:off x="5712728" y="2441832"/>
              <a:ext cx="231775" cy="206375"/>
            </a:xfrm>
            <a:custGeom>
              <a:avLst/>
              <a:gdLst>
                <a:gd name="T0" fmla="*/ 37 w 146"/>
                <a:gd name="T1" fmla="*/ 37 h 131"/>
                <a:gd name="T2" fmla="*/ 43 w 146"/>
                <a:gd name="T3" fmla="*/ 131 h 131"/>
                <a:gd name="T4" fmla="*/ 146 w 146"/>
                <a:gd name="T5" fmla="*/ 91 h 131"/>
                <a:gd name="T6" fmla="*/ 137 w 146"/>
                <a:gd name="T7" fmla="*/ 0 h 131"/>
                <a:gd name="T8" fmla="*/ 37 w 146"/>
                <a:gd name="T9" fmla="*/ 3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131">
                  <a:moveTo>
                    <a:pt x="37" y="37"/>
                  </a:moveTo>
                  <a:cubicBezTo>
                    <a:pt x="37" y="37"/>
                    <a:pt x="0" y="110"/>
                    <a:pt x="43" y="131"/>
                  </a:cubicBezTo>
                  <a:cubicBezTo>
                    <a:pt x="146" y="91"/>
                    <a:pt x="146" y="91"/>
                    <a:pt x="146" y="91"/>
                  </a:cubicBezTo>
                  <a:cubicBezTo>
                    <a:pt x="137" y="0"/>
                    <a:pt x="137" y="0"/>
                    <a:pt x="137" y="0"/>
                  </a:cubicBezTo>
                  <a:lnTo>
                    <a:pt x="37" y="37"/>
                  </a:lnTo>
                  <a:close/>
                </a:path>
              </a:pathLst>
            </a:custGeom>
            <a:solidFill>
              <a:srgbClr val="CAC2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65" name="Freeform 9"/>
            <p:cNvSpPr>
              <a:spLocks/>
            </p:cNvSpPr>
            <p:nvPr/>
          </p:nvSpPr>
          <p:spPr bwMode="auto">
            <a:xfrm>
              <a:off x="6201678" y="2418019"/>
              <a:ext cx="652463" cy="1054100"/>
            </a:xfrm>
            <a:custGeom>
              <a:avLst/>
              <a:gdLst>
                <a:gd name="T0" fmla="*/ 0 w 411"/>
                <a:gd name="T1" fmla="*/ 259 h 666"/>
                <a:gd name="T2" fmla="*/ 67 w 411"/>
                <a:gd name="T3" fmla="*/ 161 h 666"/>
                <a:gd name="T4" fmla="*/ 124 w 411"/>
                <a:gd name="T5" fmla="*/ 64 h 666"/>
                <a:gd name="T6" fmla="*/ 207 w 411"/>
                <a:gd name="T7" fmla="*/ 52 h 666"/>
                <a:gd name="T8" fmla="*/ 380 w 411"/>
                <a:gd name="T9" fmla="*/ 24 h 666"/>
                <a:gd name="T10" fmla="*/ 380 w 411"/>
                <a:gd name="T11" fmla="*/ 100 h 666"/>
                <a:gd name="T12" fmla="*/ 170 w 411"/>
                <a:gd name="T13" fmla="*/ 359 h 666"/>
                <a:gd name="T14" fmla="*/ 0 w 411"/>
                <a:gd name="T15" fmla="*/ 25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1" h="666">
                  <a:moveTo>
                    <a:pt x="0" y="259"/>
                  </a:moveTo>
                  <a:cubicBezTo>
                    <a:pt x="0" y="259"/>
                    <a:pt x="54" y="192"/>
                    <a:pt x="67" y="161"/>
                  </a:cubicBezTo>
                  <a:cubicBezTo>
                    <a:pt x="79" y="131"/>
                    <a:pt x="82" y="61"/>
                    <a:pt x="124" y="64"/>
                  </a:cubicBezTo>
                  <a:cubicBezTo>
                    <a:pt x="167" y="67"/>
                    <a:pt x="185" y="64"/>
                    <a:pt x="207" y="52"/>
                  </a:cubicBezTo>
                  <a:cubicBezTo>
                    <a:pt x="228" y="40"/>
                    <a:pt x="338" y="0"/>
                    <a:pt x="380" y="24"/>
                  </a:cubicBezTo>
                  <a:cubicBezTo>
                    <a:pt x="380" y="24"/>
                    <a:pt x="411" y="67"/>
                    <a:pt x="380" y="100"/>
                  </a:cubicBezTo>
                  <a:cubicBezTo>
                    <a:pt x="380" y="100"/>
                    <a:pt x="173" y="52"/>
                    <a:pt x="170" y="359"/>
                  </a:cubicBezTo>
                  <a:cubicBezTo>
                    <a:pt x="167" y="666"/>
                    <a:pt x="0" y="259"/>
                    <a:pt x="0" y="259"/>
                  </a:cubicBezTo>
                  <a:close/>
                </a:path>
              </a:pathLst>
            </a:custGeom>
            <a:solidFill>
              <a:srgbClr val="CAC2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66" name="ValueShape"/>
            <p:cNvSpPr>
              <a:spLocks/>
            </p:cNvSpPr>
            <p:nvPr/>
          </p:nvSpPr>
          <p:spPr bwMode="auto">
            <a:xfrm>
              <a:off x="5517466" y="2600582"/>
              <a:ext cx="1533525" cy="1357313"/>
            </a:xfrm>
            <a:custGeom>
              <a:avLst/>
              <a:gdLst>
                <a:gd name="T0" fmla="*/ 505 w 966"/>
                <a:gd name="T1" fmla="*/ 109 h 856"/>
                <a:gd name="T2" fmla="*/ 276 w 966"/>
                <a:gd name="T3" fmla="*/ 23 h 856"/>
                <a:gd name="T4" fmla="*/ 100 w 966"/>
                <a:gd name="T5" fmla="*/ 381 h 856"/>
                <a:gd name="T6" fmla="*/ 445 w 966"/>
                <a:gd name="T7" fmla="*/ 769 h 856"/>
                <a:gd name="T8" fmla="*/ 783 w 966"/>
                <a:gd name="T9" fmla="*/ 842 h 856"/>
                <a:gd name="T10" fmla="*/ 929 w 966"/>
                <a:gd name="T11" fmla="*/ 474 h 856"/>
                <a:gd name="T12" fmla="*/ 800 w 966"/>
                <a:gd name="T13" fmla="*/ 166 h 856"/>
                <a:gd name="T14" fmla="*/ 505 w 966"/>
                <a:gd name="T15" fmla="*/ 109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6" h="856">
                  <a:moveTo>
                    <a:pt x="505" y="109"/>
                  </a:moveTo>
                  <a:cubicBezTo>
                    <a:pt x="505" y="109"/>
                    <a:pt x="372" y="0"/>
                    <a:pt x="276" y="23"/>
                  </a:cubicBezTo>
                  <a:cubicBezTo>
                    <a:pt x="180" y="46"/>
                    <a:pt x="0" y="176"/>
                    <a:pt x="100" y="381"/>
                  </a:cubicBezTo>
                  <a:cubicBezTo>
                    <a:pt x="199" y="587"/>
                    <a:pt x="352" y="726"/>
                    <a:pt x="445" y="769"/>
                  </a:cubicBezTo>
                  <a:cubicBezTo>
                    <a:pt x="538" y="813"/>
                    <a:pt x="710" y="856"/>
                    <a:pt x="783" y="842"/>
                  </a:cubicBezTo>
                  <a:cubicBezTo>
                    <a:pt x="856" y="829"/>
                    <a:pt x="966" y="604"/>
                    <a:pt x="929" y="474"/>
                  </a:cubicBezTo>
                  <a:cubicBezTo>
                    <a:pt x="893" y="345"/>
                    <a:pt x="840" y="176"/>
                    <a:pt x="800" y="166"/>
                  </a:cubicBezTo>
                  <a:cubicBezTo>
                    <a:pt x="760" y="156"/>
                    <a:pt x="591" y="179"/>
                    <a:pt x="505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100000"/>
                  </a:schemeClr>
                </a:gs>
                <a:gs pos="100000">
                  <a:schemeClr val="lt2">
                    <a:lumMod val="100000"/>
                  </a:schemeClr>
                </a:gs>
                <a:gs pos="30000">
                  <a:schemeClr val="accent1">
                    <a:lumMod val="100000"/>
                  </a:schemeClr>
                </a:gs>
                <a:gs pos="30100">
                  <a:schemeClr val="lt2">
                    <a:lumMod val="10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none" lIns="91440" tIns="45720" rIns="91440" bIns="45720" numCol="1" anchor="ctr" anchorCtr="1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67" name="ValueText"/>
            <p:cNvSpPr txBox="1"/>
            <p:nvPr/>
          </p:nvSpPr>
          <p:spPr>
            <a:xfrm>
              <a:off x="7453979" y="4152966"/>
              <a:ext cx="360048" cy="150499"/>
            </a:xfrm>
            <a:prstGeom prst="rect">
              <a:avLst/>
            </a:prstGeom>
            <a:noFill/>
          </p:spPr>
          <p:txBody>
            <a:bodyPr wrap="none" lIns="0" tIns="0" rIns="0" bIns="0" numCol="1" rtlCol="0" anchor="ctr" anchorCtr="1">
              <a:prstTxWarp prst="textPlain">
                <a:avLst/>
              </a:prstTxWarp>
              <a:normAutofit fontScale="2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6000">
                  <a:solidFill>
                    <a:schemeClr val="accent1">
                      <a:lumMod val="100000"/>
                    </a:schemeClr>
                  </a:solidFill>
                  <a:latin typeface="Impact" panose="020B0806030902050204" pitchFamily="34" charset="0"/>
                  <a:ea typeface="微软雅黑" panose="020B0503020204020204" pitchFamily="34" charset="-122"/>
                  <a:cs typeface="+mn-ea"/>
                  <a:sym typeface="Impact" panose="020B0806030902050204" pitchFamily="34" charset="0"/>
                </a:rPr>
                <a:t>30%</a:t>
              </a:r>
              <a:endParaRPr lang="en-US" sz="6000" dirty="0">
                <a:solidFill>
                  <a:schemeClr val="accent1">
                    <a:lumMod val="100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Impact" panose="020B0806030902050204" pitchFamily="34" charset="0"/>
              </a:endParaRPr>
            </a:p>
          </p:txBody>
        </p:sp>
        <p:sp>
          <p:nvSpPr>
            <p:cNvPr id="168" name="icon"/>
            <p:cNvSpPr/>
            <p:nvPr/>
          </p:nvSpPr>
          <p:spPr>
            <a:xfrm>
              <a:off x="5241790" y="4116645"/>
              <a:ext cx="192947" cy="223142"/>
            </a:xfrm>
            <a:prstGeom prst="roundRect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icon"/>
            <p:cNvSpPr/>
            <p:nvPr/>
          </p:nvSpPr>
          <p:spPr>
            <a:xfrm>
              <a:off x="5451340" y="4116645"/>
              <a:ext cx="192947" cy="223142"/>
            </a:xfrm>
            <a:prstGeom prst="roundRect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icon"/>
            <p:cNvSpPr/>
            <p:nvPr/>
          </p:nvSpPr>
          <p:spPr>
            <a:xfrm>
              <a:off x="5660890" y="4116645"/>
              <a:ext cx="192947" cy="223142"/>
            </a:xfrm>
            <a:prstGeom prst="roundRect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icon"/>
            <p:cNvSpPr/>
            <p:nvPr/>
          </p:nvSpPr>
          <p:spPr>
            <a:xfrm>
              <a:off x="5870440" y="4116645"/>
              <a:ext cx="192947" cy="223142"/>
            </a:xfrm>
            <a:prstGeom prst="roundRect">
              <a:avLst/>
            </a:prstGeom>
            <a:solidFill>
              <a:schemeClr val="l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2" name="icon"/>
            <p:cNvSpPr/>
            <p:nvPr/>
          </p:nvSpPr>
          <p:spPr>
            <a:xfrm>
              <a:off x="6079990" y="4116645"/>
              <a:ext cx="192947" cy="223142"/>
            </a:xfrm>
            <a:prstGeom prst="roundRect">
              <a:avLst/>
            </a:prstGeom>
            <a:solidFill>
              <a:schemeClr val="l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icon"/>
            <p:cNvSpPr/>
            <p:nvPr/>
          </p:nvSpPr>
          <p:spPr>
            <a:xfrm>
              <a:off x="6289540" y="4116645"/>
              <a:ext cx="192947" cy="223142"/>
            </a:xfrm>
            <a:prstGeom prst="roundRect">
              <a:avLst/>
            </a:prstGeom>
            <a:solidFill>
              <a:schemeClr val="l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icon"/>
            <p:cNvSpPr/>
            <p:nvPr/>
          </p:nvSpPr>
          <p:spPr>
            <a:xfrm>
              <a:off x="6499090" y="4116645"/>
              <a:ext cx="192947" cy="223142"/>
            </a:xfrm>
            <a:prstGeom prst="roundRect">
              <a:avLst/>
            </a:prstGeom>
            <a:solidFill>
              <a:schemeClr val="l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icon"/>
            <p:cNvSpPr/>
            <p:nvPr/>
          </p:nvSpPr>
          <p:spPr>
            <a:xfrm>
              <a:off x="6708640" y="4116645"/>
              <a:ext cx="192947" cy="223142"/>
            </a:xfrm>
            <a:prstGeom prst="roundRect">
              <a:avLst/>
            </a:prstGeom>
            <a:solidFill>
              <a:schemeClr val="l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icon"/>
            <p:cNvSpPr/>
            <p:nvPr/>
          </p:nvSpPr>
          <p:spPr>
            <a:xfrm>
              <a:off x="6918190" y="4116645"/>
              <a:ext cx="192947" cy="223142"/>
            </a:xfrm>
            <a:prstGeom prst="roundRect">
              <a:avLst/>
            </a:prstGeom>
            <a:solidFill>
              <a:schemeClr val="l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icon"/>
            <p:cNvSpPr/>
            <p:nvPr/>
          </p:nvSpPr>
          <p:spPr>
            <a:xfrm>
              <a:off x="7127740" y="4116645"/>
              <a:ext cx="192947" cy="223142"/>
            </a:xfrm>
            <a:prstGeom prst="roundRect">
              <a:avLst/>
            </a:prstGeom>
            <a:solidFill>
              <a:schemeClr val="l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58134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2" name="组合 1451"/>
          <p:cNvGrpSpPr/>
          <p:nvPr/>
        </p:nvGrpSpPr>
        <p:grpSpPr>
          <a:xfrm>
            <a:off x="1036198" y="2607123"/>
            <a:ext cx="2474598" cy="2110379"/>
            <a:chOff x="1404938" y="2619375"/>
            <a:chExt cx="2416175" cy="2060556"/>
          </a:xfrm>
        </p:grpSpPr>
        <p:grpSp>
          <p:nvGrpSpPr>
            <p:cNvPr id="1431" name="组合 1430"/>
            <p:cNvGrpSpPr/>
            <p:nvPr/>
          </p:nvGrpSpPr>
          <p:grpSpPr>
            <a:xfrm>
              <a:off x="1404938" y="2619375"/>
              <a:ext cx="2416175" cy="1976438"/>
              <a:chOff x="1404938" y="2619375"/>
              <a:chExt cx="2416175" cy="1976438"/>
            </a:xfrm>
          </p:grpSpPr>
          <p:sp>
            <p:nvSpPr>
              <p:cNvPr id="1411" name="Freeform 5"/>
              <p:cNvSpPr>
                <a:spLocks/>
              </p:cNvSpPr>
              <p:nvPr/>
            </p:nvSpPr>
            <p:spPr bwMode="auto">
              <a:xfrm>
                <a:off x="1666876" y="3978275"/>
                <a:ext cx="1800225" cy="617538"/>
              </a:xfrm>
              <a:custGeom>
                <a:avLst/>
                <a:gdLst>
                  <a:gd name="T0" fmla="*/ 715 w 719"/>
                  <a:gd name="T1" fmla="*/ 99 h 246"/>
                  <a:gd name="T2" fmla="*/ 367 w 719"/>
                  <a:gd name="T3" fmla="*/ 233 h 246"/>
                  <a:gd name="T4" fmla="*/ 4 w 719"/>
                  <a:gd name="T5" fmla="*/ 147 h 246"/>
                  <a:gd name="T6" fmla="*/ 352 w 719"/>
                  <a:gd name="T7" fmla="*/ 13 h 246"/>
                  <a:gd name="T8" fmla="*/ 715 w 719"/>
                  <a:gd name="T9" fmla="*/ 99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9" h="246">
                    <a:moveTo>
                      <a:pt x="715" y="99"/>
                    </a:moveTo>
                    <a:cubicBezTo>
                      <a:pt x="719" y="159"/>
                      <a:pt x="563" y="219"/>
                      <a:pt x="367" y="233"/>
                    </a:cubicBezTo>
                    <a:cubicBezTo>
                      <a:pt x="171" y="246"/>
                      <a:pt x="9" y="208"/>
                      <a:pt x="4" y="147"/>
                    </a:cubicBezTo>
                    <a:cubicBezTo>
                      <a:pt x="0" y="86"/>
                      <a:pt x="156" y="26"/>
                      <a:pt x="352" y="13"/>
                    </a:cubicBezTo>
                    <a:cubicBezTo>
                      <a:pt x="549" y="0"/>
                      <a:pt x="711" y="38"/>
                      <a:pt x="715" y="99"/>
                    </a:cubicBezTo>
                    <a:close/>
                  </a:path>
                </a:pathLst>
              </a:custGeom>
              <a:solidFill>
                <a:srgbClr val="CAC2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2" name="Freeform 6"/>
              <p:cNvSpPr>
                <a:spLocks/>
              </p:cNvSpPr>
              <p:nvPr/>
            </p:nvSpPr>
            <p:spPr bwMode="auto">
              <a:xfrm>
                <a:off x="1404938" y="3817938"/>
                <a:ext cx="2311400" cy="730250"/>
              </a:xfrm>
              <a:custGeom>
                <a:avLst/>
                <a:gdLst>
                  <a:gd name="T0" fmla="*/ 919 w 923"/>
                  <a:gd name="T1" fmla="*/ 115 h 291"/>
                  <a:gd name="T2" fmla="*/ 471 w 923"/>
                  <a:gd name="T3" fmla="*/ 274 h 291"/>
                  <a:gd name="T4" fmla="*/ 5 w 923"/>
                  <a:gd name="T5" fmla="*/ 176 h 291"/>
                  <a:gd name="T6" fmla="*/ 453 w 923"/>
                  <a:gd name="T7" fmla="*/ 18 h 291"/>
                  <a:gd name="T8" fmla="*/ 919 w 923"/>
                  <a:gd name="T9" fmla="*/ 115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3" h="291">
                    <a:moveTo>
                      <a:pt x="919" y="115"/>
                    </a:moveTo>
                    <a:cubicBezTo>
                      <a:pt x="923" y="185"/>
                      <a:pt x="723" y="256"/>
                      <a:pt x="471" y="274"/>
                    </a:cubicBezTo>
                    <a:cubicBezTo>
                      <a:pt x="218" y="291"/>
                      <a:pt x="10" y="247"/>
                      <a:pt x="5" y="176"/>
                    </a:cubicBezTo>
                    <a:cubicBezTo>
                      <a:pt x="0" y="106"/>
                      <a:pt x="201" y="35"/>
                      <a:pt x="453" y="18"/>
                    </a:cubicBezTo>
                    <a:cubicBezTo>
                      <a:pt x="705" y="0"/>
                      <a:pt x="914" y="44"/>
                      <a:pt x="919" y="115"/>
                    </a:cubicBezTo>
                    <a:close/>
                  </a:path>
                </a:pathLst>
              </a:custGeom>
              <a:solidFill>
                <a:srgbClr val="F3ED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3" name="Freeform 7"/>
              <p:cNvSpPr>
                <a:spLocks/>
              </p:cNvSpPr>
              <p:nvPr/>
            </p:nvSpPr>
            <p:spPr bwMode="auto">
              <a:xfrm>
                <a:off x="2046288" y="4022725"/>
                <a:ext cx="1165225" cy="357188"/>
              </a:xfrm>
              <a:custGeom>
                <a:avLst/>
                <a:gdLst>
                  <a:gd name="T0" fmla="*/ 464 w 466"/>
                  <a:gd name="T1" fmla="*/ 52 h 142"/>
                  <a:gd name="T2" fmla="*/ 237 w 466"/>
                  <a:gd name="T3" fmla="*/ 131 h 142"/>
                  <a:gd name="T4" fmla="*/ 2 w 466"/>
                  <a:gd name="T5" fmla="*/ 90 h 142"/>
                  <a:gd name="T6" fmla="*/ 229 w 466"/>
                  <a:gd name="T7" fmla="*/ 11 h 142"/>
                  <a:gd name="T8" fmla="*/ 464 w 466"/>
                  <a:gd name="T9" fmla="*/ 52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6" h="142">
                    <a:moveTo>
                      <a:pt x="464" y="52"/>
                    </a:moveTo>
                    <a:cubicBezTo>
                      <a:pt x="466" y="85"/>
                      <a:pt x="365" y="120"/>
                      <a:pt x="237" y="131"/>
                    </a:cubicBezTo>
                    <a:cubicBezTo>
                      <a:pt x="109" y="142"/>
                      <a:pt x="4" y="123"/>
                      <a:pt x="2" y="90"/>
                    </a:cubicBezTo>
                    <a:cubicBezTo>
                      <a:pt x="0" y="57"/>
                      <a:pt x="101" y="21"/>
                      <a:pt x="229" y="11"/>
                    </a:cubicBezTo>
                    <a:cubicBezTo>
                      <a:pt x="356" y="0"/>
                      <a:pt x="462" y="18"/>
                      <a:pt x="464" y="52"/>
                    </a:cubicBezTo>
                    <a:close/>
                  </a:path>
                </a:pathLst>
              </a:custGeom>
              <a:solidFill>
                <a:srgbClr val="CAC2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4" name="Freeform 8"/>
              <p:cNvSpPr>
                <a:spLocks/>
              </p:cNvSpPr>
              <p:nvPr/>
            </p:nvSpPr>
            <p:spPr bwMode="auto">
              <a:xfrm>
                <a:off x="3192463" y="3070225"/>
                <a:ext cx="628650" cy="935038"/>
              </a:xfrm>
              <a:custGeom>
                <a:avLst/>
                <a:gdLst>
                  <a:gd name="T0" fmla="*/ 23 w 251"/>
                  <a:gd name="T1" fmla="*/ 299 h 373"/>
                  <a:gd name="T2" fmla="*/ 149 w 251"/>
                  <a:gd name="T3" fmla="*/ 236 h 373"/>
                  <a:gd name="T4" fmla="*/ 74 w 251"/>
                  <a:gd name="T5" fmla="*/ 93 h 373"/>
                  <a:gd name="T6" fmla="*/ 73 w 251"/>
                  <a:gd name="T7" fmla="*/ 29 h 373"/>
                  <a:gd name="T8" fmla="*/ 207 w 251"/>
                  <a:gd name="T9" fmla="*/ 88 h 373"/>
                  <a:gd name="T10" fmla="*/ 0 w 251"/>
                  <a:gd name="T11" fmla="*/ 354 h 373"/>
                  <a:gd name="T12" fmla="*/ 23 w 251"/>
                  <a:gd name="T13" fmla="*/ 299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1" h="373">
                    <a:moveTo>
                      <a:pt x="23" y="299"/>
                    </a:moveTo>
                    <a:cubicBezTo>
                      <a:pt x="23" y="299"/>
                      <a:pt x="107" y="310"/>
                      <a:pt x="149" y="236"/>
                    </a:cubicBezTo>
                    <a:cubicBezTo>
                      <a:pt x="191" y="163"/>
                      <a:pt x="160" y="58"/>
                      <a:pt x="74" y="93"/>
                    </a:cubicBezTo>
                    <a:cubicBezTo>
                      <a:pt x="73" y="29"/>
                      <a:pt x="73" y="29"/>
                      <a:pt x="73" y="29"/>
                    </a:cubicBezTo>
                    <a:cubicBezTo>
                      <a:pt x="73" y="29"/>
                      <a:pt x="163" y="0"/>
                      <a:pt x="207" y="88"/>
                    </a:cubicBezTo>
                    <a:cubicBezTo>
                      <a:pt x="251" y="175"/>
                      <a:pt x="201" y="373"/>
                      <a:pt x="0" y="354"/>
                    </a:cubicBezTo>
                    <a:lnTo>
                      <a:pt x="23" y="299"/>
                    </a:lnTo>
                    <a:close/>
                  </a:path>
                </a:pathLst>
              </a:custGeom>
              <a:solidFill>
                <a:srgbClr val="D0B0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5" name="Freeform 9"/>
              <p:cNvSpPr>
                <a:spLocks/>
              </p:cNvSpPr>
              <p:nvPr/>
            </p:nvSpPr>
            <p:spPr bwMode="auto">
              <a:xfrm>
                <a:off x="3192463" y="3160713"/>
                <a:ext cx="547688" cy="814388"/>
              </a:xfrm>
              <a:custGeom>
                <a:avLst/>
                <a:gdLst>
                  <a:gd name="T0" fmla="*/ 17 w 219"/>
                  <a:gd name="T1" fmla="*/ 278 h 325"/>
                  <a:gd name="T2" fmla="*/ 0 w 219"/>
                  <a:gd name="T3" fmla="*/ 318 h 325"/>
                  <a:gd name="T4" fmla="*/ 166 w 219"/>
                  <a:gd name="T5" fmla="*/ 264 h 325"/>
                  <a:gd name="T6" fmla="*/ 194 w 219"/>
                  <a:gd name="T7" fmla="*/ 67 h 325"/>
                  <a:gd name="T8" fmla="*/ 73 w 219"/>
                  <a:gd name="T9" fmla="*/ 5 h 325"/>
                  <a:gd name="T10" fmla="*/ 74 w 219"/>
                  <a:gd name="T11" fmla="*/ 57 h 325"/>
                  <a:gd name="T12" fmla="*/ 149 w 219"/>
                  <a:gd name="T13" fmla="*/ 200 h 325"/>
                  <a:gd name="T14" fmla="*/ 128 w 219"/>
                  <a:gd name="T15" fmla="*/ 227 h 325"/>
                  <a:gd name="T16" fmla="*/ 17 w 219"/>
                  <a:gd name="T17" fmla="*/ 278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9" h="325">
                    <a:moveTo>
                      <a:pt x="17" y="278"/>
                    </a:moveTo>
                    <a:cubicBezTo>
                      <a:pt x="0" y="318"/>
                      <a:pt x="0" y="318"/>
                      <a:pt x="0" y="318"/>
                    </a:cubicBezTo>
                    <a:cubicBezTo>
                      <a:pt x="76" y="325"/>
                      <a:pt x="131" y="301"/>
                      <a:pt x="166" y="264"/>
                    </a:cubicBezTo>
                    <a:cubicBezTo>
                      <a:pt x="214" y="203"/>
                      <a:pt x="219" y="117"/>
                      <a:pt x="194" y="67"/>
                    </a:cubicBezTo>
                    <a:cubicBezTo>
                      <a:pt x="160" y="0"/>
                      <a:pt x="100" y="1"/>
                      <a:pt x="73" y="5"/>
                    </a:cubicBezTo>
                    <a:cubicBezTo>
                      <a:pt x="74" y="57"/>
                      <a:pt x="74" y="57"/>
                      <a:pt x="74" y="57"/>
                    </a:cubicBezTo>
                    <a:cubicBezTo>
                      <a:pt x="160" y="22"/>
                      <a:pt x="191" y="127"/>
                      <a:pt x="149" y="200"/>
                    </a:cubicBezTo>
                    <a:cubicBezTo>
                      <a:pt x="143" y="211"/>
                      <a:pt x="136" y="220"/>
                      <a:pt x="128" y="227"/>
                    </a:cubicBezTo>
                    <a:cubicBezTo>
                      <a:pt x="92" y="277"/>
                      <a:pt x="36" y="279"/>
                      <a:pt x="17" y="278"/>
                    </a:cubicBezTo>
                    <a:close/>
                  </a:path>
                </a:pathLst>
              </a:custGeom>
              <a:solidFill>
                <a:srgbClr val="BFA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6" name="Freeform 10"/>
              <p:cNvSpPr>
                <a:spLocks/>
              </p:cNvSpPr>
              <p:nvPr/>
            </p:nvSpPr>
            <p:spPr bwMode="auto">
              <a:xfrm>
                <a:off x="1622426" y="2892425"/>
                <a:ext cx="1831975" cy="1452563"/>
              </a:xfrm>
              <a:custGeom>
                <a:avLst/>
                <a:gdLst>
                  <a:gd name="T0" fmla="*/ 353 w 732"/>
                  <a:gd name="T1" fmla="*/ 24 h 579"/>
                  <a:gd name="T2" fmla="*/ 353 w 732"/>
                  <a:gd name="T3" fmla="*/ 24 h 579"/>
                  <a:gd name="T4" fmla="*/ 0 w 732"/>
                  <a:gd name="T5" fmla="*/ 48 h 579"/>
                  <a:gd name="T6" fmla="*/ 199 w 732"/>
                  <a:gd name="T7" fmla="*/ 542 h 579"/>
                  <a:gd name="T8" fmla="*/ 199 w 732"/>
                  <a:gd name="T9" fmla="*/ 542 h 579"/>
                  <a:gd name="T10" fmla="*/ 391 w 732"/>
                  <a:gd name="T11" fmla="*/ 573 h 579"/>
                  <a:gd name="T12" fmla="*/ 576 w 732"/>
                  <a:gd name="T13" fmla="*/ 517 h 579"/>
                  <a:gd name="T14" fmla="*/ 576 w 732"/>
                  <a:gd name="T15" fmla="*/ 517 h 579"/>
                  <a:gd name="T16" fmla="*/ 707 w 732"/>
                  <a:gd name="T17" fmla="*/ 0 h 579"/>
                  <a:gd name="T18" fmla="*/ 353 w 732"/>
                  <a:gd name="T19" fmla="*/ 24 h 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32" h="579">
                    <a:moveTo>
                      <a:pt x="353" y="24"/>
                    </a:moveTo>
                    <a:cubicBezTo>
                      <a:pt x="353" y="24"/>
                      <a:pt x="353" y="24"/>
                      <a:pt x="353" y="2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24" y="408"/>
                      <a:pt x="199" y="542"/>
                      <a:pt x="199" y="542"/>
                    </a:cubicBezTo>
                    <a:cubicBezTo>
                      <a:pt x="199" y="542"/>
                      <a:pt x="199" y="542"/>
                      <a:pt x="199" y="542"/>
                    </a:cubicBezTo>
                    <a:cubicBezTo>
                      <a:pt x="226" y="564"/>
                      <a:pt x="302" y="579"/>
                      <a:pt x="391" y="573"/>
                    </a:cubicBezTo>
                    <a:cubicBezTo>
                      <a:pt x="479" y="567"/>
                      <a:pt x="552" y="542"/>
                      <a:pt x="576" y="517"/>
                    </a:cubicBezTo>
                    <a:cubicBezTo>
                      <a:pt x="576" y="517"/>
                      <a:pt x="576" y="517"/>
                      <a:pt x="576" y="517"/>
                    </a:cubicBezTo>
                    <a:cubicBezTo>
                      <a:pt x="576" y="517"/>
                      <a:pt x="732" y="360"/>
                      <a:pt x="707" y="0"/>
                    </a:cubicBezTo>
                    <a:lnTo>
                      <a:pt x="353" y="24"/>
                    </a:lnTo>
                    <a:close/>
                  </a:path>
                </a:pathLst>
              </a:custGeom>
              <a:solidFill>
                <a:srgbClr val="D0B0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7" name="Freeform 11"/>
              <p:cNvSpPr>
                <a:spLocks/>
              </p:cNvSpPr>
              <p:nvPr/>
            </p:nvSpPr>
            <p:spPr bwMode="auto">
              <a:xfrm>
                <a:off x="1609726" y="2619375"/>
                <a:ext cx="1795463" cy="666750"/>
              </a:xfrm>
              <a:custGeom>
                <a:avLst/>
                <a:gdLst>
                  <a:gd name="T0" fmla="*/ 712 w 717"/>
                  <a:gd name="T1" fmla="*/ 109 h 266"/>
                  <a:gd name="T2" fmla="*/ 367 w 717"/>
                  <a:gd name="T3" fmla="*/ 253 h 266"/>
                  <a:gd name="T4" fmla="*/ 5 w 717"/>
                  <a:gd name="T5" fmla="*/ 157 h 266"/>
                  <a:gd name="T6" fmla="*/ 350 w 717"/>
                  <a:gd name="T7" fmla="*/ 14 h 266"/>
                  <a:gd name="T8" fmla="*/ 712 w 717"/>
                  <a:gd name="T9" fmla="*/ 109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7" h="266">
                    <a:moveTo>
                      <a:pt x="712" y="109"/>
                    </a:moveTo>
                    <a:cubicBezTo>
                      <a:pt x="717" y="175"/>
                      <a:pt x="562" y="240"/>
                      <a:pt x="367" y="253"/>
                    </a:cubicBezTo>
                    <a:cubicBezTo>
                      <a:pt x="171" y="266"/>
                      <a:pt x="9" y="223"/>
                      <a:pt x="5" y="157"/>
                    </a:cubicBezTo>
                    <a:cubicBezTo>
                      <a:pt x="0" y="91"/>
                      <a:pt x="155" y="27"/>
                      <a:pt x="350" y="14"/>
                    </a:cubicBezTo>
                    <a:cubicBezTo>
                      <a:pt x="546" y="0"/>
                      <a:pt x="708" y="43"/>
                      <a:pt x="712" y="109"/>
                    </a:cubicBezTo>
                    <a:close/>
                  </a:path>
                </a:pathLst>
              </a:custGeom>
              <a:solidFill>
                <a:srgbClr val="FFEF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8" name="Freeform 12"/>
              <p:cNvSpPr>
                <a:spLocks/>
              </p:cNvSpPr>
              <p:nvPr/>
            </p:nvSpPr>
            <p:spPr bwMode="auto">
              <a:xfrm>
                <a:off x="1709738" y="2657475"/>
                <a:ext cx="1592263" cy="590550"/>
              </a:xfrm>
              <a:custGeom>
                <a:avLst/>
                <a:gdLst>
                  <a:gd name="T0" fmla="*/ 632 w 636"/>
                  <a:gd name="T1" fmla="*/ 97 h 236"/>
                  <a:gd name="T2" fmla="*/ 326 w 636"/>
                  <a:gd name="T3" fmla="*/ 224 h 236"/>
                  <a:gd name="T4" fmla="*/ 4 w 636"/>
                  <a:gd name="T5" fmla="*/ 140 h 236"/>
                  <a:gd name="T6" fmla="*/ 311 w 636"/>
                  <a:gd name="T7" fmla="*/ 12 h 236"/>
                  <a:gd name="T8" fmla="*/ 632 w 636"/>
                  <a:gd name="T9" fmla="*/ 97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6" h="236">
                    <a:moveTo>
                      <a:pt x="632" y="97"/>
                    </a:moveTo>
                    <a:cubicBezTo>
                      <a:pt x="636" y="156"/>
                      <a:pt x="499" y="213"/>
                      <a:pt x="326" y="224"/>
                    </a:cubicBezTo>
                    <a:cubicBezTo>
                      <a:pt x="152" y="236"/>
                      <a:pt x="8" y="198"/>
                      <a:pt x="4" y="140"/>
                    </a:cubicBezTo>
                    <a:cubicBezTo>
                      <a:pt x="0" y="81"/>
                      <a:pt x="138" y="24"/>
                      <a:pt x="311" y="12"/>
                    </a:cubicBezTo>
                    <a:cubicBezTo>
                      <a:pt x="485" y="0"/>
                      <a:pt x="628" y="38"/>
                      <a:pt x="632" y="97"/>
                    </a:cubicBezTo>
                    <a:close/>
                  </a:path>
                </a:pathLst>
              </a:custGeom>
              <a:solidFill>
                <a:srgbClr val="DBCB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9" name="Freeform 13"/>
              <p:cNvSpPr>
                <a:spLocks/>
              </p:cNvSpPr>
              <p:nvPr/>
            </p:nvSpPr>
            <p:spPr bwMode="auto">
              <a:xfrm>
                <a:off x="1749426" y="2794000"/>
                <a:ext cx="1522413" cy="449263"/>
              </a:xfrm>
              <a:custGeom>
                <a:avLst/>
                <a:gdLst>
                  <a:gd name="T0" fmla="*/ 299 w 608"/>
                  <a:gd name="T1" fmla="*/ 10 h 179"/>
                  <a:gd name="T2" fmla="*/ 0 w 608"/>
                  <a:gd name="T3" fmla="*/ 110 h 179"/>
                  <a:gd name="T4" fmla="*/ 310 w 608"/>
                  <a:gd name="T5" fmla="*/ 169 h 179"/>
                  <a:gd name="T6" fmla="*/ 608 w 608"/>
                  <a:gd name="T7" fmla="*/ 69 h 179"/>
                  <a:gd name="T8" fmla="*/ 299 w 608"/>
                  <a:gd name="T9" fmla="*/ 1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8" h="179">
                    <a:moveTo>
                      <a:pt x="299" y="10"/>
                    </a:moveTo>
                    <a:cubicBezTo>
                      <a:pt x="152" y="20"/>
                      <a:pt x="32" y="62"/>
                      <a:pt x="0" y="110"/>
                    </a:cubicBezTo>
                    <a:cubicBezTo>
                      <a:pt x="38" y="154"/>
                      <a:pt x="163" y="179"/>
                      <a:pt x="310" y="169"/>
                    </a:cubicBezTo>
                    <a:cubicBezTo>
                      <a:pt x="456" y="159"/>
                      <a:pt x="577" y="117"/>
                      <a:pt x="608" y="69"/>
                    </a:cubicBezTo>
                    <a:cubicBezTo>
                      <a:pt x="570" y="26"/>
                      <a:pt x="445" y="0"/>
                      <a:pt x="299" y="10"/>
                    </a:cubicBezTo>
                    <a:close/>
                  </a:path>
                </a:pathLst>
              </a:custGeom>
              <a:solidFill>
                <a:srgbClr val="4140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0" name="Freeform 14"/>
              <p:cNvSpPr>
                <a:spLocks/>
              </p:cNvSpPr>
              <p:nvPr/>
            </p:nvSpPr>
            <p:spPr bwMode="auto">
              <a:xfrm>
                <a:off x="1835151" y="2932113"/>
                <a:ext cx="1362075" cy="306388"/>
              </a:xfrm>
              <a:custGeom>
                <a:avLst/>
                <a:gdLst>
                  <a:gd name="T0" fmla="*/ 0 w 544"/>
                  <a:gd name="T1" fmla="*/ 80 h 122"/>
                  <a:gd name="T2" fmla="*/ 276 w 544"/>
                  <a:gd name="T3" fmla="*/ 114 h 122"/>
                  <a:gd name="T4" fmla="*/ 544 w 544"/>
                  <a:gd name="T5" fmla="*/ 43 h 122"/>
                  <a:gd name="T6" fmla="*/ 268 w 544"/>
                  <a:gd name="T7" fmla="*/ 8 h 122"/>
                  <a:gd name="T8" fmla="*/ 0 w 544"/>
                  <a:gd name="T9" fmla="*/ 8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4" h="122">
                    <a:moveTo>
                      <a:pt x="0" y="80"/>
                    </a:moveTo>
                    <a:cubicBezTo>
                      <a:pt x="57" y="108"/>
                      <a:pt x="159" y="122"/>
                      <a:pt x="276" y="114"/>
                    </a:cubicBezTo>
                    <a:cubicBezTo>
                      <a:pt x="392" y="106"/>
                      <a:pt x="492" y="78"/>
                      <a:pt x="544" y="43"/>
                    </a:cubicBezTo>
                    <a:cubicBezTo>
                      <a:pt x="487" y="15"/>
                      <a:pt x="385" y="0"/>
                      <a:pt x="268" y="8"/>
                    </a:cubicBezTo>
                    <a:cubicBezTo>
                      <a:pt x="152" y="16"/>
                      <a:pt x="52" y="44"/>
                      <a:pt x="0" y="80"/>
                    </a:cubicBezTo>
                    <a:close/>
                  </a:path>
                </a:pathLst>
              </a:custGeom>
              <a:solidFill>
                <a:srgbClr val="5B5B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434" name="组合 1433"/>
            <p:cNvGrpSpPr/>
            <p:nvPr/>
          </p:nvGrpSpPr>
          <p:grpSpPr>
            <a:xfrm>
              <a:off x="3437779" y="3395185"/>
              <a:ext cx="263494" cy="1284746"/>
              <a:chOff x="8801098" y="1073665"/>
              <a:chExt cx="139702" cy="1640331"/>
            </a:xfrm>
          </p:grpSpPr>
          <p:sp>
            <p:nvSpPr>
              <p:cNvPr id="1432" name="矩形 1431"/>
              <p:cNvSpPr/>
              <p:nvPr/>
            </p:nvSpPr>
            <p:spPr>
              <a:xfrm rot="2266042">
                <a:off x="8801100" y="1073666"/>
                <a:ext cx="139700" cy="164033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33" name="矩形 1432"/>
              <p:cNvSpPr/>
              <p:nvPr/>
            </p:nvSpPr>
            <p:spPr>
              <a:xfrm rot="19333958" flipH="1">
                <a:off x="8801098" y="1073665"/>
                <a:ext cx="139700" cy="164033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451" name="组合 1450"/>
          <p:cNvGrpSpPr/>
          <p:nvPr/>
        </p:nvGrpSpPr>
        <p:grpSpPr>
          <a:xfrm>
            <a:off x="4769179" y="2216072"/>
            <a:ext cx="2234973" cy="2541027"/>
            <a:chOff x="4775201" y="2241776"/>
            <a:chExt cx="2182207" cy="2481037"/>
          </a:xfrm>
        </p:grpSpPr>
        <p:grpSp>
          <p:nvGrpSpPr>
            <p:cNvPr id="1430" name="组合 1429"/>
            <p:cNvGrpSpPr/>
            <p:nvPr/>
          </p:nvGrpSpPr>
          <p:grpSpPr>
            <a:xfrm>
              <a:off x="4775201" y="2241776"/>
              <a:ext cx="2182207" cy="2481037"/>
              <a:chOff x="4775201" y="2201379"/>
              <a:chExt cx="2217738" cy="2521434"/>
            </a:xfrm>
          </p:grpSpPr>
          <p:sp>
            <p:nvSpPr>
              <p:cNvPr id="1421" name="Freeform 15"/>
              <p:cNvSpPr>
                <a:spLocks/>
              </p:cNvSpPr>
              <p:nvPr/>
            </p:nvSpPr>
            <p:spPr bwMode="auto">
              <a:xfrm>
                <a:off x="4775201" y="2681288"/>
                <a:ext cx="1795463" cy="2041525"/>
              </a:xfrm>
              <a:custGeom>
                <a:avLst/>
                <a:gdLst>
                  <a:gd name="T0" fmla="*/ 55 w 717"/>
                  <a:gd name="T1" fmla="*/ 680 h 814"/>
                  <a:gd name="T2" fmla="*/ 443 w 717"/>
                  <a:gd name="T3" fmla="*/ 803 h 814"/>
                  <a:gd name="T4" fmla="*/ 528 w 717"/>
                  <a:gd name="T5" fmla="*/ 759 h 814"/>
                  <a:gd name="T6" fmla="*/ 717 w 717"/>
                  <a:gd name="T7" fmla="*/ 164 h 814"/>
                  <a:gd name="T8" fmla="*/ 200 w 717"/>
                  <a:gd name="T9" fmla="*/ 0 h 814"/>
                  <a:gd name="T10" fmla="*/ 11 w 717"/>
                  <a:gd name="T11" fmla="*/ 595 h 814"/>
                  <a:gd name="T12" fmla="*/ 55 w 717"/>
                  <a:gd name="T13" fmla="*/ 680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7" h="814">
                    <a:moveTo>
                      <a:pt x="55" y="680"/>
                    </a:moveTo>
                    <a:cubicBezTo>
                      <a:pt x="443" y="803"/>
                      <a:pt x="443" y="803"/>
                      <a:pt x="443" y="803"/>
                    </a:cubicBezTo>
                    <a:cubicBezTo>
                      <a:pt x="478" y="814"/>
                      <a:pt x="516" y="795"/>
                      <a:pt x="528" y="759"/>
                    </a:cubicBezTo>
                    <a:cubicBezTo>
                      <a:pt x="717" y="164"/>
                      <a:pt x="717" y="164"/>
                      <a:pt x="717" y="164"/>
                    </a:cubicBezTo>
                    <a:cubicBezTo>
                      <a:pt x="200" y="0"/>
                      <a:pt x="200" y="0"/>
                      <a:pt x="200" y="0"/>
                    </a:cubicBezTo>
                    <a:cubicBezTo>
                      <a:pt x="11" y="595"/>
                      <a:pt x="11" y="595"/>
                      <a:pt x="11" y="595"/>
                    </a:cubicBezTo>
                    <a:cubicBezTo>
                      <a:pt x="0" y="631"/>
                      <a:pt x="20" y="669"/>
                      <a:pt x="55" y="680"/>
                    </a:cubicBezTo>
                    <a:close/>
                  </a:path>
                </a:pathLst>
              </a:custGeom>
              <a:solidFill>
                <a:srgbClr val="4140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2" name="Freeform 16"/>
              <p:cNvSpPr>
                <a:spLocks/>
              </p:cNvSpPr>
              <p:nvPr/>
            </p:nvSpPr>
            <p:spPr bwMode="auto">
              <a:xfrm>
                <a:off x="6172201" y="3225800"/>
                <a:ext cx="820738" cy="1209675"/>
              </a:xfrm>
              <a:custGeom>
                <a:avLst/>
                <a:gdLst>
                  <a:gd name="T0" fmla="*/ 19 w 328"/>
                  <a:gd name="T1" fmla="*/ 386 h 482"/>
                  <a:gd name="T2" fmla="*/ 0 w 328"/>
                  <a:gd name="T3" fmla="*/ 446 h 482"/>
                  <a:gd name="T4" fmla="*/ 269 w 328"/>
                  <a:gd name="T5" fmla="*/ 300 h 482"/>
                  <a:gd name="T6" fmla="*/ 309 w 328"/>
                  <a:gd name="T7" fmla="*/ 173 h 482"/>
                  <a:gd name="T8" fmla="*/ 234 w 328"/>
                  <a:gd name="T9" fmla="*/ 29 h 482"/>
                  <a:gd name="T10" fmla="*/ 142 w 328"/>
                  <a:gd name="T11" fmla="*/ 0 h 482"/>
                  <a:gd name="T12" fmla="*/ 123 w 328"/>
                  <a:gd name="T13" fmla="*/ 60 h 482"/>
                  <a:gd name="T14" fmla="*/ 215 w 328"/>
                  <a:gd name="T15" fmla="*/ 89 h 482"/>
                  <a:gd name="T16" fmla="*/ 249 w 328"/>
                  <a:gd name="T17" fmla="*/ 154 h 482"/>
                  <a:gd name="T18" fmla="*/ 209 w 328"/>
                  <a:gd name="T19" fmla="*/ 281 h 482"/>
                  <a:gd name="T20" fmla="*/ 19 w 328"/>
                  <a:gd name="T21" fmla="*/ 38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8" h="482">
                    <a:moveTo>
                      <a:pt x="19" y="386"/>
                    </a:moveTo>
                    <a:cubicBezTo>
                      <a:pt x="0" y="446"/>
                      <a:pt x="0" y="446"/>
                      <a:pt x="0" y="446"/>
                    </a:cubicBezTo>
                    <a:cubicBezTo>
                      <a:pt x="113" y="482"/>
                      <a:pt x="231" y="418"/>
                      <a:pt x="269" y="300"/>
                    </a:cubicBezTo>
                    <a:cubicBezTo>
                      <a:pt x="309" y="173"/>
                      <a:pt x="309" y="173"/>
                      <a:pt x="309" y="173"/>
                    </a:cubicBezTo>
                    <a:cubicBezTo>
                      <a:pt x="328" y="113"/>
                      <a:pt x="294" y="48"/>
                      <a:pt x="234" y="29"/>
                    </a:cubicBezTo>
                    <a:cubicBezTo>
                      <a:pt x="142" y="0"/>
                      <a:pt x="142" y="0"/>
                      <a:pt x="142" y="0"/>
                    </a:cubicBezTo>
                    <a:cubicBezTo>
                      <a:pt x="123" y="60"/>
                      <a:pt x="123" y="60"/>
                      <a:pt x="123" y="60"/>
                    </a:cubicBezTo>
                    <a:cubicBezTo>
                      <a:pt x="215" y="89"/>
                      <a:pt x="215" y="89"/>
                      <a:pt x="215" y="89"/>
                    </a:cubicBezTo>
                    <a:cubicBezTo>
                      <a:pt x="242" y="98"/>
                      <a:pt x="257" y="127"/>
                      <a:pt x="249" y="154"/>
                    </a:cubicBezTo>
                    <a:cubicBezTo>
                      <a:pt x="209" y="281"/>
                      <a:pt x="209" y="281"/>
                      <a:pt x="209" y="281"/>
                    </a:cubicBezTo>
                    <a:cubicBezTo>
                      <a:pt x="182" y="365"/>
                      <a:pt x="99" y="412"/>
                      <a:pt x="19" y="386"/>
                    </a:cubicBezTo>
                    <a:close/>
                  </a:path>
                </a:pathLst>
              </a:custGeom>
              <a:solidFill>
                <a:srgbClr val="4140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3" name="Freeform 17"/>
              <p:cNvSpPr>
                <a:spLocks/>
              </p:cNvSpPr>
              <p:nvPr/>
            </p:nvSpPr>
            <p:spPr bwMode="auto">
              <a:xfrm>
                <a:off x="4929188" y="2709863"/>
                <a:ext cx="1555750" cy="1760538"/>
              </a:xfrm>
              <a:custGeom>
                <a:avLst/>
                <a:gdLst>
                  <a:gd name="T0" fmla="*/ 52 w 621"/>
                  <a:gd name="T1" fmla="*/ 588 h 702"/>
                  <a:gd name="T2" fmla="*/ 379 w 621"/>
                  <a:gd name="T3" fmla="*/ 692 h 702"/>
                  <a:gd name="T4" fmla="*/ 459 w 621"/>
                  <a:gd name="T5" fmla="*/ 650 h 702"/>
                  <a:gd name="T6" fmla="*/ 621 w 621"/>
                  <a:gd name="T7" fmla="*/ 142 h 702"/>
                  <a:gd name="T8" fmla="*/ 172 w 621"/>
                  <a:gd name="T9" fmla="*/ 0 h 702"/>
                  <a:gd name="T10" fmla="*/ 11 w 621"/>
                  <a:gd name="T11" fmla="*/ 508 h 702"/>
                  <a:gd name="T12" fmla="*/ 52 w 621"/>
                  <a:gd name="T13" fmla="*/ 588 h 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1" h="702">
                    <a:moveTo>
                      <a:pt x="52" y="588"/>
                    </a:moveTo>
                    <a:cubicBezTo>
                      <a:pt x="379" y="692"/>
                      <a:pt x="379" y="692"/>
                      <a:pt x="379" y="692"/>
                    </a:cubicBezTo>
                    <a:cubicBezTo>
                      <a:pt x="413" y="702"/>
                      <a:pt x="449" y="684"/>
                      <a:pt x="459" y="650"/>
                    </a:cubicBezTo>
                    <a:cubicBezTo>
                      <a:pt x="621" y="142"/>
                      <a:pt x="621" y="142"/>
                      <a:pt x="621" y="142"/>
                    </a:cubicBezTo>
                    <a:cubicBezTo>
                      <a:pt x="172" y="0"/>
                      <a:pt x="172" y="0"/>
                      <a:pt x="172" y="0"/>
                    </a:cubicBezTo>
                    <a:cubicBezTo>
                      <a:pt x="11" y="508"/>
                      <a:pt x="11" y="508"/>
                      <a:pt x="11" y="508"/>
                    </a:cubicBezTo>
                    <a:cubicBezTo>
                      <a:pt x="0" y="541"/>
                      <a:pt x="19" y="577"/>
                      <a:pt x="52" y="588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4" name="Freeform 18"/>
              <p:cNvSpPr>
                <a:spLocks/>
              </p:cNvSpPr>
              <p:nvPr/>
            </p:nvSpPr>
            <p:spPr bwMode="auto">
              <a:xfrm>
                <a:off x="5838826" y="3108325"/>
                <a:ext cx="485775" cy="1230313"/>
              </a:xfrm>
              <a:custGeom>
                <a:avLst/>
                <a:gdLst>
                  <a:gd name="T0" fmla="*/ 142 w 194"/>
                  <a:gd name="T1" fmla="*/ 21 h 491"/>
                  <a:gd name="T2" fmla="*/ 4 w 194"/>
                  <a:gd name="T3" fmla="*/ 454 h 491"/>
                  <a:gd name="T4" fmla="*/ 21 w 194"/>
                  <a:gd name="T5" fmla="*/ 486 h 491"/>
                  <a:gd name="T6" fmla="*/ 52 w 194"/>
                  <a:gd name="T7" fmla="*/ 470 h 491"/>
                  <a:gd name="T8" fmla="*/ 190 w 194"/>
                  <a:gd name="T9" fmla="*/ 37 h 491"/>
                  <a:gd name="T10" fmla="*/ 174 w 194"/>
                  <a:gd name="T11" fmla="*/ 5 h 491"/>
                  <a:gd name="T12" fmla="*/ 142 w 194"/>
                  <a:gd name="T13" fmla="*/ 21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4" h="491">
                    <a:moveTo>
                      <a:pt x="142" y="21"/>
                    </a:moveTo>
                    <a:cubicBezTo>
                      <a:pt x="4" y="454"/>
                      <a:pt x="4" y="454"/>
                      <a:pt x="4" y="454"/>
                    </a:cubicBezTo>
                    <a:cubicBezTo>
                      <a:pt x="0" y="468"/>
                      <a:pt x="7" y="482"/>
                      <a:pt x="21" y="486"/>
                    </a:cubicBezTo>
                    <a:cubicBezTo>
                      <a:pt x="34" y="491"/>
                      <a:pt x="48" y="483"/>
                      <a:pt x="52" y="470"/>
                    </a:cubicBezTo>
                    <a:cubicBezTo>
                      <a:pt x="190" y="37"/>
                      <a:pt x="190" y="37"/>
                      <a:pt x="190" y="37"/>
                    </a:cubicBezTo>
                    <a:cubicBezTo>
                      <a:pt x="194" y="23"/>
                      <a:pt x="187" y="9"/>
                      <a:pt x="174" y="5"/>
                    </a:cubicBezTo>
                    <a:cubicBezTo>
                      <a:pt x="160" y="0"/>
                      <a:pt x="146" y="8"/>
                      <a:pt x="142" y="21"/>
                    </a:cubicBezTo>
                    <a:close/>
                  </a:path>
                </a:pathLst>
              </a:custGeom>
              <a:solidFill>
                <a:srgbClr val="FFBC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5" name="Freeform 19"/>
              <p:cNvSpPr>
                <a:spLocks/>
              </p:cNvSpPr>
              <p:nvPr/>
            </p:nvSpPr>
            <p:spPr bwMode="auto">
              <a:xfrm>
                <a:off x="5581651" y="3027363"/>
                <a:ext cx="487363" cy="1228725"/>
              </a:xfrm>
              <a:custGeom>
                <a:avLst/>
                <a:gdLst>
                  <a:gd name="T0" fmla="*/ 142 w 195"/>
                  <a:gd name="T1" fmla="*/ 21 h 490"/>
                  <a:gd name="T2" fmla="*/ 4 w 195"/>
                  <a:gd name="T3" fmla="*/ 454 h 490"/>
                  <a:gd name="T4" fmla="*/ 21 w 195"/>
                  <a:gd name="T5" fmla="*/ 486 h 490"/>
                  <a:gd name="T6" fmla="*/ 53 w 195"/>
                  <a:gd name="T7" fmla="*/ 469 h 490"/>
                  <a:gd name="T8" fmla="*/ 190 w 195"/>
                  <a:gd name="T9" fmla="*/ 36 h 490"/>
                  <a:gd name="T10" fmla="*/ 174 w 195"/>
                  <a:gd name="T11" fmla="*/ 4 h 490"/>
                  <a:gd name="T12" fmla="*/ 142 w 195"/>
                  <a:gd name="T13" fmla="*/ 21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5" h="490">
                    <a:moveTo>
                      <a:pt x="142" y="21"/>
                    </a:moveTo>
                    <a:cubicBezTo>
                      <a:pt x="4" y="454"/>
                      <a:pt x="4" y="454"/>
                      <a:pt x="4" y="454"/>
                    </a:cubicBezTo>
                    <a:cubicBezTo>
                      <a:pt x="0" y="467"/>
                      <a:pt x="8" y="481"/>
                      <a:pt x="21" y="486"/>
                    </a:cubicBezTo>
                    <a:cubicBezTo>
                      <a:pt x="34" y="490"/>
                      <a:pt x="49" y="483"/>
                      <a:pt x="53" y="469"/>
                    </a:cubicBezTo>
                    <a:cubicBezTo>
                      <a:pt x="190" y="36"/>
                      <a:pt x="190" y="36"/>
                      <a:pt x="190" y="36"/>
                    </a:cubicBezTo>
                    <a:cubicBezTo>
                      <a:pt x="195" y="23"/>
                      <a:pt x="187" y="8"/>
                      <a:pt x="174" y="4"/>
                    </a:cubicBezTo>
                    <a:cubicBezTo>
                      <a:pt x="160" y="0"/>
                      <a:pt x="146" y="7"/>
                      <a:pt x="142" y="21"/>
                    </a:cubicBezTo>
                    <a:close/>
                  </a:path>
                </a:pathLst>
              </a:custGeom>
              <a:solidFill>
                <a:srgbClr val="FFBC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6" name="Freeform 20"/>
              <p:cNvSpPr>
                <a:spLocks/>
              </p:cNvSpPr>
              <p:nvPr/>
            </p:nvSpPr>
            <p:spPr bwMode="auto">
              <a:xfrm>
                <a:off x="5322888" y="2944813"/>
                <a:ext cx="488950" cy="1228725"/>
              </a:xfrm>
              <a:custGeom>
                <a:avLst/>
                <a:gdLst>
                  <a:gd name="T0" fmla="*/ 142 w 195"/>
                  <a:gd name="T1" fmla="*/ 21 h 490"/>
                  <a:gd name="T2" fmla="*/ 5 w 195"/>
                  <a:gd name="T3" fmla="*/ 454 h 490"/>
                  <a:gd name="T4" fmla="*/ 21 w 195"/>
                  <a:gd name="T5" fmla="*/ 486 h 490"/>
                  <a:gd name="T6" fmla="*/ 53 w 195"/>
                  <a:gd name="T7" fmla="*/ 470 h 490"/>
                  <a:gd name="T8" fmla="*/ 191 w 195"/>
                  <a:gd name="T9" fmla="*/ 36 h 490"/>
                  <a:gd name="T10" fmla="*/ 174 w 195"/>
                  <a:gd name="T11" fmla="*/ 4 h 490"/>
                  <a:gd name="T12" fmla="*/ 142 w 195"/>
                  <a:gd name="T13" fmla="*/ 21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5" h="490">
                    <a:moveTo>
                      <a:pt x="142" y="21"/>
                    </a:moveTo>
                    <a:cubicBezTo>
                      <a:pt x="5" y="454"/>
                      <a:pt x="5" y="454"/>
                      <a:pt x="5" y="454"/>
                    </a:cubicBezTo>
                    <a:cubicBezTo>
                      <a:pt x="0" y="468"/>
                      <a:pt x="8" y="482"/>
                      <a:pt x="21" y="486"/>
                    </a:cubicBezTo>
                    <a:cubicBezTo>
                      <a:pt x="35" y="490"/>
                      <a:pt x="49" y="483"/>
                      <a:pt x="53" y="470"/>
                    </a:cubicBezTo>
                    <a:cubicBezTo>
                      <a:pt x="191" y="36"/>
                      <a:pt x="191" y="36"/>
                      <a:pt x="191" y="36"/>
                    </a:cubicBezTo>
                    <a:cubicBezTo>
                      <a:pt x="195" y="23"/>
                      <a:pt x="188" y="9"/>
                      <a:pt x="174" y="4"/>
                    </a:cubicBezTo>
                    <a:cubicBezTo>
                      <a:pt x="161" y="0"/>
                      <a:pt x="147" y="8"/>
                      <a:pt x="142" y="21"/>
                    </a:cubicBezTo>
                    <a:close/>
                  </a:path>
                </a:pathLst>
              </a:custGeom>
              <a:solidFill>
                <a:srgbClr val="FFBC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7" name="Freeform 21"/>
              <p:cNvSpPr>
                <a:spLocks/>
              </p:cNvSpPr>
              <p:nvPr/>
            </p:nvSpPr>
            <p:spPr bwMode="auto">
              <a:xfrm>
                <a:off x="5067301" y="2865438"/>
                <a:ext cx="485775" cy="1228725"/>
              </a:xfrm>
              <a:custGeom>
                <a:avLst/>
                <a:gdLst>
                  <a:gd name="T0" fmla="*/ 142 w 194"/>
                  <a:gd name="T1" fmla="*/ 20 h 490"/>
                  <a:gd name="T2" fmla="*/ 4 w 194"/>
                  <a:gd name="T3" fmla="*/ 454 h 490"/>
                  <a:gd name="T4" fmla="*/ 21 w 194"/>
                  <a:gd name="T5" fmla="*/ 485 h 490"/>
                  <a:gd name="T6" fmla="*/ 53 w 194"/>
                  <a:gd name="T7" fmla="*/ 469 h 490"/>
                  <a:gd name="T8" fmla="*/ 190 w 194"/>
                  <a:gd name="T9" fmla="*/ 36 h 490"/>
                  <a:gd name="T10" fmla="*/ 174 w 194"/>
                  <a:gd name="T11" fmla="*/ 4 h 490"/>
                  <a:gd name="T12" fmla="*/ 142 w 194"/>
                  <a:gd name="T13" fmla="*/ 2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4" h="490">
                    <a:moveTo>
                      <a:pt x="142" y="20"/>
                    </a:moveTo>
                    <a:cubicBezTo>
                      <a:pt x="4" y="454"/>
                      <a:pt x="4" y="454"/>
                      <a:pt x="4" y="454"/>
                    </a:cubicBezTo>
                    <a:cubicBezTo>
                      <a:pt x="0" y="467"/>
                      <a:pt x="7" y="481"/>
                      <a:pt x="21" y="485"/>
                    </a:cubicBezTo>
                    <a:cubicBezTo>
                      <a:pt x="34" y="490"/>
                      <a:pt x="48" y="482"/>
                      <a:pt x="53" y="469"/>
                    </a:cubicBezTo>
                    <a:cubicBezTo>
                      <a:pt x="190" y="36"/>
                      <a:pt x="190" y="36"/>
                      <a:pt x="190" y="36"/>
                    </a:cubicBezTo>
                    <a:cubicBezTo>
                      <a:pt x="194" y="22"/>
                      <a:pt x="187" y="8"/>
                      <a:pt x="174" y="4"/>
                    </a:cubicBezTo>
                    <a:cubicBezTo>
                      <a:pt x="160" y="0"/>
                      <a:pt x="146" y="7"/>
                      <a:pt x="142" y="20"/>
                    </a:cubicBezTo>
                    <a:close/>
                  </a:path>
                </a:pathLst>
              </a:custGeom>
              <a:solidFill>
                <a:srgbClr val="FFBC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8" name="Freeform 22"/>
              <p:cNvSpPr>
                <a:spLocks/>
              </p:cNvSpPr>
              <p:nvPr/>
            </p:nvSpPr>
            <p:spPr bwMode="auto">
              <a:xfrm>
                <a:off x="5198835" y="2201379"/>
                <a:ext cx="1462007" cy="1402574"/>
              </a:xfrm>
              <a:custGeom>
                <a:avLst/>
                <a:gdLst>
                  <a:gd name="T0" fmla="*/ 183 w 546"/>
                  <a:gd name="T1" fmla="*/ 421 h 523"/>
                  <a:gd name="T2" fmla="*/ 231 w 546"/>
                  <a:gd name="T3" fmla="*/ 397 h 523"/>
                  <a:gd name="T4" fmla="*/ 263 w 546"/>
                  <a:gd name="T5" fmla="*/ 298 h 523"/>
                  <a:gd name="T6" fmla="*/ 285 w 546"/>
                  <a:gd name="T7" fmla="*/ 287 h 523"/>
                  <a:gd name="T8" fmla="*/ 518 w 546"/>
                  <a:gd name="T9" fmla="*/ 361 h 523"/>
                  <a:gd name="T10" fmla="*/ 533 w 546"/>
                  <a:gd name="T11" fmla="*/ 334 h 523"/>
                  <a:gd name="T12" fmla="*/ 482 w 546"/>
                  <a:gd name="T13" fmla="*/ 235 h 523"/>
                  <a:gd name="T14" fmla="*/ 415 w 546"/>
                  <a:gd name="T15" fmla="*/ 107 h 523"/>
                  <a:gd name="T16" fmla="*/ 347 w 546"/>
                  <a:gd name="T17" fmla="*/ 109 h 523"/>
                  <a:gd name="T18" fmla="*/ 264 w 546"/>
                  <a:gd name="T19" fmla="*/ 20 h 523"/>
                  <a:gd name="T20" fmla="*/ 108 w 546"/>
                  <a:gd name="T21" fmla="*/ 101 h 523"/>
                  <a:gd name="T22" fmla="*/ 105 w 546"/>
                  <a:gd name="T23" fmla="*/ 115 h 523"/>
                  <a:gd name="T24" fmla="*/ 104 w 546"/>
                  <a:gd name="T25" fmla="*/ 115 h 523"/>
                  <a:gd name="T26" fmla="*/ 4 w 546"/>
                  <a:gd name="T27" fmla="*/ 167 h 523"/>
                  <a:gd name="T28" fmla="*/ 1 w 546"/>
                  <a:gd name="T29" fmla="*/ 197 h 523"/>
                  <a:gd name="T30" fmla="*/ 78 w 546"/>
                  <a:gd name="T31" fmla="*/ 222 h 523"/>
                  <a:gd name="T32" fmla="*/ 89 w 546"/>
                  <a:gd name="T33" fmla="*/ 243 h 523"/>
                  <a:gd name="T34" fmla="*/ 18 w 546"/>
                  <a:gd name="T35" fmla="*/ 468 h 523"/>
                  <a:gd name="T36" fmla="*/ 39 w 546"/>
                  <a:gd name="T37" fmla="*/ 516 h 523"/>
                  <a:gd name="T38" fmla="*/ 87 w 546"/>
                  <a:gd name="T39" fmla="*/ 492 h 523"/>
                  <a:gd name="T40" fmla="*/ 159 w 546"/>
                  <a:gd name="T41" fmla="*/ 266 h 523"/>
                  <a:gd name="T42" fmla="*/ 181 w 546"/>
                  <a:gd name="T43" fmla="*/ 254 h 523"/>
                  <a:gd name="T44" fmla="*/ 192 w 546"/>
                  <a:gd name="T45" fmla="*/ 276 h 523"/>
                  <a:gd name="T46" fmla="*/ 162 w 546"/>
                  <a:gd name="T47" fmla="*/ 373 h 523"/>
                  <a:gd name="T48" fmla="*/ 183 w 546"/>
                  <a:gd name="T49" fmla="*/ 421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46" h="523">
                    <a:moveTo>
                      <a:pt x="183" y="421"/>
                    </a:moveTo>
                    <a:cubicBezTo>
                      <a:pt x="203" y="428"/>
                      <a:pt x="225" y="418"/>
                      <a:pt x="231" y="397"/>
                    </a:cubicBezTo>
                    <a:cubicBezTo>
                      <a:pt x="263" y="298"/>
                      <a:pt x="263" y="298"/>
                      <a:pt x="263" y="298"/>
                    </a:cubicBezTo>
                    <a:cubicBezTo>
                      <a:pt x="266" y="289"/>
                      <a:pt x="275" y="284"/>
                      <a:pt x="285" y="287"/>
                    </a:cubicBezTo>
                    <a:cubicBezTo>
                      <a:pt x="518" y="361"/>
                      <a:pt x="518" y="361"/>
                      <a:pt x="518" y="361"/>
                    </a:cubicBezTo>
                    <a:cubicBezTo>
                      <a:pt x="525" y="354"/>
                      <a:pt x="530" y="345"/>
                      <a:pt x="533" y="334"/>
                    </a:cubicBezTo>
                    <a:cubicBezTo>
                      <a:pt x="546" y="293"/>
                      <a:pt x="523" y="248"/>
                      <a:pt x="482" y="235"/>
                    </a:cubicBezTo>
                    <a:cubicBezTo>
                      <a:pt x="499" y="181"/>
                      <a:pt x="469" y="124"/>
                      <a:pt x="415" y="107"/>
                    </a:cubicBezTo>
                    <a:cubicBezTo>
                      <a:pt x="392" y="99"/>
                      <a:pt x="368" y="101"/>
                      <a:pt x="347" y="109"/>
                    </a:cubicBezTo>
                    <a:cubicBezTo>
                      <a:pt x="337" y="68"/>
                      <a:pt x="307" y="34"/>
                      <a:pt x="264" y="20"/>
                    </a:cubicBezTo>
                    <a:cubicBezTo>
                      <a:pt x="199" y="0"/>
                      <a:pt x="129" y="36"/>
                      <a:pt x="108" y="101"/>
                    </a:cubicBezTo>
                    <a:cubicBezTo>
                      <a:pt x="107" y="106"/>
                      <a:pt x="106" y="111"/>
                      <a:pt x="105" y="115"/>
                    </a:cubicBezTo>
                    <a:cubicBezTo>
                      <a:pt x="104" y="115"/>
                      <a:pt x="104" y="115"/>
                      <a:pt x="104" y="115"/>
                    </a:cubicBezTo>
                    <a:cubicBezTo>
                      <a:pt x="62" y="102"/>
                      <a:pt x="18" y="125"/>
                      <a:pt x="4" y="167"/>
                    </a:cubicBezTo>
                    <a:cubicBezTo>
                      <a:pt x="1" y="177"/>
                      <a:pt x="0" y="187"/>
                      <a:pt x="1" y="197"/>
                    </a:cubicBezTo>
                    <a:cubicBezTo>
                      <a:pt x="78" y="222"/>
                      <a:pt x="78" y="222"/>
                      <a:pt x="78" y="222"/>
                    </a:cubicBezTo>
                    <a:cubicBezTo>
                      <a:pt x="87" y="224"/>
                      <a:pt x="92" y="234"/>
                      <a:pt x="89" y="243"/>
                    </a:cubicBezTo>
                    <a:cubicBezTo>
                      <a:pt x="18" y="468"/>
                      <a:pt x="18" y="468"/>
                      <a:pt x="18" y="468"/>
                    </a:cubicBezTo>
                    <a:cubicBezTo>
                      <a:pt x="11" y="487"/>
                      <a:pt x="20" y="509"/>
                      <a:pt x="39" y="516"/>
                    </a:cubicBezTo>
                    <a:cubicBezTo>
                      <a:pt x="59" y="523"/>
                      <a:pt x="81" y="513"/>
                      <a:pt x="87" y="492"/>
                    </a:cubicBezTo>
                    <a:cubicBezTo>
                      <a:pt x="159" y="266"/>
                      <a:pt x="159" y="266"/>
                      <a:pt x="159" y="266"/>
                    </a:cubicBezTo>
                    <a:cubicBezTo>
                      <a:pt x="162" y="257"/>
                      <a:pt x="172" y="252"/>
                      <a:pt x="181" y="254"/>
                    </a:cubicBezTo>
                    <a:cubicBezTo>
                      <a:pt x="190" y="257"/>
                      <a:pt x="195" y="267"/>
                      <a:pt x="192" y="276"/>
                    </a:cubicBezTo>
                    <a:cubicBezTo>
                      <a:pt x="162" y="373"/>
                      <a:pt x="162" y="373"/>
                      <a:pt x="162" y="373"/>
                    </a:cubicBezTo>
                    <a:cubicBezTo>
                      <a:pt x="155" y="392"/>
                      <a:pt x="164" y="414"/>
                      <a:pt x="183" y="421"/>
                    </a:cubicBezTo>
                    <a:close/>
                  </a:path>
                </a:pathLst>
              </a:custGeom>
              <a:solidFill>
                <a:srgbClr val="F3ED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9" name="Freeform 23"/>
              <p:cNvSpPr>
                <a:spLocks/>
              </p:cNvSpPr>
              <p:nvPr/>
            </p:nvSpPr>
            <p:spPr bwMode="auto">
              <a:xfrm>
                <a:off x="5232401" y="3524250"/>
                <a:ext cx="195263" cy="198438"/>
              </a:xfrm>
              <a:custGeom>
                <a:avLst/>
                <a:gdLst>
                  <a:gd name="T0" fmla="*/ 6 w 78"/>
                  <a:gd name="T1" fmla="*/ 29 h 79"/>
                  <a:gd name="T2" fmla="*/ 28 w 78"/>
                  <a:gd name="T3" fmla="*/ 73 h 79"/>
                  <a:gd name="T4" fmla="*/ 72 w 78"/>
                  <a:gd name="T5" fmla="*/ 50 h 79"/>
                  <a:gd name="T6" fmla="*/ 50 w 78"/>
                  <a:gd name="T7" fmla="*/ 6 h 79"/>
                  <a:gd name="T8" fmla="*/ 6 w 78"/>
                  <a:gd name="T9" fmla="*/ 2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" h="79">
                    <a:moveTo>
                      <a:pt x="6" y="29"/>
                    </a:moveTo>
                    <a:cubicBezTo>
                      <a:pt x="0" y="47"/>
                      <a:pt x="10" y="67"/>
                      <a:pt x="28" y="73"/>
                    </a:cubicBezTo>
                    <a:cubicBezTo>
                      <a:pt x="47" y="79"/>
                      <a:pt x="66" y="68"/>
                      <a:pt x="72" y="50"/>
                    </a:cubicBezTo>
                    <a:cubicBezTo>
                      <a:pt x="78" y="32"/>
                      <a:pt x="68" y="12"/>
                      <a:pt x="50" y="6"/>
                    </a:cubicBezTo>
                    <a:cubicBezTo>
                      <a:pt x="31" y="0"/>
                      <a:pt x="12" y="11"/>
                      <a:pt x="6" y="29"/>
                    </a:cubicBezTo>
                    <a:close/>
                  </a:path>
                </a:pathLst>
              </a:custGeom>
              <a:solidFill>
                <a:srgbClr val="F3ED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435" name="组合 1434"/>
            <p:cNvGrpSpPr/>
            <p:nvPr/>
          </p:nvGrpSpPr>
          <p:grpSpPr>
            <a:xfrm>
              <a:off x="6569078" y="3380352"/>
              <a:ext cx="263494" cy="1284746"/>
              <a:chOff x="8801098" y="1073665"/>
              <a:chExt cx="139702" cy="1640331"/>
            </a:xfrm>
          </p:grpSpPr>
          <p:sp>
            <p:nvSpPr>
              <p:cNvPr id="1436" name="矩形 1435"/>
              <p:cNvSpPr/>
              <p:nvPr/>
            </p:nvSpPr>
            <p:spPr>
              <a:xfrm rot="2266042">
                <a:off x="8801100" y="1073666"/>
                <a:ext cx="139700" cy="164033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37" name="矩形 1436"/>
              <p:cNvSpPr/>
              <p:nvPr/>
            </p:nvSpPr>
            <p:spPr>
              <a:xfrm rot="19333958" flipH="1">
                <a:off x="8801098" y="1073665"/>
                <a:ext cx="139700" cy="164033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450" name="组合 1449"/>
          <p:cNvGrpSpPr/>
          <p:nvPr/>
        </p:nvGrpSpPr>
        <p:grpSpPr>
          <a:xfrm>
            <a:off x="8286114" y="2272669"/>
            <a:ext cx="2869689" cy="2440453"/>
            <a:chOff x="8023225" y="2292350"/>
            <a:chExt cx="2801938" cy="2382838"/>
          </a:xfrm>
        </p:grpSpPr>
        <p:sp>
          <p:nvSpPr>
            <p:cNvPr id="1441" name="Freeform 27"/>
            <p:cNvSpPr>
              <a:spLocks/>
            </p:cNvSpPr>
            <p:nvPr/>
          </p:nvSpPr>
          <p:spPr bwMode="auto">
            <a:xfrm>
              <a:off x="8023225" y="2630488"/>
              <a:ext cx="2801938" cy="2044700"/>
            </a:xfrm>
            <a:custGeom>
              <a:avLst/>
              <a:gdLst>
                <a:gd name="T0" fmla="*/ 1138 w 1138"/>
                <a:gd name="T1" fmla="*/ 55 h 830"/>
                <a:gd name="T2" fmla="*/ 1133 w 1138"/>
                <a:gd name="T3" fmla="*/ 90 h 830"/>
                <a:gd name="T4" fmla="*/ 1061 w 1138"/>
                <a:gd name="T5" fmla="*/ 143 h 830"/>
                <a:gd name="T6" fmla="*/ 921 w 1138"/>
                <a:gd name="T7" fmla="*/ 121 h 830"/>
                <a:gd name="T8" fmla="*/ 743 w 1138"/>
                <a:gd name="T9" fmla="*/ 251 h 830"/>
                <a:gd name="T10" fmla="*/ 711 w 1138"/>
                <a:gd name="T11" fmla="*/ 454 h 830"/>
                <a:gd name="T12" fmla="*/ 325 w 1138"/>
                <a:gd name="T13" fmla="*/ 800 h 830"/>
                <a:gd name="T14" fmla="*/ 34 w 1138"/>
                <a:gd name="T15" fmla="*/ 348 h 830"/>
                <a:gd name="T16" fmla="*/ 56 w 1138"/>
                <a:gd name="T17" fmla="*/ 263 h 830"/>
                <a:gd name="T18" fmla="*/ 462 w 1138"/>
                <a:gd name="T19" fmla="*/ 326 h 830"/>
                <a:gd name="T20" fmla="*/ 455 w 1138"/>
                <a:gd name="T21" fmla="*/ 373 h 830"/>
                <a:gd name="T22" fmla="*/ 523 w 1138"/>
                <a:gd name="T23" fmla="*/ 534 h 830"/>
                <a:gd name="T24" fmla="*/ 610 w 1138"/>
                <a:gd name="T25" fmla="*/ 398 h 830"/>
                <a:gd name="T26" fmla="*/ 636 w 1138"/>
                <a:gd name="T27" fmla="*/ 229 h 830"/>
                <a:gd name="T28" fmla="*/ 922 w 1138"/>
                <a:gd name="T29" fmla="*/ 21 h 830"/>
                <a:gd name="T30" fmla="*/ 1138 w 1138"/>
                <a:gd name="T31" fmla="*/ 55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38" h="830">
                  <a:moveTo>
                    <a:pt x="1138" y="55"/>
                  </a:moveTo>
                  <a:cubicBezTo>
                    <a:pt x="1133" y="90"/>
                    <a:pt x="1133" y="90"/>
                    <a:pt x="1133" y="90"/>
                  </a:cubicBezTo>
                  <a:cubicBezTo>
                    <a:pt x="1127" y="124"/>
                    <a:pt x="1095" y="148"/>
                    <a:pt x="1061" y="143"/>
                  </a:cubicBezTo>
                  <a:cubicBezTo>
                    <a:pt x="921" y="121"/>
                    <a:pt x="921" y="121"/>
                    <a:pt x="921" y="121"/>
                  </a:cubicBezTo>
                  <a:cubicBezTo>
                    <a:pt x="836" y="108"/>
                    <a:pt x="756" y="166"/>
                    <a:pt x="743" y="251"/>
                  </a:cubicBezTo>
                  <a:cubicBezTo>
                    <a:pt x="711" y="454"/>
                    <a:pt x="711" y="454"/>
                    <a:pt x="711" y="454"/>
                  </a:cubicBezTo>
                  <a:cubicBezTo>
                    <a:pt x="677" y="673"/>
                    <a:pt x="519" y="830"/>
                    <a:pt x="325" y="800"/>
                  </a:cubicBezTo>
                  <a:cubicBezTo>
                    <a:pt x="130" y="769"/>
                    <a:pt x="0" y="567"/>
                    <a:pt x="34" y="348"/>
                  </a:cubicBezTo>
                  <a:cubicBezTo>
                    <a:pt x="39" y="318"/>
                    <a:pt x="46" y="290"/>
                    <a:pt x="56" y="263"/>
                  </a:cubicBezTo>
                  <a:cubicBezTo>
                    <a:pt x="462" y="326"/>
                    <a:pt x="462" y="326"/>
                    <a:pt x="462" y="326"/>
                  </a:cubicBezTo>
                  <a:cubicBezTo>
                    <a:pt x="455" y="373"/>
                    <a:pt x="455" y="373"/>
                    <a:pt x="455" y="373"/>
                  </a:cubicBezTo>
                  <a:cubicBezTo>
                    <a:pt x="442" y="454"/>
                    <a:pt x="473" y="526"/>
                    <a:pt x="523" y="534"/>
                  </a:cubicBezTo>
                  <a:cubicBezTo>
                    <a:pt x="574" y="541"/>
                    <a:pt x="597" y="478"/>
                    <a:pt x="610" y="398"/>
                  </a:cubicBezTo>
                  <a:cubicBezTo>
                    <a:pt x="636" y="229"/>
                    <a:pt x="636" y="229"/>
                    <a:pt x="636" y="229"/>
                  </a:cubicBezTo>
                  <a:cubicBezTo>
                    <a:pt x="657" y="93"/>
                    <a:pt x="785" y="0"/>
                    <a:pt x="922" y="21"/>
                  </a:cubicBezTo>
                  <a:lnTo>
                    <a:pt x="1138" y="5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2" name="Freeform 28"/>
            <p:cNvSpPr>
              <a:spLocks/>
            </p:cNvSpPr>
            <p:nvPr/>
          </p:nvSpPr>
          <p:spPr bwMode="auto">
            <a:xfrm>
              <a:off x="8023225" y="3278188"/>
              <a:ext cx="904875" cy="1330325"/>
            </a:xfrm>
            <a:custGeom>
              <a:avLst/>
              <a:gdLst>
                <a:gd name="T0" fmla="*/ 119 w 367"/>
                <a:gd name="T1" fmla="*/ 98 h 540"/>
                <a:gd name="T2" fmla="*/ 141 w 367"/>
                <a:gd name="T3" fmla="*/ 13 h 540"/>
                <a:gd name="T4" fmla="*/ 56 w 367"/>
                <a:gd name="T5" fmla="*/ 0 h 540"/>
                <a:gd name="T6" fmla="*/ 34 w 367"/>
                <a:gd name="T7" fmla="*/ 85 h 540"/>
                <a:gd name="T8" fmla="*/ 325 w 367"/>
                <a:gd name="T9" fmla="*/ 537 h 540"/>
                <a:gd name="T10" fmla="*/ 367 w 367"/>
                <a:gd name="T11" fmla="*/ 540 h 540"/>
                <a:gd name="T12" fmla="*/ 119 w 367"/>
                <a:gd name="T13" fmla="*/ 98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7" h="540">
                  <a:moveTo>
                    <a:pt x="119" y="98"/>
                  </a:moveTo>
                  <a:cubicBezTo>
                    <a:pt x="124" y="69"/>
                    <a:pt x="131" y="40"/>
                    <a:pt x="141" y="13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46" y="27"/>
                    <a:pt x="39" y="55"/>
                    <a:pt x="34" y="85"/>
                  </a:cubicBezTo>
                  <a:cubicBezTo>
                    <a:pt x="0" y="304"/>
                    <a:pt x="130" y="506"/>
                    <a:pt x="325" y="537"/>
                  </a:cubicBezTo>
                  <a:cubicBezTo>
                    <a:pt x="339" y="539"/>
                    <a:pt x="353" y="540"/>
                    <a:pt x="367" y="540"/>
                  </a:cubicBezTo>
                  <a:cubicBezTo>
                    <a:pt x="197" y="490"/>
                    <a:pt x="87" y="301"/>
                    <a:pt x="119" y="9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3" name="Freeform 29"/>
            <p:cNvSpPr>
              <a:spLocks/>
            </p:cNvSpPr>
            <p:nvPr/>
          </p:nvSpPr>
          <p:spPr bwMode="auto">
            <a:xfrm>
              <a:off x="8050212" y="3430588"/>
              <a:ext cx="1143000" cy="274638"/>
            </a:xfrm>
            <a:custGeom>
              <a:avLst/>
              <a:gdLst>
                <a:gd name="T0" fmla="*/ 438 w 464"/>
                <a:gd name="T1" fmla="*/ 109 h 111"/>
                <a:gd name="T2" fmla="*/ 20 w 464"/>
                <a:gd name="T3" fmla="*/ 44 h 111"/>
                <a:gd name="T4" fmla="*/ 2 w 464"/>
                <a:gd name="T5" fmla="*/ 20 h 111"/>
                <a:gd name="T6" fmla="*/ 26 w 464"/>
                <a:gd name="T7" fmla="*/ 2 h 111"/>
                <a:gd name="T8" fmla="*/ 444 w 464"/>
                <a:gd name="T9" fmla="*/ 67 h 111"/>
                <a:gd name="T10" fmla="*/ 462 w 464"/>
                <a:gd name="T11" fmla="*/ 92 h 111"/>
                <a:gd name="T12" fmla="*/ 438 w 464"/>
                <a:gd name="T13" fmla="*/ 109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4" h="111">
                  <a:moveTo>
                    <a:pt x="438" y="109"/>
                  </a:moveTo>
                  <a:cubicBezTo>
                    <a:pt x="20" y="44"/>
                    <a:pt x="20" y="44"/>
                    <a:pt x="20" y="44"/>
                  </a:cubicBezTo>
                  <a:cubicBezTo>
                    <a:pt x="8" y="43"/>
                    <a:pt x="0" y="32"/>
                    <a:pt x="2" y="20"/>
                  </a:cubicBezTo>
                  <a:cubicBezTo>
                    <a:pt x="4" y="8"/>
                    <a:pt x="15" y="0"/>
                    <a:pt x="26" y="2"/>
                  </a:cubicBezTo>
                  <a:cubicBezTo>
                    <a:pt x="444" y="67"/>
                    <a:pt x="444" y="67"/>
                    <a:pt x="444" y="67"/>
                  </a:cubicBezTo>
                  <a:cubicBezTo>
                    <a:pt x="456" y="69"/>
                    <a:pt x="464" y="80"/>
                    <a:pt x="462" y="92"/>
                  </a:cubicBezTo>
                  <a:cubicBezTo>
                    <a:pt x="460" y="103"/>
                    <a:pt x="449" y="111"/>
                    <a:pt x="438" y="10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4" name="Freeform 30"/>
            <p:cNvSpPr>
              <a:spLocks/>
            </p:cNvSpPr>
            <p:nvPr/>
          </p:nvSpPr>
          <p:spPr bwMode="auto">
            <a:xfrm>
              <a:off x="8434388" y="2832100"/>
              <a:ext cx="298450" cy="296863"/>
            </a:xfrm>
            <a:custGeom>
              <a:avLst/>
              <a:gdLst>
                <a:gd name="T0" fmla="*/ 69 w 121"/>
                <a:gd name="T1" fmla="*/ 4 h 120"/>
                <a:gd name="T2" fmla="*/ 116 w 121"/>
                <a:gd name="T3" fmla="*/ 69 h 120"/>
                <a:gd name="T4" fmla="*/ 52 w 121"/>
                <a:gd name="T5" fmla="*/ 116 h 120"/>
                <a:gd name="T6" fmla="*/ 5 w 121"/>
                <a:gd name="T7" fmla="*/ 51 h 120"/>
                <a:gd name="T8" fmla="*/ 69 w 121"/>
                <a:gd name="T9" fmla="*/ 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0">
                  <a:moveTo>
                    <a:pt x="69" y="4"/>
                  </a:moveTo>
                  <a:cubicBezTo>
                    <a:pt x="100" y="9"/>
                    <a:pt x="121" y="38"/>
                    <a:pt x="116" y="69"/>
                  </a:cubicBezTo>
                  <a:cubicBezTo>
                    <a:pt x="112" y="99"/>
                    <a:pt x="83" y="120"/>
                    <a:pt x="52" y="116"/>
                  </a:cubicBezTo>
                  <a:cubicBezTo>
                    <a:pt x="21" y="111"/>
                    <a:pt x="0" y="82"/>
                    <a:pt x="5" y="51"/>
                  </a:cubicBezTo>
                  <a:cubicBezTo>
                    <a:pt x="10" y="21"/>
                    <a:pt x="39" y="0"/>
                    <a:pt x="69" y="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5" name="Freeform 31"/>
            <p:cNvSpPr>
              <a:spLocks/>
            </p:cNvSpPr>
            <p:nvPr/>
          </p:nvSpPr>
          <p:spPr bwMode="auto">
            <a:xfrm>
              <a:off x="8253413" y="2292350"/>
              <a:ext cx="398463" cy="400050"/>
            </a:xfrm>
            <a:custGeom>
              <a:avLst/>
              <a:gdLst>
                <a:gd name="T0" fmla="*/ 93 w 162"/>
                <a:gd name="T1" fmla="*/ 6 h 162"/>
                <a:gd name="T2" fmla="*/ 156 w 162"/>
                <a:gd name="T3" fmla="*/ 93 h 162"/>
                <a:gd name="T4" fmla="*/ 69 w 162"/>
                <a:gd name="T5" fmla="*/ 156 h 162"/>
                <a:gd name="T6" fmla="*/ 6 w 162"/>
                <a:gd name="T7" fmla="*/ 69 h 162"/>
                <a:gd name="T8" fmla="*/ 93 w 162"/>
                <a:gd name="T9" fmla="*/ 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162">
                  <a:moveTo>
                    <a:pt x="93" y="6"/>
                  </a:moveTo>
                  <a:cubicBezTo>
                    <a:pt x="134" y="13"/>
                    <a:pt x="162" y="51"/>
                    <a:pt x="156" y="93"/>
                  </a:cubicBezTo>
                  <a:cubicBezTo>
                    <a:pt x="149" y="134"/>
                    <a:pt x="111" y="162"/>
                    <a:pt x="69" y="156"/>
                  </a:cubicBezTo>
                  <a:cubicBezTo>
                    <a:pt x="28" y="149"/>
                    <a:pt x="0" y="110"/>
                    <a:pt x="6" y="69"/>
                  </a:cubicBezTo>
                  <a:cubicBezTo>
                    <a:pt x="13" y="28"/>
                    <a:pt x="51" y="0"/>
                    <a:pt x="9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6" name="Freeform 32"/>
            <p:cNvSpPr>
              <a:spLocks/>
            </p:cNvSpPr>
            <p:nvPr/>
          </p:nvSpPr>
          <p:spPr bwMode="auto">
            <a:xfrm>
              <a:off x="10331450" y="2693988"/>
              <a:ext cx="493713" cy="301625"/>
            </a:xfrm>
            <a:custGeom>
              <a:avLst/>
              <a:gdLst>
                <a:gd name="T0" fmla="*/ 201 w 201"/>
                <a:gd name="T1" fmla="*/ 29 h 122"/>
                <a:gd name="T2" fmla="*/ 196 w 201"/>
                <a:gd name="T3" fmla="*/ 64 h 122"/>
                <a:gd name="T4" fmla="*/ 124 w 201"/>
                <a:gd name="T5" fmla="*/ 117 h 122"/>
                <a:gd name="T6" fmla="*/ 0 w 201"/>
                <a:gd name="T7" fmla="*/ 97 h 122"/>
                <a:gd name="T8" fmla="*/ 15 w 201"/>
                <a:gd name="T9" fmla="*/ 0 h 122"/>
                <a:gd name="T10" fmla="*/ 201 w 201"/>
                <a:gd name="T11" fmla="*/ 29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1" h="122">
                  <a:moveTo>
                    <a:pt x="201" y="29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190" y="98"/>
                    <a:pt x="158" y="122"/>
                    <a:pt x="124" y="11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15" y="0"/>
                    <a:pt x="15" y="0"/>
                    <a:pt x="15" y="0"/>
                  </a:cubicBezTo>
                  <a:lnTo>
                    <a:pt x="201" y="29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1447" name="组合 1446"/>
            <p:cNvGrpSpPr/>
            <p:nvPr/>
          </p:nvGrpSpPr>
          <p:grpSpPr>
            <a:xfrm>
              <a:off x="10056287" y="3380352"/>
              <a:ext cx="263494" cy="1284746"/>
              <a:chOff x="8801098" y="1073665"/>
              <a:chExt cx="139702" cy="1640331"/>
            </a:xfrm>
          </p:grpSpPr>
          <p:sp>
            <p:nvSpPr>
              <p:cNvPr id="1448" name="矩形 1447"/>
              <p:cNvSpPr/>
              <p:nvPr/>
            </p:nvSpPr>
            <p:spPr>
              <a:xfrm rot="2266042">
                <a:off x="8801100" y="1073666"/>
                <a:ext cx="139700" cy="164033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49" name="矩形 1448"/>
              <p:cNvSpPr/>
              <p:nvPr/>
            </p:nvSpPr>
            <p:spPr>
              <a:xfrm rot="19333958" flipH="1">
                <a:off x="8801098" y="1073665"/>
                <a:ext cx="139700" cy="164033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47" name="任意多边形 46"/>
          <p:cNvSpPr/>
          <p:nvPr/>
        </p:nvSpPr>
        <p:spPr>
          <a:xfrm>
            <a:off x="2892592" y="866078"/>
            <a:ext cx="6454608" cy="609601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471333 w 3589867"/>
              <a:gd name="connsiteY2" fmla="*/ 389467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177800 w 3589867"/>
              <a:gd name="connsiteY5" fmla="*/ 355600 h 609601"/>
              <a:gd name="connsiteX6" fmla="*/ 0 w 3589867"/>
              <a:gd name="connsiteY6" fmla="*/ 101600 h 609601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471333 w 3589867"/>
              <a:gd name="connsiteY2" fmla="*/ 389467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113221 w 3589867"/>
              <a:gd name="connsiteY5" fmla="*/ 355600 h 609601"/>
              <a:gd name="connsiteX6" fmla="*/ 0 w 3589867"/>
              <a:gd name="connsiteY6" fmla="*/ 101600 h 60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9867" h="609601">
                <a:moveTo>
                  <a:pt x="0" y="101600"/>
                </a:moveTo>
                <a:lnTo>
                  <a:pt x="3547533" y="0"/>
                </a:lnTo>
                <a:lnTo>
                  <a:pt x="3471333" y="389467"/>
                </a:lnTo>
                <a:lnTo>
                  <a:pt x="3589867" y="601133"/>
                </a:lnTo>
                <a:lnTo>
                  <a:pt x="84667" y="609601"/>
                </a:lnTo>
                <a:lnTo>
                  <a:pt x="113221" y="355600"/>
                </a:lnTo>
                <a:lnTo>
                  <a:pt x="0" y="101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0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减少咖啡因，尼古丁，酒精的摄入</a:t>
            </a:r>
            <a:endParaRPr lang="zh-CN" altLang="en-US" sz="3000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10780" y="5126056"/>
            <a:ext cx="2357952" cy="846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1400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咖啡因可以升高心率和血压，经常喝咖啡</a:t>
            </a:r>
            <a:r>
              <a:rPr lang="zh-CN" altLang="en-US" sz="1400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会</a:t>
            </a:r>
            <a:r>
              <a:rPr lang="zh-CN" altLang="zh-CN" sz="1400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损害你的睡眠系统。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86114" y="5126056"/>
            <a:ext cx="2357952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1400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尼古丁会使脑电波心率变快。</a:t>
            </a:r>
            <a:r>
              <a:rPr lang="zh-CN" altLang="en-US" sz="1400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</a:t>
            </a:r>
            <a:r>
              <a:rPr lang="zh-CN" altLang="zh-CN" sz="1400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的刺激作用会使你远离</a:t>
            </a:r>
            <a:r>
              <a:rPr lang="zh-CN" altLang="en-US" sz="1400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深度睡眠。</a:t>
            </a:r>
            <a:endParaRPr lang="zh-CN" altLang="zh-CN" sz="1400" dirty="0">
              <a:solidFill>
                <a:schemeClr val="accent3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753813" y="5164720"/>
            <a:ext cx="2357952" cy="846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1400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尽管喝酒会暂时放松身体，但是酒精会抑制深度睡眠阶段和REM。 </a:t>
            </a:r>
          </a:p>
        </p:txBody>
      </p:sp>
      <p:cxnSp>
        <p:nvCxnSpPr>
          <p:cNvPr id="59" name="直接连接符 58"/>
          <p:cNvCxnSpPr/>
          <p:nvPr/>
        </p:nvCxnSpPr>
        <p:spPr>
          <a:xfrm>
            <a:off x="1110780" y="4971532"/>
            <a:ext cx="2651945" cy="0"/>
          </a:xfrm>
          <a:prstGeom prst="line">
            <a:avLst/>
          </a:prstGeom>
          <a:ln w="9525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>
            <a:off x="4608271" y="4971532"/>
            <a:ext cx="2651945" cy="0"/>
          </a:xfrm>
          <a:prstGeom prst="line">
            <a:avLst/>
          </a:prstGeom>
          <a:ln w="9525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>
            <a:off x="8105762" y="4971532"/>
            <a:ext cx="2651945" cy="0"/>
          </a:xfrm>
          <a:prstGeom prst="line">
            <a:avLst/>
          </a:prstGeom>
          <a:ln w="9525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455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3975282"/>
            <a:ext cx="12192000" cy="2882718"/>
            <a:chOff x="0" y="4710294"/>
            <a:chExt cx="12192000" cy="2147706"/>
          </a:xfrm>
        </p:grpSpPr>
        <p:sp>
          <p:nvSpPr>
            <p:cNvPr id="31" name="矩形 2"/>
            <p:cNvSpPr/>
            <p:nvPr/>
          </p:nvSpPr>
          <p:spPr>
            <a:xfrm>
              <a:off x="0" y="4710294"/>
              <a:ext cx="12192000" cy="1998984"/>
            </a:xfrm>
            <a:custGeom>
              <a:avLst/>
              <a:gdLst>
                <a:gd name="connsiteX0" fmla="*/ 0 w 12192000"/>
                <a:gd name="connsiteY0" fmla="*/ 0 h 1283678"/>
                <a:gd name="connsiteX1" fmla="*/ 12192000 w 12192000"/>
                <a:gd name="connsiteY1" fmla="*/ 0 h 1283678"/>
                <a:gd name="connsiteX2" fmla="*/ 12192000 w 12192000"/>
                <a:gd name="connsiteY2" fmla="*/ 1283678 h 1283678"/>
                <a:gd name="connsiteX3" fmla="*/ 0 w 12192000"/>
                <a:gd name="connsiteY3" fmla="*/ 1283678 h 1283678"/>
                <a:gd name="connsiteX4" fmla="*/ 0 w 12192000"/>
                <a:gd name="connsiteY4" fmla="*/ 0 h 1283678"/>
                <a:gd name="connsiteX0" fmla="*/ 0 w 12192000"/>
                <a:gd name="connsiteY0" fmla="*/ 535353 h 1819031"/>
                <a:gd name="connsiteX1" fmla="*/ 12192000 w 12192000"/>
                <a:gd name="connsiteY1" fmla="*/ 535353 h 1819031"/>
                <a:gd name="connsiteX2" fmla="*/ 12192000 w 12192000"/>
                <a:gd name="connsiteY2" fmla="*/ 1819031 h 1819031"/>
                <a:gd name="connsiteX3" fmla="*/ 0 w 12192000"/>
                <a:gd name="connsiteY3" fmla="*/ 1819031 h 1819031"/>
                <a:gd name="connsiteX4" fmla="*/ 0 w 12192000"/>
                <a:gd name="connsiteY4" fmla="*/ 535353 h 1819031"/>
                <a:gd name="connsiteX0" fmla="*/ 0 w 12192000"/>
                <a:gd name="connsiteY0" fmla="*/ 762193 h 2045871"/>
                <a:gd name="connsiteX1" fmla="*/ 12192000 w 12192000"/>
                <a:gd name="connsiteY1" fmla="*/ 762193 h 2045871"/>
                <a:gd name="connsiteX2" fmla="*/ 12192000 w 12192000"/>
                <a:gd name="connsiteY2" fmla="*/ 2045871 h 2045871"/>
                <a:gd name="connsiteX3" fmla="*/ 0 w 12192000"/>
                <a:gd name="connsiteY3" fmla="*/ 2045871 h 2045871"/>
                <a:gd name="connsiteX4" fmla="*/ 0 w 12192000"/>
                <a:gd name="connsiteY4" fmla="*/ 762193 h 2045871"/>
                <a:gd name="connsiteX0" fmla="*/ 0 w 12192000"/>
                <a:gd name="connsiteY0" fmla="*/ 863816 h 2147494"/>
                <a:gd name="connsiteX1" fmla="*/ 12192000 w 12192000"/>
                <a:gd name="connsiteY1" fmla="*/ 863816 h 2147494"/>
                <a:gd name="connsiteX2" fmla="*/ 12192000 w 12192000"/>
                <a:gd name="connsiteY2" fmla="*/ 2147494 h 2147494"/>
                <a:gd name="connsiteX3" fmla="*/ 0 w 12192000"/>
                <a:gd name="connsiteY3" fmla="*/ 2147494 h 2147494"/>
                <a:gd name="connsiteX4" fmla="*/ 0 w 12192000"/>
                <a:gd name="connsiteY4" fmla="*/ 863816 h 2147494"/>
                <a:gd name="connsiteX0" fmla="*/ 0 w 12192000"/>
                <a:gd name="connsiteY0" fmla="*/ 969875 h 2253553"/>
                <a:gd name="connsiteX1" fmla="*/ 12192000 w 12192000"/>
                <a:gd name="connsiteY1" fmla="*/ 969875 h 2253553"/>
                <a:gd name="connsiteX2" fmla="*/ 12192000 w 12192000"/>
                <a:gd name="connsiteY2" fmla="*/ 2253553 h 2253553"/>
                <a:gd name="connsiteX3" fmla="*/ 0 w 12192000"/>
                <a:gd name="connsiteY3" fmla="*/ 2253553 h 2253553"/>
                <a:gd name="connsiteX4" fmla="*/ 0 w 12192000"/>
                <a:gd name="connsiteY4" fmla="*/ 969875 h 2253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2253553">
                  <a:moveTo>
                    <a:pt x="0" y="969875"/>
                  </a:moveTo>
                  <a:cubicBezTo>
                    <a:pt x="4820139" y="-480856"/>
                    <a:pt x="9244623" y="-155540"/>
                    <a:pt x="12192000" y="969875"/>
                  </a:cubicBezTo>
                  <a:lnTo>
                    <a:pt x="12192000" y="2253553"/>
                  </a:lnTo>
                  <a:lnTo>
                    <a:pt x="0" y="2253553"/>
                  </a:lnTo>
                  <a:lnTo>
                    <a:pt x="0" y="969875"/>
                  </a:lnTo>
                  <a:close/>
                </a:path>
              </a:pathLst>
            </a:custGeom>
            <a:solidFill>
              <a:schemeClr val="accent1">
                <a:alpha val="3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2"/>
            <p:cNvSpPr/>
            <p:nvPr/>
          </p:nvSpPr>
          <p:spPr>
            <a:xfrm>
              <a:off x="0" y="4859016"/>
              <a:ext cx="12192000" cy="1998984"/>
            </a:xfrm>
            <a:custGeom>
              <a:avLst/>
              <a:gdLst>
                <a:gd name="connsiteX0" fmla="*/ 0 w 12192000"/>
                <a:gd name="connsiteY0" fmla="*/ 0 h 1283678"/>
                <a:gd name="connsiteX1" fmla="*/ 12192000 w 12192000"/>
                <a:gd name="connsiteY1" fmla="*/ 0 h 1283678"/>
                <a:gd name="connsiteX2" fmla="*/ 12192000 w 12192000"/>
                <a:gd name="connsiteY2" fmla="*/ 1283678 h 1283678"/>
                <a:gd name="connsiteX3" fmla="*/ 0 w 12192000"/>
                <a:gd name="connsiteY3" fmla="*/ 1283678 h 1283678"/>
                <a:gd name="connsiteX4" fmla="*/ 0 w 12192000"/>
                <a:gd name="connsiteY4" fmla="*/ 0 h 1283678"/>
                <a:gd name="connsiteX0" fmla="*/ 0 w 12192000"/>
                <a:gd name="connsiteY0" fmla="*/ 535353 h 1819031"/>
                <a:gd name="connsiteX1" fmla="*/ 12192000 w 12192000"/>
                <a:gd name="connsiteY1" fmla="*/ 535353 h 1819031"/>
                <a:gd name="connsiteX2" fmla="*/ 12192000 w 12192000"/>
                <a:gd name="connsiteY2" fmla="*/ 1819031 h 1819031"/>
                <a:gd name="connsiteX3" fmla="*/ 0 w 12192000"/>
                <a:gd name="connsiteY3" fmla="*/ 1819031 h 1819031"/>
                <a:gd name="connsiteX4" fmla="*/ 0 w 12192000"/>
                <a:gd name="connsiteY4" fmla="*/ 535353 h 1819031"/>
                <a:gd name="connsiteX0" fmla="*/ 0 w 12192000"/>
                <a:gd name="connsiteY0" fmla="*/ 762193 h 2045871"/>
                <a:gd name="connsiteX1" fmla="*/ 12192000 w 12192000"/>
                <a:gd name="connsiteY1" fmla="*/ 762193 h 2045871"/>
                <a:gd name="connsiteX2" fmla="*/ 12192000 w 12192000"/>
                <a:gd name="connsiteY2" fmla="*/ 2045871 h 2045871"/>
                <a:gd name="connsiteX3" fmla="*/ 0 w 12192000"/>
                <a:gd name="connsiteY3" fmla="*/ 2045871 h 2045871"/>
                <a:gd name="connsiteX4" fmla="*/ 0 w 12192000"/>
                <a:gd name="connsiteY4" fmla="*/ 762193 h 2045871"/>
                <a:gd name="connsiteX0" fmla="*/ 0 w 12192000"/>
                <a:gd name="connsiteY0" fmla="*/ 863816 h 2147494"/>
                <a:gd name="connsiteX1" fmla="*/ 12192000 w 12192000"/>
                <a:gd name="connsiteY1" fmla="*/ 863816 h 2147494"/>
                <a:gd name="connsiteX2" fmla="*/ 12192000 w 12192000"/>
                <a:gd name="connsiteY2" fmla="*/ 2147494 h 2147494"/>
                <a:gd name="connsiteX3" fmla="*/ 0 w 12192000"/>
                <a:gd name="connsiteY3" fmla="*/ 2147494 h 2147494"/>
                <a:gd name="connsiteX4" fmla="*/ 0 w 12192000"/>
                <a:gd name="connsiteY4" fmla="*/ 863816 h 2147494"/>
                <a:gd name="connsiteX0" fmla="*/ 0 w 12192000"/>
                <a:gd name="connsiteY0" fmla="*/ 969875 h 2253553"/>
                <a:gd name="connsiteX1" fmla="*/ 12192000 w 12192000"/>
                <a:gd name="connsiteY1" fmla="*/ 969875 h 2253553"/>
                <a:gd name="connsiteX2" fmla="*/ 12192000 w 12192000"/>
                <a:gd name="connsiteY2" fmla="*/ 2253553 h 2253553"/>
                <a:gd name="connsiteX3" fmla="*/ 0 w 12192000"/>
                <a:gd name="connsiteY3" fmla="*/ 2253553 h 2253553"/>
                <a:gd name="connsiteX4" fmla="*/ 0 w 12192000"/>
                <a:gd name="connsiteY4" fmla="*/ 969875 h 2253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2253553">
                  <a:moveTo>
                    <a:pt x="0" y="969875"/>
                  </a:moveTo>
                  <a:cubicBezTo>
                    <a:pt x="4820139" y="-480856"/>
                    <a:pt x="9244623" y="-155540"/>
                    <a:pt x="12192000" y="969875"/>
                  </a:cubicBezTo>
                  <a:lnTo>
                    <a:pt x="12192000" y="2253553"/>
                  </a:lnTo>
                  <a:lnTo>
                    <a:pt x="0" y="2253553"/>
                  </a:lnTo>
                  <a:lnTo>
                    <a:pt x="0" y="96987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3323431" y="2092959"/>
            <a:ext cx="5299076" cy="2832101"/>
            <a:chOff x="3638550" y="414338"/>
            <a:chExt cx="5299076" cy="2832101"/>
          </a:xfrm>
        </p:grpSpPr>
        <p:sp>
          <p:nvSpPr>
            <p:cNvPr id="43" name="Rectangle 5"/>
            <p:cNvSpPr>
              <a:spLocks noChangeArrowheads="1"/>
            </p:cNvSpPr>
            <p:nvPr/>
          </p:nvSpPr>
          <p:spPr bwMode="auto">
            <a:xfrm>
              <a:off x="5840413" y="1797051"/>
              <a:ext cx="2230438" cy="1449388"/>
            </a:xfrm>
            <a:prstGeom prst="rect">
              <a:avLst/>
            </a:pr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Rectangle 6"/>
            <p:cNvSpPr>
              <a:spLocks noChangeArrowheads="1"/>
            </p:cNvSpPr>
            <p:nvPr/>
          </p:nvSpPr>
          <p:spPr bwMode="auto">
            <a:xfrm>
              <a:off x="5840413" y="1797051"/>
              <a:ext cx="2230438" cy="144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7"/>
            <p:cNvSpPr>
              <a:spLocks/>
            </p:cNvSpPr>
            <p:nvPr/>
          </p:nvSpPr>
          <p:spPr bwMode="auto">
            <a:xfrm>
              <a:off x="5502275" y="2538413"/>
              <a:ext cx="2568575" cy="493713"/>
            </a:xfrm>
            <a:custGeom>
              <a:avLst/>
              <a:gdLst>
                <a:gd name="T0" fmla="*/ 834 w 850"/>
                <a:gd name="T1" fmla="*/ 0 h 163"/>
                <a:gd name="T2" fmla="*/ 15 w 850"/>
                <a:gd name="T3" fmla="*/ 0 h 163"/>
                <a:gd name="T4" fmla="*/ 0 w 850"/>
                <a:gd name="T5" fmla="*/ 15 h 163"/>
                <a:gd name="T6" fmla="*/ 0 w 850"/>
                <a:gd name="T7" fmla="*/ 147 h 163"/>
                <a:gd name="T8" fmla="*/ 15 w 850"/>
                <a:gd name="T9" fmla="*/ 163 h 163"/>
                <a:gd name="T10" fmla="*/ 834 w 850"/>
                <a:gd name="T11" fmla="*/ 163 h 163"/>
                <a:gd name="T12" fmla="*/ 850 w 850"/>
                <a:gd name="T13" fmla="*/ 147 h 163"/>
                <a:gd name="T14" fmla="*/ 850 w 850"/>
                <a:gd name="T15" fmla="*/ 15 h 163"/>
                <a:gd name="T16" fmla="*/ 834 w 850"/>
                <a:gd name="T17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0" h="163">
                  <a:moveTo>
                    <a:pt x="834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56"/>
                    <a:pt x="7" y="163"/>
                    <a:pt x="15" y="163"/>
                  </a:cubicBezTo>
                  <a:cubicBezTo>
                    <a:pt x="834" y="163"/>
                    <a:pt x="834" y="163"/>
                    <a:pt x="834" y="163"/>
                  </a:cubicBezTo>
                  <a:cubicBezTo>
                    <a:pt x="843" y="163"/>
                    <a:pt x="850" y="156"/>
                    <a:pt x="850" y="147"/>
                  </a:cubicBezTo>
                  <a:cubicBezTo>
                    <a:pt x="850" y="15"/>
                    <a:pt x="850" y="15"/>
                    <a:pt x="850" y="15"/>
                  </a:cubicBezTo>
                  <a:cubicBezTo>
                    <a:pt x="850" y="7"/>
                    <a:pt x="843" y="0"/>
                    <a:pt x="834" y="0"/>
                  </a:cubicBezTo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8"/>
            <p:cNvSpPr>
              <a:spLocks/>
            </p:cNvSpPr>
            <p:nvPr/>
          </p:nvSpPr>
          <p:spPr bwMode="auto">
            <a:xfrm>
              <a:off x="3638550" y="2538413"/>
              <a:ext cx="2003425" cy="493713"/>
            </a:xfrm>
            <a:custGeom>
              <a:avLst/>
              <a:gdLst>
                <a:gd name="T0" fmla="*/ 0 w 663"/>
                <a:gd name="T1" fmla="*/ 15 h 163"/>
                <a:gd name="T2" fmla="*/ 0 w 663"/>
                <a:gd name="T3" fmla="*/ 147 h 163"/>
                <a:gd name="T4" fmla="*/ 14 w 663"/>
                <a:gd name="T5" fmla="*/ 163 h 163"/>
                <a:gd name="T6" fmla="*/ 649 w 663"/>
                <a:gd name="T7" fmla="*/ 163 h 163"/>
                <a:gd name="T8" fmla="*/ 663 w 663"/>
                <a:gd name="T9" fmla="*/ 147 h 163"/>
                <a:gd name="T10" fmla="*/ 663 w 663"/>
                <a:gd name="T11" fmla="*/ 15 h 163"/>
                <a:gd name="T12" fmla="*/ 649 w 663"/>
                <a:gd name="T13" fmla="*/ 0 h 163"/>
                <a:gd name="T14" fmla="*/ 14 w 663"/>
                <a:gd name="T15" fmla="*/ 0 h 163"/>
                <a:gd name="T16" fmla="*/ 0 w 663"/>
                <a:gd name="T17" fmla="*/ 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3" h="163">
                  <a:moveTo>
                    <a:pt x="0" y="15"/>
                  </a:moveTo>
                  <a:cubicBezTo>
                    <a:pt x="0" y="147"/>
                    <a:pt x="0" y="147"/>
                    <a:pt x="0" y="147"/>
                  </a:cubicBezTo>
                  <a:cubicBezTo>
                    <a:pt x="0" y="156"/>
                    <a:pt x="6" y="163"/>
                    <a:pt x="14" y="163"/>
                  </a:cubicBezTo>
                  <a:cubicBezTo>
                    <a:pt x="649" y="163"/>
                    <a:pt x="649" y="163"/>
                    <a:pt x="649" y="163"/>
                  </a:cubicBezTo>
                  <a:cubicBezTo>
                    <a:pt x="657" y="163"/>
                    <a:pt x="663" y="156"/>
                    <a:pt x="663" y="147"/>
                  </a:cubicBezTo>
                  <a:cubicBezTo>
                    <a:pt x="663" y="15"/>
                    <a:pt x="663" y="15"/>
                    <a:pt x="663" y="15"/>
                  </a:cubicBezTo>
                  <a:cubicBezTo>
                    <a:pt x="663" y="7"/>
                    <a:pt x="657" y="0"/>
                    <a:pt x="649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Rectangle 9"/>
            <p:cNvSpPr>
              <a:spLocks noChangeArrowheads="1"/>
            </p:cNvSpPr>
            <p:nvPr/>
          </p:nvSpPr>
          <p:spPr bwMode="auto">
            <a:xfrm>
              <a:off x="3638550" y="2982913"/>
              <a:ext cx="2003425" cy="263525"/>
            </a:xfrm>
            <a:prstGeom prst="rect">
              <a:avLst/>
            </a:pr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10"/>
            <p:cNvSpPr>
              <a:spLocks/>
            </p:cNvSpPr>
            <p:nvPr/>
          </p:nvSpPr>
          <p:spPr bwMode="auto">
            <a:xfrm>
              <a:off x="3638550" y="2982913"/>
              <a:ext cx="2003425" cy="263525"/>
            </a:xfrm>
            <a:custGeom>
              <a:avLst/>
              <a:gdLst>
                <a:gd name="T0" fmla="*/ 1262 w 1262"/>
                <a:gd name="T1" fmla="*/ 166 h 166"/>
                <a:gd name="T2" fmla="*/ 1262 w 1262"/>
                <a:gd name="T3" fmla="*/ 0 h 166"/>
                <a:gd name="T4" fmla="*/ 0 w 1262"/>
                <a:gd name="T5" fmla="*/ 0 h 166"/>
                <a:gd name="T6" fmla="*/ 0 w 1262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2" h="166">
                  <a:moveTo>
                    <a:pt x="1262" y="166"/>
                  </a:moveTo>
                  <a:lnTo>
                    <a:pt x="1262" y="0"/>
                  </a:lnTo>
                  <a:lnTo>
                    <a:pt x="0" y="0"/>
                  </a:lnTo>
                  <a:lnTo>
                    <a:pt x="0" y="16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11"/>
            <p:cNvSpPr>
              <a:spLocks/>
            </p:cNvSpPr>
            <p:nvPr/>
          </p:nvSpPr>
          <p:spPr bwMode="auto">
            <a:xfrm>
              <a:off x="7288213" y="1797051"/>
              <a:ext cx="157163" cy="684213"/>
            </a:xfrm>
            <a:custGeom>
              <a:avLst/>
              <a:gdLst>
                <a:gd name="T0" fmla="*/ 52 w 52"/>
                <a:gd name="T1" fmla="*/ 0 h 226"/>
                <a:gd name="T2" fmla="*/ 36 w 52"/>
                <a:gd name="T3" fmla="*/ 0 h 226"/>
                <a:gd name="T4" fmla="*/ 0 w 52"/>
                <a:gd name="T5" fmla="*/ 216 h 226"/>
                <a:gd name="T6" fmla="*/ 10 w 52"/>
                <a:gd name="T7" fmla="*/ 226 h 226"/>
                <a:gd name="T8" fmla="*/ 52 w 52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26">
                  <a:moveTo>
                    <a:pt x="52" y="0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36" y="51"/>
                    <a:pt x="31" y="152"/>
                    <a:pt x="0" y="216"/>
                  </a:cubicBezTo>
                  <a:cubicBezTo>
                    <a:pt x="3" y="219"/>
                    <a:pt x="7" y="222"/>
                    <a:pt x="10" y="226"/>
                  </a:cubicBezTo>
                  <a:cubicBezTo>
                    <a:pt x="46" y="163"/>
                    <a:pt x="51" y="54"/>
                    <a:pt x="52" y="0"/>
                  </a:cubicBezTo>
                </a:path>
              </a:pathLst>
            </a:cu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12"/>
            <p:cNvSpPr>
              <a:spLocks/>
            </p:cNvSpPr>
            <p:nvPr/>
          </p:nvSpPr>
          <p:spPr bwMode="auto">
            <a:xfrm>
              <a:off x="6137275" y="468313"/>
              <a:ext cx="1255713" cy="1422400"/>
            </a:xfrm>
            <a:custGeom>
              <a:avLst/>
              <a:gdLst>
                <a:gd name="T0" fmla="*/ 41 w 416"/>
                <a:gd name="T1" fmla="*/ 400 h 470"/>
                <a:gd name="T2" fmla="*/ 315 w 416"/>
                <a:gd name="T3" fmla="*/ 131 h 470"/>
                <a:gd name="T4" fmla="*/ 416 w 416"/>
                <a:gd name="T5" fmla="*/ 408 h 470"/>
                <a:gd name="T6" fmla="*/ 41 w 416"/>
                <a:gd name="T7" fmla="*/ 40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6" h="470">
                  <a:moveTo>
                    <a:pt x="41" y="400"/>
                  </a:moveTo>
                  <a:cubicBezTo>
                    <a:pt x="41" y="400"/>
                    <a:pt x="0" y="0"/>
                    <a:pt x="315" y="131"/>
                  </a:cubicBezTo>
                  <a:cubicBezTo>
                    <a:pt x="315" y="131"/>
                    <a:pt x="414" y="203"/>
                    <a:pt x="416" y="408"/>
                  </a:cubicBezTo>
                  <a:cubicBezTo>
                    <a:pt x="110" y="470"/>
                    <a:pt x="41" y="400"/>
                    <a:pt x="41" y="400"/>
                  </a:cubicBezTo>
                  <a:close/>
                </a:path>
              </a:pathLst>
            </a:custGeom>
            <a:solidFill>
              <a:srgbClr val="F7D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13"/>
            <p:cNvSpPr>
              <a:spLocks/>
            </p:cNvSpPr>
            <p:nvPr/>
          </p:nvSpPr>
          <p:spPr bwMode="auto">
            <a:xfrm>
              <a:off x="6175375" y="1679576"/>
              <a:ext cx="1250950" cy="858838"/>
            </a:xfrm>
            <a:custGeom>
              <a:avLst/>
              <a:gdLst>
                <a:gd name="T0" fmla="*/ 28 w 414"/>
                <a:gd name="T1" fmla="*/ 0 h 284"/>
                <a:gd name="T2" fmla="*/ 0 w 414"/>
                <a:gd name="T3" fmla="*/ 228 h 284"/>
                <a:gd name="T4" fmla="*/ 349 w 414"/>
                <a:gd name="T5" fmla="*/ 284 h 284"/>
                <a:gd name="T6" fmla="*/ 403 w 414"/>
                <a:gd name="T7" fmla="*/ 8 h 284"/>
                <a:gd name="T8" fmla="*/ 28 w 414"/>
                <a:gd name="T9" fmla="*/ 0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84">
                  <a:moveTo>
                    <a:pt x="28" y="0"/>
                  </a:moveTo>
                  <a:cubicBezTo>
                    <a:pt x="28" y="0"/>
                    <a:pt x="42" y="192"/>
                    <a:pt x="0" y="228"/>
                  </a:cubicBezTo>
                  <a:cubicBezTo>
                    <a:pt x="349" y="284"/>
                    <a:pt x="349" y="284"/>
                    <a:pt x="349" y="284"/>
                  </a:cubicBezTo>
                  <a:cubicBezTo>
                    <a:pt x="414" y="209"/>
                    <a:pt x="403" y="8"/>
                    <a:pt x="403" y="8"/>
                  </a:cubicBezTo>
                  <a:cubicBezTo>
                    <a:pt x="403" y="8"/>
                    <a:pt x="154" y="43"/>
                    <a:pt x="28" y="0"/>
                  </a:cubicBezTo>
                </a:path>
              </a:pathLst>
            </a:custGeom>
            <a:solidFill>
              <a:srgbClr val="E09F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Rectangle 14"/>
            <p:cNvSpPr>
              <a:spLocks noChangeArrowheads="1"/>
            </p:cNvSpPr>
            <p:nvPr/>
          </p:nvSpPr>
          <p:spPr bwMode="auto">
            <a:xfrm>
              <a:off x="5641975" y="2982913"/>
              <a:ext cx="2428875" cy="263525"/>
            </a:xfrm>
            <a:prstGeom prst="rect">
              <a:avLst/>
            </a:pr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15"/>
            <p:cNvSpPr>
              <a:spLocks/>
            </p:cNvSpPr>
            <p:nvPr/>
          </p:nvSpPr>
          <p:spPr bwMode="auto">
            <a:xfrm>
              <a:off x="5802313" y="2638426"/>
              <a:ext cx="1620838" cy="196850"/>
            </a:xfrm>
            <a:custGeom>
              <a:avLst/>
              <a:gdLst>
                <a:gd name="T0" fmla="*/ 0 w 537"/>
                <a:gd name="T1" fmla="*/ 0 h 65"/>
                <a:gd name="T2" fmla="*/ 0 w 537"/>
                <a:gd name="T3" fmla="*/ 0 h 65"/>
                <a:gd name="T4" fmla="*/ 0 w 537"/>
                <a:gd name="T5" fmla="*/ 50 h 65"/>
                <a:gd name="T6" fmla="*/ 10 w 537"/>
                <a:gd name="T7" fmla="*/ 60 h 65"/>
                <a:gd name="T8" fmla="*/ 454 w 537"/>
                <a:gd name="T9" fmla="*/ 60 h 65"/>
                <a:gd name="T10" fmla="*/ 459 w 537"/>
                <a:gd name="T11" fmla="*/ 65 h 65"/>
                <a:gd name="T12" fmla="*/ 532 w 537"/>
                <a:gd name="T13" fmla="*/ 65 h 65"/>
                <a:gd name="T14" fmla="*/ 537 w 537"/>
                <a:gd name="T15" fmla="*/ 60 h 65"/>
                <a:gd name="T16" fmla="*/ 537 w 537"/>
                <a:gd name="T17" fmla="*/ 49 h 65"/>
                <a:gd name="T18" fmla="*/ 537 w 537"/>
                <a:gd name="T19" fmla="*/ 48 h 65"/>
                <a:gd name="T20" fmla="*/ 532 w 537"/>
                <a:gd name="T21" fmla="*/ 53 h 65"/>
                <a:gd name="T22" fmla="*/ 459 w 537"/>
                <a:gd name="T23" fmla="*/ 53 h 65"/>
                <a:gd name="T24" fmla="*/ 454 w 537"/>
                <a:gd name="T25" fmla="*/ 48 h 65"/>
                <a:gd name="T26" fmla="*/ 10 w 537"/>
                <a:gd name="T27" fmla="*/ 48 h 65"/>
                <a:gd name="T28" fmla="*/ 0 w 537"/>
                <a:gd name="T29" fmla="*/ 38 h 65"/>
                <a:gd name="T30" fmla="*/ 0 w 537"/>
                <a:gd name="T3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7" h="6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5"/>
                    <a:pt x="5" y="60"/>
                    <a:pt x="10" y="60"/>
                  </a:cubicBezTo>
                  <a:cubicBezTo>
                    <a:pt x="454" y="60"/>
                    <a:pt x="454" y="60"/>
                    <a:pt x="454" y="60"/>
                  </a:cubicBezTo>
                  <a:cubicBezTo>
                    <a:pt x="454" y="63"/>
                    <a:pt x="456" y="65"/>
                    <a:pt x="459" y="65"/>
                  </a:cubicBezTo>
                  <a:cubicBezTo>
                    <a:pt x="532" y="65"/>
                    <a:pt x="532" y="65"/>
                    <a:pt x="532" y="65"/>
                  </a:cubicBezTo>
                  <a:cubicBezTo>
                    <a:pt x="534" y="65"/>
                    <a:pt x="537" y="63"/>
                    <a:pt x="537" y="60"/>
                  </a:cubicBezTo>
                  <a:cubicBezTo>
                    <a:pt x="537" y="49"/>
                    <a:pt x="537" y="49"/>
                    <a:pt x="537" y="49"/>
                  </a:cubicBezTo>
                  <a:cubicBezTo>
                    <a:pt x="537" y="49"/>
                    <a:pt x="537" y="48"/>
                    <a:pt x="537" y="48"/>
                  </a:cubicBezTo>
                  <a:cubicBezTo>
                    <a:pt x="537" y="51"/>
                    <a:pt x="534" y="53"/>
                    <a:pt x="532" y="53"/>
                  </a:cubicBezTo>
                  <a:cubicBezTo>
                    <a:pt x="459" y="53"/>
                    <a:pt x="459" y="53"/>
                    <a:pt x="459" y="53"/>
                  </a:cubicBezTo>
                  <a:cubicBezTo>
                    <a:pt x="456" y="53"/>
                    <a:pt x="454" y="51"/>
                    <a:pt x="454" y="48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5" y="48"/>
                    <a:pt x="0" y="44"/>
                    <a:pt x="0" y="38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CFCF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16"/>
            <p:cNvSpPr>
              <a:spLocks/>
            </p:cNvSpPr>
            <p:nvPr/>
          </p:nvSpPr>
          <p:spPr bwMode="auto">
            <a:xfrm>
              <a:off x="3895725" y="2168526"/>
              <a:ext cx="3527425" cy="614363"/>
            </a:xfrm>
            <a:custGeom>
              <a:avLst/>
              <a:gdLst>
                <a:gd name="T0" fmla="*/ 0 w 1168"/>
                <a:gd name="T1" fmla="*/ 122 h 203"/>
                <a:gd name="T2" fmla="*/ 621 w 1168"/>
                <a:gd name="T3" fmla="*/ 0 h 203"/>
                <a:gd name="T4" fmla="*/ 1168 w 1168"/>
                <a:gd name="T5" fmla="*/ 192 h 203"/>
                <a:gd name="T6" fmla="*/ 1158 w 1168"/>
                <a:gd name="T7" fmla="*/ 203 h 203"/>
                <a:gd name="T8" fmla="*/ 641 w 1168"/>
                <a:gd name="T9" fmla="*/ 203 h 203"/>
                <a:gd name="T10" fmla="*/ 631 w 1168"/>
                <a:gd name="T11" fmla="*/ 193 h 203"/>
                <a:gd name="T12" fmla="*/ 631 w 1168"/>
                <a:gd name="T13" fmla="*/ 134 h 203"/>
                <a:gd name="T14" fmla="*/ 619 w 1168"/>
                <a:gd name="T15" fmla="*/ 122 h 203"/>
                <a:gd name="T16" fmla="*/ 0 w 1168"/>
                <a:gd name="T17" fmla="*/ 122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8" h="203">
                  <a:moveTo>
                    <a:pt x="0" y="122"/>
                  </a:moveTo>
                  <a:cubicBezTo>
                    <a:pt x="0" y="122"/>
                    <a:pt x="76" y="0"/>
                    <a:pt x="621" y="0"/>
                  </a:cubicBezTo>
                  <a:cubicBezTo>
                    <a:pt x="879" y="0"/>
                    <a:pt x="1168" y="19"/>
                    <a:pt x="1168" y="192"/>
                  </a:cubicBezTo>
                  <a:cubicBezTo>
                    <a:pt x="1168" y="198"/>
                    <a:pt x="1164" y="203"/>
                    <a:pt x="1158" y="203"/>
                  </a:cubicBezTo>
                  <a:cubicBezTo>
                    <a:pt x="641" y="203"/>
                    <a:pt x="641" y="203"/>
                    <a:pt x="641" y="203"/>
                  </a:cubicBezTo>
                  <a:cubicBezTo>
                    <a:pt x="636" y="203"/>
                    <a:pt x="631" y="199"/>
                    <a:pt x="631" y="193"/>
                  </a:cubicBezTo>
                  <a:cubicBezTo>
                    <a:pt x="631" y="134"/>
                    <a:pt x="631" y="134"/>
                    <a:pt x="631" y="134"/>
                  </a:cubicBezTo>
                  <a:cubicBezTo>
                    <a:pt x="631" y="127"/>
                    <a:pt x="626" y="122"/>
                    <a:pt x="619" y="122"/>
                  </a:cubicBezTo>
                  <a:cubicBezTo>
                    <a:pt x="0" y="122"/>
                    <a:pt x="0" y="122"/>
                    <a:pt x="0" y="122"/>
                  </a:cubicBezTo>
                </a:path>
              </a:pathLst>
            </a:custGeom>
            <a:solidFill>
              <a:srgbClr val="FFBC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17"/>
            <p:cNvSpPr>
              <a:spLocks noEditPoints="1"/>
            </p:cNvSpPr>
            <p:nvPr/>
          </p:nvSpPr>
          <p:spPr bwMode="auto">
            <a:xfrm>
              <a:off x="5297488" y="2178051"/>
              <a:ext cx="1903413" cy="604838"/>
            </a:xfrm>
            <a:custGeom>
              <a:avLst/>
              <a:gdLst>
                <a:gd name="T0" fmla="*/ 487 w 630"/>
                <a:gd name="T1" fmla="*/ 65 h 200"/>
                <a:gd name="T2" fmla="*/ 484 w 630"/>
                <a:gd name="T3" fmla="*/ 67 h 200"/>
                <a:gd name="T4" fmla="*/ 613 w 630"/>
                <a:gd name="T5" fmla="*/ 192 h 200"/>
                <a:gd name="T6" fmla="*/ 613 w 630"/>
                <a:gd name="T7" fmla="*/ 200 h 200"/>
                <a:gd name="T8" fmla="*/ 613 w 630"/>
                <a:gd name="T9" fmla="*/ 200 h 200"/>
                <a:gd name="T10" fmla="*/ 621 w 630"/>
                <a:gd name="T11" fmla="*/ 200 h 200"/>
                <a:gd name="T12" fmla="*/ 621 w 630"/>
                <a:gd name="T13" fmla="*/ 200 h 200"/>
                <a:gd name="T14" fmla="*/ 621 w 630"/>
                <a:gd name="T15" fmla="*/ 192 h 200"/>
                <a:gd name="T16" fmla="*/ 487 w 630"/>
                <a:gd name="T17" fmla="*/ 65 h 200"/>
                <a:gd name="T18" fmla="*/ 29 w 630"/>
                <a:gd name="T19" fmla="*/ 0 h 200"/>
                <a:gd name="T20" fmla="*/ 0 w 630"/>
                <a:gd name="T21" fmla="*/ 1 h 200"/>
                <a:gd name="T22" fmla="*/ 431 w 630"/>
                <a:gd name="T23" fmla="*/ 49 h 200"/>
                <a:gd name="T24" fmla="*/ 435 w 630"/>
                <a:gd name="T25" fmla="*/ 47 h 200"/>
                <a:gd name="T26" fmla="*/ 1 w 630"/>
                <a:gd name="T27" fmla="*/ 1 h 200"/>
                <a:gd name="T28" fmla="*/ 29 w 630"/>
                <a:gd name="T29" fmla="*/ 0 h 200"/>
                <a:gd name="T30" fmla="*/ 30 w 630"/>
                <a:gd name="T31" fmla="*/ 0 h 200"/>
                <a:gd name="T32" fmla="*/ 29 w 630"/>
                <a:gd name="T33" fmla="*/ 0 h 200"/>
                <a:gd name="T34" fmla="*/ 30 w 630"/>
                <a:gd name="T35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30" h="200">
                  <a:moveTo>
                    <a:pt x="487" y="65"/>
                  </a:moveTo>
                  <a:cubicBezTo>
                    <a:pt x="486" y="66"/>
                    <a:pt x="485" y="66"/>
                    <a:pt x="484" y="67"/>
                  </a:cubicBezTo>
                  <a:cubicBezTo>
                    <a:pt x="622" y="122"/>
                    <a:pt x="613" y="192"/>
                    <a:pt x="613" y="192"/>
                  </a:cubicBezTo>
                  <a:cubicBezTo>
                    <a:pt x="613" y="200"/>
                    <a:pt x="613" y="200"/>
                    <a:pt x="613" y="200"/>
                  </a:cubicBezTo>
                  <a:cubicBezTo>
                    <a:pt x="613" y="200"/>
                    <a:pt x="613" y="200"/>
                    <a:pt x="613" y="200"/>
                  </a:cubicBezTo>
                  <a:cubicBezTo>
                    <a:pt x="621" y="200"/>
                    <a:pt x="621" y="200"/>
                    <a:pt x="621" y="200"/>
                  </a:cubicBezTo>
                  <a:cubicBezTo>
                    <a:pt x="621" y="200"/>
                    <a:pt x="621" y="200"/>
                    <a:pt x="621" y="200"/>
                  </a:cubicBezTo>
                  <a:cubicBezTo>
                    <a:pt x="621" y="192"/>
                    <a:pt x="621" y="192"/>
                    <a:pt x="621" y="192"/>
                  </a:cubicBezTo>
                  <a:cubicBezTo>
                    <a:pt x="621" y="192"/>
                    <a:pt x="630" y="120"/>
                    <a:pt x="487" y="65"/>
                  </a:cubicBezTo>
                  <a:moveTo>
                    <a:pt x="29" y="0"/>
                  </a:moveTo>
                  <a:cubicBezTo>
                    <a:pt x="19" y="0"/>
                    <a:pt x="9" y="1"/>
                    <a:pt x="0" y="1"/>
                  </a:cubicBezTo>
                  <a:cubicBezTo>
                    <a:pt x="204" y="2"/>
                    <a:pt x="340" y="22"/>
                    <a:pt x="431" y="49"/>
                  </a:cubicBezTo>
                  <a:cubicBezTo>
                    <a:pt x="432" y="48"/>
                    <a:pt x="433" y="48"/>
                    <a:pt x="435" y="47"/>
                  </a:cubicBezTo>
                  <a:cubicBezTo>
                    <a:pt x="343" y="21"/>
                    <a:pt x="205" y="2"/>
                    <a:pt x="1" y="1"/>
                  </a:cubicBezTo>
                  <a:cubicBezTo>
                    <a:pt x="10" y="1"/>
                    <a:pt x="19" y="0"/>
                    <a:pt x="29" y="0"/>
                  </a:cubicBezTo>
                  <a:moveTo>
                    <a:pt x="30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29" y="0"/>
                    <a:pt x="29" y="0"/>
                    <a:pt x="30" y="0"/>
                  </a:cubicBezTo>
                </a:path>
              </a:pathLst>
            </a:custGeom>
            <a:solidFill>
              <a:srgbClr val="E6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18"/>
            <p:cNvSpPr>
              <a:spLocks/>
            </p:cNvSpPr>
            <p:nvPr/>
          </p:nvSpPr>
          <p:spPr bwMode="auto">
            <a:xfrm>
              <a:off x="5300663" y="2168526"/>
              <a:ext cx="2122488" cy="630238"/>
            </a:xfrm>
            <a:custGeom>
              <a:avLst/>
              <a:gdLst>
                <a:gd name="T0" fmla="*/ 156 w 703"/>
                <a:gd name="T1" fmla="*/ 0 h 208"/>
                <a:gd name="T2" fmla="*/ 0 w 703"/>
                <a:gd name="T3" fmla="*/ 4 h 208"/>
                <a:gd name="T4" fmla="*/ 620 w 703"/>
                <a:gd name="T5" fmla="*/ 195 h 208"/>
                <a:gd name="T6" fmla="*/ 620 w 703"/>
                <a:gd name="T7" fmla="*/ 203 h 208"/>
                <a:gd name="T8" fmla="*/ 625 w 703"/>
                <a:gd name="T9" fmla="*/ 208 h 208"/>
                <a:gd name="T10" fmla="*/ 698 w 703"/>
                <a:gd name="T11" fmla="*/ 208 h 208"/>
                <a:gd name="T12" fmla="*/ 703 w 703"/>
                <a:gd name="T13" fmla="*/ 203 h 208"/>
                <a:gd name="T14" fmla="*/ 703 w 703"/>
                <a:gd name="T15" fmla="*/ 192 h 208"/>
                <a:gd name="T16" fmla="*/ 156 w 703"/>
                <a:gd name="T17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3" h="208">
                  <a:moveTo>
                    <a:pt x="156" y="0"/>
                  </a:moveTo>
                  <a:cubicBezTo>
                    <a:pt x="99" y="0"/>
                    <a:pt x="47" y="2"/>
                    <a:pt x="0" y="4"/>
                  </a:cubicBezTo>
                  <a:cubicBezTo>
                    <a:pt x="643" y="5"/>
                    <a:pt x="620" y="195"/>
                    <a:pt x="620" y="195"/>
                  </a:cubicBezTo>
                  <a:cubicBezTo>
                    <a:pt x="620" y="203"/>
                    <a:pt x="620" y="203"/>
                    <a:pt x="620" y="203"/>
                  </a:cubicBezTo>
                  <a:cubicBezTo>
                    <a:pt x="619" y="206"/>
                    <a:pt x="622" y="208"/>
                    <a:pt x="625" y="208"/>
                  </a:cubicBezTo>
                  <a:cubicBezTo>
                    <a:pt x="698" y="208"/>
                    <a:pt x="698" y="208"/>
                    <a:pt x="698" y="208"/>
                  </a:cubicBezTo>
                  <a:cubicBezTo>
                    <a:pt x="700" y="208"/>
                    <a:pt x="703" y="206"/>
                    <a:pt x="703" y="203"/>
                  </a:cubicBezTo>
                  <a:cubicBezTo>
                    <a:pt x="703" y="192"/>
                    <a:pt x="703" y="192"/>
                    <a:pt x="703" y="192"/>
                  </a:cubicBezTo>
                  <a:cubicBezTo>
                    <a:pt x="703" y="19"/>
                    <a:pt x="414" y="0"/>
                    <a:pt x="156" y="0"/>
                  </a:cubicBezTo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19"/>
            <p:cNvSpPr>
              <a:spLocks/>
            </p:cNvSpPr>
            <p:nvPr/>
          </p:nvSpPr>
          <p:spPr bwMode="auto">
            <a:xfrm>
              <a:off x="6780213" y="1778001"/>
              <a:ext cx="558800" cy="496888"/>
            </a:xfrm>
            <a:custGeom>
              <a:avLst/>
              <a:gdLst>
                <a:gd name="T0" fmla="*/ 156 w 185"/>
                <a:gd name="T1" fmla="*/ 0 h 164"/>
                <a:gd name="T2" fmla="*/ 0 w 185"/>
                <a:gd name="T3" fmla="*/ 152 h 164"/>
                <a:gd name="T4" fmla="*/ 49 w 185"/>
                <a:gd name="T5" fmla="*/ 164 h 164"/>
                <a:gd name="T6" fmla="*/ 185 w 185"/>
                <a:gd name="T7" fmla="*/ 15 h 164"/>
                <a:gd name="T8" fmla="*/ 156 w 185"/>
                <a:gd name="T9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" h="164">
                  <a:moveTo>
                    <a:pt x="156" y="0"/>
                  </a:moveTo>
                  <a:cubicBezTo>
                    <a:pt x="156" y="0"/>
                    <a:pt x="108" y="90"/>
                    <a:pt x="0" y="152"/>
                  </a:cubicBezTo>
                  <a:cubicBezTo>
                    <a:pt x="17" y="156"/>
                    <a:pt x="33" y="159"/>
                    <a:pt x="49" y="164"/>
                  </a:cubicBezTo>
                  <a:cubicBezTo>
                    <a:pt x="94" y="131"/>
                    <a:pt x="146" y="83"/>
                    <a:pt x="185" y="15"/>
                  </a:cubicBezTo>
                  <a:cubicBezTo>
                    <a:pt x="156" y="0"/>
                    <a:pt x="156" y="0"/>
                    <a:pt x="156" y="0"/>
                  </a:cubicBezTo>
                </a:path>
              </a:pathLst>
            </a:custGeom>
            <a:solidFill>
              <a:srgbClr val="BF87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20"/>
            <p:cNvSpPr>
              <a:spLocks noEditPoints="1"/>
            </p:cNvSpPr>
            <p:nvPr/>
          </p:nvSpPr>
          <p:spPr bwMode="auto">
            <a:xfrm>
              <a:off x="6559550" y="2325688"/>
              <a:ext cx="200025" cy="115888"/>
            </a:xfrm>
            <a:custGeom>
              <a:avLst/>
              <a:gdLst>
                <a:gd name="T0" fmla="*/ 25 w 66"/>
                <a:gd name="T1" fmla="*/ 29 h 38"/>
                <a:gd name="T2" fmla="*/ 25 w 66"/>
                <a:gd name="T3" fmla="*/ 29 h 38"/>
                <a:gd name="T4" fmla="*/ 25 w 66"/>
                <a:gd name="T5" fmla="*/ 29 h 38"/>
                <a:gd name="T6" fmla="*/ 13 w 66"/>
                <a:gd name="T7" fmla="*/ 0 h 38"/>
                <a:gd name="T8" fmla="*/ 8 w 66"/>
                <a:gd name="T9" fmla="*/ 1 h 38"/>
                <a:gd name="T10" fmla="*/ 2 w 66"/>
                <a:gd name="T11" fmla="*/ 9 h 38"/>
                <a:gd name="T12" fmla="*/ 7 w 66"/>
                <a:gd name="T13" fmla="*/ 12 h 38"/>
                <a:gd name="T14" fmla="*/ 13 w 66"/>
                <a:gd name="T15" fmla="*/ 9 h 38"/>
                <a:gd name="T16" fmla="*/ 9 w 66"/>
                <a:gd name="T17" fmla="*/ 19 h 38"/>
                <a:gd name="T18" fmla="*/ 13 w 66"/>
                <a:gd name="T19" fmla="*/ 21 h 38"/>
                <a:gd name="T20" fmla="*/ 19 w 66"/>
                <a:gd name="T21" fmla="*/ 18 h 38"/>
                <a:gd name="T22" fmla="*/ 19 w 66"/>
                <a:gd name="T23" fmla="*/ 18 h 38"/>
                <a:gd name="T24" fmla="*/ 15 w 66"/>
                <a:gd name="T25" fmla="*/ 29 h 38"/>
                <a:gd name="T26" fmla="*/ 19 w 66"/>
                <a:gd name="T27" fmla="*/ 31 h 38"/>
                <a:gd name="T28" fmla="*/ 24 w 66"/>
                <a:gd name="T29" fmla="*/ 30 h 38"/>
                <a:gd name="T30" fmla="*/ 21 w 66"/>
                <a:gd name="T31" fmla="*/ 37 h 38"/>
                <a:gd name="T32" fmla="*/ 24 w 66"/>
                <a:gd name="T33" fmla="*/ 38 h 38"/>
                <a:gd name="T34" fmla="*/ 31 w 66"/>
                <a:gd name="T35" fmla="*/ 36 h 38"/>
                <a:gd name="T36" fmla="*/ 66 w 66"/>
                <a:gd name="T37" fmla="*/ 18 h 38"/>
                <a:gd name="T38" fmla="*/ 13 w 66"/>
                <a:gd name="T3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6" h="38">
                  <a:moveTo>
                    <a:pt x="25" y="29"/>
                  </a:moveTo>
                  <a:cubicBezTo>
                    <a:pt x="25" y="29"/>
                    <a:pt x="25" y="29"/>
                    <a:pt x="25" y="29"/>
                  </a:cubicBezTo>
                  <a:cubicBezTo>
                    <a:pt x="25" y="29"/>
                    <a:pt x="25" y="29"/>
                    <a:pt x="25" y="29"/>
                  </a:cubicBezTo>
                  <a:moveTo>
                    <a:pt x="13" y="0"/>
                  </a:moveTo>
                  <a:cubicBezTo>
                    <a:pt x="12" y="0"/>
                    <a:pt x="10" y="1"/>
                    <a:pt x="8" y="1"/>
                  </a:cubicBezTo>
                  <a:cubicBezTo>
                    <a:pt x="8" y="1"/>
                    <a:pt x="0" y="6"/>
                    <a:pt x="2" y="9"/>
                  </a:cubicBezTo>
                  <a:cubicBezTo>
                    <a:pt x="3" y="11"/>
                    <a:pt x="5" y="12"/>
                    <a:pt x="7" y="12"/>
                  </a:cubicBezTo>
                  <a:cubicBezTo>
                    <a:pt x="9" y="12"/>
                    <a:pt x="12" y="10"/>
                    <a:pt x="13" y="9"/>
                  </a:cubicBezTo>
                  <a:cubicBezTo>
                    <a:pt x="11" y="11"/>
                    <a:pt x="7" y="15"/>
                    <a:pt x="9" y="19"/>
                  </a:cubicBezTo>
                  <a:cubicBezTo>
                    <a:pt x="10" y="20"/>
                    <a:pt x="11" y="21"/>
                    <a:pt x="13" y="21"/>
                  </a:cubicBezTo>
                  <a:cubicBezTo>
                    <a:pt x="15" y="21"/>
                    <a:pt x="18" y="19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20"/>
                    <a:pt x="12" y="25"/>
                    <a:pt x="15" y="29"/>
                  </a:cubicBezTo>
                  <a:cubicBezTo>
                    <a:pt x="16" y="31"/>
                    <a:pt x="18" y="31"/>
                    <a:pt x="19" y="31"/>
                  </a:cubicBezTo>
                  <a:cubicBezTo>
                    <a:pt x="21" y="31"/>
                    <a:pt x="22" y="31"/>
                    <a:pt x="24" y="30"/>
                  </a:cubicBezTo>
                  <a:cubicBezTo>
                    <a:pt x="21" y="31"/>
                    <a:pt x="19" y="34"/>
                    <a:pt x="21" y="37"/>
                  </a:cubicBezTo>
                  <a:cubicBezTo>
                    <a:pt x="22" y="38"/>
                    <a:pt x="22" y="38"/>
                    <a:pt x="24" y="38"/>
                  </a:cubicBezTo>
                  <a:cubicBezTo>
                    <a:pt x="27" y="38"/>
                    <a:pt x="31" y="36"/>
                    <a:pt x="31" y="36"/>
                  </a:cubicBezTo>
                  <a:cubicBezTo>
                    <a:pt x="35" y="33"/>
                    <a:pt x="48" y="28"/>
                    <a:pt x="66" y="18"/>
                  </a:cubicBezTo>
                  <a:cubicBezTo>
                    <a:pt x="50" y="11"/>
                    <a:pt x="33" y="5"/>
                    <a:pt x="13" y="0"/>
                  </a:cubicBezTo>
                </a:path>
              </a:pathLst>
            </a:custGeom>
            <a:solidFill>
              <a:srgbClr val="D9A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21"/>
            <p:cNvSpPr>
              <a:spLocks/>
            </p:cNvSpPr>
            <p:nvPr/>
          </p:nvSpPr>
          <p:spPr bwMode="auto">
            <a:xfrm>
              <a:off x="6599238" y="2320926"/>
              <a:ext cx="169863" cy="60325"/>
            </a:xfrm>
            <a:custGeom>
              <a:avLst/>
              <a:gdLst>
                <a:gd name="T0" fmla="*/ 4 w 56"/>
                <a:gd name="T1" fmla="*/ 0 h 20"/>
                <a:gd name="T2" fmla="*/ 0 w 56"/>
                <a:gd name="T3" fmla="*/ 2 h 20"/>
                <a:gd name="T4" fmla="*/ 53 w 56"/>
                <a:gd name="T5" fmla="*/ 20 h 20"/>
                <a:gd name="T6" fmla="*/ 56 w 56"/>
                <a:gd name="T7" fmla="*/ 18 h 20"/>
                <a:gd name="T8" fmla="*/ 4 w 56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0">
                  <a:moveTo>
                    <a:pt x="4" y="0"/>
                  </a:moveTo>
                  <a:cubicBezTo>
                    <a:pt x="2" y="1"/>
                    <a:pt x="1" y="1"/>
                    <a:pt x="0" y="2"/>
                  </a:cubicBezTo>
                  <a:cubicBezTo>
                    <a:pt x="20" y="7"/>
                    <a:pt x="37" y="13"/>
                    <a:pt x="53" y="20"/>
                  </a:cubicBezTo>
                  <a:cubicBezTo>
                    <a:pt x="54" y="19"/>
                    <a:pt x="55" y="19"/>
                    <a:pt x="56" y="18"/>
                  </a:cubicBezTo>
                  <a:cubicBezTo>
                    <a:pt x="41" y="12"/>
                    <a:pt x="23" y="6"/>
                    <a:pt x="4" y="0"/>
                  </a:cubicBezTo>
                </a:path>
              </a:pathLst>
            </a:custGeom>
            <a:solidFill>
              <a:srgbClr val="C491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22"/>
            <p:cNvSpPr>
              <a:spLocks/>
            </p:cNvSpPr>
            <p:nvPr/>
          </p:nvSpPr>
          <p:spPr bwMode="auto">
            <a:xfrm>
              <a:off x="6611938" y="2238376"/>
              <a:ext cx="315913" cy="136525"/>
            </a:xfrm>
            <a:custGeom>
              <a:avLst/>
              <a:gdLst>
                <a:gd name="T0" fmla="*/ 56 w 105"/>
                <a:gd name="T1" fmla="*/ 0 h 45"/>
                <a:gd name="T2" fmla="*/ 0 w 105"/>
                <a:gd name="T3" fmla="*/ 27 h 45"/>
                <a:gd name="T4" fmla="*/ 52 w 105"/>
                <a:gd name="T5" fmla="*/ 45 h 45"/>
                <a:gd name="T6" fmla="*/ 105 w 105"/>
                <a:gd name="T7" fmla="*/ 12 h 45"/>
                <a:gd name="T8" fmla="*/ 56 w 105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5">
                  <a:moveTo>
                    <a:pt x="56" y="0"/>
                  </a:moveTo>
                  <a:cubicBezTo>
                    <a:pt x="39" y="10"/>
                    <a:pt x="20" y="19"/>
                    <a:pt x="0" y="27"/>
                  </a:cubicBezTo>
                  <a:cubicBezTo>
                    <a:pt x="19" y="33"/>
                    <a:pt x="37" y="39"/>
                    <a:pt x="52" y="45"/>
                  </a:cubicBezTo>
                  <a:cubicBezTo>
                    <a:pt x="67" y="37"/>
                    <a:pt x="85" y="26"/>
                    <a:pt x="105" y="12"/>
                  </a:cubicBezTo>
                  <a:cubicBezTo>
                    <a:pt x="89" y="7"/>
                    <a:pt x="73" y="4"/>
                    <a:pt x="56" y="0"/>
                  </a:cubicBezTo>
                </a:path>
              </a:pathLst>
            </a:custGeom>
            <a:solidFill>
              <a:srgbClr val="CEC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23"/>
            <p:cNvSpPr>
              <a:spLocks/>
            </p:cNvSpPr>
            <p:nvPr/>
          </p:nvSpPr>
          <p:spPr bwMode="auto">
            <a:xfrm>
              <a:off x="6550025" y="1863726"/>
              <a:ext cx="731838" cy="574675"/>
            </a:xfrm>
            <a:custGeom>
              <a:avLst/>
              <a:gdLst>
                <a:gd name="T0" fmla="*/ 213 w 242"/>
                <a:gd name="T1" fmla="*/ 0 h 190"/>
                <a:gd name="T2" fmla="*/ 9 w 242"/>
                <a:gd name="T3" fmla="*/ 151 h 190"/>
                <a:gd name="T4" fmla="*/ 2 w 242"/>
                <a:gd name="T5" fmla="*/ 158 h 190"/>
                <a:gd name="T6" fmla="*/ 14 w 242"/>
                <a:gd name="T7" fmla="*/ 159 h 190"/>
                <a:gd name="T8" fmla="*/ 9 w 242"/>
                <a:gd name="T9" fmla="*/ 168 h 190"/>
                <a:gd name="T10" fmla="*/ 19 w 242"/>
                <a:gd name="T11" fmla="*/ 167 h 190"/>
                <a:gd name="T12" fmla="*/ 19 w 242"/>
                <a:gd name="T13" fmla="*/ 168 h 190"/>
                <a:gd name="T14" fmla="*/ 15 w 242"/>
                <a:gd name="T15" fmla="*/ 178 h 190"/>
                <a:gd name="T16" fmla="*/ 24 w 242"/>
                <a:gd name="T17" fmla="*/ 179 h 190"/>
                <a:gd name="T18" fmla="*/ 25 w 242"/>
                <a:gd name="T19" fmla="*/ 178 h 190"/>
                <a:gd name="T20" fmla="*/ 24 w 242"/>
                <a:gd name="T21" fmla="*/ 179 h 190"/>
                <a:gd name="T22" fmla="*/ 21 w 242"/>
                <a:gd name="T23" fmla="*/ 186 h 190"/>
                <a:gd name="T24" fmla="*/ 31 w 242"/>
                <a:gd name="T25" fmla="*/ 185 h 190"/>
                <a:gd name="T26" fmla="*/ 242 w 242"/>
                <a:gd name="T27" fmla="*/ 17 h 190"/>
                <a:gd name="T28" fmla="*/ 213 w 242"/>
                <a:gd name="T29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2" h="190">
                  <a:moveTo>
                    <a:pt x="213" y="0"/>
                  </a:moveTo>
                  <a:cubicBezTo>
                    <a:pt x="183" y="41"/>
                    <a:pt x="116" y="113"/>
                    <a:pt x="9" y="151"/>
                  </a:cubicBezTo>
                  <a:cubicBezTo>
                    <a:pt x="9" y="151"/>
                    <a:pt x="0" y="155"/>
                    <a:pt x="2" y="158"/>
                  </a:cubicBezTo>
                  <a:cubicBezTo>
                    <a:pt x="5" y="163"/>
                    <a:pt x="11" y="160"/>
                    <a:pt x="14" y="159"/>
                  </a:cubicBezTo>
                  <a:cubicBezTo>
                    <a:pt x="12" y="160"/>
                    <a:pt x="7" y="164"/>
                    <a:pt x="9" y="168"/>
                  </a:cubicBezTo>
                  <a:cubicBezTo>
                    <a:pt x="12" y="172"/>
                    <a:pt x="17" y="169"/>
                    <a:pt x="19" y="167"/>
                  </a:cubicBezTo>
                  <a:cubicBezTo>
                    <a:pt x="19" y="168"/>
                    <a:pt x="19" y="168"/>
                    <a:pt x="19" y="168"/>
                  </a:cubicBezTo>
                  <a:cubicBezTo>
                    <a:pt x="17" y="169"/>
                    <a:pt x="12" y="174"/>
                    <a:pt x="15" y="178"/>
                  </a:cubicBezTo>
                  <a:cubicBezTo>
                    <a:pt x="18" y="182"/>
                    <a:pt x="21" y="180"/>
                    <a:pt x="24" y="179"/>
                  </a:cubicBezTo>
                  <a:cubicBezTo>
                    <a:pt x="25" y="178"/>
                    <a:pt x="25" y="178"/>
                    <a:pt x="25" y="178"/>
                  </a:cubicBezTo>
                  <a:cubicBezTo>
                    <a:pt x="24" y="179"/>
                    <a:pt x="24" y="179"/>
                    <a:pt x="24" y="179"/>
                  </a:cubicBezTo>
                  <a:cubicBezTo>
                    <a:pt x="21" y="181"/>
                    <a:pt x="19" y="183"/>
                    <a:pt x="21" y="186"/>
                  </a:cubicBezTo>
                  <a:cubicBezTo>
                    <a:pt x="23" y="190"/>
                    <a:pt x="31" y="185"/>
                    <a:pt x="31" y="185"/>
                  </a:cubicBezTo>
                  <a:cubicBezTo>
                    <a:pt x="45" y="178"/>
                    <a:pt x="161" y="131"/>
                    <a:pt x="242" y="17"/>
                  </a:cubicBezTo>
                  <a:lnTo>
                    <a:pt x="213" y="0"/>
                  </a:lnTo>
                  <a:close/>
                </a:path>
              </a:pathLst>
            </a:custGeom>
            <a:solidFill>
              <a:srgbClr val="F7D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24"/>
            <p:cNvSpPr>
              <a:spLocks/>
            </p:cNvSpPr>
            <p:nvPr/>
          </p:nvSpPr>
          <p:spPr bwMode="auto">
            <a:xfrm>
              <a:off x="5545138" y="1412876"/>
              <a:ext cx="679450" cy="647700"/>
            </a:xfrm>
            <a:custGeom>
              <a:avLst/>
              <a:gdLst>
                <a:gd name="T0" fmla="*/ 41 w 225"/>
                <a:gd name="T1" fmla="*/ 9 h 214"/>
                <a:gd name="T2" fmla="*/ 35 w 225"/>
                <a:gd name="T3" fmla="*/ 1 h 214"/>
                <a:gd name="T4" fmla="*/ 32 w 225"/>
                <a:gd name="T5" fmla="*/ 12 h 214"/>
                <a:gd name="T6" fmla="*/ 24 w 225"/>
                <a:gd name="T7" fmla="*/ 5 h 214"/>
                <a:gd name="T8" fmla="*/ 22 w 225"/>
                <a:gd name="T9" fmla="*/ 15 h 214"/>
                <a:gd name="T10" fmla="*/ 22 w 225"/>
                <a:gd name="T11" fmla="*/ 15 h 214"/>
                <a:gd name="T12" fmla="*/ 13 w 225"/>
                <a:gd name="T13" fmla="*/ 8 h 214"/>
                <a:gd name="T14" fmla="*/ 10 w 225"/>
                <a:gd name="T15" fmla="*/ 17 h 214"/>
                <a:gd name="T16" fmla="*/ 4 w 225"/>
                <a:gd name="T17" fmla="*/ 12 h 214"/>
                <a:gd name="T18" fmla="*/ 2 w 225"/>
                <a:gd name="T19" fmla="*/ 22 h 214"/>
                <a:gd name="T20" fmla="*/ 225 w 225"/>
                <a:gd name="T21" fmla="*/ 138 h 214"/>
                <a:gd name="T22" fmla="*/ 211 w 225"/>
                <a:gd name="T23" fmla="*/ 102 h 214"/>
                <a:gd name="T24" fmla="*/ 41 w 225"/>
                <a:gd name="T25" fmla="*/ 9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5" h="214">
                  <a:moveTo>
                    <a:pt x="41" y="9"/>
                  </a:moveTo>
                  <a:cubicBezTo>
                    <a:pt x="41" y="9"/>
                    <a:pt x="39" y="0"/>
                    <a:pt x="35" y="1"/>
                  </a:cubicBezTo>
                  <a:cubicBezTo>
                    <a:pt x="30" y="2"/>
                    <a:pt x="31" y="9"/>
                    <a:pt x="32" y="12"/>
                  </a:cubicBezTo>
                  <a:cubicBezTo>
                    <a:pt x="31" y="10"/>
                    <a:pt x="29" y="4"/>
                    <a:pt x="24" y="5"/>
                  </a:cubicBezTo>
                  <a:cubicBezTo>
                    <a:pt x="20" y="7"/>
                    <a:pt x="21" y="13"/>
                    <a:pt x="22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1" y="13"/>
                    <a:pt x="18" y="7"/>
                    <a:pt x="13" y="8"/>
                  </a:cubicBezTo>
                  <a:cubicBezTo>
                    <a:pt x="8" y="10"/>
                    <a:pt x="9" y="15"/>
                    <a:pt x="10" y="17"/>
                  </a:cubicBezTo>
                  <a:cubicBezTo>
                    <a:pt x="9" y="15"/>
                    <a:pt x="8" y="11"/>
                    <a:pt x="4" y="12"/>
                  </a:cubicBezTo>
                  <a:cubicBezTo>
                    <a:pt x="0" y="13"/>
                    <a:pt x="2" y="22"/>
                    <a:pt x="2" y="22"/>
                  </a:cubicBezTo>
                  <a:cubicBezTo>
                    <a:pt x="6" y="38"/>
                    <a:pt x="31" y="214"/>
                    <a:pt x="225" y="138"/>
                  </a:cubicBezTo>
                  <a:cubicBezTo>
                    <a:pt x="211" y="102"/>
                    <a:pt x="211" y="102"/>
                    <a:pt x="211" y="102"/>
                  </a:cubicBezTo>
                  <a:cubicBezTo>
                    <a:pt x="162" y="120"/>
                    <a:pt x="59" y="141"/>
                    <a:pt x="41" y="9"/>
                  </a:cubicBezTo>
                  <a:close/>
                </a:path>
              </a:pathLst>
            </a:custGeom>
            <a:solidFill>
              <a:srgbClr val="F7D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25"/>
            <p:cNvSpPr>
              <a:spLocks/>
            </p:cNvSpPr>
            <p:nvPr/>
          </p:nvSpPr>
          <p:spPr bwMode="auto">
            <a:xfrm>
              <a:off x="6181725" y="1687513"/>
              <a:ext cx="85725" cy="142875"/>
            </a:xfrm>
            <a:custGeom>
              <a:avLst/>
              <a:gdLst>
                <a:gd name="T0" fmla="*/ 26 w 28"/>
                <a:gd name="T1" fmla="*/ 0 h 47"/>
                <a:gd name="T2" fmla="*/ 0 w 28"/>
                <a:gd name="T3" fmla="*/ 11 h 47"/>
                <a:gd name="T4" fmla="*/ 14 w 28"/>
                <a:gd name="T5" fmla="*/ 47 h 47"/>
                <a:gd name="T6" fmla="*/ 28 w 28"/>
                <a:gd name="T7" fmla="*/ 41 h 47"/>
                <a:gd name="T8" fmla="*/ 26 w 28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47">
                  <a:moveTo>
                    <a:pt x="26" y="0"/>
                  </a:moveTo>
                  <a:cubicBezTo>
                    <a:pt x="26" y="0"/>
                    <a:pt x="16" y="5"/>
                    <a:pt x="0" y="11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8" y="46"/>
                    <a:pt x="23" y="44"/>
                    <a:pt x="28" y="41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BF87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26"/>
            <p:cNvSpPr>
              <a:spLocks/>
            </p:cNvSpPr>
            <p:nvPr/>
          </p:nvSpPr>
          <p:spPr bwMode="auto">
            <a:xfrm>
              <a:off x="5334000" y="855663"/>
              <a:ext cx="180975" cy="354013"/>
            </a:xfrm>
            <a:custGeom>
              <a:avLst/>
              <a:gdLst>
                <a:gd name="T0" fmla="*/ 47 w 114"/>
                <a:gd name="T1" fmla="*/ 0 h 223"/>
                <a:gd name="T2" fmla="*/ 0 w 114"/>
                <a:gd name="T3" fmla="*/ 19 h 223"/>
                <a:gd name="T4" fmla="*/ 5 w 114"/>
                <a:gd name="T5" fmla="*/ 36 h 223"/>
                <a:gd name="T6" fmla="*/ 24 w 114"/>
                <a:gd name="T7" fmla="*/ 31 h 223"/>
                <a:gd name="T8" fmla="*/ 102 w 114"/>
                <a:gd name="T9" fmla="*/ 223 h 223"/>
                <a:gd name="T10" fmla="*/ 114 w 114"/>
                <a:gd name="T11" fmla="*/ 217 h 223"/>
                <a:gd name="T12" fmla="*/ 36 w 114"/>
                <a:gd name="T13" fmla="*/ 25 h 223"/>
                <a:gd name="T14" fmla="*/ 53 w 114"/>
                <a:gd name="T15" fmla="*/ 17 h 223"/>
                <a:gd name="T16" fmla="*/ 47 w 114"/>
                <a:gd name="T17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223">
                  <a:moveTo>
                    <a:pt x="47" y="0"/>
                  </a:moveTo>
                  <a:lnTo>
                    <a:pt x="0" y="19"/>
                  </a:lnTo>
                  <a:lnTo>
                    <a:pt x="5" y="36"/>
                  </a:lnTo>
                  <a:lnTo>
                    <a:pt x="24" y="31"/>
                  </a:lnTo>
                  <a:lnTo>
                    <a:pt x="102" y="223"/>
                  </a:lnTo>
                  <a:lnTo>
                    <a:pt x="114" y="217"/>
                  </a:lnTo>
                  <a:lnTo>
                    <a:pt x="36" y="25"/>
                  </a:lnTo>
                  <a:lnTo>
                    <a:pt x="53" y="17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9E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27"/>
            <p:cNvSpPr>
              <a:spLocks/>
            </p:cNvSpPr>
            <p:nvPr/>
          </p:nvSpPr>
          <p:spPr bwMode="auto">
            <a:xfrm>
              <a:off x="5334000" y="855663"/>
              <a:ext cx="180975" cy="354013"/>
            </a:xfrm>
            <a:custGeom>
              <a:avLst/>
              <a:gdLst>
                <a:gd name="T0" fmla="*/ 47 w 114"/>
                <a:gd name="T1" fmla="*/ 0 h 223"/>
                <a:gd name="T2" fmla="*/ 0 w 114"/>
                <a:gd name="T3" fmla="*/ 19 h 223"/>
                <a:gd name="T4" fmla="*/ 5 w 114"/>
                <a:gd name="T5" fmla="*/ 36 h 223"/>
                <a:gd name="T6" fmla="*/ 24 w 114"/>
                <a:gd name="T7" fmla="*/ 31 h 223"/>
                <a:gd name="T8" fmla="*/ 102 w 114"/>
                <a:gd name="T9" fmla="*/ 223 h 223"/>
                <a:gd name="T10" fmla="*/ 114 w 114"/>
                <a:gd name="T11" fmla="*/ 217 h 223"/>
                <a:gd name="T12" fmla="*/ 36 w 114"/>
                <a:gd name="T13" fmla="*/ 25 h 223"/>
                <a:gd name="T14" fmla="*/ 53 w 114"/>
                <a:gd name="T15" fmla="*/ 17 h 223"/>
                <a:gd name="T16" fmla="*/ 47 w 114"/>
                <a:gd name="T17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223">
                  <a:moveTo>
                    <a:pt x="47" y="0"/>
                  </a:moveTo>
                  <a:lnTo>
                    <a:pt x="0" y="19"/>
                  </a:lnTo>
                  <a:lnTo>
                    <a:pt x="5" y="36"/>
                  </a:lnTo>
                  <a:lnTo>
                    <a:pt x="24" y="31"/>
                  </a:lnTo>
                  <a:lnTo>
                    <a:pt x="102" y="223"/>
                  </a:lnTo>
                  <a:lnTo>
                    <a:pt x="114" y="217"/>
                  </a:lnTo>
                  <a:lnTo>
                    <a:pt x="36" y="25"/>
                  </a:lnTo>
                  <a:lnTo>
                    <a:pt x="53" y="17"/>
                  </a:lnTo>
                  <a:lnTo>
                    <a:pt x="4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28"/>
            <p:cNvSpPr>
              <a:spLocks/>
            </p:cNvSpPr>
            <p:nvPr/>
          </p:nvSpPr>
          <p:spPr bwMode="auto">
            <a:xfrm>
              <a:off x="5308600" y="862013"/>
              <a:ext cx="206375" cy="347663"/>
            </a:xfrm>
            <a:custGeom>
              <a:avLst/>
              <a:gdLst>
                <a:gd name="T0" fmla="*/ 130 w 130"/>
                <a:gd name="T1" fmla="*/ 213 h 219"/>
                <a:gd name="T2" fmla="*/ 38 w 130"/>
                <a:gd name="T3" fmla="*/ 27 h 219"/>
                <a:gd name="T4" fmla="*/ 55 w 130"/>
                <a:gd name="T5" fmla="*/ 19 h 219"/>
                <a:gd name="T6" fmla="*/ 46 w 130"/>
                <a:gd name="T7" fmla="*/ 0 h 219"/>
                <a:gd name="T8" fmla="*/ 0 w 130"/>
                <a:gd name="T9" fmla="*/ 23 h 219"/>
                <a:gd name="T10" fmla="*/ 10 w 130"/>
                <a:gd name="T11" fmla="*/ 42 h 219"/>
                <a:gd name="T12" fmla="*/ 27 w 130"/>
                <a:gd name="T13" fmla="*/ 32 h 219"/>
                <a:gd name="T14" fmla="*/ 118 w 130"/>
                <a:gd name="T15" fmla="*/ 219 h 219"/>
                <a:gd name="T16" fmla="*/ 130 w 130"/>
                <a:gd name="T17" fmla="*/ 21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219">
                  <a:moveTo>
                    <a:pt x="130" y="213"/>
                  </a:moveTo>
                  <a:lnTo>
                    <a:pt x="38" y="27"/>
                  </a:lnTo>
                  <a:lnTo>
                    <a:pt x="55" y="19"/>
                  </a:lnTo>
                  <a:lnTo>
                    <a:pt x="46" y="0"/>
                  </a:lnTo>
                  <a:lnTo>
                    <a:pt x="0" y="23"/>
                  </a:lnTo>
                  <a:lnTo>
                    <a:pt x="10" y="42"/>
                  </a:lnTo>
                  <a:lnTo>
                    <a:pt x="27" y="32"/>
                  </a:lnTo>
                  <a:lnTo>
                    <a:pt x="118" y="219"/>
                  </a:lnTo>
                  <a:lnTo>
                    <a:pt x="130" y="213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29"/>
            <p:cNvSpPr>
              <a:spLocks/>
            </p:cNvSpPr>
            <p:nvPr/>
          </p:nvSpPr>
          <p:spPr bwMode="auto">
            <a:xfrm>
              <a:off x="5405438" y="1119188"/>
              <a:ext cx="401638" cy="433388"/>
            </a:xfrm>
            <a:custGeom>
              <a:avLst/>
              <a:gdLst>
                <a:gd name="T0" fmla="*/ 129 w 133"/>
                <a:gd name="T1" fmla="*/ 95 h 143"/>
                <a:gd name="T2" fmla="*/ 124 w 133"/>
                <a:gd name="T3" fmla="*/ 94 h 143"/>
                <a:gd name="T4" fmla="*/ 29 w 133"/>
                <a:gd name="T5" fmla="*/ 19 h 143"/>
                <a:gd name="T6" fmla="*/ 10 w 133"/>
                <a:gd name="T7" fmla="*/ 139 h 143"/>
                <a:gd name="T8" fmla="*/ 4 w 133"/>
                <a:gd name="T9" fmla="*/ 143 h 143"/>
                <a:gd name="T10" fmla="*/ 0 w 133"/>
                <a:gd name="T11" fmla="*/ 137 h 143"/>
                <a:gd name="T12" fmla="*/ 22 w 133"/>
                <a:gd name="T13" fmla="*/ 0 h 143"/>
                <a:gd name="T14" fmla="*/ 130 w 133"/>
                <a:gd name="T15" fmla="*/ 86 h 143"/>
                <a:gd name="T16" fmla="*/ 131 w 133"/>
                <a:gd name="T17" fmla="*/ 93 h 143"/>
                <a:gd name="T18" fmla="*/ 129 w 133"/>
                <a:gd name="T19" fmla="*/ 95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143">
                  <a:moveTo>
                    <a:pt x="129" y="95"/>
                  </a:moveTo>
                  <a:cubicBezTo>
                    <a:pt x="128" y="96"/>
                    <a:pt x="126" y="95"/>
                    <a:pt x="124" y="94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10" y="139"/>
                    <a:pt x="10" y="139"/>
                    <a:pt x="10" y="139"/>
                  </a:cubicBezTo>
                  <a:cubicBezTo>
                    <a:pt x="9" y="141"/>
                    <a:pt x="7" y="143"/>
                    <a:pt x="4" y="143"/>
                  </a:cubicBezTo>
                  <a:cubicBezTo>
                    <a:pt x="1" y="142"/>
                    <a:pt x="0" y="140"/>
                    <a:pt x="0" y="137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30" y="86"/>
                    <a:pt x="130" y="86"/>
                    <a:pt x="130" y="86"/>
                  </a:cubicBezTo>
                  <a:cubicBezTo>
                    <a:pt x="133" y="88"/>
                    <a:pt x="133" y="91"/>
                    <a:pt x="131" y="93"/>
                  </a:cubicBezTo>
                  <a:cubicBezTo>
                    <a:pt x="131" y="94"/>
                    <a:pt x="130" y="95"/>
                    <a:pt x="129" y="95"/>
                  </a:cubicBezTo>
                  <a:close/>
                </a:path>
              </a:pathLst>
            </a:custGeom>
            <a:solidFill>
              <a:srgbClr val="969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30"/>
            <p:cNvSpPr>
              <a:spLocks/>
            </p:cNvSpPr>
            <p:nvPr/>
          </p:nvSpPr>
          <p:spPr bwMode="auto">
            <a:xfrm>
              <a:off x="5118100" y="941388"/>
              <a:ext cx="404813" cy="280988"/>
            </a:xfrm>
            <a:custGeom>
              <a:avLst/>
              <a:gdLst>
                <a:gd name="T0" fmla="*/ 130 w 134"/>
                <a:gd name="T1" fmla="*/ 92 h 93"/>
                <a:gd name="T2" fmla="*/ 125 w 134"/>
                <a:gd name="T3" fmla="*/ 92 h 93"/>
                <a:gd name="T4" fmla="*/ 3 w 134"/>
                <a:gd name="T5" fmla="*/ 9 h 93"/>
                <a:gd name="T6" fmla="*/ 1 w 134"/>
                <a:gd name="T7" fmla="*/ 3 h 93"/>
                <a:gd name="T8" fmla="*/ 8 w 134"/>
                <a:gd name="T9" fmla="*/ 1 h 93"/>
                <a:gd name="T10" fmla="*/ 131 w 134"/>
                <a:gd name="T11" fmla="*/ 83 h 93"/>
                <a:gd name="T12" fmla="*/ 132 w 134"/>
                <a:gd name="T13" fmla="*/ 90 h 93"/>
                <a:gd name="T14" fmla="*/ 130 w 134"/>
                <a:gd name="T15" fmla="*/ 9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4" h="93">
                  <a:moveTo>
                    <a:pt x="130" y="92"/>
                  </a:moveTo>
                  <a:cubicBezTo>
                    <a:pt x="128" y="93"/>
                    <a:pt x="127" y="93"/>
                    <a:pt x="125" y="92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0" y="8"/>
                    <a:pt x="0" y="5"/>
                    <a:pt x="1" y="3"/>
                  </a:cubicBezTo>
                  <a:cubicBezTo>
                    <a:pt x="3" y="0"/>
                    <a:pt x="6" y="0"/>
                    <a:pt x="8" y="1"/>
                  </a:cubicBezTo>
                  <a:cubicBezTo>
                    <a:pt x="131" y="83"/>
                    <a:pt x="131" y="83"/>
                    <a:pt x="131" y="83"/>
                  </a:cubicBezTo>
                  <a:cubicBezTo>
                    <a:pt x="133" y="85"/>
                    <a:pt x="134" y="88"/>
                    <a:pt x="132" y="90"/>
                  </a:cubicBezTo>
                  <a:cubicBezTo>
                    <a:pt x="131" y="91"/>
                    <a:pt x="131" y="92"/>
                    <a:pt x="130" y="92"/>
                  </a:cubicBezTo>
                  <a:close/>
                </a:path>
              </a:pathLst>
            </a:custGeom>
            <a:solidFill>
              <a:srgbClr val="969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31"/>
            <p:cNvSpPr>
              <a:spLocks/>
            </p:cNvSpPr>
            <p:nvPr/>
          </p:nvSpPr>
          <p:spPr bwMode="auto">
            <a:xfrm>
              <a:off x="5487988" y="755651"/>
              <a:ext cx="138113" cy="466725"/>
            </a:xfrm>
            <a:custGeom>
              <a:avLst/>
              <a:gdLst>
                <a:gd name="T0" fmla="*/ 8 w 46"/>
                <a:gd name="T1" fmla="*/ 153 h 154"/>
                <a:gd name="T2" fmla="*/ 5 w 46"/>
                <a:gd name="T3" fmla="*/ 153 h 154"/>
                <a:gd name="T4" fmla="*/ 1 w 46"/>
                <a:gd name="T5" fmla="*/ 147 h 154"/>
                <a:gd name="T6" fmla="*/ 36 w 46"/>
                <a:gd name="T7" fmla="*/ 4 h 154"/>
                <a:gd name="T8" fmla="*/ 42 w 46"/>
                <a:gd name="T9" fmla="*/ 1 h 154"/>
                <a:gd name="T10" fmla="*/ 46 w 46"/>
                <a:gd name="T11" fmla="*/ 7 h 154"/>
                <a:gd name="T12" fmla="*/ 11 w 46"/>
                <a:gd name="T13" fmla="*/ 150 h 154"/>
                <a:gd name="T14" fmla="*/ 8 w 46"/>
                <a:gd name="T15" fmla="*/ 15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154">
                  <a:moveTo>
                    <a:pt x="8" y="153"/>
                  </a:moveTo>
                  <a:cubicBezTo>
                    <a:pt x="7" y="153"/>
                    <a:pt x="6" y="154"/>
                    <a:pt x="5" y="153"/>
                  </a:cubicBezTo>
                  <a:cubicBezTo>
                    <a:pt x="2" y="153"/>
                    <a:pt x="0" y="150"/>
                    <a:pt x="1" y="147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7" y="2"/>
                    <a:pt x="39" y="0"/>
                    <a:pt x="42" y="1"/>
                  </a:cubicBezTo>
                  <a:cubicBezTo>
                    <a:pt x="45" y="2"/>
                    <a:pt x="46" y="4"/>
                    <a:pt x="46" y="7"/>
                  </a:cubicBezTo>
                  <a:cubicBezTo>
                    <a:pt x="11" y="150"/>
                    <a:pt x="11" y="150"/>
                    <a:pt x="11" y="150"/>
                  </a:cubicBezTo>
                  <a:cubicBezTo>
                    <a:pt x="10" y="151"/>
                    <a:pt x="9" y="153"/>
                    <a:pt x="8" y="153"/>
                  </a:cubicBezTo>
                  <a:close/>
                </a:path>
              </a:pathLst>
            </a:custGeom>
            <a:solidFill>
              <a:srgbClr val="969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32"/>
            <p:cNvSpPr>
              <a:spLocks/>
            </p:cNvSpPr>
            <p:nvPr/>
          </p:nvSpPr>
          <p:spPr bwMode="auto">
            <a:xfrm>
              <a:off x="5184775" y="882651"/>
              <a:ext cx="641350" cy="644525"/>
            </a:xfrm>
            <a:custGeom>
              <a:avLst/>
              <a:gdLst>
                <a:gd name="T0" fmla="*/ 144 w 212"/>
                <a:gd name="T1" fmla="*/ 21 h 213"/>
                <a:gd name="T2" fmla="*/ 191 w 212"/>
                <a:gd name="T3" fmla="*/ 144 h 213"/>
                <a:gd name="T4" fmla="*/ 68 w 212"/>
                <a:gd name="T5" fmla="*/ 192 h 213"/>
                <a:gd name="T6" fmla="*/ 21 w 212"/>
                <a:gd name="T7" fmla="*/ 69 h 213"/>
                <a:gd name="T8" fmla="*/ 144 w 212"/>
                <a:gd name="T9" fmla="*/ 21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213">
                  <a:moveTo>
                    <a:pt x="144" y="21"/>
                  </a:moveTo>
                  <a:cubicBezTo>
                    <a:pt x="191" y="42"/>
                    <a:pt x="212" y="97"/>
                    <a:pt x="191" y="144"/>
                  </a:cubicBezTo>
                  <a:cubicBezTo>
                    <a:pt x="170" y="191"/>
                    <a:pt x="115" y="213"/>
                    <a:pt x="68" y="192"/>
                  </a:cubicBezTo>
                  <a:cubicBezTo>
                    <a:pt x="21" y="171"/>
                    <a:pt x="0" y="116"/>
                    <a:pt x="21" y="69"/>
                  </a:cubicBezTo>
                  <a:cubicBezTo>
                    <a:pt x="41" y="22"/>
                    <a:pt x="96" y="0"/>
                    <a:pt x="144" y="21"/>
                  </a:cubicBezTo>
                  <a:close/>
                </a:path>
              </a:pathLst>
            </a:cu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33"/>
            <p:cNvSpPr>
              <a:spLocks/>
            </p:cNvSpPr>
            <p:nvPr/>
          </p:nvSpPr>
          <p:spPr bwMode="auto">
            <a:xfrm>
              <a:off x="5237163" y="935038"/>
              <a:ext cx="536575" cy="541338"/>
            </a:xfrm>
            <a:custGeom>
              <a:avLst/>
              <a:gdLst>
                <a:gd name="T0" fmla="*/ 121 w 178"/>
                <a:gd name="T1" fmla="*/ 18 h 179"/>
                <a:gd name="T2" fmla="*/ 161 w 178"/>
                <a:gd name="T3" fmla="*/ 121 h 179"/>
                <a:gd name="T4" fmla="*/ 57 w 178"/>
                <a:gd name="T5" fmla="*/ 161 h 179"/>
                <a:gd name="T6" fmla="*/ 17 w 178"/>
                <a:gd name="T7" fmla="*/ 58 h 179"/>
                <a:gd name="T8" fmla="*/ 121 w 178"/>
                <a:gd name="T9" fmla="*/ 18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179">
                  <a:moveTo>
                    <a:pt x="121" y="18"/>
                  </a:moveTo>
                  <a:cubicBezTo>
                    <a:pt x="160" y="35"/>
                    <a:pt x="178" y="81"/>
                    <a:pt x="161" y="121"/>
                  </a:cubicBezTo>
                  <a:cubicBezTo>
                    <a:pt x="143" y="161"/>
                    <a:pt x="97" y="179"/>
                    <a:pt x="57" y="161"/>
                  </a:cubicBezTo>
                  <a:cubicBezTo>
                    <a:pt x="18" y="144"/>
                    <a:pt x="0" y="97"/>
                    <a:pt x="17" y="58"/>
                  </a:cubicBezTo>
                  <a:cubicBezTo>
                    <a:pt x="35" y="18"/>
                    <a:pt x="81" y="0"/>
                    <a:pt x="121" y="18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34"/>
            <p:cNvSpPr>
              <a:spLocks/>
            </p:cNvSpPr>
            <p:nvPr/>
          </p:nvSpPr>
          <p:spPr bwMode="auto">
            <a:xfrm>
              <a:off x="5106988" y="892176"/>
              <a:ext cx="223838" cy="257175"/>
            </a:xfrm>
            <a:custGeom>
              <a:avLst/>
              <a:gdLst>
                <a:gd name="T0" fmla="*/ 14 w 74"/>
                <a:gd name="T1" fmla="*/ 25 h 85"/>
                <a:gd name="T2" fmla="*/ 26 w 74"/>
                <a:gd name="T3" fmla="*/ 85 h 85"/>
                <a:gd name="T4" fmla="*/ 74 w 74"/>
                <a:gd name="T5" fmla="*/ 13 h 85"/>
                <a:gd name="T6" fmla="*/ 14 w 74"/>
                <a:gd name="T7" fmla="*/ 2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" h="85">
                  <a:moveTo>
                    <a:pt x="14" y="25"/>
                  </a:moveTo>
                  <a:cubicBezTo>
                    <a:pt x="0" y="45"/>
                    <a:pt x="6" y="71"/>
                    <a:pt x="26" y="85"/>
                  </a:cubicBezTo>
                  <a:cubicBezTo>
                    <a:pt x="74" y="13"/>
                    <a:pt x="74" y="13"/>
                    <a:pt x="74" y="13"/>
                  </a:cubicBezTo>
                  <a:cubicBezTo>
                    <a:pt x="54" y="0"/>
                    <a:pt x="27" y="5"/>
                    <a:pt x="14" y="25"/>
                  </a:cubicBezTo>
                  <a:close/>
                </a:path>
              </a:pathLst>
            </a:cu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35"/>
            <p:cNvSpPr>
              <a:spLocks/>
            </p:cNvSpPr>
            <p:nvPr/>
          </p:nvSpPr>
          <p:spPr bwMode="auto">
            <a:xfrm>
              <a:off x="5451475" y="771526"/>
              <a:ext cx="268288" cy="174625"/>
            </a:xfrm>
            <a:custGeom>
              <a:avLst/>
              <a:gdLst>
                <a:gd name="T0" fmla="*/ 52 w 89"/>
                <a:gd name="T1" fmla="*/ 6 h 58"/>
                <a:gd name="T2" fmla="*/ 84 w 89"/>
                <a:gd name="T3" fmla="*/ 58 h 58"/>
                <a:gd name="T4" fmla="*/ 0 w 89"/>
                <a:gd name="T5" fmla="*/ 37 h 58"/>
                <a:gd name="T6" fmla="*/ 52 w 89"/>
                <a:gd name="T7" fmla="*/ 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58">
                  <a:moveTo>
                    <a:pt x="52" y="6"/>
                  </a:moveTo>
                  <a:cubicBezTo>
                    <a:pt x="75" y="11"/>
                    <a:pt x="89" y="35"/>
                    <a:pt x="84" y="58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5" y="14"/>
                    <a:pt x="29" y="0"/>
                    <a:pt x="52" y="6"/>
                  </a:cubicBezTo>
                  <a:close/>
                </a:path>
              </a:pathLst>
            </a:cu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36"/>
            <p:cNvSpPr>
              <a:spLocks/>
            </p:cNvSpPr>
            <p:nvPr/>
          </p:nvSpPr>
          <p:spPr bwMode="auto">
            <a:xfrm>
              <a:off x="5492750" y="1195388"/>
              <a:ext cx="106363" cy="90488"/>
            </a:xfrm>
            <a:custGeom>
              <a:avLst/>
              <a:gdLst>
                <a:gd name="T0" fmla="*/ 33 w 35"/>
                <a:gd name="T1" fmla="*/ 29 h 30"/>
                <a:gd name="T2" fmla="*/ 29 w 35"/>
                <a:gd name="T3" fmla="*/ 29 h 30"/>
                <a:gd name="T4" fmla="*/ 2 w 35"/>
                <a:gd name="T5" fmla="*/ 6 h 30"/>
                <a:gd name="T6" fmla="*/ 1 w 35"/>
                <a:gd name="T7" fmla="*/ 1 h 30"/>
                <a:gd name="T8" fmla="*/ 6 w 35"/>
                <a:gd name="T9" fmla="*/ 1 h 30"/>
                <a:gd name="T10" fmla="*/ 33 w 35"/>
                <a:gd name="T11" fmla="*/ 24 h 30"/>
                <a:gd name="T12" fmla="*/ 34 w 35"/>
                <a:gd name="T13" fmla="*/ 28 h 30"/>
                <a:gd name="T14" fmla="*/ 33 w 35"/>
                <a:gd name="T15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0">
                  <a:moveTo>
                    <a:pt x="33" y="29"/>
                  </a:moveTo>
                  <a:cubicBezTo>
                    <a:pt x="31" y="30"/>
                    <a:pt x="30" y="29"/>
                    <a:pt x="29" y="29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5" y="0"/>
                    <a:pt x="6" y="1"/>
                  </a:cubicBezTo>
                  <a:cubicBezTo>
                    <a:pt x="33" y="24"/>
                    <a:pt x="33" y="24"/>
                    <a:pt x="33" y="24"/>
                  </a:cubicBezTo>
                  <a:cubicBezTo>
                    <a:pt x="35" y="25"/>
                    <a:pt x="35" y="27"/>
                    <a:pt x="34" y="28"/>
                  </a:cubicBezTo>
                  <a:cubicBezTo>
                    <a:pt x="33" y="29"/>
                    <a:pt x="33" y="29"/>
                    <a:pt x="33" y="29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37"/>
            <p:cNvSpPr>
              <a:spLocks/>
            </p:cNvSpPr>
            <p:nvPr/>
          </p:nvSpPr>
          <p:spPr bwMode="auto">
            <a:xfrm>
              <a:off x="5429250" y="1028701"/>
              <a:ext cx="88900" cy="187325"/>
            </a:xfrm>
            <a:custGeom>
              <a:avLst/>
              <a:gdLst>
                <a:gd name="T0" fmla="*/ 26 w 29"/>
                <a:gd name="T1" fmla="*/ 62 h 62"/>
                <a:gd name="T2" fmla="*/ 22 w 29"/>
                <a:gd name="T3" fmla="*/ 60 h 62"/>
                <a:gd name="T4" fmla="*/ 1 w 29"/>
                <a:gd name="T5" fmla="*/ 5 h 62"/>
                <a:gd name="T6" fmla="*/ 3 w 29"/>
                <a:gd name="T7" fmla="*/ 1 h 62"/>
                <a:gd name="T8" fmla="*/ 7 w 29"/>
                <a:gd name="T9" fmla="*/ 3 h 62"/>
                <a:gd name="T10" fmla="*/ 28 w 29"/>
                <a:gd name="T11" fmla="*/ 57 h 62"/>
                <a:gd name="T12" fmla="*/ 26 w 29"/>
                <a:gd name="T13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62">
                  <a:moveTo>
                    <a:pt x="26" y="62"/>
                  </a:moveTo>
                  <a:cubicBezTo>
                    <a:pt x="24" y="62"/>
                    <a:pt x="23" y="61"/>
                    <a:pt x="22" y="60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4" y="0"/>
                    <a:pt x="6" y="1"/>
                    <a:pt x="7" y="3"/>
                  </a:cubicBezTo>
                  <a:cubicBezTo>
                    <a:pt x="28" y="57"/>
                    <a:pt x="28" y="57"/>
                    <a:pt x="28" y="57"/>
                  </a:cubicBezTo>
                  <a:cubicBezTo>
                    <a:pt x="29" y="59"/>
                    <a:pt x="28" y="61"/>
                    <a:pt x="26" y="62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38"/>
            <p:cNvSpPr>
              <a:spLocks/>
            </p:cNvSpPr>
            <p:nvPr/>
          </p:nvSpPr>
          <p:spPr bwMode="auto">
            <a:xfrm>
              <a:off x="5468938" y="812801"/>
              <a:ext cx="49213" cy="66675"/>
            </a:xfrm>
            <a:custGeom>
              <a:avLst/>
              <a:gdLst>
                <a:gd name="T0" fmla="*/ 0 w 16"/>
                <a:gd name="T1" fmla="*/ 20 h 22"/>
                <a:gd name="T2" fmla="*/ 16 w 16"/>
                <a:gd name="T3" fmla="*/ 0 h 22"/>
                <a:gd name="T4" fmla="*/ 8 w 16"/>
                <a:gd name="T5" fmla="*/ 22 h 22"/>
                <a:gd name="T6" fmla="*/ 0 w 16"/>
                <a:gd name="T7" fmla="*/ 2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22">
                  <a:moveTo>
                    <a:pt x="0" y="20"/>
                  </a:moveTo>
                  <a:cubicBezTo>
                    <a:pt x="0" y="20"/>
                    <a:pt x="3" y="6"/>
                    <a:pt x="16" y="0"/>
                  </a:cubicBezTo>
                  <a:cubicBezTo>
                    <a:pt x="16" y="0"/>
                    <a:pt x="10" y="12"/>
                    <a:pt x="8" y="22"/>
                  </a:cubicBezTo>
                  <a:lnTo>
                    <a:pt x="0" y="2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39"/>
            <p:cNvSpPr>
              <a:spLocks/>
            </p:cNvSpPr>
            <p:nvPr/>
          </p:nvSpPr>
          <p:spPr bwMode="auto">
            <a:xfrm>
              <a:off x="5091113" y="955676"/>
              <a:ext cx="106363" cy="169863"/>
            </a:xfrm>
            <a:custGeom>
              <a:avLst/>
              <a:gdLst>
                <a:gd name="T0" fmla="*/ 30 w 35"/>
                <a:gd name="T1" fmla="*/ 56 h 56"/>
                <a:gd name="T2" fmla="*/ 26 w 35"/>
                <a:gd name="T3" fmla="*/ 0 h 56"/>
                <a:gd name="T4" fmla="*/ 35 w 35"/>
                <a:gd name="T5" fmla="*/ 49 h 56"/>
                <a:gd name="T6" fmla="*/ 30 w 35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56">
                  <a:moveTo>
                    <a:pt x="30" y="56"/>
                  </a:moveTo>
                  <a:cubicBezTo>
                    <a:pt x="30" y="56"/>
                    <a:pt x="0" y="30"/>
                    <a:pt x="26" y="0"/>
                  </a:cubicBezTo>
                  <a:cubicBezTo>
                    <a:pt x="26" y="0"/>
                    <a:pt x="12" y="26"/>
                    <a:pt x="35" y="49"/>
                  </a:cubicBezTo>
                  <a:lnTo>
                    <a:pt x="30" y="56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40"/>
            <p:cNvSpPr>
              <a:spLocks/>
            </p:cNvSpPr>
            <p:nvPr/>
          </p:nvSpPr>
          <p:spPr bwMode="auto">
            <a:xfrm>
              <a:off x="4806950" y="1042988"/>
              <a:ext cx="220663" cy="79375"/>
            </a:xfrm>
            <a:custGeom>
              <a:avLst/>
              <a:gdLst>
                <a:gd name="T0" fmla="*/ 139 w 139"/>
                <a:gd name="T1" fmla="*/ 0 h 50"/>
                <a:gd name="T2" fmla="*/ 40 w 139"/>
                <a:gd name="T3" fmla="*/ 6 h 50"/>
                <a:gd name="T4" fmla="*/ 56 w 139"/>
                <a:gd name="T5" fmla="*/ 25 h 50"/>
                <a:gd name="T6" fmla="*/ 0 w 139"/>
                <a:gd name="T7" fmla="*/ 50 h 50"/>
                <a:gd name="T8" fmla="*/ 86 w 139"/>
                <a:gd name="T9" fmla="*/ 38 h 50"/>
                <a:gd name="T10" fmla="*/ 78 w 139"/>
                <a:gd name="T11" fmla="*/ 23 h 50"/>
                <a:gd name="T12" fmla="*/ 139 w 139"/>
                <a:gd name="T1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50">
                  <a:moveTo>
                    <a:pt x="139" y="0"/>
                  </a:moveTo>
                  <a:lnTo>
                    <a:pt x="40" y="6"/>
                  </a:lnTo>
                  <a:lnTo>
                    <a:pt x="56" y="25"/>
                  </a:lnTo>
                  <a:lnTo>
                    <a:pt x="0" y="50"/>
                  </a:lnTo>
                  <a:lnTo>
                    <a:pt x="86" y="38"/>
                  </a:lnTo>
                  <a:lnTo>
                    <a:pt x="78" y="23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FFCA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41"/>
            <p:cNvSpPr>
              <a:spLocks/>
            </p:cNvSpPr>
            <p:nvPr/>
          </p:nvSpPr>
          <p:spPr bwMode="auto">
            <a:xfrm>
              <a:off x="4846638" y="755651"/>
              <a:ext cx="190500" cy="166688"/>
            </a:xfrm>
            <a:custGeom>
              <a:avLst/>
              <a:gdLst>
                <a:gd name="T0" fmla="*/ 120 w 120"/>
                <a:gd name="T1" fmla="*/ 105 h 105"/>
                <a:gd name="T2" fmla="*/ 63 w 120"/>
                <a:gd name="T3" fmla="*/ 14 h 105"/>
                <a:gd name="T4" fmla="*/ 53 w 120"/>
                <a:gd name="T5" fmla="*/ 40 h 105"/>
                <a:gd name="T6" fmla="*/ 0 w 120"/>
                <a:gd name="T7" fmla="*/ 0 h 105"/>
                <a:gd name="T8" fmla="*/ 55 w 120"/>
                <a:gd name="T9" fmla="*/ 76 h 105"/>
                <a:gd name="T10" fmla="*/ 67 w 120"/>
                <a:gd name="T11" fmla="*/ 59 h 105"/>
                <a:gd name="T12" fmla="*/ 120 w 120"/>
                <a:gd name="T13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105">
                  <a:moveTo>
                    <a:pt x="120" y="105"/>
                  </a:moveTo>
                  <a:lnTo>
                    <a:pt x="63" y="14"/>
                  </a:lnTo>
                  <a:lnTo>
                    <a:pt x="53" y="40"/>
                  </a:lnTo>
                  <a:lnTo>
                    <a:pt x="0" y="0"/>
                  </a:lnTo>
                  <a:lnTo>
                    <a:pt x="55" y="76"/>
                  </a:lnTo>
                  <a:lnTo>
                    <a:pt x="67" y="59"/>
                  </a:lnTo>
                  <a:lnTo>
                    <a:pt x="120" y="105"/>
                  </a:lnTo>
                  <a:close/>
                </a:path>
              </a:pathLst>
            </a:custGeom>
            <a:solidFill>
              <a:srgbClr val="FFCA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42"/>
            <p:cNvSpPr>
              <a:spLocks/>
            </p:cNvSpPr>
            <p:nvPr/>
          </p:nvSpPr>
          <p:spPr bwMode="auto">
            <a:xfrm>
              <a:off x="5114925" y="650876"/>
              <a:ext cx="61913" cy="198438"/>
            </a:xfrm>
            <a:custGeom>
              <a:avLst/>
              <a:gdLst>
                <a:gd name="T0" fmla="*/ 25 w 39"/>
                <a:gd name="T1" fmla="*/ 125 h 125"/>
                <a:gd name="T2" fmla="*/ 39 w 39"/>
                <a:gd name="T3" fmla="*/ 40 h 125"/>
                <a:gd name="T4" fmla="*/ 20 w 39"/>
                <a:gd name="T5" fmla="*/ 51 h 125"/>
                <a:gd name="T6" fmla="*/ 6 w 39"/>
                <a:gd name="T7" fmla="*/ 0 h 125"/>
                <a:gd name="T8" fmla="*/ 0 w 39"/>
                <a:gd name="T9" fmla="*/ 76 h 125"/>
                <a:gd name="T10" fmla="*/ 18 w 39"/>
                <a:gd name="T11" fmla="*/ 70 h 125"/>
                <a:gd name="T12" fmla="*/ 25 w 39"/>
                <a:gd name="T13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25">
                  <a:moveTo>
                    <a:pt x="25" y="125"/>
                  </a:moveTo>
                  <a:lnTo>
                    <a:pt x="39" y="40"/>
                  </a:lnTo>
                  <a:lnTo>
                    <a:pt x="20" y="51"/>
                  </a:lnTo>
                  <a:lnTo>
                    <a:pt x="6" y="0"/>
                  </a:lnTo>
                  <a:lnTo>
                    <a:pt x="0" y="76"/>
                  </a:lnTo>
                  <a:lnTo>
                    <a:pt x="18" y="70"/>
                  </a:lnTo>
                  <a:lnTo>
                    <a:pt x="25" y="125"/>
                  </a:lnTo>
                  <a:close/>
                </a:path>
              </a:pathLst>
            </a:custGeom>
            <a:solidFill>
              <a:srgbClr val="FFCA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43"/>
            <p:cNvSpPr>
              <a:spLocks/>
            </p:cNvSpPr>
            <p:nvPr/>
          </p:nvSpPr>
          <p:spPr bwMode="auto">
            <a:xfrm>
              <a:off x="5424488" y="522288"/>
              <a:ext cx="111125" cy="188913"/>
            </a:xfrm>
            <a:custGeom>
              <a:avLst/>
              <a:gdLst>
                <a:gd name="T0" fmla="*/ 70 w 70"/>
                <a:gd name="T1" fmla="*/ 119 h 119"/>
                <a:gd name="T2" fmla="*/ 47 w 70"/>
                <a:gd name="T3" fmla="*/ 29 h 119"/>
                <a:gd name="T4" fmla="*/ 34 w 70"/>
                <a:gd name="T5" fmla="*/ 48 h 119"/>
                <a:gd name="T6" fmla="*/ 0 w 70"/>
                <a:gd name="T7" fmla="*/ 0 h 119"/>
                <a:gd name="T8" fmla="*/ 24 w 70"/>
                <a:gd name="T9" fmla="*/ 79 h 119"/>
                <a:gd name="T10" fmla="*/ 40 w 70"/>
                <a:gd name="T11" fmla="*/ 67 h 119"/>
                <a:gd name="T12" fmla="*/ 70 w 70"/>
                <a:gd name="T13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119">
                  <a:moveTo>
                    <a:pt x="70" y="119"/>
                  </a:moveTo>
                  <a:lnTo>
                    <a:pt x="47" y="29"/>
                  </a:lnTo>
                  <a:lnTo>
                    <a:pt x="34" y="48"/>
                  </a:lnTo>
                  <a:lnTo>
                    <a:pt x="0" y="0"/>
                  </a:lnTo>
                  <a:lnTo>
                    <a:pt x="24" y="79"/>
                  </a:lnTo>
                  <a:lnTo>
                    <a:pt x="40" y="67"/>
                  </a:lnTo>
                  <a:lnTo>
                    <a:pt x="70" y="119"/>
                  </a:lnTo>
                  <a:close/>
                </a:path>
              </a:pathLst>
            </a:custGeom>
            <a:solidFill>
              <a:srgbClr val="FFCA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44"/>
            <p:cNvSpPr>
              <a:spLocks/>
            </p:cNvSpPr>
            <p:nvPr/>
          </p:nvSpPr>
          <p:spPr bwMode="auto">
            <a:xfrm>
              <a:off x="5665788" y="474663"/>
              <a:ext cx="130175" cy="217488"/>
            </a:xfrm>
            <a:custGeom>
              <a:avLst/>
              <a:gdLst>
                <a:gd name="T0" fmla="*/ 0 w 82"/>
                <a:gd name="T1" fmla="*/ 137 h 137"/>
                <a:gd name="T2" fmla="*/ 80 w 82"/>
                <a:gd name="T3" fmla="*/ 65 h 137"/>
                <a:gd name="T4" fmla="*/ 51 w 82"/>
                <a:gd name="T5" fmla="*/ 59 h 137"/>
                <a:gd name="T6" fmla="*/ 82 w 82"/>
                <a:gd name="T7" fmla="*/ 0 h 137"/>
                <a:gd name="T8" fmla="*/ 15 w 82"/>
                <a:gd name="T9" fmla="*/ 69 h 137"/>
                <a:gd name="T10" fmla="*/ 34 w 82"/>
                <a:gd name="T11" fmla="*/ 76 h 137"/>
                <a:gd name="T12" fmla="*/ 0 w 82"/>
                <a:gd name="T13" fmla="*/ 13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" h="137">
                  <a:moveTo>
                    <a:pt x="0" y="137"/>
                  </a:moveTo>
                  <a:lnTo>
                    <a:pt x="80" y="65"/>
                  </a:lnTo>
                  <a:lnTo>
                    <a:pt x="51" y="59"/>
                  </a:lnTo>
                  <a:lnTo>
                    <a:pt x="82" y="0"/>
                  </a:lnTo>
                  <a:lnTo>
                    <a:pt x="15" y="69"/>
                  </a:lnTo>
                  <a:lnTo>
                    <a:pt x="34" y="76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FFCA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45"/>
            <p:cNvSpPr>
              <a:spLocks/>
            </p:cNvSpPr>
            <p:nvPr/>
          </p:nvSpPr>
          <p:spPr bwMode="auto">
            <a:xfrm>
              <a:off x="5759450" y="722313"/>
              <a:ext cx="207963" cy="73025"/>
            </a:xfrm>
            <a:custGeom>
              <a:avLst/>
              <a:gdLst>
                <a:gd name="T0" fmla="*/ 0 w 131"/>
                <a:gd name="T1" fmla="*/ 46 h 46"/>
                <a:gd name="T2" fmla="*/ 93 w 131"/>
                <a:gd name="T3" fmla="*/ 42 h 46"/>
                <a:gd name="T4" fmla="*/ 78 w 131"/>
                <a:gd name="T5" fmla="*/ 23 h 46"/>
                <a:gd name="T6" fmla="*/ 131 w 131"/>
                <a:gd name="T7" fmla="*/ 0 h 46"/>
                <a:gd name="T8" fmla="*/ 49 w 131"/>
                <a:gd name="T9" fmla="*/ 8 h 46"/>
                <a:gd name="T10" fmla="*/ 57 w 131"/>
                <a:gd name="T11" fmla="*/ 25 h 46"/>
                <a:gd name="T12" fmla="*/ 0 w 131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46">
                  <a:moveTo>
                    <a:pt x="0" y="46"/>
                  </a:moveTo>
                  <a:lnTo>
                    <a:pt x="93" y="42"/>
                  </a:lnTo>
                  <a:lnTo>
                    <a:pt x="78" y="23"/>
                  </a:lnTo>
                  <a:lnTo>
                    <a:pt x="131" y="0"/>
                  </a:lnTo>
                  <a:lnTo>
                    <a:pt x="49" y="8"/>
                  </a:lnTo>
                  <a:lnTo>
                    <a:pt x="57" y="25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CA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46"/>
            <p:cNvSpPr>
              <a:spLocks/>
            </p:cNvSpPr>
            <p:nvPr/>
          </p:nvSpPr>
          <p:spPr bwMode="auto">
            <a:xfrm>
              <a:off x="6481763" y="1490663"/>
              <a:ext cx="287338" cy="112713"/>
            </a:xfrm>
            <a:custGeom>
              <a:avLst/>
              <a:gdLst>
                <a:gd name="T0" fmla="*/ 87 w 95"/>
                <a:gd name="T1" fmla="*/ 0 h 37"/>
                <a:gd name="T2" fmla="*/ 51 w 95"/>
                <a:gd name="T3" fmla="*/ 28 h 37"/>
                <a:gd name="T4" fmla="*/ 7 w 95"/>
                <a:gd name="T5" fmla="*/ 5 h 37"/>
                <a:gd name="T6" fmla="*/ 0 w 95"/>
                <a:gd name="T7" fmla="*/ 8 h 37"/>
                <a:gd name="T8" fmla="*/ 51 w 95"/>
                <a:gd name="T9" fmla="*/ 35 h 37"/>
                <a:gd name="T10" fmla="*/ 95 w 95"/>
                <a:gd name="T11" fmla="*/ 1 h 37"/>
                <a:gd name="T12" fmla="*/ 87 w 95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37">
                  <a:moveTo>
                    <a:pt x="87" y="0"/>
                  </a:moveTo>
                  <a:cubicBezTo>
                    <a:pt x="87" y="1"/>
                    <a:pt x="83" y="26"/>
                    <a:pt x="51" y="28"/>
                  </a:cubicBezTo>
                  <a:cubicBezTo>
                    <a:pt x="18" y="29"/>
                    <a:pt x="8" y="6"/>
                    <a:pt x="7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12" y="37"/>
                    <a:pt x="51" y="35"/>
                  </a:cubicBezTo>
                  <a:cubicBezTo>
                    <a:pt x="90" y="33"/>
                    <a:pt x="95" y="1"/>
                    <a:pt x="95" y="1"/>
                  </a:cubicBezTo>
                  <a:lnTo>
                    <a:pt x="87" y="0"/>
                  </a:lnTo>
                  <a:close/>
                </a:path>
              </a:pathLst>
            </a:custGeom>
            <a:solidFill>
              <a:srgbClr val="4025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47"/>
            <p:cNvSpPr>
              <a:spLocks/>
            </p:cNvSpPr>
            <p:nvPr/>
          </p:nvSpPr>
          <p:spPr bwMode="auto">
            <a:xfrm>
              <a:off x="6305550" y="1225551"/>
              <a:ext cx="230188" cy="69850"/>
            </a:xfrm>
            <a:custGeom>
              <a:avLst/>
              <a:gdLst>
                <a:gd name="T0" fmla="*/ 2 w 145"/>
                <a:gd name="T1" fmla="*/ 44 h 44"/>
                <a:gd name="T2" fmla="*/ 0 w 145"/>
                <a:gd name="T3" fmla="*/ 28 h 44"/>
                <a:gd name="T4" fmla="*/ 143 w 145"/>
                <a:gd name="T5" fmla="*/ 0 h 44"/>
                <a:gd name="T6" fmla="*/ 145 w 145"/>
                <a:gd name="T7" fmla="*/ 21 h 44"/>
                <a:gd name="T8" fmla="*/ 2 w 145"/>
                <a:gd name="T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44">
                  <a:moveTo>
                    <a:pt x="2" y="44"/>
                  </a:moveTo>
                  <a:lnTo>
                    <a:pt x="0" y="28"/>
                  </a:lnTo>
                  <a:lnTo>
                    <a:pt x="143" y="0"/>
                  </a:lnTo>
                  <a:lnTo>
                    <a:pt x="145" y="21"/>
                  </a:lnTo>
                  <a:lnTo>
                    <a:pt x="2" y="44"/>
                  </a:lnTo>
                  <a:close/>
                </a:path>
              </a:pathLst>
            </a:custGeom>
            <a:solidFill>
              <a:srgbClr val="4025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48"/>
            <p:cNvSpPr>
              <a:spLocks/>
            </p:cNvSpPr>
            <p:nvPr/>
          </p:nvSpPr>
          <p:spPr bwMode="auto">
            <a:xfrm>
              <a:off x="6780213" y="1239838"/>
              <a:ext cx="238125" cy="96838"/>
            </a:xfrm>
            <a:custGeom>
              <a:avLst/>
              <a:gdLst>
                <a:gd name="T0" fmla="*/ 147 w 150"/>
                <a:gd name="T1" fmla="*/ 61 h 61"/>
                <a:gd name="T2" fmla="*/ 0 w 150"/>
                <a:gd name="T3" fmla="*/ 21 h 61"/>
                <a:gd name="T4" fmla="*/ 4 w 150"/>
                <a:gd name="T5" fmla="*/ 0 h 61"/>
                <a:gd name="T6" fmla="*/ 150 w 150"/>
                <a:gd name="T7" fmla="*/ 46 h 61"/>
                <a:gd name="T8" fmla="*/ 147 w 150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61">
                  <a:moveTo>
                    <a:pt x="147" y="61"/>
                  </a:moveTo>
                  <a:lnTo>
                    <a:pt x="0" y="21"/>
                  </a:lnTo>
                  <a:lnTo>
                    <a:pt x="4" y="0"/>
                  </a:lnTo>
                  <a:lnTo>
                    <a:pt x="150" y="46"/>
                  </a:lnTo>
                  <a:lnTo>
                    <a:pt x="147" y="61"/>
                  </a:lnTo>
                  <a:close/>
                </a:path>
              </a:pathLst>
            </a:custGeom>
            <a:solidFill>
              <a:srgbClr val="4025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49"/>
            <p:cNvSpPr>
              <a:spLocks/>
            </p:cNvSpPr>
            <p:nvPr/>
          </p:nvSpPr>
          <p:spPr bwMode="auto">
            <a:xfrm>
              <a:off x="6399213" y="1252538"/>
              <a:ext cx="73025" cy="57150"/>
            </a:xfrm>
            <a:custGeom>
              <a:avLst/>
              <a:gdLst>
                <a:gd name="T0" fmla="*/ 24 w 24"/>
                <a:gd name="T1" fmla="*/ 7 h 19"/>
                <a:gd name="T2" fmla="*/ 12 w 24"/>
                <a:gd name="T3" fmla="*/ 19 h 19"/>
                <a:gd name="T4" fmla="*/ 0 w 24"/>
                <a:gd name="T5" fmla="*/ 7 h 19"/>
                <a:gd name="T6" fmla="*/ 12 w 24"/>
                <a:gd name="T7" fmla="*/ 4 h 19"/>
                <a:gd name="T8" fmla="*/ 24 w 24"/>
                <a:gd name="T9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9">
                  <a:moveTo>
                    <a:pt x="24" y="7"/>
                  </a:moveTo>
                  <a:cubicBezTo>
                    <a:pt x="24" y="13"/>
                    <a:pt x="19" y="19"/>
                    <a:pt x="12" y="19"/>
                  </a:cubicBezTo>
                  <a:cubicBezTo>
                    <a:pt x="6" y="19"/>
                    <a:pt x="0" y="14"/>
                    <a:pt x="0" y="7"/>
                  </a:cubicBezTo>
                  <a:cubicBezTo>
                    <a:pt x="0" y="1"/>
                    <a:pt x="5" y="4"/>
                    <a:pt x="12" y="4"/>
                  </a:cubicBezTo>
                  <a:cubicBezTo>
                    <a:pt x="18" y="4"/>
                    <a:pt x="24" y="0"/>
                    <a:pt x="24" y="7"/>
                  </a:cubicBezTo>
                  <a:close/>
                </a:path>
              </a:pathLst>
            </a:custGeom>
            <a:solidFill>
              <a:srgbClr val="4025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50"/>
            <p:cNvSpPr>
              <a:spLocks/>
            </p:cNvSpPr>
            <p:nvPr/>
          </p:nvSpPr>
          <p:spPr bwMode="auto">
            <a:xfrm>
              <a:off x="6819900" y="1273176"/>
              <a:ext cx="73025" cy="57150"/>
            </a:xfrm>
            <a:custGeom>
              <a:avLst/>
              <a:gdLst>
                <a:gd name="T0" fmla="*/ 24 w 24"/>
                <a:gd name="T1" fmla="*/ 7 h 19"/>
                <a:gd name="T2" fmla="*/ 12 w 24"/>
                <a:gd name="T3" fmla="*/ 19 h 19"/>
                <a:gd name="T4" fmla="*/ 0 w 24"/>
                <a:gd name="T5" fmla="*/ 8 h 19"/>
                <a:gd name="T6" fmla="*/ 12 w 24"/>
                <a:gd name="T7" fmla="*/ 0 h 19"/>
                <a:gd name="T8" fmla="*/ 24 w 24"/>
                <a:gd name="T9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9">
                  <a:moveTo>
                    <a:pt x="24" y="7"/>
                  </a:moveTo>
                  <a:cubicBezTo>
                    <a:pt x="24" y="13"/>
                    <a:pt x="19" y="19"/>
                    <a:pt x="12" y="19"/>
                  </a:cubicBezTo>
                  <a:cubicBezTo>
                    <a:pt x="6" y="19"/>
                    <a:pt x="1" y="14"/>
                    <a:pt x="0" y="8"/>
                  </a:cubicBezTo>
                  <a:cubicBezTo>
                    <a:pt x="0" y="1"/>
                    <a:pt x="5" y="0"/>
                    <a:pt x="12" y="0"/>
                  </a:cubicBezTo>
                  <a:cubicBezTo>
                    <a:pt x="18" y="0"/>
                    <a:pt x="24" y="0"/>
                    <a:pt x="24" y="7"/>
                  </a:cubicBezTo>
                  <a:close/>
                </a:path>
              </a:pathLst>
            </a:custGeom>
            <a:solidFill>
              <a:srgbClr val="4025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Rectangle 51"/>
            <p:cNvSpPr>
              <a:spLocks noChangeArrowheads="1"/>
            </p:cNvSpPr>
            <p:nvPr/>
          </p:nvSpPr>
          <p:spPr bwMode="auto">
            <a:xfrm>
              <a:off x="7762875" y="2505076"/>
              <a:ext cx="754063" cy="396875"/>
            </a:xfrm>
            <a:prstGeom prst="rect">
              <a:avLst/>
            </a:pr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Rectangle 52"/>
            <p:cNvSpPr>
              <a:spLocks noChangeArrowheads="1"/>
            </p:cNvSpPr>
            <p:nvPr/>
          </p:nvSpPr>
          <p:spPr bwMode="auto">
            <a:xfrm>
              <a:off x="7762875" y="2505076"/>
              <a:ext cx="7540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Rectangle 53"/>
            <p:cNvSpPr>
              <a:spLocks noChangeArrowheads="1"/>
            </p:cNvSpPr>
            <p:nvPr/>
          </p:nvSpPr>
          <p:spPr bwMode="auto">
            <a:xfrm>
              <a:off x="7800975" y="2552701"/>
              <a:ext cx="677863" cy="300038"/>
            </a:xfrm>
            <a:prstGeom prst="rect">
              <a:avLst/>
            </a:pr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Rectangle 54"/>
            <p:cNvSpPr>
              <a:spLocks noChangeArrowheads="1"/>
            </p:cNvSpPr>
            <p:nvPr/>
          </p:nvSpPr>
          <p:spPr bwMode="auto">
            <a:xfrm>
              <a:off x="7800975" y="2552701"/>
              <a:ext cx="677863" cy="300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Rectangle 55"/>
            <p:cNvSpPr>
              <a:spLocks noChangeArrowheads="1"/>
            </p:cNvSpPr>
            <p:nvPr/>
          </p:nvSpPr>
          <p:spPr bwMode="auto">
            <a:xfrm>
              <a:off x="7762875" y="2852738"/>
              <a:ext cx="754063" cy="393700"/>
            </a:xfrm>
            <a:prstGeom prst="rect">
              <a:avLst/>
            </a:pr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Rectangle 56"/>
            <p:cNvSpPr>
              <a:spLocks noChangeArrowheads="1"/>
            </p:cNvSpPr>
            <p:nvPr/>
          </p:nvSpPr>
          <p:spPr bwMode="auto">
            <a:xfrm>
              <a:off x="7762875" y="2852738"/>
              <a:ext cx="754063" cy="39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Rectangle 57"/>
            <p:cNvSpPr>
              <a:spLocks noChangeArrowheads="1"/>
            </p:cNvSpPr>
            <p:nvPr/>
          </p:nvSpPr>
          <p:spPr bwMode="auto">
            <a:xfrm>
              <a:off x="7800975" y="2901951"/>
              <a:ext cx="677863" cy="295275"/>
            </a:xfrm>
            <a:prstGeom prst="rect">
              <a:avLst/>
            </a:pr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Rectangle 58"/>
            <p:cNvSpPr>
              <a:spLocks noChangeArrowheads="1"/>
            </p:cNvSpPr>
            <p:nvPr/>
          </p:nvSpPr>
          <p:spPr bwMode="auto">
            <a:xfrm>
              <a:off x="7800975" y="2901951"/>
              <a:ext cx="677863" cy="29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Oval 59"/>
            <p:cNvSpPr>
              <a:spLocks noChangeArrowheads="1"/>
            </p:cNvSpPr>
            <p:nvPr/>
          </p:nvSpPr>
          <p:spPr bwMode="auto">
            <a:xfrm>
              <a:off x="8112125" y="2671763"/>
              <a:ext cx="73025" cy="87313"/>
            </a:xfrm>
            <a:prstGeom prst="ellipse">
              <a:avLst/>
            </a:prstGeom>
            <a:solidFill>
              <a:srgbClr val="6446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Oval 60"/>
            <p:cNvSpPr>
              <a:spLocks noChangeArrowheads="1"/>
            </p:cNvSpPr>
            <p:nvPr/>
          </p:nvSpPr>
          <p:spPr bwMode="auto">
            <a:xfrm>
              <a:off x="8104188" y="2659063"/>
              <a:ext cx="71438" cy="87313"/>
            </a:xfrm>
            <a:prstGeom prst="ellipse">
              <a:avLst/>
            </a:pr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Oval 61"/>
            <p:cNvSpPr>
              <a:spLocks noChangeArrowheads="1"/>
            </p:cNvSpPr>
            <p:nvPr/>
          </p:nvSpPr>
          <p:spPr bwMode="auto">
            <a:xfrm>
              <a:off x="8112125" y="3016251"/>
              <a:ext cx="73025" cy="87313"/>
            </a:xfrm>
            <a:prstGeom prst="ellipse">
              <a:avLst/>
            </a:prstGeom>
            <a:solidFill>
              <a:srgbClr val="6446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Oval 62"/>
            <p:cNvSpPr>
              <a:spLocks noChangeArrowheads="1"/>
            </p:cNvSpPr>
            <p:nvPr/>
          </p:nvSpPr>
          <p:spPr bwMode="auto">
            <a:xfrm>
              <a:off x="8104188" y="3003551"/>
              <a:ext cx="71438" cy="88900"/>
            </a:xfrm>
            <a:prstGeom prst="ellipse">
              <a:avLst/>
            </a:pr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Rectangle 63"/>
            <p:cNvSpPr>
              <a:spLocks noChangeArrowheads="1"/>
            </p:cNvSpPr>
            <p:nvPr/>
          </p:nvSpPr>
          <p:spPr bwMode="auto">
            <a:xfrm>
              <a:off x="8516938" y="2505076"/>
              <a:ext cx="373063" cy="741363"/>
            </a:xfrm>
            <a:prstGeom prst="rect">
              <a:avLst/>
            </a:pr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Rectangle 64"/>
            <p:cNvSpPr>
              <a:spLocks noChangeArrowheads="1"/>
            </p:cNvSpPr>
            <p:nvPr/>
          </p:nvSpPr>
          <p:spPr bwMode="auto">
            <a:xfrm>
              <a:off x="8516938" y="2505076"/>
              <a:ext cx="373063" cy="741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Rectangle 65"/>
            <p:cNvSpPr>
              <a:spLocks noChangeArrowheads="1"/>
            </p:cNvSpPr>
            <p:nvPr/>
          </p:nvSpPr>
          <p:spPr bwMode="auto">
            <a:xfrm>
              <a:off x="7716838" y="2438401"/>
              <a:ext cx="1220788" cy="66675"/>
            </a:xfrm>
            <a:prstGeom prst="rect">
              <a:avLst/>
            </a:pr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Rectangle 66"/>
            <p:cNvSpPr>
              <a:spLocks noChangeArrowheads="1"/>
            </p:cNvSpPr>
            <p:nvPr/>
          </p:nvSpPr>
          <p:spPr bwMode="auto">
            <a:xfrm>
              <a:off x="7716838" y="2438401"/>
              <a:ext cx="1220788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" name="Freeform 67"/>
            <p:cNvSpPr>
              <a:spLocks/>
            </p:cNvSpPr>
            <p:nvPr/>
          </p:nvSpPr>
          <p:spPr bwMode="auto">
            <a:xfrm>
              <a:off x="7762875" y="2505076"/>
              <a:ext cx="754063" cy="114300"/>
            </a:xfrm>
            <a:custGeom>
              <a:avLst/>
              <a:gdLst>
                <a:gd name="T0" fmla="*/ 475 w 475"/>
                <a:gd name="T1" fmla="*/ 0 h 72"/>
                <a:gd name="T2" fmla="*/ 0 w 475"/>
                <a:gd name="T3" fmla="*/ 0 h 72"/>
                <a:gd name="T4" fmla="*/ 0 w 475"/>
                <a:gd name="T5" fmla="*/ 72 h 72"/>
                <a:gd name="T6" fmla="*/ 24 w 475"/>
                <a:gd name="T7" fmla="*/ 72 h 72"/>
                <a:gd name="T8" fmla="*/ 24 w 475"/>
                <a:gd name="T9" fmla="*/ 30 h 72"/>
                <a:gd name="T10" fmla="*/ 451 w 475"/>
                <a:gd name="T11" fmla="*/ 30 h 72"/>
                <a:gd name="T12" fmla="*/ 451 w 475"/>
                <a:gd name="T13" fmla="*/ 72 h 72"/>
                <a:gd name="T14" fmla="*/ 475 w 475"/>
                <a:gd name="T15" fmla="*/ 72 h 72"/>
                <a:gd name="T16" fmla="*/ 475 w 475"/>
                <a:gd name="T1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5" h="72">
                  <a:moveTo>
                    <a:pt x="475" y="0"/>
                  </a:moveTo>
                  <a:lnTo>
                    <a:pt x="0" y="0"/>
                  </a:lnTo>
                  <a:lnTo>
                    <a:pt x="0" y="72"/>
                  </a:lnTo>
                  <a:lnTo>
                    <a:pt x="24" y="72"/>
                  </a:lnTo>
                  <a:lnTo>
                    <a:pt x="24" y="30"/>
                  </a:lnTo>
                  <a:lnTo>
                    <a:pt x="451" y="30"/>
                  </a:lnTo>
                  <a:lnTo>
                    <a:pt x="451" y="72"/>
                  </a:lnTo>
                  <a:lnTo>
                    <a:pt x="475" y="72"/>
                  </a:lnTo>
                  <a:lnTo>
                    <a:pt x="475" y="0"/>
                  </a:lnTo>
                  <a:close/>
                </a:path>
              </a:pathLst>
            </a:cu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Freeform 68"/>
            <p:cNvSpPr>
              <a:spLocks/>
            </p:cNvSpPr>
            <p:nvPr/>
          </p:nvSpPr>
          <p:spPr bwMode="auto">
            <a:xfrm>
              <a:off x="7762875" y="2505076"/>
              <a:ext cx="754063" cy="114300"/>
            </a:xfrm>
            <a:custGeom>
              <a:avLst/>
              <a:gdLst>
                <a:gd name="T0" fmla="*/ 475 w 475"/>
                <a:gd name="T1" fmla="*/ 0 h 72"/>
                <a:gd name="T2" fmla="*/ 0 w 475"/>
                <a:gd name="T3" fmla="*/ 0 h 72"/>
                <a:gd name="T4" fmla="*/ 0 w 475"/>
                <a:gd name="T5" fmla="*/ 72 h 72"/>
                <a:gd name="T6" fmla="*/ 24 w 475"/>
                <a:gd name="T7" fmla="*/ 72 h 72"/>
                <a:gd name="T8" fmla="*/ 24 w 475"/>
                <a:gd name="T9" fmla="*/ 30 h 72"/>
                <a:gd name="T10" fmla="*/ 451 w 475"/>
                <a:gd name="T11" fmla="*/ 30 h 72"/>
                <a:gd name="T12" fmla="*/ 451 w 475"/>
                <a:gd name="T13" fmla="*/ 72 h 72"/>
                <a:gd name="T14" fmla="*/ 475 w 475"/>
                <a:gd name="T15" fmla="*/ 72 h 72"/>
                <a:gd name="T16" fmla="*/ 475 w 475"/>
                <a:gd name="T1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5" h="72">
                  <a:moveTo>
                    <a:pt x="475" y="0"/>
                  </a:moveTo>
                  <a:lnTo>
                    <a:pt x="0" y="0"/>
                  </a:lnTo>
                  <a:lnTo>
                    <a:pt x="0" y="72"/>
                  </a:lnTo>
                  <a:lnTo>
                    <a:pt x="24" y="72"/>
                  </a:lnTo>
                  <a:lnTo>
                    <a:pt x="24" y="30"/>
                  </a:lnTo>
                  <a:lnTo>
                    <a:pt x="451" y="30"/>
                  </a:lnTo>
                  <a:lnTo>
                    <a:pt x="451" y="72"/>
                  </a:lnTo>
                  <a:lnTo>
                    <a:pt x="475" y="72"/>
                  </a:lnTo>
                  <a:lnTo>
                    <a:pt x="4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" name="Rectangle 69"/>
            <p:cNvSpPr>
              <a:spLocks noChangeArrowheads="1"/>
            </p:cNvSpPr>
            <p:nvPr/>
          </p:nvSpPr>
          <p:spPr bwMode="auto">
            <a:xfrm>
              <a:off x="7800975" y="2552701"/>
              <a:ext cx="677863" cy="66675"/>
            </a:xfrm>
            <a:prstGeom prst="rect">
              <a:avLst/>
            </a:prstGeom>
            <a:solidFill>
              <a:srgbClr val="6446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" name="Rectangle 70"/>
            <p:cNvSpPr>
              <a:spLocks noChangeArrowheads="1"/>
            </p:cNvSpPr>
            <p:nvPr/>
          </p:nvSpPr>
          <p:spPr bwMode="auto">
            <a:xfrm>
              <a:off x="7800975" y="2552701"/>
              <a:ext cx="677863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" name="Freeform 71"/>
            <p:cNvSpPr>
              <a:spLocks/>
            </p:cNvSpPr>
            <p:nvPr/>
          </p:nvSpPr>
          <p:spPr bwMode="auto">
            <a:xfrm>
              <a:off x="8516938" y="2505076"/>
              <a:ext cx="373063" cy="293688"/>
            </a:xfrm>
            <a:custGeom>
              <a:avLst/>
              <a:gdLst>
                <a:gd name="T0" fmla="*/ 235 w 235"/>
                <a:gd name="T1" fmla="*/ 0 h 185"/>
                <a:gd name="T2" fmla="*/ 0 w 235"/>
                <a:gd name="T3" fmla="*/ 0 h 185"/>
                <a:gd name="T4" fmla="*/ 0 w 235"/>
                <a:gd name="T5" fmla="*/ 72 h 185"/>
                <a:gd name="T6" fmla="*/ 235 w 235"/>
                <a:gd name="T7" fmla="*/ 185 h 185"/>
                <a:gd name="T8" fmla="*/ 235 w 235"/>
                <a:gd name="T9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185">
                  <a:moveTo>
                    <a:pt x="235" y="0"/>
                  </a:moveTo>
                  <a:lnTo>
                    <a:pt x="0" y="0"/>
                  </a:lnTo>
                  <a:lnTo>
                    <a:pt x="0" y="72"/>
                  </a:lnTo>
                  <a:lnTo>
                    <a:pt x="235" y="185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rgbClr val="6446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" name="Freeform 72"/>
            <p:cNvSpPr>
              <a:spLocks/>
            </p:cNvSpPr>
            <p:nvPr/>
          </p:nvSpPr>
          <p:spPr bwMode="auto">
            <a:xfrm>
              <a:off x="8516938" y="2505076"/>
              <a:ext cx="373063" cy="293688"/>
            </a:xfrm>
            <a:custGeom>
              <a:avLst/>
              <a:gdLst>
                <a:gd name="T0" fmla="*/ 235 w 235"/>
                <a:gd name="T1" fmla="*/ 0 h 185"/>
                <a:gd name="T2" fmla="*/ 0 w 235"/>
                <a:gd name="T3" fmla="*/ 0 h 185"/>
                <a:gd name="T4" fmla="*/ 0 w 235"/>
                <a:gd name="T5" fmla="*/ 72 h 185"/>
                <a:gd name="T6" fmla="*/ 235 w 235"/>
                <a:gd name="T7" fmla="*/ 185 h 185"/>
                <a:gd name="T8" fmla="*/ 235 w 235"/>
                <a:gd name="T9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185">
                  <a:moveTo>
                    <a:pt x="235" y="0"/>
                  </a:moveTo>
                  <a:lnTo>
                    <a:pt x="0" y="0"/>
                  </a:lnTo>
                  <a:lnTo>
                    <a:pt x="0" y="72"/>
                  </a:lnTo>
                  <a:lnTo>
                    <a:pt x="235" y="185"/>
                  </a:lnTo>
                  <a:lnTo>
                    <a:pt x="23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Rectangle 73"/>
            <p:cNvSpPr>
              <a:spLocks noChangeArrowheads="1"/>
            </p:cNvSpPr>
            <p:nvPr/>
          </p:nvSpPr>
          <p:spPr bwMode="auto">
            <a:xfrm>
              <a:off x="8478838" y="2438401"/>
              <a:ext cx="458788" cy="66675"/>
            </a:xfrm>
            <a:prstGeom prst="rect">
              <a:avLst/>
            </a:pr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" name="Rectangle 74"/>
            <p:cNvSpPr>
              <a:spLocks noChangeArrowheads="1"/>
            </p:cNvSpPr>
            <p:nvPr/>
          </p:nvSpPr>
          <p:spPr bwMode="auto">
            <a:xfrm>
              <a:off x="8258175" y="1709738"/>
              <a:ext cx="60325" cy="71278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" name="Rectangle 75"/>
            <p:cNvSpPr>
              <a:spLocks noChangeArrowheads="1"/>
            </p:cNvSpPr>
            <p:nvPr/>
          </p:nvSpPr>
          <p:spPr bwMode="auto">
            <a:xfrm>
              <a:off x="8077200" y="2408238"/>
              <a:ext cx="422275" cy="301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Freeform 76"/>
            <p:cNvSpPr>
              <a:spLocks/>
            </p:cNvSpPr>
            <p:nvPr/>
          </p:nvSpPr>
          <p:spPr bwMode="auto">
            <a:xfrm>
              <a:off x="7920038" y="1416051"/>
              <a:ext cx="736600" cy="481013"/>
            </a:xfrm>
            <a:custGeom>
              <a:avLst/>
              <a:gdLst>
                <a:gd name="T0" fmla="*/ 464 w 464"/>
                <a:gd name="T1" fmla="*/ 303 h 303"/>
                <a:gd name="T2" fmla="*/ 0 w 464"/>
                <a:gd name="T3" fmla="*/ 303 h 303"/>
                <a:gd name="T4" fmla="*/ 51 w 464"/>
                <a:gd name="T5" fmla="*/ 0 h 303"/>
                <a:gd name="T6" fmla="*/ 413 w 464"/>
                <a:gd name="T7" fmla="*/ 0 h 303"/>
                <a:gd name="T8" fmla="*/ 464 w 464"/>
                <a:gd name="T9" fmla="*/ 303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4" h="303">
                  <a:moveTo>
                    <a:pt x="464" y="303"/>
                  </a:moveTo>
                  <a:lnTo>
                    <a:pt x="0" y="303"/>
                  </a:lnTo>
                  <a:lnTo>
                    <a:pt x="51" y="0"/>
                  </a:lnTo>
                  <a:lnTo>
                    <a:pt x="413" y="0"/>
                  </a:lnTo>
                  <a:lnTo>
                    <a:pt x="464" y="303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" name="Freeform 77"/>
            <p:cNvSpPr>
              <a:spLocks/>
            </p:cNvSpPr>
            <p:nvPr/>
          </p:nvSpPr>
          <p:spPr bwMode="auto">
            <a:xfrm>
              <a:off x="6148388" y="414338"/>
              <a:ext cx="1281113" cy="1019175"/>
            </a:xfrm>
            <a:custGeom>
              <a:avLst/>
              <a:gdLst>
                <a:gd name="T0" fmla="*/ 169 w 424"/>
                <a:gd name="T1" fmla="*/ 194 h 337"/>
                <a:gd name="T2" fmla="*/ 0 w 424"/>
                <a:gd name="T3" fmla="*/ 242 h 337"/>
                <a:gd name="T4" fmla="*/ 29 w 424"/>
                <a:gd name="T5" fmla="*/ 213 h 337"/>
                <a:gd name="T6" fmla="*/ 30 w 424"/>
                <a:gd name="T7" fmla="*/ 191 h 337"/>
                <a:gd name="T8" fmla="*/ 29 w 424"/>
                <a:gd name="T9" fmla="*/ 192 h 337"/>
                <a:gd name="T10" fmla="*/ 31 w 424"/>
                <a:gd name="T11" fmla="*/ 187 h 337"/>
                <a:gd name="T12" fmla="*/ 420 w 424"/>
                <a:gd name="T13" fmla="*/ 221 h 337"/>
                <a:gd name="T14" fmla="*/ 422 w 424"/>
                <a:gd name="T15" fmla="*/ 233 h 337"/>
                <a:gd name="T16" fmla="*/ 401 w 424"/>
                <a:gd name="T17" fmla="*/ 305 h 337"/>
                <a:gd name="T18" fmla="*/ 377 w 424"/>
                <a:gd name="T19" fmla="*/ 307 h 337"/>
                <a:gd name="T20" fmla="*/ 366 w 424"/>
                <a:gd name="T21" fmla="*/ 209 h 337"/>
                <a:gd name="T22" fmla="*/ 292 w 424"/>
                <a:gd name="T23" fmla="*/ 261 h 337"/>
                <a:gd name="T24" fmla="*/ 328 w 424"/>
                <a:gd name="T25" fmla="*/ 195 h 337"/>
                <a:gd name="T26" fmla="*/ 189 w 424"/>
                <a:gd name="T27" fmla="*/ 262 h 337"/>
                <a:gd name="T28" fmla="*/ 260 w 424"/>
                <a:gd name="T29" fmla="*/ 196 h 337"/>
                <a:gd name="T30" fmla="*/ 97 w 424"/>
                <a:gd name="T31" fmla="*/ 244 h 337"/>
                <a:gd name="T32" fmla="*/ 169 w 424"/>
                <a:gd name="T33" fmla="*/ 194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4" h="337">
                  <a:moveTo>
                    <a:pt x="169" y="194"/>
                  </a:moveTo>
                  <a:cubicBezTo>
                    <a:pt x="133" y="209"/>
                    <a:pt x="78" y="225"/>
                    <a:pt x="0" y="242"/>
                  </a:cubicBezTo>
                  <a:cubicBezTo>
                    <a:pt x="11" y="232"/>
                    <a:pt x="20" y="222"/>
                    <a:pt x="29" y="213"/>
                  </a:cubicBezTo>
                  <a:cubicBezTo>
                    <a:pt x="29" y="205"/>
                    <a:pt x="29" y="198"/>
                    <a:pt x="30" y="191"/>
                  </a:cubicBezTo>
                  <a:cubicBezTo>
                    <a:pt x="30" y="191"/>
                    <a:pt x="29" y="192"/>
                    <a:pt x="29" y="192"/>
                  </a:cubicBezTo>
                  <a:cubicBezTo>
                    <a:pt x="29" y="191"/>
                    <a:pt x="30" y="189"/>
                    <a:pt x="31" y="187"/>
                  </a:cubicBezTo>
                  <a:cubicBezTo>
                    <a:pt x="60" y="0"/>
                    <a:pt x="419" y="20"/>
                    <a:pt x="420" y="221"/>
                  </a:cubicBezTo>
                  <a:cubicBezTo>
                    <a:pt x="421" y="225"/>
                    <a:pt x="421" y="229"/>
                    <a:pt x="422" y="233"/>
                  </a:cubicBezTo>
                  <a:cubicBezTo>
                    <a:pt x="424" y="256"/>
                    <a:pt x="411" y="281"/>
                    <a:pt x="401" y="305"/>
                  </a:cubicBezTo>
                  <a:cubicBezTo>
                    <a:pt x="390" y="329"/>
                    <a:pt x="374" y="337"/>
                    <a:pt x="377" y="307"/>
                  </a:cubicBezTo>
                  <a:cubicBezTo>
                    <a:pt x="380" y="278"/>
                    <a:pt x="377" y="239"/>
                    <a:pt x="366" y="209"/>
                  </a:cubicBezTo>
                  <a:cubicBezTo>
                    <a:pt x="350" y="225"/>
                    <a:pt x="326" y="243"/>
                    <a:pt x="292" y="261"/>
                  </a:cubicBezTo>
                  <a:cubicBezTo>
                    <a:pt x="311" y="235"/>
                    <a:pt x="322" y="213"/>
                    <a:pt x="328" y="195"/>
                  </a:cubicBezTo>
                  <a:cubicBezTo>
                    <a:pt x="308" y="218"/>
                    <a:pt x="265" y="242"/>
                    <a:pt x="189" y="262"/>
                  </a:cubicBezTo>
                  <a:cubicBezTo>
                    <a:pt x="224" y="236"/>
                    <a:pt x="247" y="214"/>
                    <a:pt x="260" y="196"/>
                  </a:cubicBezTo>
                  <a:cubicBezTo>
                    <a:pt x="234" y="218"/>
                    <a:pt x="182" y="236"/>
                    <a:pt x="97" y="244"/>
                  </a:cubicBezTo>
                  <a:cubicBezTo>
                    <a:pt x="128" y="226"/>
                    <a:pt x="152" y="209"/>
                    <a:pt x="169" y="194"/>
                  </a:cubicBezTo>
                  <a:close/>
                </a:path>
              </a:pathLst>
            </a:custGeom>
            <a:solidFill>
              <a:srgbClr val="969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16" name="任意多边形 115"/>
          <p:cNvSpPr/>
          <p:nvPr/>
        </p:nvSpPr>
        <p:spPr>
          <a:xfrm>
            <a:off x="2983344" y="819526"/>
            <a:ext cx="5920797" cy="554182"/>
          </a:xfrm>
          <a:custGeom>
            <a:avLst/>
            <a:gdLst>
              <a:gd name="connsiteX0" fmla="*/ 0 w 5892800"/>
              <a:gd name="connsiteY0" fmla="*/ 27709 h 581891"/>
              <a:gd name="connsiteX1" fmla="*/ 64655 w 5892800"/>
              <a:gd name="connsiteY1" fmla="*/ 581891 h 581891"/>
              <a:gd name="connsiteX2" fmla="*/ 5874328 w 5892800"/>
              <a:gd name="connsiteY2" fmla="*/ 360218 h 581891"/>
              <a:gd name="connsiteX3" fmla="*/ 5892800 w 5892800"/>
              <a:gd name="connsiteY3" fmla="*/ 0 h 581891"/>
              <a:gd name="connsiteX4" fmla="*/ 0 w 5892800"/>
              <a:gd name="connsiteY4" fmla="*/ 27709 h 581891"/>
              <a:gd name="connsiteX0" fmla="*/ 0 w 6068292"/>
              <a:gd name="connsiteY0" fmla="*/ 27709 h 581891"/>
              <a:gd name="connsiteX1" fmla="*/ 64655 w 6068292"/>
              <a:gd name="connsiteY1" fmla="*/ 581891 h 581891"/>
              <a:gd name="connsiteX2" fmla="*/ 6068292 w 6068292"/>
              <a:gd name="connsiteY2" fmla="*/ 461818 h 581891"/>
              <a:gd name="connsiteX3" fmla="*/ 5892800 w 6068292"/>
              <a:gd name="connsiteY3" fmla="*/ 0 h 581891"/>
              <a:gd name="connsiteX4" fmla="*/ 0 w 6068292"/>
              <a:gd name="connsiteY4" fmla="*/ 27709 h 581891"/>
              <a:gd name="connsiteX0" fmla="*/ 0 w 6068292"/>
              <a:gd name="connsiteY0" fmla="*/ 27709 h 581891"/>
              <a:gd name="connsiteX1" fmla="*/ 64655 w 6068292"/>
              <a:gd name="connsiteY1" fmla="*/ 581891 h 581891"/>
              <a:gd name="connsiteX2" fmla="*/ 6068292 w 6068292"/>
              <a:gd name="connsiteY2" fmla="*/ 461818 h 581891"/>
              <a:gd name="connsiteX3" fmla="*/ 6022109 w 6068292"/>
              <a:gd name="connsiteY3" fmla="*/ 0 h 581891"/>
              <a:gd name="connsiteX4" fmla="*/ 0 w 6068292"/>
              <a:gd name="connsiteY4" fmla="*/ 27709 h 581891"/>
              <a:gd name="connsiteX0" fmla="*/ 0 w 6022109"/>
              <a:gd name="connsiteY0" fmla="*/ 27709 h 581891"/>
              <a:gd name="connsiteX1" fmla="*/ 64655 w 6022109"/>
              <a:gd name="connsiteY1" fmla="*/ 581891 h 581891"/>
              <a:gd name="connsiteX2" fmla="*/ 5874328 w 6022109"/>
              <a:gd name="connsiteY2" fmla="*/ 489527 h 581891"/>
              <a:gd name="connsiteX3" fmla="*/ 6022109 w 6022109"/>
              <a:gd name="connsiteY3" fmla="*/ 0 h 581891"/>
              <a:gd name="connsiteX4" fmla="*/ 0 w 6022109"/>
              <a:gd name="connsiteY4" fmla="*/ 27709 h 581891"/>
              <a:gd name="connsiteX0" fmla="*/ 0 w 5911272"/>
              <a:gd name="connsiteY0" fmla="*/ 27709 h 581891"/>
              <a:gd name="connsiteX1" fmla="*/ 64655 w 5911272"/>
              <a:gd name="connsiteY1" fmla="*/ 581891 h 581891"/>
              <a:gd name="connsiteX2" fmla="*/ 5874328 w 5911272"/>
              <a:gd name="connsiteY2" fmla="*/ 489527 h 581891"/>
              <a:gd name="connsiteX3" fmla="*/ 5911272 w 5911272"/>
              <a:gd name="connsiteY3" fmla="*/ 0 h 581891"/>
              <a:gd name="connsiteX4" fmla="*/ 0 w 5911272"/>
              <a:gd name="connsiteY4" fmla="*/ 27709 h 581891"/>
              <a:gd name="connsiteX0" fmla="*/ 0 w 5920797"/>
              <a:gd name="connsiteY0" fmla="*/ 0 h 554182"/>
              <a:gd name="connsiteX1" fmla="*/ 64655 w 5920797"/>
              <a:gd name="connsiteY1" fmla="*/ 554182 h 554182"/>
              <a:gd name="connsiteX2" fmla="*/ 5874328 w 5920797"/>
              <a:gd name="connsiteY2" fmla="*/ 461818 h 554182"/>
              <a:gd name="connsiteX3" fmla="*/ 5920797 w 5920797"/>
              <a:gd name="connsiteY3" fmla="*/ 58016 h 554182"/>
              <a:gd name="connsiteX4" fmla="*/ 0 w 5920797"/>
              <a:gd name="connsiteY4" fmla="*/ 0 h 554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0797" h="554182">
                <a:moveTo>
                  <a:pt x="0" y="0"/>
                </a:moveTo>
                <a:lnTo>
                  <a:pt x="64655" y="554182"/>
                </a:lnTo>
                <a:lnTo>
                  <a:pt x="5874328" y="461818"/>
                </a:lnTo>
                <a:lnTo>
                  <a:pt x="5920797" y="5801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accent3"/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只要睡眠时间与我们生活、工作相适应，保证自己获得</a:t>
            </a:r>
            <a:endParaRPr lang="en-US" altLang="zh-CN" dirty="0">
              <a:solidFill>
                <a:schemeClr val="accent3"/>
              </a:solidFill>
              <a:latin typeface="站酷快乐体 " panose="02010600030101010101" pitchFamily="2" charset="-122"/>
              <a:ea typeface="站酷快乐体 " panose="02010600030101010101" pitchFamily="2" charset="-122"/>
            </a:endParaRPr>
          </a:p>
        </p:txBody>
      </p:sp>
      <p:sp>
        <p:nvSpPr>
          <p:cNvPr id="117" name="任意多边形 116"/>
          <p:cNvSpPr/>
          <p:nvPr/>
        </p:nvSpPr>
        <p:spPr>
          <a:xfrm>
            <a:off x="3439488" y="1272103"/>
            <a:ext cx="5008509" cy="651471"/>
          </a:xfrm>
          <a:custGeom>
            <a:avLst/>
            <a:gdLst>
              <a:gd name="connsiteX0" fmla="*/ 92364 w 5837382"/>
              <a:gd name="connsiteY0" fmla="*/ 0 h 628073"/>
              <a:gd name="connsiteX1" fmla="*/ 0 w 5837382"/>
              <a:gd name="connsiteY1" fmla="*/ 397163 h 628073"/>
              <a:gd name="connsiteX2" fmla="*/ 5717309 w 5837382"/>
              <a:gd name="connsiteY2" fmla="*/ 628073 h 628073"/>
              <a:gd name="connsiteX3" fmla="*/ 5837382 w 5837382"/>
              <a:gd name="connsiteY3" fmla="*/ 101600 h 628073"/>
              <a:gd name="connsiteX4" fmla="*/ 92364 w 5837382"/>
              <a:gd name="connsiteY4" fmla="*/ 0 h 628073"/>
              <a:gd name="connsiteX0" fmla="*/ 92364 w 5837150"/>
              <a:gd name="connsiteY0" fmla="*/ 18827 h 646900"/>
              <a:gd name="connsiteX1" fmla="*/ 0 w 5837150"/>
              <a:gd name="connsiteY1" fmla="*/ 415990 h 646900"/>
              <a:gd name="connsiteX2" fmla="*/ 5717309 w 5837150"/>
              <a:gd name="connsiteY2" fmla="*/ 646900 h 646900"/>
              <a:gd name="connsiteX3" fmla="*/ 5837150 w 5837150"/>
              <a:gd name="connsiteY3" fmla="*/ 0 h 646900"/>
              <a:gd name="connsiteX4" fmla="*/ 92364 w 5837150"/>
              <a:gd name="connsiteY4" fmla="*/ 18827 h 646900"/>
              <a:gd name="connsiteX0" fmla="*/ 92364 w 5837150"/>
              <a:gd name="connsiteY0" fmla="*/ 18827 h 498848"/>
              <a:gd name="connsiteX1" fmla="*/ 0 w 5837150"/>
              <a:gd name="connsiteY1" fmla="*/ 415990 h 498848"/>
              <a:gd name="connsiteX2" fmla="*/ 5714587 w 5837150"/>
              <a:gd name="connsiteY2" fmla="*/ 498848 h 498848"/>
              <a:gd name="connsiteX3" fmla="*/ 5837150 w 5837150"/>
              <a:gd name="connsiteY3" fmla="*/ 0 h 498848"/>
              <a:gd name="connsiteX4" fmla="*/ 92364 w 5837150"/>
              <a:gd name="connsiteY4" fmla="*/ 18827 h 498848"/>
              <a:gd name="connsiteX0" fmla="*/ 0 w 5744786"/>
              <a:gd name="connsiteY0" fmla="*/ 18827 h 498848"/>
              <a:gd name="connsiteX1" fmla="*/ 9332 w 5744786"/>
              <a:gd name="connsiteY1" fmla="*/ 483139 h 498848"/>
              <a:gd name="connsiteX2" fmla="*/ 5622223 w 5744786"/>
              <a:gd name="connsiteY2" fmla="*/ 498848 h 498848"/>
              <a:gd name="connsiteX3" fmla="*/ 5744786 w 5744786"/>
              <a:gd name="connsiteY3" fmla="*/ 0 h 498848"/>
              <a:gd name="connsiteX4" fmla="*/ 0 w 5744786"/>
              <a:gd name="connsiteY4" fmla="*/ 18827 h 498848"/>
              <a:gd name="connsiteX0" fmla="*/ 0 w 5744786"/>
              <a:gd name="connsiteY0" fmla="*/ 18827 h 670298"/>
              <a:gd name="connsiteX1" fmla="*/ 9332 w 5744786"/>
              <a:gd name="connsiteY1" fmla="*/ 483139 h 670298"/>
              <a:gd name="connsiteX2" fmla="*/ 5676849 w 5744786"/>
              <a:gd name="connsiteY2" fmla="*/ 670298 h 670298"/>
              <a:gd name="connsiteX3" fmla="*/ 5744786 w 5744786"/>
              <a:gd name="connsiteY3" fmla="*/ 0 h 670298"/>
              <a:gd name="connsiteX4" fmla="*/ 0 w 5744786"/>
              <a:gd name="connsiteY4" fmla="*/ 18827 h 670298"/>
              <a:gd name="connsiteX0" fmla="*/ 0 w 5744786"/>
              <a:gd name="connsiteY0" fmla="*/ 0 h 651471"/>
              <a:gd name="connsiteX1" fmla="*/ 9332 w 5744786"/>
              <a:gd name="connsiteY1" fmla="*/ 464312 h 651471"/>
              <a:gd name="connsiteX2" fmla="*/ 5676849 w 5744786"/>
              <a:gd name="connsiteY2" fmla="*/ 651471 h 651471"/>
              <a:gd name="connsiteX3" fmla="*/ 5744786 w 5744786"/>
              <a:gd name="connsiteY3" fmla="*/ 85948 h 651471"/>
              <a:gd name="connsiteX4" fmla="*/ 0 w 5744786"/>
              <a:gd name="connsiteY4" fmla="*/ 0 h 651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44786" h="651471">
                <a:moveTo>
                  <a:pt x="0" y="0"/>
                </a:moveTo>
                <a:lnTo>
                  <a:pt x="9332" y="464312"/>
                </a:lnTo>
                <a:lnTo>
                  <a:pt x="5676849" y="651471"/>
                </a:lnTo>
                <a:lnTo>
                  <a:pt x="5744786" y="859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充足的休息，依然可以身体倍儿棒。</a:t>
            </a:r>
          </a:p>
        </p:txBody>
      </p:sp>
    </p:spTree>
    <p:extLst>
      <p:ext uri="{BB962C8B-B14F-4D97-AF65-F5344CB8AC3E}">
        <p14:creationId xmlns:p14="http://schemas.microsoft.com/office/powerpoint/2010/main" val="9784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组合 82"/>
          <p:cNvGrpSpPr/>
          <p:nvPr/>
        </p:nvGrpSpPr>
        <p:grpSpPr>
          <a:xfrm>
            <a:off x="3323431" y="742678"/>
            <a:ext cx="5299076" cy="2832101"/>
            <a:chOff x="3638550" y="414338"/>
            <a:chExt cx="5299076" cy="2832101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5840413" y="1797051"/>
              <a:ext cx="2230438" cy="1449388"/>
            </a:xfrm>
            <a:prstGeom prst="rect">
              <a:avLst/>
            </a:pr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5840413" y="1797051"/>
              <a:ext cx="2230438" cy="144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5502275" y="2538413"/>
              <a:ext cx="2568575" cy="493713"/>
            </a:xfrm>
            <a:custGeom>
              <a:avLst/>
              <a:gdLst>
                <a:gd name="T0" fmla="*/ 834 w 850"/>
                <a:gd name="T1" fmla="*/ 0 h 163"/>
                <a:gd name="T2" fmla="*/ 15 w 850"/>
                <a:gd name="T3" fmla="*/ 0 h 163"/>
                <a:gd name="T4" fmla="*/ 0 w 850"/>
                <a:gd name="T5" fmla="*/ 15 h 163"/>
                <a:gd name="T6" fmla="*/ 0 w 850"/>
                <a:gd name="T7" fmla="*/ 147 h 163"/>
                <a:gd name="T8" fmla="*/ 15 w 850"/>
                <a:gd name="T9" fmla="*/ 163 h 163"/>
                <a:gd name="T10" fmla="*/ 834 w 850"/>
                <a:gd name="T11" fmla="*/ 163 h 163"/>
                <a:gd name="T12" fmla="*/ 850 w 850"/>
                <a:gd name="T13" fmla="*/ 147 h 163"/>
                <a:gd name="T14" fmla="*/ 850 w 850"/>
                <a:gd name="T15" fmla="*/ 15 h 163"/>
                <a:gd name="T16" fmla="*/ 834 w 850"/>
                <a:gd name="T17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0" h="163">
                  <a:moveTo>
                    <a:pt x="834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56"/>
                    <a:pt x="7" y="163"/>
                    <a:pt x="15" y="163"/>
                  </a:cubicBezTo>
                  <a:cubicBezTo>
                    <a:pt x="834" y="163"/>
                    <a:pt x="834" y="163"/>
                    <a:pt x="834" y="163"/>
                  </a:cubicBezTo>
                  <a:cubicBezTo>
                    <a:pt x="843" y="163"/>
                    <a:pt x="850" y="156"/>
                    <a:pt x="850" y="147"/>
                  </a:cubicBezTo>
                  <a:cubicBezTo>
                    <a:pt x="850" y="15"/>
                    <a:pt x="850" y="15"/>
                    <a:pt x="850" y="15"/>
                  </a:cubicBezTo>
                  <a:cubicBezTo>
                    <a:pt x="850" y="7"/>
                    <a:pt x="843" y="0"/>
                    <a:pt x="834" y="0"/>
                  </a:cubicBezTo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3638550" y="2538413"/>
              <a:ext cx="2003425" cy="493713"/>
            </a:xfrm>
            <a:custGeom>
              <a:avLst/>
              <a:gdLst>
                <a:gd name="T0" fmla="*/ 0 w 663"/>
                <a:gd name="T1" fmla="*/ 15 h 163"/>
                <a:gd name="T2" fmla="*/ 0 w 663"/>
                <a:gd name="T3" fmla="*/ 147 h 163"/>
                <a:gd name="T4" fmla="*/ 14 w 663"/>
                <a:gd name="T5" fmla="*/ 163 h 163"/>
                <a:gd name="T6" fmla="*/ 649 w 663"/>
                <a:gd name="T7" fmla="*/ 163 h 163"/>
                <a:gd name="T8" fmla="*/ 663 w 663"/>
                <a:gd name="T9" fmla="*/ 147 h 163"/>
                <a:gd name="T10" fmla="*/ 663 w 663"/>
                <a:gd name="T11" fmla="*/ 15 h 163"/>
                <a:gd name="T12" fmla="*/ 649 w 663"/>
                <a:gd name="T13" fmla="*/ 0 h 163"/>
                <a:gd name="T14" fmla="*/ 14 w 663"/>
                <a:gd name="T15" fmla="*/ 0 h 163"/>
                <a:gd name="T16" fmla="*/ 0 w 663"/>
                <a:gd name="T17" fmla="*/ 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3" h="163">
                  <a:moveTo>
                    <a:pt x="0" y="15"/>
                  </a:moveTo>
                  <a:cubicBezTo>
                    <a:pt x="0" y="147"/>
                    <a:pt x="0" y="147"/>
                    <a:pt x="0" y="147"/>
                  </a:cubicBezTo>
                  <a:cubicBezTo>
                    <a:pt x="0" y="156"/>
                    <a:pt x="6" y="163"/>
                    <a:pt x="14" y="163"/>
                  </a:cubicBezTo>
                  <a:cubicBezTo>
                    <a:pt x="649" y="163"/>
                    <a:pt x="649" y="163"/>
                    <a:pt x="649" y="163"/>
                  </a:cubicBezTo>
                  <a:cubicBezTo>
                    <a:pt x="657" y="163"/>
                    <a:pt x="663" y="156"/>
                    <a:pt x="663" y="147"/>
                  </a:cubicBezTo>
                  <a:cubicBezTo>
                    <a:pt x="663" y="15"/>
                    <a:pt x="663" y="15"/>
                    <a:pt x="663" y="15"/>
                  </a:cubicBezTo>
                  <a:cubicBezTo>
                    <a:pt x="663" y="7"/>
                    <a:pt x="657" y="0"/>
                    <a:pt x="649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3638550" y="2982913"/>
              <a:ext cx="2003425" cy="263525"/>
            </a:xfrm>
            <a:prstGeom prst="rect">
              <a:avLst/>
            </a:pr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3638550" y="2982913"/>
              <a:ext cx="2003425" cy="263525"/>
            </a:xfrm>
            <a:custGeom>
              <a:avLst/>
              <a:gdLst>
                <a:gd name="T0" fmla="*/ 1262 w 1262"/>
                <a:gd name="T1" fmla="*/ 166 h 166"/>
                <a:gd name="T2" fmla="*/ 1262 w 1262"/>
                <a:gd name="T3" fmla="*/ 0 h 166"/>
                <a:gd name="T4" fmla="*/ 0 w 1262"/>
                <a:gd name="T5" fmla="*/ 0 h 166"/>
                <a:gd name="T6" fmla="*/ 0 w 1262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2" h="166">
                  <a:moveTo>
                    <a:pt x="1262" y="166"/>
                  </a:moveTo>
                  <a:lnTo>
                    <a:pt x="1262" y="0"/>
                  </a:lnTo>
                  <a:lnTo>
                    <a:pt x="0" y="0"/>
                  </a:lnTo>
                  <a:lnTo>
                    <a:pt x="0" y="16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7288213" y="1797051"/>
              <a:ext cx="157163" cy="684213"/>
            </a:xfrm>
            <a:custGeom>
              <a:avLst/>
              <a:gdLst>
                <a:gd name="T0" fmla="*/ 52 w 52"/>
                <a:gd name="T1" fmla="*/ 0 h 226"/>
                <a:gd name="T2" fmla="*/ 36 w 52"/>
                <a:gd name="T3" fmla="*/ 0 h 226"/>
                <a:gd name="T4" fmla="*/ 0 w 52"/>
                <a:gd name="T5" fmla="*/ 216 h 226"/>
                <a:gd name="T6" fmla="*/ 10 w 52"/>
                <a:gd name="T7" fmla="*/ 226 h 226"/>
                <a:gd name="T8" fmla="*/ 52 w 52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26">
                  <a:moveTo>
                    <a:pt x="52" y="0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36" y="51"/>
                    <a:pt x="31" y="152"/>
                    <a:pt x="0" y="216"/>
                  </a:cubicBezTo>
                  <a:cubicBezTo>
                    <a:pt x="3" y="219"/>
                    <a:pt x="7" y="222"/>
                    <a:pt x="10" y="226"/>
                  </a:cubicBezTo>
                  <a:cubicBezTo>
                    <a:pt x="46" y="163"/>
                    <a:pt x="51" y="54"/>
                    <a:pt x="52" y="0"/>
                  </a:cubicBezTo>
                </a:path>
              </a:pathLst>
            </a:cu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6137275" y="468313"/>
              <a:ext cx="1255713" cy="1422400"/>
            </a:xfrm>
            <a:custGeom>
              <a:avLst/>
              <a:gdLst>
                <a:gd name="T0" fmla="*/ 41 w 416"/>
                <a:gd name="T1" fmla="*/ 400 h 470"/>
                <a:gd name="T2" fmla="*/ 315 w 416"/>
                <a:gd name="T3" fmla="*/ 131 h 470"/>
                <a:gd name="T4" fmla="*/ 416 w 416"/>
                <a:gd name="T5" fmla="*/ 408 h 470"/>
                <a:gd name="T6" fmla="*/ 41 w 416"/>
                <a:gd name="T7" fmla="*/ 40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6" h="470">
                  <a:moveTo>
                    <a:pt x="41" y="400"/>
                  </a:moveTo>
                  <a:cubicBezTo>
                    <a:pt x="41" y="400"/>
                    <a:pt x="0" y="0"/>
                    <a:pt x="315" y="131"/>
                  </a:cubicBezTo>
                  <a:cubicBezTo>
                    <a:pt x="315" y="131"/>
                    <a:pt x="414" y="203"/>
                    <a:pt x="416" y="408"/>
                  </a:cubicBezTo>
                  <a:cubicBezTo>
                    <a:pt x="110" y="470"/>
                    <a:pt x="41" y="400"/>
                    <a:pt x="41" y="400"/>
                  </a:cubicBezTo>
                  <a:close/>
                </a:path>
              </a:pathLst>
            </a:custGeom>
            <a:solidFill>
              <a:srgbClr val="F7D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6175375" y="1679576"/>
              <a:ext cx="1250950" cy="858838"/>
            </a:xfrm>
            <a:custGeom>
              <a:avLst/>
              <a:gdLst>
                <a:gd name="T0" fmla="*/ 28 w 414"/>
                <a:gd name="T1" fmla="*/ 0 h 284"/>
                <a:gd name="T2" fmla="*/ 0 w 414"/>
                <a:gd name="T3" fmla="*/ 228 h 284"/>
                <a:gd name="T4" fmla="*/ 349 w 414"/>
                <a:gd name="T5" fmla="*/ 284 h 284"/>
                <a:gd name="T6" fmla="*/ 403 w 414"/>
                <a:gd name="T7" fmla="*/ 8 h 284"/>
                <a:gd name="T8" fmla="*/ 28 w 414"/>
                <a:gd name="T9" fmla="*/ 0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84">
                  <a:moveTo>
                    <a:pt x="28" y="0"/>
                  </a:moveTo>
                  <a:cubicBezTo>
                    <a:pt x="28" y="0"/>
                    <a:pt x="42" y="192"/>
                    <a:pt x="0" y="228"/>
                  </a:cubicBezTo>
                  <a:cubicBezTo>
                    <a:pt x="349" y="284"/>
                    <a:pt x="349" y="284"/>
                    <a:pt x="349" y="284"/>
                  </a:cubicBezTo>
                  <a:cubicBezTo>
                    <a:pt x="414" y="209"/>
                    <a:pt x="403" y="8"/>
                    <a:pt x="403" y="8"/>
                  </a:cubicBezTo>
                  <a:cubicBezTo>
                    <a:pt x="403" y="8"/>
                    <a:pt x="154" y="43"/>
                    <a:pt x="28" y="0"/>
                  </a:cubicBezTo>
                </a:path>
              </a:pathLst>
            </a:custGeom>
            <a:solidFill>
              <a:srgbClr val="E09F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5641975" y="2982913"/>
              <a:ext cx="2428875" cy="263525"/>
            </a:xfrm>
            <a:prstGeom prst="rect">
              <a:avLst/>
            </a:pr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5802313" y="2638426"/>
              <a:ext cx="1620838" cy="196850"/>
            </a:xfrm>
            <a:custGeom>
              <a:avLst/>
              <a:gdLst>
                <a:gd name="T0" fmla="*/ 0 w 537"/>
                <a:gd name="T1" fmla="*/ 0 h 65"/>
                <a:gd name="T2" fmla="*/ 0 w 537"/>
                <a:gd name="T3" fmla="*/ 0 h 65"/>
                <a:gd name="T4" fmla="*/ 0 w 537"/>
                <a:gd name="T5" fmla="*/ 50 h 65"/>
                <a:gd name="T6" fmla="*/ 10 w 537"/>
                <a:gd name="T7" fmla="*/ 60 h 65"/>
                <a:gd name="T8" fmla="*/ 454 w 537"/>
                <a:gd name="T9" fmla="*/ 60 h 65"/>
                <a:gd name="T10" fmla="*/ 459 w 537"/>
                <a:gd name="T11" fmla="*/ 65 h 65"/>
                <a:gd name="T12" fmla="*/ 532 w 537"/>
                <a:gd name="T13" fmla="*/ 65 h 65"/>
                <a:gd name="T14" fmla="*/ 537 w 537"/>
                <a:gd name="T15" fmla="*/ 60 h 65"/>
                <a:gd name="T16" fmla="*/ 537 w 537"/>
                <a:gd name="T17" fmla="*/ 49 h 65"/>
                <a:gd name="T18" fmla="*/ 537 w 537"/>
                <a:gd name="T19" fmla="*/ 48 h 65"/>
                <a:gd name="T20" fmla="*/ 532 w 537"/>
                <a:gd name="T21" fmla="*/ 53 h 65"/>
                <a:gd name="T22" fmla="*/ 459 w 537"/>
                <a:gd name="T23" fmla="*/ 53 h 65"/>
                <a:gd name="T24" fmla="*/ 454 w 537"/>
                <a:gd name="T25" fmla="*/ 48 h 65"/>
                <a:gd name="T26" fmla="*/ 10 w 537"/>
                <a:gd name="T27" fmla="*/ 48 h 65"/>
                <a:gd name="T28" fmla="*/ 0 w 537"/>
                <a:gd name="T29" fmla="*/ 38 h 65"/>
                <a:gd name="T30" fmla="*/ 0 w 537"/>
                <a:gd name="T3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7" h="6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5"/>
                    <a:pt x="5" y="60"/>
                    <a:pt x="10" y="60"/>
                  </a:cubicBezTo>
                  <a:cubicBezTo>
                    <a:pt x="454" y="60"/>
                    <a:pt x="454" y="60"/>
                    <a:pt x="454" y="60"/>
                  </a:cubicBezTo>
                  <a:cubicBezTo>
                    <a:pt x="454" y="63"/>
                    <a:pt x="456" y="65"/>
                    <a:pt x="459" y="65"/>
                  </a:cubicBezTo>
                  <a:cubicBezTo>
                    <a:pt x="532" y="65"/>
                    <a:pt x="532" y="65"/>
                    <a:pt x="532" y="65"/>
                  </a:cubicBezTo>
                  <a:cubicBezTo>
                    <a:pt x="534" y="65"/>
                    <a:pt x="537" y="63"/>
                    <a:pt x="537" y="60"/>
                  </a:cubicBezTo>
                  <a:cubicBezTo>
                    <a:pt x="537" y="49"/>
                    <a:pt x="537" y="49"/>
                    <a:pt x="537" y="49"/>
                  </a:cubicBezTo>
                  <a:cubicBezTo>
                    <a:pt x="537" y="49"/>
                    <a:pt x="537" y="48"/>
                    <a:pt x="537" y="48"/>
                  </a:cubicBezTo>
                  <a:cubicBezTo>
                    <a:pt x="537" y="51"/>
                    <a:pt x="534" y="53"/>
                    <a:pt x="532" y="53"/>
                  </a:cubicBezTo>
                  <a:cubicBezTo>
                    <a:pt x="459" y="53"/>
                    <a:pt x="459" y="53"/>
                    <a:pt x="459" y="53"/>
                  </a:cubicBezTo>
                  <a:cubicBezTo>
                    <a:pt x="456" y="53"/>
                    <a:pt x="454" y="51"/>
                    <a:pt x="454" y="48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5" y="48"/>
                    <a:pt x="0" y="44"/>
                    <a:pt x="0" y="38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CFCF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3895725" y="2168526"/>
              <a:ext cx="3527425" cy="614363"/>
            </a:xfrm>
            <a:custGeom>
              <a:avLst/>
              <a:gdLst>
                <a:gd name="T0" fmla="*/ 0 w 1168"/>
                <a:gd name="T1" fmla="*/ 122 h 203"/>
                <a:gd name="T2" fmla="*/ 621 w 1168"/>
                <a:gd name="T3" fmla="*/ 0 h 203"/>
                <a:gd name="T4" fmla="*/ 1168 w 1168"/>
                <a:gd name="T5" fmla="*/ 192 h 203"/>
                <a:gd name="T6" fmla="*/ 1158 w 1168"/>
                <a:gd name="T7" fmla="*/ 203 h 203"/>
                <a:gd name="T8" fmla="*/ 641 w 1168"/>
                <a:gd name="T9" fmla="*/ 203 h 203"/>
                <a:gd name="T10" fmla="*/ 631 w 1168"/>
                <a:gd name="T11" fmla="*/ 193 h 203"/>
                <a:gd name="T12" fmla="*/ 631 w 1168"/>
                <a:gd name="T13" fmla="*/ 134 h 203"/>
                <a:gd name="T14" fmla="*/ 619 w 1168"/>
                <a:gd name="T15" fmla="*/ 122 h 203"/>
                <a:gd name="T16" fmla="*/ 0 w 1168"/>
                <a:gd name="T17" fmla="*/ 122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8" h="203">
                  <a:moveTo>
                    <a:pt x="0" y="122"/>
                  </a:moveTo>
                  <a:cubicBezTo>
                    <a:pt x="0" y="122"/>
                    <a:pt x="76" y="0"/>
                    <a:pt x="621" y="0"/>
                  </a:cubicBezTo>
                  <a:cubicBezTo>
                    <a:pt x="879" y="0"/>
                    <a:pt x="1168" y="19"/>
                    <a:pt x="1168" y="192"/>
                  </a:cubicBezTo>
                  <a:cubicBezTo>
                    <a:pt x="1168" y="198"/>
                    <a:pt x="1164" y="203"/>
                    <a:pt x="1158" y="203"/>
                  </a:cubicBezTo>
                  <a:cubicBezTo>
                    <a:pt x="641" y="203"/>
                    <a:pt x="641" y="203"/>
                    <a:pt x="641" y="203"/>
                  </a:cubicBezTo>
                  <a:cubicBezTo>
                    <a:pt x="636" y="203"/>
                    <a:pt x="631" y="199"/>
                    <a:pt x="631" y="193"/>
                  </a:cubicBezTo>
                  <a:cubicBezTo>
                    <a:pt x="631" y="134"/>
                    <a:pt x="631" y="134"/>
                    <a:pt x="631" y="134"/>
                  </a:cubicBezTo>
                  <a:cubicBezTo>
                    <a:pt x="631" y="127"/>
                    <a:pt x="626" y="122"/>
                    <a:pt x="619" y="122"/>
                  </a:cubicBezTo>
                  <a:cubicBezTo>
                    <a:pt x="0" y="122"/>
                    <a:pt x="0" y="122"/>
                    <a:pt x="0" y="122"/>
                  </a:cubicBezTo>
                </a:path>
              </a:pathLst>
            </a:custGeom>
            <a:solidFill>
              <a:srgbClr val="FFBC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17"/>
            <p:cNvSpPr>
              <a:spLocks noEditPoints="1"/>
            </p:cNvSpPr>
            <p:nvPr/>
          </p:nvSpPr>
          <p:spPr bwMode="auto">
            <a:xfrm>
              <a:off x="5297488" y="2178051"/>
              <a:ext cx="1903413" cy="604838"/>
            </a:xfrm>
            <a:custGeom>
              <a:avLst/>
              <a:gdLst>
                <a:gd name="T0" fmla="*/ 487 w 630"/>
                <a:gd name="T1" fmla="*/ 65 h 200"/>
                <a:gd name="T2" fmla="*/ 484 w 630"/>
                <a:gd name="T3" fmla="*/ 67 h 200"/>
                <a:gd name="T4" fmla="*/ 613 w 630"/>
                <a:gd name="T5" fmla="*/ 192 h 200"/>
                <a:gd name="T6" fmla="*/ 613 w 630"/>
                <a:gd name="T7" fmla="*/ 200 h 200"/>
                <a:gd name="T8" fmla="*/ 613 w 630"/>
                <a:gd name="T9" fmla="*/ 200 h 200"/>
                <a:gd name="T10" fmla="*/ 621 w 630"/>
                <a:gd name="T11" fmla="*/ 200 h 200"/>
                <a:gd name="T12" fmla="*/ 621 w 630"/>
                <a:gd name="T13" fmla="*/ 200 h 200"/>
                <a:gd name="T14" fmla="*/ 621 w 630"/>
                <a:gd name="T15" fmla="*/ 192 h 200"/>
                <a:gd name="T16" fmla="*/ 487 w 630"/>
                <a:gd name="T17" fmla="*/ 65 h 200"/>
                <a:gd name="T18" fmla="*/ 29 w 630"/>
                <a:gd name="T19" fmla="*/ 0 h 200"/>
                <a:gd name="T20" fmla="*/ 0 w 630"/>
                <a:gd name="T21" fmla="*/ 1 h 200"/>
                <a:gd name="T22" fmla="*/ 431 w 630"/>
                <a:gd name="T23" fmla="*/ 49 h 200"/>
                <a:gd name="T24" fmla="*/ 435 w 630"/>
                <a:gd name="T25" fmla="*/ 47 h 200"/>
                <a:gd name="T26" fmla="*/ 1 w 630"/>
                <a:gd name="T27" fmla="*/ 1 h 200"/>
                <a:gd name="T28" fmla="*/ 29 w 630"/>
                <a:gd name="T29" fmla="*/ 0 h 200"/>
                <a:gd name="T30" fmla="*/ 30 w 630"/>
                <a:gd name="T31" fmla="*/ 0 h 200"/>
                <a:gd name="T32" fmla="*/ 29 w 630"/>
                <a:gd name="T33" fmla="*/ 0 h 200"/>
                <a:gd name="T34" fmla="*/ 30 w 630"/>
                <a:gd name="T35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30" h="200">
                  <a:moveTo>
                    <a:pt x="487" y="65"/>
                  </a:moveTo>
                  <a:cubicBezTo>
                    <a:pt x="486" y="66"/>
                    <a:pt x="485" y="66"/>
                    <a:pt x="484" y="67"/>
                  </a:cubicBezTo>
                  <a:cubicBezTo>
                    <a:pt x="622" y="122"/>
                    <a:pt x="613" y="192"/>
                    <a:pt x="613" y="192"/>
                  </a:cubicBezTo>
                  <a:cubicBezTo>
                    <a:pt x="613" y="200"/>
                    <a:pt x="613" y="200"/>
                    <a:pt x="613" y="200"/>
                  </a:cubicBezTo>
                  <a:cubicBezTo>
                    <a:pt x="613" y="200"/>
                    <a:pt x="613" y="200"/>
                    <a:pt x="613" y="200"/>
                  </a:cubicBezTo>
                  <a:cubicBezTo>
                    <a:pt x="621" y="200"/>
                    <a:pt x="621" y="200"/>
                    <a:pt x="621" y="200"/>
                  </a:cubicBezTo>
                  <a:cubicBezTo>
                    <a:pt x="621" y="200"/>
                    <a:pt x="621" y="200"/>
                    <a:pt x="621" y="200"/>
                  </a:cubicBezTo>
                  <a:cubicBezTo>
                    <a:pt x="621" y="192"/>
                    <a:pt x="621" y="192"/>
                    <a:pt x="621" y="192"/>
                  </a:cubicBezTo>
                  <a:cubicBezTo>
                    <a:pt x="621" y="192"/>
                    <a:pt x="630" y="120"/>
                    <a:pt x="487" y="65"/>
                  </a:cubicBezTo>
                  <a:moveTo>
                    <a:pt x="29" y="0"/>
                  </a:moveTo>
                  <a:cubicBezTo>
                    <a:pt x="19" y="0"/>
                    <a:pt x="9" y="1"/>
                    <a:pt x="0" y="1"/>
                  </a:cubicBezTo>
                  <a:cubicBezTo>
                    <a:pt x="204" y="2"/>
                    <a:pt x="340" y="22"/>
                    <a:pt x="431" y="49"/>
                  </a:cubicBezTo>
                  <a:cubicBezTo>
                    <a:pt x="432" y="48"/>
                    <a:pt x="433" y="48"/>
                    <a:pt x="435" y="47"/>
                  </a:cubicBezTo>
                  <a:cubicBezTo>
                    <a:pt x="343" y="21"/>
                    <a:pt x="205" y="2"/>
                    <a:pt x="1" y="1"/>
                  </a:cubicBezTo>
                  <a:cubicBezTo>
                    <a:pt x="10" y="1"/>
                    <a:pt x="19" y="0"/>
                    <a:pt x="29" y="0"/>
                  </a:cubicBezTo>
                  <a:moveTo>
                    <a:pt x="30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29" y="0"/>
                    <a:pt x="29" y="0"/>
                    <a:pt x="30" y="0"/>
                  </a:cubicBezTo>
                </a:path>
              </a:pathLst>
            </a:custGeom>
            <a:solidFill>
              <a:srgbClr val="E6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5300663" y="2168526"/>
              <a:ext cx="2122488" cy="630238"/>
            </a:xfrm>
            <a:custGeom>
              <a:avLst/>
              <a:gdLst>
                <a:gd name="T0" fmla="*/ 156 w 703"/>
                <a:gd name="T1" fmla="*/ 0 h 208"/>
                <a:gd name="T2" fmla="*/ 0 w 703"/>
                <a:gd name="T3" fmla="*/ 4 h 208"/>
                <a:gd name="T4" fmla="*/ 620 w 703"/>
                <a:gd name="T5" fmla="*/ 195 h 208"/>
                <a:gd name="T6" fmla="*/ 620 w 703"/>
                <a:gd name="T7" fmla="*/ 203 h 208"/>
                <a:gd name="T8" fmla="*/ 625 w 703"/>
                <a:gd name="T9" fmla="*/ 208 h 208"/>
                <a:gd name="T10" fmla="*/ 698 w 703"/>
                <a:gd name="T11" fmla="*/ 208 h 208"/>
                <a:gd name="T12" fmla="*/ 703 w 703"/>
                <a:gd name="T13" fmla="*/ 203 h 208"/>
                <a:gd name="T14" fmla="*/ 703 w 703"/>
                <a:gd name="T15" fmla="*/ 192 h 208"/>
                <a:gd name="T16" fmla="*/ 156 w 703"/>
                <a:gd name="T17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3" h="208">
                  <a:moveTo>
                    <a:pt x="156" y="0"/>
                  </a:moveTo>
                  <a:cubicBezTo>
                    <a:pt x="99" y="0"/>
                    <a:pt x="47" y="2"/>
                    <a:pt x="0" y="4"/>
                  </a:cubicBezTo>
                  <a:cubicBezTo>
                    <a:pt x="643" y="5"/>
                    <a:pt x="620" y="195"/>
                    <a:pt x="620" y="195"/>
                  </a:cubicBezTo>
                  <a:cubicBezTo>
                    <a:pt x="620" y="203"/>
                    <a:pt x="620" y="203"/>
                    <a:pt x="620" y="203"/>
                  </a:cubicBezTo>
                  <a:cubicBezTo>
                    <a:pt x="619" y="206"/>
                    <a:pt x="622" y="208"/>
                    <a:pt x="625" y="208"/>
                  </a:cubicBezTo>
                  <a:cubicBezTo>
                    <a:pt x="698" y="208"/>
                    <a:pt x="698" y="208"/>
                    <a:pt x="698" y="208"/>
                  </a:cubicBezTo>
                  <a:cubicBezTo>
                    <a:pt x="700" y="208"/>
                    <a:pt x="703" y="206"/>
                    <a:pt x="703" y="203"/>
                  </a:cubicBezTo>
                  <a:cubicBezTo>
                    <a:pt x="703" y="192"/>
                    <a:pt x="703" y="192"/>
                    <a:pt x="703" y="192"/>
                  </a:cubicBezTo>
                  <a:cubicBezTo>
                    <a:pt x="703" y="19"/>
                    <a:pt x="414" y="0"/>
                    <a:pt x="156" y="0"/>
                  </a:cubicBezTo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6780213" y="1778001"/>
              <a:ext cx="558800" cy="496888"/>
            </a:xfrm>
            <a:custGeom>
              <a:avLst/>
              <a:gdLst>
                <a:gd name="T0" fmla="*/ 156 w 185"/>
                <a:gd name="T1" fmla="*/ 0 h 164"/>
                <a:gd name="T2" fmla="*/ 0 w 185"/>
                <a:gd name="T3" fmla="*/ 152 h 164"/>
                <a:gd name="T4" fmla="*/ 49 w 185"/>
                <a:gd name="T5" fmla="*/ 164 h 164"/>
                <a:gd name="T6" fmla="*/ 185 w 185"/>
                <a:gd name="T7" fmla="*/ 15 h 164"/>
                <a:gd name="T8" fmla="*/ 156 w 185"/>
                <a:gd name="T9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" h="164">
                  <a:moveTo>
                    <a:pt x="156" y="0"/>
                  </a:moveTo>
                  <a:cubicBezTo>
                    <a:pt x="156" y="0"/>
                    <a:pt x="108" y="90"/>
                    <a:pt x="0" y="152"/>
                  </a:cubicBezTo>
                  <a:cubicBezTo>
                    <a:pt x="17" y="156"/>
                    <a:pt x="33" y="159"/>
                    <a:pt x="49" y="164"/>
                  </a:cubicBezTo>
                  <a:cubicBezTo>
                    <a:pt x="94" y="131"/>
                    <a:pt x="146" y="83"/>
                    <a:pt x="185" y="15"/>
                  </a:cubicBezTo>
                  <a:cubicBezTo>
                    <a:pt x="156" y="0"/>
                    <a:pt x="156" y="0"/>
                    <a:pt x="156" y="0"/>
                  </a:cubicBezTo>
                </a:path>
              </a:pathLst>
            </a:custGeom>
            <a:solidFill>
              <a:srgbClr val="BF87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0"/>
            <p:cNvSpPr>
              <a:spLocks noEditPoints="1"/>
            </p:cNvSpPr>
            <p:nvPr/>
          </p:nvSpPr>
          <p:spPr bwMode="auto">
            <a:xfrm>
              <a:off x="6559550" y="2325688"/>
              <a:ext cx="200025" cy="115888"/>
            </a:xfrm>
            <a:custGeom>
              <a:avLst/>
              <a:gdLst>
                <a:gd name="T0" fmla="*/ 25 w 66"/>
                <a:gd name="T1" fmla="*/ 29 h 38"/>
                <a:gd name="T2" fmla="*/ 25 w 66"/>
                <a:gd name="T3" fmla="*/ 29 h 38"/>
                <a:gd name="T4" fmla="*/ 25 w 66"/>
                <a:gd name="T5" fmla="*/ 29 h 38"/>
                <a:gd name="T6" fmla="*/ 13 w 66"/>
                <a:gd name="T7" fmla="*/ 0 h 38"/>
                <a:gd name="T8" fmla="*/ 8 w 66"/>
                <a:gd name="T9" fmla="*/ 1 h 38"/>
                <a:gd name="T10" fmla="*/ 2 w 66"/>
                <a:gd name="T11" fmla="*/ 9 h 38"/>
                <a:gd name="T12" fmla="*/ 7 w 66"/>
                <a:gd name="T13" fmla="*/ 12 h 38"/>
                <a:gd name="T14" fmla="*/ 13 w 66"/>
                <a:gd name="T15" fmla="*/ 9 h 38"/>
                <a:gd name="T16" fmla="*/ 9 w 66"/>
                <a:gd name="T17" fmla="*/ 19 h 38"/>
                <a:gd name="T18" fmla="*/ 13 w 66"/>
                <a:gd name="T19" fmla="*/ 21 h 38"/>
                <a:gd name="T20" fmla="*/ 19 w 66"/>
                <a:gd name="T21" fmla="*/ 18 h 38"/>
                <a:gd name="T22" fmla="*/ 19 w 66"/>
                <a:gd name="T23" fmla="*/ 18 h 38"/>
                <a:gd name="T24" fmla="*/ 15 w 66"/>
                <a:gd name="T25" fmla="*/ 29 h 38"/>
                <a:gd name="T26" fmla="*/ 19 w 66"/>
                <a:gd name="T27" fmla="*/ 31 h 38"/>
                <a:gd name="T28" fmla="*/ 24 w 66"/>
                <a:gd name="T29" fmla="*/ 30 h 38"/>
                <a:gd name="T30" fmla="*/ 21 w 66"/>
                <a:gd name="T31" fmla="*/ 37 h 38"/>
                <a:gd name="T32" fmla="*/ 24 w 66"/>
                <a:gd name="T33" fmla="*/ 38 h 38"/>
                <a:gd name="T34" fmla="*/ 31 w 66"/>
                <a:gd name="T35" fmla="*/ 36 h 38"/>
                <a:gd name="T36" fmla="*/ 66 w 66"/>
                <a:gd name="T37" fmla="*/ 18 h 38"/>
                <a:gd name="T38" fmla="*/ 13 w 66"/>
                <a:gd name="T3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6" h="38">
                  <a:moveTo>
                    <a:pt x="25" y="29"/>
                  </a:moveTo>
                  <a:cubicBezTo>
                    <a:pt x="25" y="29"/>
                    <a:pt x="25" y="29"/>
                    <a:pt x="25" y="29"/>
                  </a:cubicBezTo>
                  <a:cubicBezTo>
                    <a:pt x="25" y="29"/>
                    <a:pt x="25" y="29"/>
                    <a:pt x="25" y="29"/>
                  </a:cubicBezTo>
                  <a:moveTo>
                    <a:pt x="13" y="0"/>
                  </a:moveTo>
                  <a:cubicBezTo>
                    <a:pt x="12" y="0"/>
                    <a:pt x="10" y="1"/>
                    <a:pt x="8" y="1"/>
                  </a:cubicBezTo>
                  <a:cubicBezTo>
                    <a:pt x="8" y="1"/>
                    <a:pt x="0" y="6"/>
                    <a:pt x="2" y="9"/>
                  </a:cubicBezTo>
                  <a:cubicBezTo>
                    <a:pt x="3" y="11"/>
                    <a:pt x="5" y="12"/>
                    <a:pt x="7" y="12"/>
                  </a:cubicBezTo>
                  <a:cubicBezTo>
                    <a:pt x="9" y="12"/>
                    <a:pt x="12" y="10"/>
                    <a:pt x="13" y="9"/>
                  </a:cubicBezTo>
                  <a:cubicBezTo>
                    <a:pt x="11" y="11"/>
                    <a:pt x="7" y="15"/>
                    <a:pt x="9" y="19"/>
                  </a:cubicBezTo>
                  <a:cubicBezTo>
                    <a:pt x="10" y="20"/>
                    <a:pt x="11" y="21"/>
                    <a:pt x="13" y="21"/>
                  </a:cubicBezTo>
                  <a:cubicBezTo>
                    <a:pt x="15" y="21"/>
                    <a:pt x="18" y="19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20"/>
                    <a:pt x="12" y="25"/>
                    <a:pt x="15" y="29"/>
                  </a:cubicBezTo>
                  <a:cubicBezTo>
                    <a:pt x="16" y="31"/>
                    <a:pt x="18" y="31"/>
                    <a:pt x="19" y="31"/>
                  </a:cubicBezTo>
                  <a:cubicBezTo>
                    <a:pt x="21" y="31"/>
                    <a:pt x="22" y="31"/>
                    <a:pt x="24" y="30"/>
                  </a:cubicBezTo>
                  <a:cubicBezTo>
                    <a:pt x="21" y="31"/>
                    <a:pt x="19" y="34"/>
                    <a:pt x="21" y="37"/>
                  </a:cubicBezTo>
                  <a:cubicBezTo>
                    <a:pt x="22" y="38"/>
                    <a:pt x="22" y="38"/>
                    <a:pt x="24" y="38"/>
                  </a:cubicBezTo>
                  <a:cubicBezTo>
                    <a:pt x="27" y="38"/>
                    <a:pt x="31" y="36"/>
                    <a:pt x="31" y="36"/>
                  </a:cubicBezTo>
                  <a:cubicBezTo>
                    <a:pt x="35" y="33"/>
                    <a:pt x="48" y="28"/>
                    <a:pt x="66" y="18"/>
                  </a:cubicBezTo>
                  <a:cubicBezTo>
                    <a:pt x="50" y="11"/>
                    <a:pt x="33" y="5"/>
                    <a:pt x="13" y="0"/>
                  </a:cubicBezTo>
                </a:path>
              </a:pathLst>
            </a:custGeom>
            <a:solidFill>
              <a:srgbClr val="D9A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1"/>
            <p:cNvSpPr>
              <a:spLocks/>
            </p:cNvSpPr>
            <p:nvPr/>
          </p:nvSpPr>
          <p:spPr bwMode="auto">
            <a:xfrm>
              <a:off x="6599238" y="2320926"/>
              <a:ext cx="169863" cy="60325"/>
            </a:xfrm>
            <a:custGeom>
              <a:avLst/>
              <a:gdLst>
                <a:gd name="T0" fmla="*/ 4 w 56"/>
                <a:gd name="T1" fmla="*/ 0 h 20"/>
                <a:gd name="T2" fmla="*/ 0 w 56"/>
                <a:gd name="T3" fmla="*/ 2 h 20"/>
                <a:gd name="T4" fmla="*/ 53 w 56"/>
                <a:gd name="T5" fmla="*/ 20 h 20"/>
                <a:gd name="T6" fmla="*/ 56 w 56"/>
                <a:gd name="T7" fmla="*/ 18 h 20"/>
                <a:gd name="T8" fmla="*/ 4 w 56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0">
                  <a:moveTo>
                    <a:pt x="4" y="0"/>
                  </a:moveTo>
                  <a:cubicBezTo>
                    <a:pt x="2" y="1"/>
                    <a:pt x="1" y="1"/>
                    <a:pt x="0" y="2"/>
                  </a:cubicBezTo>
                  <a:cubicBezTo>
                    <a:pt x="20" y="7"/>
                    <a:pt x="37" y="13"/>
                    <a:pt x="53" y="20"/>
                  </a:cubicBezTo>
                  <a:cubicBezTo>
                    <a:pt x="54" y="19"/>
                    <a:pt x="55" y="19"/>
                    <a:pt x="56" y="18"/>
                  </a:cubicBezTo>
                  <a:cubicBezTo>
                    <a:pt x="41" y="12"/>
                    <a:pt x="23" y="6"/>
                    <a:pt x="4" y="0"/>
                  </a:cubicBezTo>
                </a:path>
              </a:pathLst>
            </a:custGeom>
            <a:solidFill>
              <a:srgbClr val="C491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auto">
            <a:xfrm>
              <a:off x="6611938" y="2238376"/>
              <a:ext cx="315913" cy="136525"/>
            </a:xfrm>
            <a:custGeom>
              <a:avLst/>
              <a:gdLst>
                <a:gd name="T0" fmla="*/ 56 w 105"/>
                <a:gd name="T1" fmla="*/ 0 h 45"/>
                <a:gd name="T2" fmla="*/ 0 w 105"/>
                <a:gd name="T3" fmla="*/ 27 h 45"/>
                <a:gd name="T4" fmla="*/ 52 w 105"/>
                <a:gd name="T5" fmla="*/ 45 h 45"/>
                <a:gd name="T6" fmla="*/ 105 w 105"/>
                <a:gd name="T7" fmla="*/ 12 h 45"/>
                <a:gd name="T8" fmla="*/ 56 w 105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5">
                  <a:moveTo>
                    <a:pt x="56" y="0"/>
                  </a:moveTo>
                  <a:cubicBezTo>
                    <a:pt x="39" y="10"/>
                    <a:pt x="20" y="19"/>
                    <a:pt x="0" y="27"/>
                  </a:cubicBezTo>
                  <a:cubicBezTo>
                    <a:pt x="19" y="33"/>
                    <a:pt x="37" y="39"/>
                    <a:pt x="52" y="45"/>
                  </a:cubicBezTo>
                  <a:cubicBezTo>
                    <a:pt x="67" y="37"/>
                    <a:pt x="85" y="26"/>
                    <a:pt x="105" y="12"/>
                  </a:cubicBezTo>
                  <a:cubicBezTo>
                    <a:pt x="89" y="7"/>
                    <a:pt x="73" y="4"/>
                    <a:pt x="56" y="0"/>
                  </a:cubicBezTo>
                </a:path>
              </a:pathLst>
            </a:custGeom>
            <a:solidFill>
              <a:srgbClr val="CEC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6550025" y="1863726"/>
              <a:ext cx="731838" cy="574675"/>
            </a:xfrm>
            <a:custGeom>
              <a:avLst/>
              <a:gdLst>
                <a:gd name="T0" fmla="*/ 213 w 242"/>
                <a:gd name="T1" fmla="*/ 0 h 190"/>
                <a:gd name="T2" fmla="*/ 9 w 242"/>
                <a:gd name="T3" fmla="*/ 151 h 190"/>
                <a:gd name="T4" fmla="*/ 2 w 242"/>
                <a:gd name="T5" fmla="*/ 158 h 190"/>
                <a:gd name="T6" fmla="*/ 14 w 242"/>
                <a:gd name="T7" fmla="*/ 159 h 190"/>
                <a:gd name="T8" fmla="*/ 9 w 242"/>
                <a:gd name="T9" fmla="*/ 168 h 190"/>
                <a:gd name="T10" fmla="*/ 19 w 242"/>
                <a:gd name="T11" fmla="*/ 167 h 190"/>
                <a:gd name="T12" fmla="*/ 19 w 242"/>
                <a:gd name="T13" fmla="*/ 168 h 190"/>
                <a:gd name="T14" fmla="*/ 15 w 242"/>
                <a:gd name="T15" fmla="*/ 178 h 190"/>
                <a:gd name="T16" fmla="*/ 24 w 242"/>
                <a:gd name="T17" fmla="*/ 179 h 190"/>
                <a:gd name="T18" fmla="*/ 25 w 242"/>
                <a:gd name="T19" fmla="*/ 178 h 190"/>
                <a:gd name="T20" fmla="*/ 24 w 242"/>
                <a:gd name="T21" fmla="*/ 179 h 190"/>
                <a:gd name="T22" fmla="*/ 21 w 242"/>
                <a:gd name="T23" fmla="*/ 186 h 190"/>
                <a:gd name="T24" fmla="*/ 31 w 242"/>
                <a:gd name="T25" fmla="*/ 185 h 190"/>
                <a:gd name="T26" fmla="*/ 242 w 242"/>
                <a:gd name="T27" fmla="*/ 17 h 190"/>
                <a:gd name="T28" fmla="*/ 213 w 242"/>
                <a:gd name="T29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2" h="190">
                  <a:moveTo>
                    <a:pt x="213" y="0"/>
                  </a:moveTo>
                  <a:cubicBezTo>
                    <a:pt x="183" y="41"/>
                    <a:pt x="116" y="113"/>
                    <a:pt x="9" y="151"/>
                  </a:cubicBezTo>
                  <a:cubicBezTo>
                    <a:pt x="9" y="151"/>
                    <a:pt x="0" y="155"/>
                    <a:pt x="2" y="158"/>
                  </a:cubicBezTo>
                  <a:cubicBezTo>
                    <a:pt x="5" y="163"/>
                    <a:pt x="11" y="160"/>
                    <a:pt x="14" y="159"/>
                  </a:cubicBezTo>
                  <a:cubicBezTo>
                    <a:pt x="12" y="160"/>
                    <a:pt x="7" y="164"/>
                    <a:pt x="9" y="168"/>
                  </a:cubicBezTo>
                  <a:cubicBezTo>
                    <a:pt x="12" y="172"/>
                    <a:pt x="17" y="169"/>
                    <a:pt x="19" y="167"/>
                  </a:cubicBezTo>
                  <a:cubicBezTo>
                    <a:pt x="19" y="168"/>
                    <a:pt x="19" y="168"/>
                    <a:pt x="19" y="168"/>
                  </a:cubicBezTo>
                  <a:cubicBezTo>
                    <a:pt x="17" y="169"/>
                    <a:pt x="12" y="174"/>
                    <a:pt x="15" y="178"/>
                  </a:cubicBezTo>
                  <a:cubicBezTo>
                    <a:pt x="18" y="182"/>
                    <a:pt x="21" y="180"/>
                    <a:pt x="24" y="179"/>
                  </a:cubicBezTo>
                  <a:cubicBezTo>
                    <a:pt x="25" y="178"/>
                    <a:pt x="25" y="178"/>
                    <a:pt x="25" y="178"/>
                  </a:cubicBezTo>
                  <a:cubicBezTo>
                    <a:pt x="24" y="179"/>
                    <a:pt x="24" y="179"/>
                    <a:pt x="24" y="179"/>
                  </a:cubicBezTo>
                  <a:cubicBezTo>
                    <a:pt x="21" y="181"/>
                    <a:pt x="19" y="183"/>
                    <a:pt x="21" y="186"/>
                  </a:cubicBezTo>
                  <a:cubicBezTo>
                    <a:pt x="23" y="190"/>
                    <a:pt x="31" y="185"/>
                    <a:pt x="31" y="185"/>
                  </a:cubicBezTo>
                  <a:cubicBezTo>
                    <a:pt x="45" y="178"/>
                    <a:pt x="161" y="131"/>
                    <a:pt x="242" y="17"/>
                  </a:cubicBezTo>
                  <a:lnTo>
                    <a:pt x="213" y="0"/>
                  </a:lnTo>
                  <a:close/>
                </a:path>
              </a:pathLst>
            </a:custGeom>
            <a:solidFill>
              <a:srgbClr val="F7D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5545138" y="1412876"/>
              <a:ext cx="679450" cy="647700"/>
            </a:xfrm>
            <a:custGeom>
              <a:avLst/>
              <a:gdLst>
                <a:gd name="T0" fmla="*/ 41 w 225"/>
                <a:gd name="T1" fmla="*/ 9 h 214"/>
                <a:gd name="T2" fmla="*/ 35 w 225"/>
                <a:gd name="T3" fmla="*/ 1 h 214"/>
                <a:gd name="T4" fmla="*/ 32 w 225"/>
                <a:gd name="T5" fmla="*/ 12 h 214"/>
                <a:gd name="T6" fmla="*/ 24 w 225"/>
                <a:gd name="T7" fmla="*/ 5 h 214"/>
                <a:gd name="T8" fmla="*/ 22 w 225"/>
                <a:gd name="T9" fmla="*/ 15 h 214"/>
                <a:gd name="T10" fmla="*/ 22 w 225"/>
                <a:gd name="T11" fmla="*/ 15 h 214"/>
                <a:gd name="T12" fmla="*/ 13 w 225"/>
                <a:gd name="T13" fmla="*/ 8 h 214"/>
                <a:gd name="T14" fmla="*/ 10 w 225"/>
                <a:gd name="T15" fmla="*/ 17 h 214"/>
                <a:gd name="T16" fmla="*/ 4 w 225"/>
                <a:gd name="T17" fmla="*/ 12 h 214"/>
                <a:gd name="T18" fmla="*/ 2 w 225"/>
                <a:gd name="T19" fmla="*/ 22 h 214"/>
                <a:gd name="T20" fmla="*/ 225 w 225"/>
                <a:gd name="T21" fmla="*/ 138 h 214"/>
                <a:gd name="T22" fmla="*/ 211 w 225"/>
                <a:gd name="T23" fmla="*/ 102 h 214"/>
                <a:gd name="T24" fmla="*/ 41 w 225"/>
                <a:gd name="T25" fmla="*/ 9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5" h="214">
                  <a:moveTo>
                    <a:pt x="41" y="9"/>
                  </a:moveTo>
                  <a:cubicBezTo>
                    <a:pt x="41" y="9"/>
                    <a:pt x="39" y="0"/>
                    <a:pt x="35" y="1"/>
                  </a:cubicBezTo>
                  <a:cubicBezTo>
                    <a:pt x="30" y="2"/>
                    <a:pt x="31" y="9"/>
                    <a:pt x="32" y="12"/>
                  </a:cubicBezTo>
                  <a:cubicBezTo>
                    <a:pt x="31" y="10"/>
                    <a:pt x="29" y="4"/>
                    <a:pt x="24" y="5"/>
                  </a:cubicBezTo>
                  <a:cubicBezTo>
                    <a:pt x="20" y="7"/>
                    <a:pt x="21" y="13"/>
                    <a:pt x="22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1" y="13"/>
                    <a:pt x="18" y="7"/>
                    <a:pt x="13" y="8"/>
                  </a:cubicBezTo>
                  <a:cubicBezTo>
                    <a:pt x="8" y="10"/>
                    <a:pt x="9" y="15"/>
                    <a:pt x="10" y="17"/>
                  </a:cubicBezTo>
                  <a:cubicBezTo>
                    <a:pt x="9" y="15"/>
                    <a:pt x="8" y="11"/>
                    <a:pt x="4" y="12"/>
                  </a:cubicBezTo>
                  <a:cubicBezTo>
                    <a:pt x="0" y="13"/>
                    <a:pt x="2" y="22"/>
                    <a:pt x="2" y="22"/>
                  </a:cubicBezTo>
                  <a:cubicBezTo>
                    <a:pt x="6" y="38"/>
                    <a:pt x="31" y="214"/>
                    <a:pt x="225" y="138"/>
                  </a:cubicBezTo>
                  <a:cubicBezTo>
                    <a:pt x="211" y="102"/>
                    <a:pt x="211" y="102"/>
                    <a:pt x="211" y="102"/>
                  </a:cubicBezTo>
                  <a:cubicBezTo>
                    <a:pt x="162" y="120"/>
                    <a:pt x="59" y="141"/>
                    <a:pt x="41" y="9"/>
                  </a:cubicBezTo>
                  <a:close/>
                </a:path>
              </a:pathLst>
            </a:custGeom>
            <a:solidFill>
              <a:srgbClr val="F7D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5"/>
            <p:cNvSpPr>
              <a:spLocks/>
            </p:cNvSpPr>
            <p:nvPr/>
          </p:nvSpPr>
          <p:spPr bwMode="auto">
            <a:xfrm>
              <a:off x="6181725" y="1687513"/>
              <a:ext cx="85725" cy="142875"/>
            </a:xfrm>
            <a:custGeom>
              <a:avLst/>
              <a:gdLst>
                <a:gd name="T0" fmla="*/ 26 w 28"/>
                <a:gd name="T1" fmla="*/ 0 h 47"/>
                <a:gd name="T2" fmla="*/ 0 w 28"/>
                <a:gd name="T3" fmla="*/ 11 h 47"/>
                <a:gd name="T4" fmla="*/ 14 w 28"/>
                <a:gd name="T5" fmla="*/ 47 h 47"/>
                <a:gd name="T6" fmla="*/ 28 w 28"/>
                <a:gd name="T7" fmla="*/ 41 h 47"/>
                <a:gd name="T8" fmla="*/ 26 w 28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47">
                  <a:moveTo>
                    <a:pt x="26" y="0"/>
                  </a:moveTo>
                  <a:cubicBezTo>
                    <a:pt x="26" y="0"/>
                    <a:pt x="16" y="5"/>
                    <a:pt x="0" y="11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8" y="46"/>
                    <a:pt x="23" y="44"/>
                    <a:pt x="28" y="41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BF87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26"/>
            <p:cNvSpPr>
              <a:spLocks/>
            </p:cNvSpPr>
            <p:nvPr/>
          </p:nvSpPr>
          <p:spPr bwMode="auto">
            <a:xfrm>
              <a:off x="5334000" y="855663"/>
              <a:ext cx="180975" cy="354013"/>
            </a:xfrm>
            <a:custGeom>
              <a:avLst/>
              <a:gdLst>
                <a:gd name="T0" fmla="*/ 47 w 114"/>
                <a:gd name="T1" fmla="*/ 0 h 223"/>
                <a:gd name="T2" fmla="*/ 0 w 114"/>
                <a:gd name="T3" fmla="*/ 19 h 223"/>
                <a:gd name="T4" fmla="*/ 5 w 114"/>
                <a:gd name="T5" fmla="*/ 36 h 223"/>
                <a:gd name="T6" fmla="*/ 24 w 114"/>
                <a:gd name="T7" fmla="*/ 31 h 223"/>
                <a:gd name="T8" fmla="*/ 102 w 114"/>
                <a:gd name="T9" fmla="*/ 223 h 223"/>
                <a:gd name="T10" fmla="*/ 114 w 114"/>
                <a:gd name="T11" fmla="*/ 217 h 223"/>
                <a:gd name="T12" fmla="*/ 36 w 114"/>
                <a:gd name="T13" fmla="*/ 25 h 223"/>
                <a:gd name="T14" fmla="*/ 53 w 114"/>
                <a:gd name="T15" fmla="*/ 17 h 223"/>
                <a:gd name="T16" fmla="*/ 47 w 114"/>
                <a:gd name="T17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223">
                  <a:moveTo>
                    <a:pt x="47" y="0"/>
                  </a:moveTo>
                  <a:lnTo>
                    <a:pt x="0" y="19"/>
                  </a:lnTo>
                  <a:lnTo>
                    <a:pt x="5" y="36"/>
                  </a:lnTo>
                  <a:lnTo>
                    <a:pt x="24" y="31"/>
                  </a:lnTo>
                  <a:lnTo>
                    <a:pt x="102" y="223"/>
                  </a:lnTo>
                  <a:lnTo>
                    <a:pt x="114" y="217"/>
                  </a:lnTo>
                  <a:lnTo>
                    <a:pt x="36" y="25"/>
                  </a:lnTo>
                  <a:lnTo>
                    <a:pt x="53" y="17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9E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27"/>
            <p:cNvSpPr>
              <a:spLocks/>
            </p:cNvSpPr>
            <p:nvPr/>
          </p:nvSpPr>
          <p:spPr bwMode="auto">
            <a:xfrm>
              <a:off x="5334000" y="855663"/>
              <a:ext cx="180975" cy="354013"/>
            </a:xfrm>
            <a:custGeom>
              <a:avLst/>
              <a:gdLst>
                <a:gd name="T0" fmla="*/ 47 w 114"/>
                <a:gd name="T1" fmla="*/ 0 h 223"/>
                <a:gd name="T2" fmla="*/ 0 w 114"/>
                <a:gd name="T3" fmla="*/ 19 h 223"/>
                <a:gd name="T4" fmla="*/ 5 w 114"/>
                <a:gd name="T5" fmla="*/ 36 h 223"/>
                <a:gd name="T6" fmla="*/ 24 w 114"/>
                <a:gd name="T7" fmla="*/ 31 h 223"/>
                <a:gd name="T8" fmla="*/ 102 w 114"/>
                <a:gd name="T9" fmla="*/ 223 h 223"/>
                <a:gd name="T10" fmla="*/ 114 w 114"/>
                <a:gd name="T11" fmla="*/ 217 h 223"/>
                <a:gd name="T12" fmla="*/ 36 w 114"/>
                <a:gd name="T13" fmla="*/ 25 h 223"/>
                <a:gd name="T14" fmla="*/ 53 w 114"/>
                <a:gd name="T15" fmla="*/ 17 h 223"/>
                <a:gd name="T16" fmla="*/ 47 w 114"/>
                <a:gd name="T17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223">
                  <a:moveTo>
                    <a:pt x="47" y="0"/>
                  </a:moveTo>
                  <a:lnTo>
                    <a:pt x="0" y="19"/>
                  </a:lnTo>
                  <a:lnTo>
                    <a:pt x="5" y="36"/>
                  </a:lnTo>
                  <a:lnTo>
                    <a:pt x="24" y="31"/>
                  </a:lnTo>
                  <a:lnTo>
                    <a:pt x="102" y="223"/>
                  </a:lnTo>
                  <a:lnTo>
                    <a:pt x="114" y="217"/>
                  </a:lnTo>
                  <a:lnTo>
                    <a:pt x="36" y="25"/>
                  </a:lnTo>
                  <a:lnTo>
                    <a:pt x="53" y="17"/>
                  </a:lnTo>
                  <a:lnTo>
                    <a:pt x="4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28"/>
            <p:cNvSpPr>
              <a:spLocks/>
            </p:cNvSpPr>
            <p:nvPr/>
          </p:nvSpPr>
          <p:spPr bwMode="auto">
            <a:xfrm>
              <a:off x="5308600" y="862013"/>
              <a:ext cx="206375" cy="347663"/>
            </a:xfrm>
            <a:custGeom>
              <a:avLst/>
              <a:gdLst>
                <a:gd name="T0" fmla="*/ 130 w 130"/>
                <a:gd name="T1" fmla="*/ 213 h 219"/>
                <a:gd name="T2" fmla="*/ 38 w 130"/>
                <a:gd name="T3" fmla="*/ 27 h 219"/>
                <a:gd name="T4" fmla="*/ 55 w 130"/>
                <a:gd name="T5" fmla="*/ 19 h 219"/>
                <a:gd name="T6" fmla="*/ 46 w 130"/>
                <a:gd name="T7" fmla="*/ 0 h 219"/>
                <a:gd name="T8" fmla="*/ 0 w 130"/>
                <a:gd name="T9" fmla="*/ 23 h 219"/>
                <a:gd name="T10" fmla="*/ 10 w 130"/>
                <a:gd name="T11" fmla="*/ 42 h 219"/>
                <a:gd name="T12" fmla="*/ 27 w 130"/>
                <a:gd name="T13" fmla="*/ 32 h 219"/>
                <a:gd name="T14" fmla="*/ 118 w 130"/>
                <a:gd name="T15" fmla="*/ 219 h 219"/>
                <a:gd name="T16" fmla="*/ 130 w 130"/>
                <a:gd name="T17" fmla="*/ 21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219">
                  <a:moveTo>
                    <a:pt x="130" y="213"/>
                  </a:moveTo>
                  <a:lnTo>
                    <a:pt x="38" y="27"/>
                  </a:lnTo>
                  <a:lnTo>
                    <a:pt x="55" y="19"/>
                  </a:lnTo>
                  <a:lnTo>
                    <a:pt x="46" y="0"/>
                  </a:lnTo>
                  <a:lnTo>
                    <a:pt x="0" y="23"/>
                  </a:lnTo>
                  <a:lnTo>
                    <a:pt x="10" y="42"/>
                  </a:lnTo>
                  <a:lnTo>
                    <a:pt x="27" y="32"/>
                  </a:lnTo>
                  <a:lnTo>
                    <a:pt x="118" y="219"/>
                  </a:lnTo>
                  <a:lnTo>
                    <a:pt x="130" y="213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29"/>
            <p:cNvSpPr>
              <a:spLocks/>
            </p:cNvSpPr>
            <p:nvPr/>
          </p:nvSpPr>
          <p:spPr bwMode="auto">
            <a:xfrm>
              <a:off x="5405438" y="1119188"/>
              <a:ext cx="401638" cy="433388"/>
            </a:xfrm>
            <a:custGeom>
              <a:avLst/>
              <a:gdLst>
                <a:gd name="T0" fmla="*/ 129 w 133"/>
                <a:gd name="T1" fmla="*/ 95 h 143"/>
                <a:gd name="T2" fmla="*/ 124 w 133"/>
                <a:gd name="T3" fmla="*/ 94 h 143"/>
                <a:gd name="T4" fmla="*/ 29 w 133"/>
                <a:gd name="T5" fmla="*/ 19 h 143"/>
                <a:gd name="T6" fmla="*/ 10 w 133"/>
                <a:gd name="T7" fmla="*/ 139 h 143"/>
                <a:gd name="T8" fmla="*/ 4 w 133"/>
                <a:gd name="T9" fmla="*/ 143 h 143"/>
                <a:gd name="T10" fmla="*/ 0 w 133"/>
                <a:gd name="T11" fmla="*/ 137 h 143"/>
                <a:gd name="T12" fmla="*/ 22 w 133"/>
                <a:gd name="T13" fmla="*/ 0 h 143"/>
                <a:gd name="T14" fmla="*/ 130 w 133"/>
                <a:gd name="T15" fmla="*/ 86 h 143"/>
                <a:gd name="T16" fmla="*/ 131 w 133"/>
                <a:gd name="T17" fmla="*/ 93 h 143"/>
                <a:gd name="T18" fmla="*/ 129 w 133"/>
                <a:gd name="T19" fmla="*/ 95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143">
                  <a:moveTo>
                    <a:pt x="129" y="95"/>
                  </a:moveTo>
                  <a:cubicBezTo>
                    <a:pt x="128" y="96"/>
                    <a:pt x="126" y="95"/>
                    <a:pt x="124" y="94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10" y="139"/>
                    <a:pt x="10" y="139"/>
                    <a:pt x="10" y="139"/>
                  </a:cubicBezTo>
                  <a:cubicBezTo>
                    <a:pt x="9" y="141"/>
                    <a:pt x="7" y="143"/>
                    <a:pt x="4" y="143"/>
                  </a:cubicBezTo>
                  <a:cubicBezTo>
                    <a:pt x="1" y="142"/>
                    <a:pt x="0" y="140"/>
                    <a:pt x="0" y="137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30" y="86"/>
                    <a:pt x="130" y="86"/>
                    <a:pt x="130" y="86"/>
                  </a:cubicBezTo>
                  <a:cubicBezTo>
                    <a:pt x="133" y="88"/>
                    <a:pt x="133" y="91"/>
                    <a:pt x="131" y="93"/>
                  </a:cubicBezTo>
                  <a:cubicBezTo>
                    <a:pt x="131" y="94"/>
                    <a:pt x="130" y="95"/>
                    <a:pt x="129" y="95"/>
                  </a:cubicBezTo>
                  <a:close/>
                </a:path>
              </a:pathLst>
            </a:custGeom>
            <a:solidFill>
              <a:srgbClr val="969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0"/>
            <p:cNvSpPr>
              <a:spLocks/>
            </p:cNvSpPr>
            <p:nvPr/>
          </p:nvSpPr>
          <p:spPr bwMode="auto">
            <a:xfrm>
              <a:off x="5118100" y="941388"/>
              <a:ext cx="404813" cy="280988"/>
            </a:xfrm>
            <a:custGeom>
              <a:avLst/>
              <a:gdLst>
                <a:gd name="T0" fmla="*/ 130 w 134"/>
                <a:gd name="T1" fmla="*/ 92 h 93"/>
                <a:gd name="T2" fmla="*/ 125 w 134"/>
                <a:gd name="T3" fmla="*/ 92 h 93"/>
                <a:gd name="T4" fmla="*/ 3 w 134"/>
                <a:gd name="T5" fmla="*/ 9 h 93"/>
                <a:gd name="T6" fmla="*/ 1 w 134"/>
                <a:gd name="T7" fmla="*/ 3 h 93"/>
                <a:gd name="T8" fmla="*/ 8 w 134"/>
                <a:gd name="T9" fmla="*/ 1 h 93"/>
                <a:gd name="T10" fmla="*/ 131 w 134"/>
                <a:gd name="T11" fmla="*/ 83 h 93"/>
                <a:gd name="T12" fmla="*/ 132 w 134"/>
                <a:gd name="T13" fmla="*/ 90 h 93"/>
                <a:gd name="T14" fmla="*/ 130 w 134"/>
                <a:gd name="T15" fmla="*/ 9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4" h="93">
                  <a:moveTo>
                    <a:pt x="130" y="92"/>
                  </a:moveTo>
                  <a:cubicBezTo>
                    <a:pt x="128" y="93"/>
                    <a:pt x="127" y="93"/>
                    <a:pt x="125" y="92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0" y="8"/>
                    <a:pt x="0" y="5"/>
                    <a:pt x="1" y="3"/>
                  </a:cubicBezTo>
                  <a:cubicBezTo>
                    <a:pt x="3" y="0"/>
                    <a:pt x="6" y="0"/>
                    <a:pt x="8" y="1"/>
                  </a:cubicBezTo>
                  <a:cubicBezTo>
                    <a:pt x="131" y="83"/>
                    <a:pt x="131" y="83"/>
                    <a:pt x="131" y="83"/>
                  </a:cubicBezTo>
                  <a:cubicBezTo>
                    <a:pt x="133" y="85"/>
                    <a:pt x="134" y="88"/>
                    <a:pt x="132" y="90"/>
                  </a:cubicBezTo>
                  <a:cubicBezTo>
                    <a:pt x="131" y="91"/>
                    <a:pt x="131" y="92"/>
                    <a:pt x="130" y="92"/>
                  </a:cubicBezTo>
                  <a:close/>
                </a:path>
              </a:pathLst>
            </a:custGeom>
            <a:solidFill>
              <a:srgbClr val="969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1"/>
            <p:cNvSpPr>
              <a:spLocks/>
            </p:cNvSpPr>
            <p:nvPr/>
          </p:nvSpPr>
          <p:spPr bwMode="auto">
            <a:xfrm>
              <a:off x="5487988" y="755651"/>
              <a:ext cx="138113" cy="466725"/>
            </a:xfrm>
            <a:custGeom>
              <a:avLst/>
              <a:gdLst>
                <a:gd name="T0" fmla="*/ 8 w 46"/>
                <a:gd name="T1" fmla="*/ 153 h 154"/>
                <a:gd name="T2" fmla="*/ 5 w 46"/>
                <a:gd name="T3" fmla="*/ 153 h 154"/>
                <a:gd name="T4" fmla="*/ 1 w 46"/>
                <a:gd name="T5" fmla="*/ 147 h 154"/>
                <a:gd name="T6" fmla="*/ 36 w 46"/>
                <a:gd name="T7" fmla="*/ 4 h 154"/>
                <a:gd name="T8" fmla="*/ 42 w 46"/>
                <a:gd name="T9" fmla="*/ 1 h 154"/>
                <a:gd name="T10" fmla="*/ 46 w 46"/>
                <a:gd name="T11" fmla="*/ 7 h 154"/>
                <a:gd name="T12" fmla="*/ 11 w 46"/>
                <a:gd name="T13" fmla="*/ 150 h 154"/>
                <a:gd name="T14" fmla="*/ 8 w 46"/>
                <a:gd name="T15" fmla="*/ 15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154">
                  <a:moveTo>
                    <a:pt x="8" y="153"/>
                  </a:moveTo>
                  <a:cubicBezTo>
                    <a:pt x="7" y="153"/>
                    <a:pt x="6" y="154"/>
                    <a:pt x="5" y="153"/>
                  </a:cubicBezTo>
                  <a:cubicBezTo>
                    <a:pt x="2" y="153"/>
                    <a:pt x="0" y="150"/>
                    <a:pt x="1" y="147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7" y="2"/>
                    <a:pt x="39" y="0"/>
                    <a:pt x="42" y="1"/>
                  </a:cubicBezTo>
                  <a:cubicBezTo>
                    <a:pt x="45" y="2"/>
                    <a:pt x="46" y="4"/>
                    <a:pt x="46" y="7"/>
                  </a:cubicBezTo>
                  <a:cubicBezTo>
                    <a:pt x="11" y="150"/>
                    <a:pt x="11" y="150"/>
                    <a:pt x="11" y="150"/>
                  </a:cubicBezTo>
                  <a:cubicBezTo>
                    <a:pt x="10" y="151"/>
                    <a:pt x="9" y="153"/>
                    <a:pt x="8" y="153"/>
                  </a:cubicBezTo>
                  <a:close/>
                </a:path>
              </a:pathLst>
            </a:custGeom>
            <a:solidFill>
              <a:srgbClr val="969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2"/>
            <p:cNvSpPr>
              <a:spLocks/>
            </p:cNvSpPr>
            <p:nvPr/>
          </p:nvSpPr>
          <p:spPr bwMode="auto">
            <a:xfrm>
              <a:off x="5184775" y="882651"/>
              <a:ext cx="641350" cy="644525"/>
            </a:xfrm>
            <a:custGeom>
              <a:avLst/>
              <a:gdLst>
                <a:gd name="T0" fmla="*/ 144 w 212"/>
                <a:gd name="T1" fmla="*/ 21 h 213"/>
                <a:gd name="T2" fmla="*/ 191 w 212"/>
                <a:gd name="T3" fmla="*/ 144 h 213"/>
                <a:gd name="T4" fmla="*/ 68 w 212"/>
                <a:gd name="T5" fmla="*/ 192 h 213"/>
                <a:gd name="T6" fmla="*/ 21 w 212"/>
                <a:gd name="T7" fmla="*/ 69 h 213"/>
                <a:gd name="T8" fmla="*/ 144 w 212"/>
                <a:gd name="T9" fmla="*/ 21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213">
                  <a:moveTo>
                    <a:pt x="144" y="21"/>
                  </a:moveTo>
                  <a:cubicBezTo>
                    <a:pt x="191" y="42"/>
                    <a:pt x="212" y="97"/>
                    <a:pt x="191" y="144"/>
                  </a:cubicBezTo>
                  <a:cubicBezTo>
                    <a:pt x="170" y="191"/>
                    <a:pt x="115" y="213"/>
                    <a:pt x="68" y="192"/>
                  </a:cubicBezTo>
                  <a:cubicBezTo>
                    <a:pt x="21" y="171"/>
                    <a:pt x="0" y="116"/>
                    <a:pt x="21" y="69"/>
                  </a:cubicBezTo>
                  <a:cubicBezTo>
                    <a:pt x="41" y="22"/>
                    <a:pt x="96" y="0"/>
                    <a:pt x="144" y="21"/>
                  </a:cubicBezTo>
                  <a:close/>
                </a:path>
              </a:pathLst>
            </a:cu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3"/>
            <p:cNvSpPr>
              <a:spLocks/>
            </p:cNvSpPr>
            <p:nvPr/>
          </p:nvSpPr>
          <p:spPr bwMode="auto">
            <a:xfrm>
              <a:off x="5237163" y="935038"/>
              <a:ext cx="536575" cy="541338"/>
            </a:xfrm>
            <a:custGeom>
              <a:avLst/>
              <a:gdLst>
                <a:gd name="T0" fmla="*/ 121 w 178"/>
                <a:gd name="T1" fmla="*/ 18 h 179"/>
                <a:gd name="T2" fmla="*/ 161 w 178"/>
                <a:gd name="T3" fmla="*/ 121 h 179"/>
                <a:gd name="T4" fmla="*/ 57 w 178"/>
                <a:gd name="T5" fmla="*/ 161 h 179"/>
                <a:gd name="T6" fmla="*/ 17 w 178"/>
                <a:gd name="T7" fmla="*/ 58 h 179"/>
                <a:gd name="T8" fmla="*/ 121 w 178"/>
                <a:gd name="T9" fmla="*/ 18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179">
                  <a:moveTo>
                    <a:pt x="121" y="18"/>
                  </a:moveTo>
                  <a:cubicBezTo>
                    <a:pt x="160" y="35"/>
                    <a:pt x="178" y="81"/>
                    <a:pt x="161" y="121"/>
                  </a:cubicBezTo>
                  <a:cubicBezTo>
                    <a:pt x="143" y="161"/>
                    <a:pt x="97" y="179"/>
                    <a:pt x="57" y="161"/>
                  </a:cubicBezTo>
                  <a:cubicBezTo>
                    <a:pt x="18" y="144"/>
                    <a:pt x="0" y="97"/>
                    <a:pt x="17" y="58"/>
                  </a:cubicBezTo>
                  <a:cubicBezTo>
                    <a:pt x="35" y="18"/>
                    <a:pt x="81" y="0"/>
                    <a:pt x="121" y="18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4"/>
            <p:cNvSpPr>
              <a:spLocks/>
            </p:cNvSpPr>
            <p:nvPr/>
          </p:nvSpPr>
          <p:spPr bwMode="auto">
            <a:xfrm>
              <a:off x="5106988" y="892176"/>
              <a:ext cx="223838" cy="257175"/>
            </a:xfrm>
            <a:custGeom>
              <a:avLst/>
              <a:gdLst>
                <a:gd name="T0" fmla="*/ 14 w 74"/>
                <a:gd name="T1" fmla="*/ 25 h 85"/>
                <a:gd name="T2" fmla="*/ 26 w 74"/>
                <a:gd name="T3" fmla="*/ 85 h 85"/>
                <a:gd name="T4" fmla="*/ 74 w 74"/>
                <a:gd name="T5" fmla="*/ 13 h 85"/>
                <a:gd name="T6" fmla="*/ 14 w 74"/>
                <a:gd name="T7" fmla="*/ 2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" h="85">
                  <a:moveTo>
                    <a:pt x="14" y="25"/>
                  </a:moveTo>
                  <a:cubicBezTo>
                    <a:pt x="0" y="45"/>
                    <a:pt x="6" y="71"/>
                    <a:pt x="26" y="85"/>
                  </a:cubicBezTo>
                  <a:cubicBezTo>
                    <a:pt x="74" y="13"/>
                    <a:pt x="74" y="13"/>
                    <a:pt x="74" y="13"/>
                  </a:cubicBezTo>
                  <a:cubicBezTo>
                    <a:pt x="54" y="0"/>
                    <a:pt x="27" y="5"/>
                    <a:pt x="14" y="25"/>
                  </a:cubicBezTo>
                  <a:close/>
                </a:path>
              </a:pathLst>
            </a:cu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5"/>
            <p:cNvSpPr>
              <a:spLocks/>
            </p:cNvSpPr>
            <p:nvPr/>
          </p:nvSpPr>
          <p:spPr bwMode="auto">
            <a:xfrm>
              <a:off x="5451475" y="771526"/>
              <a:ext cx="268288" cy="174625"/>
            </a:xfrm>
            <a:custGeom>
              <a:avLst/>
              <a:gdLst>
                <a:gd name="T0" fmla="*/ 52 w 89"/>
                <a:gd name="T1" fmla="*/ 6 h 58"/>
                <a:gd name="T2" fmla="*/ 84 w 89"/>
                <a:gd name="T3" fmla="*/ 58 h 58"/>
                <a:gd name="T4" fmla="*/ 0 w 89"/>
                <a:gd name="T5" fmla="*/ 37 h 58"/>
                <a:gd name="T6" fmla="*/ 52 w 89"/>
                <a:gd name="T7" fmla="*/ 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58">
                  <a:moveTo>
                    <a:pt x="52" y="6"/>
                  </a:moveTo>
                  <a:cubicBezTo>
                    <a:pt x="75" y="11"/>
                    <a:pt x="89" y="35"/>
                    <a:pt x="84" y="58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5" y="14"/>
                    <a:pt x="29" y="0"/>
                    <a:pt x="52" y="6"/>
                  </a:cubicBezTo>
                  <a:close/>
                </a:path>
              </a:pathLst>
            </a:cu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36"/>
            <p:cNvSpPr>
              <a:spLocks/>
            </p:cNvSpPr>
            <p:nvPr/>
          </p:nvSpPr>
          <p:spPr bwMode="auto">
            <a:xfrm>
              <a:off x="5492750" y="1195388"/>
              <a:ext cx="106363" cy="90488"/>
            </a:xfrm>
            <a:custGeom>
              <a:avLst/>
              <a:gdLst>
                <a:gd name="T0" fmla="*/ 33 w 35"/>
                <a:gd name="T1" fmla="*/ 29 h 30"/>
                <a:gd name="T2" fmla="*/ 29 w 35"/>
                <a:gd name="T3" fmla="*/ 29 h 30"/>
                <a:gd name="T4" fmla="*/ 2 w 35"/>
                <a:gd name="T5" fmla="*/ 6 h 30"/>
                <a:gd name="T6" fmla="*/ 1 w 35"/>
                <a:gd name="T7" fmla="*/ 1 h 30"/>
                <a:gd name="T8" fmla="*/ 6 w 35"/>
                <a:gd name="T9" fmla="*/ 1 h 30"/>
                <a:gd name="T10" fmla="*/ 33 w 35"/>
                <a:gd name="T11" fmla="*/ 24 h 30"/>
                <a:gd name="T12" fmla="*/ 34 w 35"/>
                <a:gd name="T13" fmla="*/ 28 h 30"/>
                <a:gd name="T14" fmla="*/ 33 w 35"/>
                <a:gd name="T15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0">
                  <a:moveTo>
                    <a:pt x="33" y="29"/>
                  </a:moveTo>
                  <a:cubicBezTo>
                    <a:pt x="31" y="30"/>
                    <a:pt x="30" y="29"/>
                    <a:pt x="29" y="29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5" y="0"/>
                    <a:pt x="6" y="1"/>
                  </a:cubicBezTo>
                  <a:cubicBezTo>
                    <a:pt x="33" y="24"/>
                    <a:pt x="33" y="24"/>
                    <a:pt x="33" y="24"/>
                  </a:cubicBezTo>
                  <a:cubicBezTo>
                    <a:pt x="35" y="25"/>
                    <a:pt x="35" y="27"/>
                    <a:pt x="34" y="28"/>
                  </a:cubicBezTo>
                  <a:cubicBezTo>
                    <a:pt x="33" y="29"/>
                    <a:pt x="33" y="29"/>
                    <a:pt x="33" y="29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37"/>
            <p:cNvSpPr>
              <a:spLocks/>
            </p:cNvSpPr>
            <p:nvPr/>
          </p:nvSpPr>
          <p:spPr bwMode="auto">
            <a:xfrm>
              <a:off x="5429250" y="1028701"/>
              <a:ext cx="88900" cy="187325"/>
            </a:xfrm>
            <a:custGeom>
              <a:avLst/>
              <a:gdLst>
                <a:gd name="T0" fmla="*/ 26 w 29"/>
                <a:gd name="T1" fmla="*/ 62 h 62"/>
                <a:gd name="T2" fmla="*/ 22 w 29"/>
                <a:gd name="T3" fmla="*/ 60 h 62"/>
                <a:gd name="T4" fmla="*/ 1 w 29"/>
                <a:gd name="T5" fmla="*/ 5 h 62"/>
                <a:gd name="T6" fmla="*/ 3 w 29"/>
                <a:gd name="T7" fmla="*/ 1 h 62"/>
                <a:gd name="T8" fmla="*/ 7 w 29"/>
                <a:gd name="T9" fmla="*/ 3 h 62"/>
                <a:gd name="T10" fmla="*/ 28 w 29"/>
                <a:gd name="T11" fmla="*/ 57 h 62"/>
                <a:gd name="T12" fmla="*/ 26 w 29"/>
                <a:gd name="T13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62">
                  <a:moveTo>
                    <a:pt x="26" y="62"/>
                  </a:moveTo>
                  <a:cubicBezTo>
                    <a:pt x="24" y="62"/>
                    <a:pt x="23" y="61"/>
                    <a:pt x="22" y="60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4" y="0"/>
                    <a:pt x="6" y="1"/>
                    <a:pt x="7" y="3"/>
                  </a:cubicBezTo>
                  <a:cubicBezTo>
                    <a:pt x="28" y="57"/>
                    <a:pt x="28" y="57"/>
                    <a:pt x="28" y="57"/>
                  </a:cubicBezTo>
                  <a:cubicBezTo>
                    <a:pt x="29" y="59"/>
                    <a:pt x="28" y="61"/>
                    <a:pt x="26" y="62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38"/>
            <p:cNvSpPr>
              <a:spLocks/>
            </p:cNvSpPr>
            <p:nvPr/>
          </p:nvSpPr>
          <p:spPr bwMode="auto">
            <a:xfrm>
              <a:off x="5468938" y="812801"/>
              <a:ext cx="49213" cy="66675"/>
            </a:xfrm>
            <a:custGeom>
              <a:avLst/>
              <a:gdLst>
                <a:gd name="T0" fmla="*/ 0 w 16"/>
                <a:gd name="T1" fmla="*/ 20 h 22"/>
                <a:gd name="T2" fmla="*/ 16 w 16"/>
                <a:gd name="T3" fmla="*/ 0 h 22"/>
                <a:gd name="T4" fmla="*/ 8 w 16"/>
                <a:gd name="T5" fmla="*/ 22 h 22"/>
                <a:gd name="T6" fmla="*/ 0 w 16"/>
                <a:gd name="T7" fmla="*/ 2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22">
                  <a:moveTo>
                    <a:pt x="0" y="20"/>
                  </a:moveTo>
                  <a:cubicBezTo>
                    <a:pt x="0" y="20"/>
                    <a:pt x="3" y="6"/>
                    <a:pt x="16" y="0"/>
                  </a:cubicBezTo>
                  <a:cubicBezTo>
                    <a:pt x="16" y="0"/>
                    <a:pt x="10" y="12"/>
                    <a:pt x="8" y="22"/>
                  </a:cubicBezTo>
                  <a:lnTo>
                    <a:pt x="0" y="2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39"/>
            <p:cNvSpPr>
              <a:spLocks/>
            </p:cNvSpPr>
            <p:nvPr/>
          </p:nvSpPr>
          <p:spPr bwMode="auto">
            <a:xfrm>
              <a:off x="5091113" y="955676"/>
              <a:ext cx="106363" cy="169863"/>
            </a:xfrm>
            <a:custGeom>
              <a:avLst/>
              <a:gdLst>
                <a:gd name="T0" fmla="*/ 30 w 35"/>
                <a:gd name="T1" fmla="*/ 56 h 56"/>
                <a:gd name="T2" fmla="*/ 26 w 35"/>
                <a:gd name="T3" fmla="*/ 0 h 56"/>
                <a:gd name="T4" fmla="*/ 35 w 35"/>
                <a:gd name="T5" fmla="*/ 49 h 56"/>
                <a:gd name="T6" fmla="*/ 30 w 35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56">
                  <a:moveTo>
                    <a:pt x="30" y="56"/>
                  </a:moveTo>
                  <a:cubicBezTo>
                    <a:pt x="30" y="56"/>
                    <a:pt x="0" y="30"/>
                    <a:pt x="26" y="0"/>
                  </a:cubicBezTo>
                  <a:cubicBezTo>
                    <a:pt x="26" y="0"/>
                    <a:pt x="12" y="26"/>
                    <a:pt x="35" y="49"/>
                  </a:cubicBezTo>
                  <a:lnTo>
                    <a:pt x="30" y="56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0"/>
            <p:cNvSpPr>
              <a:spLocks/>
            </p:cNvSpPr>
            <p:nvPr/>
          </p:nvSpPr>
          <p:spPr bwMode="auto">
            <a:xfrm>
              <a:off x="4806950" y="1042988"/>
              <a:ext cx="220663" cy="79375"/>
            </a:xfrm>
            <a:custGeom>
              <a:avLst/>
              <a:gdLst>
                <a:gd name="T0" fmla="*/ 139 w 139"/>
                <a:gd name="T1" fmla="*/ 0 h 50"/>
                <a:gd name="T2" fmla="*/ 40 w 139"/>
                <a:gd name="T3" fmla="*/ 6 h 50"/>
                <a:gd name="T4" fmla="*/ 56 w 139"/>
                <a:gd name="T5" fmla="*/ 25 h 50"/>
                <a:gd name="T6" fmla="*/ 0 w 139"/>
                <a:gd name="T7" fmla="*/ 50 h 50"/>
                <a:gd name="T8" fmla="*/ 86 w 139"/>
                <a:gd name="T9" fmla="*/ 38 h 50"/>
                <a:gd name="T10" fmla="*/ 78 w 139"/>
                <a:gd name="T11" fmla="*/ 23 h 50"/>
                <a:gd name="T12" fmla="*/ 139 w 139"/>
                <a:gd name="T1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50">
                  <a:moveTo>
                    <a:pt x="139" y="0"/>
                  </a:moveTo>
                  <a:lnTo>
                    <a:pt x="40" y="6"/>
                  </a:lnTo>
                  <a:lnTo>
                    <a:pt x="56" y="25"/>
                  </a:lnTo>
                  <a:lnTo>
                    <a:pt x="0" y="50"/>
                  </a:lnTo>
                  <a:lnTo>
                    <a:pt x="86" y="38"/>
                  </a:lnTo>
                  <a:lnTo>
                    <a:pt x="78" y="23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FFCA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1"/>
            <p:cNvSpPr>
              <a:spLocks/>
            </p:cNvSpPr>
            <p:nvPr/>
          </p:nvSpPr>
          <p:spPr bwMode="auto">
            <a:xfrm>
              <a:off x="4846638" y="755651"/>
              <a:ext cx="190500" cy="166688"/>
            </a:xfrm>
            <a:custGeom>
              <a:avLst/>
              <a:gdLst>
                <a:gd name="T0" fmla="*/ 120 w 120"/>
                <a:gd name="T1" fmla="*/ 105 h 105"/>
                <a:gd name="T2" fmla="*/ 63 w 120"/>
                <a:gd name="T3" fmla="*/ 14 h 105"/>
                <a:gd name="T4" fmla="*/ 53 w 120"/>
                <a:gd name="T5" fmla="*/ 40 h 105"/>
                <a:gd name="T6" fmla="*/ 0 w 120"/>
                <a:gd name="T7" fmla="*/ 0 h 105"/>
                <a:gd name="T8" fmla="*/ 55 w 120"/>
                <a:gd name="T9" fmla="*/ 76 h 105"/>
                <a:gd name="T10" fmla="*/ 67 w 120"/>
                <a:gd name="T11" fmla="*/ 59 h 105"/>
                <a:gd name="T12" fmla="*/ 120 w 120"/>
                <a:gd name="T13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105">
                  <a:moveTo>
                    <a:pt x="120" y="105"/>
                  </a:moveTo>
                  <a:lnTo>
                    <a:pt x="63" y="14"/>
                  </a:lnTo>
                  <a:lnTo>
                    <a:pt x="53" y="40"/>
                  </a:lnTo>
                  <a:lnTo>
                    <a:pt x="0" y="0"/>
                  </a:lnTo>
                  <a:lnTo>
                    <a:pt x="55" y="76"/>
                  </a:lnTo>
                  <a:lnTo>
                    <a:pt x="67" y="59"/>
                  </a:lnTo>
                  <a:lnTo>
                    <a:pt x="120" y="105"/>
                  </a:lnTo>
                  <a:close/>
                </a:path>
              </a:pathLst>
            </a:custGeom>
            <a:solidFill>
              <a:srgbClr val="FFCA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2"/>
            <p:cNvSpPr>
              <a:spLocks/>
            </p:cNvSpPr>
            <p:nvPr/>
          </p:nvSpPr>
          <p:spPr bwMode="auto">
            <a:xfrm>
              <a:off x="5114925" y="650876"/>
              <a:ext cx="61913" cy="198438"/>
            </a:xfrm>
            <a:custGeom>
              <a:avLst/>
              <a:gdLst>
                <a:gd name="T0" fmla="*/ 25 w 39"/>
                <a:gd name="T1" fmla="*/ 125 h 125"/>
                <a:gd name="T2" fmla="*/ 39 w 39"/>
                <a:gd name="T3" fmla="*/ 40 h 125"/>
                <a:gd name="T4" fmla="*/ 20 w 39"/>
                <a:gd name="T5" fmla="*/ 51 h 125"/>
                <a:gd name="T6" fmla="*/ 6 w 39"/>
                <a:gd name="T7" fmla="*/ 0 h 125"/>
                <a:gd name="T8" fmla="*/ 0 w 39"/>
                <a:gd name="T9" fmla="*/ 76 h 125"/>
                <a:gd name="T10" fmla="*/ 18 w 39"/>
                <a:gd name="T11" fmla="*/ 70 h 125"/>
                <a:gd name="T12" fmla="*/ 25 w 39"/>
                <a:gd name="T13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25">
                  <a:moveTo>
                    <a:pt x="25" y="125"/>
                  </a:moveTo>
                  <a:lnTo>
                    <a:pt x="39" y="40"/>
                  </a:lnTo>
                  <a:lnTo>
                    <a:pt x="20" y="51"/>
                  </a:lnTo>
                  <a:lnTo>
                    <a:pt x="6" y="0"/>
                  </a:lnTo>
                  <a:lnTo>
                    <a:pt x="0" y="76"/>
                  </a:lnTo>
                  <a:lnTo>
                    <a:pt x="18" y="70"/>
                  </a:lnTo>
                  <a:lnTo>
                    <a:pt x="25" y="125"/>
                  </a:lnTo>
                  <a:close/>
                </a:path>
              </a:pathLst>
            </a:custGeom>
            <a:solidFill>
              <a:srgbClr val="FFCA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3"/>
            <p:cNvSpPr>
              <a:spLocks/>
            </p:cNvSpPr>
            <p:nvPr/>
          </p:nvSpPr>
          <p:spPr bwMode="auto">
            <a:xfrm>
              <a:off x="5424488" y="522288"/>
              <a:ext cx="111125" cy="188913"/>
            </a:xfrm>
            <a:custGeom>
              <a:avLst/>
              <a:gdLst>
                <a:gd name="T0" fmla="*/ 70 w 70"/>
                <a:gd name="T1" fmla="*/ 119 h 119"/>
                <a:gd name="T2" fmla="*/ 47 w 70"/>
                <a:gd name="T3" fmla="*/ 29 h 119"/>
                <a:gd name="T4" fmla="*/ 34 w 70"/>
                <a:gd name="T5" fmla="*/ 48 h 119"/>
                <a:gd name="T6" fmla="*/ 0 w 70"/>
                <a:gd name="T7" fmla="*/ 0 h 119"/>
                <a:gd name="T8" fmla="*/ 24 w 70"/>
                <a:gd name="T9" fmla="*/ 79 h 119"/>
                <a:gd name="T10" fmla="*/ 40 w 70"/>
                <a:gd name="T11" fmla="*/ 67 h 119"/>
                <a:gd name="T12" fmla="*/ 70 w 70"/>
                <a:gd name="T13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119">
                  <a:moveTo>
                    <a:pt x="70" y="119"/>
                  </a:moveTo>
                  <a:lnTo>
                    <a:pt x="47" y="29"/>
                  </a:lnTo>
                  <a:lnTo>
                    <a:pt x="34" y="48"/>
                  </a:lnTo>
                  <a:lnTo>
                    <a:pt x="0" y="0"/>
                  </a:lnTo>
                  <a:lnTo>
                    <a:pt x="24" y="79"/>
                  </a:lnTo>
                  <a:lnTo>
                    <a:pt x="40" y="67"/>
                  </a:lnTo>
                  <a:lnTo>
                    <a:pt x="70" y="119"/>
                  </a:lnTo>
                  <a:close/>
                </a:path>
              </a:pathLst>
            </a:custGeom>
            <a:solidFill>
              <a:srgbClr val="FFCA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4"/>
            <p:cNvSpPr>
              <a:spLocks/>
            </p:cNvSpPr>
            <p:nvPr/>
          </p:nvSpPr>
          <p:spPr bwMode="auto">
            <a:xfrm>
              <a:off x="5665788" y="474663"/>
              <a:ext cx="130175" cy="217488"/>
            </a:xfrm>
            <a:custGeom>
              <a:avLst/>
              <a:gdLst>
                <a:gd name="T0" fmla="*/ 0 w 82"/>
                <a:gd name="T1" fmla="*/ 137 h 137"/>
                <a:gd name="T2" fmla="*/ 80 w 82"/>
                <a:gd name="T3" fmla="*/ 65 h 137"/>
                <a:gd name="T4" fmla="*/ 51 w 82"/>
                <a:gd name="T5" fmla="*/ 59 h 137"/>
                <a:gd name="T6" fmla="*/ 82 w 82"/>
                <a:gd name="T7" fmla="*/ 0 h 137"/>
                <a:gd name="T8" fmla="*/ 15 w 82"/>
                <a:gd name="T9" fmla="*/ 69 h 137"/>
                <a:gd name="T10" fmla="*/ 34 w 82"/>
                <a:gd name="T11" fmla="*/ 76 h 137"/>
                <a:gd name="T12" fmla="*/ 0 w 82"/>
                <a:gd name="T13" fmla="*/ 13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" h="137">
                  <a:moveTo>
                    <a:pt x="0" y="137"/>
                  </a:moveTo>
                  <a:lnTo>
                    <a:pt x="80" y="65"/>
                  </a:lnTo>
                  <a:lnTo>
                    <a:pt x="51" y="59"/>
                  </a:lnTo>
                  <a:lnTo>
                    <a:pt x="82" y="0"/>
                  </a:lnTo>
                  <a:lnTo>
                    <a:pt x="15" y="69"/>
                  </a:lnTo>
                  <a:lnTo>
                    <a:pt x="34" y="76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FFCA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45"/>
            <p:cNvSpPr>
              <a:spLocks/>
            </p:cNvSpPr>
            <p:nvPr/>
          </p:nvSpPr>
          <p:spPr bwMode="auto">
            <a:xfrm>
              <a:off x="5759450" y="722313"/>
              <a:ext cx="207963" cy="73025"/>
            </a:xfrm>
            <a:custGeom>
              <a:avLst/>
              <a:gdLst>
                <a:gd name="T0" fmla="*/ 0 w 131"/>
                <a:gd name="T1" fmla="*/ 46 h 46"/>
                <a:gd name="T2" fmla="*/ 93 w 131"/>
                <a:gd name="T3" fmla="*/ 42 h 46"/>
                <a:gd name="T4" fmla="*/ 78 w 131"/>
                <a:gd name="T5" fmla="*/ 23 h 46"/>
                <a:gd name="T6" fmla="*/ 131 w 131"/>
                <a:gd name="T7" fmla="*/ 0 h 46"/>
                <a:gd name="T8" fmla="*/ 49 w 131"/>
                <a:gd name="T9" fmla="*/ 8 h 46"/>
                <a:gd name="T10" fmla="*/ 57 w 131"/>
                <a:gd name="T11" fmla="*/ 25 h 46"/>
                <a:gd name="T12" fmla="*/ 0 w 131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46">
                  <a:moveTo>
                    <a:pt x="0" y="46"/>
                  </a:moveTo>
                  <a:lnTo>
                    <a:pt x="93" y="42"/>
                  </a:lnTo>
                  <a:lnTo>
                    <a:pt x="78" y="23"/>
                  </a:lnTo>
                  <a:lnTo>
                    <a:pt x="131" y="0"/>
                  </a:lnTo>
                  <a:lnTo>
                    <a:pt x="49" y="8"/>
                  </a:lnTo>
                  <a:lnTo>
                    <a:pt x="57" y="25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CA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46"/>
            <p:cNvSpPr>
              <a:spLocks/>
            </p:cNvSpPr>
            <p:nvPr/>
          </p:nvSpPr>
          <p:spPr bwMode="auto">
            <a:xfrm>
              <a:off x="6481763" y="1490663"/>
              <a:ext cx="287338" cy="112713"/>
            </a:xfrm>
            <a:custGeom>
              <a:avLst/>
              <a:gdLst>
                <a:gd name="T0" fmla="*/ 87 w 95"/>
                <a:gd name="T1" fmla="*/ 0 h 37"/>
                <a:gd name="T2" fmla="*/ 51 w 95"/>
                <a:gd name="T3" fmla="*/ 28 h 37"/>
                <a:gd name="T4" fmla="*/ 7 w 95"/>
                <a:gd name="T5" fmla="*/ 5 h 37"/>
                <a:gd name="T6" fmla="*/ 0 w 95"/>
                <a:gd name="T7" fmla="*/ 8 h 37"/>
                <a:gd name="T8" fmla="*/ 51 w 95"/>
                <a:gd name="T9" fmla="*/ 35 h 37"/>
                <a:gd name="T10" fmla="*/ 95 w 95"/>
                <a:gd name="T11" fmla="*/ 1 h 37"/>
                <a:gd name="T12" fmla="*/ 87 w 95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37">
                  <a:moveTo>
                    <a:pt x="87" y="0"/>
                  </a:moveTo>
                  <a:cubicBezTo>
                    <a:pt x="87" y="1"/>
                    <a:pt x="83" y="26"/>
                    <a:pt x="51" y="28"/>
                  </a:cubicBezTo>
                  <a:cubicBezTo>
                    <a:pt x="18" y="29"/>
                    <a:pt x="8" y="6"/>
                    <a:pt x="7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12" y="37"/>
                    <a:pt x="51" y="35"/>
                  </a:cubicBezTo>
                  <a:cubicBezTo>
                    <a:pt x="90" y="33"/>
                    <a:pt x="95" y="1"/>
                    <a:pt x="95" y="1"/>
                  </a:cubicBezTo>
                  <a:lnTo>
                    <a:pt x="87" y="0"/>
                  </a:lnTo>
                  <a:close/>
                </a:path>
              </a:pathLst>
            </a:custGeom>
            <a:solidFill>
              <a:srgbClr val="4025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47"/>
            <p:cNvSpPr>
              <a:spLocks/>
            </p:cNvSpPr>
            <p:nvPr/>
          </p:nvSpPr>
          <p:spPr bwMode="auto">
            <a:xfrm>
              <a:off x="6305550" y="1225551"/>
              <a:ext cx="230188" cy="69850"/>
            </a:xfrm>
            <a:custGeom>
              <a:avLst/>
              <a:gdLst>
                <a:gd name="T0" fmla="*/ 2 w 145"/>
                <a:gd name="T1" fmla="*/ 44 h 44"/>
                <a:gd name="T2" fmla="*/ 0 w 145"/>
                <a:gd name="T3" fmla="*/ 28 h 44"/>
                <a:gd name="T4" fmla="*/ 143 w 145"/>
                <a:gd name="T5" fmla="*/ 0 h 44"/>
                <a:gd name="T6" fmla="*/ 145 w 145"/>
                <a:gd name="T7" fmla="*/ 21 h 44"/>
                <a:gd name="T8" fmla="*/ 2 w 145"/>
                <a:gd name="T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44">
                  <a:moveTo>
                    <a:pt x="2" y="44"/>
                  </a:moveTo>
                  <a:lnTo>
                    <a:pt x="0" y="28"/>
                  </a:lnTo>
                  <a:lnTo>
                    <a:pt x="143" y="0"/>
                  </a:lnTo>
                  <a:lnTo>
                    <a:pt x="145" y="21"/>
                  </a:lnTo>
                  <a:lnTo>
                    <a:pt x="2" y="44"/>
                  </a:lnTo>
                  <a:close/>
                </a:path>
              </a:pathLst>
            </a:custGeom>
            <a:solidFill>
              <a:srgbClr val="4025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48"/>
            <p:cNvSpPr>
              <a:spLocks/>
            </p:cNvSpPr>
            <p:nvPr/>
          </p:nvSpPr>
          <p:spPr bwMode="auto">
            <a:xfrm>
              <a:off x="6780213" y="1239838"/>
              <a:ext cx="238125" cy="96838"/>
            </a:xfrm>
            <a:custGeom>
              <a:avLst/>
              <a:gdLst>
                <a:gd name="T0" fmla="*/ 147 w 150"/>
                <a:gd name="T1" fmla="*/ 61 h 61"/>
                <a:gd name="T2" fmla="*/ 0 w 150"/>
                <a:gd name="T3" fmla="*/ 21 h 61"/>
                <a:gd name="T4" fmla="*/ 4 w 150"/>
                <a:gd name="T5" fmla="*/ 0 h 61"/>
                <a:gd name="T6" fmla="*/ 150 w 150"/>
                <a:gd name="T7" fmla="*/ 46 h 61"/>
                <a:gd name="T8" fmla="*/ 147 w 150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61">
                  <a:moveTo>
                    <a:pt x="147" y="61"/>
                  </a:moveTo>
                  <a:lnTo>
                    <a:pt x="0" y="21"/>
                  </a:lnTo>
                  <a:lnTo>
                    <a:pt x="4" y="0"/>
                  </a:lnTo>
                  <a:lnTo>
                    <a:pt x="150" y="46"/>
                  </a:lnTo>
                  <a:lnTo>
                    <a:pt x="147" y="61"/>
                  </a:lnTo>
                  <a:close/>
                </a:path>
              </a:pathLst>
            </a:custGeom>
            <a:solidFill>
              <a:srgbClr val="4025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49"/>
            <p:cNvSpPr>
              <a:spLocks/>
            </p:cNvSpPr>
            <p:nvPr/>
          </p:nvSpPr>
          <p:spPr bwMode="auto">
            <a:xfrm>
              <a:off x="6399213" y="1252538"/>
              <a:ext cx="73025" cy="57150"/>
            </a:xfrm>
            <a:custGeom>
              <a:avLst/>
              <a:gdLst>
                <a:gd name="T0" fmla="*/ 24 w 24"/>
                <a:gd name="T1" fmla="*/ 7 h 19"/>
                <a:gd name="T2" fmla="*/ 12 w 24"/>
                <a:gd name="T3" fmla="*/ 19 h 19"/>
                <a:gd name="T4" fmla="*/ 0 w 24"/>
                <a:gd name="T5" fmla="*/ 7 h 19"/>
                <a:gd name="T6" fmla="*/ 12 w 24"/>
                <a:gd name="T7" fmla="*/ 4 h 19"/>
                <a:gd name="T8" fmla="*/ 24 w 24"/>
                <a:gd name="T9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9">
                  <a:moveTo>
                    <a:pt x="24" y="7"/>
                  </a:moveTo>
                  <a:cubicBezTo>
                    <a:pt x="24" y="13"/>
                    <a:pt x="19" y="19"/>
                    <a:pt x="12" y="19"/>
                  </a:cubicBezTo>
                  <a:cubicBezTo>
                    <a:pt x="6" y="19"/>
                    <a:pt x="0" y="14"/>
                    <a:pt x="0" y="7"/>
                  </a:cubicBezTo>
                  <a:cubicBezTo>
                    <a:pt x="0" y="1"/>
                    <a:pt x="5" y="4"/>
                    <a:pt x="12" y="4"/>
                  </a:cubicBezTo>
                  <a:cubicBezTo>
                    <a:pt x="18" y="4"/>
                    <a:pt x="24" y="0"/>
                    <a:pt x="24" y="7"/>
                  </a:cubicBezTo>
                  <a:close/>
                </a:path>
              </a:pathLst>
            </a:custGeom>
            <a:solidFill>
              <a:srgbClr val="4025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0"/>
            <p:cNvSpPr>
              <a:spLocks/>
            </p:cNvSpPr>
            <p:nvPr/>
          </p:nvSpPr>
          <p:spPr bwMode="auto">
            <a:xfrm>
              <a:off x="6819900" y="1273176"/>
              <a:ext cx="73025" cy="57150"/>
            </a:xfrm>
            <a:custGeom>
              <a:avLst/>
              <a:gdLst>
                <a:gd name="T0" fmla="*/ 24 w 24"/>
                <a:gd name="T1" fmla="*/ 7 h 19"/>
                <a:gd name="T2" fmla="*/ 12 w 24"/>
                <a:gd name="T3" fmla="*/ 19 h 19"/>
                <a:gd name="T4" fmla="*/ 0 w 24"/>
                <a:gd name="T5" fmla="*/ 8 h 19"/>
                <a:gd name="T6" fmla="*/ 12 w 24"/>
                <a:gd name="T7" fmla="*/ 0 h 19"/>
                <a:gd name="T8" fmla="*/ 24 w 24"/>
                <a:gd name="T9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9">
                  <a:moveTo>
                    <a:pt x="24" y="7"/>
                  </a:moveTo>
                  <a:cubicBezTo>
                    <a:pt x="24" y="13"/>
                    <a:pt x="19" y="19"/>
                    <a:pt x="12" y="19"/>
                  </a:cubicBezTo>
                  <a:cubicBezTo>
                    <a:pt x="6" y="19"/>
                    <a:pt x="1" y="14"/>
                    <a:pt x="0" y="8"/>
                  </a:cubicBezTo>
                  <a:cubicBezTo>
                    <a:pt x="0" y="1"/>
                    <a:pt x="5" y="0"/>
                    <a:pt x="12" y="0"/>
                  </a:cubicBezTo>
                  <a:cubicBezTo>
                    <a:pt x="18" y="0"/>
                    <a:pt x="24" y="0"/>
                    <a:pt x="24" y="7"/>
                  </a:cubicBezTo>
                  <a:close/>
                </a:path>
              </a:pathLst>
            </a:custGeom>
            <a:solidFill>
              <a:srgbClr val="4025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7762875" y="2505076"/>
              <a:ext cx="754063" cy="396875"/>
            </a:xfrm>
            <a:prstGeom prst="rect">
              <a:avLst/>
            </a:pr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7762875" y="2505076"/>
              <a:ext cx="7540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7800975" y="2552701"/>
              <a:ext cx="677863" cy="300038"/>
            </a:xfrm>
            <a:prstGeom prst="rect">
              <a:avLst/>
            </a:pr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7800975" y="2552701"/>
              <a:ext cx="677863" cy="300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Rectangle 55"/>
            <p:cNvSpPr>
              <a:spLocks noChangeArrowheads="1"/>
            </p:cNvSpPr>
            <p:nvPr/>
          </p:nvSpPr>
          <p:spPr bwMode="auto">
            <a:xfrm>
              <a:off x="7762875" y="2852738"/>
              <a:ext cx="754063" cy="393700"/>
            </a:xfrm>
            <a:prstGeom prst="rect">
              <a:avLst/>
            </a:pr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Rectangle 56"/>
            <p:cNvSpPr>
              <a:spLocks noChangeArrowheads="1"/>
            </p:cNvSpPr>
            <p:nvPr/>
          </p:nvSpPr>
          <p:spPr bwMode="auto">
            <a:xfrm>
              <a:off x="7762875" y="2852738"/>
              <a:ext cx="754063" cy="39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Rectangle 57"/>
            <p:cNvSpPr>
              <a:spLocks noChangeArrowheads="1"/>
            </p:cNvSpPr>
            <p:nvPr/>
          </p:nvSpPr>
          <p:spPr bwMode="auto">
            <a:xfrm>
              <a:off x="7800975" y="2901951"/>
              <a:ext cx="677863" cy="295275"/>
            </a:xfrm>
            <a:prstGeom prst="rect">
              <a:avLst/>
            </a:pr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Rectangle 58"/>
            <p:cNvSpPr>
              <a:spLocks noChangeArrowheads="1"/>
            </p:cNvSpPr>
            <p:nvPr/>
          </p:nvSpPr>
          <p:spPr bwMode="auto">
            <a:xfrm>
              <a:off x="7800975" y="2901951"/>
              <a:ext cx="677863" cy="29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Oval 59"/>
            <p:cNvSpPr>
              <a:spLocks noChangeArrowheads="1"/>
            </p:cNvSpPr>
            <p:nvPr/>
          </p:nvSpPr>
          <p:spPr bwMode="auto">
            <a:xfrm>
              <a:off x="8112125" y="2671763"/>
              <a:ext cx="73025" cy="87313"/>
            </a:xfrm>
            <a:prstGeom prst="ellipse">
              <a:avLst/>
            </a:prstGeom>
            <a:solidFill>
              <a:srgbClr val="6446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Oval 60"/>
            <p:cNvSpPr>
              <a:spLocks noChangeArrowheads="1"/>
            </p:cNvSpPr>
            <p:nvPr/>
          </p:nvSpPr>
          <p:spPr bwMode="auto">
            <a:xfrm>
              <a:off x="8104188" y="2659063"/>
              <a:ext cx="71438" cy="87313"/>
            </a:xfrm>
            <a:prstGeom prst="ellipse">
              <a:avLst/>
            </a:pr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Oval 61"/>
            <p:cNvSpPr>
              <a:spLocks noChangeArrowheads="1"/>
            </p:cNvSpPr>
            <p:nvPr/>
          </p:nvSpPr>
          <p:spPr bwMode="auto">
            <a:xfrm>
              <a:off x="8112125" y="3016251"/>
              <a:ext cx="73025" cy="87313"/>
            </a:xfrm>
            <a:prstGeom prst="ellipse">
              <a:avLst/>
            </a:prstGeom>
            <a:solidFill>
              <a:srgbClr val="6446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Oval 62"/>
            <p:cNvSpPr>
              <a:spLocks noChangeArrowheads="1"/>
            </p:cNvSpPr>
            <p:nvPr/>
          </p:nvSpPr>
          <p:spPr bwMode="auto">
            <a:xfrm>
              <a:off x="8104188" y="3003551"/>
              <a:ext cx="71438" cy="88900"/>
            </a:xfrm>
            <a:prstGeom prst="ellipse">
              <a:avLst/>
            </a:pr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Rectangle 63"/>
            <p:cNvSpPr>
              <a:spLocks noChangeArrowheads="1"/>
            </p:cNvSpPr>
            <p:nvPr/>
          </p:nvSpPr>
          <p:spPr bwMode="auto">
            <a:xfrm>
              <a:off x="8516938" y="2505076"/>
              <a:ext cx="373063" cy="741363"/>
            </a:xfrm>
            <a:prstGeom prst="rect">
              <a:avLst/>
            </a:pr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Rectangle 64"/>
            <p:cNvSpPr>
              <a:spLocks noChangeArrowheads="1"/>
            </p:cNvSpPr>
            <p:nvPr/>
          </p:nvSpPr>
          <p:spPr bwMode="auto">
            <a:xfrm>
              <a:off x="8516938" y="2505076"/>
              <a:ext cx="373063" cy="741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Rectangle 65"/>
            <p:cNvSpPr>
              <a:spLocks noChangeArrowheads="1"/>
            </p:cNvSpPr>
            <p:nvPr/>
          </p:nvSpPr>
          <p:spPr bwMode="auto">
            <a:xfrm>
              <a:off x="7716838" y="2438401"/>
              <a:ext cx="1220788" cy="66675"/>
            </a:xfrm>
            <a:prstGeom prst="rect">
              <a:avLst/>
            </a:prstGeom>
            <a:solidFill>
              <a:srgbClr val="8A6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Rectangle 66"/>
            <p:cNvSpPr>
              <a:spLocks noChangeArrowheads="1"/>
            </p:cNvSpPr>
            <p:nvPr/>
          </p:nvSpPr>
          <p:spPr bwMode="auto">
            <a:xfrm>
              <a:off x="7716838" y="2438401"/>
              <a:ext cx="1220788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67"/>
            <p:cNvSpPr>
              <a:spLocks/>
            </p:cNvSpPr>
            <p:nvPr/>
          </p:nvSpPr>
          <p:spPr bwMode="auto">
            <a:xfrm>
              <a:off x="7762875" y="2505076"/>
              <a:ext cx="754063" cy="114300"/>
            </a:xfrm>
            <a:custGeom>
              <a:avLst/>
              <a:gdLst>
                <a:gd name="T0" fmla="*/ 475 w 475"/>
                <a:gd name="T1" fmla="*/ 0 h 72"/>
                <a:gd name="T2" fmla="*/ 0 w 475"/>
                <a:gd name="T3" fmla="*/ 0 h 72"/>
                <a:gd name="T4" fmla="*/ 0 w 475"/>
                <a:gd name="T5" fmla="*/ 72 h 72"/>
                <a:gd name="T6" fmla="*/ 24 w 475"/>
                <a:gd name="T7" fmla="*/ 72 h 72"/>
                <a:gd name="T8" fmla="*/ 24 w 475"/>
                <a:gd name="T9" fmla="*/ 30 h 72"/>
                <a:gd name="T10" fmla="*/ 451 w 475"/>
                <a:gd name="T11" fmla="*/ 30 h 72"/>
                <a:gd name="T12" fmla="*/ 451 w 475"/>
                <a:gd name="T13" fmla="*/ 72 h 72"/>
                <a:gd name="T14" fmla="*/ 475 w 475"/>
                <a:gd name="T15" fmla="*/ 72 h 72"/>
                <a:gd name="T16" fmla="*/ 475 w 475"/>
                <a:gd name="T1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5" h="72">
                  <a:moveTo>
                    <a:pt x="475" y="0"/>
                  </a:moveTo>
                  <a:lnTo>
                    <a:pt x="0" y="0"/>
                  </a:lnTo>
                  <a:lnTo>
                    <a:pt x="0" y="72"/>
                  </a:lnTo>
                  <a:lnTo>
                    <a:pt x="24" y="72"/>
                  </a:lnTo>
                  <a:lnTo>
                    <a:pt x="24" y="30"/>
                  </a:lnTo>
                  <a:lnTo>
                    <a:pt x="451" y="30"/>
                  </a:lnTo>
                  <a:lnTo>
                    <a:pt x="451" y="72"/>
                  </a:lnTo>
                  <a:lnTo>
                    <a:pt x="475" y="72"/>
                  </a:lnTo>
                  <a:lnTo>
                    <a:pt x="475" y="0"/>
                  </a:lnTo>
                  <a:close/>
                </a:path>
              </a:pathLst>
            </a:cu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68"/>
            <p:cNvSpPr>
              <a:spLocks/>
            </p:cNvSpPr>
            <p:nvPr/>
          </p:nvSpPr>
          <p:spPr bwMode="auto">
            <a:xfrm>
              <a:off x="7762875" y="2505076"/>
              <a:ext cx="754063" cy="114300"/>
            </a:xfrm>
            <a:custGeom>
              <a:avLst/>
              <a:gdLst>
                <a:gd name="T0" fmla="*/ 475 w 475"/>
                <a:gd name="T1" fmla="*/ 0 h 72"/>
                <a:gd name="T2" fmla="*/ 0 w 475"/>
                <a:gd name="T3" fmla="*/ 0 h 72"/>
                <a:gd name="T4" fmla="*/ 0 w 475"/>
                <a:gd name="T5" fmla="*/ 72 h 72"/>
                <a:gd name="T6" fmla="*/ 24 w 475"/>
                <a:gd name="T7" fmla="*/ 72 h 72"/>
                <a:gd name="T8" fmla="*/ 24 w 475"/>
                <a:gd name="T9" fmla="*/ 30 h 72"/>
                <a:gd name="T10" fmla="*/ 451 w 475"/>
                <a:gd name="T11" fmla="*/ 30 h 72"/>
                <a:gd name="T12" fmla="*/ 451 w 475"/>
                <a:gd name="T13" fmla="*/ 72 h 72"/>
                <a:gd name="T14" fmla="*/ 475 w 475"/>
                <a:gd name="T15" fmla="*/ 72 h 72"/>
                <a:gd name="T16" fmla="*/ 475 w 475"/>
                <a:gd name="T1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5" h="72">
                  <a:moveTo>
                    <a:pt x="475" y="0"/>
                  </a:moveTo>
                  <a:lnTo>
                    <a:pt x="0" y="0"/>
                  </a:lnTo>
                  <a:lnTo>
                    <a:pt x="0" y="72"/>
                  </a:lnTo>
                  <a:lnTo>
                    <a:pt x="24" y="72"/>
                  </a:lnTo>
                  <a:lnTo>
                    <a:pt x="24" y="30"/>
                  </a:lnTo>
                  <a:lnTo>
                    <a:pt x="451" y="30"/>
                  </a:lnTo>
                  <a:lnTo>
                    <a:pt x="451" y="72"/>
                  </a:lnTo>
                  <a:lnTo>
                    <a:pt x="475" y="72"/>
                  </a:lnTo>
                  <a:lnTo>
                    <a:pt x="4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Rectangle 69"/>
            <p:cNvSpPr>
              <a:spLocks noChangeArrowheads="1"/>
            </p:cNvSpPr>
            <p:nvPr/>
          </p:nvSpPr>
          <p:spPr bwMode="auto">
            <a:xfrm>
              <a:off x="7800975" y="2552701"/>
              <a:ext cx="677863" cy="66675"/>
            </a:xfrm>
            <a:prstGeom prst="rect">
              <a:avLst/>
            </a:prstGeom>
            <a:solidFill>
              <a:srgbClr val="6446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Rectangle 70"/>
            <p:cNvSpPr>
              <a:spLocks noChangeArrowheads="1"/>
            </p:cNvSpPr>
            <p:nvPr/>
          </p:nvSpPr>
          <p:spPr bwMode="auto">
            <a:xfrm>
              <a:off x="7800975" y="2552701"/>
              <a:ext cx="677863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71"/>
            <p:cNvSpPr>
              <a:spLocks/>
            </p:cNvSpPr>
            <p:nvPr/>
          </p:nvSpPr>
          <p:spPr bwMode="auto">
            <a:xfrm>
              <a:off x="8516938" y="2505076"/>
              <a:ext cx="373063" cy="293688"/>
            </a:xfrm>
            <a:custGeom>
              <a:avLst/>
              <a:gdLst>
                <a:gd name="T0" fmla="*/ 235 w 235"/>
                <a:gd name="T1" fmla="*/ 0 h 185"/>
                <a:gd name="T2" fmla="*/ 0 w 235"/>
                <a:gd name="T3" fmla="*/ 0 h 185"/>
                <a:gd name="T4" fmla="*/ 0 w 235"/>
                <a:gd name="T5" fmla="*/ 72 h 185"/>
                <a:gd name="T6" fmla="*/ 235 w 235"/>
                <a:gd name="T7" fmla="*/ 185 h 185"/>
                <a:gd name="T8" fmla="*/ 235 w 235"/>
                <a:gd name="T9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185">
                  <a:moveTo>
                    <a:pt x="235" y="0"/>
                  </a:moveTo>
                  <a:lnTo>
                    <a:pt x="0" y="0"/>
                  </a:lnTo>
                  <a:lnTo>
                    <a:pt x="0" y="72"/>
                  </a:lnTo>
                  <a:lnTo>
                    <a:pt x="235" y="185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rgbClr val="6446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72"/>
            <p:cNvSpPr>
              <a:spLocks/>
            </p:cNvSpPr>
            <p:nvPr/>
          </p:nvSpPr>
          <p:spPr bwMode="auto">
            <a:xfrm>
              <a:off x="8516938" y="2505076"/>
              <a:ext cx="373063" cy="293688"/>
            </a:xfrm>
            <a:custGeom>
              <a:avLst/>
              <a:gdLst>
                <a:gd name="T0" fmla="*/ 235 w 235"/>
                <a:gd name="T1" fmla="*/ 0 h 185"/>
                <a:gd name="T2" fmla="*/ 0 w 235"/>
                <a:gd name="T3" fmla="*/ 0 h 185"/>
                <a:gd name="T4" fmla="*/ 0 w 235"/>
                <a:gd name="T5" fmla="*/ 72 h 185"/>
                <a:gd name="T6" fmla="*/ 235 w 235"/>
                <a:gd name="T7" fmla="*/ 185 h 185"/>
                <a:gd name="T8" fmla="*/ 235 w 235"/>
                <a:gd name="T9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185">
                  <a:moveTo>
                    <a:pt x="235" y="0"/>
                  </a:moveTo>
                  <a:lnTo>
                    <a:pt x="0" y="0"/>
                  </a:lnTo>
                  <a:lnTo>
                    <a:pt x="0" y="72"/>
                  </a:lnTo>
                  <a:lnTo>
                    <a:pt x="235" y="185"/>
                  </a:lnTo>
                  <a:lnTo>
                    <a:pt x="23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Rectangle 73"/>
            <p:cNvSpPr>
              <a:spLocks noChangeArrowheads="1"/>
            </p:cNvSpPr>
            <p:nvPr/>
          </p:nvSpPr>
          <p:spPr bwMode="auto">
            <a:xfrm>
              <a:off x="8478838" y="2438401"/>
              <a:ext cx="458788" cy="66675"/>
            </a:xfrm>
            <a:prstGeom prst="rect">
              <a:avLst/>
            </a:prstGeom>
            <a:solidFill>
              <a:srgbClr val="755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Rectangle 74"/>
            <p:cNvSpPr>
              <a:spLocks noChangeArrowheads="1"/>
            </p:cNvSpPr>
            <p:nvPr/>
          </p:nvSpPr>
          <p:spPr bwMode="auto">
            <a:xfrm>
              <a:off x="8258175" y="1709738"/>
              <a:ext cx="60325" cy="71278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Rectangle 75"/>
            <p:cNvSpPr>
              <a:spLocks noChangeArrowheads="1"/>
            </p:cNvSpPr>
            <p:nvPr/>
          </p:nvSpPr>
          <p:spPr bwMode="auto">
            <a:xfrm>
              <a:off x="8077200" y="2408238"/>
              <a:ext cx="422275" cy="301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76"/>
            <p:cNvSpPr>
              <a:spLocks/>
            </p:cNvSpPr>
            <p:nvPr/>
          </p:nvSpPr>
          <p:spPr bwMode="auto">
            <a:xfrm>
              <a:off x="7920038" y="1416051"/>
              <a:ext cx="736600" cy="481013"/>
            </a:xfrm>
            <a:custGeom>
              <a:avLst/>
              <a:gdLst>
                <a:gd name="T0" fmla="*/ 464 w 464"/>
                <a:gd name="T1" fmla="*/ 303 h 303"/>
                <a:gd name="T2" fmla="*/ 0 w 464"/>
                <a:gd name="T3" fmla="*/ 303 h 303"/>
                <a:gd name="T4" fmla="*/ 51 w 464"/>
                <a:gd name="T5" fmla="*/ 0 h 303"/>
                <a:gd name="T6" fmla="*/ 413 w 464"/>
                <a:gd name="T7" fmla="*/ 0 h 303"/>
                <a:gd name="T8" fmla="*/ 464 w 464"/>
                <a:gd name="T9" fmla="*/ 303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4" h="303">
                  <a:moveTo>
                    <a:pt x="464" y="303"/>
                  </a:moveTo>
                  <a:lnTo>
                    <a:pt x="0" y="303"/>
                  </a:lnTo>
                  <a:lnTo>
                    <a:pt x="51" y="0"/>
                  </a:lnTo>
                  <a:lnTo>
                    <a:pt x="413" y="0"/>
                  </a:lnTo>
                  <a:lnTo>
                    <a:pt x="464" y="303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77"/>
            <p:cNvSpPr>
              <a:spLocks/>
            </p:cNvSpPr>
            <p:nvPr/>
          </p:nvSpPr>
          <p:spPr bwMode="auto">
            <a:xfrm>
              <a:off x="6148388" y="414338"/>
              <a:ext cx="1281113" cy="1019175"/>
            </a:xfrm>
            <a:custGeom>
              <a:avLst/>
              <a:gdLst>
                <a:gd name="T0" fmla="*/ 169 w 424"/>
                <a:gd name="T1" fmla="*/ 194 h 337"/>
                <a:gd name="T2" fmla="*/ 0 w 424"/>
                <a:gd name="T3" fmla="*/ 242 h 337"/>
                <a:gd name="T4" fmla="*/ 29 w 424"/>
                <a:gd name="T5" fmla="*/ 213 h 337"/>
                <a:gd name="T6" fmla="*/ 30 w 424"/>
                <a:gd name="T7" fmla="*/ 191 h 337"/>
                <a:gd name="T8" fmla="*/ 29 w 424"/>
                <a:gd name="T9" fmla="*/ 192 h 337"/>
                <a:gd name="T10" fmla="*/ 31 w 424"/>
                <a:gd name="T11" fmla="*/ 187 h 337"/>
                <a:gd name="T12" fmla="*/ 420 w 424"/>
                <a:gd name="T13" fmla="*/ 221 h 337"/>
                <a:gd name="T14" fmla="*/ 422 w 424"/>
                <a:gd name="T15" fmla="*/ 233 h 337"/>
                <a:gd name="T16" fmla="*/ 401 w 424"/>
                <a:gd name="T17" fmla="*/ 305 h 337"/>
                <a:gd name="T18" fmla="*/ 377 w 424"/>
                <a:gd name="T19" fmla="*/ 307 h 337"/>
                <a:gd name="T20" fmla="*/ 366 w 424"/>
                <a:gd name="T21" fmla="*/ 209 h 337"/>
                <a:gd name="T22" fmla="*/ 292 w 424"/>
                <a:gd name="T23" fmla="*/ 261 h 337"/>
                <a:gd name="T24" fmla="*/ 328 w 424"/>
                <a:gd name="T25" fmla="*/ 195 h 337"/>
                <a:gd name="T26" fmla="*/ 189 w 424"/>
                <a:gd name="T27" fmla="*/ 262 h 337"/>
                <a:gd name="T28" fmla="*/ 260 w 424"/>
                <a:gd name="T29" fmla="*/ 196 h 337"/>
                <a:gd name="T30" fmla="*/ 97 w 424"/>
                <a:gd name="T31" fmla="*/ 244 h 337"/>
                <a:gd name="T32" fmla="*/ 169 w 424"/>
                <a:gd name="T33" fmla="*/ 194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4" h="337">
                  <a:moveTo>
                    <a:pt x="169" y="194"/>
                  </a:moveTo>
                  <a:cubicBezTo>
                    <a:pt x="133" y="209"/>
                    <a:pt x="78" y="225"/>
                    <a:pt x="0" y="242"/>
                  </a:cubicBezTo>
                  <a:cubicBezTo>
                    <a:pt x="11" y="232"/>
                    <a:pt x="20" y="222"/>
                    <a:pt x="29" y="213"/>
                  </a:cubicBezTo>
                  <a:cubicBezTo>
                    <a:pt x="29" y="205"/>
                    <a:pt x="29" y="198"/>
                    <a:pt x="30" y="191"/>
                  </a:cubicBezTo>
                  <a:cubicBezTo>
                    <a:pt x="30" y="191"/>
                    <a:pt x="29" y="192"/>
                    <a:pt x="29" y="192"/>
                  </a:cubicBezTo>
                  <a:cubicBezTo>
                    <a:pt x="29" y="191"/>
                    <a:pt x="30" y="189"/>
                    <a:pt x="31" y="187"/>
                  </a:cubicBezTo>
                  <a:cubicBezTo>
                    <a:pt x="60" y="0"/>
                    <a:pt x="419" y="20"/>
                    <a:pt x="420" y="221"/>
                  </a:cubicBezTo>
                  <a:cubicBezTo>
                    <a:pt x="421" y="225"/>
                    <a:pt x="421" y="229"/>
                    <a:pt x="422" y="233"/>
                  </a:cubicBezTo>
                  <a:cubicBezTo>
                    <a:pt x="424" y="256"/>
                    <a:pt x="411" y="281"/>
                    <a:pt x="401" y="305"/>
                  </a:cubicBezTo>
                  <a:cubicBezTo>
                    <a:pt x="390" y="329"/>
                    <a:pt x="374" y="337"/>
                    <a:pt x="377" y="307"/>
                  </a:cubicBezTo>
                  <a:cubicBezTo>
                    <a:pt x="380" y="278"/>
                    <a:pt x="377" y="239"/>
                    <a:pt x="366" y="209"/>
                  </a:cubicBezTo>
                  <a:cubicBezTo>
                    <a:pt x="350" y="225"/>
                    <a:pt x="326" y="243"/>
                    <a:pt x="292" y="261"/>
                  </a:cubicBezTo>
                  <a:cubicBezTo>
                    <a:pt x="311" y="235"/>
                    <a:pt x="322" y="213"/>
                    <a:pt x="328" y="195"/>
                  </a:cubicBezTo>
                  <a:cubicBezTo>
                    <a:pt x="308" y="218"/>
                    <a:pt x="265" y="242"/>
                    <a:pt x="189" y="262"/>
                  </a:cubicBezTo>
                  <a:cubicBezTo>
                    <a:pt x="224" y="236"/>
                    <a:pt x="247" y="214"/>
                    <a:pt x="260" y="196"/>
                  </a:cubicBezTo>
                  <a:cubicBezTo>
                    <a:pt x="234" y="218"/>
                    <a:pt x="182" y="236"/>
                    <a:pt x="97" y="244"/>
                  </a:cubicBezTo>
                  <a:cubicBezTo>
                    <a:pt x="128" y="226"/>
                    <a:pt x="152" y="209"/>
                    <a:pt x="169" y="194"/>
                  </a:cubicBezTo>
                  <a:close/>
                </a:path>
              </a:pathLst>
            </a:custGeom>
            <a:solidFill>
              <a:srgbClr val="969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6" name="矩形 5"/>
          <p:cNvSpPr/>
          <p:nvPr/>
        </p:nvSpPr>
        <p:spPr>
          <a:xfrm>
            <a:off x="1754584" y="3725864"/>
            <a:ext cx="8634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从以上图文我们可以得知，“晚睡”并不能够直接影响我们的健康，但由于工作和生活的牵绊导致我们有时不得不晚睡，因而让它背上了损害健康的大锅。晚睡其实没毛病，</a:t>
            </a:r>
            <a:endParaRPr lang="en-US" altLang="zh-CN" sz="2400" dirty="0">
              <a:solidFill>
                <a:schemeClr val="bg1"/>
              </a:solidFill>
              <a:latin typeface="站酷快乐体 " panose="02010600030101010101" pitchFamily="2" charset="-122"/>
              <a:ea typeface="站酷快乐体 " panose="02010600030101010101" pitchFamily="2" charset="-122"/>
            </a:endParaRPr>
          </a:p>
        </p:txBody>
      </p:sp>
      <p:sp>
        <p:nvSpPr>
          <p:cNvPr id="5" name="任意多边形 4"/>
          <p:cNvSpPr/>
          <p:nvPr/>
        </p:nvSpPr>
        <p:spPr>
          <a:xfrm>
            <a:off x="2983344" y="5040328"/>
            <a:ext cx="5920797" cy="554182"/>
          </a:xfrm>
          <a:custGeom>
            <a:avLst/>
            <a:gdLst>
              <a:gd name="connsiteX0" fmla="*/ 0 w 5892800"/>
              <a:gd name="connsiteY0" fmla="*/ 27709 h 581891"/>
              <a:gd name="connsiteX1" fmla="*/ 64655 w 5892800"/>
              <a:gd name="connsiteY1" fmla="*/ 581891 h 581891"/>
              <a:gd name="connsiteX2" fmla="*/ 5874328 w 5892800"/>
              <a:gd name="connsiteY2" fmla="*/ 360218 h 581891"/>
              <a:gd name="connsiteX3" fmla="*/ 5892800 w 5892800"/>
              <a:gd name="connsiteY3" fmla="*/ 0 h 581891"/>
              <a:gd name="connsiteX4" fmla="*/ 0 w 5892800"/>
              <a:gd name="connsiteY4" fmla="*/ 27709 h 581891"/>
              <a:gd name="connsiteX0" fmla="*/ 0 w 6068292"/>
              <a:gd name="connsiteY0" fmla="*/ 27709 h 581891"/>
              <a:gd name="connsiteX1" fmla="*/ 64655 w 6068292"/>
              <a:gd name="connsiteY1" fmla="*/ 581891 h 581891"/>
              <a:gd name="connsiteX2" fmla="*/ 6068292 w 6068292"/>
              <a:gd name="connsiteY2" fmla="*/ 461818 h 581891"/>
              <a:gd name="connsiteX3" fmla="*/ 5892800 w 6068292"/>
              <a:gd name="connsiteY3" fmla="*/ 0 h 581891"/>
              <a:gd name="connsiteX4" fmla="*/ 0 w 6068292"/>
              <a:gd name="connsiteY4" fmla="*/ 27709 h 581891"/>
              <a:gd name="connsiteX0" fmla="*/ 0 w 6068292"/>
              <a:gd name="connsiteY0" fmla="*/ 27709 h 581891"/>
              <a:gd name="connsiteX1" fmla="*/ 64655 w 6068292"/>
              <a:gd name="connsiteY1" fmla="*/ 581891 h 581891"/>
              <a:gd name="connsiteX2" fmla="*/ 6068292 w 6068292"/>
              <a:gd name="connsiteY2" fmla="*/ 461818 h 581891"/>
              <a:gd name="connsiteX3" fmla="*/ 6022109 w 6068292"/>
              <a:gd name="connsiteY3" fmla="*/ 0 h 581891"/>
              <a:gd name="connsiteX4" fmla="*/ 0 w 6068292"/>
              <a:gd name="connsiteY4" fmla="*/ 27709 h 581891"/>
              <a:gd name="connsiteX0" fmla="*/ 0 w 6022109"/>
              <a:gd name="connsiteY0" fmla="*/ 27709 h 581891"/>
              <a:gd name="connsiteX1" fmla="*/ 64655 w 6022109"/>
              <a:gd name="connsiteY1" fmla="*/ 581891 h 581891"/>
              <a:gd name="connsiteX2" fmla="*/ 5874328 w 6022109"/>
              <a:gd name="connsiteY2" fmla="*/ 489527 h 581891"/>
              <a:gd name="connsiteX3" fmla="*/ 6022109 w 6022109"/>
              <a:gd name="connsiteY3" fmla="*/ 0 h 581891"/>
              <a:gd name="connsiteX4" fmla="*/ 0 w 6022109"/>
              <a:gd name="connsiteY4" fmla="*/ 27709 h 581891"/>
              <a:gd name="connsiteX0" fmla="*/ 0 w 5911272"/>
              <a:gd name="connsiteY0" fmla="*/ 27709 h 581891"/>
              <a:gd name="connsiteX1" fmla="*/ 64655 w 5911272"/>
              <a:gd name="connsiteY1" fmla="*/ 581891 h 581891"/>
              <a:gd name="connsiteX2" fmla="*/ 5874328 w 5911272"/>
              <a:gd name="connsiteY2" fmla="*/ 489527 h 581891"/>
              <a:gd name="connsiteX3" fmla="*/ 5911272 w 5911272"/>
              <a:gd name="connsiteY3" fmla="*/ 0 h 581891"/>
              <a:gd name="connsiteX4" fmla="*/ 0 w 5911272"/>
              <a:gd name="connsiteY4" fmla="*/ 27709 h 581891"/>
              <a:gd name="connsiteX0" fmla="*/ 0 w 5920797"/>
              <a:gd name="connsiteY0" fmla="*/ 0 h 554182"/>
              <a:gd name="connsiteX1" fmla="*/ 64655 w 5920797"/>
              <a:gd name="connsiteY1" fmla="*/ 554182 h 554182"/>
              <a:gd name="connsiteX2" fmla="*/ 5874328 w 5920797"/>
              <a:gd name="connsiteY2" fmla="*/ 461818 h 554182"/>
              <a:gd name="connsiteX3" fmla="*/ 5920797 w 5920797"/>
              <a:gd name="connsiteY3" fmla="*/ 58016 h 554182"/>
              <a:gd name="connsiteX4" fmla="*/ 0 w 5920797"/>
              <a:gd name="connsiteY4" fmla="*/ 0 h 554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0797" h="554182">
                <a:moveTo>
                  <a:pt x="0" y="0"/>
                </a:moveTo>
                <a:lnTo>
                  <a:pt x="64655" y="554182"/>
                </a:lnTo>
                <a:lnTo>
                  <a:pt x="5874328" y="461818"/>
                </a:lnTo>
                <a:lnTo>
                  <a:pt x="5920797" y="5801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accent3"/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只要睡眠时间与我们生活、工作相适应，保证自己获得</a:t>
            </a:r>
            <a:endParaRPr lang="en-US" altLang="zh-CN" dirty="0">
              <a:solidFill>
                <a:schemeClr val="accent3"/>
              </a:solidFill>
              <a:latin typeface="站酷快乐体 " panose="02010600030101010101" pitchFamily="2" charset="-122"/>
              <a:ea typeface="站酷快乐体 " panose="02010600030101010101" pitchFamily="2" charset="-122"/>
            </a:endParaRPr>
          </a:p>
        </p:txBody>
      </p:sp>
      <p:sp>
        <p:nvSpPr>
          <p:cNvPr id="7" name="任意多边形 6"/>
          <p:cNvSpPr/>
          <p:nvPr/>
        </p:nvSpPr>
        <p:spPr>
          <a:xfrm>
            <a:off x="3439488" y="5492905"/>
            <a:ext cx="5008509" cy="651471"/>
          </a:xfrm>
          <a:custGeom>
            <a:avLst/>
            <a:gdLst>
              <a:gd name="connsiteX0" fmla="*/ 92364 w 5837382"/>
              <a:gd name="connsiteY0" fmla="*/ 0 h 628073"/>
              <a:gd name="connsiteX1" fmla="*/ 0 w 5837382"/>
              <a:gd name="connsiteY1" fmla="*/ 397163 h 628073"/>
              <a:gd name="connsiteX2" fmla="*/ 5717309 w 5837382"/>
              <a:gd name="connsiteY2" fmla="*/ 628073 h 628073"/>
              <a:gd name="connsiteX3" fmla="*/ 5837382 w 5837382"/>
              <a:gd name="connsiteY3" fmla="*/ 101600 h 628073"/>
              <a:gd name="connsiteX4" fmla="*/ 92364 w 5837382"/>
              <a:gd name="connsiteY4" fmla="*/ 0 h 628073"/>
              <a:gd name="connsiteX0" fmla="*/ 92364 w 5837150"/>
              <a:gd name="connsiteY0" fmla="*/ 18827 h 646900"/>
              <a:gd name="connsiteX1" fmla="*/ 0 w 5837150"/>
              <a:gd name="connsiteY1" fmla="*/ 415990 h 646900"/>
              <a:gd name="connsiteX2" fmla="*/ 5717309 w 5837150"/>
              <a:gd name="connsiteY2" fmla="*/ 646900 h 646900"/>
              <a:gd name="connsiteX3" fmla="*/ 5837150 w 5837150"/>
              <a:gd name="connsiteY3" fmla="*/ 0 h 646900"/>
              <a:gd name="connsiteX4" fmla="*/ 92364 w 5837150"/>
              <a:gd name="connsiteY4" fmla="*/ 18827 h 646900"/>
              <a:gd name="connsiteX0" fmla="*/ 92364 w 5837150"/>
              <a:gd name="connsiteY0" fmla="*/ 18827 h 498848"/>
              <a:gd name="connsiteX1" fmla="*/ 0 w 5837150"/>
              <a:gd name="connsiteY1" fmla="*/ 415990 h 498848"/>
              <a:gd name="connsiteX2" fmla="*/ 5714587 w 5837150"/>
              <a:gd name="connsiteY2" fmla="*/ 498848 h 498848"/>
              <a:gd name="connsiteX3" fmla="*/ 5837150 w 5837150"/>
              <a:gd name="connsiteY3" fmla="*/ 0 h 498848"/>
              <a:gd name="connsiteX4" fmla="*/ 92364 w 5837150"/>
              <a:gd name="connsiteY4" fmla="*/ 18827 h 498848"/>
              <a:gd name="connsiteX0" fmla="*/ 0 w 5744786"/>
              <a:gd name="connsiteY0" fmla="*/ 18827 h 498848"/>
              <a:gd name="connsiteX1" fmla="*/ 9332 w 5744786"/>
              <a:gd name="connsiteY1" fmla="*/ 483139 h 498848"/>
              <a:gd name="connsiteX2" fmla="*/ 5622223 w 5744786"/>
              <a:gd name="connsiteY2" fmla="*/ 498848 h 498848"/>
              <a:gd name="connsiteX3" fmla="*/ 5744786 w 5744786"/>
              <a:gd name="connsiteY3" fmla="*/ 0 h 498848"/>
              <a:gd name="connsiteX4" fmla="*/ 0 w 5744786"/>
              <a:gd name="connsiteY4" fmla="*/ 18827 h 498848"/>
              <a:gd name="connsiteX0" fmla="*/ 0 w 5744786"/>
              <a:gd name="connsiteY0" fmla="*/ 18827 h 670298"/>
              <a:gd name="connsiteX1" fmla="*/ 9332 w 5744786"/>
              <a:gd name="connsiteY1" fmla="*/ 483139 h 670298"/>
              <a:gd name="connsiteX2" fmla="*/ 5676849 w 5744786"/>
              <a:gd name="connsiteY2" fmla="*/ 670298 h 670298"/>
              <a:gd name="connsiteX3" fmla="*/ 5744786 w 5744786"/>
              <a:gd name="connsiteY3" fmla="*/ 0 h 670298"/>
              <a:gd name="connsiteX4" fmla="*/ 0 w 5744786"/>
              <a:gd name="connsiteY4" fmla="*/ 18827 h 670298"/>
              <a:gd name="connsiteX0" fmla="*/ 0 w 5744786"/>
              <a:gd name="connsiteY0" fmla="*/ 0 h 651471"/>
              <a:gd name="connsiteX1" fmla="*/ 9332 w 5744786"/>
              <a:gd name="connsiteY1" fmla="*/ 464312 h 651471"/>
              <a:gd name="connsiteX2" fmla="*/ 5676849 w 5744786"/>
              <a:gd name="connsiteY2" fmla="*/ 651471 h 651471"/>
              <a:gd name="connsiteX3" fmla="*/ 5744786 w 5744786"/>
              <a:gd name="connsiteY3" fmla="*/ 85948 h 651471"/>
              <a:gd name="connsiteX4" fmla="*/ 0 w 5744786"/>
              <a:gd name="connsiteY4" fmla="*/ 0 h 651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44786" h="651471">
                <a:moveTo>
                  <a:pt x="0" y="0"/>
                </a:moveTo>
                <a:lnTo>
                  <a:pt x="9332" y="464312"/>
                </a:lnTo>
                <a:lnTo>
                  <a:pt x="5676849" y="651471"/>
                </a:lnTo>
                <a:lnTo>
                  <a:pt x="5744786" y="859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充足的休息，依然可以身体倍儿棒。</a:t>
            </a:r>
          </a:p>
        </p:txBody>
      </p:sp>
    </p:spTree>
    <p:extLst>
      <p:ext uri="{BB962C8B-B14F-4D97-AF65-F5344CB8AC3E}">
        <p14:creationId xmlns:p14="http://schemas.microsoft.com/office/powerpoint/2010/main" val="1806519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任意多边形 81"/>
          <p:cNvSpPr/>
          <p:nvPr/>
        </p:nvSpPr>
        <p:spPr>
          <a:xfrm>
            <a:off x="2694040" y="597921"/>
            <a:ext cx="7569319" cy="654252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471333 w 3589867"/>
              <a:gd name="connsiteY2" fmla="*/ 389467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177800 w 3589867"/>
              <a:gd name="connsiteY5" fmla="*/ 355600 h 609601"/>
              <a:gd name="connsiteX6" fmla="*/ 0 w 3589867"/>
              <a:gd name="connsiteY6" fmla="*/ 101600 h 609601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537672 w 3589867"/>
              <a:gd name="connsiteY2" fmla="*/ 359795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177800 w 3589867"/>
              <a:gd name="connsiteY5" fmla="*/ 355600 h 609601"/>
              <a:gd name="connsiteX6" fmla="*/ 0 w 3589867"/>
              <a:gd name="connsiteY6" fmla="*/ 101600 h 609601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537672 w 3589867"/>
              <a:gd name="connsiteY2" fmla="*/ 359795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78292 w 3589867"/>
              <a:gd name="connsiteY5" fmla="*/ 355600 h 609601"/>
              <a:gd name="connsiteX6" fmla="*/ 0 w 3589867"/>
              <a:gd name="connsiteY6" fmla="*/ 101600 h 609601"/>
              <a:gd name="connsiteX0" fmla="*/ 0 w 3540113"/>
              <a:gd name="connsiteY0" fmla="*/ 79345 h 609601"/>
              <a:gd name="connsiteX1" fmla="*/ 3497779 w 3540113"/>
              <a:gd name="connsiteY1" fmla="*/ 0 h 609601"/>
              <a:gd name="connsiteX2" fmla="*/ 3487918 w 3540113"/>
              <a:gd name="connsiteY2" fmla="*/ 359795 h 609601"/>
              <a:gd name="connsiteX3" fmla="*/ 3540113 w 3540113"/>
              <a:gd name="connsiteY3" fmla="*/ 601133 h 609601"/>
              <a:gd name="connsiteX4" fmla="*/ 34913 w 3540113"/>
              <a:gd name="connsiteY4" fmla="*/ 609601 h 609601"/>
              <a:gd name="connsiteX5" fmla="*/ 28538 w 3540113"/>
              <a:gd name="connsiteY5" fmla="*/ 355600 h 609601"/>
              <a:gd name="connsiteX6" fmla="*/ 0 w 3540113"/>
              <a:gd name="connsiteY6" fmla="*/ 79345 h 609601"/>
              <a:gd name="connsiteX0" fmla="*/ 0 w 3540113"/>
              <a:gd name="connsiteY0" fmla="*/ 79345 h 609601"/>
              <a:gd name="connsiteX1" fmla="*/ 3497779 w 3540113"/>
              <a:gd name="connsiteY1" fmla="*/ 0 h 609601"/>
              <a:gd name="connsiteX2" fmla="*/ 3438164 w 3540113"/>
              <a:gd name="connsiteY2" fmla="*/ 352377 h 609601"/>
              <a:gd name="connsiteX3" fmla="*/ 3540113 w 3540113"/>
              <a:gd name="connsiteY3" fmla="*/ 601133 h 609601"/>
              <a:gd name="connsiteX4" fmla="*/ 34913 w 3540113"/>
              <a:gd name="connsiteY4" fmla="*/ 609601 h 609601"/>
              <a:gd name="connsiteX5" fmla="*/ 28538 w 3540113"/>
              <a:gd name="connsiteY5" fmla="*/ 355600 h 609601"/>
              <a:gd name="connsiteX6" fmla="*/ 0 w 3540113"/>
              <a:gd name="connsiteY6" fmla="*/ 79345 h 609601"/>
              <a:gd name="connsiteX0" fmla="*/ 0 w 3540113"/>
              <a:gd name="connsiteY0" fmla="*/ 79345 h 609601"/>
              <a:gd name="connsiteX1" fmla="*/ 3497779 w 3540113"/>
              <a:gd name="connsiteY1" fmla="*/ 0 h 609601"/>
              <a:gd name="connsiteX2" fmla="*/ 3438164 w 3540113"/>
              <a:gd name="connsiteY2" fmla="*/ 352377 h 609601"/>
              <a:gd name="connsiteX3" fmla="*/ 3540113 w 3540113"/>
              <a:gd name="connsiteY3" fmla="*/ 601133 h 609601"/>
              <a:gd name="connsiteX4" fmla="*/ 34913 w 3540113"/>
              <a:gd name="connsiteY4" fmla="*/ 609601 h 609601"/>
              <a:gd name="connsiteX5" fmla="*/ 68341 w 3540113"/>
              <a:gd name="connsiteY5" fmla="*/ 385273 h 609601"/>
              <a:gd name="connsiteX6" fmla="*/ 0 w 3540113"/>
              <a:gd name="connsiteY6" fmla="*/ 79345 h 609601"/>
              <a:gd name="connsiteX0" fmla="*/ 0 w 3540113"/>
              <a:gd name="connsiteY0" fmla="*/ 79345 h 609601"/>
              <a:gd name="connsiteX1" fmla="*/ 3497779 w 3540113"/>
              <a:gd name="connsiteY1" fmla="*/ 0 h 609601"/>
              <a:gd name="connsiteX2" fmla="*/ 3438164 w 3540113"/>
              <a:gd name="connsiteY2" fmla="*/ 352377 h 609601"/>
              <a:gd name="connsiteX3" fmla="*/ 3540113 w 3540113"/>
              <a:gd name="connsiteY3" fmla="*/ 601133 h 609601"/>
              <a:gd name="connsiteX4" fmla="*/ 34913 w 3540113"/>
              <a:gd name="connsiteY4" fmla="*/ 609601 h 609601"/>
              <a:gd name="connsiteX5" fmla="*/ 2431 w 3540113"/>
              <a:gd name="connsiteY5" fmla="*/ 394957 h 609601"/>
              <a:gd name="connsiteX6" fmla="*/ 0 w 3540113"/>
              <a:gd name="connsiteY6" fmla="*/ 79345 h 609601"/>
              <a:gd name="connsiteX0" fmla="*/ 0 w 3540113"/>
              <a:gd name="connsiteY0" fmla="*/ 79345 h 609601"/>
              <a:gd name="connsiteX1" fmla="*/ 3497779 w 3540113"/>
              <a:gd name="connsiteY1" fmla="*/ 0 h 609601"/>
              <a:gd name="connsiteX2" fmla="*/ 3531536 w 3540113"/>
              <a:gd name="connsiteY2" fmla="*/ 352377 h 609601"/>
              <a:gd name="connsiteX3" fmla="*/ 3540113 w 3540113"/>
              <a:gd name="connsiteY3" fmla="*/ 601133 h 609601"/>
              <a:gd name="connsiteX4" fmla="*/ 34913 w 3540113"/>
              <a:gd name="connsiteY4" fmla="*/ 609601 h 609601"/>
              <a:gd name="connsiteX5" fmla="*/ 2431 w 3540113"/>
              <a:gd name="connsiteY5" fmla="*/ 394957 h 609601"/>
              <a:gd name="connsiteX6" fmla="*/ 0 w 3540113"/>
              <a:gd name="connsiteY6" fmla="*/ 79345 h 609601"/>
              <a:gd name="connsiteX0" fmla="*/ 0 w 3531536"/>
              <a:gd name="connsiteY0" fmla="*/ 79345 h 609601"/>
              <a:gd name="connsiteX1" fmla="*/ 3497779 w 3531536"/>
              <a:gd name="connsiteY1" fmla="*/ 0 h 609601"/>
              <a:gd name="connsiteX2" fmla="*/ 3531536 w 3531536"/>
              <a:gd name="connsiteY2" fmla="*/ 352377 h 609601"/>
              <a:gd name="connsiteX3" fmla="*/ 3430263 w 3531536"/>
              <a:gd name="connsiteY3" fmla="*/ 581764 h 609601"/>
              <a:gd name="connsiteX4" fmla="*/ 34913 w 3531536"/>
              <a:gd name="connsiteY4" fmla="*/ 609601 h 609601"/>
              <a:gd name="connsiteX5" fmla="*/ 2431 w 3531536"/>
              <a:gd name="connsiteY5" fmla="*/ 394957 h 609601"/>
              <a:gd name="connsiteX6" fmla="*/ 0 w 3531536"/>
              <a:gd name="connsiteY6" fmla="*/ 79345 h 609601"/>
              <a:gd name="connsiteX0" fmla="*/ 41520 w 3573056"/>
              <a:gd name="connsiteY0" fmla="*/ 79345 h 609601"/>
              <a:gd name="connsiteX1" fmla="*/ 3539299 w 3573056"/>
              <a:gd name="connsiteY1" fmla="*/ 0 h 609601"/>
              <a:gd name="connsiteX2" fmla="*/ 3573056 w 3573056"/>
              <a:gd name="connsiteY2" fmla="*/ 352377 h 609601"/>
              <a:gd name="connsiteX3" fmla="*/ 3471783 w 3573056"/>
              <a:gd name="connsiteY3" fmla="*/ 581764 h 609601"/>
              <a:gd name="connsiteX4" fmla="*/ 76433 w 3573056"/>
              <a:gd name="connsiteY4" fmla="*/ 609601 h 609601"/>
              <a:gd name="connsiteX5" fmla="*/ 11 w 3573056"/>
              <a:gd name="connsiteY5" fmla="*/ 482119 h 609601"/>
              <a:gd name="connsiteX6" fmla="*/ 41520 w 3573056"/>
              <a:gd name="connsiteY6" fmla="*/ 79345 h 609601"/>
              <a:gd name="connsiteX0" fmla="*/ 41520 w 3539299"/>
              <a:gd name="connsiteY0" fmla="*/ 79345 h 609601"/>
              <a:gd name="connsiteX1" fmla="*/ 3539299 w 3539299"/>
              <a:gd name="connsiteY1" fmla="*/ 0 h 609601"/>
              <a:gd name="connsiteX2" fmla="*/ 3523624 w 3539299"/>
              <a:gd name="connsiteY2" fmla="*/ 400801 h 609601"/>
              <a:gd name="connsiteX3" fmla="*/ 3471783 w 3539299"/>
              <a:gd name="connsiteY3" fmla="*/ 581764 h 609601"/>
              <a:gd name="connsiteX4" fmla="*/ 76433 w 3539299"/>
              <a:gd name="connsiteY4" fmla="*/ 609601 h 609601"/>
              <a:gd name="connsiteX5" fmla="*/ 11 w 3539299"/>
              <a:gd name="connsiteY5" fmla="*/ 482119 h 609601"/>
              <a:gd name="connsiteX6" fmla="*/ 41520 w 3539299"/>
              <a:gd name="connsiteY6" fmla="*/ 79345 h 609601"/>
              <a:gd name="connsiteX0" fmla="*/ 0 w 3547212"/>
              <a:gd name="connsiteY0" fmla="*/ 98714 h 609601"/>
              <a:gd name="connsiteX1" fmla="*/ 3547212 w 3547212"/>
              <a:gd name="connsiteY1" fmla="*/ 0 h 609601"/>
              <a:gd name="connsiteX2" fmla="*/ 3531537 w 3547212"/>
              <a:gd name="connsiteY2" fmla="*/ 400801 h 609601"/>
              <a:gd name="connsiteX3" fmla="*/ 3479696 w 3547212"/>
              <a:gd name="connsiteY3" fmla="*/ 581764 h 609601"/>
              <a:gd name="connsiteX4" fmla="*/ 84346 w 3547212"/>
              <a:gd name="connsiteY4" fmla="*/ 609601 h 609601"/>
              <a:gd name="connsiteX5" fmla="*/ 7924 w 3547212"/>
              <a:gd name="connsiteY5" fmla="*/ 482119 h 609601"/>
              <a:gd name="connsiteX6" fmla="*/ 0 w 3547212"/>
              <a:gd name="connsiteY6" fmla="*/ 98714 h 609601"/>
              <a:gd name="connsiteX0" fmla="*/ 14077 w 3539319"/>
              <a:gd name="connsiteY0" fmla="*/ 205246 h 609601"/>
              <a:gd name="connsiteX1" fmla="*/ 3539319 w 3539319"/>
              <a:gd name="connsiteY1" fmla="*/ 0 h 609601"/>
              <a:gd name="connsiteX2" fmla="*/ 3523644 w 3539319"/>
              <a:gd name="connsiteY2" fmla="*/ 400801 h 609601"/>
              <a:gd name="connsiteX3" fmla="*/ 3471803 w 3539319"/>
              <a:gd name="connsiteY3" fmla="*/ 581764 h 609601"/>
              <a:gd name="connsiteX4" fmla="*/ 76453 w 3539319"/>
              <a:gd name="connsiteY4" fmla="*/ 609601 h 609601"/>
              <a:gd name="connsiteX5" fmla="*/ 31 w 3539319"/>
              <a:gd name="connsiteY5" fmla="*/ 482119 h 609601"/>
              <a:gd name="connsiteX6" fmla="*/ 14077 w 3539319"/>
              <a:gd name="connsiteY6" fmla="*/ 205246 h 609601"/>
              <a:gd name="connsiteX0" fmla="*/ 14077 w 3539319"/>
              <a:gd name="connsiteY0" fmla="*/ 205246 h 609601"/>
              <a:gd name="connsiteX1" fmla="*/ 3539319 w 3539319"/>
              <a:gd name="connsiteY1" fmla="*/ 0 h 609601"/>
              <a:gd name="connsiteX2" fmla="*/ 3474212 w 3539319"/>
              <a:gd name="connsiteY2" fmla="*/ 410486 h 609601"/>
              <a:gd name="connsiteX3" fmla="*/ 3471803 w 3539319"/>
              <a:gd name="connsiteY3" fmla="*/ 581764 h 609601"/>
              <a:gd name="connsiteX4" fmla="*/ 76453 w 3539319"/>
              <a:gd name="connsiteY4" fmla="*/ 609601 h 609601"/>
              <a:gd name="connsiteX5" fmla="*/ 31 w 3539319"/>
              <a:gd name="connsiteY5" fmla="*/ 482119 h 609601"/>
              <a:gd name="connsiteX6" fmla="*/ 14077 w 3539319"/>
              <a:gd name="connsiteY6" fmla="*/ 205246 h 609601"/>
              <a:gd name="connsiteX0" fmla="*/ 14077 w 3474212"/>
              <a:gd name="connsiteY0" fmla="*/ 94563 h 498918"/>
              <a:gd name="connsiteX1" fmla="*/ 3398384 w 3474212"/>
              <a:gd name="connsiteY1" fmla="*/ 0 h 498918"/>
              <a:gd name="connsiteX2" fmla="*/ 3474212 w 3474212"/>
              <a:gd name="connsiteY2" fmla="*/ 299803 h 498918"/>
              <a:gd name="connsiteX3" fmla="*/ 3471803 w 3474212"/>
              <a:gd name="connsiteY3" fmla="*/ 471081 h 498918"/>
              <a:gd name="connsiteX4" fmla="*/ 76453 w 3474212"/>
              <a:gd name="connsiteY4" fmla="*/ 498918 h 498918"/>
              <a:gd name="connsiteX5" fmla="*/ 31 w 3474212"/>
              <a:gd name="connsiteY5" fmla="*/ 371436 h 498918"/>
              <a:gd name="connsiteX6" fmla="*/ 14077 w 3474212"/>
              <a:gd name="connsiteY6" fmla="*/ 94563 h 498918"/>
              <a:gd name="connsiteX0" fmla="*/ 14077 w 3471803"/>
              <a:gd name="connsiteY0" fmla="*/ 94563 h 498918"/>
              <a:gd name="connsiteX1" fmla="*/ 3398384 w 3471803"/>
              <a:gd name="connsiteY1" fmla="*/ 0 h 498918"/>
              <a:gd name="connsiteX2" fmla="*/ 3320465 w 3471803"/>
              <a:gd name="connsiteY2" fmla="*/ 355145 h 498918"/>
              <a:gd name="connsiteX3" fmla="*/ 3471803 w 3471803"/>
              <a:gd name="connsiteY3" fmla="*/ 471081 h 498918"/>
              <a:gd name="connsiteX4" fmla="*/ 76453 w 3471803"/>
              <a:gd name="connsiteY4" fmla="*/ 498918 h 498918"/>
              <a:gd name="connsiteX5" fmla="*/ 31 w 3471803"/>
              <a:gd name="connsiteY5" fmla="*/ 371436 h 498918"/>
              <a:gd name="connsiteX6" fmla="*/ 14077 w 3471803"/>
              <a:gd name="connsiteY6" fmla="*/ 94563 h 498918"/>
              <a:gd name="connsiteX0" fmla="*/ 19903 w 3477629"/>
              <a:gd name="connsiteY0" fmla="*/ 94563 h 498918"/>
              <a:gd name="connsiteX1" fmla="*/ 3404210 w 3477629"/>
              <a:gd name="connsiteY1" fmla="*/ 0 h 498918"/>
              <a:gd name="connsiteX2" fmla="*/ 3326291 w 3477629"/>
              <a:gd name="connsiteY2" fmla="*/ 355145 h 498918"/>
              <a:gd name="connsiteX3" fmla="*/ 3477629 w 3477629"/>
              <a:gd name="connsiteY3" fmla="*/ 471081 h 498918"/>
              <a:gd name="connsiteX4" fmla="*/ 82279 w 3477629"/>
              <a:gd name="connsiteY4" fmla="*/ 498918 h 498918"/>
              <a:gd name="connsiteX5" fmla="*/ 22 w 3477629"/>
              <a:gd name="connsiteY5" fmla="*/ 429545 h 498918"/>
              <a:gd name="connsiteX6" fmla="*/ 19903 w 3477629"/>
              <a:gd name="connsiteY6" fmla="*/ 94563 h 498918"/>
              <a:gd name="connsiteX0" fmla="*/ 19903 w 3477629"/>
              <a:gd name="connsiteY0" fmla="*/ 94563 h 498918"/>
              <a:gd name="connsiteX1" fmla="*/ 3404210 w 3477629"/>
              <a:gd name="connsiteY1" fmla="*/ 0 h 498918"/>
              <a:gd name="connsiteX2" fmla="*/ 3367135 w 3477629"/>
              <a:gd name="connsiteY2" fmla="*/ 384199 h 498918"/>
              <a:gd name="connsiteX3" fmla="*/ 3477629 w 3477629"/>
              <a:gd name="connsiteY3" fmla="*/ 471081 h 498918"/>
              <a:gd name="connsiteX4" fmla="*/ 82279 w 3477629"/>
              <a:gd name="connsiteY4" fmla="*/ 498918 h 498918"/>
              <a:gd name="connsiteX5" fmla="*/ 22 w 3477629"/>
              <a:gd name="connsiteY5" fmla="*/ 429545 h 498918"/>
              <a:gd name="connsiteX6" fmla="*/ 19903 w 3477629"/>
              <a:gd name="connsiteY6" fmla="*/ 94563 h 498918"/>
              <a:gd name="connsiteX0" fmla="*/ 19903 w 3477629"/>
              <a:gd name="connsiteY0" fmla="*/ 94563 h 498918"/>
              <a:gd name="connsiteX1" fmla="*/ 3404210 w 3477629"/>
              <a:gd name="connsiteY1" fmla="*/ 0 h 498918"/>
              <a:gd name="connsiteX2" fmla="*/ 3367135 w 3477629"/>
              <a:gd name="connsiteY2" fmla="*/ 384199 h 498918"/>
              <a:gd name="connsiteX3" fmla="*/ 3477629 w 3477629"/>
              <a:gd name="connsiteY3" fmla="*/ 471081 h 498918"/>
              <a:gd name="connsiteX4" fmla="*/ 82279 w 3477629"/>
              <a:gd name="connsiteY4" fmla="*/ 498918 h 498918"/>
              <a:gd name="connsiteX5" fmla="*/ 22 w 3477629"/>
              <a:gd name="connsiteY5" fmla="*/ 487653 h 498918"/>
              <a:gd name="connsiteX6" fmla="*/ 19903 w 3477629"/>
              <a:gd name="connsiteY6" fmla="*/ 94563 h 498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77629" h="498918">
                <a:moveTo>
                  <a:pt x="19903" y="94563"/>
                </a:moveTo>
                <a:lnTo>
                  <a:pt x="3404210" y="0"/>
                </a:lnTo>
                <a:lnTo>
                  <a:pt x="3367135" y="384199"/>
                </a:lnTo>
                <a:lnTo>
                  <a:pt x="3477629" y="471081"/>
                </a:lnTo>
                <a:lnTo>
                  <a:pt x="82279" y="498918"/>
                </a:lnTo>
                <a:cubicBezTo>
                  <a:pt x="54860" y="475794"/>
                  <a:pt x="27441" y="510777"/>
                  <a:pt x="22" y="487653"/>
                </a:cubicBezTo>
                <a:cubicBezTo>
                  <a:pt x="-788" y="382449"/>
                  <a:pt x="20713" y="199767"/>
                  <a:pt x="19903" y="94563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accent5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美国癌症协会领导的一项大型研究，在长达</a:t>
            </a:r>
            <a:r>
              <a:rPr lang="en-US" altLang="zh-CN" dirty="0">
                <a:solidFill>
                  <a:schemeClr val="accent5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</a:t>
            </a:r>
            <a:r>
              <a:rPr lang="zh-CN" altLang="en-US" dirty="0">
                <a:solidFill>
                  <a:schemeClr val="accent5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年的追踪时间内，发现</a:t>
            </a:r>
          </a:p>
        </p:txBody>
      </p:sp>
      <p:sp>
        <p:nvSpPr>
          <p:cNvPr id="81" name="任意多边形 80"/>
          <p:cNvSpPr/>
          <p:nvPr/>
        </p:nvSpPr>
        <p:spPr>
          <a:xfrm>
            <a:off x="1828800" y="1100200"/>
            <a:ext cx="9128813" cy="799395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471333 w 3589867"/>
              <a:gd name="connsiteY2" fmla="*/ 389467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177800 w 3589867"/>
              <a:gd name="connsiteY5" fmla="*/ 355600 h 609601"/>
              <a:gd name="connsiteX6" fmla="*/ 0 w 3589867"/>
              <a:gd name="connsiteY6" fmla="*/ 101600 h 609601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537672 w 3589867"/>
              <a:gd name="connsiteY2" fmla="*/ 359795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177800 w 3589867"/>
              <a:gd name="connsiteY5" fmla="*/ 355600 h 609601"/>
              <a:gd name="connsiteX6" fmla="*/ 0 w 3589867"/>
              <a:gd name="connsiteY6" fmla="*/ 101600 h 609601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537672 w 3589867"/>
              <a:gd name="connsiteY2" fmla="*/ 359795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78292 w 3589867"/>
              <a:gd name="connsiteY5" fmla="*/ 355600 h 609601"/>
              <a:gd name="connsiteX6" fmla="*/ 0 w 3589867"/>
              <a:gd name="connsiteY6" fmla="*/ 101600 h 609601"/>
              <a:gd name="connsiteX0" fmla="*/ 0 w 3540113"/>
              <a:gd name="connsiteY0" fmla="*/ 79345 h 609601"/>
              <a:gd name="connsiteX1" fmla="*/ 3497779 w 3540113"/>
              <a:gd name="connsiteY1" fmla="*/ 0 h 609601"/>
              <a:gd name="connsiteX2" fmla="*/ 3487918 w 3540113"/>
              <a:gd name="connsiteY2" fmla="*/ 359795 h 609601"/>
              <a:gd name="connsiteX3" fmla="*/ 3540113 w 3540113"/>
              <a:gd name="connsiteY3" fmla="*/ 601133 h 609601"/>
              <a:gd name="connsiteX4" fmla="*/ 34913 w 3540113"/>
              <a:gd name="connsiteY4" fmla="*/ 609601 h 609601"/>
              <a:gd name="connsiteX5" fmla="*/ 28538 w 3540113"/>
              <a:gd name="connsiteY5" fmla="*/ 355600 h 609601"/>
              <a:gd name="connsiteX6" fmla="*/ 0 w 3540113"/>
              <a:gd name="connsiteY6" fmla="*/ 79345 h 609601"/>
              <a:gd name="connsiteX0" fmla="*/ 0 w 3540113"/>
              <a:gd name="connsiteY0" fmla="*/ 79345 h 609601"/>
              <a:gd name="connsiteX1" fmla="*/ 3497779 w 3540113"/>
              <a:gd name="connsiteY1" fmla="*/ 0 h 609601"/>
              <a:gd name="connsiteX2" fmla="*/ 3438164 w 3540113"/>
              <a:gd name="connsiteY2" fmla="*/ 352377 h 609601"/>
              <a:gd name="connsiteX3" fmla="*/ 3540113 w 3540113"/>
              <a:gd name="connsiteY3" fmla="*/ 601133 h 609601"/>
              <a:gd name="connsiteX4" fmla="*/ 34913 w 3540113"/>
              <a:gd name="connsiteY4" fmla="*/ 609601 h 609601"/>
              <a:gd name="connsiteX5" fmla="*/ 28538 w 3540113"/>
              <a:gd name="connsiteY5" fmla="*/ 355600 h 609601"/>
              <a:gd name="connsiteX6" fmla="*/ 0 w 3540113"/>
              <a:gd name="connsiteY6" fmla="*/ 79345 h 609601"/>
              <a:gd name="connsiteX0" fmla="*/ 0 w 3540113"/>
              <a:gd name="connsiteY0" fmla="*/ 79345 h 609601"/>
              <a:gd name="connsiteX1" fmla="*/ 3497779 w 3540113"/>
              <a:gd name="connsiteY1" fmla="*/ 0 h 609601"/>
              <a:gd name="connsiteX2" fmla="*/ 3438164 w 3540113"/>
              <a:gd name="connsiteY2" fmla="*/ 352377 h 609601"/>
              <a:gd name="connsiteX3" fmla="*/ 3540113 w 3540113"/>
              <a:gd name="connsiteY3" fmla="*/ 601133 h 609601"/>
              <a:gd name="connsiteX4" fmla="*/ 34913 w 3540113"/>
              <a:gd name="connsiteY4" fmla="*/ 609601 h 609601"/>
              <a:gd name="connsiteX5" fmla="*/ 68341 w 3540113"/>
              <a:gd name="connsiteY5" fmla="*/ 385273 h 609601"/>
              <a:gd name="connsiteX6" fmla="*/ 0 w 3540113"/>
              <a:gd name="connsiteY6" fmla="*/ 79345 h 60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0113" h="609601">
                <a:moveTo>
                  <a:pt x="0" y="79345"/>
                </a:moveTo>
                <a:lnTo>
                  <a:pt x="3497779" y="0"/>
                </a:lnTo>
                <a:lnTo>
                  <a:pt x="3438164" y="352377"/>
                </a:lnTo>
                <a:lnTo>
                  <a:pt x="3540113" y="601133"/>
                </a:lnTo>
                <a:lnTo>
                  <a:pt x="34913" y="609601"/>
                </a:lnTo>
                <a:lnTo>
                  <a:pt x="68341" y="385273"/>
                </a:lnTo>
                <a:lnTo>
                  <a:pt x="0" y="7934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每晚睡</a:t>
            </a:r>
            <a:r>
              <a:rPr lang="en-US" altLang="zh-CN" sz="3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8</a:t>
            </a:r>
            <a:r>
              <a:rPr lang="zh-CN" altLang="en-US" sz="3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小时的人比睡</a:t>
            </a:r>
            <a:r>
              <a:rPr lang="en-US" altLang="zh-CN" sz="3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</a:t>
            </a:r>
            <a:r>
              <a:rPr lang="zh-CN" altLang="en-US" sz="3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个小时的人死亡率更高</a:t>
            </a:r>
            <a:endParaRPr lang="zh-CN" altLang="en-US" sz="3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35475" y="5850712"/>
            <a:ext cx="69210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b="0" i="0" u="none" strike="noStrike" dirty="0">
                <a:solidFill>
                  <a:schemeClr val="accent3">
                    <a:lumMod val="50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每晚睡眠</a:t>
            </a:r>
            <a:r>
              <a:rPr lang="en-US" altLang="zh-CN" sz="1400" b="0" i="0" u="none" strike="noStrike" dirty="0">
                <a:solidFill>
                  <a:schemeClr val="accent3">
                    <a:lumMod val="50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8</a:t>
            </a:r>
            <a:r>
              <a:rPr lang="zh-CN" altLang="en-US" sz="1400" b="0" i="0" u="none" strike="noStrike" dirty="0">
                <a:solidFill>
                  <a:schemeClr val="accent3">
                    <a:lumMod val="50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个小时的人的死亡率竟要比每晚睡</a:t>
            </a:r>
            <a:r>
              <a:rPr lang="en-US" altLang="zh-CN" sz="1400" b="0" i="0" u="none" strike="noStrike" dirty="0">
                <a:solidFill>
                  <a:schemeClr val="accent3">
                    <a:lumMod val="50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7</a:t>
            </a:r>
            <a:r>
              <a:rPr lang="zh-CN" altLang="en-US" sz="1400" b="0" i="0" u="none" strike="noStrike" dirty="0">
                <a:solidFill>
                  <a:schemeClr val="accent3">
                    <a:lumMod val="50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个小时的人高出</a:t>
            </a:r>
            <a:r>
              <a:rPr lang="en-US" altLang="zh-CN" sz="1400" b="0" i="0" u="none" strike="noStrike" dirty="0">
                <a:solidFill>
                  <a:schemeClr val="accent3">
                    <a:lumMod val="50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12%</a:t>
            </a:r>
            <a:endParaRPr lang="zh-CN" altLang="en-US" sz="1400" b="0" i="0" u="none" strike="noStrike" dirty="0">
              <a:solidFill>
                <a:schemeClr val="accent3">
                  <a:lumMod val="50000"/>
                </a:schemeClr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2395924" y="5527743"/>
            <a:ext cx="7510076" cy="45720"/>
          </a:xfrm>
          <a:prstGeom prst="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3" name="组合 82"/>
          <p:cNvGrpSpPr/>
          <p:nvPr/>
        </p:nvGrpSpPr>
        <p:grpSpPr>
          <a:xfrm>
            <a:off x="5475037" y="2225217"/>
            <a:ext cx="1326757" cy="1150433"/>
            <a:chOff x="7232190" y="2225218"/>
            <a:chExt cx="1326757" cy="1036460"/>
          </a:xfrm>
        </p:grpSpPr>
        <p:sp>
          <p:nvSpPr>
            <p:cNvPr id="51" name="Rectangle 16"/>
            <p:cNvSpPr>
              <a:spLocks noChangeArrowheads="1"/>
            </p:cNvSpPr>
            <p:nvPr/>
          </p:nvSpPr>
          <p:spPr bwMode="auto">
            <a:xfrm>
              <a:off x="7309856" y="2225218"/>
              <a:ext cx="729367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36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Impact" panose="020B0806030902050204" pitchFamily="34" charset="0"/>
                </a:rPr>
                <a:t>12%</a:t>
              </a:r>
              <a:endParaRPr kumimoji="0" lang="zh-CN" altLang="zh-CN" sz="3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auto">
            <a:xfrm rot="847505">
              <a:off x="7232190" y="2320269"/>
              <a:ext cx="1326757" cy="941409"/>
            </a:xfrm>
            <a:custGeom>
              <a:avLst/>
              <a:gdLst>
                <a:gd name="T0" fmla="*/ 1329 w 1329"/>
                <a:gd name="T1" fmla="*/ 0 h 943"/>
                <a:gd name="T2" fmla="*/ 852 w 1329"/>
                <a:gd name="T3" fmla="*/ 0 h 943"/>
                <a:gd name="T4" fmla="*/ 852 w 1329"/>
                <a:gd name="T5" fmla="*/ 159 h 943"/>
                <a:gd name="T6" fmla="*/ 1025 w 1329"/>
                <a:gd name="T7" fmla="*/ 159 h 943"/>
                <a:gd name="T8" fmla="*/ 634 w 1329"/>
                <a:gd name="T9" fmla="*/ 574 h 943"/>
                <a:gd name="T10" fmla="*/ 263 w 1329"/>
                <a:gd name="T11" fmla="*/ 554 h 943"/>
                <a:gd name="T12" fmla="*/ 0 w 1329"/>
                <a:gd name="T13" fmla="*/ 943 h 943"/>
                <a:gd name="T14" fmla="*/ 105 w 1329"/>
                <a:gd name="T15" fmla="*/ 943 h 943"/>
                <a:gd name="T16" fmla="*/ 287 w 1329"/>
                <a:gd name="T17" fmla="*/ 714 h 943"/>
                <a:gd name="T18" fmla="*/ 666 w 1329"/>
                <a:gd name="T19" fmla="*/ 771 h 943"/>
                <a:gd name="T20" fmla="*/ 1151 w 1329"/>
                <a:gd name="T21" fmla="*/ 331 h 943"/>
                <a:gd name="T22" fmla="*/ 1151 w 1329"/>
                <a:gd name="T23" fmla="*/ 482 h 943"/>
                <a:gd name="T24" fmla="*/ 1329 w 1329"/>
                <a:gd name="T25" fmla="*/ 482 h 943"/>
                <a:gd name="T26" fmla="*/ 1329 w 1329"/>
                <a:gd name="T27" fmla="*/ 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29" h="943">
                  <a:moveTo>
                    <a:pt x="1329" y="0"/>
                  </a:moveTo>
                  <a:lnTo>
                    <a:pt x="852" y="0"/>
                  </a:lnTo>
                  <a:lnTo>
                    <a:pt x="852" y="159"/>
                  </a:lnTo>
                  <a:lnTo>
                    <a:pt x="1025" y="159"/>
                  </a:lnTo>
                  <a:lnTo>
                    <a:pt x="634" y="574"/>
                  </a:lnTo>
                  <a:lnTo>
                    <a:pt x="263" y="554"/>
                  </a:lnTo>
                  <a:lnTo>
                    <a:pt x="0" y="943"/>
                  </a:lnTo>
                  <a:lnTo>
                    <a:pt x="105" y="943"/>
                  </a:lnTo>
                  <a:lnTo>
                    <a:pt x="287" y="714"/>
                  </a:lnTo>
                  <a:lnTo>
                    <a:pt x="666" y="771"/>
                  </a:lnTo>
                  <a:lnTo>
                    <a:pt x="1151" y="331"/>
                  </a:lnTo>
                  <a:lnTo>
                    <a:pt x="1151" y="482"/>
                  </a:lnTo>
                  <a:lnTo>
                    <a:pt x="1329" y="482"/>
                  </a:lnTo>
                  <a:lnTo>
                    <a:pt x="1329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232708" y="3102675"/>
            <a:ext cx="2267938" cy="2417587"/>
            <a:chOff x="3572991" y="3102675"/>
            <a:chExt cx="2267938" cy="2417587"/>
          </a:xfrm>
        </p:grpSpPr>
        <p:sp>
          <p:nvSpPr>
            <p:cNvPr id="54" name="Rectangle 16"/>
            <p:cNvSpPr>
              <a:spLocks noChangeArrowheads="1"/>
            </p:cNvSpPr>
            <p:nvPr/>
          </p:nvSpPr>
          <p:spPr bwMode="auto">
            <a:xfrm>
              <a:off x="3719399" y="3796713"/>
              <a:ext cx="461665" cy="1415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zh-CN" sz="9200" b="1" dirty="0">
                  <a:solidFill>
                    <a:schemeClr val="accent3">
                      <a:lumMod val="50000"/>
                    </a:schemeClr>
                  </a:solidFill>
                  <a:latin typeface="Impact" panose="020B0806030902050204" pitchFamily="34" charset="0"/>
                </a:rPr>
                <a:t>7</a:t>
              </a:r>
              <a:endParaRPr kumimoji="0" lang="zh-CN" altLang="zh-CN" sz="18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>
              <a:off x="3611298" y="3383132"/>
              <a:ext cx="66665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b="0" i="0" u="none" strike="noStrike" dirty="0">
                  <a:solidFill>
                    <a:schemeClr val="accent3"/>
                  </a:solidFill>
                  <a:effectLst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睡眠</a:t>
              </a:r>
              <a:endParaRPr lang="en-US" altLang="zh-CN" b="0" i="0" u="none" strike="noStrike" dirty="0">
                <a:solidFill>
                  <a:schemeClr val="accent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r>
                <a:rPr lang="zh-CN" altLang="en-US" b="0" i="0" u="none" strike="noStrike" dirty="0">
                  <a:solidFill>
                    <a:schemeClr val="accent3"/>
                  </a:solidFill>
                  <a:effectLst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时间</a:t>
              </a:r>
            </a:p>
          </p:txBody>
        </p:sp>
        <p:sp>
          <p:nvSpPr>
            <p:cNvPr id="56" name="矩形 55"/>
            <p:cNvSpPr/>
            <p:nvPr/>
          </p:nvSpPr>
          <p:spPr>
            <a:xfrm>
              <a:off x="3575277" y="4954080"/>
              <a:ext cx="7360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dirty="0">
                  <a:solidFill>
                    <a:schemeClr val="accent3"/>
                  </a:solidFill>
                  <a:latin typeface="Impact" panose="020B0806030902050204" pitchFamily="34" charset="0"/>
                </a:rPr>
                <a:t>hours</a:t>
              </a:r>
              <a:endParaRPr lang="zh-CN" altLang="zh-CN" sz="800" dirty="0">
                <a:solidFill>
                  <a:schemeClr val="accent3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60" name="组合 59"/>
            <p:cNvGrpSpPr/>
            <p:nvPr/>
          </p:nvGrpSpPr>
          <p:grpSpPr>
            <a:xfrm>
              <a:off x="4338344" y="3102675"/>
              <a:ext cx="898911" cy="2358626"/>
              <a:chOff x="7588372" y="2914230"/>
              <a:chExt cx="898911" cy="2358626"/>
            </a:xfrm>
            <a:pattFill prst="dkUpDiag">
              <a:fgClr>
                <a:schemeClr val="accent1"/>
              </a:fgClr>
              <a:bgClr>
                <a:schemeClr val="bg1"/>
              </a:bgClr>
            </a:pattFill>
          </p:grpSpPr>
          <p:sp>
            <p:nvSpPr>
              <p:cNvPr id="61" name="矩形 60"/>
              <p:cNvSpPr/>
              <p:nvPr/>
            </p:nvSpPr>
            <p:spPr>
              <a:xfrm>
                <a:off x="7588372" y="4862034"/>
                <a:ext cx="898911" cy="41082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2" name="矩形 61"/>
              <p:cNvSpPr/>
              <p:nvPr/>
            </p:nvSpPr>
            <p:spPr>
              <a:xfrm>
                <a:off x="7588372" y="4375083"/>
                <a:ext cx="898911" cy="41082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3" name="矩形 62"/>
              <p:cNvSpPr/>
              <p:nvPr/>
            </p:nvSpPr>
            <p:spPr>
              <a:xfrm>
                <a:off x="7588372" y="3888132"/>
                <a:ext cx="898911" cy="41082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4" name="矩形 63"/>
              <p:cNvSpPr/>
              <p:nvPr/>
            </p:nvSpPr>
            <p:spPr>
              <a:xfrm>
                <a:off x="7588372" y="3401181"/>
                <a:ext cx="898911" cy="41082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5" name="矩形 64"/>
              <p:cNvSpPr/>
              <p:nvPr/>
            </p:nvSpPr>
            <p:spPr>
              <a:xfrm>
                <a:off x="7588372" y="2914230"/>
                <a:ext cx="898911" cy="41082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5" name="矩形 74"/>
            <p:cNvSpPr/>
            <p:nvPr/>
          </p:nvSpPr>
          <p:spPr>
            <a:xfrm>
              <a:off x="3572991" y="5212485"/>
              <a:ext cx="89891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b="1" dirty="0">
                  <a:solidFill>
                    <a:schemeClr val="accent3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死亡率</a:t>
              </a:r>
              <a:endParaRPr lang="zh-CN" altLang="en-US" sz="1400" b="0" i="0" u="none" strike="noStrike" dirty="0">
                <a:solidFill>
                  <a:schemeClr val="accent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grpSp>
          <p:nvGrpSpPr>
            <p:cNvPr id="111" name="组合 110"/>
            <p:cNvGrpSpPr/>
            <p:nvPr/>
          </p:nvGrpSpPr>
          <p:grpSpPr>
            <a:xfrm>
              <a:off x="4836041" y="4116388"/>
              <a:ext cx="1004888" cy="1339850"/>
              <a:chOff x="6515101" y="4116388"/>
              <a:chExt cx="1004888" cy="1339850"/>
            </a:xfrm>
          </p:grpSpPr>
          <p:sp>
            <p:nvSpPr>
              <p:cNvPr id="105" name="椭圆 104"/>
              <p:cNvSpPr/>
              <p:nvPr/>
            </p:nvSpPr>
            <p:spPr>
              <a:xfrm>
                <a:off x="6559441" y="4457701"/>
                <a:ext cx="949746" cy="949746"/>
              </a:xfrm>
              <a:prstGeom prst="ellipse">
                <a:avLst/>
              </a:prstGeom>
              <a:solidFill>
                <a:schemeClr val="accent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8" name="Freeform 32"/>
              <p:cNvSpPr>
                <a:spLocks/>
              </p:cNvSpPr>
              <p:nvPr/>
            </p:nvSpPr>
            <p:spPr bwMode="auto">
              <a:xfrm>
                <a:off x="6805613" y="4652963"/>
                <a:ext cx="515938" cy="600075"/>
              </a:xfrm>
              <a:custGeom>
                <a:avLst/>
                <a:gdLst>
                  <a:gd name="T0" fmla="*/ 308 w 308"/>
                  <a:gd name="T1" fmla="*/ 180 h 359"/>
                  <a:gd name="T2" fmla="*/ 308 w 308"/>
                  <a:gd name="T3" fmla="*/ 181 h 359"/>
                  <a:gd name="T4" fmla="*/ 254 w 308"/>
                  <a:gd name="T5" fmla="*/ 307 h 359"/>
                  <a:gd name="T6" fmla="*/ 253 w 308"/>
                  <a:gd name="T7" fmla="*/ 307 h 359"/>
                  <a:gd name="T8" fmla="*/ 127 w 308"/>
                  <a:gd name="T9" fmla="*/ 359 h 359"/>
                  <a:gd name="T10" fmla="*/ 126 w 308"/>
                  <a:gd name="T11" fmla="*/ 359 h 359"/>
                  <a:gd name="T12" fmla="*/ 0 w 308"/>
                  <a:gd name="T13" fmla="*/ 307 h 359"/>
                  <a:gd name="T14" fmla="*/ 1 w 308"/>
                  <a:gd name="T15" fmla="*/ 307 h 359"/>
                  <a:gd name="T16" fmla="*/ 128 w 308"/>
                  <a:gd name="T17" fmla="*/ 181 h 359"/>
                  <a:gd name="T18" fmla="*/ 128 w 308"/>
                  <a:gd name="T19" fmla="*/ 0 h 359"/>
                  <a:gd name="T20" fmla="*/ 254 w 308"/>
                  <a:gd name="T21" fmla="*/ 53 h 359"/>
                  <a:gd name="T22" fmla="*/ 255 w 308"/>
                  <a:gd name="T23" fmla="*/ 54 h 359"/>
                  <a:gd name="T24" fmla="*/ 308 w 308"/>
                  <a:gd name="T25" fmla="*/ 18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8" h="359">
                    <a:moveTo>
                      <a:pt x="308" y="180"/>
                    </a:moveTo>
                    <a:cubicBezTo>
                      <a:pt x="308" y="181"/>
                      <a:pt x="308" y="181"/>
                      <a:pt x="308" y="181"/>
                    </a:cubicBezTo>
                    <a:cubicBezTo>
                      <a:pt x="308" y="230"/>
                      <a:pt x="287" y="275"/>
                      <a:pt x="254" y="307"/>
                    </a:cubicBezTo>
                    <a:cubicBezTo>
                      <a:pt x="254" y="307"/>
                      <a:pt x="254" y="307"/>
                      <a:pt x="253" y="307"/>
                    </a:cubicBezTo>
                    <a:cubicBezTo>
                      <a:pt x="221" y="339"/>
                      <a:pt x="176" y="359"/>
                      <a:pt x="127" y="359"/>
                    </a:cubicBezTo>
                    <a:cubicBezTo>
                      <a:pt x="126" y="359"/>
                      <a:pt x="126" y="359"/>
                      <a:pt x="126" y="359"/>
                    </a:cubicBezTo>
                    <a:cubicBezTo>
                      <a:pt x="77" y="359"/>
                      <a:pt x="33" y="339"/>
                      <a:pt x="0" y="307"/>
                    </a:cubicBezTo>
                    <a:cubicBezTo>
                      <a:pt x="0" y="307"/>
                      <a:pt x="1" y="307"/>
                      <a:pt x="1" y="307"/>
                    </a:cubicBezTo>
                    <a:cubicBezTo>
                      <a:pt x="128" y="181"/>
                      <a:pt x="128" y="181"/>
                      <a:pt x="128" y="181"/>
                    </a:cubicBezTo>
                    <a:cubicBezTo>
                      <a:pt x="128" y="0"/>
                      <a:pt x="128" y="0"/>
                      <a:pt x="128" y="0"/>
                    </a:cubicBezTo>
                    <a:cubicBezTo>
                      <a:pt x="180" y="0"/>
                      <a:pt x="222" y="21"/>
                      <a:pt x="254" y="53"/>
                    </a:cubicBezTo>
                    <a:cubicBezTo>
                      <a:pt x="254" y="53"/>
                      <a:pt x="255" y="53"/>
                      <a:pt x="255" y="54"/>
                    </a:cubicBezTo>
                    <a:cubicBezTo>
                      <a:pt x="288" y="86"/>
                      <a:pt x="308" y="131"/>
                      <a:pt x="308" y="18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grpSp>
            <p:nvGrpSpPr>
              <p:cNvPr id="110" name="组合 109"/>
              <p:cNvGrpSpPr/>
              <p:nvPr/>
            </p:nvGrpSpPr>
            <p:grpSpPr>
              <a:xfrm>
                <a:off x="6515101" y="4116388"/>
                <a:ext cx="1004888" cy="1339850"/>
                <a:chOff x="6515101" y="4116388"/>
                <a:chExt cx="1004888" cy="1339850"/>
              </a:xfrm>
              <a:solidFill>
                <a:schemeClr val="accent1">
                  <a:lumMod val="50000"/>
                </a:schemeClr>
              </a:solidFill>
            </p:grpSpPr>
            <p:sp>
              <p:nvSpPr>
                <p:cNvPr id="31" name="Freeform 23"/>
                <p:cNvSpPr>
                  <a:spLocks/>
                </p:cNvSpPr>
                <p:nvPr/>
              </p:nvSpPr>
              <p:spPr bwMode="auto">
                <a:xfrm>
                  <a:off x="6564313" y="4498975"/>
                  <a:ext cx="139700" cy="139700"/>
                </a:xfrm>
                <a:custGeom>
                  <a:avLst/>
                  <a:gdLst>
                    <a:gd name="T0" fmla="*/ 64 w 84"/>
                    <a:gd name="T1" fmla="*/ 8 h 84"/>
                    <a:gd name="T2" fmla="*/ 39 w 84"/>
                    <a:gd name="T3" fmla="*/ 7 h 84"/>
                    <a:gd name="T4" fmla="*/ 7 w 84"/>
                    <a:gd name="T5" fmla="*/ 39 h 84"/>
                    <a:gd name="T6" fmla="*/ 8 w 84"/>
                    <a:gd name="T7" fmla="*/ 65 h 84"/>
                    <a:gd name="T8" fmla="*/ 32 w 84"/>
                    <a:gd name="T9" fmla="*/ 66 h 84"/>
                    <a:gd name="T10" fmla="*/ 50 w 84"/>
                    <a:gd name="T11" fmla="*/ 84 h 84"/>
                    <a:gd name="T12" fmla="*/ 84 w 84"/>
                    <a:gd name="T13" fmla="*/ 50 h 84"/>
                    <a:gd name="T14" fmla="*/ 66 w 84"/>
                    <a:gd name="T15" fmla="*/ 32 h 84"/>
                    <a:gd name="T16" fmla="*/ 64 w 84"/>
                    <a:gd name="T17" fmla="*/ 8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4" h="84">
                      <a:moveTo>
                        <a:pt x="64" y="8"/>
                      </a:moveTo>
                      <a:cubicBezTo>
                        <a:pt x="57" y="0"/>
                        <a:pt x="46" y="0"/>
                        <a:pt x="39" y="7"/>
                      </a:cubicBezTo>
                      <a:cubicBezTo>
                        <a:pt x="7" y="39"/>
                        <a:pt x="7" y="39"/>
                        <a:pt x="7" y="39"/>
                      </a:cubicBezTo>
                      <a:cubicBezTo>
                        <a:pt x="0" y="46"/>
                        <a:pt x="0" y="57"/>
                        <a:pt x="8" y="65"/>
                      </a:cubicBezTo>
                      <a:cubicBezTo>
                        <a:pt x="14" y="71"/>
                        <a:pt x="24" y="72"/>
                        <a:pt x="32" y="66"/>
                      </a:cubicBezTo>
                      <a:cubicBezTo>
                        <a:pt x="50" y="84"/>
                        <a:pt x="50" y="84"/>
                        <a:pt x="50" y="84"/>
                      </a:cubicBezTo>
                      <a:cubicBezTo>
                        <a:pt x="84" y="50"/>
                        <a:pt x="84" y="50"/>
                        <a:pt x="84" y="50"/>
                      </a:cubicBezTo>
                      <a:cubicBezTo>
                        <a:pt x="66" y="32"/>
                        <a:pt x="66" y="32"/>
                        <a:pt x="66" y="32"/>
                      </a:cubicBezTo>
                      <a:cubicBezTo>
                        <a:pt x="71" y="24"/>
                        <a:pt x="71" y="14"/>
                        <a:pt x="64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2" name="Freeform 24"/>
                <p:cNvSpPr>
                  <a:spLocks noEditPoints="1"/>
                </p:cNvSpPr>
                <p:nvPr/>
              </p:nvSpPr>
              <p:spPr bwMode="auto">
                <a:xfrm>
                  <a:off x="6815138" y="4116388"/>
                  <a:ext cx="411163" cy="384175"/>
                </a:xfrm>
                <a:custGeom>
                  <a:avLst/>
                  <a:gdLst>
                    <a:gd name="T0" fmla="*/ 123 w 245"/>
                    <a:gd name="T1" fmla="*/ 229 h 229"/>
                    <a:gd name="T2" fmla="*/ 0 w 245"/>
                    <a:gd name="T3" fmla="*/ 114 h 229"/>
                    <a:gd name="T4" fmla="*/ 123 w 245"/>
                    <a:gd name="T5" fmla="*/ 0 h 229"/>
                    <a:gd name="T6" fmla="*/ 245 w 245"/>
                    <a:gd name="T7" fmla="*/ 114 h 229"/>
                    <a:gd name="T8" fmla="*/ 123 w 245"/>
                    <a:gd name="T9" fmla="*/ 229 h 229"/>
                    <a:gd name="T10" fmla="*/ 123 w 245"/>
                    <a:gd name="T11" fmla="*/ 23 h 229"/>
                    <a:gd name="T12" fmla="*/ 23 w 245"/>
                    <a:gd name="T13" fmla="*/ 114 h 229"/>
                    <a:gd name="T14" fmla="*/ 123 w 245"/>
                    <a:gd name="T15" fmla="*/ 206 h 229"/>
                    <a:gd name="T16" fmla="*/ 222 w 245"/>
                    <a:gd name="T17" fmla="*/ 114 h 229"/>
                    <a:gd name="T18" fmla="*/ 123 w 245"/>
                    <a:gd name="T19" fmla="*/ 23 h 2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45" h="229">
                      <a:moveTo>
                        <a:pt x="123" y="229"/>
                      </a:moveTo>
                      <a:cubicBezTo>
                        <a:pt x="55" y="229"/>
                        <a:pt x="0" y="178"/>
                        <a:pt x="0" y="114"/>
                      </a:cubicBezTo>
                      <a:cubicBezTo>
                        <a:pt x="0" y="51"/>
                        <a:pt x="55" y="0"/>
                        <a:pt x="123" y="0"/>
                      </a:cubicBezTo>
                      <a:cubicBezTo>
                        <a:pt x="190" y="0"/>
                        <a:pt x="245" y="51"/>
                        <a:pt x="245" y="114"/>
                      </a:cubicBezTo>
                      <a:cubicBezTo>
                        <a:pt x="245" y="178"/>
                        <a:pt x="190" y="229"/>
                        <a:pt x="123" y="229"/>
                      </a:cubicBezTo>
                      <a:close/>
                      <a:moveTo>
                        <a:pt x="123" y="23"/>
                      </a:moveTo>
                      <a:cubicBezTo>
                        <a:pt x="68" y="23"/>
                        <a:pt x="23" y="64"/>
                        <a:pt x="23" y="114"/>
                      </a:cubicBezTo>
                      <a:cubicBezTo>
                        <a:pt x="23" y="165"/>
                        <a:pt x="68" y="206"/>
                        <a:pt x="123" y="206"/>
                      </a:cubicBezTo>
                      <a:cubicBezTo>
                        <a:pt x="178" y="206"/>
                        <a:pt x="222" y="165"/>
                        <a:pt x="222" y="114"/>
                      </a:cubicBezTo>
                      <a:cubicBezTo>
                        <a:pt x="222" y="64"/>
                        <a:pt x="178" y="23"/>
                        <a:pt x="123" y="2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3" name="Freeform 25"/>
                <p:cNvSpPr>
                  <a:spLocks noEditPoints="1"/>
                </p:cNvSpPr>
                <p:nvPr/>
              </p:nvSpPr>
              <p:spPr bwMode="auto">
                <a:xfrm>
                  <a:off x="6515101" y="4452938"/>
                  <a:ext cx="1004888" cy="1003300"/>
                </a:xfrm>
                <a:custGeom>
                  <a:avLst/>
                  <a:gdLst>
                    <a:gd name="T0" fmla="*/ 300 w 599"/>
                    <a:gd name="T1" fmla="*/ 599 h 599"/>
                    <a:gd name="T2" fmla="*/ 0 w 599"/>
                    <a:gd name="T3" fmla="*/ 300 h 599"/>
                    <a:gd name="T4" fmla="*/ 300 w 599"/>
                    <a:gd name="T5" fmla="*/ 0 h 599"/>
                    <a:gd name="T6" fmla="*/ 599 w 599"/>
                    <a:gd name="T7" fmla="*/ 300 h 599"/>
                    <a:gd name="T8" fmla="*/ 300 w 599"/>
                    <a:gd name="T9" fmla="*/ 599 h 599"/>
                    <a:gd name="T10" fmla="*/ 300 w 599"/>
                    <a:gd name="T11" fmla="*/ 35 h 599"/>
                    <a:gd name="T12" fmla="*/ 35 w 599"/>
                    <a:gd name="T13" fmla="*/ 300 h 599"/>
                    <a:gd name="T14" fmla="*/ 300 w 599"/>
                    <a:gd name="T15" fmla="*/ 564 h 599"/>
                    <a:gd name="T16" fmla="*/ 564 w 599"/>
                    <a:gd name="T17" fmla="*/ 300 h 599"/>
                    <a:gd name="T18" fmla="*/ 300 w 599"/>
                    <a:gd name="T19" fmla="*/ 35 h 5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99" h="599">
                      <a:moveTo>
                        <a:pt x="300" y="599"/>
                      </a:moveTo>
                      <a:cubicBezTo>
                        <a:pt x="135" y="599"/>
                        <a:pt x="0" y="465"/>
                        <a:pt x="0" y="300"/>
                      </a:cubicBezTo>
                      <a:cubicBezTo>
                        <a:pt x="0" y="135"/>
                        <a:pt x="135" y="0"/>
                        <a:pt x="300" y="0"/>
                      </a:cubicBezTo>
                      <a:cubicBezTo>
                        <a:pt x="465" y="0"/>
                        <a:pt x="599" y="135"/>
                        <a:pt x="599" y="300"/>
                      </a:cubicBezTo>
                      <a:cubicBezTo>
                        <a:pt x="599" y="465"/>
                        <a:pt x="465" y="599"/>
                        <a:pt x="300" y="599"/>
                      </a:cubicBezTo>
                      <a:close/>
                      <a:moveTo>
                        <a:pt x="300" y="35"/>
                      </a:moveTo>
                      <a:cubicBezTo>
                        <a:pt x="154" y="35"/>
                        <a:pt x="35" y="154"/>
                        <a:pt x="35" y="300"/>
                      </a:cubicBezTo>
                      <a:cubicBezTo>
                        <a:pt x="35" y="446"/>
                        <a:pt x="154" y="564"/>
                        <a:pt x="300" y="564"/>
                      </a:cubicBezTo>
                      <a:cubicBezTo>
                        <a:pt x="446" y="564"/>
                        <a:pt x="564" y="446"/>
                        <a:pt x="564" y="300"/>
                      </a:cubicBezTo>
                      <a:cubicBezTo>
                        <a:pt x="564" y="154"/>
                        <a:pt x="446" y="35"/>
                        <a:pt x="300" y="3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4" name="Rectangle 26"/>
                <p:cNvSpPr>
                  <a:spLocks noChangeArrowheads="1"/>
                </p:cNvSpPr>
                <p:nvPr/>
              </p:nvSpPr>
              <p:spPr bwMode="auto">
                <a:xfrm>
                  <a:off x="6999288" y="4549775"/>
                  <a:ext cx="41275" cy="6667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5" name="Rectangle 27"/>
                <p:cNvSpPr>
                  <a:spLocks noChangeArrowheads="1"/>
                </p:cNvSpPr>
                <p:nvPr/>
              </p:nvSpPr>
              <p:spPr bwMode="auto">
                <a:xfrm>
                  <a:off x="6610351" y="4938713"/>
                  <a:ext cx="74613" cy="3968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6" name="Rectangle 28"/>
                <p:cNvSpPr>
                  <a:spLocks noChangeArrowheads="1"/>
                </p:cNvSpPr>
                <p:nvPr/>
              </p:nvSpPr>
              <p:spPr bwMode="auto">
                <a:xfrm>
                  <a:off x="6999288" y="5294313"/>
                  <a:ext cx="41275" cy="6667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7" name="Rectangle 29"/>
                <p:cNvSpPr>
                  <a:spLocks noChangeArrowheads="1"/>
                </p:cNvSpPr>
                <p:nvPr/>
              </p:nvSpPr>
              <p:spPr bwMode="auto">
                <a:xfrm>
                  <a:off x="7354888" y="4938713"/>
                  <a:ext cx="68263" cy="3968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6" name="Rectangle 30"/>
                <p:cNvSpPr>
                  <a:spLocks noChangeArrowheads="1"/>
                </p:cNvSpPr>
                <p:nvPr/>
              </p:nvSpPr>
              <p:spPr bwMode="auto">
                <a:xfrm>
                  <a:off x="6959601" y="4341813"/>
                  <a:ext cx="127000" cy="1619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7" name="Freeform 31"/>
                <p:cNvSpPr>
                  <a:spLocks/>
                </p:cNvSpPr>
                <p:nvPr/>
              </p:nvSpPr>
              <p:spPr bwMode="auto">
                <a:xfrm>
                  <a:off x="6911976" y="4241800"/>
                  <a:ext cx="222250" cy="127000"/>
                </a:xfrm>
                <a:custGeom>
                  <a:avLst/>
                  <a:gdLst>
                    <a:gd name="T0" fmla="*/ 132 w 132"/>
                    <a:gd name="T1" fmla="*/ 70 h 76"/>
                    <a:gd name="T2" fmla="*/ 126 w 132"/>
                    <a:gd name="T3" fmla="*/ 76 h 76"/>
                    <a:gd name="T4" fmla="*/ 6 w 132"/>
                    <a:gd name="T5" fmla="*/ 76 h 76"/>
                    <a:gd name="T6" fmla="*/ 0 w 132"/>
                    <a:gd name="T7" fmla="*/ 70 h 76"/>
                    <a:gd name="T8" fmla="*/ 0 w 132"/>
                    <a:gd name="T9" fmla="*/ 6 h 76"/>
                    <a:gd name="T10" fmla="*/ 6 w 132"/>
                    <a:gd name="T11" fmla="*/ 0 h 76"/>
                    <a:gd name="T12" fmla="*/ 126 w 132"/>
                    <a:gd name="T13" fmla="*/ 0 h 76"/>
                    <a:gd name="T14" fmla="*/ 132 w 132"/>
                    <a:gd name="T15" fmla="*/ 6 h 76"/>
                    <a:gd name="T16" fmla="*/ 132 w 132"/>
                    <a:gd name="T17" fmla="*/ 70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2" h="76">
                      <a:moveTo>
                        <a:pt x="132" y="70"/>
                      </a:moveTo>
                      <a:cubicBezTo>
                        <a:pt x="132" y="73"/>
                        <a:pt x="129" y="76"/>
                        <a:pt x="126" y="76"/>
                      </a:cubicBezTo>
                      <a:cubicBezTo>
                        <a:pt x="6" y="76"/>
                        <a:pt x="6" y="76"/>
                        <a:pt x="6" y="76"/>
                      </a:cubicBezTo>
                      <a:cubicBezTo>
                        <a:pt x="3" y="76"/>
                        <a:pt x="0" y="73"/>
                        <a:pt x="0" y="70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126" y="0"/>
                        <a:pt x="126" y="0"/>
                        <a:pt x="126" y="0"/>
                      </a:cubicBezTo>
                      <a:cubicBezTo>
                        <a:pt x="129" y="0"/>
                        <a:pt x="132" y="3"/>
                        <a:pt x="132" y="6"/>
                      </a:cubicBezTo>
                      <a:lnTo>
                        <a:pt x="132" y="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9" name="Freeform 33"/>
                <p:cNvSpPr>
                  <a:spLocks/>
                </p:cNvSpPr>
                <p:nvPr/>
              </p:nvSpPr>
              <p:spPr bwMode="auto">
                <a:xfrm>
                  <a:off x="6791326" y="4886325"/>
                  <a:ext cx="295275" cy="296863"/>
                </a:xfrm>
                <a:custGeom>
                  <a:avLst/>
                  <a:gdLst>
                    <a:gd name="T0" fmla="*/ 111 w 176"/>
                    <a:gd name="T1" fmla="*/ 19 h 177"/>
                    <a:gd name="T2" fmla="*/ 160 w 176"/>
                    <a:gd name="T3" fmla="*/ 15 h 177"/>
                    <a:gd name="T4" fmla="*/ 162 w 176"/>
                    <a:gd name="T5" fmla="*/ 16 h 177"/>
                    <a:gd name="T6" fmla="*/ 158 w 176"/>
                    <a:gd name="T7" fmla="*/ 66 h 177"/>
                    <a:gd name="T8" fmla="*/ 14 w 176"/>
                    <a:gd name="T9" fmla="*/ 172 h 177"/>
                    <a:gd name="T10" fmla="*/ 4 w 176"/>
                    <a:gd name="T11" fmla="*/ 163 h 177"/>
                    <a:gd name="T12" fmla="*/ 111 w 176"/>
                    <a:gd name="T13" fmla="*/ 19 h 1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76" h="177">
                      <a:moveTo>
                        <a:pt x="111" y="19"/>
                      </a:moveTo>
                      <a:cubicBezTo>
                        <a:pt x="124" y="3"/>
                        <a:pt x="146" y="0"/>
                        <a:pt x="160" y="15"/>
                      </a:cubicBezTo>
                      <a:cubicBezTo>
                        <a:pt x="162" y="16"/>
                        <a:pt x="162" y="16"/>
                        <a:pt x="162" y="16"/>
                      </a:cubicBezTo>
                      <a:cubicBezTo>
                        <a:pt x="176" y="31"/>
                        <a:pt x="174" y="52"/>
                        <a:pt x="158" y="66"/>
                      </a:cubicBezTo>
                      <a:cubicBezTo>
                        <a:pt x="122" y="96"/>
                        <a:pt x="47" y="148"/>
                        <a:pt x="14" y="172"/>
                      </a:cubicBezTo>
                      <a:cubicBezTo>
                        <a:pt x="7" y="177"/>
                        <a:pt x="0" y="169"/>
                        <a:pt x="4" y="163"/>
                      </a:cubicBezTo>
                      <a:cubicBezTo>
                        <a:pt x="33" y="125"/>
                        <a:pt x="81" y="54"/>
                        <a:pt x="111" y="1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4" name="组合 3"/>
          <p:cNvGrpSpPr/>
          <p:nvPr/>
        </p:nvGrpSpPr>
        <p:grpSpPr>
          <a:xfrm>
            <a:off x="6596852" y="2746820"/>
            <a:ext cx="2362441" cy="2773442"/>
            <a:chOff x="8207135" y="2746820"/>
            <a:chExt cx="2362441" cy="2773442"/>
          </a:xfrm>
        </p:grpSpPr>
        <p:grpSp>
          <p:nvGrpSpPr>
            <p:cNvPr id="19" name="组合 18"/>
            <p:cNvGrpSpPr/>
            <p:nvPr/>
          </p:nvGrpSpPr>
          <p:grpSpPr>
            <a:xfrm>
              <a:off x="8975798" y="2746820"/>
              <a:ext cx="898911" cy="2714481"/>
              <a:chOff x="7588372" y="2558375"/>
              <a:chExt cx="898911" cy="2714481"/>
            </a:xfrm>
            <a:pattFill prst="dkUpDiag">
              <a:fgClr>
                <a:schemeClr val="accent1"/>
              </a:fgClr>
              <a:bgClr>
                <a:schemeClr val="bg1"/>
              </a:bgClr>
            </a:pattFill>
          </p:grpSpPr>
          <p:sp>
            <p:nvSpPr>
              <p:cNvPr id="38" name="矩形 37"/>
              <p:cNvSpPr/>
              <p:nvPr/>
            </p:nvSpPr>
            <p:spPr>
              <a:xfrm>
                <a:off x="7588372" y="4862034"/>
                <a:ext cx="898911" cy="41082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7588372" y="4375083"/>
                <a:ext cx="898911" cy="41082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7588372" y="3888132"/>
                <a:ext cx="898911" cy="41082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矩形 40"/>
              <p:cNvSpPr/>
              <p:nvPr/>
            </p:nvSpPr>
            <p:spPr>
              <a:xfrm>
                <a:off x="7588372" y="3401181"/>
                <a:ext cx="898911" cy="41082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" name="矩形 41"/>
              <p:cNvSpPr/>
              <p:nvPr/>
            </p:nvSpPr>
            <p:spPr>
              <a:xfrm>
                <a:off x="7588372" y="2914230"/>
                <a:ext cx="898911" cy="41082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7588372" y="2558375"/>
                <a:ext cx="898911" cy="27972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243156" y="3796713"/>
              <a:ext cx="631583" cy="1415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zh-CN" sz="9200" b="1" dirty="0">
                  <a:solidFill>
                    <a:schemeClr val="accent3">
                      <a:lumMod val="50000"/>
                    </a:schemeClr>
                  </a:solidFill>
                  <a:latin typeface="Impact" panose="020B0806030902050204" pitchFamily="34" charset="0"/>
                </a:rPr>
                <a:t>8</a:t>
              </a:r>
              <a:endParaRPr kumimoji="0" lang="zh-CN" altLang="zh-CN" sz="18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58" name="矩形 57"/>
            <p:cNvSpPr/>
            <p:nvPr/>
          </p:nvSpPr>
          <p:spPr>
            <a:xfrm>
              <a:off x="8243156" y="3383132"/>
              <a:ext cx="66665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b="0" i="0" u="none" strike="noStrike" dirty="0">
                  <a:solidFill>
                    <a:schemeClr val="accent3"/>
                  </a:solidFill>
                  <a:effectLst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睡眠</a:t>
              </a:r>
              <a:endParaRPr lang="en-US" altLang="zh-CN" b="0" i="0" u="none" strike="noStrike" dirty="0">
                <a:solidFill>
                  <a:schemeClr val="accent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r>
                <a:rPr lang="zh-CN" altLang="en-US" b="0" i="0" u="none" strike="noStrike" dirty="0">
                  <a:solidFill>
                    <a:schemeClr val="accent3"/>
                  </a:solidFill>
                  <a:effectLst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时间</a:t>
              </a:r>
            </a:p>
          </p:txBody>
        </p:sp>
        <p:sp>
          <p:nvSpPr>
            <p:cNvPr id="59" name="矩形 58"/>
            <p:cNvSpPr/>
            <p:nvPr/>
          </p:nvSpPr>
          <p:spPr>
            <a:xfrm>
              <a:off x="8207135" y="4954080"/>
              <a:ext cx="7360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dirty="0">
                  <a:solidFill>
                    <a:schemeClr val="accent3"/>
                  </a:solidFill>
                  <a:latin typeface="Impact" panose="020B0806030902050204" pitchFamily="34" charset="0"/>
                </a:rPr>
                <a:t>hours</a:t>
              </a:r>
              <a:endParaRPr lang="zh-CN" altLang="zh-CN" sz="800" dirty="0">
                <a:solidFill>
                  <a:schemeClr val="accent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6" name="矩形 75"/>
            <p:cNvSpPr/>
            <p:nvPr/>
          </p:nvSpPr>
          <p:spPr>
            <a:xfrm>
              <a:off x="8209503" y="5212485"/>
              <a:ext cx="89891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b="1" dirty="0">
                  <a:solidFill>
                    <a:schemeClr val="accent3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死亡率</a:t>
              </a:r>
              <a:endParaRPr lang="zh-CN" altLang="en-US" sz="1400" b="0" i="0" u="none" strike="noStrike" dirty="0">
                <a:solidFill>
                  <a:schemeClr val="accent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grpSp>
          <p:nvGrpSpPr>
            <p:cNvPr id="145" name="组合 144"/>
            <p:cNvGrpSpPr/>
            <p:nvPr/>
          </p:nvGrpSpPr>
          <p:grpSpPr>
            <a:xfrm>
              <a:off x="9561513" y="4106687"/>
              <a:ext cx="1008063" cy="1344613"/>
              <a:chOff x="9561513" y="4106687"/>
              <a:chExt cx="1008063" cy="1344613"/>
            </a:xfrm>
          </p:grpSpPr>
          <p:sp>
            <p:nvSpPr>
              <p:cNvPr id="143" name="椭圆 142"/>
              <p:cNvSpPr/>
              <p:nvPr/>
            </p:nvSpPr>
            <p:spPr>
              <a:xfrm>
                <a:off x="9589045" y="4457701"/>
                <a:ext cx="949746" cy="949746"/>
              </a:xfrm>
              <a:prstGeom prst="ellipse">
                <a:avLst/>
              </a:prstGeom>
              <a:solidFill>
                <a:schemeClr val="accent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44" name="组合 143"/>
              <p:cNvGrpSpPr/>
              <p:nvPr/>
            </p:nvGrpSpPr>
            <p:grpSpPr>
              <a:xfrm>
                <a:off x="9561513" y="4106687"/>
                <a:ext cx="1008063" cy="1344613"/>
                <a:chOff x="9561513" y="4116388"/>
                <a:chExt cx="1008063" cy="1344613"/>
              </a:xfrm>
            </p:grpSpPr>
            <p:sp>
              <p:nvSpPr>
                <p:cNvPr id="125" name="Freeform 46"/>
                <p:cNvSpPr>
                  <a:spLocks/>
                </p:cNvSpPr>
                <p:nvPr/>
              </p:nvSpPr>
              <p:spPr bwMode="auto">
                <a:xfrm>
                  <a:off x="9782175" y="4654551"/>
                  <a:ext cx="590550" cy="603250"/>
                </a:xfrm>
                <a:custGeom>
                  <a:avLst/>
                  <a:gdLst>
                    <a:gd name="T0" fmla="*/ 298 w 351"/>
                    <a:gd name="T1" fmla="*/ 54 h 359"/>
                    <a:gd name="T2" fmla="*/ 296 w 351"/>
                    <a:gd name="T3" fmla="*/ 53 h 359"/>
                    <a:gd name="T4" fmla="*/ 171 w 351"/>
                    <a:gd name="T5" fmla="*/ 0 h 359"/>
                    <a:gd name="T6" fmla="*/ 171 w 351"/>
                    <a:gd name="T7" fmla="*/ 183 h 359"/>
                    <a:gd name="T8" fmla="*/ 135 w 351"/>
                    <a:gd name="T9" fmla="*/ 195 h 359"/>
                    <a:gd name="T10" fmla="*/ 0 w 351"/>
                    <a:gd name="T11" fmla="*/ 240 h 359"/>
                    <a:gd name="T12" fmla="*/ 42 w 351"/>
                    <a:gd name="T13" fmla="*/ 308 h 359"/>
                    <a:gd name="T14" fmla="*/ 42 w 351"/>
                    <a:gd name="T15" fmla="*/ 307 h 359"/>
                    <a:gd name="T16" fmla="*/ 168 w 351"/>
                    <a:gd name="T17" fmla="*/ 359 h 359"/>
                    <a:gd name="T18" fmla="*/ 168 w 351"/>
                    <a:gd name="T19" fmla="*/ 359 h 359"/>
                    <a:gd name="T20" fmla="*/ 296 w 351"/>
                    <a:gd name="T21" fmla="*/ 307 h 359"/>
                    <a:gd name="T22" fmla="*/ 297 w 351"/>
                    <a:gd name="T23" fmla="*/ 307 h 359"/>
                    <a:gd name="T24" fmla="*/ 351 w 351"/>
                    <a:gd name="T25" fmla="*/ 181 h 359"/>
                    <a:gd name="T26" fmla="*/ 351 w 351"/>
                    <a:gd name="T27" fmla="*/ 180 h 359"/>
                    <a:gd name="T28" fmla="*/ 298 w 351"/>
                    <a:gd name="T29" fmla="*/ 54 h 3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51" h="359">
                      <a:moveTo>
                        <a:pt x="298" y="54"/>
                      </a:moveTo>
                      <a:cubicBezTo>
                        <a:pt x="298" y="53"/>
                        <a:pt x="297" y="53"/>
                        <a:pt x="296" y="53"/>
                      </a:cubicBezTo>
                      <a:cubicBezTo>
                        <a:pt x="264" y="21"/>
                        <a:pt x="223" y="0"/>
                        <a:pt x="171" y="0"/>
                      </a:cubicBezTo>
                      <a:cubicBezTo>
                        <a:pt x="171" y="183"/>
                        <a:pt x="171" y="183"/>
                        <a:pt x="171" y="183"/>
                      </a:cubicBezTo>
                      <a:cubicBezTo>
                        <a:pt x="135" y="195"/>
                        <a:pt x="135" y="195"/>
                        <a:pt x="135" y="195"/>
                      </a:cubicBezTo>
                      <a:cubicBezTo>
                        <a:pt x="0" y="240"/>
                        <a:pt x="0" y="240"/>
                        <a:pt x="0" y="240"/>
                      </a:cubicBezTo>
                      <a:cubicBezTo>
                        <a:pt x="9" y="266"/>
                        <a:pt x="23" y="290"/>
                        <a:pt x="42" y="308"/>
                      </a:cubicBezTo>
                      <a:cubicBezTo>
                        <a:pt x="42" y="308"/>
                        <a:pt x="42" y="307"/>
                        <a:pt x="42" y="307"/>
                      </a:cubicBezTo>
                      <a:cubicBezTo>
                        <a:pt x="75" y="339"/>
                        <a:pt x="119" y="359"/>
                        <a:pt x="168" y="359"/>
                      </a:cubicBezTo>
                      <a:cubicBezTo>
                        <a:pt x="168" y="359"/>
                        <a:pt x="168" y="359"/>
                        <a:pt x="168" y="359"/>
                      </a:cubicBezTo>
                      <a:cubicBezTo>
                        <a:pt x="218" y="359"/>
                        <a:pt x="263" y="339"/>
                        <a:pt x="296" y="307"/>
                      </a:cubicBezTo>
                      <a:cubicBezTo>
                        <a:pt x="296" y="307"/>
                        <a:pt x="297" y="307"/>
                        <a:pt x="297" y="307"/>
                      </a:cubicBezTo>
                      <a:cubicBezTo>
                        <a:pt x="329" y="275"/>
                        <a:pt x="351" y="230"/>
                        <a:pt x="351" y="181"/>
                      </a:cubicBezTo>
                      <a:cubicBezTo>
                        <a:pt x="351" y="180"/>
                        <a:pt x="351" y="180"/>
                        <a:pt x="351" y="180"/>
                      </a:cubicBezTo>
                      <a:cubicBezTo>
                        <a:pt x="351" y="131"/>
                        <a:pt x="330" y="86"/>
                        <a:pt x="298" y="5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142" name="组合 141"/>
                <p:cNvGrpSpPr/>
                <p:nvPr/>
              </p:nvGrpSpPr>
              <p:grpSpPr>
                <a:xfrm>
                  <a:off x="9561513" y="4116388"/>
                  <a:ext cx="1008063" cy="1344613"/>
                  <a:chOff x="9561513" y="4116388"/>
                  <a:chExt cx="1008063" cy="1344613"/>
                </a:xfrm>
                <a:solidFill>
                  <a:schemeClr val="accent1">
                    <a:lumMod val="50000"/>
                  </a:schemeClr>
                </a:solidFill>
              </p:grpSpPr>
              <p:sp>
                <p:nvSpPr>
                  <p:cNvPr id="116" name="Freeform 37"/>
                  <p:cNvSpPr>
                    <a:spLocks/>
                  </p:cNvSpPr>
                  <p:nvPr/>
                </p:nvSpPr>
                <p:spPr bwMode="auto">
                  <a:xfrm>
                    <a:off x="9609138" y="4498976"/>
                    <a:ext cx="142875" cy="141288"/>
                  </a:xfrm>
                  <a:custGeom>
                    <a:avLst/>
                    <a:gdLst>
                      <a:gd name="T0" fmla="*/ 65 w 85"/>
                      <a:gd name="T1" fmla="*/ 8 h 84"/>
                      <a:gd name="T2" fmla="*/ 40 w 85"/>
                      <a:gd name="T3" fmla="*/ 7 h 84"/>
                      <a:gd name="T4" fmla="*/ 8 w 85"/>
                      <a:gd name="T5" fmla="*/ 39 h 84"/>
                      <a:gd name="T6" fmla="*/ 8 w 85"/>
                      <a:gd name="T7" fmla="*/ 65 h 84"/>
                      <a:gd name="T8" fmla="*/ 33 w 85"/>
                      <a:gd name="T9" fmla="*/ 66 h 84"/>
                      <a:gd name="T10" fmla="*/ 51 w 85"/>
                      <a:gd name="T11" fmla="*/ 84 h 84"/>
                      <a:gd name="T12" fmla="*/ 85 w 85"/>
                      <a:gd name="T13" fmla="*/ 50 h 84"/>
                      <a:gd name="T14" fmla="*/ 67 w 85"/>
                      <a:gd name="T15" fmla="*/ 32 h 84"/>
                      <a:gd name="T16" fmla="*/ 65 w 85"/>
                      <a:gd name="T17" fmla="*/ 8 h 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85" h="84">
                        <a:moveTo>
                          <a:pt x="65" y="8"/>
                        </a:moveTo>
                        <a:cubicBezTo>
                          <a:pt x="58" y="0"/>
                          <a:pt x="47" y="0"/>
                          <a:pt x="40" y="7"/>
                        </a:cubicBezTo>
                        <a:cubicBezTo>
                          <a:pt x="8" y="39"/>
                          <a:pt x="8" y="39"/>
                          <a:pt x="8" y="39"/>
                        </a:cubicBezTo>
                        <a:cubicBezTo>
                          <a:pt x="0" y="46"/>
                          <a:pt x="1" y="57"/>
                          <a:pt x="8" y="65"/>
                        </a:cubicBezTo>
                        <a:cubicBezTo>
                          <a:pt x="15" y="71"/>
                          <a:pt x="25" y="72"/>
                          <a:pt x="33" y="66"/>
                        </a:cubicBezTo>
                        <a:cubicBezTo>
                          <a:pt x="51" y="84"/>
                          <a:pt x="51" y="84"/>
                          <a:pt x="51" y="84"/>
                        </a:cubicBezTo>
                        <a:cubicBezTo>
                          <a:pt x="85" y="50"/>
                          <a:pt x="85" y="50"/>
                          <a:pt x="85" y="50"/>
                        </a:cubicBezTo>
                        <a:cubicBezTo>
                          <a:pt x="67" y="32"/>
                          <a:pt x="67" y="32"/>
                          <a:pt x="67" y="32"/>
                        </a:cubicBezTo>
                        <a:cubicBezTo>
                          <a:pt x="72" y="24"/>
                          <a:pt x="72" y="14"/>
                          <a:pt x="65" y="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7" name="Freeform 38"/>
                  <p:cNvSpPr>
                    <a:spLocks noEditPoints="1"/>
                  </p:cNvSpPr>
                  <p:nvPr/>
                </p:nvSpPr>
                <p:spPr bwMode="auto">
                  <a:xfrm>
                    <a:off x="9861550" y="4116388"/>
                    <a:ext cx="412750" cy="384175"/>
                  </a:xfrm>
                  <a:custGeom>
                    <a:avLst/>
                    <a:gdLst>
                      <a:gd name="T0" fmla="*/ 123 w 246"/>
                      <a:gd name="T1" fmla="*/ 229 h 229"/>
                      <a:gd name="T2" fmla="*/ 0 w 246"/>
                      <a:gd name="T3" fmla="*/ 114 h 229"/>
                      <a:gd name="T4" fmla="*/ 123 w 246"/>
                      <a:gd name="T5" fmla="*/ 0 h 229"/>
                      <a:gd name="T6" fmla="*/ 246 w 246"/>
                      <a:gd name="T7" fmla="*/ 114 h 229"/>
                      <a:gd name="T8" fmla="*/ 123 w 246"/>
                      <a:gd name="T9" fmla="*/ 229 h 229"/>
                      <a:gd name="T10" fmla="*/ 123 w 246"/>
                      <a:gd name="T11" fmla="*/ 23 h 229"/>
                      <a:gd name="T12" fmla="*/ 24 w 246"/>
                      <a:gd name="T13" fmla="*/ 114 h 229"/>
                      <a:gd name="T14" fmla="*/ 123 w 246"/>
                      <a:gd name="T15" fmla="*/ 206 h 229"/>
                      <a:gd name="T16" fmla="*/ 223 w 246"/>
                      <a:gd name="T17" fmla="*/ 114 h 229"/>
                      <a:gd name="T18" fmla="*/ 123 w 246"/>
                      <a:gd name="T19" fmla="*/ 23 h 2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46" h="229">
                        <a:moveTo>
                          <a:pt x="123" y="229"/>
                        </a:moveTo>
                        <a:cubicBezTo>
                          <a:pt x="56" y="229"/>
                          <a:pt x="0" y="178"/>
                          <a:pt x="0" y="114"/>
                        </a:cubicBezTo>
                        <a:cubicBezTo>
                          <a:pt x="0" y="51"/>
                          <a:pt x="56" y="0"/>
                          <a:pt x="123" y="0"/>
                        </a:cubicBezTo>
                        <a:cubicBezTo>
                          <a:pt x="191" y="0"/>
                          <a:pt x="246" y="51"/>
                          <a:pt x="246" y="114"/>
                        </a:cubicBezTo>
                        <a:cubicBezTo>
                          <a:pt x="246" y="178"/>
                          <a:pt x="191" y="229"/>
                          <a:pt x="123" y="229"/>
                        </a:cubicBezTo>
                        <a:close/>
                        <a:moveTo>
                          <a:pt x="123" y="23"/>
                        </a:moveTo>
                        <a:cubicBezTo>
                          <a:pt x="68" y="23"/>
                          <a:pt x="24" y="64"/>
                          <a:pt x="24" y="114"/>
                        </a:cubicBezTo>
                        <a:cubicBezTo>
                          <a:pt x="24" y="165"/>
                          <a:pt x="68" y="206"/>
                          <a:pt x="123" y="206"/>
                        </a:cubicBezTo>
                        <a:cubicBezTo>
                          <a:pt x="178" y="206"/>
                          <a:pt x="223" y="165"/>
                          <a:pt x="223" y="114"/>
                        </a:cubicBezTo>
                        <a:cubicBezTo>
                          <a:pt x="223" y="64"/>
                          <a:pt x="178" y="23"/>
                          <a:pt x="123" y="2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8" name="Freeform 39"/>
                  <p:cNvSpPr>
                    <a:spLocks noEditPoints="1"/>
                  </p:cNvSpPr>
                  <p:nvPr/>
                </p:nvSpPr>
                <p:spPr bwMode="auto">
                  <a:xfrm>
                    <a:off x="9561513" y="4454526"/>
                    <a:ext cx="1008063" cy="1006475"/>
                  </a:xfrm>
                  <a:custGeom>
                    <a:avLst/>
                    <a:gdLst>
                      <a:gd name="T0" fmla="*/ 299 w 599"/>
                      <a:gd name="T1" fmla="*/ 599 h 599"/>
                      <a:gd name="T2" fmla="*/ 0 w 599"/>
                      <a:gd name="T3" fmla="*/ 300 h 599"/>
                      <a:gd name="T4" fmla="*/ 299 w 599"/>
                      <a:gd name="T5" fmla="*/ 0 h 599"/>
                      <a:gd name="T6" fmla="*/ 599 w 599"/>
                      <a:gd name="T7" fmla="*/ 300 h 599"/>
                      <a:gd name="T8" fmla="*/ 299 w 599"/>
                      <a:gd name="T9" fmla="*/ 599 h 599"/>
                      <a:gd name="T10" fmla="*/ 299 w 599"/>
                      <a:gd name="T11" fmla="*/ 35 h 599"/>
                      <a:gd name="T12" fmla="*/ 35 w 599"/>
                      <a:gd name="T13" fmla="*/ 300 h 599"/>
                      <a:gd name="T14" fmla="*/ 299 w 599"/>
                      <a:gd name="T15" fmla="*/ 564 h 599"/>
                      <a:gd name="T16" fmla="*/ 564 w 599"/>
                      <a:gd name="T17" fmla="*/ 300 h 599"/>
                      <a:gd name="T18" fmla="*/ 299 w 599"/>
                      <a:gd name="T19" fmla="*/ 35 h 5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599" h="599">
                        <a:moveTo>
                          <a:pt x="299" y="599"/>
                        </a:moveTo>
                        <a:cubicBezTo>
                          <a:pt x="134" y="599"/>
                          <a:pt x="0" y="465"/>
                          <a:pt x="0" y="300"/>
                        </a:cubicBezTo>
                        <a:cubicBezTo>
                          <a:pt x="0" y="135"/>
                          <a:pt x="134" y="0"/>
                          <a:pt x="299" y="0"/>
                        </a:cubicBezTo>
                        <a:cubicBezTo>
                          <a:pt x="464" y="0"/>
                          <a:pt x="599" y="135"/>
                          <a:pt x="599" y="300"/>
                        </a:cubicBezTo>
                        <a:cubicBezTo>
                          <a:pt x="599" y="465"/>
                          <a:pt x="464" y="599"/>
                          <a:pt x="299" y="599"/>
                        </a:cubicBezTo>
                        <a:close/>
                        <a:moveTo>
                          <a:pt x="299" y="35"/>
                        </a:moveTo>
                        <a:cubicBezTo>
                          <a:pt x="153" y="35"/>
                          <a:pt x="35" y="154"/>
                          <a:pt x="35" y="300"/>
                        </a:cubicBezTo>
                        <a:cubicBezTo>
                          <a:pt x="35" y="446"/>
                          <a:pt x="153" y="564"/>
                          <a:pt x="299" y="564"/>
                        </a:cubicBezTo>
                        <a:cubicBezTo>
                          <a:pt x="445" y="564"/>
                          <a:pt x="564" y="446"/>
                          <a:pt x="564" y="300"/>
                        </a:cubicBezTo>
                        <a:cubicBezTo>
                          <a:pt x="564" y="154"/>
                          <a:pt x="445" y="35"/>
                          <a:pt x="299" y="3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9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10048875" y="4551363"/>
                    <a:ext cx="41275" cy="66675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20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9658350" y="4941888"/>
                    <a:ext cx="74613" cy="39688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21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10048875" y="5297488"/>
                    <a:ext cx="41275" cy="68263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22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10406063" y="4941888"/>
                    <a:ext cx="68263" cy="39688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23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10009188" y="4343401"/>
                    <a:ext cx="128588" cy="161925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24" name="Freeform 45"/>
                  <p:cNvSpPr>
                    <a:spLocks/>
                  </p:cNvSpPr>
                  <p:nvPr/>
                </p:nvSpPr>
                <p:spPr bwMode="auto">
                  <a:xfrm>
                    <a:off x="9961563" y="4241801"/>
                    <a:ext cx="222250" cy="128588"/>
                  </a:xfrm>
                  <a:custGeom>
                    <a:avLst/>
                    <a:gdLst>
                      <a:gd name="T0" fmla="*/ 132 w 132"/>
                      <a:gd name="T1" fmla="*/ 70 h 76"/>
                      <a:gd name="T2" fmla="*/ 126 w 132"/>
                      <a:gd name="T3" fmla="*/ 76 h 76"/>
                      <a:gd name="T4" fmla="*/ 6 w 132"/>
                      <a:gd name="T5" fmla="*/ 76 h 76"/>
                      <a:gd name="T6" fmla="*/ 0 w 132"/>
                      <a:gd name="T7" fmla="*/ 70 h 76"/>
                      <a:gd name="T8" fmla="*/ 0 w 132"/>
                      <a:gd name="T9" fmla="*/ 6 h 76"/>
                      <a:gd name="T10" fmla="*/ 6 w 132"/>
                      <a:gd name="T11" fmla="*/ 0 h 76"/>
                      <a:gd name="T12" fmla="*/ 126 w 132"/>
                      <a:gd name="T13" fmla="*/ 0 h 76"/>
                      <a:gd name="T14" fmla="*/ 132 w 132"/>
                      <a:gd name="T15" fmla="*/ 6 h 76"/>
                      <a:gd name="T16" fmla="*/ 132 w 132"/>
                      <a:gd name="T17" fmla="*/ 70 h 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32" h="76">
                        <a:moveTo>
                          <a:pt x="132" y="70"/>
                        </a:moveTo>
                        <a:cubicBezTo>
                          <a:pt x="132" y="73"/>
                          <a:pt x="129" y="76"/>
                          <a:pt x="126" y="76"/>
                        </a:cubicBezTo>
                        <a:cubicBezTo>
                          <a:pt x="6" y="76"/>
                          <a:pt x="6" y="76"/>
                          <a:pt x="6" y="76"/>
                        </a:cubicBezTo>
                        <a:cubicBezTo>
                          <a:pt x="3" y="76"/>
                          <a:pt x="0" y="73"/>
                          <a:pt x="0" y="70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3"/>
                          <a:pt x="3" y="0"/>
                          <a:pt x="6" y="0"/>
                        </a:cubicBezTo>
                        <a:cubicBezTo>
                          <a:pt x="126" y="0"/>
                          <a:pt x="126" y="0"/>
                          <a:pt x="126" y="0"/>
                        </a:cubicBezTo>
                        <a:cubicBezTo>
                          <a:pt x="129" y="0"/>
                          <a:pt x="132" y="3"/>
                          <a:pt x="132" y="6"/>
                        </a:cubicBezTo>
                        <a:lnTo>
                          <a:pt x="132" y="7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26" name="Freeform 47"/>
                  <p:cNvSpPr>
                    <a:spLocks/>
                  </p:cNvSpPr>
                  <p:nvPr/>
                </p:nvSpPr>
                <p:spPr bwMode="auto">
                  <a:xfrm>
                    <a:off x="9764713" y="4895851"/>
                    <a:ext cx="366713" cy="179388"/>
                  </a:xfrm>
                  <a:custGeom>
                    <a:avLst/>
                    <a:gdLst>
                      <a:gd name="T0" fmla="*/ 164 w 218"/>
                      <a:gd name="T1" fmla="*/ 8 h 107"/>
                      <a:gd name="T2" fmla="*/ 210 w 218"/>
                      <a:gd name="T3" fmla="*/ 26 h 107"/>
                      <a:gd name="T4" fmla="*/ 211 w 218"/>
                      <a:gd name="T5" fmla="*/ 28 h 107"/>
                      <a:gd name="T6" fmla="*/ 186 w 218"/>
                      <a:gd name="T7" fmla="*/ 71 h 107"/>
                      <a:gd name="T8" fmla="*/ 10 w 218"/>
                      <a:gd name="T9" fmla="*/ 106 h 107"/>
                      <a:gd name="T10" fmla="*/ 6 w 218"/>
                      <a:gd name="T11" fmla="*/ 94 h 107"/>
                      <a:gd name="T12" fmla="*/ 164 w 218"/>
                      <a:gd name="T13" fmla="*/ 8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8" h="107">
                        <a:moveTo>
                          <a:pt x="164" y="8"/>
                        </a:moveTo>
                        <a:cubicBezTo>
                          <a:pt x="183" y="0"/>
                          <a:pt x="203" y="6"/>
                          <a:pt x="210" y="26"/>
                        </a:cubicBezTo>
                        <a:cubicBezTo>
                          <a:pt x="211" y="28"/>
                          <a:pt x="211" y="28"/>
                          <a:pt x="211" y="28"/>
                        </a:cubicBezTo>
                        <a:cubicBezTo>
                          <a:pt x="218" y="47"/>
                          <a:pt x="206" y="66"/>
                          <a:pt x="186" y="71"/>
                        </a:cubicBezTo>
                        <a:cubicBezTo>
                          <a:pt x="141" y="83"/>
                          <a:pt x="50" y="98"/>
                          <a:pt x="10" y="106"/>
                        </a:cubicBezTo>
                        <a:cubicBezTo>
                          <a:pt x="2" y="107"/>
                          <a:pt x="0" y="97"/>
                          <a:pt x="6" y="94"/>
                        </a:cubicBezTo>
                        <a:cubicBezTo>
                          <a:pt x="48" y="71"/>
                          <a:pt x="122" y="28"/>
                          <a:pt x="164" y="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1018830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/>
          <p:nvPr/>
        </p:nvSpPr>
        <p:spPr>
          <a:xfrm>
            <a:off x="2668712" y="686533"/>
            <a:ext cx="6854577" cy="682499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471333 w 3589867"/>
              <a:gd name="connsiteY2" fmla="*/ 389467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177800 w 3589867"/>
              <a:gd name="connsiteY5" fmla="*/ 355600 h 609601"/>
              <a:gd name="connsiteX6" fmla="*/ 0 w 3589867"/>
              <a:gd name="connsiteY6" fmla="*/ 101600 h 609601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471333 w 3589867"/>
              <a:gd name="connsiteY2" fmla="*/ 389467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115434 w 3589867"/>
              <a:gd name="connsiteY5" fmla="*/ 355600 h 609601"/>
              <a:gd name="connsiteX6" fmla="*/ 0 w 3589867"/>
              <a:gd name="connsiteY6" fmla="*/ 101600 h 609601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526769 w 3589867"/>
              <a:gd name="connsiteY2" fmla="*/ 377049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115434 w 3589867"/>
              <a:gd name="connsiteY5" fmla="*/ 355600 h 609601"/>
              <a:gd name="connsiteX6" fmla="*/ 0 w 3589867"/>
              <a:gd name="connsiteY6" fmla="*/ 101600 h 60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9867" h="609601">
                <a:moveTo>
                  <a:pt x="0" y="101600"/>
                </a:moveTo>
                <a:lnTo>
                  <a:pt x="3547533" y="0"/>
                </a:lnTo>
                <a:lnTo>
                  <a:pt x="3526769" y="377049"/>
                </a:lnTo>
                <a:lnTo>
                  <a:pt x="3589867" y="601133"/>
                </a:lnTo>
                <a:lnTo>
                  <a:pt x="84667" y="609601"/>
                </a:lnTo>
                <a:lnTo>
                  <a:pt x="115434" y="355600"/>
                </a:lnTo>
                <a:lnTo>
                  <a:pt x="0" y="101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睡眠变化对晚年的认知功能的影响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1144870" y="2107081"/>
            <a:ext cx="1813720" cy="2263730"/>
            <a:chOff x="839013" y="2107081"/>
            <a:chExt cx="1813720" cy="2263730"/>
          </a:xfrm>
        </p:grpSpPr>
        <p:sp>
          <p:nvSpPr>
            <p:cNvPr id="4" name="椭圆 3"/>
            <p:cNvSpPr/>
            <p:nvPr/>
          </p:nvSpPr>
          <p:spPr>
            <a:xfrm>
              <a:off x="839013" y="2107081"/>
              <a:ext cx="1813720" cy="1813718"/>
            </a:xfrm>
            <a:prstGeom prst="ellipse">
              <a:avLst/>
            </a:prstGeom>
            <a:solidFill>
              <a:schemeClr val="accent5"/>
            </a:solidFill>
            <a:ln w="38100">
              <a:solidFill>
                <a:srgbClr val="6561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06281" y="3886501"/>
              <a:ext cx="1458433" cy="4843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dirty="0">
                  <a:solidFill>
                    <a:schemeClr val="accent5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记忆力</a:t>
              </a:r>
              <a:endParaRPr lang="zh-CN" altLang="en-US" sz="1400" dirty="0">
                <a:solidFill>
                  <a:schemeClr val="accent5"/>
                </a:solidFill>
              </a:endParaRPr>
            </a:p>
          </p:txBody>
        </p:sp>
        <p:grpSp>
          <p:nvGrpSpPr>
            <p:cNvPr id="117" name="组合 116"/>
            <p:cNvGrpSpPr/>
            <p:nvPr/>
          </p:nvGrpSpPr>
          <p:grpSpPr>
            <a:xfrm>
              <a:off x="935444" y="2363791"/>
              <a:ext cx="1517258" cy="1368020"/>
              <a:chOff x="1443038" y="4343400"/>
              <a:chExt cx="1452562" cy="1309688"/>
            </a:xfrm>
          </p:grpSpPr>
          <p:sp>
            <p:nvSpPr>
              <p:cNvPr id="8" name="Freeform 5"/>
              <p:cNvSpPr>
                <a:spLocks/>
              </p:cNvSpPr>
              <p:nvPr/>
            </p:nvSpPr>
            <p:spPr bwMode="auto">
              <a:xfrm>
                <a:off x="1443038" y="4795838"/>
                <a:ext cx="469900" cy="219075"/>
              </a:xfrm>
              <a:custGeom>
                <a:avLst/>
                <a:gdLst>
                  <a:gd name="T0" fmla="*/ 285 w 619"/>
                  <a:gd name="T1" fmla="*/ 287 h 287"/>
                  <a:gd name="T2" fmla="*/ 203 w 619"/>
                  <a:gd name="T3" fmla="*/ 275 h 287"/>
                  <a:gd name="T4" fmla="*/ 5 w 619"/>
                  <a:gd name="T5" fmla="*/ 36 h 287"/>
                  <a:gd name="T6" fmla="*/ 20 w 619"/>
                  <a:gd name="T7" fmla="*/ 5 h 287"/>
                  <a:gd name="T8" fmla="*/ 51 w 619"/>
                  <a:gd name="T9" fmla="*/ 20 h 287"/>
                  <a:gd name="T10" fmla="*/ 219 w 619"/>
                  <a:gd name="T11" fmla="*/ 228 h 287"/>
                  <a:gd name="T12" fmla="*/ 577 w 619"/>
                  <a:gd name="T13" fmla="*/ 121 h 287"/>
                  <a:gd name="T14" fmla="*/ 612 w 619"/>
                  <a:gd name="T15" fmla="*/ 128 h 287"/>
                  <a:gd name="T16" fmla="*/ 604 w 619"/>
                  <a:gd name="T17" fmla="*/ 162 h 287"/>
                  <a:gd name="T18" fmla="*/ 285 w 619"/>
                  <a:gd name="T19" fmla="*/ 287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19" h="287">
                    <a:moveTo>
                      <a:pt x="285" y="287"/>
                    </a:moveTo>
                    <a:cubicBezTo>
                      <a:pt x="257" y="287"/>
                      <a:pt x="230" y="284"/>
                      <a:pt x="203" y="275"/>
                    </a:cubicBezTo>
                    <a:cubicBezTo>
                      <a:pt x="117" y="245"/>
                      <a:pt x="52" y="167"/>
                      <a:pt x="5" y="36"/>
                    </a:cubicBezTo>
                    <a:cubicBezTo>
                      <a:pt x="0" y="24"/>
                      <a:pt x="7" y="9"/>
                      <a:pt x="20" y="5"/>
                    </a:cubicBezTo>
                    <a:cubicBezTo>
                      <a:pt x="32" y="0"/>
                      <a:pt x="47" y="7"/>
                      <a:pt x="51" y="20"/>
                    </a:cubicBezTo>
                    <a:cubicBezTo>
                      <a:pt x="93" y="135"/>
                      <a:pt x="148" y="203"/>
                      <a:pt x="219" y="228"/>
                    </a:cubicBezTo>
                    <a:cubicBezTo>
                      <a:pt x="305" y="257"/>
                      <a:pt x="419" y="223"/>
                      <a:pt x="577" y="121"/>
                    </a:cubicBezTo>
                    <a:cubicBezTo>
                      <a:pt x="589" y="113"/>
                      <a:pt x="604" y="116"/>
                      <a:pt x="612" y="128"/>
                    </a:cubicBezTo>
                    <a:cubicBezTo>
                      <a:pt x="619" y="139"/>
                      <a:pt x="616" y="155"/>
                      <a:pt x="604" y="162"/>
                    </a:cubicBezTo>
                    <a:cubicBezTo>
                      <a:pt x="510" y="223"/>
                      <a:pt x="395" y="287"/>
                      <a:pt x="285" y="287"/>
                    </a:cubicBezTo>
                  </a:path>
                </a:pathLst>
              </a:custGeom>
              <a:solidFill>
                <a:srgbClr val="F7D1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Freeform 6"/>
              <p:cNvSpPr>
                <a:spLocks/>
              </p:cNvSpPr>
              <p:nvPr/>
            </p:nvSpPr>
            <p:spPr bwMode="auto">
              <a:xfrm>
                <a:off x="1443038" y="4797425"/>
                <a:ext cx="468312" cy="219075"/>
              </a:xfrm>
              <a:custGeom>
                <a:avLst/>
                <a:gdLst>
                  <a:gd name="T0" fmla="*/ 284 w 617"/>
                  <a:gd name="T1" fmla="*/ 286 h 288"/>
                  <a:gd name="T2" fmla="*/ 284 w 617"/>
                  <a:gd name="T3" fmla="*/ 284 h 288"/>
                  <a:gd name="T4" fmla="*/ 282 w 617"/>
                  <a:gd name="T5" fmla="*/ 284 h 288"/>
                  <a:gd name="T6" fmla="*/ 203 w 617"/>
                  <a:gd name="T7" fmla="*/ 272 h 288"/>
                  <a:gd name="T8" fmla="*/ 90 w 617"/>
                  <a:gd name="T9" fmla="*/ 191 h 288"/>
                  <a:gd name="T10" fmla="*/ 6 w 617"/>
                  <a:gd name="T11" fmla="*/ 35 h 288"/>
                  <a:gd name="T12" fmla="*/ 4 w 617"/>
                  <a:gd name="T13" fmla="*/ 27 h 288"/>
                  <a:gd name="T14" fmla="*/ 19 w 617"/>
                  <a:gd name="T15" fmla="*/ 6 h 288"/>
                  <a:gd name="T16" fmla="*/ 27 w 617"/>
                  <a:gd name="T17" fmla="*/ 4 h 288"/>
                  <a:gd name="T18" fmla="*/ 48 w 617"/>
                  <a:gd name="T19" fmla="*/ 19 h 288"/>
                  <a:gd name="T20" fmla="*/ 121 w 617"/>
                  <a:gd name="T21" fmla="*/ 158 h 288"/>
                  <a:gd name="T22" fmla="*/ 218 w 617"/>
                  <a:gd name="T23" fmla="*/ 229 h 288"/>
                  <a:gd name="T24" fmla="*/ 282 w 617"/>
                  <a:gd name="T25" fmla="*/ 239 h 288"/>
                  <a:gd name="T26" fmla="*/ 578 w 617"/>
                  <a:gd name="T27" fmla="*/ 121 h 288"/>
                  <a:gd name="T28" fmla="*/ 590 w 617"/>
                  <a:gd name="T29" fmla="*/ 118 h 288"/>
                  <a:gd name="T30" fmla="*/ 609 w 617"/>
                  <a:gd name="T31" fmla="*/ 128 h 288"/>
                  <a:gd name="T32" fmla="*/ 613 w 617"/>
                  <a:gd name="T33" fmla="*/ 140 h 288"/>
                  <a:gd name="T34" fmla="*/ 602 w 617"/>
                  <a:gd name="T35" fmla="*/ 159 h 288"/>
                  <a:gd name="T36" fmla="*/ 284 w 617"/>
                  <a:gd name="T37" fmla="*/ 284 h 288"/>
                  <a:gd name="T38" fmla="*/ 284 w 617"/>
                  <a:gd name="T39" fmla="*/ 286 h 288"/>
                  <a:gd name="T40" fmla="*/ 284 w 617"/>
                  <a:gd name="T41" fmla="*/ 288 h 288"/>
                  <a:gd name="T42" fmla="*/ 604 w 617"/>
                  <a:gd name="T43" fmla="*/ 163 h 288"/>
                  <a:gd name="T44" fmla="*/ 617 w 617"/>
                  <a:gd name="T45" fmla="*/ 140 h 288"/>
                  <a:gd name="T46" fmla="*/ 612 w 617"/>
                  <a:gd name="T47" fmla="*/ 126 h 288"/>
                  <a:gd name="T48" fmla="*/ 590 w 617"/>
                  <a:gd name="T49" fmla="*/ 114 h 288"/>
                  <a:gd name="T50" fmla="*/ 575 w 617"/>
                  <a:gd name="T51" fmla="*/ 118 h 288"/>
                  <a:gd name="T52" fmla="*/ 282 w 617"/>
                  <a:gd name="T53" fmla="*/ 235 h 288"/>
                  <a:gd name="T54" fmla="*/ 219 w 617"/>
                  <a:gd name="T55" fmla="*/ 225 h 288"/>
                  <a:gd name="T56" fmla="*/ 124 w 617"/>
                  <a:gd name="T57" fmla="*/ 156 h 288"/>
                  <a:gd name="T58" fmla="*/ 52 w 617"/>
                  <a:gd name="T59" fmla="*/ 18 h 288"/>
                  <a:gd name="T60" fmla="*/ 27 w 617"/>
                  <a:gd name="T61" fmla="*/ 0 h 288"/>
                  <a:gd name="T62" fmla="*/ 18 w 617"/>
                  <a:gd name="T63" fmla="*/ 2 h 288"/>
                  <a:gd name="T64" fmla="*/ 0 w 617"/>
                  <a:gd name="T65" fmla="*/ 27 h 288"/>
                  <a:gd name="T66" fmla="*/ 2 w 617"/>
                  <a:gd name="T67" fmla="*/ 36 h 288"/>
                  <a:gd name="T68" fmla="*/ 86 w 617"/>
                  <a:gd name="T69" fmla="*/ 194 h 288"/>
                  <a:gd name="T70" fmla="*/ 202 w 617"/>
                  <a:gd name="T71" fmla="*/ 275 h 288"/>
                  <a:gd name="T72" fmla="*/ 282 w 617"/>
                  <a:gd name="T73" fmla="*/ 288 h 288"/>
                  <a:gd name="T74" fmla="*/ 284 w 617"/>
                  <a:gd name="T75" fmla="*/ 288 h 288"/>
                  <a:gd name="T76" fmla="*/ 284 w 617"/>
                  <a:gd name="T77" fmla="*/ 286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17" h="288">
                    <a:moveTo>
                      <a:pt x="284" y="286"/>
                    </a:moveTo>
                    <a:cubicBezTo>
                      <a:pt x="284" y="284"/>
                      <a:pt x="284" y="284"/>
                      <a:pt x="284" y="284"/>
                    </a:cubicBezTo>
                    <a:cubicBezTo>
                      <a:pt x="283" y="284"/>
                      <a:pt x="283" y="284"/>
                      <a:pt x="282" y="284"/>
                    </a:cubicBezTo>
                    <a:cubicBezTo>
                      <a:pt x="255" y="284"/>
                      <a:pt x="229" y="280"/>
                      <a:pt x="203" y="272"/>
                    </a:cubicBezTo>
                    <a:cubicBezTo>
                      <a:pt x="160" y="257"/>
                      <a:pt x="122" y="230"/>
                      <a:pt x="90" y="191"/>
                    </a:cubicBezTo>
                    <a:cubicBezTo>
                      <a:pt x="57" y="152"/>
                      <a:pt x="29" y="100"/>
                      <a:pt x="6" y="35"/>
                    </a:cubicBezTo>
                    <a:cubicBezTo>
                      <a:pt x="5" y="32"/>
                      <a:pt x="4" y="30"/>
                      <a:pt x="4" y="27"/>
                    </a:cubicBezTo>
                    <a:cubicBezTo>
                      <a:pt x="4" y="18"/>
                      <a:pt x="10" y="9"/>
                      <a:pt x="19" y="6"/>
                    </a:cubicBezTo>
                    <a:cubicBezTo>
                      <a:pt x="22" y="5"/>
                      <a:pt x="24" y="4"/>
                      <a:pt x="27" y="4"/>
                    </a:cubicBezTo>
                    <a:cubicBezTo>
                      <a:pt x="36" y="4"/>
                      <a:pt x="45" y="10"/>
                      <a:pt x="48" y="19"/>
                    </a:cubicBezTo>
                    <a:cubicBezTo>
                      <a:pt x="69" y="77"/>
                      <a:pt x="93" y="124"/>
                      <a:pt x="121" y="158"/>
                    </a:cubicBezTo>
                    <a:cubicBezTo>
                      <a:pt x="149" y="193"/>
                      <a:pt x="181" y="216"/>
                      <a:pt x="218" y="229"/>
                    </a:cubicBezTo>
                    <a:cubicBezTo>
                      <a:pt x="237" y="235"/>
                      <a:pt x="259" y="239"/>
                      <a:pt x="282" y="239"/>
                    </a:cubicBezTo>
                    <a:cubicBezTo>
                      <a:pt x="359" y="239"/>
                      <a:pt x="455" y="200"/>
                      <a:pt x="578" y="121"/>
                    </a:cubicBezTo>
                    <a:cubicBezTo>
                      <a:pt x="581" y="119"/>
                      <a:pt x="586" y="118"/>
                      <a:pt x="590" y="118"/>
                    </a:cubicBezTo>
                    <a:cubicBezTo>
                      <a:pt x="597" y="118"/>
                      <a:pt x="605" y="121"/>
                      <a:pt x="609" y="128"/>
                    </a:cubicBezTo>
                    <a:cubicBezTo>
                      <a:pt x="611" y="132"/>
                      <a:pt x="613" y="136"/>
                      <a:pt x="613" y="140"/>
                    </a:cubicBezTo>
                    <a:cubicBezTo>
                      <a:pt x="613" y="148"/>
                      <a:pt x="609" y="155"/>
                      <a:pt x="602" y="159"/>
                    </a:cubicBezTo>
                    <a:cubicBezTo>
                      <a:pt x="508" y="220"/>
                      <a:pt x="393" y="284"/>
                      <a:pt x="284" y="284"/>
                    </a:cubicBezTo>
                    <a:cubicBezTo>
                      <a:pt x="284" y="286"/>
                      <a:pt x="284" y="286"/>
                      <a:pt x="284" y="286"/>
                    </a:cubicBezTo>
                    <a:cubicBezTo>
                      <a:pt x="284" y="288"/>
                      <a:pt x="284" y="288"/>
                      <a:pt x="284" y="288"/>
                    </a:cubicBezTo>
                    <a:cubicBezTo>
                      <a:pt x="394" y="288"/>
                      <a:pt x="510" y="223"/>
                      <a:pt x="604" y="163"/>
                    </a:cubicBezTo>
                    <a:cubicBezTo>
                      <a:pt x="612" y="158"/>
                      <a:pt x="617" y="149"/>
                      <a:pt x="617" y="140"/>
                    </a:cubicBezTo>
                    <a:cubicBezTo>
                      <a:pt x="617" y="135"/>
                      <a:pt x="615" y="130"/>
                      <a:pt x="612" y="126"/>
                    </a:cubicBezTo>
                    <a:cubicBezTo>
                      <a:pt x="607" y="118"/>
                      <a:pt x="599" y="114"/>
                      <a:pt x="590" y="114"/>
                    </a:cubicBezTo>
                    <a:cubicBezTo>
                      <a:pt x="585" y="114"/>
                      <a:pt x="580" y="115"/>
                      <a:pt x="575" y="118"/>
                    </a:cubicBezTo>
                    <a:cubicBezTo>
                      <a:pt x="453" y="197"/>
                      <a:pt x="358" y="235"/>
                      <a:pt x="282" y="235"/>
                    </a:cubicBezTo>
                    <a:cubicBezTo>
                      <a:pt x="259" y="235"/>
                      <a:pt x="238" y="231"/>
                      <a:pt x="219" y="225"/>
                    </a:cubicBezTo>
                    <a:cubicBezTo>
                      <a:pt x="183" y="213"/>
                      <a:pt x="152" y="190"/>
                      <a:pt x="124" y="156"/>
                    </a:cubicBezTo>
                    <a:cubicBezTo>
                      <a:pt x="97" y="121"/>
                      <a:pt x="73" y="76"/>
                      <a:pt x="52" y="18"/>
                    </a:cubicBezTo>
                    <a:cubicBezTo>
                      <a:pt x="48" y="7"/>
                      <a:pt x="38" y="0"/>
                      <a:pt x="27" y="0"/>
                    </a:cubicBezTo>
                    <a:cubicBezTo>
                      <a:pt x="24" y="0"/>
                      <a:pt x="21" y="1"/>
                      <a:pt x="18" y="2"/>
                    </a:cubicBezTo>
                    <a:cubicBezTo>
                      <a:pt x="7" y="6"/>
                      <a:pt x="0" y="16"/>
                      <a:pt x="0" y="27"/>
                    </a:cubicBezTo>
                    <a:cubicBezTo>
                      <a:pt x="0" y="30"/>
                      <a:pt x="1" y="33"/>
                      <a:pt x="2" y="36"/>
                    </a:cubicBezTo>
                    <a:cubicBezTo>
                      <a:pt x="25" y="102"/>
                      <a:pt x="53" y="154"/>
                      <a:pt x="86" y="194"/>
                    </a:cubicBezTo>
                    <a:cubicBezTo>
                      <a:pt x="120" y="234"/>
                      <a:pt x="158" y="261"/>
                      <a:pt x="202" y="275"/>
                    </a:cubicBezTo>
                    <a:cubicBezTo>
                      <a:pt x="228" y="284"/>
                      <a:pt x="255" y="288"/>
                      <a:pt x="282" y="288"/>
                    </a:cubicBezTo>
                    <a:cubicBezTo>
                      <a:pt x="283" y="288"/>
                      <a:pt x="283" y="288"/>
                      <a:pt x="284" y="288"/>
                    </a:cubicBezTo>
                    <a:cubicBezTo>
                      <a:pt x="284" y="286"/>
                      <a:pt x="284" y="286"/>
                      <a:pt x="284" y="286"/>
                    </a:cubicBezTo>
                  </a:path>
                </a:pathLst>
              </a:custGeom>
              <a:solidFill>
                <a:srgbClr val="F7D1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Freeform 7"/>
              <p:cNvSpPr>
                <a:spLocks/>
              </p:cNvSpPr>
              <p:nvPr/>
            </p:nvSpPr>
            <p:spPr bwMode="auto">
              <a:xfrm>
                <a:off x="2008188" y="5086350"/>
                <a:ext cx="190500" cy="566738"/>
              </a:xfrm>
              <a:custGeom>
                <a:avLst/>
                <a:gdLst>
                  <a:gd name="T0" fmla="*/ 162 w 251"/>
                  <a:gd name="T1" fmla="*/ 0 h 746"/>
                  <a:gd name="T2" fmla="*/ 146 w 251"/>
                  <a:gd name="T3" fmla="*/ 288 h 746"/>
                  <a:gd name="T4" fmla="*/ 207 w 251"/>
                  <a:gd name="T5" fmla="*/ 628 h 746"/>
                  <a:gd name="T6" fmla="*/ 51 w 251"/>
                  <a:gd name="T7" fmla="*/ 660 h 746"/>
                  <a:gd name="T8" fmla="*/ 251 w 251"/>
                  <a:gd name="T9" fmla="*/ 670 h 746"/>
                  <a:gd name="T10" fmla="*/ 202 w 251"/>
                  <a:gd name="T11" fmla="*/ 288 h 746"/>
                  <a:gd name="T12" fmla="*/ 248 w 251"/>
                  <a:gd name="T13" fmla="*/ 26 h 746"/>
                  <a:gd name="T14" fmla="*/ 162 w 251"/>
                  <a:gd name="T15" fmla="*/ 0 h 7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1" h="746">
                    <a:moveTo>
                      <a:pt x="162" y="0"/>
                    </a:moveTo>
                    <a:cubicBezTo>
                      <a:pt x="146" y="288"/>
                      <a:pt x="146" y="288"/>
                      <a:pt x="146" y="288"/>
                    </a:cubicBezTo>
                    <a:cubicBezTo>
                      <a:pt x="207" y="628"/>
                      <a:pt x="207" y="628"/>
                      <a:pt x="207" y="628"/>
                    </a:cubicBezTo>
                    <a:cubicBezTo>
                      <a:pt x="207" y="628"/>
                      <a:pt x="114" y="554"/>
                      <a:pt x="51" y="660"/>
                    </a:cubicBezTo>
                    <a:cubicBezTo>
                      <a:pt x="0" y="746"/>
                      <a:pt x="251" y="670"/>
                      <a:pt x="251" y="670"/>
                    </a:cubicBezTo>
                    <a:cubicBezTo>
                      <a:pt x="202" y="288"/>
                      <a:pt x="202" y="288"/>
                      <a:pt x="202" y="288"/>
                    </a:cubicBezTo>
                    <a:cubicBezTo>
                      <a:pt x="248" y="26"/>
                      <a:pt x="248" y="26"/>
                      <a:pt x="248" y="26"/>
                    </a:cubicBezTo>
                    <a:cubicBezTo>
                      <a:pt x="162" y="0"/>
                      <a:pt x="162" y="0"/>
                      <a:pt x="162" y="0"/>
                    </a:cubicBezTo>
                  </a:path>
                </a:pathLst>
              </a:custGeom>
              <a:solidFill>
                <a:srgbClr val="F7D1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Freeform 8"/>
              <p:cNvSpPr>
                <a:spLocks/>
              </p:cNvSpPr>
              <p:nvPr/>
            </p:nvSpPr>
            <p:spPr bwMode="auto">
              <a:xfrm>
                <a:off x="2039938" y="5084763"/>
                <a:ext cx="160337" cy="534988"/>
              </a:xfrm>
              <a:custGeom>
                <a:avLst/>
                <a:gdLst>
                  <a:gd name="T0" fmla="*/ 120 w 211"/>
                  <a:gd name="T1" fmla="*/ 2 h 705"/>
                  <a:gd name="T2" fmla="*/ 118 w 211"/>
                  <a:gd name="T3" fmla="*/ 2 h 705"/>
                  <a:gd name="T4" fmla="*/ 102 w 211"/>
                  <a:gd name="T5" fmla="*/ 290 h 705"/>
                  <a:gd name="T6" fmla="*/ 163 w 211"/>
                  <a:gd name="T7" fmla="*/ 630 h 705"/>
                  <a:gd name="T8" fmla="*/ 165 w 211"/>
                  <a:gd name="T9" fmla="*/ 630 h 705"/>
                  <a:gd name="T10" fmla="*/ 166 w 211"/>
                  <a:gd name="T11" fmla="*/ 628 h 705"/>
                  <a:gd name="T12" fmla="*/ 95 w 211"/>
                  <a:gd name="T13" fmla="*/ 603 h 705"/>
                  <a:gd name="T14" fmla="*/ 50 w 211"/>
                  <a:gd name="T15" fmla="*/ 615 h 705"/>
                  <a:gd name="T16" fmla="*/ 7 w 211"/>
                  <a:gd name="T17" fmla="*/ 661 h 705"/>
                  <a:gd name="T18" fmla="*/ 0 w 211"/>
                  <a:gd name="T19" fmla="*/ 682 h 705"/>
                  <a:gd name="T20" fmla="*/ 4 w 211"/>
                  <a:gd name="T21" fmla="*/ 693 h 705"/>
                  <a:gd name="T22" fmla="*/ 20 w 211"/>
                  <a:gd name="T23" fmla="*/ 702 h 705"/>
                  <a:gd name="T24" fmla="*/ 45 w 211"/>
                  <a:gd name="T25" fmla="*/ 705 h 705"/>
                  <a:gd name="T26" fmla="*/ 150 w 211"/>
                  <a:gd name="T27" fmla="*/ 689 h 705"/>
                  <a:gd name="T28" fmla="*/ 209 w 211"/>
                  <a:gd name="T29" fmla="*/ 674 h 705"/>
                  <a:gd name="T30" fmla="*/ 211 w 211"/>
                  <a:gd name="T31" fmla="*/ 673 h 705"/>
                  <a:gd name="T32" fmla="*/ 162 w 211"/>
                  <a:gd name="T33" fmla="*/ 290 h 705"/>
                  <a:gd name="T34" fmla="*/ 209 w 211"/>
                  <a:gd name="T35" fmla="*/ 27 h 705"/>
                  <a:gd name="T36" fmla="*/ 118 w 211"/>
                  <a:gd name="T37" fmla="*/ 0 h 705"/>
                  <a:gd name="T38" fmla="*/ 118 w 211"/>
                  <a:gd name="T39" fmla="*/ 2 h 705"/>
                  <a:gd name="T40" fmla="*/ 120 w 211"/>
                  <a:gd name="T41" fmla="*/ 2 h 705"/>
                  <a:gd name="T42" fmla="*/ 120 w 211"/>
                  <a:gd name="T43" fmla="*/ 4 h 705"/>
                  <a:gd name="T44" fmla="*/ 204 w 211"/>
                  <a:gd name="T45" fmla="*/ 30 h 705"/>
                  <a:gd name="T46" fmla="*/ 158 w 211"/>
                  <a:gd name="T47" fmla="*/ 290 h 705"/>
                  <a:gd name="T48" fmla="*/ 207 w 211"/>
                  <a:gd name="T49" fmla="*/ 672 h 705"/>
                  <a:gd name="T50" fmla="*/ 209 w 211"/>
                  <a:gd name="T51" fmla="*/ 672 h 705"/>
                  <a:gd name="T52" fmla="*/ 208 w 211"/>
                  <a:gd name="T53" fmla="*/ 670 h 705"/>
                  <a:gd name="T54" fmla="*/ 204 w 211"/>
                  <a:gd name="T55" fmla="*/ 671 h 705"/>
                  <a:gd name="T56" fmla="*/ 137 w 211"/>
                  <a:gd name="T57" fmla="*/ 688 h 705"/>
                  <a:gd name="T58" fmla="*/ 45 w 211"/>
                  <a:gd name="T59" fmla="*/ 701 h 705"/>
                  <a:gd name="T60" fmla="*/ 15 w 211"/>
                  <a:gd name="T61" fmla="*/ 696 h 705"/>
                  <a:gd name="T62" fmla="*/ 7 w 211"/>
                  <a:gd name="T63" fmla="*/ 690 h 705"/>
                  <a:gd name="T64" fmla="*/ 4 w 211"/>
                  <a:gd name="T65" fmla="*/ 682 h 705"/>
                  <a:gd name="T66" fmla="*/ 11 w 211"/>
                  <a:gd name="T67" fmla="*/ 663 h 705"/>
                  <a:gd name="T68" fmla="*/ 52 w 211"/>
                  <a:gd name="T69" fmla="*/ 619 h 705"/>
                  <a:gd name="T70" fmla="*/ 95 w 211"/>
                  <a:gd name="T71" fmla="*/ 607 h 705"/>
                  <a:gd name="T72" fmla="*/ 143 w 211"/>
                  <a:gd name="T73" fmla="*/ 619 h 705"/>
                  <a:gd name="T74" fmla="*/ 158 w 211"/>
                  <a:gd name="T75" fmla="*/ 627 h 705"/>
                  <a:gd name="T76" fmla="*/ 162 w 211"/>
                  <a:gd name="T77" fmla="*/ 630 h 705"/>
                  <a:gd name="T78" fmla="*/ 163 w 211"/>
                  <a:gd name="T79" fmla="*/ 631 h 705"/>
                  <a:gd name="T80" fmla="*/ 164 w 211"/>
                  <a:gd name="T81" fmla="*/ 631 h 705"/>
                  <a:gd name="T82" fmla="*/ 168 w 211"/>
                  <a:gd name="T83" fmla="*/ 635 h 705"/>
                  <a:gd name="T84" fmla="*/ 106 w 211"/>
                  <a:gd name="T85" fmla="*/ 290 h 705"/>
                  <a:gd name="T86" fmla="*/ 122 w 211"/>
                  <a:gd name="T87" fmla="*/ 2 h 705"/>
                  <a:gd name="T88" fmla="*/ 120 w 211"/>
                  <a:gd name="T89" fmla="*/ 2 h 705"/>
                  <a:gd name="T90" fmla="*/ 120 w 211"/>
                  <a:gd name="T91" fmla="*/ 4 h 705"/>
                  <a:gd name="T92" fmla="*/ 120 w 211"/>
                  <a:gd name="T93" fmla="*/ 2 h 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11" h="705">
                    <a:moveTo>
                      <a:pt x="120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02" y="290"/>
                      <a:pt x="102" y="290"/>
                      <a:pt x="102" y="290"/>
                    </a:cubicBezTo>
                    <a:cubicBezTo>
                      <a:pt x="163" y="630"/>
                      <a:pt x="163" y="630"/>
                      <a:pt x="163" y="630"/>
                    </a:cubicBezTo>
                    <a:cubicBezTo>
                      <a:pt x="165" y="630"/>
                      <a:pt x="165" y="630"/>
                      <a:pt x="165" y="630"/>
                    </a:cubicBezTo>
                    <a:cubicBezTo>
                      <a:pt x="166" y="628"/>
                      <a:pt x="166" y="628"/>
                      <a:pt x="166" y="628"/>
                    </a:cubicBezTo>
                    <a:cubicBezTo>
                      <a:pt x="166" y="628"/>
                      <a:pt x="134" y="603"/>
                      <a:pt x="95" y="603"/>
                    </a:cubicBezTo>
                    <a:cubicBezTo>
                      <a:pt x="80" y="603"/>
                      <a:pt x="65" y="606"/>
                      <a:pt x="50" y="615"/>
                    </a:cubicBezTo>
                    <a:cubicBezTo>
                      <a:pt x="35" y="624"/>
                      <a:pt x="20" y="639"/>
                      <a:pt x="7" y="661"/>
                    </a:cubicBezTo>
                    <a:cubicBezTo>
                      <a:pt x="2" y="669"/>
                      <a:pt x="0" y="676"/>
                      <a:pt x="0" y="682"/>
                    </a:cubicBezTo>
                    <a:cubicBezTo>
                      <a:pt x="0" y="686"/>
                      <a:pt x="1" y="690"/>
                      <a:pt x="4" y="693"/>
                    </a:cubicBezTo>
                    <a:cubicBezTo>
                      <a:pt x="7" y="697"/>
                      <a:pt x="13" y="700"/>
                      <a:pt x="20" y="702"/>
                    </a:cubicBezTo>
                    <a:cubicBezTo>
                      <a:pt x="27" y="704"/>
                      <a:pt x="36" y="705"/>
                      <a:pt x="45" y="705"/>
                    </a:cubicBezTo>
                    <a:cubicBezTo>
                      <a:pt x="76" y="705"/>
                      <a:pt x="117" y="697"/>
                      <a:pt x="150" y="689"/>
                    </a:cubicBezTo>
                    <a:cubicBezTo>
                      <a:pt x="184" y="681"/>
                      <a:pt x="209" y="674"/>
                      <a:pt x="209" y="674"/>
                    </a:cubicBezTo>
                    <a:cubicBezTo>
                      <a:pt x="211" y="673"/>
                      <a:pt x="211" y="673"/>
                      <a:pt x="211" y="673"/>
                    </a:cubicBezTo>
                    <a:cubicBezTo>
                      <a:pt x="162" y="290"/>
                      <a:pt x="162" y="290"/>
                      <a:pt x="162" y="290"/>
                    </a:cubicBezTo>
                    <a:cubicBezTo>
                      <a:pt x="209" y="27"/>
                      <a:pt x="209" y="27"/>
                      <a:pt x="209" y="27"/>
                    </a:cubicBezTo>
                    <a:cubicBezTo>
                      <a:pt x="118" y="0"/>
                      <a:pt x="118" y="0"/>
                      <a:pt x="118" y="0"/>
                    </a:cubicBezTo>
                    <a:cubicBezTo>
                      <a:pt x="118" y="2"/>
                      <a:pt x="118" y="2"/>
                      <a:pt x="118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4"/>
                      <a:pt x="120" y="4"/>
                      <a:pt x="120" y="4"/>
                    </a:cubicBezTo>
                    <a:cubicBezTo>
                      <a:pt x="204" y="30"/>
                      <a:pt x="204" y="30"/>
                      <a:pt x="204" y="30"/>
                    </a:cubicBezTo>
                    <a:cubicBezTo>
                      <a:pt x="158" y="290"/>
                      <a:pt x="158" y="290"/>
                      <a:pt x="158" y="290"/>
                    </a:cubicBezTo>
                    <a:cubicBezTo>
                      <a:pt x="207" y="672"/>
                      <a:pt x="207" y="672"/>
                      <a:pt x="207" y="672"/>
                    </a:cubicBezTo>
                    <a:cubicBezTo>
                      <a:pt x="209" y="672"/>
                      <a:pt x="209" y="672"/>
                      <a:pt x="209" y="672"/>
                    </a:cubicBezTo>
                    <a:cubicBezTo>
                      <a:pt x="208" y="670"/>
                      <a:pt x="208" y="670"/>
                      <a:pt x="208" y="670"/>
                    </a:cubicBezTo>
                    <a:cubicBezTo>
                      <a:pt x="208" y="670"/>
                      <a:pt x="207" y="670"/>
                      <a:pt x="204" y="671"/>
                    </a:cubicBezTo>
                    <a:cubicBezTo>
                      <a:pt x="194" y="674"/>
                      <a:pt x="167" y="681"/>
                      <a:pt x="137" y="688"/>
                    </a:cubicBezTo>
                    <a:cubicBezTo>
                      <a:pt x="106" y="695"/>
                      <a:pt x="72" y="701"/>
                      <a:pt x="45" y="701"/>
                    </a:cubicBezTo>
                    <a:cubicBezTo>
                      <a:pt x="33" y="701"/>
                      <a:pt x="22" y="699"/>
                      <a:pt x="15" y="696"/>
                    </a:cubicBezTo>
                    <a:cubicBezTo>
                      <a:pt x="11" y="695"/>
                      <a:pt x="9" y="693"/>
                      <a:pt x="7" y="690"/>
                    </a:cubicBezTo>
                    <a:cubicBezTo>
                      <a:pt x="5" y="688"/>
                      <a:pt x="4" y="685"/>
                      <a:pt x="4" y="682"/>
                    </a:cubicBezTo>
                    <a:cubicBezTo>
                      <a:pt x="4" y="677"/>
                      <a:pt x="6" y="671"/>
                      <a:pt x="11" y="663"/>
                    </a:cubicBezTo>
                    <a:cubicBezTo>
                      <a:pt x="24" y="641"/>
                      <a:pt x="38" y="627"/>
                      <a:pt x="52" y="619"/>
                    </a:cubicBezTo>
                    <a:cubicBezTo>
                      <a:pt x="67" y="610"/>
                      <a:pt x="81" y="607"/>
                      <a:pt x="95" y="607"/>
                    </a:cubicBezTo>
                    <a:cubicBezTo>
                      <a:pt x="114" y="607"/>
                      <a:pt x="131" y="613"/>
                      <a:pt x="143" y="619"/>
                    </a:cubicBezTo>
                    <a:cubicBezTo>
                      <a:pt x="150" y="622"/>
                      <a:pt x="155" y="625"/>
                      <a:pt x="158" y="627"/>
                    </a:cubicBezTo>
                    <a:cubicBezTo>
                      <a:pt x="160" y="629"/>
                      <a:pt x="161" y="630"/>
                      <a:pt x="162" y="630"/>
                    </a:cubicBezTo>
                    <a:cubicBezTo>
                      <a:pt x="163" y="631"/>
                      <a:pt x="163" y="631"/>
                      <a:pt x="163" y="631"/>
                    </a:cubicBezTo>
                    <a:cubicBezTo>
                      <a:pt x="164" y="631"/>
                      <a:pt x="164" y="631"/>
                      <a:pt x="164" y="631"/>
                    </a:cubicBezTo>
                    <a:cubicBezTo>
                      <a:pt x="168" y="635"/>
                      <a:pt x="168" y="635"/>
                      <a:pt x="168" y="635"/>
                    </a:cubicBezTo>
                    <a:cubicBezTo>
                      <a:pt x="106" y="290"/>
                      <a:pt x="106" y="290"/>
                      <a:pt x="106" y="290"/>
                    </a:cubicBezTo>
                    <a:cubicBezTo>
                      <a:pt x="122" y="2"/>
                      <a:pt x="122" y="2"/>
                      <a:pt x="122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4"/>
                      <a:pt x="120" y="4"/>
                      <a:pt x="120" y="4"/>
                    </a:cubicBezTo>
                    <a:cubicBezTo>
                      <a:pt x="120" y="2"/>
                      <a:pt x="120" y="2"/>
                      <a:pt x="120" y="2"/>
                    </a:cubicBezTo>
                  </a:path>
                </a:pathLst>
              </a:custGeom>
              <a:solidFill>
                <a:srgbClr val="F7D1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Freeform 9"/>
              <p:cNvSpPr>
                <a:spLocks/>
              </p:cNvSpPr>
              <p:nvPr/>
            </p:nvSpPr>
            <p:spPr bwMode="auto">
              <a:xfrm>
                <a:off x="2266950" y="5084763"/>
                <a:ext cx="190500" cy="568325"/>
              </a:xfrm>
              <a:custGeom>
                <a:avLst/>
                <a:gdLst>
                  <a:gd name="T0" fmla="*/ 162 w 251"/>
                  <a:gd name="T1" fmla="*/ 0 h 746"/>
                  <a:gd name="T2" fmla="*/ 146 w 251"/>
                  <a:gd name="T3" fmla="*/ 287 h 746"/>
                  <a:gd name="T4" fmla="*/ 207 w 251"/>
                  <a:gd name="T5" fmla="*/ 627 h 746"/>
                  <a:gd name="T6" fmla="*/ 51 w 251"/>
                  <a:gd name="T7" fmla="*/ 660 h 746"/>
                  <a:gd name="T8" fmla="*/ 251 w 251"/>
                  <a:gd name="T9" fmla="*/ 669 h 746"/>
                  <a:gd name="T10" fmla="*/ 202 w 251"/>
                  <a:gd name="T11" fmla="*/ 287 h 746"/>
                  <a:gd name="T12" fmla="*/ 248 w 251"/>
                  <a:gd name="T13" fmla="*/ 26 h 746"/>
                  <a:gd name="T14" fmla="*/ 162 w 251"/>
                  <a:gd name="T15" fmla="*/ 0 h 7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1" h="746">
                    <a:moveTo>
                      <a:pt x="162" y="0"/>
                    </a:moveTo>
                    <a:cubicBezTo>
                      <a:pt x="146" y="287"/>
                      <a:pt x="146" y="287"/>
                      <a:pt x="146" y="287"/>
                    </a:cubicBezTo>
                    <a:cubicBezTo>
                      <a:pt x="207" y="627"/>
                      <a:pt x="207" y="627"/>
                      <a:pt x="207" y="627"/>
                    </a:cubicBezTo>
                    <a:cubicBezTo>
                      <a:pt x="207" y="627"/>
                      <a:pt x="114" y="554"/>
                      <a:pt x="51" y="660"/>
                    </a:cubicBezTo>
                    <a:cubicBezTo>
                      <a:pt x="0" y="746"/>
                      <a:pt x="251" y="669"/>
                      <a:pt x="251" y="669"/>
                    </a:cubicBezTo>
                    <a:cubicBezTo>
                      <a:pt x="202" y="287"/>
                      <a:pt x="202" y="287"/>
                      <a:pt x="202" y="287"/>
                    </a:cubicBezTo>
                    <a:cubicBezTo>
                      <a:pt x="248" y="26"/>
                      <a:pt x="248" y="26"/>
                      <a:pt x="248" y="26"/>
                    </a:cubicBezTo>
                    <a:cubicBezTo>
                      <a:pt x="162" y="0"/>
                      <a:pt x="162" y="0"/>
                      <a:pt x="162" y="0"/>
                    </a:cubicBezTo>
                  </a:path>
                </a:pathLst>
              </a:custGeom>
              <a:solidFill>
                <a:srgbClr val="F7D1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Freeform 10"/>
              <p:cNvSpPr>
                <a:spLocks/>
              </p:cNvSpPr>
              <p:nvPr/>
            </p:nvSpPr>
            <p:spPr bwMode="auto">
              <a:xfrm>
                <a:off x="2298700" y="5083175"/>
                <a:ext cx="160337" cy="536575"/>
              </a:xfrm>
              <a:custGeom>
                <a:avLst/>
                <a:gdLst>
                  <a:gd name="T0" fmla="*/ 120 w 211"/>
                  <a:gd name="T1" fmla="*/ 3 h 706"/>
                  <a:gd name="T2" fmla="*/ 118 w 211"/>
                  <a:gd name="T3" fmla="*/ 3 h 706"/>
                  <a:gd name="T4" fmla="*/ 102 w 211"/>
                  <a:gd name="T5" fmla="*/ 291 h 706"/>
                  <a:gd name="T6" fmla="*/ 163 w 211"/>
                  <a:gd name="T7" fmla="*/ 631 h 706"/>
                  <a:gd name="T8" fmla="*/ 165 w 211"/>
                  <a:gd name="T9" fmla="*/ 630 h 706"/>
                  <a:gd name="T10" fmla="*/ 166 w 211"/>
                  <a:gd name="T11" fmla="*/ 629 h 706"/>
                  <a:gd name="T12" fmla="*/ 95 w 211"/>
                  <a:gd name="T13" fmla="*/ 604 h 706"/>
                  <a:gd name="T14" fmla="*/ 50 w 211"/>
                  <a:gd name="T15" fmla="*/ 616 h 706"/>
                  <a:gd name="T16" fmla="*/ 7 w 211"/>
                  <a:gd name="T17" fmla="*/ 662 h 706"/>
                  <a:gd name="T18" fmla="*/ 0 w 211"/>
                  <a:gd name="T19" fmla="*/ 682 h 706"/>
                  <a:gd name="T20" fmla="*/ 4 w 211"/>
                  <a:gd name="T21" fmla="*/ 694 h 706"/>
                  <a:gd name="T22" fmla="*/ 20 w 211"/>
                  <a:gd name="T23" fmla="*/ 703 h 706"/>
                  <a:gd name="T24" fmla="*/ 46 w 211"/>
                  <a:gd name="T25" fmla="*/ 706 h 706"/>
                  <a:gd name="T26" fmla="*/ 151 w 211"/>
                  <a:gd name="T27" fmla="*/ 690 h 706"/>
                  <a:gd name="T28" fmla="*/ 210 w 211"/>
                  <a:gd name="T29" fmla="*/ 674 h 706"/>
                  <a:gd name="T30" fmla="*/ 211 w 211"/>
                  <a:gd name="T31" fmla="*/ 674 h 706"/>
                  <a:gd name="T32" fmla="*/ 162 w 211"/>
                  <a:gd name="T33" fmla="*/ 290 h 706"/>
                  <a:gd name="T34" fmla="*/ 209 w 211"/>
                  <a:gd name="T35" fmla="*/ 27 h 706"/>
                  <a:gd name="T36" fmla="*/ 119 w 211"/>
                  <a:gd name="T37" fmla="*/ 0 h 706"/>
                  <a:gd name="T38" fmla="*/ 118 w 211"/>
                  <a:gd name="T39" fmla="*/ 3 h 706"/>
                  <a:gd name="T40" fmla="*/ 120 w 211"/>
                  <a:gd name="T41" fmla="*/ 3 h 706"/>
                  <a:gd name="T42" fmla="*/ 120 w 211"/>
                  <a:gd name="T43" fmla="*/ 5 h 706"/>
                  <a:gd name="T44" fmla="*/ 204 w 211"/>
                  <a:gd name="T45" fmla="*/ 30 h 706"/>
                  <a:gd name="T46" fmla="*/ 158 w 211"/>
                  <a:gd name="T47" fmla="*/ 290 h 706"/>
                  <a:gd name="T48" fmla="*/ 207 w 211"/>
                  <a:gd name="T49" fmla="*/ 673 h 706"/>
                  <a:gd name="T50" fmla="*/ 209 w 211"/>
                  <a:gd name="T51" fmla="*/ 672 h 706"/>
                  <a:gd name="T52" fmla="*/ 208 w 211"/>
                  <a:gd name="T53" fmla="*/ 670 h 706"/>
                  <a:gd name="T54" fmla="*/ 204 w 211"/>
                  <a:gd name="T55" fmla="*/ 672 h 706"/>
                  <a:gd name="T56" fmla="*/ 137 w 211"/>
                  <a:gd name="T57" fmla="*/ 689 h 706"/>
                  <a:gd name="T58" fmla="*/ 46 w 211"/>
                  <a:gd name="T59" fmla="*/ 702 h 706"/>
                  <a:gd name="T60" fmla="*/ 15 w 211"/>
                  <a:gd name="T61" fmla="*/ 697 h 706"/>
                  <a:gd name="T62" fmla="*/ 7 w 211"/>
                  <a:gd name="T63" fmla="*/ 691 h 706"/>
                  <a:gd name="T64" fmla="*/ 4 w 211"/>
                  <a:gd name="T65" fmla="*/ 682 h 706"/>
                  <a:gd name="T66" fmla="*/ 11 w 211"/>
                  <a:gd name="T67" fmla="*/ 664 h 706"/>
                  <a:gd name="T68" fmla="*/ 52 w 211"/>
                  <a:gd name="T69" fmla="*/ 619 h 706"/>
                  <a:gd name="T70" fmla="*/ 95 w 211"/>
                  <a:gd name="T71" fmla="*/ 608 h 706"/>
                  <a:gd name="T72" fmla="*/ 144 w 211"/>
                  <a:gd name="T73" fmla="*/ 620 h 706"/>
                  <a:gd name="T74" fmla="*/ 158 w 211"/>
                  <a:gd name="T75" fmla="*/ 628 h 706"/>
                  <a:gd name="T76" fmla="*/ 162 w 211"/>
                  <a:gd name="T77" fmla="*/ 631 h 706"/>
                  <a:gd name="T78" fmla="*/ 163 w 211"/>
                  <a:gd name="T79" fmla="*/ 632 h 706"/>
                  <a:gd name="T80" fmla="*/ 164 w 211"/>
                  <a:gd name="T81" fmla="*/ 632 h 706"/>
                  <a:gd name="T82" fmla="*/ 168 w 211"/>
                  <a:gd name="T83" fmla="*/ 635 h 706"/>
                  <a:gd name="T84" fmla="*/ 106 w 211"/>
                  <a:gd name="T85" fmla="*/ 290 h 706"/>
                  <a:gd name="T86" fmla="*/ 122 w 211"/>
                  <a:gd name="T87" fmla="*/ 3 h 706"/>
                  <a:gd name="T88" fmla="*/ 120 w 211"/>
                  <a:gd name="T89" fmla="*/ 3 h 706"/>
                  <a:gd name="T90" fmla="*/ 120 w 211"/>
                  <a:gd name="T91" fmla="*/ 5 h 706"/>
                  <a:gd name="T92" fmla="*/ 120 w 211"/>
                  <a:gd name="T93" fmla="*/ 3 h 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11" h="706">
                    <a:moveTo>
                      <a:pt x="120" y="3"/>
                    </a:moveTo>
                    <a:cubicBezTo>
                      <a:pt x="118" y="3"/>
                      <a:pt x="118" y="3"/>
                      <a:pt x="118" y="3"/>
                    </a:cubicBezTo>
                    <a:cubicBezTo>
                      <a:pt x="102" y="291"/>
                      <a:pt x="102" y="291"/>
                      <a:pt x="102" y="291"/>
                    </a:cubicBezTo>
                    <a:cubicBezTo>
                      <a:pt x="163" y="631"/>
                      <a:pt x="163" y="631"/>
                      <a:pt x="163" y="631"/>
                    </a:cubicBezTo>
                    <a:cubicBezTo>
                      <a:pt x="165" y="630"/>
                      <a:pt x="165" y="630"/>
                      <a:pt x="165" y="630"/>
                    </a:cubicBezTo>
                    <a:cubicBezTo>
                      <a:pt x="166" y="629"/>
                      <a:pt x="166" y="629"/>
                      <a:pt x="166" y="629"/>
                    </a:cubicBezTo>
                    <a:cubicBezTo>
                      <a:pt x="166" y="629"/>
                      <a:pt x="134" y="604"/>
                      <a:pt x="95" y="604"/>
                    </a:cubicBezTo>
                    <a:cubicBezTo>
                      <a:pt x="81" y="604"/>
                      <a:pt x="65" y="607"/>
                      <a:pt x="50" y="616"/>
                    </a:cubicBezTo>
                    <a:cubicBezTo>
                      <a:pt x="35" y="625"/>
                      <a:pt x="21" y="639"/>
                      <a:pt x="7" y="662"/>
                    </a:cubicBezTo>
                    <a:cubicBezTo>
                      <a:pt x="3" y="670"/>
                      <a:pt x="0" y="677"/>
                      <a:pt x="0" y="682"/>
                    </a:cubicBezTo>
                    <a:cubicBezTo>
                      <a:pt x="0" y="687"/>
                      <a:pt x="1" y="691"/>
                      <a:pt x="4" y="694"/>
                    </a:cubicBezTo>
                    <a:cubicBezTo>
                      <a:pt x="7" y="698"/>
                      <a:pt x="13" y="701"/>
                      <a:pt x="20" y="703"/>
                    </a:cubicBezTo>
                    <a:cubicBezTo>
                      <a:pt x="27" y="705"/>
                      <a:pt x="36" y="706"/>
                      <a:pt x="46" y="706"/>
                    </a:cubicBezTo>
                    <a:cubicBezTo>
                      <a:pt x="76" y="706"/>
                      <a:pt x="117" y="698"/>
                      <a:pt x="151" y="690"/>
                    </a:cubicBezTo>
                    <a:cubicBezTo>
                      <a:pt x="184" y="682"/>
                      <a:pt x="210" y="674"/>
                      <a:pt x="210" y="674"/>
                    </a:cubicBezTo>
                    <a:cubicBezTo>
                      <a:pt x="211" y="674"/>
                      <a:pt x="211" y="674"/>
                      <a:pt x="211" y="674"/>
                    </a:cubicBezTo>
                    <a:cubicBezTo>
                      <a:pt x="162" y="290"/>
                      <a:pt x="162" y="290"/>
                      <a:pt x="162" y="290"/>
                    </a:cubicBezTo>
                    <a:cubicBezTo>
                      <a:pt x="209" y="27"/>
                      <a:pt x="209" y="27"/>
                      <a:pt x="209" y="27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18" y="3"/>
                      <a:pt x="118" y="3"/>
                      <a:pt x="118" y="3"/>
                    </a:cubicBezTo>
                    <a:cubicBezTo>
                      <a:pt x="120" y="3"/>
                      <a:pt x="120" y="3"/>
                      <a:pt x="120" y="3"/>
                    </a:cubicBezTo>
                    <a:cubicBezTo>
                      <a:pt x="120" y="5"/>
                      <a:pt x="120" y="5"/>
                      <a:pt x="120" y="5"/>
                    </a:cubicBezTo>
                    <a:cubicBezTo>
                      <a:pt x="204" y="30"/>
                      <a:pt x="204" y="30"/>
                      <a:pt x="204" y="30"/>
                    </a:cubicBezTo>
                    <a:cubicBezTo>
                      <a:pt x="158" y="290"/>
                      <a:pt x="158" y="290"/>
                      <a:pt x="158" y="290"/>
                    </a:cubicBezTo>
                    <a:cubicBezTo>
                      <a:pt x="207" y="673"/>
                      <a:pt x="207" y="673"/>
                      <a:pt x="207" y="673"/>
                    </a:cubicBezTo>
                    <a:cubicBezTo>
                      <a:pt x="209" y="672"/>
                      <a:pt x="209" y="672"/>
                      <a:pt x="209" y="672"/>
                    </a:cubicBezTo>
                    <a:cubicBezTo>
                      <a:pt x="208" y="670"/>
                      <a:pt x="208" y="670"/>
                      <a:pt x="208" y="670"/>
                    </a:cubicBezTo>
                    <a:cubicBezTo>
                      <a:pt x="208" y="670"/>
                      <a:pt x="207" y="671"/>
                      <a:pt x="204" y="672"/>
                    </a:cubicBezTo>
                    <a:cubicBezTo>
                      <a:pt x="194" y="675"/>
                      <a:pt x="167" y="682"/>
                      <a:pt x="137" y="689"/>
                    </a:cubicBezTo>
                    <a:cubicBezTo>
                      <a:pt x="106" y="696"/>
                      <a:pt x="72" y="702"/>
                      <a:pt x="46" y="702"/>
                    </a:cubicBezTo>
                    <a:cubicBezTo>
                      <a:pt x="33" y="702"/>
                      <a:pt x="22" y="700"/>
                      <a:pt x="15" y="697"/>
                    </a:cubicBezTo>
                    <a:cubicBezTo>
                      <a:pt x="12" y="695"/>
                      <a:pt x="9" y="693"/>
                      <a:pt x="7" y="691"/>
                    </a:cubicBezTo>
                    <a:cubicBezTo>
                      <a:pt x="5" y="689"/>
                      <a:pt x="4" y="686"/>
                      <a:pt x="4" y="682"/>
                    </a:cubicBezTo>
                    <a:cubicBezTo>
                      <a:pt x="4" y="678"/>
                      <a:pt x="6" y="671"/>
                      <a:pt x="11" y="664"/>
                    </a:cubicBezTo>
                    <a:cubicBezTo>
                      <a:pt x="24" y="642"/>
                      <a:pt x="38" y="628"/>
                      <a:pt x="52" y="619"/>
                    </a:cubicBezTo>
                    <a:cubicBezTo>
                      <a:pt x="67" y="611"/>
                      <a:pt x="81" y="608"/>
                      <a:pt x="95" y="608"/>
                    </a:cubicBezTo>
                    <a:cubicBezTo>
                      <a:pt x="114" y="608"/>
                      <a:pt x="131" y="614"/>
                      <a:pt x="144" y="620"/>
                    </a:cubicBezTo>
                    <a:cubicBezTo>
                      <a:pt x="150" y="623"/>
                      <a:pt x="155" y="626"/>
                      <a:pt x="158" y="628"/>
                    </a:cubicBezTo>
                    <a:cubicBezTo>
                      <a:pt x="160" y="629"/>
                      <a:pt x="161" y="630"/>
                      <a:pt x="162" y="631"/>
                    </a:cubicBezTo>
                    <a:cubicBezTo>
                      <a:pt x="163" y="631"/>
                      <a:pt x="163" y="631"/>
                      <a:pt x="163" y="632"/>
                    </a:cubicBezTo>
                    <a:cubicBezTo>
                      <a:pt x="164" y="632"/>
                      <a:pt x="164" y="632"/>
                      <a:pt x="164" y="632"/>
                    </a:cubicBezTo>
                    <a:cubicBezTo>
                      <a:pt x="168" y="635"/>
                      <a:pt x="168" y="635"/>
                      <a:pt x="168" y="635"/>
                    </a:cubicBezTo>
                    <a:cubicBezTo>
                      <a:pt x="106" y="290"/>
                      <a:pt x="106" y="290"/>
                      <a:pt x="106" y="290"/>
                    </a:cubicBezTo>
                    <a:cubicBezTo>
                      <a:pt x="122" y="3"/>
                      <a:pt x="122" y="3"/>
                      <a:pt x="122" y="3"/>
                    </a:cubicBezTo>
                    <a:cubicBezTo>
                      <a:pt x="120" y="3"/>
                      <a:pt x="120" y="3"/>
                      <a:pt x="120" y="3"/>
                    </a:cubicBezTo>
                    <a:cubicBezTo>
                      <a:pt x="120" y="5"/>
                      <a:pt x="120" y="5"/>
                      <a:pt x="120" y="5"/>
                    </a:cubicBezTo>
                    <a:cubicBezTo>
                      <a:pt x="120" y="3"/>
                      <a:pt x="120" y="3"/>
                      <a:pt x="120" y="3"/>
                    </a:cubicBezTo>
                  </a:path>
                </a:pathLst>
              </a:custGeom>
              <a:solidFill>
                <a:srgbClr val="F7D1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" name="Freeform 11"/>
              <p:cNvSpPr>
                <a:spLocks/>
              </p:cNvSpPr>
              <p:nvPr/>
            </p:nvSpPr>
            <p:spPr bwMode="auto">
              <a:xfrm>
                <a:off x="1704975" y="4965700"/>
                <a:ext cx="46037" cy="39688"/>
              </a:xfrm>
              <a:custGeom>
                <a:avLst/>
                <a:gdLst>
                  <a:gd name="T0" fmla="*/ 34 w 60"/>
                  <a:gd name="T1" fmla="*/ 0 h 51"/>
                  <a:gd name="T2" fmla="*/ 0 w 60"/>
                  <a:gd name="T3" fmla="*/ 9 h 51"/>
                  <a:gd name="T4" fmla="*/ 23 w 60"/>
                  <a:gd name="T5" fmla="*/ 51 h 51"/>
                  <a:gd name="T6" fmla="*/ 60 w 60"/>
                  <a:gd name="T7" fmla="*/ 40 h 51"/>
                  <a:gd name="T8" fmla="*/ 34 w 60"/>
                  <a:gd name="T9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51">
                    <a:moveTo>
                      <a:pt x="34" y="0"/>
                    </a:moveTo>
                    <a:cubicBezTo>
                      <a:pt x="22" y="4"/>
                      <a:pt x="11" y="7"/>
                      <a:pt x="0" y="9"/>
                    </a:cubicBezTo>
                    <a:cubicBezTo>
                      <a:pt x="6" y="24"/>
                      <a:pt x="14" y="38"/>
                      <a:pt x="23" y="51"/>
                    </a:cubicBezTo>
                    <a:cubicBezTo>
                      <a:pt x="35" y="48"/>
                      <a:pt x="47" y="44"/>
                      <a:pt x="60" y="40"/>
                    </a:cubicBezTo>
                    <a:cubicBezTo>
                      <a:pt x="50" y="27"/>
                      <a:pt x="41" y="14"/>
                      <a:pt x="34" y="0"/>
                    </a:cubicBezTo>
                  </a:path>
                </a:pathLst>
              </a:custGeom>
              <a:solidFill>
                <a:srgbClr val="E9C6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Freeform 12"/>
              <p:cNvSpPr>
                <a:spLocks noEditPoints="1"/>
              </p:cNvSpPr>
              <p:nvPr/>
            </p:nvSpPr>
            <p:spPr bwMode="auto">
              <a:xfrm>
                <a:off x="1703388" y="4964113"/>
                <a:ext cx="47625" cy="41275"/>
              </a:xfrm>
              <a:custGeom>
                <a:avLst/>
                <a:gdLst>
                  <a:gd name="T0" fmla="*/ 61 w 62"/>
                  <a:gd name="T1" fmla="*/ 42 h 55"/>
                  <a:gd name="T2" fmla="*/ 24 w 62"/>
                  <a:gd name="T3" fmla="*/ 53 h 55"/>
                  <a:gd name="T4" fmla="*/ 25 w 62"/>
                  <a:gd name="T5" fmla="*/ 55 h 55"/>
                  <a:gd name="T6" fmla="*/ 62 w 62"/>
                  <a:gd name="T7" fmla="*/ 44 h 55"/>
                  <a:gd name="T8" fmla="*/ 61 w 62"/>
                  <a:gd name="T9" fmla="*/ 42 h 55"/>
                  <a:gd name="T10" fmla="*/ 34 w 62"/>
                  <a:gd name="T11" fmla="*/ 0 h 55"/>
                  <a:gd name="T12" fmla="*/ 0 w 62"/>
                  <a:gd name="T13" fmla="*/ 10 h 55"/>
                  <a:gd name="T14" fmla="*/ 1 w 62"/>
                  <a:gd name="T15" fmla="*/ 11 h 55"/>
                  <a:gd name="T16" fmla="*/ 35 w 62"/>
                  <a:gd name="T17" fmla="*/ 2 h 55"/>
                  <a:gd name="T18" fmla="*/ 34 w 62"/>
                  <a:gd name="T19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2" h="55">
                    <a:moveTo>
                      <a:pt x="61" y="42"/>
                    </a:moveTo>
                    <a:cubicBezTo>
                      <a:pt x="48" y="46"/>
                      <a:pt x="36" y="50"/>
                      <a:pt x="24" y="53"/>
                    </a:cubicBezTo>
                    <a:cubicBezTo>
                      <a:pt x="24" y="54"/>
                      <a:pt x="24" y="54"/>
                      <a:pt x="25" y="55"/>
                    </a:cubicBezTo>
                    <a:cubicBezTo>
                      <a:pt x="37" y="52"/>
                      <a:pt x="50" y="48"/>
                      <a:pt x="62" y="44"/>
                    </a:cubicBezTo>
                    <a:cubicBezTo>
                      <a:pt x="61" y="43"/>
                      <a:pt x="61" y="43"/>
                      <a:pt x="61" y="42"/>
                    </a:cubicBezTo>
                    <a:moveTo>
                      <a:pt x="34" y="0"/>
                    </a:moveTo>
                    <a:cubicBezTo>
                      <a:pt x="22" y="4"/>
                      <a:pt x="11" y="7"/>
                      <a:pt x="0" y="10"/>
                    </a:cubicBezTo>
                    <a:cubicBezTo>
                      <a:pt x="0" y="10"/>
                      <a:pt x="1" y="11"/>
                      <a:pt x="1" y="11"/>
                    </a:cubicBezTo>
                    <a:cubicBezTo>
                      <a:pt x="12" y="9"/>
                      <a:pt x="23" y="6"/>
                      <a:pt x="35" y="2"/>
                    </a:cubicBezTo>
                    <a:cubicBezTo>
                      <a:pt x="34" y="2"/>
                      <a:pt x="34" y="1"/>
                      <a:pt x="34" y="0"/>
                    </a:cubicBezTo>
                  </a:path>
                </a:pathLst>
              </a:custGeom>
              <a:solidFill>
                <a:srgbClr val="E9C6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" name="Freeform 13"/>
              <p:cNvSpPr>
                <a:spLocks/>
              </p:cNvSpPr>
              <p:nvPr/>
            </p:nvSpPr>
            <p:spPr bwMode="auto">
              <a:xfrm>
                <a:off x="2384425" y="5162550"/>
                <a:ext cx="53975" cy="52388"/>
              </a:xfrm>
              <a:custGeom>
                <a:avLst/>
                <a:gdLst>
                  <a:gd name="T0" fmla="*/ 20 w 71"/>
                  <a:gd name="T1" fmla="*/ 0 h 68"/>
                  <a:gd name="T2" fmla="*/ 2 w 71"/>
                  <a:gd name="T3" fmla="*/ 8 h 68"/>
                  <a:gd name="T4" fmla="*/ 0 w 71"/>
                  <a:gd name="T5" fmla="*/ 49 h 68"/>
                  <a:gd name="T6" fmla="*/ 20 w 71"/>
                  <a:gd name="T7" fmla="*/ 40 h 68"/>
                  <a:gd name="T8" fmla="*/ 65 w 71"/>
                  <a:gd name="T9" fmla="*/ 68 h 68"/>
                  <a:gd name="T10" fmla="*/ 71 w 71"/>
                  <a:gd name="T11" fmla="*/ 31 h 68"/>
                  <a:gd name="T12" fmla="*/ 20 w 71"/>
                  <a:gd name="T13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68">
                    <a:moveTo>
                      <a:pt x="20" y="0"/>
                    </a:moveTo>
                    <a:cubicBezTo>
                      <a:pt x="14" y="3"/>
                      <a:pt x="8" y="6"/>
                      <a:pt x="2" y="8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7" y="46"/>
                      <a:pt x="14" y="43"/>
                      <a:pt x="20" y="40"/>
                    </a:cubicBezTo>
                    <a:cubicBezTo>
                      <a:pt x="34" y="50"/>
                      <a:pt x="49" y="60"/>
                      <a:pt x="65" y="68"/>
                    </a:cubicBezTo>
                    <a:cubicBezTo>
                      <a:pt x="71" y="31"/>
                      <a:pt x="71" y="31"/>
                      <a:pt x="71" y="31"/>
                    </a:cubicBezTo>
                    <a:cubicBezTo>
                      <a:pt x="53" y="23"/>
                      <a:pt x="36" y="12"/>
                      <a:pt x="20" y="0"/>
                    </a:cubicBezTo>
                  </a:path>
                </a:pathLst>
              </a:custGeom>
              <a:solidFill>
                <a:srgbClr val="E9C6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" name="Freeform 14"/>
              <p:cNvSpPr>
                <a:spLocks noEditPoints="1"/>
              </p:cNvSpPr>
              <p:nvPr/>
            </p:nvSpPr>
            <p:spPr bwMode="auto">
              <a:xfrm>
                <a:off x="2382838" y="5168900"/>
                <a:ext cx="57150" cy="46038"/>
              </a:xfrm>
              <a:custGeom>
                <a:avLst/>
                <a:gdLst>
                  <a:gd name="T0" fmla="*/ 73 w 75"/>
                  <a:gd name="T1" fmla="*/ 23 h 61"/>
                  <a:gd name="T2" fmla="*/ 67 w 75"/>
                  <a:gd name="T3" fmla="*/ 60 h 61"/>
                  <a:gd name="T4" fmla="*/ 69 w 75"/>
                  <a:gd name="T5" fmla="*/ 61 h 61"/>
                  <a:gd name="T6" fmla="*/ 75 w 75"/>
                  <a:gd name="T7" fmla="*/ 24 h 61"/>
                  <a:gd name="T8" fmla="*/ 73 w 75"/>
                  <a:gd name="T9" fmla="*/ 23 h 61"/>
                  <a:gd name="T10" fmla="*/ 4 w 75"/>
                  <a:gd name="T11" fmla="*/ 0 h 61"/>
                  <a:gd name="T12" fmla="*/ 2 w 75"/>
                  <a:gd name="T13" fmla="*/ 1 h 61"/>
                  <a:gd name="T14" fmla="*/ 0 w 75"/>
                  <a:gd name="T15" fmla="*/ 42 h 61"/>
                  <a:gd name="T16" fmla="*/ 2 w 75"/>
                  <a:gd name="T17" fmla="*/ 41 h 61"/>
                  <a:gd name="T18" fmla="*/ 4 w 75"/>
                  <a:gd name="T19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5" h="61">
                    <a:moveTo>
                      <a:pt x="73" y="23"/>
                    </a:moveTo>
                    <a:cubicBezTo>
                      <a:pt x="67" y="60"/>
                      <a:pt x="67" y="60"/>
                      <a:pt x="67" y="60"/>
                    </a:cubicBezTo>
                    <a:cubicBezTo>
                      <a:pt x="68" y="60"/>
                      <a:pt x="68" y="60"/>
                      <a:pt x="69" y="61"/>
                    </a:cubicBezTo>
                    <a:cubicBezTo>
                      <a:pt x="75" y="24"/>
                      <a:pt x="75" y="24"/>
                      <a:pt x="75" y="24"/>
                    </a:cubicBezTo>
                    <a:cubicBezTo>
                      <a:pt x="75" y="24"/>
                      <a:pt x="74" y="23"/>
                      <a:pt x="73" y="23"/>
                    </a:cubicBezTo>
                    <a:moveTo>
                      <a:pt x="4" y="0"/>
                    </a:moveTo>
                    <a:cubicBezTo>
                      <a:pt x="3" y="1"/>
                      <a:pt x="3" y="1"/>
                      <a:pt x="2" y="1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1" y="41"/>
                      <a:pt x="2" y="41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E9C6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" name="Freeform 15"/>
              <p:cNvSpPr>
                <a:spLocks/>
              </p:cNvSpPr>
              <p:nvPr/>
            </p:nvSpPr>
            <p:spPr bwMode="auto">
              <a:xfrm>
                <a:off x="2125663" y="5160963"/>
                <a:ext cx="60325" cy="58738"/>
              </a:xfrm>
              <a:custGeom>
                <a:avLst/>
                <a:gdLst>
                  <a:gd name="T0" fmla="*/ 75 w 79"/>
                  <a:gd name="T1" fmla="*/ 0 h 77"/>
                  <a:gd name="T2" fmla="*/ 3 w 79"/>
                  <a:gd name="T3" fmla="*/ 36 h 77"/>
                  <a:gd name="T4" fmla="*/ 0 w 79"/>
                  <a:gd name="T5" fmla="*/ 77 h 77"/>
                  <a:gd name="T6" fmla="*/ 72 w 79"/>
                  <a:gd name="T7" fmla="*/ 42 h 77"/>
                  <a:gd name="T8" fmla="*/ 79 w 79"/>
                  <a:gd name="T9" fmla="*/ 2 h 77"/>
                  <a:gd name="T10" fmla="*/ 75 w 79"/>
                  <a:gd name="T1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77">
                    <a:moveTo>
                      <a:pt x="75" y="0"/>
                    </a:moveTo>
                    <a:cubicBezTo>
                      <a:pt x="53" y="15"/>
                      <a:pt x="28" y="27"/>
                      <a:pt x="3" y="36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26" y="68"/>
                      <a:pt x="50" y="57"/>
                      <a:pt x="72" y="42"/>
                    </a:cubicBezTo>
                    <a:cubicBezTo>
                      <a:pt x="79" y="2"/>
                      <a:pt x="79" y="2"/>
                      <a:pt x="79" y="2"/>
                    </a:cubicBezTo>
                    <a:cubicBezTo>
                      <a:pt x="78" y="1"/>
                      <a:pt x="77" y="1"/>
                      <a:pt x="75" y="0"/>
                    </a:cubicBezTo>
                  </a:path>
                </a:pathLst>
              </a:custGeom>
              <a:solidFill>
                <a:srgbClr val="E9C6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" name="Freeform 16"/>
              <p:cNvSpPr>
                <a:spLocks noEditPoints="1"/>
              </p:cNvSpPr>
              <p:nvPr/>
            </p:nvSpPr>
            <p:spPr bwMode="auto">
              <a:xfrm>
                <a:off x="2124075" y="5162550"/>
                <a:ext cx="63500" cy="57150"/>
              </a:xfrm>
              <a:custGeom>
                <a:avLst/>
                <a:gdLst>
                  <a:gd name="T0" fmla="*/ 5 w 83"/>
                  <a:gd name="T1" fmla="*/ 34 h 75"/>
                  <a:gd name="T2" fmla="*/ 3 w 83"/>
                  <a:gd name="T3" fmla="*/ 35 h 75"/>
                  <a:gd name="T4" fmla="*/ 0 w 83"/>
                  <a:gd name="T5" fmla="*/ 75 h 75"/>
                  <a:gd name="T6" fmla="*/ 2 w 83"/>
                  <a:gd name="T7" fmla="*/ 75 h 75"/>
                  <a:gd name="T8" fmla="*/ 5 w 83"/>
                  <a:gd name="T9" fmla="*/ 34 h 75"/>
                  <a:gd name="T10" fmla="*/ 81 w 83"/>
                  <a:gd name="T11" fmla="*/ 0 h 75"/>
                  <a:gd name="T12" fmla="*/ 74 w 83"/>
                  <a:gd name="T13" fmla="*/ 40 h 75"/>
                  <a:gd name="T14" fmla="*/ 76 w 83"/>
                  <a:gd name="T15" fmla="*/ 38 h 75"/>
                  <a:gd name="T16" fmla="*/ 83 w 83"/>
                  <a:gd name="T17" fmla="*/ 1 h 75"/>
                  <a:gd name="T18" fmla="*/ 81 w 83"/>
                  <a:gd name="T19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3" h="75">
                    <a:moveTo>
                      <a:pt x="5" y="34"/>
                    </a:moveTo>
                    <a:cubicBezTo>
                      <a:pt x="4" y="34"/>
                      <a:pt x="3" y="34"/>
                      <a:pt x="3" y="3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1" y="75"/>
                      <a:pt x="2" y="75"/>
                      <a:pt x="2" y="75"/>
                    </a:cubicBezTo>
                    <a:cubicBezTo>
                      <a:pt x="5" y="34"/>
                      <a:pt x="5" y="34"/>
                      <a:pt x="5" y="34"/>
                    </a:cubicBezTo>
                    <a:moveTo>
                      <a:pt x="81" y="0"/>
                    </a:moveTo>
                    <a:cubicBezTo>
                      <a:pt x="74" y="40"/>
                      <a:pt x="74" y="40"/>
                      <a:pt x="74" y="40"/>
                    </a:cubicBezTo>
                    <a:cubicBezTo>
                      <a:pt x="75" y="39"/>
                      <a:pt x="75" y="39"/>
                      <a:pt x="76" y="38"/>
                    </a:cubicBezTo>
                    <a:cubicBezTo>
                      <a:pt x="83" y="1"/>
                      <a:pt x="83" y="1"/>
                      <a:pt x="83" y="1"/>
                    </a:cubicBezTo>
                    <a:cubicBezTo>
                      <a:pt x="82" y="0"/>
                      <a:pt x="82" y="0"/>
                      <a:pt x="81" y="0"/>
                    </a:cubicBezTo>
                  </a:path>
                </a:pathLst>
              </a:custGeom>
              <a:solidFill>
                <a:srgbClr val="E9C6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" name="Freeform 17"/>
              <p:cNvSpPr>
                <a:spLocks/>
              </p:cNvSpPr>
              <p:nvPr/>
            </p:nvSpPr>
            <p:spPr bwMode="auto">
              <a:xfrm>
                <a:off x="1724025" y="4370388"/>
                <a:ext cx="1144587" cy="811213"/>
              </a:xfrm>
              <a:custGeom>
                <a:avLst/>
                <a:gdLst>
                  <a:gd name="T0" fmla="*/ 1508 w 1508"/>
                  <a:gd name="T1" fmla="*/ 709 h 1068"/>
                  <a:gd name="T2" fmla="*/ 1402 w 1508"/>
                  <a:gd name="T3" fmla="*/ 511 h 1068"/>
                  <a:gd name="T4" fmla="*/ 1414 w 1508"/>
                  <a:gd name="T5" fmla="*/ 433 h 1068"/>
                  <a:gd name="T6" fmla="*/ 1171 w 1508"/>
                  <a:gd name="T7" fmla="*/ 192 h 1068"/>
                  <a:gd name="T8" fmla="*/ 1097 w 1508"/>
                  <a:gd name="T9" fmla="*/ 204 h 1068"/>
                  <a:gd name="T10" fmla="*/ 814 w 1508"/>
                  <a:gd name="T11" fmla="*/ 0 h 1068"/>
                  <a:gd name="T12" fmla="*/ 569 w 1508"/>
                  <a:gd name="T13" fmla="*/ 131 h 1068"/>
                  <a:gd name="T14" fmla="*/ 495 w 1508"/>
                  <a:gd name="T15" fmla="*/ 120 h 1068"/>
                  <a:gd name="T16" fmla="*/ 249 w 1508"/>
                  <a:gd name="T17" fmla="*/ 331 h 1068"/>
                  <a:gd name="T18" fmla="*/ 1 w 1508"/>
                  <a:gd name="T19" fmla="*/ 626 h 1068"/>
                  <a:gd name="T20" fmla="*/ 197 w 1508"/>
                  <a:gd name="T21" fmla="*/ 904 h 1068"/>
                  <a:gd name="T22" fmla="*/ 438 w 1508"/>
                  <a:gd name="T23" fmla="*/ 1058 h 1068"/>
                  <a:gd name="T24" fmla="*/ 601 w 1508"/>
                  <a:gd name="T25" fmla="*/ 1000 h 1068"/>
                  <a:gd name="T26" fmla="*/ 750 w 1508"/>
                  <a:gd name="T27" fmla="*/ 1042 h 1068"/>
                  <a:gd name="T28" fmla="*/ 894 w 1508"/>
                  <a:gd name="T29" fmla="*/ 1002 h 1068"/>
                  <a:gd name="T30" fmla="*/ 1068 w 1508"/>
                  <a:gd name="T31" fmla="*/ 1068 h 1068"/>
                  <a:gd name="T32" fmla="*/ 1284 w 1508"/>
                  <a:gd name="T33" fmla="*/ 949 h 1068"/>
                  <a:gd name="T34" fmla="*/ 1508 w 1508"/>
                  <a:gd name="T35" fmla="*/ 709 h 10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08" h="1068">
                    <a:moveTo>
                      <a:pt x="1508" y="709"/>
                    </a:moveTo>
                    <a:cubicBezTo>
                      <a:pt x="1507" y="627"/>
                      <a:pt x="1465" y="554"/>
                      <a:pt x="1402" y="511"/>
                    </a:cubicBezTo>
                    <a:cubicBezTo>
                      <a:pt x="1410" y="487"/>
                      <a:pt x="1414" y="460"/>
                      <a:pt x="1414" y="433"/>
                    </a:cubicBezTo>
                    <a:cubicBezTo>
                      <a:pt x="1414" y="299"/>
                      <a:pt x="1305" y="191"/>
                      <a:pt x="1171" y="192"/>
                    </a:cubicBezTo>
                    <a:cubicBezTo>
                      <a:pt x="1145" y="192"/>
                      <a:pt x="1120" y="196"/>
                      <a:pt x="1097" y="204"/>
                    </a:cubicBezTo>
                    <a:cubicBezTo>
                      <a:pt x="1057" y="85"/>
                      <a:pt x="946" y="0"/>
                      <a:pt x="814" y="0"/>
                    </a:cubicBezTo>
                    <a:cubicBezTo>
                      <a:pt x="712" y="1"/>
                      <a:pt x="623" y="52"/>
                      <a:pt x="569" y="131"/>
                    </a:cubicBezTo>
                    <a:cubicBezTo>
                      <a:pt x="546" y="123"/>
                      <a:pt x="521" y="119"/>
                      <a:pt x="495" y="120"/>
                    </a:cubicBezTo>
                    <a:cubicBezTo>
                      <a:pt x="370" y="120"/>
                      <a:pt x="268" y="212"/>
                      <a:pt x="249" y="331"/>
                    </a:cubicBezTo>
                    <a:cubicBezTo>
                      <a:pt x="108" y="354"/>
                      <a:pt x="0" y="477"/>
                      <a:pt x="1" y="626"/>
                    </a:cubicBezTo>
                    <a:cubicBezTo>
                      <a:pt x="1" y="754"/>
                      <a:pt x="83" y="863"/>
                      <a:pt x="197" y="904"/>
                    </a:cubicBezTo>
                    <a:cubicBezTo>
                      <a:pt x="239" y="995"/>
                      <a:pt x="331" y="1058"/>
                      <a:pt x="438" y="1058"/>
                    </a:cubicBezTo>
                    <a:cubicBezTo>
                      <a:pt x="500" y="1057"/>
                      <a:pt x="556" y="1036"/>
                      <a:pt x="601" y="1000"/>
                    </a:cubicBezTo>
                    <a:cubicBezTo>
                      <a:pt x="644" y="1027"/>
                      <a:pt x="695" y="1043"/>
                      <a:pt x="750" y="1042"/>
                    </a:cubicBezTo>
                    <a:cubicBezTo>
                      <a:pt x="803" y="1042"/>
                      <a:pt x="852" y="1027"/>
                      <a:pt x="894" y="1002"/>
                    </a:cubicBezTo>
                    <a:cubicBezTo>
                      <a:pt x="940" y="1043"/>
                      <a:pt x="1001" y="1068"/>
                      <a:pt x="1068" y="1068"/>
                    </a:cubicBezTo>
                    <a:cubicBezTo>
                      <a:pt x="1159" y="1068"/>
                      <a:pt x="1238" y="1020"/>
                      <a:pt x="1284" y="949"/>
                    </a:cubicBezTo>
                    <a:cubicBezTo>
                      <a:pt x="1410" y="941"/>
                      <a:pt x="1508" y="837"/>
                      <a:pt x="1508" y="709"/>
                    </a:cubicBezTo>
                  </a:path>
                </a:pathLst>
              </a:custGeom>
              <a:solidFill>
                <a:srgbClr val="F8B6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" name="Freeform 18"/>
              <p:cNvSpPr>
                <a:spLocks noEditPoints="1"/>
              </p:cNvSpPr>
              <p:nvPr/>
            </p:nvSpPr>
            <p:spPr bwMode="auto">
              <a:xfrm>
                <a:off x="1700213" y="4344988"/>
                <a:ext cx="1193800" cy="860425"/>
              </a:xfrm>
              <a:custGeom>
                <a:avLst/>
                <a:gdLst>
                  <a:gd name="T0" fmla="*/ 1100 w 1572"/>
                  <a:gd name="T1" fmla="*/ 1132 h 1132"/>
                  <a:gd name="T2" fmla="*/ 922 w 1572"/>
                  <a:gd name="T3" fmla="*/ 1073 h 1132"/>
                  <a:gd name="T4" fmla="*/ 782 w 1572"/>
                  <a:gd name="T5" fmla="*/ 1106 h 1132"/>
                  <a:gd name="T6" fmla="*/ 635 w 1572"/>
                  <a:gd name="T7" fmla="*/ 1071 h 1132"/>
                  <a:gd name="T8" fmla="*/ 470 w 1572"/>
                  <a:gd name="T9" fmla="*/ 1122 h 1132"/>
                  <a:gd name="T10" fmla="*/ 206 w 1572"/>
                  <a:gd name="T11" fmla="*/ 961 h 1132"/>
                  <a:gd name="T12" fmla="*/ 0 w 1572"/>
                  <a:gd name="T13" fmla="*/ 658 h 1132"/>
                  <a:gd name="T14" fmla="*/ 79 w 1572"/>
                  <a:gd name="T15" fmla="*/ 443 h 1132"/>
                  <a:gd name="T16" fmla="*/ 254 w 1572"/>
                  <a:gd name="T17" fmla="*/ 336 h 1132"/>
                  <a:gd name="T18" fmla="*/ 343 w 1572"/>
                  <a:gd name="T19" fmla="*/ 189 h 1132"/>
                  <a:gd name="T20" fmla="*/ 527 w 1572"/>
                  <a:gd name="T21" fmla="*/ 119 h 1132"/>
                  <a:gd name="T22" fmla="*/ 589 w 1572"/>
                  <a:gd name="T23" fmla="*/ 126 h 1132"/>
                  <a:gd name="T24" fmla="*/ 846 w 1572"/>
                  <a:gd name="T25" fmla="*/ 0 h 1132"/>
                  <a:gd name="T26" fmla="*/ 1149 w 1572"/>
                  <a:gd name="T27" fmla="*/ 197 h 1132"/>
                  <a:gd name="T28" fmla="*/ 1203 w 1572"/>
                  <a:gd name="T29" fmla="*/ 192 h 1132"/>
                  <a:gd name="T30" fmla="*/ 1478 w 1572"/>
                  <a:gd name="T31" fmla="*/ 465 h 1132"/>
                  <a:gd name="T32" fmla="*/ 1471 w 1572"/>
                  <a:gd name="T33" fmla="*/ 531 h 1132"/>
                  <a:gd name="T34" fmla="*/ 1572 w 1572"/>
                  <a:gd name="T35" fmla="*/ 741 h 1132"/>
                  <a:gd name="T36" fmla="*/ 1334 w 1572"/>
                  <a:gd name="T37" fmla="*/ 1012 h 1132"/>
                  <a:gd name="T38" fmla="*/ 1100 w 1572"/>
                  <a:gd name="T39" fmla="*/ 1132 h 1132"/>
                  <a:gd name="T40" fmla="*/ 930 w 1572"/>
                  <a:gd name="T41" fmla="*/ 994 h 1132"/>
                  <a:gd name="T42" fmla="*/ 947 w 1572"/>
                  <a:gd name="T43" fmla="*/ 1010 h 1132"/>
                  <a:gd name="T44" fmla="*/ 1100 w 1572"/>
                  <a:gd name="T45" fmla="*/ 1068 h 1132"/>
                  <a:gd name="T46" fmla="*/ 1289 w 1572"/>
                  <a:gd name="T47" fmla="*/ 964 h 1132"/>
                  <a:gd name="T48" fmla="*/ 1298 w 1572"/>
                  <a:gd name="T49" fmla="*/ 950 h 1132"/>
                  <a:gd name="T50" fmla="*/ 1314 w 1572"/>
                  <a:gd name="T51" fmla="*/ 949 h 1132"/>
                  <a:gd name="T52" fmla="*/ 1508 w 1572"/>
                  <a:gd name="T53" fmla="*/ 741 h 1132"/>
                  <a:gd name="T54" fmla="*/ 1416 w 1572"/>
                  <a:gd name="T55" fmla="*/ 570 h 1132"/>
                  <a:gd name="T56" fmla="*/ 1395 w 1572"/>
                  <a:gd name="T57" fmla="*/ 556 h 1132"/>
                  <a:gd name="T58" fmla="*/ 1403 w 1572"/>
                  <a:gd name="T59" fmla="*/ 533 h 1132"/>
                  <a:gd name="T60" fmla="*/ 1414 w 1572"/>
                  <a:gd name="T61" fmla="*/ 465 h 1132"/>
                  <a:gd name="T62" fmla="*/ 1203 w 1572"/>
                  <a:gd name="T63" fmla="*/ 256 h 1132"/>
                  <a:gd name="T64" fmla="*/ 1139 w 1572"/>
                  <a:gd name="T65" fmla="*/ 266 h 1132"/>
                  <a:gd name="T66" fmla="*/ 1108 w 1572"/>
                  <a:gd name="T67" fmla="*/ 276 h 1132"/>
                  <a:gd name="T68" fmla="*/ 1098 w 1572"/>
                  <a:gd name="T69" fmla="*/ 246 h 1132"/>
                  <a:gd name="T70" fmla="*/ 846 w 1572"/>
                  <a:gd name="T71" fmla="*/ 65 h 1132"/>
                  <a:gd name="T72" fmla="*/ 628 w 1572"/>
                  <a:gd name="T73" fmla="*/ 181 h 1132"/>
                  <a:gd name="T74" fmla="*/ 615 w 1572"/>
                  <a:gd name="T75" fmla="*/ 200 h 1132"/>
                  <a:gd name="T76" fmla="*/ 592 w 1572"/>
                  <a:gd name="T77" fmla="*/ 193 h 1132"/>
                  <a:gd name="T78" fmla="*/ 527 w 1572"/>
                  <a:gd name="T79" fmla="*/ 184 h 1132"/>
                  <a:gd name="T80" fmla="*/ 313 w 1572"/>
                  <a:gd name="T81" fmla="*/ 368 h 1132"/>
                  <a:gd name="T82" fmla="*/ 310 w 1572"/>
                  <a:gd name="T83" fmla="*/ 391 h 1132"/>
                  <a:gd name="T84" fmla="*/ 287 w 1572"/>
                  <a:gd name="T85" fmla="*/ 395 h 1132"/>
                  <a:gd name="T86" fmla="*/ 65 w 1572"/>
                  <a:gd name="T87" fmla="*/ 657 h 1132"/>
                  <a:gd name="T88" fmla="*/ 240 w 1572"/>
                  <a:gd name="T89" fmla="*/ 906 h 1132"/>
                  <a:gd name="T90" fmla="*/ 253 w 1572"/>
                  <a:gd name="T91" fmla="*/ 910 h 1132"/>
                  <a:gd name="T92" fmla="*/ 258 w 1572"/>
                  <a:gd name="T93" fmla="*/ 922 h 1132"/>
                  <a:gd name="T94" fmla="*/ 470 w 1572"/>
                  <a:gd name="T95" fmla="*/ 1058 h 1132"/>
                  <a:gd name="T96" fmla="*/ 613 w 1572"/>
                  <a:gd name="T97" fmla="*/ 1007 h 1132"/>
                  <a:gd name="T98" fmla="*/ 631 w 1572"/>
                  <a:gd name="T99" fmla="*/ 993 h 1132"/>
                  <a:gd name="T100" fmla="*/ 650 w 1572"/>
                  <a:gd name="T101" fmla="*/ 1005 h 1132"/>
                  <a:gd name="T102" fmla="*/ 782 w 1572"/>
                  <a:gd name="T103" fmla="*/ 1042 h 1132"/>
                  <a:gd name="T104" fmla="*/ 909 w 1572"/>
                  <a:gd name="T105" fmla="*/ 1006 h 1132"/>
                  <a:gd name="T106" fmla="*/ 930 w 1572"/>
                  <a:gd name="T107" fmla="*/ 994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572" h="1132">
                    <a:moveTo>
                      <a:pt x="1100" y="1132"/>
                    </a:moveTo>
                    <a:cubicBezTo>
                      <a:pt x="1035" y="1132"/>
                      <a:pt x="973" y="1111"/>
                      <a:pt x="922" y="1073"/>
                    </a:cubicBezTo>
                    <a:cubicBezTo>
                      <a:pt x="879" y="1095"/>
                      <a:pt x="831" y="1106"/>
                      <a:pt x="782" y="1106"/>
                    </a:cubicBezTo>
                    <a:cubicBezTo>
                      <a:pt x="731" y="1107"/>
                      <a:pt x="680" y="1094"/>
                      <a:pt x="635" y="1071"/>
                    </a:cubicBezTo>
                    <a:cubicBezTo>
                      <a:pt x="587" y="1104"/>
                      <a:pt x="530" y="1122"/>
                      <a:pt x="470" y="1122"/>
                    </a:cubicBezTo>
                    <a:cubicBezTo>
                      <a:pt x="359" y="1122"/>
                      <a:pt x="257" y="1060"/>
                      <a:pt x="206" y="961"/>
                    </a:cubicBezTo>
                    <a:cubicBezTo>
                      <a:pt x="83" y="912"/>
                      <a:pt x="1" y="791"/>
                      <a:pt x="0" y="658"/>
                    </a:cubicBezTo>
                    <a:cubicBezTo>
                      <a:pt x="0" y="579"/>
                      <a:pt x="28" y="502"/>
                      <a:pt x="79" y="443"/>
                    </a:cubicBezTo>
                    <a:cubicBezTo>
                      <a:pt x="125" y="389"/>
                      <a:pt x="186" y="352"/>
                      <a:pt x="254" y="336"/>
                    </a:cubicBezTo>
                    <a:cubicBezTo>
                      <a:pt x="268" y="279"/>
                      <a:pt x="299" y="227"/>
                      <a:pt x="343" y="189"/>
                    </a:cubicBezTo>
                    <a:cubicBezTo>
                      <a:pt x="394" y="144"/>
                      <a:pt x="459" y="120"/>
                      <a:pt x="527" y="119"/>
                    </a:cubicBezTo>
                    <a:cubicBezTo>
                      <a:pt x="548" y="119"/>
                      <a:pt x="568" y="122"/>
                      <a:pt x="589" y="126"/>
                    </a:cubicBezTo>
                    <a:cubicBezTo>
                      <a:pt x="650" y="47"/>
                      <a:pt x="745" y="1"/>
                      <a:pt x="846" y="0"/>
                    </a:cubicBezTo>
                    <a:cubicBezTo>
                      <a:pt x="978" y="0"/>
                      <a:pt x="1096" y="78"/>
                      <a:pt x="1149" y="197"/>
                    </a:cubicBezTo>
                    <a:cubicBezTo>
                      <a:pt x="1166" y="194"/>
                      <a:pt x="1184" y="192"/>
                      <a:pt x="1203" y="192"/>
                    </a:cubicBezTo>
                    <a:cubicBezTo>
                      <a:pt x="1354" y="191"/>
                      <a:pt x="1478" y="314"/>
                      <a:pt x="1478" y="465"/>
                    </a:cubicBezTo>
                    <a:cubicBezTo>
                      <a:pt x="1478" y="487"/>
                      <a:pt x="1476" y="509"/>
                      <a:pt x="1471" y="531"/>
                    </a:cubicBezTo>
                    <a:cubicBezTo>
                      <a:pt x="1534" y="582"/>
                      <a:pt x="1572" y="659"/>
                      <a:pt x="1572" y="741"/>
                    </a:cubicBezTo>
                    <a:cubicBezTo>
                      <a:pt x="1572" y="879"/>
                      <a:pt x="1469" y="995"/>
                      <a:pt x="1334" y="1012"/>
                    </a:cubicBezTo>
                    <a:cubicBezTo>
                      <a:pt x="1280" y="1087"/>
                      <a:pt x="1193" y="1132"/>
                      <a:pt x="1100" y="1132"/>
                    </a:cubicBezTo>
                    <a:moveTo>
                      <a:pt x="930" y="994"/>
                    </a:moveTo>
                    <a:cubicBezTo>
                      <a:pt x="947" y="1010"/>
                      <a:pt x="947" y="1010"/>
                      <a:pt x="947" y="1010"/>
                    </a:cubicBezTo>
                    <a:cubicBezTo>
                      <a:pt x="989" y="1048"/>
                      <a:pt x="1043" y="1068"/>
                      <a:pt x="1100" y="1068"/>
                    </a:cubicBezTo>
                    <a:cubicBezTo>
                      <a:pt x="1177" y="1068"/>
                      <a:pt x="1247" y="1029"/>
                      <a:pt x="1289" y="964"/>
                    </a:cubicBezTo>
                    <a:cubicBezTo>
                      <a:pt x="1298" y="950"/>
                      <a:pt x="1298" y="950"/>
                      <a:pt x="1298" y="950"/>
                    </a:cubicBezTo>
                    <a:cubicBezTo>
                      <a:pt x="1314" y="949"/>
                      <a:pt x="1314" y="949"/>
                      <a:pt x="1314" y="949"/>
                    </a:cubicBezTo>
                    <a:cubicBezTo>
                      <a:pt x="1423" y="942"/>
                      <a:pt x="1508" y="851"/>
                      <a:pt x="1508" y="741"/>
                    </a:cubicBezTo>
                    <a:cubicBezTo>
                      <a:pt x="1507" y="673"/>
                      <a:pt x="1473" y="608"/>
                      <a:pt x="1416" y="570"/>
                    </a:cubicBezTo>
                    <a:cubicBezTo>
                      <a:pt x="1395" y="556"/>
                      <a:pt x="1395" y="556"/>
                      <a:pt x="1395" y="556"/>
                    </a:cubicBezTo>
                    <a:cubicBezTo>
                      <a:pt x="1403" y="533"/>
                      <a:pt x="1403" y="533"/>
                      <a:pt x="1403" y="533"/>
                    </a:cubicBezTo>
                    <a:cubicBezTo>
                      <a:pt x="1410" y="511"/>
                      <a:pt x="1414" y="488"/>
                      <a:pt x="1414" y="465"/>
                    </a:cubicBezTo>
                    <a:cubicBezTo>
                      <a:pt x="1413" y="349"/>
                      <a:pt x="1319" y="255"/>
                      <a:pt x="1203" y="256"/>
                    </a:cubicBezTo>
                    <a:cubicBezTo>
                      <a:pt x="1181" y="256"/>
                      <a:pt x="1159" y="259"/>
                      <a:pt x="1139" y="266"/>
                    </a:cubicBezTo>
                    <a:cubicBezTo>
                      <a:pt x="1108" y="276"/>
                      <a:pt x="1108" y="276"/>
                      <a:pt x="1108" y="276"/>
                    </a:cubicBezTo>
                    <a:cubicBezTo>
                      <a:pt x="1098" y="246"/>
                      <a:pt x="1098" y="246"/>
                      <a:pt x="1098" y="246"/>
                    </a:cubicBezTo>
                    <a:cubicBezTo>
                      <a:pt x="1062" y="137"/>
                      <a:pt x="961" y="64"/>
                      <a:pt x="846" y="65"/>
                    </a:cubicBezTo>
                    <a:cubicBezTo>
                      <a:pt x="759" y="65"/>
                      <a:pt x="677" y="108"/>
                      <a:pt x="628" y="181"/>
                    </a:cubicBezTo>
                    <a:cubicBezTo>
                      <a:pt x="615" y="200"/>
                      <a:pt x="615" y="200"/>
                      <a:pt x="615" y="200"/>
                    </a:cubicBezTo>
                    <a:cubicBezTo>
                      <a:pt x="592" y="193"/>
                      <a:pt x="592" y="193"/>
                      <a:pt x="592" y="193"/>
                    </a:cubicBezTo>
                    <a:cubicBezTo>
                      <a:pt x="571" y="187"/>
                      <a:pt x="549" y="184"/>
                      <a:pt x="527" y="184"/>
                    </a:cubicBezTo>
                    <a:cubicBezTo>
                      <a:pt x="419" y="184"/>
                      <a:pt x="329" y="262"/>
                      <a:pt x="313" y="368"/>
                    </a:cubicBezTo>
                    <a:cubicBezTo>
                      <a:pt x="310" y="391"/>
                      <a:pt x="310" y="391"/>
                      <a:pt x="310" y="391"/>
                    </a:cubicBezTo>
                    <a:cubicBezTo>
                      <a:pt x="287" y="395"/>
                      <a:pt x="287" y="395"/>
                      <a:pt x="287" y="395"/>
                    </a:cubicBezTo>
                    <a:cubicBezTo>
                      <a:pt x="157" y="416"/>
                      <a:pt x="64" y="526"/>
                      <a:pt x="65" y="657"/>
                    </a:cubicBezTo>
                    <a:cubicBezTo>
                      <a:pt x="65" y="768"/>
                      <a:pt x="136" y="868"/>
                      <a:pt x="240" y="906"/>
                    </a:cubicBezTo>
                    <a:cubicBezTo>
                      <a:pt x="253" y="910"/>
                      <a:pt x="253" y="910"/>
                      <a:pt x="253" y="910"/>
                    </a:cubicBezTo>
                    <a:cubicBezTo>
                      <a:pt x="258" y="922"/>
                      <a:pt x="258" y="922"/>
                      <a:pt x="258" y="922"/>
                    </a:cubicBezTo>
                    <a:cubicBezTo>
                      <a:pt x="296" y="1005"/>
                      <a:pt x="379" y="1058"/>
                      <a:pt x="470" y="1058"/>
                    </a:cubicBezTo>
                    <a:cubicBezTo>
                      <a:pt x="522" y="1057"/>
                      <a:pt x="572" y="1040"/>
                      <a:pt x="613" y="1007"/>
                    </a:cubicBezTo>
                    <a:cubicBezTo>
                      <a:pt x="631" y="993"/>
                      <a:pt x="631" y="993"/>
                      <a:pt x="631" y="993"/>
                    </a:cubicBezTo>
                    <a:cubicBezTo>
                      <a:pt x="650" y="1005"/>
                      <a:pt x="650" y="1005"/>
                      <a:pt x="650" y="1005"/>
                    </a:cubicBezTo>
                    <a:cubicBezTo>
                      <a:pt x="690" y="1030"/>
                      <a:pt x="735" y="1042"/>
                      <a:pt x="782" y="1042"/>
                    </a:cubicBezTo>
                    <a:cubicBezTo>
                      <a:pt x="827" y="1042"/>
                      <a:pt x="871" y="1030"/>
                      <a:pt x="909" y="1006"/>
                    </a:cubicBezTo>
                    <a:cubicBezTo>
                      <a:pt x="930" y="994"/>
                      <a:pt x="930" y="994"/>
                      <a:pt x="930" y="994"/>
                    </a:cubicBezTo>
                  </a:path>
                </a:pathLst>
              </a:custGeom>
              <a:solidFill>
                <a:srgbClr val="F7D1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" name="Freeform 19"/>
              <p:cNvSpPr>
                <a:spLocks noEditPoints="1"/>
              </p:cNvSpPr>
              <p:nvPr/>
            </p:nvSpPr>
            <p:spPr bwMode="auto">
              <a:xfrm>
                <a:off x="1698625" y="4343400"/>
                <a:ext cx="1196975" cy="863600"/>
              </a:xfrm>
              <a:custGeom>
                <a:avLst/>
                <a:gdLst>
                  <a:gd name="T0" fmla="*/ 926 w 1576"/>
                  <a:gd name="T1" fmla="*/ 1073 h 1136"/>
                  <a:gd name="T2" fmla="*/ 783 w 1576"/>
                  <a:gd name="T3" fmla="*/ 1106 h 1136"/>
                  <a:gd name="T4" fmla="*/ 472 w 1576"/>
                  <a:gd name="T5" fmla="*/ 1122 h 1136"/>
                  <a:gd name="T6" fmla="*/ 209 w 1576"/>
                  <a:gd name="T7" fmla="*/ 962 h 1136"/>
                  <a:gd name="T8" fmla="*/ 257 w 1576"/>
                  <a:gd name="T9" fmla="*/ 340 h 1136"/>
                  <a:gd name="T10" fmla="*/ 529 w 1576"/>
                  <a:gd name="T11" fmla="*/ 123 h 1136"/>
                  <a:gd name="T12" fmla="*/ 592 w 1576"/>
                  <a:gd name="T13" fmla="*/ 129 h 1136"/>
                  <a:gd name="T14" fmla="*/ 1149 w 1576"/>
                  <a:gd name="T15" fmla="*/ 202 h 1136"/>
                  <a:gd name="T16" fmla="*/ 1478 w 1576"/>
                  <a:gd name="T17" fmla="*/ 467 h 1136"/>
                  <a:gd name="T18" fmla="*/ 1471 w 1576"/>
                  <a:gd name="T19" fmla="*/ 534 h 1136"/>
                  <a:gd name="T20" fmla="*/ 1335 w 1576"/>
                  <a:gd name="T21" fmla="*/ 1012 h 1136"/>
                  <a:gd name="T22" fmla="*/ 1102 w 1576"/>
                  <a:gd name="T23" fmla="*/ 1136 h 1136"/>
                  <a:gd name="T24" fmla="*/ 1576 w 1576"/>
                  <a:gd name="T25" fmla="*/ 744 h 1136"/>
                  <a:gd name="T26" fmla="*/ 1474 w 1576"/>
                  <a:gd name="T27" fmla="*/ 533 h 1136"/>
                  <a:gd name="T28" fmla="*/ 1205 w 1576"/>
                  <a:gd name="T29" fmla="*/ 192 h 1136"/>
                  <a:gd name="T30" fmla="*/ 849 w 1576"/>
                  <a:gd name="T31" fmla="*/ 0 h 1136"/>
                  <a:gd name="T32" fmla="*/ 591 w 1576"/>
                  <a:gd name="T33" fmla="*/ 126 h 1136"/>
                  <a:gd name="T34" fmla="*/ 254 w 1576"/>
                  <a:gd name="T35" fmla="*/ 338 h 1136"/>
                  <a:gd name="T36" fmla="*/ 0 w 1576"/>
                  <a:gd name="T37" fmla="*/ 658 h 1136"/>
                  <a:gd name="T38" fmla="*/ 206 w 1576"/>
                  <a:gd name="T39" fmla="*/ 964 h 1136"/>
                  <a:gd name="T40" fmla="*/ 637 w 1576"/>
                  <a:gd name="T41" fmla="*/ 1073 h 1136"/>
                  <a:gd name="T42" fmla="*/ 925 w 1576"/>
                  <a:gd name="T43" fmla="*/ 1076 h 1136"/>
                  <a:gd name="T44" fmla="*/ 1102 w 1576"/>
                  <a:gd name="T45" fmla="*/ 1136 h 1136"/>
                  <a:gd name="T46" fmla="*/ 948 w 1576"/>
                  <a:gd name="T47" fmla="*/ 1014 h 1136"/>
                  <a:gd name="T48" fmla="*/ 1293 w 1576"/>
                  <a:gd name="T49" fmla="*/ 967 h 1136"/>
                  <a:gd name="T50" fmla="*/ 1512 w 1576"/>
                  <a:gd name="T51" fmla="*/ 743 h 1136"/>
                  <a:gd name="T52" fmla="*/ 1418 w 1576"/>
                  <a:gd name="T53" fmla="*/ 468 h 1136"/>
                  <a:gd name="T54" fmla="*/ 1205 w 1576"/>
                  <a:gd name="T55" fmla="*/ 258 h 1136"/>
                  <a:gd name="T56" fmla="*/ 1102 w 1576"/>
                  <a:gd name="T57" fmla="*/ 247 h 1136"/>
                  <a:gd name="T58" fmla="*/ 628 w 1576"/>
                  <a:gd name="T59" fmla="*/ 182 h 1136"/>
                  <a:gd name="T60" fmla="*/ 529 w 1576"/>
                  <a:gd name="T61" fmla="*/ 184 h 1136"/>
                  <a:gd name="T62" fmla="*/ 288 w 1576"/>
                  <a:gd name="T63" fmla="*/ 395 h 1136"/>
                  <a:gd name="T64" fmla="*/ 253 w 1576"/>
                  <a:gd name="T65" fmla="*/ 914 h 1136"/>
                  <a:gd name="T66" fmla="*/ 472 w 1576"/>
                  <a:gd name="T67" fmla="*/ 1062 h 1136"/>
                  <a:gd name="T68" fmla="*/ 783 w 1576"/>
                  <a:gd name="T69" fmla="*/ 1046 h 1136"/>
                  <a:gd name="T70" fmla="*/ 933 w 1576"/>
                  <a:gd name="T71" fmla="*/ 998 h 1136"/>
                  <a:gd name="T72" fmla="*/ 931 w 1576"/>
                  <a:gd name="T73" fmla="*/ 994 h 1136"/>
                  <a:gd name="T74" fmla="*/ 783 w 1576"/>
                  <a:gd name="T75" fmla="*/ 1042 h 1136"/>
                  <a:gd name="T76" fmla="*/ 472 w 1576"/>
                  <a:gd name="T77" fmla="*/ 1058 h 1136"/>
                  <a:gd name="T78" fmla="*/ 256 w 1576"/>
                  <a:gd name="T79" fmla="*/ 911 h 1136"/>
                  <a:gd name="T80" fmla="*/ 289 w 1576"/>
                  <a:gd name="T81" fmla="*/ 399 h 1136"/>
                  <a:gd name="T82" fmla="*/ 529 w 1576"/>
                  <a:gd name="T83" fmla="*/ 188 h 1136"/>
                  <a:gd name="T84" fmla="*/ 632 w 1576"/>
                  <a:gd name="T85" fmla="*/ 184 h 1136"/>
                  <a:gd name="T86" fmla="*/ 1099 w 1576"/>
                  <a:gd name="T87" fmla="*/ 248 h 1136"/>
                  <a:gd name="T88" fmla="*/ 1205 w 1576"/>
                  <a:gd name="T89" fmla="*/ 260 h 1136"/>
                  <a:gd name="T90" fmla="*/ 1403 w 1576"/>
                  <a:gd name="T91" fmla="*/ 534 h 1136"/>
                  <a:gd name="T92" fmla="*/ 1508 w 1576"/>
                  <a:gd name="T93" fmla="*/ 744 h 1136"/>
                  <a:gd name="T94" fmla="*/ 1102 w 1576"/>
                  <a:gd name="T95" fmla="*/ 1068 h 1136"/>
                  <a:gd name="T96" fmla="*/ 932 w 1576"/>
                  <a:gd name="T97" fmla="*/ 994 h 1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76" h="1136">
                    <a:moveTo>
                      <a:pt x="1102" y="1134"/>
                    </a:moveTo>
                    <a:cubicBezTo>
                      <a:pt x="1102" y="1132"/>
                      <a:pt x="1102" y="1132"/>
                      <a:pt x="1102" y="1132"/>
                    </a:cubicBezTo>
                    <a:cubicBezTo>
                      <a:pt x="1101" y="1132"/>
                      <a:pt x="1101" y="1132"/>
                      <a:pt x="1101" y="1132"/>
                    </a:cubicBezTo>
                    <a:cubicBezTo>
                      <a:pt x="1037" y="1132"/>
                      <a:pt x="976" y="1111"/>
                      <a:pt x="926" y="1073"/>
                    </a:cubicBezTo>
                    <a:cubicBezTo>
                      <a:pt x="925" y="1072"/>
                      <a:pt x="925" y="1072"/>
                      <a:pt x="925" y="1072"/>
                    </a:cubicBezTo>
                    <a:cubicBezTo>
                      <a:pt x="923" y="1073"/>
                      <a:pt x="923" y="1073"/>
                      <a:pt x="923" y="1073"/>
                    </a:cubicBezTo>
                    <a:cubicBezTo>
                      <a:pt x="880" y="1095"/>
                      <a:pt x="833" y="1106"/>
                      <a:pt x="784" y="1106"/>
                    </a:cubicBezTo>
                    <a:cubicBezTo>
                      <a:pt x="784" y="1106"/>
                      <a:pt x="783" y="1106"/>
                      <a:pt x="783" y="1106"/>
                    </a:cubicBezTo>
                    <a:cubicBezTo>
                      <a:pt x="732" y="1106"/>
                      <a:pt x="683" y="1094"/>
                      <a:pt x="638" y="1071"/>
                    </a:cubicBezTo>
                    <a:cubicBezTo>
                      <a:pt x="637" y="1070"/>
                      <a:pt x="637" y="1070"/>
                      <a:pt x="637" y="1070"/>
                    </a:cubicBezTo>
                    <a:cubicBezTo>
                      <a:pt x="636" y="1071"/>
                      <a:pt x="636" y="1071"/>
                      <a:pt x="636" y="1071"/>
                    </a:cubicBezTo>
                    <a:cubicBezTo>
                      <a:pt x="588" y="1104"/>
                      <a:pt x="531" y="1122"/>
                      <a:pt x="472" y="1122"/>
                    </a:cubicBezTo>
                    <a:cubicBezTo>
                      <a:pt x="472" y="1122"/>
                      <a:pt x="471" y="1122"/>
                      <a:pt x="471" y="1122"/>
                    </a:cubicBezTo>
                    <a:cubicBezTo>
                      <a:pt x="361" y="1122"/>
                      <a:pt x="260" y="1060"/>
                      <a:pt x="210" y="962"/>
                    </a:cubicBezTo>
                    <a:cubicBezTo>
                      <a:pt x="209" y="962"/>
                      <a:pt x="209" y="962"/>
                      <a:pt x="209" y="962"/>
                    </a:cubicBezTo>
                    <a:cubicBezTo>
                      <a:pt x="209" y="962"/>
                      <a:pt x="209" y="962"/>
                      <a:pt x="209" y="962"/>
                    </a:cubicBezTo>
                    <a:cubicBezTo>
                      <a:pt x="86" y="912"/>
                      <a:pt x="5" y="792"/>
                      <a:pt x="4" y="660"/>
                    </a:cubicBezTo>
                    <a:cubicBezTo>
                      <a:pt x="4" y="659"/>
                      <a:pt x="4" y="659"/>
                      <a:pt x="4" y="658"/>
                    </a:cubicBezTo>
                    <a:cubicBezTo>
                      <a:pt x="4" y="580"/>
                      <a:pt x="32" y="505"/>
                      <a:pt x="83" y="446"/>
                    </a:cubicBezTo>
                    <a:cubicBezTo>
                      <a:pt x="128" y="393"/>
                      <a:pt x="189" y="356"/>
                      <a:pt x="257" y="340"/>
                    </a:cubicBezTo>
                    <a:cubicBezTo>
                      <a:pt x="258" y="340"/>
                      <a:pt x="258" y="340"/>
                      <a:pt x="258" y="340"/>
                    </a:cubicBezTo>
                    <a:cubicBezTo>
                      <a:pt x="258" y="338"/>
                      <a:pt x="258" y="338"/>
                      <a:pt x="258" y="338"/>
                    </a:cubicBezTo>
                    <a:cubicBezTo>
                      <a:pt x="271" y="282"/>
                      <a:pt x="302" y="231"/>
                      <a:pt x="346" y="192"/>
                    </a:cubicBezTo>
                    <a:cubicBezTo>
                      <a:pt x="397" y="148"/>
                      <a:pt x="462" y="124"/>
                      <a:pt x="529" y="123"/>
                    </a:cubicBezTo>
                    <a:cubicBezTo>
                      <a:pt x="529" y="123"/>
                      <a:pt x="530" y="123"/>
                      <a:pt x="530" y="123"/>
                    </a:cubicBezTo>
                    <a:cubicBezTo>
                      <a:pt x="550" y="123"/>
                      <a:pt x="570" y="126"/>
                      <a:pt x="590" y="130"/>
                    </a:cubicBezTo>
                    <a:cubicBezTo>
                      <a:pt x="591" y="130"/>
                      <a:pt x="591" y="130"/>
                      <a:pt x="591" y="130"/>
                    </a:cubicBezTo>
                    <a:cubicBezTo>
                      <a:pt x="592" y="129"/>
                      <a:pt x="592" y="129"/>
                      <a:pt x="592" y="129"/>
                    </a:cubicBezTo>
                    <a:cubicBezTo>
                      <a:pt x="654" y="51"/>
                      <a:pt x="748" y="5"/>
                      <a:pt x="848" y="4"/>
                    </a:cubicBezTo>
                    <a:cubicBezTo>
                      <a:pt x="848" y="4"/>
                      <a:pt x="849" y="4"/>
                      <a:pt x="849" y="4"/>
                    </a:cubicBezTo>
                    <a:cubicBezTo>
                      <a:pt x="980" y="4"/>
                      <a:pt x="1097" y="82"/>
                      <a:pt x="1149" y="200"/>
                    </a:cubicBezTo>
                    <a:cubicBezTo>
                      <a:pt x="1149" y="202"/>
                      <a:pt x="1149" y="202"/>
                      <a:pt x="1149" y="202"/>
                    </a:cubicBezTo>
                    <a:cubicBezTo>
                      <a:pt x="1151" y="201"/>
                      <a:pt x="1151" y="201"/>
                      <a:pt x="1151" y="201"/>
                    </a:cubicBezTo>
                    <a:cubicBezTo>
                      <a:pt x="1169" y="198"/>
                      <a:pt x="1187" y="196"/>
                      <a:pt x="1205" y="196"/>
                    </a:cubicBezTo>
                    <a:cubicBezTo>
                      <a:pt x="1205" y="196"/>
                      <a:pt x="1205" y="196"/>
                      <a:pt x="1206" y="196"/>
                    </a:cubicBezTo>
                    <a:cubicBezTo>
                      <a:pt x="1355" y="196"/>
                      <a:pt x="1478" y="317"/>
                      <a:pt x="1478" y="467"/>
                    </a:cubicBezTo>
                    <a:cubicBezTo>
                      <a:pt x="1478" y="468"/>
                      <a:pt x="1478" y="468"/>
                      <a:pt x="1478" y="468"/>
                    </a:cubicBezTo>
                    <a:cubicBezTo>
                      <a:pt x="1478" y="490"/>
                      <a:pt x="1476" y="511"/>
                      <a:pt x="1471" y="532"/>
                    </a:cubicBezTo>
                    <a:cubicBezTo>
                      <a:pt x="1470" y="533"/>
                      <a:pt x="1470" y="533"/>
                      <a:pt x="1470" y="533"/>
                    </a:cubicBezTo>
                    <a:cubicBezTo>
                      <a:pt x="1471" y="534"/>
                      <a:pt x="1471" y="534"/>
                      <a:pt x="1471" y="534"/>
                    </a:cubicBezTo>
                    <a:cubicBezTo>
                      <a:pt x="1534" y="585"/>
                      <a:pt x="1572" y="661"/>
                      <a:pt x="1572" y="743"/>
                    </a:cubicBezTo>
                    <a:cubicBezTo>
                      <a:pt x="1572" y="744"/>
                      <a:pt x="1572" y="744"/>
                      <a:pt x="1572" y="744"/>
                    </a:cubicBezTo>
                    <a:cubicBezTo>
                      <a:pt x="1572" y="881"/>
                      <a:pt x="1470" y="995"/>
                      <a:pt x="1336" y="1012"/>
                    </a:cubicBezTo>
                    <a:cubicBezTo>
                      <a:pt x="1335" y="1012"/>
                      <a:pt x="1335" y="1012"/>
                      <a:pt x="1335" y="1012"/>
                    </a:cubicBezTo>
                    <a:cubicBezTo>
                      <a:pt x="1335" y="1013"/>
                      <a:pt x="1335" y="1013"/>
                      <a:pt x="1335" y="1013"/>
                    </a:cubicBezTo>
                    <a:cubicBezTo>
                      <a:pt x="1281" y="1087"/>
                      <a:pt x="1195" y="1132"/>
                      <a:pt x="1102" y="1132"/>
                    </a:cubicBezTo>
                    <a:cubicBezTo>
                      <a:pt x="1102" y="1134"/>
                      <a:pt x="1102" y="1134"/>
                      <a:pt x="1102" y="1134"/>
                    </a:cubicBezTo>
                    <a:cubicBezTo>
                      <a:pt x="1102" y="1136"/>
                      <a:pt x="1102" y="1136"/>
                      <a:pt x="1102" y="1136"/>
                    </a:cubicBezTo>
                    <a:cubicBezTo>
                      <a:pt x="1196" y="1136"/>
                      <a:pt x="1283" y="1091"/>
                      <a:pt x="1338" y="1015"/>
                    </a:cubicBezTo>
                    <a:cubicBezTo>
                      <a:pt x="1336" y="1014"/>
                      <a:pt x="1336" y="1014"/>
                      <a:pt x="1336" y="1014"/>
                    </a:cubicBezTo>
                    <a:cubicBezTo>
                      <a:pt x="1337" y="1016"/>
                      <a:pt x="1337" y="1016"/>
                      <a:pt x="1337" y="1016"/>
                    </a:cubicBezTo>
                    <a:cubicBezTo>
                      <a:pt x="1472" y="999"/>
                      <a:pt x="1576" y="883"/>
                      <a:pt x="1576" y="744"/>
                    </a:cubicBezTo>
                    <a:cubicBezTo>
                      <a:pt x="1576" y="744"/>
                      <a:pt x="1576" y="744"/>
                      <a:pt x="1576" y="743"/>
                    </a:cubicBezTo>
                    <a:cubicBezTo>
                      <a:pt x="1576" y="660"/>
                      <a:pt x="1538" y="583"/>
                      <a:pt x="1474" y="531"/>
                    </a:cubicBezTo>
                    <a:cubicBezTo>
                      <a:pt x="1473" y="533"/>
                      <a:pt x="1473" y="533"/>
                      <a:pt x="1473" y="533"/>
                    </a:cubicBezTo>
                    <a:cubicBezTo>
                      <a:pt x="1474" y="533"/>
                      <a:pt x="1474" y="533"/>
                      <a:pt x="1474" y="533"/>
                    </a:cubicBezTo>
                    <a:cubicBezTo>
                      <a:pt x="1480" y="512"/>
                      <a:pt x="1482" y="490"/>
                      <a:pt x="1482" y="468"/>
                    </a:cubicBezTo>
                    <a:cubicBezTo>
                      <a:pt x="1482" y="468"/>
                      <a:pt x="1482" y="467"/>
                      <a:pt x="1482" y="467"/>
                    </a:cubicBezTo>
                    <a:cubicBezTo>
                      <a:pt x="1482" y="315"/>
                      <a:pt x="1358" y="192"/>
                      <a:pt x="1206" y="192"/>
                    </a:cubicBezTo>
                    <a:cubicBezTo>
                      <a:pt x="1205" y="192"/>
                      <a:pt x="1205" y="192"/>
                      <a:pt x="1205" y="192"/>
                    </a:cubicBezTo>
                    <a:cubicBezTo>
                      <a:pt x="1186" y="192"/>
                      <a:pt x="1168" y="194"/>
                      <a:pt x="1150" y="197"/>
                    </a:cubicBezTo>
                    <a:cubicBezTo>
                      <a:pt x="1151" y="199"/>
                      <a:pt x="1151" y="199"/>
                      <a:pt x="1151" y="199"/>
                    </a:cubicBezTo>
                    <a:cubicBezTo>
                      <a:pt x="1152" y="198"/>
                      <a:pt x="1152" y="198"/>
                      <a:pt x="1152" y="198"/>
                    </a:cubicBezTo>
                    <a:cubicBezTo>
                      <a:pt x="1100" y="79"/>
                      <a:pt x="982" y="0"/>
                      <a:pt x="849" y="0"/>
                    </a:cubicBezTo>
                    <a:cubicBezTo>
                      <a:pt x="849" y="0"/>
                      <a:pt x="848" y="0"/>
                      <a:pt x="848" y="0"/>
                    </a:cubicBezTo>
                    <a:cubicBezTo>
                      <a:pt x="746" y="1"/>
                      <a:pt x="651" y="48"/>
                      <a:pt x="589" y="127"/>
                    </a:cubicBezTo>
                    <a:cubicBezTo>
                      <a:pt x="591" y="128"/>
                      <a:pt x="591" y="128"/>
                      <a:pt x="591" y="128"/>
                    </a:cubicBezTo>
                    <a:cubicBezTo>
                      <a:pt x="591" y="126"/>
                      <a:pt x="591" y="126"/>
                      <a:pt x="591" y="126"/>
                    </a:cubicBezTo>
                    <a:cubicBezTo>
                      <a:pt x="571" y="122"/>
                      <a:pt x="551" y="119"/>
                      <a:pt x="530" y="119"/>
                    </a:cubicBezTo>
                    <a:cubicBezTo>
                      <a:pt x="530" y="119"/>
                      <a:pt x="529" y="119"/>
                      <a:pt x="529" y="119"/>
                    </a:cubicBezTo>
                    <a:cubicBezTo>
                      <a:pt x="461" y="120"/>
                      <a:pt x="395" y="144"/>
                      <a:pt x="344" y="189"/>
                    </a:cubicBezTo>
                    <a:cubicBezTo>
                      <a:pt x="299" y="228"/>
                      <a:pt x="268" y="280"/>
                      <a:pt x="254" y="338"/>
                    </a:cubicBezTo>
                    <a:cubicBezTo>
                      <a:pt x="256" y="338"/>
                      <a:pt x="256" y="338"/>
                      <a:pt x="256" y="338"/>
                    </a:cubicBezTo>
                    <a:cubicBezTo>
                      <a:pt x="256" y="336"/>
                      <a:pt x="256" y="336"/>
                      <a:pt x="256" y="336"/>
                    </a:cubicBezTo>
                    <a:cubicBezTo>
                      <a:pt x="187" y="352"/>
                      <a:pt x="126" y="390"/>
                      <a:pt x="80" y="443"/>
                    </a:cubicBezTo>
                    <a:cubicBezTo>
                      <a:pt x="29" y="503"/>
                      <a:pt x="0" y="580"/>
                      <a:pt x="0" y="658"/>
                    </a:cubicBezTo>
                    <a:cubicBezTo>
                      <a:pt x="0" y="659"/>
                      <a:pt x="0" y="659"/>
                      <a:pt x="0" y="660"/>
                    </a:cubicBezTo>
                    <a:cubicBezTo>
                      <a:pt x="1" y="794"/>
                      <a:pt x="83" y="915"/>
                      <a:pt x="207" y="965"/>
                    </a:cubicBezTo>
                    <a:cubicBezTo>
                      <a:pt x="208" y="963"/>
                      <a:pt x="208" y="963"/>
                      <a:pt x="208" y="963"/>
                    </a:cubicBezTo>
                    <a:cubicBezTo>
                      <a:pt x="206" y="964"/>
                      <a:pt x="206" y="964"/>
                      <a:pt x="206" y="964"/>
                    </a:cubicBezTo>
                    <a:cubicBezTo>
                      <a:pt x="257" y="1063"/>
                      <a:pt x="359" y="1126"/>
                      <a:pt x="471" y="1126"/>
                    </a:cubicBezTo>
                    <a:cubicBezTo>
                      <a:pt x="471" y="1126"/>
                      <a:pt x="472" y="1126"/>
                      <a:pt x="472" y="1126"/>
                    </a:cubicBezTo>
                    <a:cubicBezTo>
                      <a:pt x="532" y="1126"/>
                      <a:pt x="589" y="1108"/>
                      <a:pt x="638" y="1074"/>
                    </a:cubicBezTo>
                    <a:cubicBezTo>
                      <a:pt x="637" y="1073"/>
                      <a:pt x="637" y="1073"/>
                      <a:pt x="637" y="1073"/>
                    </a:cubicBezTo>
                    <a:cubicBezTo>
                      <a:pt x="636" y="1074"/>
                      <a:pt x="636" y="1074"/>
                      <a:pt x="636" y="1074"/>
                    </a:cubicBezTo>
                    <a:cubicBezTo>
                      <a:pt x="681" y="1098"/>
                      <a:pt x="732" y="1110"/>
                      <a:pt x="783" y="1110"/>
                    </a:cubicBezTo>
                    <a:cubicBezTo>
                      <a:pt x="783" y="1110"/>
                      <a:pt x="784" y="1110"/>
                      <a:pt x="784" y="1110"/>
                    </a:cubicBezTo>
                    <a:cubicBezTo>
                      <a:pt x="833" y="1110"/>
                      <a:pt x="882" y="1099"/>
                      <a:pt x="925" y="1076"/>
                    </a:cubicBezTo>
                    <a:cubicBezTo>
                      <a:pt x="924" y="1075"/>
                      <a:pt x="924" y="1075"/>
                      <a:pt x="924" y="1075"/>
                    </a:cubicBezTo>
                    <a:cubicBezTo>
                      <a:pt x="923" y="1076"/>
                      <a:pt x="923" y="1076"/>
                      <a:pt x="923" y="1076"/>
                    </a:cubicBezTo>
                    <a:cubicBezTo>
                      <a:pt x="974" y="1115"/>
                      <a:pt x="1036" y="1136"/>
                      <a:pt x="1101" y="1136"/>
                    </a:cubicBezTo>
                    <a:cubicBezTo>
                      <a:pt x="1101" y="1136"/>
                      <a:pt x="1101" y="1136"/>
                      <a:pt x="1102" y="1136"/>
                    </a:cubicBezTo>
                    <a:cubicBezTo>
                      <a:pt x="1102" y="1134"/>
                      <a:pt x="1102" y="1134"/>
                      <a:pt x="1102" y="1134"/>
                    </a:cubicBezTo>
                    <a:moveTo>
                      <a:pt x="932" y="996"/>
                    </a:moveTo>
                    <a:cubicBezTo>
                      <a:pt x="930" y="998"/>
                      <a:pt x="930" y="998"/>
                      <a:pt x="930" y="998"/>
                    </a:cubicBezTo>
                    <a:cubicBezTo>
                      <a:pt x="948" y="1014"/>
                      <a:pt x="948" y="1014"/>
                      <a:pt x="948" y="1014"/>
                    </a:cubicBezTo>
                    <a:cubicBezTo>
                      <a:pt x="990" y="1051"/>
                      <a:pt x="1044" y="1072"/>
                      <a:pt x="1101" y="1072"/>
                    </a:cubicBezTo>
                    <a:cubicBezTo>
                      <a:pt x="1102" y="1072"/>
                      <a:pt x="1102" y="1072"/>
                      <a:pt x="1102" y="1072"/>
                    </a:cubicBezTo>
                    <a:cubicBezTo>
                      <a:pt x="1102" y="1072"/>
                      <a:pt x="1102" y="1072"/>
                      <a:pt x="1102" y="1072"/>
                    </a:cubicBezTo>
                    <a:cubicBezTo>
                      <a:pt x="1179" y="1072"/>
                      <a:pt x="1251" y="1032"/>
                      <a:pt x="1293" y="967"/>
                    </a:cubicBezTo>
                    <a:cubicBezTo>
                      <a:pt x="1301" y="954"/>
                      <a:pt x="1301" y="954"/>
                      <a:pt x="1301" y="954"/>
                    </a:cubicBezTo>
                    <a:cubicBezTo>
                      <a:pt x="1316" y="953"/>
                      <a:pt x="1316" y="953"/>
                      <a:pt x="1316" y="953"/>
                    </a:cubicBezTo>
                    <a:cubicBezTo>
                      <a:pt x="1426" y="946"/>
                      <a:pt x="1512" y="854"/>
                      <a:pt x="1512" y="744"/>
                    </a:cubicBezTo>
                    <a:cubicBezTo>
                      <a:pt x="1512" y="743"/>
                      <a:pt x="1512" y="743"/>
                      <a:pt x="1512" y="743"/>
                    </a:cubicBezTo>
                    <a:cubicBezTo>
                      <a:pt x="1511" y="674"/>
                      <a:pt x="1477" y="609"/>
                      <a:pt x="1419" y="570"/>
                    </a:cubicBezTo>
                    <a:cubicBezTo>
                      <a:pt x="1400" y="557"/>
                      <a:pt x="1400" y="557"/>
                      <a:pt x="1400" y="557"/>
                    </a:cubicBezTo>
                    <a:cubicBezTo>
                      <a:pt x="1407" y="536"/>
                      <a:pt x="1407" y="536"/>
                      <a:pt x="1407" y="536"/>
                    </a:cubicBezTo>
                    <a:cubicBezTo>
                      <a:pt x="1414" y="514"/>
                      <a:pt x="1418" y="491"/>
                      <a:pt x="1418" y="468"/>
                    </a:cubicBezTo>
                    <a:cubicBezTo>
                      <a:pt x="1418" y="467"/>
                      <a:pt x="1418" y="467"/>
                      <a:pt x="1418" y="467"/>
                    </a:cubicBezTo>
                    <a:cubicBezTo>
                      <a:pt x="1417" y="351"/>
                      <a:pt x="1322" y="256"/>
                      <a:pt x="1206" y="256"/>
                    </a:cubicBezTo>
                    <a:cubicBezTo>
                      <a:pt x="1205" y="256"/>
                      <a:pt x="1205" y="256"/>
                      <a:pt x="1205" y="256"/>
                    </a:cubicBezTo>
                    <a:cubicBezTo>
                      <a:pt x="1205" y="258"/>
                      <a:pt x="1205" y="258"/>
                      <a:pt x="1205" y="258"/>
                    </a:cubicBezTo>
                    <a:cubicBezTo>
                      <a:pt x="1205" y="256"/>
                      <a:pt x="1205" y="256"/>
                      <a:pt x="1205" y="256"/>
                    </a:cubicBezTo>
                    <a:cubicBezTo>
                      <a:pt x="1183" y="256"/>
                      <a:pt x="1161" y="259"/>
                      <a:pt x="1140" y="266"/>
                    </a:cubicBezTo>
                    <a:cubicBezTo>
                      <a:pt x="1112" y="275"/>
                      <a:pt x="1112" y="275"/>
                      <a:pt x="1112" y="275"/>
                    </a:cubicBezTo>
                    <a:cubicBezTo>
                      <a:pt x="1102" y="247"/>
                      <a:pt x="1102" y="247"/>
                      <a:pt x="1102" y="247"/>
                    </a:cubicBezTo>
                    <a:cubicBezTo>
                      <a:pt x="1066" y="138"/>
                      <a:pt x="964" y="65"/>
                      <a:pt x="849" y="65"/>
                    </a:cubicBezTo>
                    <a:cubicBezTo>
                      <a:pt x="849" y="65"/>
                      <a:pt x="848" y="65"/>
                      <a:pt x="848" y="65"/>
                    </a:cubicBezTo>
                    <a:cubicBezTo>
                      <a:pt x="848" y="65"/>
                      <a:pt x="848" y="65"/>
                      <a:pt x="848" y="65"/>
                    </a:cubicBezTo>
                    <a:cubicBezTo>
                      <a:pt x="760" y="65"/>
                      <a:pt x="678" y="109"/>
                      <a:pt x="628" y="182"/>
                    </a:cubicBezTo>
                    <a:cubicBezTo>
                      <a:pt x="616" y="200"/>
                      <a:pt x="616" y="200"/>
                      <a:pt x="616" y="200"/>
                    </a:cubicBezTo>
                    <a:cubicBezTo>
                      <a:pt x="595" y="193"/>
                      <a:pt x="595" y="193"/>
                      <a:pt x="595" y="193"/>
                    </a:cubicBezTo>
                    <a:cubicBezTo>
                      <a:pt x="574" y="187"/>
                      <a:pt x="552" y="184"/>
                      <a:pt x="530" y="184"/>
                    </a:cubicBezTo>
                    <a:cubicBezTo>
                      <a:pt x="529" y="184"/>
                      <a:pt x="529" y="184"/>
                      <a:pt x="529" y="184"/>
                    </a:cubicBezTo>
                    <a:cubicBezTo>
                      <a:pt x="529" y="184"/>
                      <a:pt x="529" y="184"/>
                      <a:pt x="529" y="184"/>
                    </a:cubicBezTo>
                    <a:cubicBezTo>
                      <a:pt x="420" y="184"/>
                      <a:pt x="329" y="262"/>
                      <a:pt x="313" y="370"/>
                    </a:cubicBezTo>
                    <a:cubicBezTo>
                      <a:pt x="310" y="391"/>
                      <a:pt x="310" y="391"/>
                      <a:pt x="310" y="391"/>
                    </a:cubicBezTo>
                    <a:cubicBezTo>
                      <a:pt x="288" y="395"/>
                      <a:pt x="288" y="395"/>
                      <a:pt x="288" y="395"/>
                    </a:cubicBezTo>
                    <a:cubicBezTo>
                      <a:pt x="159" y="416"/>
                      <a:pt x="65" y="527"/>
                      <a:pt x="65" y="658"/>
                    </a:cubicBezTo>
                    <a:cubicBezTo>
                      <a:pt x="65" y="659"/>
                      <a:pt x="65" y="659"/>
                      <a:pt x="65" y="659"/>
                    </a:cubicBezTo>
                    <a:cubicBezTo>
                      <a:pt x="65" y="771"/>
                      <a:pt x="136" y="872"/>
                      <a:pt x="241" y="910"/>
                    </a:cubicBezTo>
                    <a:cubicBezTo>
                      <a:pt x="253" y="914"/>
                      <a:pt x="253" y="914"/>
                      <a:pt x="253" y="914"/>
                    </a:cubicBezTo>
                    <a:cubicBezTo>
                      <a:pt x="259" y="925"/>
                      <a:pt x="259" y="925"/>
                      <a:pt x="259" y="925"/>
                    </a:cubicBezTo>
                    <a:cubicBezTo>
                      <a:pt x="297" y="1008"/>
                      <a:pt x="380" y="1062"/>
                      <a:pt x="471" y="1062"/>
                    </a:cubicBezTo>
                    <a:cubicBezTo>
                      <a:pt x="472" y="1062"/>
                      <a:pt x="472" y="1062"/>
                      <a:pt x="472" y="1062"/>
                    </a:cubicBezTo>
                    <a:cubicBezTo>
                      <a:pt x="472" y="1062"/>
                      <a:pt x="472" y="1062"/>
                      <a:pt x="472" y="1062"/>
                    </a:cubicBezTo>
                    <a:cubicBezTo>
                      <a:pt x="525" y="1061"/>
                      <a:pt x="575" y="1044"/>
                      <a:pt x="616" y="1011"/>
                    </a:cubicBezTo>
                    <a:cubicBezTo>
                      <a:pt x="633" y="998"/>
                      <a:pt x="633" y="998"/>
                      <a:pt x="633" y="998"/>
                    </a:cubicBezTo>
                    <a:cubicBezTo>
                      <a:pt x="651" y="1009"/>
                      <a:pt x="651" y="1009"/>
                      <a:pt x="651" y="1009"/>
                    </a:cubicBezTo>
                    <a:cubicBezTo>
                      <a:pt x="691" y="1033"/>
                      <a:pt x="736" y="1046"/>
                      <a:pt x="783" y="1046"/>
                    </a:cubicBezTo>
                    <a:cubicBezTo>
                      <a:pt x="784" y="1046"/>
                      <a:pt x="784" y="1046"/>
                      <a:pt x="784" y="1046"/>
                    </a:cubicBezTo>
                    <a:cubicBezTo>
                      <a:pt x="784" y="1046"/>
                      <a:pt x="784" y="1046"/>
                      <a:pt x="784" y="1046"/>
                    </a:cubicBezTo>
                    <a:cubicBezTo>
                      <a:pt x="829" y="1046"/>
                      <a:pt x="874" y="1034"/>
                      <a:pt x="912" y="1010"/>
                    </a:cubicBezTo>
                    <a:cubicBezTo>
                      <a:pt x="933" y="998"/>
                      <a:pt x="933" y="998"/>
                      <a:pt x="933" y="998"/>
                    </a:cubicBezTo>
                    <a:cubicBezTo>
                      <a:pt x="932" y="996"/>
                      <a:pt x="932" y="996"/>
                      <a:pt x="932" y="996"/>
                    </a:cubicBezTo>
                    <a:cubicBezTo>
                      <a:pt x="930" y="998"/>
                      <a:pt x="930" y="998"/>
                      <a:pt x="930" y="998"/>
                    </a:cubicBezTo>
                    <a:cubicBezTo>
                      <a:pt x="932" y="996"/>
                      <a:pt x="932" y="996"/>
                      <a:pt x="932" y="996"/>
                    </a:cubicBezTo>
                    <a:cubicBezTo>
                      <a:pt x="931" y="994"/>
                      <a:pt x="931" y="994"/>
                      <a:pt x="931" y="994"/>
                    </a:cubicBezTo>
                    <a:cubicBezTo>
                      <a:pt x="910" y="1007"/>
                      <a:pt x="910" y="1007"/>
                      <a:pt x="910" y="1007"/>
                    </a:cubicBezTo>
                    <a:cubicBezTo>
                      <a:pt x="872" y="1030"/>
                      <a:pt x="828" y="1042"/>
                      <a:pt x="784" y="1042"/>
                    </a:cubicBezTo>
                    <a:cubicBezTo>
                      <a:pt x="784" y="1042"/>
                      <a:pt x="784" y="1042"/>
                      <a:pt x="784" y="1042"/>
                    </a:cubicBezTo>
                    <a:cubicBezTo>
                      <a:pt x="783" y="1042"/>
                      <a:pt x="783" y="1042"/>
                      <a:pt x="783" y="1042"/>
                    </a:cubicBezTo>
                    <a:cubicBezTo>
                      <a:pt x="737" y="1042"/>
                      <a:pt x="692" y="1029"/>
                      <a:pt x="653" y="1005"/>
                    </a:cubicBezTo>
                    <a:cubicBezTo>
                      <a:pt x="633" y="993"/>
                      <a:pt x="633" y="993"/>
                      <a:pt x="633" y="993"/>
                    </a:cubicBezTo>
                    <a:cubicBezTo>
                      <a:pt x="614" y="1008"/>
                      <a:pt x="614" y="1008"/>
                      <a:pt x="614" y="1008"/>
                    </a:cubicBezTo>
                    <a:cubicBezTo>
                      <a:pt x="573" y="1040"/>
                      <a:pt x="524" y="1057"/>
                      <a:pt x="472" y="1058"/>
                    </a:cubicBezTo>
                    <a:cubicBezTo>
                      <a:pt x="472" y="1058"/>
                      <a:pt x="472" y="1058"/>
                      <a:pt x="472" y="1058"/>
                    </a:cubicBezTo>
                    <a:cubicBezTo>
                      <a:pt x="471" y="1058"/>
                      <a:pt x="471" y="1058"/>
                      <a:pt x="471" y="1058"/>
                    </a:cubicBezTo>
                    <a:cubicBezTo>
                      <a:pt x="382" y="1058"/>
                      <a:pt x="300" y="1005"/>
                      <a:pt x="262" y="924"/>
                    </a:cubicBezTo>
                    <a:cubicBezTo>
                      <a:pt x="256" y="911"/>
                      <a:pt x="256" y="911"/>
                      <a:pt x="256" y="911"/>
                    </a:cubicBezTo>
                    <a:cubicBezTo>
                      <a:pt x="243" y="906"/>
                      <a:pt x="243" y="906"/>
                      <a:pt x="243" y="906"/>
                    </a:cubicBezTo>
                    <a:cubicBezTo>
                      <a:pt x="139" y="869"/>
                      <a:pt x="69" y="770"/>
                      <a:pt x="69" y="659"/>
                    </a:cubicBezTo>
                    <a:cubicBezTo>
                      <a:pt x="69" y="658"/>
                      <a:pt x="69" y="658"/>
                      <a:pt x="69" y="658"/>
                    </a:cubicBezTo>
                    <a:cubicBezTo>
                      <a:pt x="69" y="529"/>
                      <a:pt x="161" y="420"/>
                      <a:pt x="289" y="399"/>
                    </a:cubicBezTo>
                    <a:cubicBezTo>
                      <a:pt x="313" y="395"/>
                      <a:pt x="313" y="395"/>
                      <a:pt x="313" y="395"/>
                    </a:cubicBezTo>
                    <a:cubicBezTo>
                      <a:pt x="317" y="370"/>
                      <a:pt x="317" y="370"/>
                      <a:pt x="317" y="370"/>
                    </a:cubicBezTo>
                    <a:cubicBezTo>
                      <a:pt x="333" y="265"/>
                      <a:pt x="422" y="188"/>
                      <a:pt x="529" y="188"/>
                    </a:cubicBezTo>
                    <a:cubicBezTo>
                      <a:pt x="529" y="188"/>
                      <a:pt x="529" y="188"/>
                      <a:pt x="529" y="188"/>
                    </a:cubicBezTo>
                    <a:cubicBezTo>
                      <a:pt x="530" y="188"/>
                      <a:pt x="530" y="188"/>
                      <a:pt x="530" y="188"/>
                    </a:cubicBezTo>
                    <a:cubicBezTo>
                      <a:pt x="552" y="188"/>
                      <a:pt x="573" y="191"/>
                      <a:pt x="593" y="197"/>
                    </a:cubicBezTo>
                    <a:cubicBezTo>
                      <a:pt x="618" y="205"/>
                      <a:pt x="618" y="205"/>
                      <a:pt x="618" y="205"/>
                    </a:cubicBezTo>
                    <a:cubicBezTo>
                      <a:pt x="632" y="184"/>
                      <a:pt x="632" y="184"/>
                      <a:pt x="632" y="184"/>
                    </a:cubicBezTo>
                    <a:cubicBezTo>
                      <a:pt x="681" y="112"/>
                      <a:pt x="761" y="69"/>
                      <a:pt x="848" y="69"/>
                    </a:cubicBezTo>
                    <a:cubicBezTo>
                      <a:pt x="848" y="69"/>
                      <a:pt x="848" y="69"/>
                      <a:pt x="848" y="69"/>
                    </a:cubicBezTo>
                    <a:cubicBezTo>
                      <a:pt x="849" y="69"/>
                      <a:pt x="849" y="69"/>
                      <a:pt x="849" y="69"/>
                    </a:cubicBezTo>
                    <a:cubicBezTo>
                      <a:pt x="963" y="69"/>
                      <a:pt x="1063" y="141"/>
                      <a:pt x="1099" y="248"/>
                    </a:cubicBezTo>
                    <a:cubicBezTo>
                      <a:pt x="1109" y="280"/>
                      <a:pt x="1109" y="280"/>
                      <a:pt x="1109" y="280"/>
                    </a:cubicBezTo>
                    <a:cubicBezTo>
                      <a:pt x="1141" y="270"/>
                      <a:pt x="1141" y="270"/>
                      <a:pt x="1141" y="270"/>
                    </a:cubicBezTo>
                    <a:cubicBezTo>
                      <a:pt x="1162" y="263"/>
                      <a:pt x="1183" y="260"/>
                      <a:pt x="1205" y="260"/>
                    </a:cubicBezTo>
                    <a:cubicBezTo>
                      <a:pt x="1205" y="260"/>
                      <a:pt x="1205" y="260"/>
                      <a:pt x="1205" y="260"/>
                    </a:cubicBezTo>
                    <a:cubicBezTo>
                      <a:pt x="1206" y="260"/>
                      <a:pt x="1206" y="260"/>
                      <a:pt x="1206" y="260"/>
                    </a:cubicBezTo>
                    <a:cubicBezTo>
                      <a:pt x="1320" y="260"/>
                      <a:pt x="1414" y="353"/>
                      <a:pt x="1414" y="467"/>
                    </a:cubicBezTo>
                    <a:cubicBezTo>
                      <a:pt x="1414" y="468"/>
                      <a:pt x="1414" y="468"/>
                      <a:pt x="1414" y="468"/>
                    </a:cubicBezTo>
                    <a:cubicBezTo>
                      <a:pt x="1414" y="491"/>
                      <a:pt x="1410" y="513"/>
                      <a:pt x="1403" y="534"/>
                    </a:cubicBezTo>
                    <a:cubicBezTo>
                      <a:pt x="1395" y="559"/>
                      <a:pt x="1395" y="559"/>
                      <a:pt x="1395" y="559"/>
                    </a:cubicBezTo>
                    <a:cubicBezTo>
                      <a:pt x="1417" y="573"/>
                      <a:pt x="1417" y="573"/>
                      <a:pt x="1417" y="573"/>
                    </a:cubicBezTo>
                    <a:cubicBezTo>
                      <a:pt x="1473" y="612"/>
                      <a:pt x="1507" y="675"/>
                      <a:pt x="1508" y="743"/>
                    </a:cubicBezTo>
                    <a:cubicBezTo>
                      <a:pt x="1508" y="744"/>
                      <a:pt x="1508" y="744"/>
                      <a:pt x="1508" y="744"/>
                    </a:cubicBezTo>
                    <a:cubicBezTo>
                      <a:pt x="1508" y="852"/>
                      <a:pt x="1424" y="942"/>
                      <a:pt x="1316" y="949"/>
                    </a:cubicBezTo>
                    <a:cubicBezTo>
                      <a:pt x="1299" y="950"/>
                      <a:pt x="1299" y="950"/>
                      <a:pt x="1299" y="950"/>
                    </a:cubicBezTo>
                    <a:cubicBezTo>
                      <a:pt x="1290" y="965"/>
                      <a:pt x="1290" y="965"/>
                      <a:pt x="1290" y="965"/>
                    </a:cubicBezTo>
                    <a:cubicBezTo>
                      <a:pt x="1248" y="1029"/>
                      <a:pt x="1178" y="1068"/>
                      <a:pt x="1102" y="1068"/>
                    </a:cubicBezTo>
                    <a:cubicBezTo>
                      <a:pt x="1102" y="1068"/>
                      <a:pt x="1102" y="1068"/>
                      <a:pt x="1102" y="1068"/>
                    </a:cubicBezTo>
                    <a:cubicBezTo>
                      <a:pt x="1101" y="1068"/>
                      <a:pt x="1101" y="1068"/>
                      <a:pt x="1101" y="1068"/>
                    </a:cubicBezTo>
                    <a:cubicBezTo>
                      <a:pt x="1045" y="1068"/>
                      <a:pt x="992" y="1048"/>
                      <a:pt x="951" y="1011"/>
                    </a:cubicBezTo>
                    <a:cubicBezTo>
                      <a:pt x="932" y="994"/>
                      <a:pt x="932" y="994"/>
                      <a:pt x="932" y="994"/>
                    </a:cubicBezTo>
                    <a:cubicBezTo>
                      <a:pt x="931" y="994"/>
                      <a:pt x="931" y="994"/>
                      <a:pt x="931" y="994"/>
                    </a:cubicBezTo>
                    <a:cubicBezTo>
                      <a:pt x="932" y="996"/>
                      <a:pt x="932" y="996"/>
                      <a:pt x="932" y="996"/>
                    </a:cubicBezTo>
                  </a:path>
                </a:pathLst>
              </a:custGeom>
              <a:solidFill>
                <a:srgbClr val="F7D1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" name="Freeform 20"/>
              <p:cNvSpPr>
                <a:spLocks/>
              </p:cNvSpPr>
              <p:nvPr/>
            </p:nvSpPr>
            <p:spPr bwMode="auto">
              <a:xfrm>
                <a:off x="2695575" y="4887913"/>
                <a:ext cx="58737" cy="174625"/>
              </a:xfrm>
              <a:custGeom>
                <a:avLst/>
                <a:gdLst>
                  <a:gd name="T0" fmla="*/ 27 w 76"/>
                  <a:gd name="T1" fmla="*/ 0 h 231"/>
                  <a:gd name="T2" fmla="*/ 22 w 76"/>
                  <a:gd name="T3" fmla="*/ 0 h 231"/>
                  <a:gd name="T4" fmla="*/ 3 w 76"/>
                  <a:gd name="T5" fmla="*/ 29 h 231"/>
                  <a:gd name="T6" fmla="*/ 26 w 76"/>
                  <a:gd name="T7" fmla="*/ 231 h 231"/>
                  <a:gd name="T8" fmla="*/ 76 w 76"/>
                  <a:gd name="T9" fmla="*/ 215 h 231"/>
                  <a:gd name="T10" fmla="*/ 51 w 76"/>
                  <a:gd name="T11" fmla="*/ 19 h 231"/>
                  <a:gd name="T12" fmla="*/ 27 w 76"/>
                  <a:gd name="T13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6" h="231">
                    <a:moveTo>
                      <a:pt x="27" y="0"/>
                    </a:moveTo>
                    <a:cubicBezTo>
                      <a:pt x="25" y="0"/>
                      <a:pt x="23" y="0"/>
                      <a:pt x="22" y="0"/>
                    </a:cubicBezTo>
                    <a:cubicBezTo>
                      <a:pt x="8" y="3"/>
                      <a:pt x="0" y="16"/>
                      <a:pt x="3" y="29"/>
                    </a:cubicBezTo>
                    <a:cubicBezTo>
                      <a:pt x="19" y="108"/>
                      <a:pt x="27" y="175"/>
                      <a:pt x="26" y="231"/>
                    </a:cubicBezTo>
                    <a:cubicBezTo>
                      <a:pt x="44" y="228"/>
                      <a:pt x="61" y="222"/>
                      <a:pt x="76" y="215"/>
                    </a:cubicBezTo>
                    <a:cubicBezTo>
                      <a:pt x="76" y="149"/>
                      <a:pt x="64" y="80"/>
                      <a:pt x="51" y="19"/>
                    </a:cubicBezTo>
                    <a:cubicBezTo>
                      <a:pt x="49" y="8"/>
                      <a:pt x="38" y="0"/>
                      <a:pt x="27" y="0"/>
                    </a:cubicBezTo>
                  </a:path>
                </a:pathLst>
              </a:custGeom>
              <a:solidFill>
                <a:srgbClr val="EAAD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" name="Freeform 21"/>
              <p:cNvSpPr>
                <a:spLocks/>
              </p:cNvSpPr>
              <p:nvPr/>
            </p:nvSpPr>
            <p:spPr bwMode="auto">
              <a:xfrm>
                <a:off x="2711450" y="5054600"/>
                <a:ext cx="42862" cy="58738"/>
              </a:xfrm>
              <a:custGeom>
                <a:avLst/>
                <a:gdLst>
                  <a:gd name="T0" fmla="*/ 56 w 57"/>
                  <a:gd name="T1" fmla="*/ 0 h 79"/>
                  <a:gd name="T2" fmla="*/ 6 w 57"/>
                  <a:gd name="T3" fmla="*/ 16 h 79"/>
                  <a:gd name="T4" fmla="*/ 0 w 57"/>
                  <a:gd name="T5" fmla="*/ 79 h 79"/>
                  <a:gd name="T6" fmla="*/ 1 w 57"/>
                  <a:gd name="T7" fmla="*/ 79 h 79"/>
                  <a:gd name="T8" fmla="*/ 1 w 57"/>
                  <a:gd name="T9" fmla="*/ 78 h 79"/>
                  <a:gd name="T10" fmla="*/ 2 w 57"/>
                  <a:gd name="T11" fmla="*/ 78 h 79"/>
                  <a:gd name="T12" fmla="*/ 53 w 57"/>
                  <a:gd name="T13" fmla="*/ 67 h 79"/>
                  <a:gd name="T14" fmla="*/ 56 w 57"/>
                  <a:gd name="T15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79">
                    <a:moveTo>
                      <a:pt x="56" y="0"/>
                    </a:moveTo>
                    <a:cubicBezTo>
                      <a:pt x="41" y="8"/>
                      <a:pt x="24" y="13"/>
                      <a:pt x="6" y="16"/>
                    </a:cubicBezTo>
                    <a:cubicBezTo>
                      <a:pt x="6" y="39"/>
                      <a:pt x="4" y="60"/>
                      <a:pt x="0" y="79"/>
                    </a:cubicBezTo>
                    <a:cubicBezTo>
                      <a:pt x="0" y="79"/>
                      <a:pt x="1" y="79"/>
                      <a:pt x="1" y="79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2" y="78"/>
                      <a:pt x="2" y="78"/>
                      <a:pt x="2" y="78"/>
                    </a:cubicBezTo>
                    <a:cubicBezTo>
                      <a:pt x="19" y="76"/>
                      <a:pt x="36" y="72"/>
                      <a:pt x="53" y="67"/>
                    </a:cubicBezTo>
                    <a:cubicBezTo>
                      <a:pt x="55" y="45"/>
                      <a:pt x="57" y="23"/>
                      <a:pt x="56" y="0"/>
                    </a:cubicBezTo>
                  </a:path>
                </a:pathLst>
              </a:custGeom>
              <a:solidFill>
                <a:srgbClr val="E9C6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" name="Freeform 22"/>
              <p:cNvSpPr>
                <a:spLocks noEditPoints="1"/>
              </p:cNvSpPr>
              <p:nvPr/>
            </p:nvSpPr>
            <p:spPr bwMode="auto">
              <a:xfrm>
                <a:off x="2711450" y="5051425"/>
                <a:ext cx="42862" cy="66675"/>
              </a:xfrm>
              <a:custGeom>
                <a:avLst/>
                <a:gdLst>
                  <a:gd name="T0" fmla="*/ 54 w 57"/>
                  <a:gd name="T1" fmla="*/ 71 h 88"/>
                  <a:gd name="T2" fmla="*/ 3 w 57"/>
                  <a:gd name="T3" fmla="*/ 82 h 88"/>
                  <a:gd name="T4" fmla="*/ 2 w 57"/>
                  <a:gd name="T5" fmla="*/ 82 h 88"/>
                  <a:gd name="T6" fmla="*/ 2 w 57"/>
                  <a:gd name="T7" fmla="*/ 83 h 88"/>
                  <a:gd name="T8" fmla="*/ 1 w 57"/>
                  <a:gd name="T9" fmla="*/ 83 h 88"/>
                  <a:gd name="T10" fmla="*/ 0 w 57"/>
                  <a:gd name="T11" fmla="*/ 88 h 88"/>
                  <a:gd name="T12" fmla="*/ 3 w 57"/>
                  <a:gd name="T13" fmla="*/ 84 h 88"/>
                  <a:gd name="T14" fmla="*/ 53 w 57"/>
                  <a:gd name="T15" fmla="*/ 73 h 88"/>
                  <a:gd name="T16" fmla="*/ 54 w 57"/>
                  <a:gd name="T17" fmla="*/ 71 h 88"/>
                  <a:gd name="T18" fmla="*/ 57 w 57"/>
                  <a:gd name="T19" fmla="*/ 0 h 88"/>
                  <a:gd name="T20" fmla="*/ 7 w 57"/>
                  <a:gd name="T21" fmla="*/ 16 h 88"/>
                  <a:gd name="T22" fmla="*/ 7 w 57"/>
                  <a:gd name="T23" fmla="*/ 20 h 88"/>
                  <a:gd name="T24" fmla="*/ 57 w 57"/>
                  <a:gd name="T25" fmla="*/ 4 h 88"/>
                  <a:gd name="T26" fmla="*/ 57 w 57"/>
                  <a:gd name="T27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7" h="88">
                    <a:moveTo>
                      <a:pt x="54" y="71"/>
                    </a:moveTo>
                    <a:cubicBezTo>
                      <a:pt x="37" y="76"/>
                      <a:pt x="20" y="80"/>
                      <a:pt x="3" y="82"/>
                    </a:cubicBezTo>
                    <a:cubicBezTo>
                      <a:pt x="2" y="82"/>
                      <a:pt x="2" y="82"/>
                      <a:pt x="2" y="82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3"/>
                      <a:pt x="1" y="83"/>
                      <a:pt x="1" y="83"/>
                    </a:cubicBezTo>
                    <a:cubicBezTo>
                      <a:pt x="1" y="85"/>
                      <a:pt x="1" y="86"/>
                      <a:pt x="0" y="88"/>
                    </a:cubicBezTo>
                    <a:cubicBezTo>
                      <a:pt x="1" y="86"/>
                      <a:pt x="2" y="85"/>
                      <a:pt x="3" y="84"/>
                    </a:cubicBezTo>
                    <a:cubicBezTo>
                      <a:pt x="21" y="82"/>
                      <a:pt x="37" y="78"/>
                      <a:pt x="53" y="73"/>
                    </a:cubicBezTo>
                    <a:cubicBezTo>
                      <a:pt x="53" y="72"/>
                      <a:pt x="53" y="71"/>
                      <a:pt x="54" y="71"/>
                    </a:cubicBezTo>
                    <a:moveTo>
                      <a:pt x="57" y="0"/>
                    </a:moveTo>
                    <a:cubicBezTo>
                      <a:pt x="42" y="7"/>
                      <a:pt x="25" y="13"/>
                      <a:pt x="7" y="16"/>
                    </a:cubicBezTo>
                    <a:cubicBezTo>
                      <a:pt x="7" y="18"/>
                      <a:pt x="7" y="19"/>
                      <a:pt x="7" y="20"/>
                    </a:cubicBezTo>
                    <a:cubicBezTo>
                      <a:pt x="25" y="17"/>
                      <a:pt x="42" y="12"/>
                      <a:pt x="57" y="4"/>
                    </a:cubicBezTo>
                    <a:cubicBezTo>
                      <a:pt x="57" y="3"/>
                      <a:pt x="57" y="1"/>
                      <a:pt x="57" y="0"/>
                    </a:cubicBezTo>
                  </a:path>
                </a:pathLst>
              </a:custGeom>
              <a:solidFill>
                <a:srgbClr val="E9C6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" name="Freeform 23"/>
              <p:cNvSpPr>
                <a:spLocks/>
              </p:cNvSpPr>
              <p:nvPr/>
            </p:nvSpPr>
            <p:spPr bwMode="auto">
              <a:xfrm>
                <a:off x="2581275" y="4884738"/>
                <a:ext cx="257175" cy="461963"/>
              </a:xfrm>
              <a:custGeom>
                <a:avLst/>
                <a:gdLst>
                  <a:gd name="T0" fmla="*/ 28 w 339"/>
                  <a:gd name="T1" fmla="*/ 607 h 607"/>
                  <a:gd name="T2" fmla="*/ 4 w 339"/>
                  <a:gd name="T3" fmla="*/ 589 h 607"/>
                  <a:gd name="T4" fmla="*/ 21 w 339"/>
                  <a:gd name="T5" fmla="*/ 559 h 607"/>
                  <a:gd name="T6" fmla="*/ 240 w 339"/>
                  <a:gd name="T7" fmla="*/ 405 h 607"/>
                  <a:gd name="T8" fmla="*/ 157 w 339"/>
                  <a:gd name="T9" fmla="*/ 40 h 607"/>
                  <a:gd name="T10" fmla="*/ 167 w 339"/>
                  <a:gd name="T11" fmla="*/ 7 h 607"/>
                  <a:gd name="T12" fmla="*/ 200 w 339"/>
                  <a:gd name="T13" fmla="*/ 16 h 607"/>
                  <a:gd name="T14" fmla="*/ 286 w 339"/>
                  <a:gd name="T15" fmla="*/ 424 h 607"/>
                  <a:gd name="T16" fmla="*/ 35 w 339"/>
                  <a:gd name="T17" fmla="*/ 606 h 607"/>
                  <a:gd name="T18" fmla="*/ 28 w 339"/>
                  <a:gd name="T19" fmla="*/ 607 h 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9" h="607">
                    <a:moveTo>
                      <a:pt x="28" y="607"/>
                    </a:moveTo>
                    <a:cubicBezTo>
                      <a:pt x="17" y="607"/>
                      <a:pt x="7" y="600"/>
                      <a:pt x="4" y="589"/>
                    </a:cubicBezTo>
                    <a:cubicBezTo>
                      <a:pt x="0" y="576"/>
                      <a:pt x="8" y="562"/>
                      <a:pt x="21" y="559"/>
                    </a:cubicBezTo>
                    <a:cubicBezTo>
                      <a:pt x="139" y="525"/>
                      <a:pt x="211" y="475"/>
                      <a:pt x="240" y="405"/>
                    </a:cubicBezTo>
                    <a:cubicBezTo>
                      <a:pt x="275" y="321"/>
                      <a:pt x="249" y="205"/>
                      <a:pt x="157" y="40"/>
                    </a:cubicBezTo>
                    <a:cubicBezTo>
                      <a:pt x="151" y="28"/>
                      <a:pt x="155" y="13"/>
                      <a:pt x="167" y="7"/>
                    </a:cubicBezTo>
                    <a:cubicBezTo>
                      <a:pt x="179" y="0"/>
                      <a:pt x="194" y="4"/>
                      <a:pt x="200" y="16"/>
                    </a:cubicBezTo>
                    <a:cubicBezTo>
                      <a:pt x="268" y="138"/>
                      <a:pt x="339" y="295"/>
                      <a:pt x="286" y="424"/>
                    </a:cubicBezTo>
                    <a:cubicBezTo>
                      <a:pt x="250" y="509"/>
                      <a:pt x="168" y="568"/>
                      <a:pt x="35" y="606"/>
                    </a:cubicBezTo>
                    <a:cubicBezTo>
                      <a:pt x="32" y="607"/>
                      <a:pt x="30" y="607"/>
                      <a:pt x="28" y="607"/>
                    </a:cubicBezTo>
                    <a:close/>
                  </a:path>
                </a:pathLst>
              </a:custGeom>
              <a:solidFill>
                <a:srgbClr val="F7D1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" name="Freeform 24"/>
              <p:cNvSpPr>
                <a:spLocks/>
              </p:cNvSpPr>
              <p:nvPr/>
            </p:nvSpPr>
            <p:spPr bwMode="auto">
              <a:xfrm>
                <a:off x="2581275" y="4886325"/>
                <a:ext cx="231775" cy="461963"/>
              </a:xfrm>
              <a:custGeom>
                <a:avLst/>
                <a:gdLst>
                  <a:gd name="T0" fmla="*/ 27 w 305"/>
                  <a:gd name="T1" fmla="*/ 605 h 607"/>
                  <a:gd name="T2" fmla="*/ 27 w 305"/>
                  <a:gd name="T3" fmla="*/ 603 h 607"/>
                  <a:gd name="T4" fmla="*/ 27 w 305"/>
                  <a:gd name="T5" fmla="*/ 603 h 607"/>
                  <a:gd name="T6" fmla="*/ 5 w 305"/>
                  <a:gd name="T7" fmla="*/ 586 h 607"/>
                  <a:gd name="T8" fmla="*/ 4 w 305"/>
                  <a:gd name="T9" fmla="*/ 580 h 607"/>
                  <a:gd name="T10" fmla="*/ 21 w 305"/>
                  <a:gd name="T11" fmla="*/ 558 h 607"/>
                  <a:gd name="T12" fmla="*/ 164 w 305"/>
                  <a:gd name="T13" fmla="*/ 495 h 607"/>
                  <a:gd name="T14" fmla="*/ 241 w 305"/>
                  <a:gd name="T15" fmla="*/ 404 h 607"/>
                  <a:gd name="T16" fmla="*/ 256 w 305"/>
                  <a:gd name="T17" fmla="*/ 324 h 607"/>
                  <a:gd name="T18" fmla="*/ 158 w 305"/>
                  <a:gd name="T19" fmla="*/ 37 h 607"/>
                  <a:gd name="T20" fmla="*/ 155 w 305"/>
                  <a:gd name="T21" fmla="*/ 26 h 607"/>
                  <a:gd name="T22" fmla="*/ 167 w 305"/>
                  <a:gd name="T23" fmla="*/ 6 h 607"/>
                  <a:gd name="T24" fmla="*/ 178 w 305"/>
                  <a:gd name="T25" fmla="*/ 4 h 607"/>
                  <a:gd name="T26" fmla="*/ 198 w 305"/>
                  <a:gd name="T27" fmla="*/ 15 h 607"/>
                  <a:gd name="T28" fmla="*/ 301 w 305"/>
                  <a:gd name="T29" fmla="*/ 323 h 607"/>
                  <a:gd name="T30" fmla="*/ 283 w 305"/>
                  <a:gd name="T31" fmla="*/ 421 h 607"/>
                  <a:gd name="T32" fmla="*/ 195 w 305"/>
                  <a:gd name="T33" fmla="*/ 529 h 607"/>
                  <a:gd name="T34" fmla="*/ 33 w 305"/>
                  <a:gd name="T35" fmla="*/ 602 h 607"/>
                  <a:gd name="T36" fmla="*/ 27 w 305"/>
                  <a:gd name="T37" fmla="*/ 603 h 607"/>
                  <a:gd name="T38" fmla="*/ 27 w 305"/>
                  <a:gd name="T39" fmla="*/ 603 h 607"/>
                  <a:gd name="T40" fmla="*/ 27 w 305"/>
                  <a:gd name="T41" fmla="*/ 605 h 607"/>
                  <a:gd name="T42" fmla="*/ 27 w 305"/>
                  <a:gd name="T43" fmla="*/ 607 h 607"/>
                  <a:gd name="T44" fmla="*/ 34 w 305"/>
                  <a:gd name="T45" fmla="*/ 606 h 607"/>
                  <a:gd name="T46" fmla="*/ 197 w 305"/>
                  <a:gd name="T47" fmla="*/ 532 h 607"/>
                  <a:gd name="T48" fmla="*/ 287 w 305"/>
                  <a:gd name="T49" fmla="*/ 423 h 607"/>
                  <a:gd name="T50" fmla="*/ 305 w 305"/>
                  <a:gd name="T51" fmla="*/ 323 h 607"/>
                  <a:gd name="T52" fmla="*/ 201 w 305"/>
                  <a:gd name="T53" fmla="*/ 13 h 607"/>
                  <a:gd name="T54" fmla="*/ 178 w 305"/>
                  <a:gd name="T55" fmla="*/ 0 h 607"/>
                  <a:gd name="T56" fmla="*/ 165 w 305"/>
                  <a:gd name="T57" fmla="*/ 3 h 607"/>
                  <a:gd name="T58" fmla="*/ 151 w 305"/>
                  <a:gd name="T59" fmla="*/ 26 h 607"/>
                  <a:gd name="T60" fmla="*/ 155 w 305"/>
                  <a:gd name="T61" fmla="*/ 39 h 607"/>
                  <a:gd name="T62" fmla="*/ 252 w 305"/>
                  <a:gd name="T63" fmla="*/ 324 h 607"/>
                  <a:gd name="T64" fmla="*/ 237 w 305"/>
                  <a:gd name="T65" fmla="*/ 402 h 607"/>
                  <a:gd name="T66" fmla="*/ 162 w 305"/>
                  <a:gd name="T67" fmla="*/ 492 h 607"/>
                  <a:gd name="T68" fmla="*/ 20 w 305"/>
                  <a:gd name="T69" fmla="*/ 555 h 607"/>
                  <a:gd name="T70" fmla="*/ 0 w 305"/>
                  <a:gd name="T71" fmla="*/ 580 h 607"/>
                  <a:gd name="T72" fmla="*/ 1 w 305"/>
                  <a:gd name="T73" fmla="*/ 588 h 607"/>
                  <a:gd name="T74" fmla="*/ 27 w 305"/>
                  <a:gd name="T75" fmla="*/ 607 h 607"/>
                  <a:gd name="T76" fmla="*/ 27 w 305"/>
                  <a:gd name="T77" fmla="*/ 607 h 607"/>
                  <a:gd name="T78" fmla="*/ 27 w 305"/>
                  <a:gd name="T79" fmla="*/ 607 h 607"/>
                  <a:gd name="T80" fmla="*/ 27 w 305"/>
                  <a:gd name="T81" fmla="*/ 605 h 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05" h="607">
                    <a:moveTo>
                      <a:pt x="27" y="605"/>
                    </a:moveTo>
                    <a:cubicBezTo>
                      <a:pt x="27" y="603"/>
                      <a:pt x="27" y="603"/>
                      <a:pt x="27" y="603"/>
                    </a:cubicBezTo>
                    <a:cubicBezTo>
                      <a:pt x="27" y="603"/>
                      <a:pt x="27" y="603"/>
                      <a:pt x="27" y="603"/>
                    </a:cubicBezTo>
                    <a:cubicBezTo>
                      <a:pt x="17" y="603"/>
                      <a:pt x="8" y="596"/>
                      <a:pt x="5" y="586"/>
                    </a:cubicBezTo>
                    <a:cubicBezTo>
                      <a:pt x="4" y="584"/>
                      <a:pt x="4" y="582"/>
                      <a:pt x="4" y="580"/>
                    </a:cubicBezTo>
                    <a:cubicBezTo>
                      <a:pt x="4" y="570"/>
                      <a:pt x="11" y="561"/>
                      <a:pt x="21" y="558"/>
                    </a:cubicBezTo>
                    <a:cubicBezTo>
                      <a:pt x="80" y="542"/>
                      <a:pt x="128" y="521"/>
                      <a:pt x="164" y="495"/>
                    </a:cubicBezTo>
                    <a:cubicBezTo>
                      <a:pt x="201" y="469"/>
                      <a:pt x="226" y="439"/>
                      <a:pt x="241" y="404"/>
                    </a:cubicBezTo>
                    <a:cubicBezTo>
                      <a:pt x="251" y="380"/>
                      <a:pt x="256" y="353"/>
                      <a:pt x="256" y="324"/>
                    </a:cubicBezTo>
                    <a:cubicBezTo>
                      <a:pt x="256" y="249"/>
                      <a:pt x="224" y="156"/>
                      <a:pt x="158" y="37"/>
                    </a:cubicBezTo>
                    <a:cubicBezTo>
                      <a:pt x="156" y="34"/>
                      <a:pt x="155" y="30"/>
                      <a:pt x="155" y="26"/>
                    </a:cubicBezTo>
                    <a:cubicBezTo>
                      <a:pt x="155" y="18"/>
                      <a:pt x="159" y="11"/>
                      <a:pt x="167" y="6"/>
                    </a:cubicBezTo>
                    <a:cubicBezTo>
                      <a:pt x="170" y="4"/>
                      <a:pt x="174" y="4"/>
                      <a:pt x="178" y="4"/>
                    </a:cubicBezTo>
                    <a:cubicBezTo>
                      <a:pt x="186" y="4"/>
                      <a:pt x="194" y="8"/>
                      <a:pt x="198" y="15"/>
                    </a:cubicBezTo>
                    <a:cubicBezTo>
                      <a:pt x="249" y="107"/>
                      <a:pt x="301" y="219"/>
                      <a:pt x="301" y="323"/>
                    </a:cubicBezTo>
                    <a:cubicBezTo>
                      <a:pt x="301" y="357"/>
                      <a:pt x="296" y="390"/>
                      <a:pt x="283" y="421"/>
                    </a:cubicBezTo>
                    <a:cubicBezTo>
                      <a:pt x="265" y="463"/>
                      <a:pt x="236" y="499"/>
                      <a:pt x="195" y="529"/>
                    </a:cubicBezTo>
                    <a:cubicBezTo>
                      <a:pt x="154" y="559"/>
                      <a:pt x="100" y="583"/>
                      <a:pt x="33" y="602"/>
                    </a:cubicBezTo>
                    <a:cubicBezTo>
                      <a:pt x="31" y="603"/>
                      <a:pt x="29" y="603"/>
                      <a:pt x="27" y="603"/>
                    </a:cubicBezTo>
                    <a:cubicBezTo>
                      <a:pt x="27" y="603"/>
                      <a:pt x="27" y="603"/>
                      <a:pt x="27" y="603"/>
                    </a:cubicBezTo>
                    <a:cubicBezTo>
                      <a:pt x="27" y="605"/>
                      <a:pt x="27" y="605"/>
                      <a:pt x="27" y="605"/>
                    </a:cubicBezTo>
                    <a:cubicBezTo>
                      <a:pt x="27" y="607"/>
                      <a:pt x="27" y="607"/>
                      <a:pt x="27" y="607"/>
                    </a:cubicBezTo>
                    <a:cubicBezTo>
                      <a:pt x="29" y="607"/>
                      <a:pt x="32" y="607"/>
                      <a:pt x="34" y="606"/>
                    </a:cubicBezTo>
                    <a:cubicBezTo>
                      <a:pt x="101" y="587"/>
                      <a:pt x="155" y="563"/>
                      <a:pt x="197" y="532"/>
                    </a:cubicBezTo>
                    <a:cubicBezTo>
                      <a:pt x="239" y="502"/>
                      <a:pt x="269" y="465"/>
                      <a:pt x="287" y="423"/>
                    </a:cubicBezTo>
                    <a:cubicBezTo>
                      <a:pt x="300" y="391"/>
                      <a:pt x="305" y="357"/>
                      <a:pt x="305" y="323"/>
                    </a:cubicBezTo>
                    <a:cubicBezTo>
                      <a:pt x="305" y="218"/>
                      <a:pt x="252" y="106"/>
                      <a:pt x="201" y="13"/>
                    </a:cubicBezTo>
                    <a:cubicBezTo>
                      <a:pt x="196" y="4"/>
                      <a:pt x="187" y="0"/>
                      <a:pt x="178" y="0"/>
                    </a:cubicBezTo>
                    <a:cubicBezTo>
                      <a:pt x="173" y="0"/>
                      <a:pt x="169" y="1"/>
                      <a:pt x="165" y="3"/>
                    </a:cubicBezTo>
                    <a:cubicBezTo>
                      <a:pt x="156" y="8"/>
                      <a:pt x="151" y="17"/>
                      <a:pt x="151" y="26"/>
                    </a:cubicBezTo>
                    <a:cubicBezTo>
                      <a:pt x="151" y="31"/>
                      <a:pt x="152" y="35"/>
                      <a:pt x="155" y="39"/>
                    </a:cubicBezTo>
                    <a:cubicBezTo>
                      <a:pt x="220" y="157"/>
                      <a:pt x="252" y="250"/>
                      <a:pt x="252" y="324"/>
                    </a:cubicBezTo>
                    <a:cubicBezTo>
                      <a:pt x="252" y="353"/>
                      <a:pt x="247" y="379"/>
                      <a:pt x="237" y="402"/>
                    </a:cubicBezTo>
                    <a:cubicBezTo>
                      <a:pt x="223" y="437"/>
                      <a:pt x="198" y="466"/>
                      <a:pt x="162" y="492"/>
                    </a:cubicBezTo>
                    <a:cubicBezTo>
                      <a:pt x="126" y="517"/>
                      <a:pt x="79" y="538"/>
                      <a:pt x="20" y="555"/>
                    </a:cubicBezTo>
                    <a:cubicBezTo>
                      <a:pt x="8" y="558"/>
                      <a:pt x="0" y="569"/>
                      <a:pt x="0" y="580"/>
                    </a:cubicBezTo>
                    <a:cubicBezTo>
                      <a:pt x="0" y="583"/>
                      <a:pt x="0" y="585"/>
                      <a:pt x="1" y="588"/>
                    </a:cubicBezTo>
                    <a:cubicBezTo>
                      <a:pt x="5" y="599"/>
                      <a:pt x="15" y="607"/>
                      <a:pt x="27" y="607"/>
                    </a:cubicBezTo>
                    <a:cubicBezTo>
                      <a:pt x="27" y="607"/>
                      <a:pt x="27" y="607"/>
                      <a:pt x="27" y="607"/>
                    </a:cubicBezTo>
                    <a:cubicBezTo>
                      <a:pt x="27" y="607"/>
                      <a:pt x="27" y="607"/>
                      <a:pt x="27" y="607"/>
                    </a:cubicBezTo>
                    <a:lnTo>
                      <a:pt x="27" y="605"/>
                    </a:lnTo>
                    <a:close/>
                  </a:path>
                </a:pathLst>
              </a:custGeom>
              <a:solidFill>
                <a:srgbClr val="F7D1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" name="Freeform 25"/>
              <p:cNvSpPr>
                <a:spLocks/>
              </p:cNvSpPr>
              <p:nvPr/>
            </p:nvSpPr>
            <p:spPr bwMode="auto">
              <a:xfrm>
                <a:off x="2259013" y="4721225"/>
                <a:ext cx="211137" cy="123825"/>
              </a:xfrm>
              <a:custGeom>
                <a:avLst/>
                <a:gdLst>
                  <a:gd name="T0" fmla="*/ 257 w 279"/>
                  <a:gd name="T1" fmla="*/ 162 h 163"/>
                  <a:gd name="T2" fmla="*/ 235 w 279"/>
                  <a:gd name="T3" fmla="*/ 140 h 163"/>
                  <a:gd name="T4" fmla="*/ 139 w 279"/>
                  <a:gd name="T5" fmla="*/ 45 h 163"/>
                  <a:gd name="T6" fmla="*/ 45 w 279"/>
                  <a:gd name="T7" fmla="*/ 141 h 163"/>
                  <a:gd name="T8" fmla="*/ 22 w 279"/>
                  <a:gd name="T9" fmla="*/ 163 h 163"/>
                  <a:gd name="T10" fmla="*/ 0 w 279"/>
                  <a:gd name="T11" fmla="*/ 141 h 163"/>
                  <a:gd name="T12" fmla="*/ 139 w 279"/>
                  <a:gd name="T13" fmla="*/ 1 h 163"/>
                  <a:gd name="T14" fmla="*/ 279 w 279"/>
                  <a:gd name="T15" fmla="*/ 140 h 163"/>
                  <a:gd name="T16" fmla="*/ 257 w 279"/>
                  <a:gd name="T17" fmla="*/ 162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9" h="163">
                    <a:moveTo>
                      <a:pt x="257" y="162"/>
                    </a:moveTo>
                    <a:cubicBezTo>
                      <a:pt x="245" y="162"/>
                      <a:pt x="235" y="152"/>
                      <a:pt x="235" y="140"/>
                    </a:cubicBezTo>
                    <a:cubicBezTo>
                      <a:pt x="235" y="87"/>
                      <a:pt x="192" y="45"/>
                      <a:pt x="139" y="45"/>
                    </a:cubicBezTo>
                    <a:cubicBezTo>
                      <a:pt x="87" y="45"/>
                      <a:pt x="44" y="88"/>
                      <a:pt x="45" y="141"/>
                    </a:cubicBezTo>
                    <a:cubicBezTo>
                      <a:pt x="45" y="153"/>
                      <a:pt x="35" y="163"/>
                      <a:pt x="22" y="163"/>
                    </a:cubicBezTo>
                    <a:cubicBezTo>
                      <a:pt x="10" y="163"/>
                      <a:pt x="0" y="153"/>
                      <a:pt x="0" y="141"/>
                    </a:cubicBezTo>
                    <a:cubicBezTo>
                      <a:pt x="0" y="64"/>
                      <a:pt x="62" y="1"/>
                      <a:pt x="139" y="1"/>
                    </a:cubicBezTo>
                    <a:cubicBezTo>
                      <a:pt x="216" y="0"/>
                      <a:pt x="279" y="63"/>
                      <a:pt x="279" y="140"/>
                    </a:cubicBezTo>
                    <a:cubicBezTo>
                      <a:pt x="279" y="152"/>
                      <a:pt x="269" y="162"/>
                      <a:pt x="257" y="162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" name="Freeform 26"/>
              <p:cNvSpPr>
                <a:spLocks/>
              </p:cNvSpPr>
              <p:nvPr/>
            </p:nvSpPr>
            <p:spPr bwMode="auto">
              <a:xfrm>
                <a:off x="1935163" y="4722813"/>
                <a:ext cx="212725" cy="123825"/>
              </a:xfrm>
              <a:custGeom>
                <a:avLst/>
                <a:gdLst>
                  <a:gd name="T0" fmla="*/ 257 w 279"/>
                  <a:gd name="T1" fmla="*/ 162 h 163"/>
                  <a:gd name="T2" fmla="*/ 235 w 279"/>
                  <a:gd name="T3" fmla="*/ 140 h 163"/>
                  <a:gd name="T4" fmla="*/ 139 w 279"/>
                  <a:gd name="T5" fmla="*/ 45 h 163"/>
                  <a:gd name="T6" fmla="*/ 45 w 279"/>
                  <a:gd name="T7" fmla="*/ 140 h 163"/>
                  <a:gd name="T8" fmla="*/ 23 w 279"/>
                  <a:gd name="T9" fmla="*/ 163 h 163"/>
                  <a:gd name="T10" fmla="*/ 0 w 279"/>
                  <a:gd name="T11" fmla="*/ 140 h 163"/>
                  <a:gd name="T12" fmla="*/ 139 w 279"/>
                  <a:gd name="T13" fmla="*/ 0 h 163"/>
                  <a:gd name="T14" fmla="*/ 279 w 279"/>
                  <a:gd name="T15" fmla="*/ 139 h 163"/>
                  <a:gd name="T16" fmla="*/ 257 w 279"/>
                  <a:gd name="T17" fmla="*/ 162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9" h="163">
                    <a:moveTo>
                      <a:pt x="257" y="162"/>
                    </a:moveTo>
                    <a:cubicBezTo>
                      <a:pt x="245" y="162"/>
                      <a:pt x="235" y="152"/>
                      <a:pt x="235" y="140"/>
                    </a:cubicBezTo>
                    <a:cubicBezTo>
                      <a:pt x="235" y="87"/>
                      <a:pt x="192" y="45"/>
                      <a:pt x="139" y="45"/>
                    </a:cubicBezTo>
                    <a:cubicBezTo>
                      <a:pt x="87" y="45"/>
                      <a:pt x="44" y="88"/>
                      <a:pt x="45" y="140"/>
                    </a:cubicBezTo>
                    <a:cubicBezTo>
                      <a:pt x="45" y="153"/>
                      <a:pt x="35" y="163"/>
                      <a:pt x="23" y="163"/>
                    </a:cubicBezTo>
                    <a:cubicBezTo>
                      <a:pt x="10" y="163"/>
                      <a:pt x="0" y="153"/>
                      <a:pt x="0" y="140"/>
                    </a:cubicBezTo>
                    <a:cubicBezTo>
                      <a:pt x="0" y="63"/>
                      <a:pt x="62" y="1"/>
                      <a:pt x="139" y="0"/>
                    </a:cubicBezTo>
                    <a:cubicBezTo>
                      <a:pt x="216" y="0"/>
                      <a:pt x="279" y="62"/>
                      <a:pt x="279" y="139"/>
                    </a:cubicBezTo>
                    <a:cubicBezTo>
                      <a:pt x="279" y="152"/>
                      <a:pt x="269" y="162"/>
                      <a:pt x="257" y="162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4414568" y="2107081"/>
            <a:ext cx="1813720" cy="2263730"/>
            <a:chOff x="4319115" y="2107081"/>
            <a:chExt cx="1813720" cy="2263730"/>
          </a:xfrm>
        </p:grpSpPr>
        <p:sp>
          <p:nvSpPr>
            <p:cNvPr id="108" name="椭圆 107"/>
            <p:cNvSpPr/>
            <p:nvPr/>
          </p:nvSpPr>
          <p:spPr>
            <a:xfrm>
              <a:off x="4319115" y="2107081"/>
              <a:ext cx="1813720" cy="1813718"/>
            </a:xfrm>
            <a:prstGeom prst="ellipse">
              <a:avLst/>
            </a:prstGeom>
            <a:solidFill>
              <a:schemeClr val="accent5"/>
            </a:solidFill>
            <a:ln w="38100">
              <a:solidFill>
                <a:srgbClr val="6561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4477464" y="3886501"/>
              <a:ext cx="1458433" cy="4843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dirty="0">
                  <a:solidFill>
                    <a:schemeClr val="accent5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词汇量</a:t>
              </a:r>
              <a:endParaRPr lang="zh-CN" altLang="en-US" sz="1400" dirty="0">
                <a:solidFill>
                  <a:schemeClr val="accent5"/>
                </a:solidFill>
              </a:endParaRPr>
            </a:p>
          </p:txBody>
        </p:sp>
        <p:grpSp>
          <p:nvGrpSpPr>
            <p:cNvPr id="119" name="组合 118"/>
            <p:cNvGrpSpPr/>
            <p:nvPr/>
          </p:nvGrpSpPr>
          <p:grpSpPr>
            <a:xfrm>
              <a:off x="4533225" y="2473773"/>
              <a:ext cx="1491841" cy="1127572"/>
              <a:chOff x="4695825" y="4402138"/>
              <a:chExt cx="1566862" cy="1184275"/>
            </a:xfrm>
          </p:grpSpPr>
          <p:sp>
            <p:nvSpPr>
              <p:cNvPr id="65" name="Freeform 32"/>
              <p:cNvSpPr>
                <a:spLocks/>
              </p:cNvSpPr>
              <p:nvPr/>
            </p:nvSpPr>
            <p:spPr bwMode="auto">
              <a:xfrm>
                <a:off x="4711700" y="4414838"/>
                <a:ext cx="887412" cy="1141413"/>
              </a:xfrm>
              <a:custGeom>
                <a:avLst/>
                <a:gdLst>
                  <a:gd name="T0" fmla="*/ 214 w 1169"/>
                  <a:gd name="T1" fmla="*/ 0 h 1501"/>
                  <a:gd name="T2" fmla="*/ 1169 w 1169"/>
                  <a:gd name="T3" fmla="*/ 158 h 1501"/>
                  <a:gd name="T4" fmla="*/ 960 w 1169"/>
                  <a:gd name="T5" fmla="*/ 1455 h 1501"/>
                  <a:gd name="T6" fmla="*/ 910 w 1169"/>
                  <a:gd name="T7" fmla="*/ 1495 h 1501"/>
                  <a:gd name="T8" fmla="*/ 44 w 1169"/>
                  <a:gd name="T9" fmla="*/ 1353 h 1501"/>
                  <a:gd name="T10" fmla="*/ 7 w 1169"/>
                  <a:gd name="T11" fmla="*/ 1253 h 1501"/>
                  <a:gd name="T12" fmla="*/ 214 w 1169"/>
                  <a:gd name="T13" fmla="*/ 0 h 15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69" h="1501">
                    <a:moveTo>
                      <a:pt x="214" y="0"/>
                    </a:moveTo>
                    <a:cubicBezTo>
                      <a:pt x="1169" y="158"/>
                      <a:pt x="1169" y="158"/>
                      <a:pt x="1169" y="158"/>
                    </a:cubicBezTo>
                    <a:cubicBezTo>
                      <a:pt x="960" y="1455"/>
                      <a:pt x="960" y="1455"/>
                      <a:pt x="960" y="1455"/>
                    </a:cubicBezTo>
                    <a:cubicBezTo>
                      <a:pt x="960" y="1455"/>
                      <a:pt x="953" y="1501"/>
                      <a:pt x="910" y="1495"/>
                    </a:cubicBezTo>
                    <a:cubicBezTo>
                      <a:pt x="867" y="1489"/>
                      <a:pt x="44" y="1353"/>
                      <a:pt x="44" y="1353"/>
                    </a:cubicBezTo>
                    <a:cubicBezTo>
                      <a:pt x="44" y="1353"/>
                      <a:pt x="0" y="1337"/>
                      <a:pt x="7" y="1253"/>
                    </a:cubicBezTo>
                    <a:cubicBezTo>
                      <a:pt x="17" y="1138"/>
                      <a:pt x="214" y="0"/>
                      <a:pt x="214" y="0"/>
                    </a:cubicBezTo>
                    <a:close/>
                  </a:path>
                </a:pathLst>
              </a:custGeom>
              <a:solidFill>
                <a:srgbClr val="F293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" name="Freeform 33"/>
              <p:cNvSpPr>
                <a:spLocks/>
              </p:cNvSpPr>
              <p:nvPr/>
            </p:nvSpPr>
            <p:spPr bwMode="auto">
              <a:xfrm>
                <a:off x="4724400" y="5383213"/>
                <a:ext cx="709612" cy="153988"/>
              </a:xfrm>
              <a:custGeom>
                <a:avLst/>
                <a:gdLst>
                  <a:gd name="T0" fmla="*/ 935 w 935"/>
                  <a:gd name="T1" fmla="*/ 148 h 203"/>
                  <a:gd name="T2" fmla="*/ 9 w 935"/>
                  <a:gd name="T3" fmla="*/ 0 h 203"/>
                  <a:gd name="T4" fmla="*/ 52 w 935"/>
                  <a:gd name="T5" fmla="*/ 67 h 203"/>
                  <a:gd name="T6" fmla="*/ 898 w 935"/>
                  <a:gd name="T7" fmla="*/ 203 h 203"/>
                  <a:gd name="T8" fmla="*/ 935 w 935"/>
                  <a:gd name="T9" fmla="*/ 148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5" h="203">
                    <a:moveTo>
                      <a:pt x="935" y="148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0" y="60"/>
                      <a:pt x="52" y="67"/>
                    </a:cubicBezTo>
                    <a:cubicBezTo>
                      <a:pt x="124" y="78"/>
                      <a:pt x="898" y="203"/>
                      <a:pt x="898" y="203"/>
                    </a:cubicBezTo>
                    <a:cubicBezTo>
                      <a:pt x="898" y="203"/>
                      <a:pt x="930" y="199"/>
                      <a:pt x="935" y="148"/>
                    </a:cubicBezTo>
                    <a:close/>
                  </a:path>
                </a:pathLst>
              </a:cu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" name="Freeform 34"/>
              <p:cNvSpPr>
                <a:spLocks/>
              </p:cNvSpPr>
              <p:nvPr/>
            </p:nvSpPr>
            <p:spPr bwMode="auto">
              <a:xfrm>
                <a:off x="5078413" y="4648200"/>
                <a:ext cx="280987" cy="65088"/>
              </a:xfrm>
              <a:custGeom>
                <a:avLst/>
                <a:gdLst>
                  <a:gd name="T0" fmla="*/ 176 w 177"/>
                  <a:gd name="T1" fmla="*/ 41 h 41"/>
                  <a:gd name="T2" fmla="*/ 0 w 177"/>
                  <a:gd name="T3" fmla="*/ 13 h 41"/>
                  <a:gd name="T4" fmla="*/ 2 w 177"/>
                  <a:gd name="T5" fmla="*/ 0 h 41"/>
                  <a:gd name="T6" fmla="*/ 177 w 177"/>
                  <a:gd name="T7" fmla="*/ 28 h 41"/>
                  <a:gd name="T8" fmla="*/ 176 w 177"/>
                  <a:gd name="T9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7" h="41">
                    <a:moveTo>
                      <a:pt x="176" y="41"/>
                    </a:moveTo>
                    <a:lnTo>
                      <a:pt x="0" y="13"/>
                    </a:lnTo>
                    <a:lnTo>
                      <a:pt x="2" y="0"/>
                    </a:lnTo>
                    <a:lnTo>
                      <a:pt x="177" y="28"/>
                    </a:lnTo>
                    <a:lnTo>
                      <a:pt x="176" y="41"/>
                    </a:lnTo>
                    <a:close/>
                  </a:path>
                </a:pathLst>
              </a:cu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" name="Freeform 35"/>
              <p:cNvSpPr>
                <a:spLocks/>
              </p:cNvSpPr>
              <p:nvPr/>
            </p:nvSpPr>
            <p:spPr bwMode="auto">
              <a:xfrm>
                <a:off x="5086350" y="4581525"/>
                <a:ext cx="282575" cy="65088"/>
              </a:xfrm>
              <a:custGeom>
                <a:avLst/>
                <a:gdLst>
                  <a:gd name="T0" fmla="*/ 176 w 178"/>
                  <a:gd name="T1" fmla="*/ 41 h 41"/>
                  <a:gd name="T2" fmla="*/ 0 w 178"/>
                  <a:gd name="T3" fmla="*/ 13 h 41"/>
                  <a:gd name="T4" fmla="*/ 3 w 178"/>
                  <a:gd name="T5" fmla="*/ 0 h 41"/>
                  <a:gd name="T6" fmla="*/ 178 w 178"/>
                  <a:gd name="T7" fmla="*/ 28 h 41"/>
                  <a:gd name="T8" fmla="*/ 176 w 178"/>
                  <a:gd name="T9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8" h="41">
                    <a:moveTo>
                      <a:pt x="176" y="41"/>
                    </a:moveTo>
                    <a:lnTo>
                      <a:pt x="0" y="13"/>
                    </a:lnTo>
                    <a:lnTo>
                      <a:pt x="3" y="0"/>
                    </a:lnTo>
                    <a:lnTo>
                      <a:pt x="178" y="28"/>
                    </a:lnTo>
                    <a:lnTo>
                      <a:pt x="176" y="41"/>
                    </a:lnTo>
                    <a:close/>
                  </a:path>
                </a:pathLst>
              </a:cu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" name="Freeform 36"/>
              <p:cNvSpPr>
                <a:spLocks/>
              </p:cNvSpPr>
              <p:nvPr/>
            </p:nvSpPr>
            <p:spPr bwMode="auto">
              <a:xfrm>
                <a:off x="5068888" y="4714875"/>
                <a:ext cx="282575" cy="63500"/>
              </a:xfrm>
              <a:custGeom>
                <a:avLst/>
                <a:gdLst>
                  <a:gd name="T0" fmla="*/ 176 w 178"/>
                  <a:gd name="T1" fmla="*/ 40 h 40"/>
                  <a:gd name="T2" fmla="*/ 0 w 178"/>
                  <a:gd name="T3" fmla="*/ 12 h 40"/>
                  <a:gd name="T4" fmla="*/ 2 w 178"/>
                  <a:gd name="T5" fmla="*/ 0 h 40"/>
                  <a:gd name="T6" fmla="*/ 178 w 178"/>
                  <a:gd name="T7" fmla="*/ 28 h 40"/>
                  <a:gd name="T8" fmla="*/ 176 w 178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8" h="40">
                    <a:moveTo>
                      <a:pt x="176" y="40"/>
                    </a:moveTo>
                    <a:lnTo>
                      <a:pt x="0" y="12"/>
                    </a:lnTo>
                    <a:lnTo>
                      <a:pt x="2" y="0"/>
                    </a:lnTo>
                    <a:lnTo>
                      <a:pt x="178" y="28"/>
                    </a:lnTo>
                    <a:lnTo>
                      <a:pt x="176" y="40"/>
                    </a:lnTo>
                    <a:close/>
                  </a:path>
                </a:pathLst>
              </a:cu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" name="Freeform 37"/>
              <p:cNvSpPr>
                <a:spLocks/>
              </p:cNvSpPr>
              <p:nvPr/>
            </p:nvSpPr>
            <p:spPr bwMode="auto">
              <a:xfrm>
                <a:off x="5340350" y="4437063"/>
                <a:ext cx="922337" cy="1149350"/>
              </a:xfrm>
              <a:custGeom>
                <a:avLst/>
                <a:gdLst>
                  <a:gd name="T0" fmla="*/ 0 w 1216"/>
                  <a:gd name="T1" fmla="*/ 186 h 1513"/>
                  <a:gd name="T2" fmla="*/ 950 w 1216"/>
                  <a:gd name="T3" fmla="*/ 0 h 1513"/>
                  <a:gd name="T4" fmla="*/ 1207 w 1216"/>
                  <a:gd name="T5" fmla="*/ 1289 h 1513"/>
                  <a:gd name="T6" fmla="*/ 1174 w 1216"/>
                  <a:gd name="T7" fmla="*/ 1344 h 1513"/>
                  <a:gd name="T8" fmla="*/ 312 w 1216"/>
                  <a:gd name="T9" fmla="*/ 1513 h 1513"/>
                  <a:gd name="T10" fmla="*/ 243 w 1216"/>
                  <a:gd name="T11" fmla="*/ 1431 h 1513"/>
                  <a:gd name="T12" fmla="*/ 0 w 1216"/>
                  <a:gd name="T13" fmla="*/ 186 h 1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16" h="1513">
                    <a:moveTo>
                      <a:pt x="0" y="186"/>
                    </a:moveTo>
                    <a:cubicBezTo>
                      <a:pt x="950" y="0"/>
                      <a:pt x="950" y="0"/>
                      <a:pt x="950" y="0"/>
                    </a:cubicBezTo>
                    <a:cubicBezTo>
                      <a:pt x="1207" y="1289"/>
                      <a:pt x="1207" y="1289"/>
                      <a:pt x="1207" y="1289"/>
                    </a:cubicBezTo>
                    <a:cubicBezTo>
                      <a:pt x="1207" y="1289"/>
                      <a:pt x="1216" y="1335"/>
                      <a:pt x="1174" y="1344"/>
                    </a:cubicBezTo>
                    <a:cubicBezTo>
                      <a:pt x="1131" y="1354"/>
                      <a:pt x="312" y="1513"/>
                      <a:pt x="312" y="1513"/>
                    </a:cubicBezTo>
                    <a:cubicBezTo>
                      <a:pt x="312" y="1513"/>
                      <a:pt x="266" y="1513"/>
                      <a:pt x="243" y="1431"/>
                    </a:cubicBezTo>
                    <a:cubicBezTo>
                      <a:pt x="212" y="1321"/>
                      <a:pt x="0" y="186"/>
                      <a:pt x="0" y="186"/>
                    </a:cubicBezTo>
                    <a:close/>
                  </a:path>
                </a:pathLst>
              </a:custGeom>
              <a:solidFill>
                <a:srgbClr val="FFDB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" name="Freeform 38"/>
              <p:cNvSpPr>
                <a:spLocks/>
              </p:cNvSpPr>
              <p:nvPr/>
            </p:nvSpPr>
            <p:spPr bwMode="auto">
              <a:xfrm>
                <a:off x="5543550" y="5394325"/>
                <a:ext cx="708025" cy="185738"/>
              </a:xfrm>
              <a:custGeom>
                <a:avLst/>
                <a:gdLst>
                  <a:gd name="T0" fmla="*/ 919 w 933"/>
                  <a:gd name="T1" fmla="*/ 0 h 243"/>
                  <a:gd name="T2" fmla="*/ 0 w 933"/>
                  <a:gd name="T3" fmla="*/ 184 h 243"/>
                  <a:gd name="T4" fmla="*/ 64 w 933"/>
                  <a:gd name="T5" fmla="*/ 232 h 243"/>
                  <a:gd name="T6" fmla="*/ 904 w 933"/>
                  <a:gd name="T7" fmla="*/ 65 h 243"/>
                  <a:gd name="T8" fmla="*/ 919 w 933"/>
                  <a:gd name="T9" fmla="*/ 0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3" h="243">
                    <a:moveTo>
                      <a:pt x="919" y="0"/>
                    </a:moveTo>
                    <a:cubicBezTo>
                      <a:pt x="0" y="184"/>
                      <a:pt x="0" y="184"/>
                      <a:pt x="0" y="184"/>
                    </a:cubicBezTo>
                    <a:cubicBezTo>
                      <a:pt x="0" y="184"/>
                      <a:pt x="12" y="243"/>
                      <a:pt x="64" y="232"/>
                    </a:cubicBezTo>
                    <a:cubicBezTo>
                      <a:pt x="135" y="217"/>
                      <a:pt x="904" y="65"/>
                      <a:pt x="904" y="65"/>
                    </a:cubicBezTo>
                    <a:cubicBezTo>
                      <a:pt x="904" y="65"/>
                      <a:pt x="933" y="50"/>
                      <a:pt x="919" y="0"/>
                    </a:cubicBezTo>
                    <a:close/>
                  </a:path>
                </a:pathLst>
              </a:cu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" name="Freeform 39"/>
              <p:cNvSpPr>
                <a:spLocks/>
              </p:cNvSpPr>
              <p:nvPr/>
            </p:nvSpPr>
            <p:spPr bwMode="auto">
              <a:xfrm>
                <a:off x="5614988" y="4667250"/>
                <a:ext cx="280987" cy="76200"/>
              </a:xfrm>
              <a:custGeom>
                <a:avLst/>
                <a:gdLst>
                  <a:gd name="T0" fmla="*/ 177 w 177"/>
                  <a:gd name="T1" fmla="*/ 13 h 48"/>
                  <a:gd name="T2" fmla="*/ 3 w 177"/>
                  <a:gd name="T3" fmla="*/ 48 h 48"/>
                  <a:gd name="T4" fmla="*/ 0 w 177"/>
                  <a:gd name="T5" fmla="*/ 35 h 48"/>
                  <a:gd name="T6" fmla="*/ 175 w 177"/>
                  <a:gd name="T7" fmla="*/ 0 h 48"/>
                  <a:gd name="T8" fmla="*/ 177 w 177"/>
                  <a:gd name="T9" fmla="*/ 13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7" h="48">
                    <a:moveTo>
                      <a:pt x="177" y="13"/>
                    </a:moveTo>
                    <a:lnTo>
                      <a:pt x="3" y="48"/>
                    </a:lnTo>
                    <a:lnTo>
                      <a:pt x="0" y="35"/>
                    </a:lnTo>
                    <a:lnTo>
                      <a:pt x="175" y="0"/>
                    </a:lnTo>
                    <a:lnTo>
                      <a:pt x="177" y="13"/>
                    </a:lnTo>
                    <a:close/>
                  </a:path>
                </a:pathLst>
              </a:cu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" name="Freeform 40"/>
              <p:cNvSpPr>
                <a:spLocks/>
              </p:cNvSpPr>
              <p:nvPr/>
            </p:nvSpPr>
            <p:spPr bwMode="auto">
              <a:xfrm>
                <a:off x="5600700" y="4602163"/>
                <a:ext cx="280987" cy="76200"/>
              </a:xfrm>
              <a:custGeom>
                <a:avLst/>
                <a:gdLst>
                  <a:gd name="T0" fmla="*/ 177 w 177"/>
                  <a:gd name="T1" fmla="*/ 13 h 48"/>
                  <a:gd name="T2" fmla="*/ 3 w 177"/>
                  <a:gd name="T3" fmla="*/ 48 h 48"/>
                  <a:gd name="T4" fmla="*/ 0 w 177"/>
                  <a:gd name="T5" fmla="*/ 35 h 48"/>
                  <a:gd name="T6" fmla="*/ 175 w 177"/>
                  <a:gd name="T7" fmla="*/ 0 h 48"/>
                  <a:gd name="T8" fmla="*/ 177 w 177"/>
                  <a:gd name="T9" fmla="*/ 13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7" h="48">
                    <a:moveTo>
                      <a:pt x="177" y="13"/>
                    </a:moveTo>
                    <a:lnTo>
                      <a:pt x="3" y="48"/>
                    </a:lnTo>
                    <a:lnTo>
                      <a:pt x="0" y="35"/>
                    </a:lnTo>
                    <a:lnTo>
                      <a:pt x="175" y="0"/>
                    </a:lnTo>
                    <a:lnTo>
                      <a:pt x="177" y="13"/>
                    </a:lnTo>
                    <a:close/>
                  </a:path>
                </a:pathLst>
              </a:cu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" name="Freeform 41"/>
              <p:cNvSpPr>
                <a:spLocks/>
              </p:cNvSpPr>
              <p:nvPr/>
            </p:nvSpPr>
            <p:spPr bwMode="auto">
              <a:xfrm>
                <a:off x="5629275" y="4733925"/>
                <a:ext cx="280987" cy="74613"/>
              </a:xfrm>
              <a:custGeom>
                <a:avLst/>
                <a:gdLst>
                  <a:gd name="T0" fmla="*/ 177 w 177"/>
                  <a:gd name="T1" fmla="*/ 12 h 47"/>
                  <a:gd name="T2" fmla="*/ 3 w 177"/>
                  <a:gd name="T3" fmla="*/ 47 h 47"/>
                  <a:gd name="T4" fmla="*/ 0 w 177"/>
                  <a:gd name="T5" fmla="*/ 34 h 47"/>
                  <a:gd name="T6" fmla="*/ 175 w 177"/>
                  <a:gd name="T7" fmla="*/ 0 h 47"/>
                  <a:gd name="T8" fmla="*/ 177 w 177"/>
                  <a:gd name="T9" fmla="*/ 12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7" h="47">
                    <a:moveTo>
                      <a:pt x="177" y="12"/>
                    </a:moveTo>
                    <a:lnTo>
                      <a:pt x="3" y="47"/>
                    </a:lnTo>
                    <a:lnTo>
                      <a:pt x="0" y="34"/>
                    </a:lnTo>
                    <a:lnTo>
                      <a:pt x="175" y="0"/>
                    </a:lnTo>
                    <a:lnTo>
                      <a:pt x="177" y="12"/>
                    </a:lnTo>
                    <a:close/>
                  </a:path>
                </a:pathLst>
              </a:cu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" name="Freeform 42"/>
              <p:cNvSpPr>
                <a:spLocks/>
              </p:cNvSpPr>
              <p:nvPr/>
            </p:nvSpPr>
            <p:spPr bwMode="auto">
              <a:xfrm>
                <a:off x="4695825" y="4405313"/>
                <a:ext cx="1479550" cy="1116013"/>
              </a:xfrm>
              <a:custGeom>
                <a:avLst/>
                <a:gdLst>
                  <a:gd name="T0" fmla="*/ 1750 w 1950"/>
                  <a:gd name="T1" fmla="*/ 3 h 1468"/>
                  <a:gd name="T2" fmla="*/ 889 w 1950"/>
                  <a:gd name="T3" fmla="*/ 160 h 1468"/>
                  <a:gd name="T4" fmla="*/ 19 w 1950"/>
                  <a:gd name="T5" fmla="*/ 256 h 1468"/>
                  <a:gd name="T6" fmla="*/ 0 w 1950"/>
                  <a:gd name="T7" fmla="*/ 286 h 1468"/>
                  <a:gd name="T8" fmla="*/ 172 w 1950"/>
                  <a:gd name="T9" fmla="*/ 1468 h 1468"/>
                  <a:gd name="T10" fmla="*/ 1061 w 1950"/>
                  <a:gd name="T11" fmla="*/ 1338 h 1468"/>
                  <a:gd name="T12" fmla="*/ 1950 w 1950"/>
                  <a:gd name="T13" fmla="*/ 1208 h 1468"/>
                  <a:gd name="T14" fmla="*/ 1777 w 1950"/>
                  <a:gd name="T15" fmla="*/ 27 h 1468"/>
                  <a:gd name="T16" fmla="*/ 1750 w 1950"/>
                  <a:gd name="T17" fmla="*/ 3 h 1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50" h="1468">
                    <a:moveTo>
                      <a:pt x="1750" y="3"/>
                    </a:moveTo>
                    <a:cubicBezTo>
                      <a:pt x="889" y="160"/>
                      <a:pt x="889" y="160"/>
                      <a:pt x="889" y="160"/>
                    </a:cubicBezTo>
                    <a:cubicBezTo>
                      <a:pt x="19" y="256"/>
                      <a:pt x="19" y="256"/>
                      <a:pt x="19" y="256"/>
                    </a:cubicBezTo>
                    <a:cubicBezTo>
                      <a:pt x="0" y="259"/>
                      <a:pt x="0" y="286"/>
                      <a:pt x="0" y="286"/>
                    </a:cubicBezTo>
                    <a:cubicBezTo>
                      <a:pt x="172" y="1468"/>
                      <a:pt x="172" y="1468"/>
                      <a:pt x="172" y="1468"/>
                    </a:cubicBezTo>
                    <a:cubicBezTo>
                      <a:pt x="1061" y="1338"/>
                      <a:pt x="1061" y="1338"/>
                      <a:pt x="1061" y="1338"/>
                    </a:cubicBezTo>
                    <a:cubicBezTo>
                      <a:pt x="1950" y="1208"/>
                      <a:pt x="1950" y="1208"/>
                      <a:pt x="1950" y="1208"/>
                    </a:cubicBezTo>
                    <a:cubicBezTo>
                      <a:pt x="1777" y="27"/>
                      <a:pt x="1777" y="27"/>
                      <a:pt x="1777" y="27"/>
                    </a:cubicBezTo>
                    <a:cubicBezTo>
                      <a:pt x="1777" y="27"/>
                      <a:pt x="1770" y="0"/>
                      <a:pt x="1750" y="3"/>
                    </a:cubicBezTo>
                    <a:close/>
                  </a:path>
                </a:pathLst>
              </a:custGeom>
              <a:solidFill>
                <a:srgbClr val="F2B5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" name="Freeform 43"/>
              <p:cNvSpPr>
                <a:spLocks/>
              </p:cNvSpPr>
              <p:nvPr/>
            </p:nvSpPr>
            <p:spPr bwMode="auto">
              <a:xfrm>
                <a:off x="4725988" y="4429125"/>
                <a:ext cx="779462" cy="1052513"/>
              </a:xfrm>
              <a:custGeom>
                <a:avLst/>
                <a:gdLst>
                  <a:gd name="T0" fmla="*/ 0 w 1028"/>
                  <a:gd name="T1" fmla="*/ 222 h 1384"/>
                  <a:gd name="T2" fmla="*/ 858 w 1028"/>
                  <a:gd name="T3" fmla="*/ 97 h 1384"/>
                  <a:gd name="T4" fmla="*/ 1028 w 1028"/>
                  <a:gd name="T5" fmla="*/ 1259 h 1384"/>
                  <a:gd name="T6" fmla="*/ 170 w 1028"/>
                  <a:gd name="T7" fmla="*/ 1384 h 1384"/>
                  <a:gd name="T8" fmla="*/ 0 w 1028"/>
                  <a:gd name="T9" fmla="*/ 222 h 1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8" h="1384">
                    <a:moveTo>
                      <a:pt x="0" y="222"/>
                    </a:moveTo>
                    <a:cubicBezTo>
                      <a:pt x="0" y="222"/>
                      <a:pt x="567" y="0"/>
                      <a:pt x="858" y="97"/>
                    </a:cubicBezTo>
                    <a:cubicBezTo>
                      <a:pt x="1028" y="1259"/>
                      <a:pt x="1028" y="1259"/>
                      <a:pt x="1028" y="1259"/>
                    </a:cubicBezTo>
                    <a:cubicBezTo>
                      <a:pt x="170" y="1384"/>
                      <a:pt x="170" y="1384"/>
                      <a:pt x="170" y="1384"/>
                    </a:cubicBezTo>
                    <a:lnTo>
                      <a:pt x="0" y="222"/>
                    </a:lnTo>
                    <a:close/>
                  </a:path>
                </a:pathLst>
              </a:custGeom>
              <a:solidFill>
                <a:srgbClr val="FBFD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" name="Freeform 44"/>
              <p:cNvSpPr>
                <a:spLocks/>
              </p:cNvSpPr>
              <p:nvPr/>
            </p:nvSpPr>
            <p:spPr bwMode="auto">
              <a:xfrm>
                <a:off x="5376863" y="4402138"/>
                <a:ext cx="760412" cy="984250"/>
              </a:xfrm>
              <a:custGeom>
                <a:avLst/>
                <a:gdLst>
                  <a:gd name="T0" fmla="*/ 0 w 1001"/>
                  <a:gd name="T1" fmla="*/ 133 h 1295"/>
                  <a:gd name="T2" fmla="*/ 429 w 1001"/>
                  <a:gd name="T3" fmla="*/ 0 h 1295"/>
                  <a:gd name="T4" fmla="*/ 830 w 1001"/>
                  <a:gd name="T5" fmla="*/ 0 h 1295"/>
                  <a:gd name="T6" fmla="*/ 1001 w 1001"/>
                  <a:gd name="T7" fmla="*/ 1173 h 1295"/>
                  <a:gd name="T8" fmla="*/ 170 w 1001"/>
                  <a:gd name="T9" fmla="*/ 1295 h 1295"/>
                  <a:gd name="T10" fmla="*/ 0 w 1001"/>
                  <a:gd name="T11" fmla="*/ 133 h 1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1" h="1295">
                    <a:moveTo>
                      <a:pt x="0" y="133"/>
                    </a:moveTo>
                    <a:cubicBezTo>
                      <a:pt x="0" y="133"/>
                      <a:pt x="28" y="1"/>
                      <a:pt x="429" y="0"/>
                    </a:cubicBezTo>
                    <a:cubicBezTo>
                      <a:pt x="830" y="0"/>
                      <a:pt x="830" y="0"/>
                      <a:pt x="830" y="0"/>
                    </a:cubicBezTo>
                    <a:cubicBezTo>
                      <a:pt x="1001" y="1173"/>
                      <a:pt x="1001" y="1173"/>
                      <a:pt x="1001" y="1173"/>
                    </a:cubicBezTo>
                    <a:cubicBezTo>
                      <a:pt x="170" y="1295"/>
                      <a:pt x="170" y="1295"/>
                      <a:pt x="170" y="1295"/>
                    </a:cubicBezTo>
                    <a:lnTo>
                      <a:pt x="0" y="133"/>
                    </a:lnTo>
                    <a:close/>
                  </a:path>
                </a:pathLst>
              </a:custGeom>
              <a:solidFill>
                <a:srgbClr val="FBFD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" name="Freeform 45"/>
              <p:cNvSpPr>
                <a:spLocks/>
              </p:cNvSpPr>
              <p:nvPr/>
            </p:nvSpPr>
            <p:spPr bwMode="auto">
              <a:xfrm>
                <a:off x="4854575" y="5297488"/>
                <a:ext cx="650875" cy="184150"/>
              </a:xfrm>
              <a:custGeom>
                <a:avLst/>
                <a:gdLst>
                  <a:gd name="T0" fmla="*/ 858 w 858"/>
                  <a:gd name="T1" fmla="*/ 117 h 242"/>
                  <a:gd name="T2" fmla="*/ 0 w 858"/>
                  <a:gd name="T3" fmla="*/ 242 h 242"/>
                  <a:gd name="T4" fmla="*/ 858 w 858"/>
                  <a:gd name="T5" fmla="*/ 117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8" h="242">
                    <a:moveTo>
                      <a:pt x="858" y="117"/>
                    </a:moveTo>
                    <a:cubicBezTo>
                      <a:pt x="858" y="117"/>
                      <a:pt x="715" y="0"/>
                      <a:pt x="0" y="242"/>
                    </a:cubicBezTo>
                    <a:lnTo>
                      <a:pt x="858" y="117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" name="Freeform 46"/>
              <p:cNvSpPr>
                <a:spLocks/>
              </p:cNvSpPr>
              <p:nvPr/>
            </p:nvSpPr>
            <p:spPr bwMode="auto">
              <a:xfrm>
                <a:off x="4802188" y="4500563"/>
                <a:ext cx="542925" cy="171450"/>
              </a:xfrm>
              <a:custGeom>
                <a:avLst/>
                <a:gdLst>
                  <a:gd name="T0" fmla="*/ 0 w 714"/>
                  <a:gd name="T1" fmla="*/ 179 h 225"/>
                  <a:gd name="T2" fmla="*/ 704 w 714"/>
                  <a:gd name="T3" fmla="*/ 76 h 225"/>
                  <a:gd name="T4" fmla="*/ 714 w 714"/>
                  <a:gd name="T5" fmla="*/ 146 h 225"/>
                  <a:gd name="T6" fmla="*/ 7 w 714"/>
                  <a:gd name="T7" fmla="*/ 225 h 225"/>
                  <a:gd name="T8" fmla="*/ 0 w 714"/>
                  <a:gd name="T9" fmla="*/ 179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4" h="225">
                    <a:moveTo>
                      <a:pt x="0" y="179"/>
                    </a:moveTo>
                    <a:cubicBezTo>
                      <a:pt x="0" y="179"/>
                      <a:pt x="505" y="0"/>
                      <a:pt x="704" y="76"/>
                    </a:cubicBezTo>
                    <a:cubicBezTo>
                      <a:pt x="714" y="146"/>
                      <a:pt x="714" y="146"/>
                      <a:pt x="714" y="146"/>
                    </a:cubicBezTo>
                    <a:cubicBezTo>
                      <a:pt x="714" y="146"/>
                      <a:pt x="660" y="40"/>
                      <a:pt x="7" y="225"/>
                    </a:cubicBezTo>
                    <a:lnTo>
                      <a:pt x="0" y="179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" name="Freeform 47"/>
              <p:cNvSpPr>
                <a:spLocks/>
              </p:cNvSpPr>
              <p:nvPr/>
            </p:nvSpPr>
            <p:spPr bwMode="auto">
              <a:xfrm>
                <a:off x="4816475" y="4589463"/>
                <a:ext cx="541337" cy="171450"/>
              </a:xfrm>
              <a:custGeom>
                <a:avLst/>
                <a:gdLst>
                  <a:gd name="T0" fmla="*/ 0 w 714"/>
                  <a:gd name="T1" fmla="*/ 179 h 225"/>
                  <a:gd name="T2" fmla="*/ 704 w 714"/>
                  <a:gd name="T3" fmla="*/ 76 h 225"/>
                  <a:gd name="T4" fmla="*/ 714 w 714"/>
                  <a:gd name="T5" fmla="*/ 145 h 225"/>
                  <a:gd name="T6" fmla="*/ 7 w 714"/>
                  <a:gd name="T7" fmla="*/ 225 h 225"/>
                  <a:gd name="T8" fmla="*/ 0 w 714"/>
                  <a:gd name="T9" fmla="*/ 179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4" h="225">
                    <a:moveTo>
                      <a:pt x="0" y="179"/>
                    </a:moveTo>
                    <a:cubicBezTo>
                      <a:pt x="0" y="179"/>
                      <a:pt x="504" y="0"/>
                      <a:pt x="704" y="76"/>
                    </a:cubicBezTo>
                    <a:cubicBezTo>
                      <a:pt x="714" y="145"/>
                      <a:pt x="714" y="145"/>
                      <a:pt x="714" y="145"/>
                    </a:cubicBezTo>
                    <a:cubicBezTo>
                      <a:pt x="714" y="145"/>
                      <a:pt x="659" y="39"/>
                      <a:pt x="7" y="225"/>
                    </a:cubicBezTo>
                    <a:lnTo>
                      <a:pt x="0" y="179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" name="Freeform 48"/>
              <p:cNvSpPr>
                <a:spLocks/>
              </p:cNvSpPr>
              <p:nvPr/>
            </p:nvSpPr>
            <p:spPr bwMode="auto">
              <a:xfrm>
                <a:off x="4829175" y="4676775"/>
                <a:ext cx="541337" cy="171450"/>
              </a:xfrm>
              <a:custGeom>
                <a:avLst/>
                <a:gdLst>
                  <a:gd name="T0" fmla="*/ 0 w 714"/>
                  <a:gd name="T1" fmla="*/ 179 h 225"/>
                  <a:gd name="T2" fmla="*/ 704 w 714"/>
                  <a:gd name="T3" fmla="*/ 76 h 225"/>
                  <a:gd name="T4" fmla="*/ 714 w 714"/>
                  <a:gd name="T5" fmla="*/ 146 h 225"/>
                  <a:gd name="T6" fmla="*/ 6 w 714"/>
                  <a:gd name="T7" fmla="*/ 225 h 225"/>
                  <a:gd name="T8" fmla="*/ 0 w 714"/>
                  <a:gd name="T9" fmla="*/ 179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4" h="225">
                    <a:moveTo>
                      <a:pt x="0" y="179"/>
                    </a:moveTo>
                    <a:cubicBezTo>
                      <a:pt x="0" y="179"/>
                      <a:pt x="504" y="0"/>
                      <a:pt x="704" y="76"/>
                    </a:cubicBezTo>
                    <a:cubicBezTo>
                      <a:pt x="714" y="146"/>
                      <a:pt x="714" y="146"/>
                      <a:pt x="714" y="146"/>
                    </a:cubicBezTo>
                    <a:cubicBezTo>
                      <a:pt x="714" y="146"/>
                      <a:pt x="659" y="40"/>
                      <a:pt x="6" y="225"/>
                    </a:cubicBezTo>
                    <a:lnTo>
                      <a:pt x="0" y="179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" name="Freeform 49"/>
              <p:cNvSpPr>
                <a:spLocks/>
              </p:cNvSpPr>
              <p:nvPr/>
            </p:nvSpPr>
            <p:spPr bwMode="auto">
              <a:xfrm>
                <a:off x="4841875" y="4765675"/>
                <a:ext cx="541337" cy="169863"/>
              </a:xfrm>
              <a:custGeom>
                <a:avLst/>
                <a:gdLst>
                  <a:gd name="T0" fmla="*/ 0 w 714"/>
                  <a:gd name="T1" fmla="*/ 179 h 225"/>
                  <a:gd name="T2" fmla="*/ 704 w 714"/>
                  <a:gd name="T3" fmla="*/ 76 h 225"/>
                  <a:gd name="T4" fmla="*/ 714 w 714"/>
                  <a:gd name="T5" fmla="*/ 145 h 225"/>
                  <a:gd name="T6" fmla="*/ 6 w 714"/>
                  <a:gd name="T7" fmla="*/ 225 h 225"/>
                  <a:gd name="T8" fmla="*/ 0 w 714"/>
                  <a:gd name="T9" fmla="*/ 179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4" h="225">
                    <a:moveTo>
                      <a:pt x="0" y="179"/>
                    </a:moveTo>
                    <a:cubicBezTo>
                      <a:pt x="0" y="179"/>
                      <a:pt x="504" y="0"/>
                      <a:pt x="704" y="76"/>
                    </a:cubicBezTo>
                    <a:cubicBezTo>
                      <a:pt x="714" y="145"/>
                      <a:pt x="714" y="145"/>
                      <a:pt x="714" y="145"/>
                    </a:cubicBezTo>
                    <a:cubicBezTo>
                      <a:pt x="714" y="145"/>
                      <a:pt x="659" y="39"/>
                      <a:pt x="6" y="225"/>
                    </a:cubicBezTo>
                    <a:lnTo>
                      <a:pt x="0" y="179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" name="Freeform 50"/>
              <p:cNvSpPr>
                <a:spLocks/>
              </p:cNvSpPr>
              <p:nvPr/>
            </p:nvSpPr>
            <p:spPr bwMode="auto">
              <a:xfrm>
                <a:off x="4852988" y="4852988"/>
                <a:ext cx="542925" cy="169863"/>
              </a:xfrm>
              <a:custGeom>
                <a:avLst/>
                <a:gdLst>
                  <a:gd name="T0" fmla="*/ 0 w 715"/>
                  <a:gd name="T1" fmla="*/ 179 h 225"/>
                  <a:gd name="T2" fmla="*/ 705 w 715"/>
                  <a:gd name="T3" fmla="*/ 76 h 225"/>
                  <a:gd name="T4" fmla="*/ 715 w 715"/>
                  <a:gd name="T5" fmla="*/ 145 h 225"/>
                  <a:gd name="T6" fmla="*/ 7 w 715"/>
                  <a:gd name="T7" fmla="*/ 225 h 225"/>
                  <a:gd name="T8" fmla="*/ 0 w 715"/>
                  <a:gd name="T9" fmla="*/ 179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5" h="225">
                    <a:moveTo>
                      <a:pt x="0" y="179"/>
                    </a:moveTo>
                    <a:cubicBezTo>
                      <a:pt x="0" y="179"/>
                      <a:pt x="505" y="0"/>
                      <a:pt x="705" y="76"/>
                    </a:cubicBezTo>
                    <a:cubicBezTo>
                      <a:pt x="715" y="145"/>
                      <a:pt x="715" y="145"/>
                      <a:pt x="715" y="145"/>
                    </a:cubicBezTo>
                    <a:cubicBezTo>
                      <a:pt x="715" y="145"/>
                      <a:pt x="660" y="40"/>
                      <a:pt x="7" y="225"/>
                    </a:cubicBezTo>
                    <a:lnTo>
                      <a:pt x="0" y="179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" name="Freeform 51"/>
              <p:cNvSpPr>
                <a:spLocks/>
              </p:cNvSpPr>
              <p:nvPr/>
            </p:nvSpPr>
            <p:spPr bwMode="auto">
              <a:xfrm>
                <a:off x="4867275" y="4940300"/>
                <a:ext cx="542925" cy="171450"/>
              </a:xfrm>
              <a:custGeom>
                <a:avLst/>
                <a:gdLst>
                  <a:gd name="T0" fmla="*/ 0 w 715"/>
                  <a:gd name="T1" fmla="*/ 178 h 225"/>
                  <a:gd name="T2" fmla="*/ 704 w 715"/>
                  <a:gd name="T3" fmla="*/ 76 h 225"/>
                  <a:gd name="T4" fmla="*/ 715 w 715"/>
                  <a:gd name="T5" fmla="*/ 145 h 225"/>
                  <a:gd name="T6" fmla="*/ 7 w 715"/>
                  <a:gd name="T7" fmla="*/ 225 h 225"/>
                  <a:gd name="T8" fmla="*/ 0 w 715"/>
                  <a:gd name="T9" fmla="*/ 178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5" h="225">
                    <a:moveTo>
                      <a:pt x="0" y="178"/>
                    </a:moveTo>
                    <a:cubicBezTo>
                      <a:pt x="0" y="178"/>
                      <a:pt x="505" y="0"/>
                      <a:pt x="704" y="76"/>
                    </a:cubicBezTo>
                    <a:cubicBezTo>
                      <a:pt x="715" y="145"/>
                      <a:pt x="715" y="145"/>
                      <a:pt x="715" y="145"/>
                    </a:cubicBezTo>
                    <a:cubicBezTo>
                      <a:pt x="715" y="145"/>
                      <a:pt x="660" y="39"/>
                      <a:pt x="7" y="225"/>
                    </a:cubicBezTo>
                    <a:lnTo>
                      <a:pt x="0" y="178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" name="Freeform 52"/>
              <p:cNvSpPr>
                <a:spLocks/>
              </p:cNvSpPr>
              <p:nvPr/>
            </p:nvSpPr>
            <p:spPr bwMode="auto">
              <a:xfrm>
                <a:off x="4879975" y="5027613"/>
                <a:ext cx="541337" cy="171450"/>
              </a:xfrm>
              <a:custGeom>
                <a:avLst/>
                <a:gdLst>
                  <a:gd name="T0" fmla="*/ 0 w 714"/>
                  <a:gd name="T1" fmla="*/ 179 h 225"/>
                  <a:gd name="T2" fmla="*/ 704 w 714"/>
                  <a:gd name="T3" fmla="*/ 76 h 225"/>
                  <a:gd name="T4" fmla="*/ 714 w 714"/>
                  <a:gd name="T5" fmla="*/ 145 h 225"/>
                  <a:gd name="T6" fmla="*/ 7 w 714"/>
                  <a:gd name="T7" fmla="*/ 225 h 225"/>
                  <a:gd name="T8" fmla="*/ 0 w 714"/>
                  <a:gd name="T9" fmla="*/ 179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4" h="225">
                    <a:moveTo>
                      <a:pt x="0" y="179"/>
                    </a:moveTo>
                    <a:cubicBezTo>
                      <a:pt x="0" y="179"/>
                      <a:pt x="505" y="0"/>
                      <a:pt x="704" y="76"/>
                    </a:cubicBezTo>
                    <a:cubicBezTo>
                      <a:pt x="714" y="145"/>
                      <a:pt x="714" y="145"/>
                      <a:pt x="714" y="145"/>
                    </a:cubicBezTo>
                    <a:cubicBezTo>
                      <a:pt x="714" y="145"/>
                      <a:pt x="660" y="39"/>
                      <a:pt x="7" y="225"/>
                    </a:cubicBezTo>
                    <a:lnTo>
                      <a:pt x="0" y="179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" name="Freeform 53"/>
              <p:cNvSpPr>
                <a:spLocks/>
              </p:cNvSpPr>
              <p:nvPr/>
            </p:nvSpPr>
            <p:spPr bwMode="auto">
              <a:xfrm>
                <a:off x="4892675" y="5114925"/>
                <a:ext cx="541337" cy="171450"/>
              </a:xfrm>
              <a:custGeom>
                <a:avLst/>
                <a:gdLst>
                  <a:gd name="T0" fmla="*/ 0 w 714"/>
                  <a:gd name="T1" fmla="*/ 179 h 225"/>
                  <a:gd name="T2" fmla="*/ 704 w 714"/>
                  <a:gd name="T3" fmla="*/ 77 h 225"/>
                  <a:gd name="T4" fmla="*/ 714 w 714"/>
                  <a:gd name="T5" fmla="*/ 146 h 225"/>
                  <a:gd name="T6" fmla="*/ 7 w 714"/>
                  <a:gd name="T7" fmla="*/ 225 h 225"/>
                  <a:gd name="T8" fmla="*/ 0 w 714"/>
                  <a:gd name="T9" fmla="*/ 179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4" h="225">
                    <a:moveTo>
                      <a:pt x="0" y="179"/>
                    </a:moveTo>
                    <a:cubicBezTo>
                      <a:pt x="0" y="179"/>
                      <a:pt x="505" y="0"/>
                      <a:pt x="704" y="77"/>
                    </a:cubicBezTo>
                    <a:cubicBezTo>
                      <a:pt x="714" y="146"/>
                      <a:pt x="714" y="146"/>
                      <a:pt x="714" y="146"/>
                    </a:cubicBezTo>
                    <a:cubicBezTo>
                      <a:pt x="714" y="146"/>
                      <a:pt x="659" y="40"/>
                      <a:pt x="7" y="225"/>
                    </a:cubicBezTo>
                    <a:lnTo>
                      <a:pt x="0" y="179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" name="Freeform 54"/>
              <p:cNvSpPr>
                <a:spLocks/>
              </p:cNvSpPr>
              <p:nvPr/>
            </p:nvSpPr>
            <p:spPr bwMode="auto">
              <a:xfrm>
                <a:off x="4905375" y="5203825"/>
                <a:ext cx="541337" cy="171450"/>
              </a:xfrm>
              <a:custGeom>
                <a:avLst/>
                <a:gdLst>
                  <a:gd name="T0" fmla="*/ 0 w 714"/>
                  <a:gd name="T1" fmla="*/ 179 h 225"/>
                  <a:gd name="T2" fmla="*/ 704 w 714"/>
                  <a:gd name="T3" fmla="*/ 76 h 225"/>
                  <a:gd name="T4" fmla="*/ 714 w 714"/>
                  <a:gd name="T5" fmla="*/ 145 h 225"/>
                  <a:gd name="T6" fmla="*/ 7 w 714"/>
                  <a:gd name="T7" fmla="*/ 225 h 225"/>
                  <a:gd name="T8" fmla="*/ 0 w 714"/>
                  <a:gd name="T9" fmla="*/ 179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4" h="225">
                    <a:moveTo>
                      <a:pt x="0" y="179"/>
                    </a:moveTo>
                    <a:cubicBezTo>
                      <a:pt x="0" y="179"/>
                      <a:pt x="504" y="0"/>
                      <a:pt x="704" y="76"/>
                    </a:cubicBezTo>
                    <a:cubicBezTo>
                      <a:pt x="714" y="145"/>
                      <a:pt x="714" y="145"/>
                      <a:pt x="714" y="145"/>
                    </a:cubicBezTo>
                    <a:cubicBezTo>
                      <a:pt x="714" y="145"/>
                      <a:pt x="659" y="39"/>
                      <a:pt x="7" y="225"/>
                    </a:cubicBezTo>
                    <a:lnTo>
                      <a:pt x="0" y="179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8" name="Freeform 55"/>
              <p:cNvSpPr>
                <a:spLocks/>
              </p:cNvSpPr>
              <p:nvPr/>
            </p:nvSpPr>
            <p:spPr bwMode="auto">
              <a:xfrm>
                <a:off x="5467350" y="4686300"/>
                <a:ext cx="539750" cy="152400"/>
              </a:xfrm>
              <a:custGeom>
                <a:avLst/>
                <a:gdLst>
                  <a:gd name="T0" fmla="*/ 704 w 711"/>
                  <a:gd name="T1" fmla="*/ 27 h 200"/>
                  <a:gd name="T2" fmla="*/ 0 w 711"/>
                  <a:gd name="T3" fmla="*/ 130 h 200"/>
                  <a:gd name="T4" fmla="*/ 10 w 711"/>
                  <a:gd name="T5" fmla="*/ 200 h 200"/>
                  <a:gd name="T6" fmla="*/ 711 w 711"/>
                  <a:gd name="T7" fmla="*/ 74 h 200"/>
                  <a:gd name="T8" fmla="*/ 704 w 711"/>
                  <a:gd name="T9" fmla="*/ 27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1" h="200">
                    <a:moveTo>
                      <a:pt x="704" y="27"/>
                    </a:moveTo>
                    <a:cubicBezTo>
                      <a:pt x="704" y="27"/>
                      <a:pt x="170" y="0"/>
                      <a:pt x="0" y="130"/>
                    </a:cubicBezTo>
                    <a:cubicBezTo>
                      <a:pt x="10" y="200"/>
                      <a:pt x="10" y="200"/>
                      <a:pt x="10" y="200"/>
                    </a:cubicBezTo>
                    <a:cubicBezTo>
                      <a:pt x="10" y="200"/>
                      <a:pt x="33" y="82"/>
                      <a:pt x="711" y="74"/>
                    </a:cubicBezTo>
                    <a:lnTo>
                      <a:pt x="704" y="27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" name="Freeform 56"/>
              <p:cNvSpPr>
                <a:spLocks/>
              </p:cNvSpPr>
              <p:nvPr/>
            </p:nvSpPr>
            <p:spPr bwMode="auto">
              <a:xfrm>
                <a:off x="5480050" y="4773613"/>
                <a:ext cx="539750" cy="152400"/>
              </a:xfrm>
              <a:custGeom>
                <a:avLst/>
                <a:gdLst>
                  <a:gd name="T0" fmla="*/ 704 w 711"/>
                  <a:gd name="T1" fmla="*/ 27 h 199"/>
                  <a:gd name="T2" fmla="*/ 0 w 711"/>
                  <a:gd name="T3" fmla="*/ 130 h 199"/>
                  <a:gd name="T4" fmla="*/ 10 w 711"/>
                  <a:gd name="T5" fmla="*/ 199 h 199"/>
                  <a:gd name="T6" fmla="*/ 711 w 711"/>
                  <a:gd name="T7" fmla="*/ 73 h 199"/>
                  <a:gd name="T8" fmla="*/ 704 w 711"/>
                  <a:gd name="T9" fmla="*/ 27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1" h="199">
                    <a:moveTo>
                      <a:pt x="704" y="27"/>
                    </a:moveTo>
                    <a:cubicBezTo>
                      <a:pt x="704" y="27"/>
                      <a:pt x="170" y="0"/>
                      <a:pt x="0" y="130"/>
                    </a:cubicBezTo>
                    <a:cubicBezTo>
                      <a:pt x="10" y="199"/>
                      <a:pt x="10" y="199"/>
                      <a:pt x="10" y="199"/>
                    </a:cubicBezTo>
                    <a:cubicBezTo>
                      <a:pt x="10" y="199"/>
                      <a:pt x="32" y="82"/>
                      <a:pt x="711" y="73"/>
                    </a:cubicBezTo>
                    <a:lnTo>
                      <a:pt x="704" y="27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0" name="Freeform 57"/>
              <p:cNvSpPr>
                <a:spLocks/>
              </p:cNvSpPr>
              <p:nvPr/>
            </p:nvSpPr>
            <p:spPr bwMode="auto">
              <a:xfrm>
                <a:off x="5492750" y="4860925"/>
                <a:ext cx="539750" cy="152400"/>
              </a:xfrm>
              <a:custGeom>
                <a:avLst/>
                <a:gdLst>
                  <a:gd name="T0" fmla="*/ 704 w 711"/>
                  <a:gd name="T1" fmla="*/ 27 h 199"/>
                  <a:gd name="T2" fmla="*/ 0 w 711"/>
                  <a:gd name="T3" fmla="*/ 130 h 199"/>
                  <a:gd name="T4" fmla="*/ 10 w 711"/>
                  <a:gd name="T5" fmla="*/ 199 h 199"/>
                  <a:gd name="T6" fmla="*/ 711 w 711"/>
                  <a:gd name="T7" fmla="*/ 73 h 199"/>
                  <a:gd name="T8" fmla="*/ 704 w 711"/>
                  <a:gd name="T9" fmla="*/ 27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1" h="199">
                    <a:moveTo>
                      <a:pt x="704" y="27"/>
                    </a:moveTo>
                    <a:cubicBezTo>
                      <a:pt x="704" y="27"/>
                      <a:pt x="169" y="0"/>
                      <a:pt x="0" y="130"/>
                    </a:cubicBezTo>
                    <a:cubicBezTo>
                      <a:pt x="10" y="199"/>
                      <a:pt x="10" y="199"/>
                      <a:pt x="10" y="199"/>
                    </a:cubicBezTo>
                    <a:cubicBezTo>
                      <a:pt x="10" y="199"/>
                      <a:pt x="32" y="82"/>
                      <a:pt x="711" y="73"/>
                    </a:cubicBezTo>
                    <a:lnTo>
                      <a:pt x="704" y="27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" name="Freeform 58"/>
              <p:cNvSpPr>
                <a:spLocks/>
              </p:cNvSpPr>
              <p:nvPr/>
            </p:nvSpPr>
            <p:spPr bwMode="auto">
              <a:xfrm>
                <a:off x="5505450" y="4949825"/>
                <a:ext cx="539750" cy="150813"/>
              </a:xfrm>
              <a:custGeom>
                <a:avLst/>
                <a:gdLst>
                  <a:gd name="T0" fmla="*/ 704 w 711"/>
                  <a:gd name="T1" fmla="*/ 27 h 199"/>
                  <a:gd name="T2" fmla="*/ 0 w 711"/>
                  <a:gd name="T3" fmla="*/ 130 h 199"/>
                  <a:gd name="T4" fmla="*/ 10 w 711"/>
                  <a:gd name="T5" fmla="*/ 199 h 199"/>
                  <a:gd name="T6" fmla="*/ 711 w 711"/>
                  <a:gd name="T7" fmla="*/ 73 h 199"/>
                  <a:gd name="T8" fmla="*/ 704 w 711"/>
                  <a:gd name="T9" fmla="*/ 27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1" h="199">
                    <a:moveTo>
                      <a:pt x="704" y="27"/>
                    </a:moveTo>
                    <a:cubicBezTo>
                      <a:pt x="704" y="27"/>
                      <a:pt x="169" y="0"/>
                      <a:pt x="0" y="130"/>
                    </a:cubicBezTo>
                    <a:cubicBezTo>
                      <a:pt x="10" y="199"/>
                      <a:pt x="10" y="199"/>
                      <a:pt x="10" y="199"/>
                    </a:cubicBezTo>
                    <a:cubicBezTo>
                      <a:pt x="10" y="199"/>
                      <a:pt x="32" y="82"/>
                      <a:pt x="711" y="73"/>
                    </a:cubicBezTo>
                    <a:lnTo>
                      <a:pt x="704" y="27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" name="Freeform 59"/>
              <p:cNvSpPr>
                <a:spLocks/>
              </p:cNvSpPr>
              <p:nvPr/>
            </p:nvSpPr>
            <p:spPr bwMode="auto">
              <a:xfrm>
                <a:off x="5518150" y="5037138"/>
                <a:ext cx="539750" cy="150813"/>
              </a:xfrm>
              <a:custGeom>
                <a:avLst/>
                <a:gdLst>
                  <a:gd name="T0" fmla="*/ 704 w 711"/>
                  <a:gd name="T1" fmla="*/ 27 h 199"/>
                  <a:gd name="T2" fmla="*/ 0 w 711"/>
                  <a:gd name="T3" fmla="*/ 130 h 199"/>
                  <a:gd name="T4" fmla="*/ 10 w 711"/>
                  <a:gd name="T5" fmla="*/ 199 h 199"/>
                  <a:gd name="T6" fmla="*/ 711 w 711"/>
                  <a:gd name="T7" fmla="*/ 73 h 199"/>
                  <a:gd name="T8" fmla="*/ 704 w 711"/>
                  <a:gd name="T9" fmla="*/ 27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1" h="199">
                    <a:moveTo>
                      <a:pt x="704" y="27"/>
                    </a:moveTo>
                    <a:cubicBezTo>
                      <a:pt x="704" y="27"/>
                      <a:pt x="169" y="0"/>
                      <a:pt x="0" y="130"/>
                    </a:cubicBezTo>
                    <a:cubicBezTo>
                      <a:pt x="10" y="199"/>
                      <a:pt x="10" y="199"/>
                      <a:pt x="10" y="199"/>
                    </a:cubicBezTo>
                    <a:cubicBezTo>
                      <a:pt x="10" y="199"/>
                      <a:pt x="32" y="82"/>
                      <a:pt x="711" y="73"/>
                    </a:cubicBezTo>
                    <a:lnTo>
                      <a:pt x="704" y="27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" name="Freeform 60"/>
              <p:cNvSpPr>
                <a:spLocks/>
              </p:cNvSpPr>
              <p:nvPr/>
            </p:nvSpPr>
            <p:spPr bwMode="auto">
              <a:xfrm>
                <a:off x="5530850" y="5124450"/>
                <a:ext cx="539750" cy="152400"/>
              </a:xfrm>
              <a:custGeom>
                <a:avLst/>
                <a:gdLst>
                  <a:gd name="T0" fmla="*/ 705 w 711"/>
                  <a:gd name="T1" fmla="*/ 28 h 200"/>
                  <a:gd name="T2" fmla="*/ 0 w 711"/>
                  <a:gd name="T3" fmla="*/ 130 h 200"/>
                  <a:gd name="T4" fmla="*/ 11 w 711"/>
                  <a:gd name="T5" fmla="*/ 200 h 200"/>
                  <a:gd name="T6" fmla="*/ 711 w 711"/>
                  <a:gd name="T7" fmla="*/ 74 h 200"/>
                  <a:gd name="T8" fmla="*/ 705 w 711"/>
                  <a:gd name="T9" fmla="*/ 28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1" h="200">
                    <a:moveTo>
                      <a:pt x="705" y="28"/>
                    </a:moveTo>
                    <a:cubicBezTo>
                      <a:pt x="705" y="28"/>
                      <a:pt x="170" y="0"/>
                      <a:pt x="0" y="130"/>
                    </a:cubicBezTo>
                    <a:cubicBezTo>
                      <a:pt x="11" y="200"/>
                      <a:pt x="11" y="200"/>
                      <a:pt x="11" y="200"/>
                    </a:cubicBezTo>
                    <a:cubicBezTo>
                      <a:pt x="11" y="200"/>
                      <a:pt x="33" y="82"/>
                      <a:pt x="711" y="74"/>
                    </a:cubicBezTo>
                    <a:lnTo>
                      <a:pt x="705" y="28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4" name="Freeform 61"/>
              <p:cNvSpPr>
                <a:spLocks/>
              </p:cNvSpPr>
              <p:nvPr/>
            </p:nvSpPr>
            <p:spPr bwMode="auto">
              <a:xfrm>
                <a:off x="5429250" y="4467225"/>
                <a:ext cx="320675" cy="263525"/>
              </a:xfrm>
              <a:custGeom>
                <a:avLst/>
                <a:gdLst>
                  <a:gd name="T0" fmla="*/ 5 w 421"/>
                  <a:gd name="T1" fmla="*/ 114 h 345"/>
                  <a:gd name="T2" fmla="*/ 39 w 421"/>
                  <a:gd name="T3" fmla="*/ 345 h 345"/>
                  <a:gd name="T4" fmla="*/ 123 w 421"/>
                  <a:gd name="T5" fmla="*/ 293 h 345"/>
                  <a:gd name="T6" fmla="*/ 421 w 421"/>
                  <a:gd name="T7" fmla="*/ 257 h 345"/>
                  <a:gd name="T8" fmla="*/ 383 w 421"/>
                  <a:gd name="T9" fmla="*/ 0 h 345"/>
                  <a:gd name="T10" fmla="*/ 93 w 421"/>
                  <a:gd name="T11" fmla="*/ 42 h 345"/>
                  <a:gd name="T12" fmla="*/ 5 w 421"/>
                  <a:gd name="T13" fmla="*/ 114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1" h="345">
                    <a:moveTo>
                      <a:pt x="5" y="114"/>
                    </a:moveTo>
                    <a:cubicBezTo>
                      <a:pt x="39" y="345"/>
                      <a:pt x="39" y="345"/>
                      <a:pt x="39" y="345"/>
                    </a:cubicBezTo>
                    <a:cubicBezTo>
                      <a:pt x="39" y="345"/>
                      <a:pt x="86" y="306"/>
                      <a:pt x="123" y="293"/>
                    </a:cubicBezTo>
                    <a:cubicBezTo>
                      <a:pt x="161" y="280"/>
                      <a:pt x="421" y="257"/>
                      <a:pt x="421" y="257"/>
                    </a:cubicBezTo>
                    <a:cubicBezTo>
                      <a:pt x="383" y="0"/>
                      <a:pt x="383" y="0"/>
                      <a:pt x="383" y="0"/>
                    </a:cubicBezTo>
                    <a:cubicBezTo>
                      <a:pt x="93" y="42"/>
                      <a:pt x="93" y="42"/>
                      <a:pt x="93" y="42"/>
                    </a:cubicBezTo>
                    <a:cubicBezTo>
                      <a:pt x="93" y="42"/>
                      <a:pt x="0" y="80"/>
                      <a:pt x="5" y="114"/>
                    </a:cubicBez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5" name="Freeform 62"/>
              <p:cNvSpPr>
                <a:spLocks/>
              </p:cNvSpPr>
              <p:nvPr/>
            </p:nvSpPr>
            <p:spPr bwMode="auto">
              <a:xfrm>
                <a:off x="5505450" y="5253038"/>
                <a:ext cx="631825" cy="133350"/>
              </a:xfrm>
              <a:custGeom>
                <a:avLst/>
                <a:gdLst>
                  <a:gd name="T0" fmla="*/ 0 w 831"/>
                  <a:gd name="T1" fmla="*/ 175 h 175"/>
                  <a:gd name="T2" fmla="*/ 831 w 831"/>
                  <a:gd name="T3" fmla="*/ 53 h 175"/>
                  <a:gd name="T4" fmla="*/ 0 w 831"/>
                  <a:gd name="T5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31" h="175">
                    <a:moveTo>
                      <a:pt x="0" y="175"/>
                    </a:moveTo>
                    <a:cubicBezTo>
                      <a:pt x="0" y="175"/>
                      <a:pt x="116" y="0"/>
                      <a:pt x="831" y="53"/>
                    </a:cubicBezTo>
                    <a:lnTo>
                      <a:pt x="0" y="175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6" name="Freeform 63"/>
              <p:cNvSpPr>
                <a:spLocks/>
              </p:cNvSpPr>
              <p:nvPr/>
            </p:nvSpPr>
            <p:spPr bwMode="auto">
              <a:xfrm>
                <a:off x="5375275" y="4502150"/>
                <a:ext cx="133350" cy="885825"/>
              </a:xfrm>
              <a:custGeom>
                <a:avLst/>
                <a:gdLst>
                  <a:gd name="T0" fmla="*/ 0 w 84"/>
                  <a:gd name="T1" fmla="*/ 0 h 558"/>
                  <a:gd name="T2" fmla="*/ 82 w 84"/>
                  <a:gd name="T3" fmla="*/ 558 h 558"/>
                  <a:gd name="T4" fmla="*/ 84 w 84"/>
                  <a:gd name="T5" fmla="*/ 557 h 558"/>
                  <a:gd name="T6" fmla="*/ 2 w 84"/>
                  <a:gd name="T7" fmla="*/ 0 h 558"/>
                  <a:gd name="T8" fmla="*/ 0 w 84"/>
                  <a:gd name="T9" fmla="*/ 0 h 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" h="558">
                    <a:moveTo>
                      <a:pt x="0" y="0"/>
                    </a:moveTo>
                    <a:lnTo>
                      <a:pt x="82" y="558"/>
                    </a:lnTo>
                    <a:lnTo>
                      <a:pt x="84" y="557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BE6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7" name="Freeform 64"/>
              <p:cNvSpPr>
                <a:spLocks/>
              </p:cNvSpPr>
              <p:nvPr/>
            </p:nvSpPr>
            <p:spPr bwMode="auto">
              <a:xfrm>
                <a:off x="5375275" y="4502150"/>
                <a:ext cx="133350" cy="885825"/>
              </a:xfrm>
              <a:custGeom>
                <a:avLst/>
                <a:gdLst>
                  <a:gd name="T0" fmla="*/ 0 w 84"/>
                  <a:gd name="T1" fmla="*/ 0 h 558"/>
                  <a:gd name="T2" fmla="*/ 82 w 84"/>
                  <a:gd name="T3" fmla="*/ 558 h 558"/>
                  <a:gd name="T4" fmla="*/ 84 w 84"/>
                  <a:gd name="T5" fmla="*/ 557 h 558"/>
                  <a:gd name="T6" fmla="*/ 2 w 84"/>
                  <a:gd name="T7" fmla="*/ 0 h 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4" h="558">
                    <a:moveTo>
                      <a:pt x="0" y="0"/>
                    </a:moveTo>
                    <a:lnTo>
                      <a:pt x="82" y="558"/>
                    </a:lnTo>
                    <a:lnTo>
                      <a:pt x="84" y="557"/>
                    </a:lnTo>
                    <a:lnTo>
                      <a:pt x="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7684266" y="2107081"/>
            <a:ext cx="1813720" cy="2263730"/>
            <a:chOff x="7799216" y="2107081"/>
            <a:chExt cx="1813720" cy="2263730"/>
          </a:xfrm>
        </p:grpSpPr>
        <p:sp>
          <p:nvSpPr>
            <p:cNvPr id="124" name="椭圆 123"/>
            <p:cNvSpPr/>
            <p:nvPr/>
          </p:nvSpPr>
          <p:spPr>
            <a:xfrm>
              <a:off x="7799216" y="2107081"/>
              <a:ext cx="1813720" cy="1813718"/>
            </a:xfrm>
            <a:prstGeom prst="ellipse">
              <a:avLst/>
            </a:prstGeom>
            <a:solidFill>
              <a:schemeClr val="accent5"/>
            </a:solidFill>
            <a:ln w="38100">
              <a:solidFill>
                <a:srgbClr val="6561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7950266" y="3886501"/>
              <a:ext cx="1458433" cy="4843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dirty="0">
                  <a:solidFill>
                    <a:schemeClr val="accent5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文字表达能力</a:t>
              </a:r>
              <a:endParaRPr lang="zh-CN" altLang="en-US" sz="1400" dirty="0">
                <a:solidFill>
                  <a:schemeClr val="accent5"/>
                </a:solidFill>
              </a:endParaRPr>
            </a:p>
          </p:txBody>
        </p:sp>
        <p:grpSp>
          <p:nvGrpSpPr>
            <p:cNvPr id="120" name="组合 119"/>
            <p:cNvGrpSpPr/>
            <p:nvPr/>
          </p:nvGrpSpPr>
          <p:grpSpPr>
            <a:xfrm>
              <a:off x="8299139" y="2311516"/>
              <a:ext cx="900166" cy="1357343"/>
              <a:chOff x="8201025" y="4205288"/>
              <a:chExt cx="906462" cy="1366837"/>
            </a:xfrm>
          </p:grpSpPr>
          <p:sp>
            <p:nvSpPr>
              <p:cNvPr id="98" name="Freeform 65"/>
              <p:cNvSpPr>
                <a:spLocks/>
              </p:cNvSpPr>
              <p:nvPr/>
            </p:nvSpPr>
            <p:spPr bwMode="auto">
              <a:xfrm>
                <a:off x="8566150" y="4306888"/>
                <a:ext cx="517525" cy="336550"/>
              </a:xfrm>
              <a:custGeom>
                <a:avLst/>
                <a:gdLst>
                  <a:gd name="T0" fmla="*/ 97 w 681"/>
                  <a:gd name="T1" fmla="*/ 6 h 441"/>
                  <a:gd name="T2" fmla="*/ 88 w 681"/>
                  <a:gd name="T3" fmla="*/ 3 h 441"/>
                  <a:gd name="T4" fmla="*/ 46 w 681"/>
                  <a:gd name="T5" fmla="*/ 23 h 441"/>
                  <a:gd name="T6" fmla="*/ 8 w 681"/>
                  <a:gd name="T7" fmla="*/ 98 h 441"/>
                  <a:gd name="T8" fmla="*/ 16 w 681"/>
                  <a:gd name="T9" fmla="*/ 144 h 441"/>
                  <a:gd name="T10" fmla="*/ 25 w 681"/>
                  <a:gd name="T11" fmla="*/ 150 h 441"/>
                  <a:gd name="T12" fmla="*/ 164 w 681"/>
                  <a:gd name="T13" fmla="*/ 221 h 441"/>
                  <a:gd name="T14" fmla="*/ 304 w 681"/>
                  <a:gd name="T15" fmla="*/ 292 h 441"/>
                  <a:gd name="T16" fmla="*/ 444 w 681"/>
                  <a:gd name="T17" fmla="*/ 363 h 441"/>
                  <a:gd name="T18" fmla="*/ 584 w 681"/>
                  <a:gd name="T19" fmla="*/ 434 h 441"/>
                  <a:gd name="T20" fmla="*/ 593 w 681"/>
                  <a:gd name="T21" fmla="*/ 437 h 441"/>
                  <a:gd name="T22" fmla="*/ 635 w 681"/>
                  <a:gd name="T23" fmla="*/ 417 h 441"/>
                  <a:gd name="T24" fmla="*/ 673 w 681"/>
                  <a:gd name="T25" fmla="*/ 342 h 441"/>
                  <a:gd name="T26" fmla="*/ 665 w 681"/>
                  <a:gd name="T27" fmla="*/ 296 h 441"/>
                  <a:gd name="T28" fmla="*/ 656 w 681"/>
                  <a:gd name="T29" fmla="*/ 290 h 441"/>
                  <a:gd name="T30" fmla="*/ 97 w 681"/>
                  <a:gd name="T31" fmla="*/ 6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81" h="441">
                    <a:moveTo>
                      <a:pt x="97" y="6"/>
                    </a:moveTo>
                    <a:cubicBezTo>
                      <a:pt x="94" y="5"/>
                      <a:pt x="91" y="4"/>
                      <a:pt x="88" y="3"/>
                    </a:cubicBezTo>
                    <a:cubicBezTo>
                      <a:pt x="71" y="0"/>
                      <a:pt x="54" y="7"/>
                      <a:pt x="46" y="23"/>
                    </a:cubicBezTo>
                    <a:cubicBezTo>
                      <a:pt x="8" y="98"/>
                      <a:pt x="8" y="98"/>
                      <a:pt x="8" y="98"/>
                    </a:cubicBezTo>
                    <a:cubicBezTo>
                      <a:pt x="0" y="114"/>
                      <a:pt x="4" y="133"/>
                      <a:pt x="16" y="144"/>
                    </a:cubicBezTo>
                    <a:cubicBezTo>
                      <a:pt x="19" y="147"/>
                      <a:pt x="22" y="148"/>
                      <a:pt x="25" y="150"/>
                    </a:cubicBezTo>
                    <a:cubicBezTo>
                      <a:pt x="164" y="221"/>
                      <a:pt x="164" y="221"/>
                      <a:pt x="164" y="221"/>
                    </a:cubicBezTo>
                    <a:cubicBezTo>
                      <a:pt x="304" y="292"/>
                      <a:pt x="304" y="292"/>
                      <a:pt x="304" y="292"/>
                    </a:cubicBezTo>
                    <a:cubicBezTo>
                      <a:pt x="444" y="363"/>
                      <a:pt x="444" y="363"/>
                      <a:pt x="444" y="363"/>
                    </a:cubicBezTo>
                    <a:cubicBezTo>
                      <a:pt x="584" y="434"/>
                      <a:pt x="584" y="434"/>
                      <a:pt x="584" y="434"/>
                    </a:cubicBezTo>
                    <a:cubicBezTo>
                      <a:pt x="587" y="435"/>
                      <a:pt x="590" y="436"/>
                      <a:pt x="593" y="437"/>
                    </a:cubicBezTo>
                    <a:cubicBezTo>
                      <a:pt x="610" y="441"/>
                      <a:pt x="627" y="433"/>
                      <a:pt x="635" y="417"/>
                    </a:cubicBezTo>
                    <a:cubicBezTo>
                      <a:pt x="673" y="342"/>
                      <a:pt x="673" y="342"/>
                      <a:pt x="673" y="342"/>
                    </a:cubicBezTo>
                    <a:cubicBezTo>
                      <a:pt x="681" y="326"/>
                      <a:pt x="677" y="307"/>
                      <a:pt x="665" y="296"/>
                    </a:cubicBezTo>
                    <a:cubicBezTo>
                      <a:pt x="662" y="293"/>
                      <a:pt x="659" y="292"/>
                      <a:pt x="656" y="290"/>
                    </a:cubicBezTo>
                    <a:lnTo>
                      <a:pt x="97" y="6"/>
                    </a:lnTo>
                    <a:close/>
                  </a:path>
                </a:pathLst>
              </a:custGeom>
              <a:solidFill>
                <a:srgbClr val="4140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9" name="Freeform 66"/>
              <p:cNvSpPr>
                <a:spLocks/>
              </p:cNvSpPr>
              <p:nvPr/>
            </p:nvSpPr>
            <p:spPr bwMode="auto">
              <a:xfrm>
                <a:off x="8201025" y="5164138"/>
                <a:ext cx="436562" cy="322263"/>
              </a:xfrm>
              <a:custGeom>
                <a:avLst/>
                <a:gdLst>
                  <a:gd name="T0" fmla="*/ 138 w 275"/>
                  <a:gd name="T1" fmla="*/ 70 h 203"/>
                  <a:gd name="T2" fmla="*/ 71 w 275"/>
                  <a:gd name="T3" fmla="*/ 36 h 203"/>
                  <a:gd name="T4" fmla="*/ 0 w 275"/>
                  <a:gd name="T5" fmla="*/ 0 h 203"/>
                  <a:gd name="T6" fmla="*/ 20 w 275"/>
                  <a:gd name="T7" fmla="*/ 135 h 203"/>
                  <a:gd name="T8" fmla="*/ 155 w 275"/>
                  <a:gd name="T9" fmla="*/ 203 h 203"/>
                  <a:gd name="T10" fmla="*/ 275 w 275"/>
                  <a:gd name="T11" fmla="*/ 140 h 203"/>
                  <a:gd name="T12" fmla="*/ 204 w 275"/>
                  <a:gd name="T13" fmla="*/ 104 h 203"/>
                  <a:gd name="T14" fmla="*/ 138 w 275"/>
                  <a:gd name="T15" fmla="*/ 70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5" h="203">
                    <a:moveTo>
                      <a:pt x="138" y="70"/>
                    </a:moveTo>
                    <a:lnTo>
                      <a:pt x="71" y="36"/>
                    </a:lnTo>
                    <a:lnTo>
                      <a:pt x="0" y="0"/>
                    </a:lnTo>
                    <a:lnTo>
                      <a:pt x="20" y="135"/>
                    </a:lnTo>
                    <a:lnTo>
                      <a:pt x="155" y="203"/>
                    </a:lnTo>
                    <a:lnTo>
                      <a:pt x="275" y="140"/>
                    </a:lnTo>
                    <a:lnTo>
                      <a:pt x="204" y="104"/>
                    </a:lnTo>
                    <a:lnTo>
                      <a:pt x="138" y="7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0" name="Freeform 67"/>
              <p:cNvSpPr>
                <a:spLocks/>
              </p:cNvSpPr>
              <p:nvPr/>
            </p:nvSpPr>
            <p:spPr bwMode="auto">
              <a:xfrm>
                <a:off x="8232775" y="5378450"/>
                <a:ext cx="214312" cy="193675"/>
              </a:xfrm>
              <a:custGeom>
                <a:avLst/>
                <a:gdLst>
                  <a:gd name="T0" fmla="*/ 32 w 281"/>
                  <a:gd name="T1" fmla="*/ 212 h 255"/>
                  <a:gd name="T2" fmla="*/ 90 w 281"/>
                  <a:gd name="T3" fmla="*/ 242 h 255"/>
                  <a:gd name="T4" fmla="*/ 281 w 281"/>
                  <a:gd name="T5" fmla="*/ 142 h 255"/>
                  <a:gd name="T6" fmla="*/ 0 w 281"/>
                  <a:gd name="T7" fmla="*/ 0 h 255"/>
                  <a:gd name="T8" fmla="*/ 32 w 281"/>
                  <a:gd name="T9" fmla="*/ 212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1" h="255">
                    <a:moveTo>
                      <a:pt x="32" y="212"/>
                    </a:moveTo>
                    <a:cubicBezTo>
                      <a:pt x="36" y="240"/>
                      <a:pt x="66" y="255"/>
                      <a:pt x="90" y="242"/>
                    </a:cubicBezTo>
                    <a:cubicBezTo>
                      <a:pt x="281" y="142"/>
                      <a:pt x="281" y="142"/>
                      <a:pt x="281" y="142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32" y="212"/>
                    </a:lnTo>
                    <a:close/>
                  </a:path>
                </a:pathLst>
              </a:custGeom>
              <a:solidFill>
                <a:srgbClr val="4140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1" name="Freeform 68"/>
              <p:cNvSpPr>
                <a:spLocks/>
              </p:cNvSpPr>
              <p:nvPr/>
            </p:nvSpPr>
            <p:spPr bwMode="auto">
              <a:xfrm>
                <a:off x="8524875" y="4583113"/>
                <a:ext cx="492125" cy="803275"/>
              </a:xfrm>
              <a:custGeom>
                <a:avLst/>
                <a:gdLst>
                  <a:gd name="T0" fmla="*/ 498 w 647"/>
                  <a:gd name="T1" fmla="*/ 0 h 1056"/>
                  <a:gd name="T2" fmla="*/ 0 w 647"/>
                  <a:gd name="T3" fmla="*/ 981 h 1056"/>
                  <a:gd name="T4" fmla="*/ 148 w 647"/>
                  <a:gd name="T5" fmla="*/ 1056 h 1056"/>
                  <a:gd name="T6" fmla="*/ 647 w 647"/>
                  <a:gd name="T7" fmla="*/ 74 h 1056"/>
                  <a:gd name="T8" fmla="*/ 638 w 647"/>
                  <a:gd name="T9" fmla="*/ 71 h 1056"/>
                  <a:gd name="T10" fmla="*/ 498 w 647"/>
                  <a:gd name="T11" fmla="*/ 0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7" h="1056">
                    <a:moveTo>
                      <a:pt x="498" y="0"/>
                    </a:moveTo>
                    <a:cubicBezTo>
                      <a:pt x="0" y="981"/>
                      <a:pt x="0" y="981"/>
                      <a:pt x="0" y="981"/>
                    </a:cubicBezTo>
                    <a:cubicBezTo>
                      <a:pt x="148" y="1056"/>
                      <a:pt x="148" y="1056"/>
                      <a:pt x="148" y="1056"/>
                    </a:cubicBezTo>
                    <a:cubicBezTo>
                      <a:pt x="647" y="74"/>
                      <a:pt x="647" y="74"/>
                      <a:pt x="647" y="74"/>
                    </a:cubicBezTo>
                    <a:cubicBezTo>
                      <a:pt x="644" y="73"/>
                      <a:pt x="641" y="72"/>
                      <a:pt x="638" y="71"/>
                    </a:cubicBezTo>
                    <a:lnTo>
                      <a:pt x="498" y="0"/>
                    </a:lnTo>
                    <a:close/>
                  </a:path>
                </a:pathLst>
              </a:custGeom>
              <a:solidFill>
                <a:srgbClr val="FBC1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" name="Freeform 69"/>
              <p:cNvSpPr>
                <a:spLocks/>
              </p:cNvSpPr>
              <p:nvPr/>
            </p:nvSpPr>
            <p:spPr bwMode="auto">
              <a:xfrm>
                <a:off x="8313738" y="4475163"/>
                <a:ext cx="484187" cy="800100"/>
              </a:xfrm>
              <a:custGeom>
                <a:avLst/>
                <a:gdLst>
                  <a:gd name="T0" fmla="*/ 67 w 305"/>
                  <a:gd name="T1" fmla="*/ 504 h 504"/>
                  <a:gd name="T2" fmla="*/ 305 w 305"/>
                  <a:gd name="T3" fmla="*/ 34 h 504"/>
                  <a:gd name="T4" fmla="*/ 238 w 305"/>
                  <a:gd name="T5" fmla="*/ 0 h 504"/>
                  <a:gd name="T6" fmla="*/ 0 w 305"/>
                  <a:gd name="T7" fmla="*/ 470 h 504"/>
                  <a:gd name="T8" fmla="*/ 67 w 305"/>
                  <a:gd name="T9" fmla="*/ 504 h 5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5" h="504">
                    <a:moveTo>
                      <a:pt x="67" y="504"/>
                    </a:moveTo>
                    <a:lnTo>
                      <a:pt x="305" y="34"/>
                    </a:lnTo>
                    <a:lnTo>
                      <a:pt x="238" y="0"/>
                    </a:lnTo>
                    <a:lnTo>
                      <a:pt x="0" y="470"/>
                    </a:lnTo>
                    <a:lnTo>
                      <a:pt x="67" y="504"/>
                    </a:lnTo>
                    <a:close/>
                  </a:path>
                </a:pathLst>
              </a:custGeom>
              <a:solidFill>
                <a:srgbClr val="FBC1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3" name="Freeform 70"/>
              <p:cNvSpPr>
                <a:spLocks/>
              </p:cNvSpPr>
              <p:nvPr/>
            </p:nvSpPr>
            <p:spPr bwMode="auto">
              <a:xfrm>
                <a:off x="8420100" y="4529138"/>
                <a:ext cx="484187" cy="800100"/>
              </a:xfrm>
              <a:custGeom>
                <a:avLst/>
                <a:gdLst>
                  <a:gd name="T0" fmla="*/ 66 w 305"/>
                  <a:gd name="T1" fmla="*/ 504 h 504"/>
                  <a:gd name="T2" fmla="*/ 305 w 305"/>
                  <a:gd name="T3" fmla="*/ 34 h 504"/>
                  <a:gd name="T4" fmla="*/ 238 w 305"/>
                  <a:gd name="T5" fmla="*/ 0 h 504"/>
                  <a:gd name="T6" fmla="*/ 0 w 305"/>
                  <a:gd name="T7" fmla="*/ 470 h 504"/>
                  <a:gd name="T8" fmla="*/ 66 w 305"/>
                  <a:gd name="T9" fmla="*/ 504 h 5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5" h="504">
                    <a:moveTo>
                      <a:pt x="66" y="504"/>
                    </a:moveTo>
                    <a:lnTo>
                      <a:pt x="305" y="34"/>
                    </a:lnTo>
                    <a:lnTo>
                      <a:pt x="238" y="0"/>
                    </a:lnTo>
                    <a:lnTo>
                      <a:pt x="0" y="470"/>
                    </a:lnTo>
                    <a:lnTo>
                      <a:pt x="66" y="504"/>
                    </a:lnTo>
                    <a:close/>
                  </a:path>
                </a:pathLst>
              </a:custGeom>
              <a:solidFill>
                <a:srgbClr val="F5A3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4" name="Freeform 71"/>
              <p:cNvSpPr>
                <a:spLocks/>
              </p:cNvSpPr>
              <p:nvPr/>
            </p:nvSpPr>
            <p:spPr bwMode="auto">
              <a:xfrm>
                <a:off x="8201026" y="4415218"/>
                <a:ext cx="503242" cy="812428"/>
              </a:xfrm>
              <a:custGeom>
                <a:avLst/>
                <a:gdLst>
                  <a:gd name="T0" fmla="*/ 646 w 646"/>
                  <a:gd name="T1" fmla="*/ 77 h 1058"/>
                  <a:gd name="T2" fmla="*/ 507 w 646"/>
                  <a:gd name="T3" fmla="*/ 6 h 1058"/>
                  <a:gd name="T4" fmla="*/ 498 w 646"/>
                  <a:gd name="T5" fmla="*/ 0 h 1058"/>
                  <a:gd name="T6" fmla="*/ 0 w 646"/>
                  <a:gd name="T7" fmla="*/ 983 h 1058"/>
                  <a:gd name="T8" fmla="*/ 148 w 646"/>
                  <a:gd name="T9" fmla="*/ 1058 h 1058"/>
                  <a:gd name="T10" fmla="*/ 646 w 646"/>
                  <a:gd name="T11" fmla="*/ 77 h 1058"/>
                  <a:gd name="connsiteX0" fmla="*/ 10259 w 10259"/>
                  <a:gd name="connsiteY0" fmla="*/ 861 h 10015"/>
                  <a:gd name="connsiteX1" fmla="*/ 7848 w 10259"/>
                  <a:gd name="connsiteY1" fmla="*/ 72 h 10015"/>
                  <a:gd name="connsiteX2" fmla="*/ 7709 w 10259"/>
                  <a:gd name="connsiteY2" fmla="*/ 15 h 10015"/>
                  <a:gd name="connsiteX3" fmla="*/ 0 w 10259"/>
                  <a:gd name="connsiteY3" fmla="*/ 9306 h 10015"/>
                  <a:gd name="connsiteX4" fmla="*/ 2291 w 10259"/>
                  <a:gd name="connsiteY4" fmla="*/ 10015 h 10015"/>
                  <a:gd name="connsiteX5" fmla="*/ 10259 w 10259"/>
                  <a:gd name="connsiteY5" fmla="*/ 861 h 10015"/>
                  <a:gd name="connsiteX0" fmla="*/ 10259 w 10259"/>
                  <a:gd name="connsiteY0" fmla="*/ 861 h 10094"/>
                  <a:gd name="connsiteX1" fmla="*/ 7848 w 10259"/>
                  <a:gd name="connsiteY1" fmla="*/ 72 h 10094"/>
                  <a:gd name="connsiteX2" fmla="*/ 7709 w 10259"/>
                  <a:gd name="connsiteY2" fmla="*/ 15 h 10094"/>
                  <a:gd name="connsiteX3" fmla="*/ 0 w 10259"/>
                  <a:gd name="connsiteY3" fmla="*/ 9306 h 10094"/>
                  <a:gd name="connsiteX4" fmla="*/ 2615 w 10259"/>
                  <a:gd name="connsiteY4" fmla="*/ 10094 h 10094"/>
                  <a:gd name="connsiteX5" fmla="*/ 10259 w 10259"/>
                  <a:gd name="connsiteY5" fmla="*/ 861 h 100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259" h="10094">
                    <a:moveTo>
                      <a:pt x="10259" y="861"/>
                    </a:moveTo>
                    <a:cubicBezTo>
                      <a:pt x="8107" y="190"/>
                      <a:pt x="8273" y="213"/>
                      <a:pt x="7848" y="72"/>
                    </a:cubicBezTo>
                    <a:cubicBezTo>
                      <a:pt x="7423" y="-69"/>
                      <a:pt x="7755" y="43"/>
                      <a:pt x="7709" y="15"/>
                    </a:cubicBezTo>
                    <a:lnTo>
                      <a:pt x="0" y="9306"/>
                    </a:lnTo>
                    <a:lnTo>
                      <a:pt x="2615" y="10094"/>
                    </a:lnTo>
                    <a:lnTo>
                      <a:pt x="10259" y="861"/>
                    </a:lnTo>
                    <a:close/>
                  </a:path>
                </a:pathLst>
              </a:custGeom>
              <a:solidFill>
                <a:srgbClr val="F5A3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5" name="Freeform 72"/>
              <p:cNvSpPr>
                <a:spLocks/>
              </p:cNvSpPr>
              <p:nvPr/>
            </p:nvSpPr>
            <p:spPr bwMode="auto">
              <a:xfrm>
                <a:off x="8632825" y="4205288"/>
                <a:ext cx="474662" cy="327025"/>
              </a:xfrm>
              <a:custGeom>
                <a:avLst/>
                <a:gdLst>
                  <a:gd name="T0" fmla="*/ 0 w 625"/>
                  <a:gd name="T1" fmla="*/ 138 h 431"/>
                  <a:gd name="T2" fmla="*/ 9 w 625"/>
                  <a:gd name="T3" fmla="*/ 141 h 431"/>
                  <a:gd name="T4" fmla="*/ 568 w 625"/>
                  <a:gd name="T5" fmla="*/ 425 h 431"/>
                  <a:gd name="T6" fmla="*/ 577 w 625"/>
                  <a:gd name="T7" fmla="*/ 431 h 431"/>
                  <a:gd name="T8" fmla="*/ 483 w 625"/>
                  <a:gd name="T9" fmla="*/ 154 h 431"/>
                  <a:gd name="T10" fmla="*/ 279 w 625"/>
                  <a:gd name="T11" fmla="*/ 51 h 431"/>
                  <a:gd name="T12" fmla="*/ 0 w 625"/>
                  <a:gd name="T13" fmla="*/ 138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5" h="431">
                    <a:moveTo>
                      <a:pt x="0" y="138"/>
                    </a:moveTo>
                    <a:cubicBezTo>
                      <a:pt x="3" y="139"/>
                      <a:pt x="6" y="140"/>
                      <a:pt x="9" y="141"/>
                    </a:cubicBezTo>
                    <a:cubicBezTo>
                      <a:pt x="568" y="425"/>
                      <a:pt x="568" y="425"/>
                      <a:pt x="568" y="425"/>
                    </a:cubicBezTo>
                    <a:cubicBezTo>
                      <a:pt x="571" y="427"/>
                      <a:pt x="574" y="428"/>
                      <a:pt x="577" y="431"/>
                    </a:cubicBezTo>
                    <a:cubicBezTo>
                      <a:pt x="625" y="329"/>
                      <a:pt x="584" y="206"/>
                      <a:pt x="483" y="154"/>
                    </a:cubicBezTo>
                    <a:cubicBezTo>
                      <a:pt x="279" y="51"/>
                      <a:pt x="279" y="51"/>
                      <a:pt x="279" y="51"/>
                    </a:cubicBezTo>
                    <a:cubicBezTo>
                      <a:pt x="178" y="0"/>
                      <a:pt x="53" y="39"/>
                      <a:pt x="0" y="138"/>
                    </a:cubicBezTo>
                    <a:close/>
                  </a:path>
                </a:pathLst>
              </a:custGeom>
              <a:solidFill>
                <a:srgbClr val="FFE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15" name="矩形 14"/>
          <p:cNvSpPr/>
          <p:nvPr/>
        </p:nvSpPr>
        <p:spPr>
          <a:xfrm>
            <a:off x="3178578" y="1410645"/>
            <a:ext cx="57038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研究人员采用</a:t>
            </a:r>
            <a:r>
              <a:rPr lang="en-US" altLang="zh-CN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</a:t>
            </a:r>
            <a:r>
              <a:rPr lang="zh-CN" altLang="en-US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项标准测试对认知功能进行评定，包括</a:t>
            </a:r>
            <a:endParaRPr lang="zh-CN" altLang="en-US" dirty="0">
              <a:solidFill>
                <a:schemeClr val="accent1"/>
              </a:solidFill>
            </a:endParaRPr>
          </a:p>
        </p:txBody>
      </p:sp>
      <p:sp>
        <p:nvSpPr>
          <p:cNvPr id="107" name="椭圆 106"/>
          <p:cNvSpPr/>
          <p:nvPr/>
        </p:nvSpPr>
        <p:spPr>
          <a:xfrm>
            <a:off x="2779719" y="2107081"/>
            <a:ext cx="1813720" cy="1813718"/>
          </a:xfrm>
          <a:prstGeom prst="ellipse">
            <a:avLst/>
          </a:prstGeom>
          <a:solidFill>
            <a:schemeClr val="accent4"/>
          </a:solidFill>
          <a:ln w="38100">
            <a:solidFill>
              <a:srgbClr val="6561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2902447" y="3886501"/>
            <a:ext cx="1458433" cy="484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accent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推理能力</a:t>
            </a:r>
            <a:endParaRPr lang="zh-CN" altLang="en-US" sz="1400" dirty="0">
              <a:solidFill>
                <a:schemeClr val="accent4"/>
              </a:solidFill>
            </a:endParaRPr>
          </a:p>
        </p:txBody>
      </p:sp>
      <p:grpSp>
        <p:nvGrpSpPr>
          <p:cNvPr id="118" name="组合 117"/>
          <p:cNvGrpSpPr/>
          <p:nvPr/>
        </p:nvGrpSpPr>
        <p:grpSpPr>
          <a:xfrm>
            <a:off x="3077580" y="2168011"/>
            <a:ext cx="1168356" cy="1479814"/>
            <a:chOff x="3238500" y="4106863"/>
            <a:chExt cx="1173162" cy="1485900"/>
          </a:xfrm>
        </p:grpSpPr>
        <p:sp>
          <p:nvSpPr>
            <p:cNvPr id="60" name="Freeform 27"/>
            <p:cNvSpPr>
              <a:spLocks/>
            </p:cNvSpPr>
            <p:nvPr/>
          </p:nvSpPr>
          <p:spPr bwMode="auto">
            <a:xfrm>
              <a:off x="3238500" y="4106863"/>
              <a:ext cx="1060450" cy="1262063"/>
            </a:xfrm>
            <a:custGeom>
              <a:avLst/>
              <a:gdLst>
                <a:gd name="T0" fmla="*/ 881 w 1397"/>
                <a:gd name="T1" fmla="*/ 1661 h 1661"/>
                <a:gd name="T2" fmla="*/ 43 w 1397"/>
                <a:gd name="T3" fmla="*/ 894 h 1661"/>
                <a:gd name="T4" fmla="*/ 1031 w 1397"/>
                <a:gd name="T5" fmla="*/ 424 h 1661"/>
                <a:gd name="T6" fmla="*/ 1308 w 1397"/>
                <a:gd name="T7" fmla="*/ 1389 h 1661"/>
                <a:gd name="T8" fmla="*/ 881 w 1397"/>
                <a:gd name="T9" fmla="*/ 1661 h 1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7" h="1661">
                  <a:moveTo>
                    <a:pt x="881" y="1661"/>
                  </a:moveTo>
                  <a:cubicBezTo>
                    <a:pt x="632" y="1362"/>
                    <a:pt x="106" y="1477"/>
                    <a:pt x="43" y="894"/>
                  </a:cubicBezTo>
                  <a:cubicBezTo>
                    <a:pt x="0" y="501"/>
                    <a:pt x="554" y="0"/>
                    <a:pt x="1031" y="424"/>
                  </a:cubicBezTo>
                  <a:cubicBezTo>
                    <a:pt x="1397" y="751"/>
                    <a:pt x="1124" y="1011"/>
                    <a:pt x="1308" y="1389"/>
                  </a:cubicBezTo>
                  <a:lnTo>
                    <a:pt x="881" y="1661"/>
                  </a:lnTo>
                  <a:close/>
                </a:path>
              </a:pathLst>
            </a:custGeom>
            <a:solidFill>
              <a:srgbClr val="FBB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28"/>
            <p:cNvSpPr>
              <a:spLocks noEditPoints="1"/>
            </p:cNvSpPr>
            <p:nvPr/>
          </p:nvSpPr>
          <p:spPr bwMode="auto">
            <a:xfrm>
              <a:off x="3486150" y="4537075"/>
              <a:ext cx="925512" cy="1055688"/>
            </a:xfrm>
            <a:custGeom>
              <a:avLst/>
              <a:gdLst>
                <a:gd name="T0" fmla="*/ 1106 w 1219"/>
                <a:gd name="T1" fmla="*/ 1017 h 1388"/>
                <a:gd name="T2" fmla="*/ 1049 w 1219"/>
                <a:gd name="T3" fmla="*/ 927 h 1388"/>
                <a:gd name="T4" fmla="*/ 981 w 1219"/>
                <a:gd name="T5" fmla="*/ 822 h 1388"/>
                <a:gd name="T6" fmla="*/ 881 w 1219"/>
                <a:gd name="T7" fmla="*/ 886 h 1388"/>
                <a:gd name="T8" fmla="*/ 699 w 1219"/>
                <a:gd name="T9" fmla="*/ 522 h 1388"/>
                <a:gd name="T10" fmla="*/ 580 w 1219"/>
                <a:gd name="T11" fmla="*/ 299 h 1388"/>
                <a:gd name="T12" fmla="*/ 457 w 1219"/>
                <a:gd name="T13" fmla="*/ 82 h 1388"/>
                <a:gd name="T14" fmla="*/ 350 w 1219"/>
                <a:gd name="T15" fmla="*/ 1 h 1388"/>
                <a:gd name="T16" fmla="*/ 315 w 1219"/>
                <a:gd name="T17" fmla="*/ 67 h 1388"/>
                <a:gd name="T18" fmla="*/ 338 w 1219"/>
                <a:gd name="T19" fmla="*/ 165 h 1388"/>
                <a:gd name="T20" fmla="*/ 233 w 1219"/>
                <a:gd name="T21" fmla="*/ 137 h 1388"/>
                <a:gd name="T22" fmla="*/ 248 w 1219"/>
                <a:gd name="T23" fmla="*/ 305 h 1388"/>
                <a:gd name="T24" fmla="*/ 251 w 1219"/>
                <a:gd name="T25" fmla="*/ 314 h 1388"/>
                <a:gd name="T26" fmla="*/ 206 w 1219"/>
                <a:gd name="T27" fmla="*/ 273 h 1388"/>
                <a:gd name="T28" fmla="*/ 77 w 1219"/>
                <a:gd name="T29" fmla="*/ 211 h 1388"/>
                <a:gd name="T30" fmla="*/ 95 w 1219"/>
                <a:gd name="T31" fmla="*/ 416 h 1388"/>
                <a:gd name="T32" fmla="*/ 417 w 1219"/>
                <a:gd name="T33" fmla="*/ 810 h 1388"/>
                <a:gd name="T34" fmla="*/ 592 w 1219"/>
                <a:gd name="T35" fmla="*/ 992 h 1388"/>
                <a:gd name="T36" fmla="*/ 636 w 1219"/>
                <a:gd name="T37" fmla="*/ 1042 h 1388"/>
                <a:gd name="T38" fmla="*/ 554 w 1219"/>
                <a:gd name="T39" fmla="*/ 1094 h 1388"/>
                <a:gd name="T40" fmla="*/ 618 w 1219"/>
                <a:gd name="T41" fmla="*/ 1204 h 1388"/>
                <a:gd name="T42" fmla="*/ 675 w 1219"/>
                <a:gd name="T43" fmla="*/ 1300 h 1388"/>
                <a:gd name="T44" fmla="*/ 738 w 1219"/>
                <a:gd name="T45" fmla="*/ 1379 h 1388"/>
                <a:gd name="T46" fmla="*/ 824 w 1219"/>
                <a:gd name="T47" fmla="*/ 1329 h 1388"/>
                <a:gd name="T48" fmla="*/ 940 w 1219"/>
                <a:gd name="T49" fmla="*/ 1363 h 1388"/>
                <a:gd name="T50" fmla="*/ 1053 w 1219"/>
                <a:gd name="T51" fmla="*/ 1297 h 1388"/>
                <a:gd name="T52" fmla="*/ 1075 w 1219"/>
                <a:gd name="T53" fmla="*/ 1178 h 1388"/>
                <a:gd name="T54" fmla="*/ 1154 w 1219"/>
                <a:gd name="T55" fmla="*/ 1120 h 1388"/>
                <a:gd name="T56" fmla="*/ 1106 w 1219"/>
                <a:gd name="T57" fmla="*/ 1017 h 1388"/>
                <a:gd name="T58" fmla="*/ 671 w 1219"/>
                <a:gd name="T59" fmla="*/ 1019 h 1388"/>
                <a:gd name="T60" fmla="*/ 619 w 1219"/>
                <a:gd name="T61" fmla="*/ 964 h 1388"/>
                <a:gd name="T62" fmla="*/ 490 w 1219"/>
                <a:gd name="T63" fmla="*/ 833 h 1388"/>
                <a:gd name="T64" fmla="*/ 220 w 1219"/>
                <a:gd name="T65" fmla="*/ 527 h 1388"/>
                <a:gd name="T66" fmla="*/ 86 w 1219"/>
                <a:gd name="T67" fmla="*/ 281 h 1388"/>
                <a:gd name="T68" fmla="*/ 150 w 1219"/>
                <a:gd name="T69" fmla="*/ 280 h 1388"/>
                <a:gd name="T70" fmla="*/ 225 w 1219"/>
                <a:gd name="T71" fmla="*/ 342 h 1388"/>
                <a:gd name="T72" fmla="*/ 301 w 1219"/>
                <a:gd name="T73" fmla="*/ 427 h 1388"/>
                <a:gd name="T74" fmla="*/ 341 w 1219"/>
                <a:gd name="T75" fmla="*/ 472 h 1388"/>
                <a:gd name="T76" fmla="*/ 341 w 1219"/>
                <a:gd name="T77" fmla="*/ 472 h 1388"/>
                <a:gd name="T78" fmla="*/ 341 w 1219"/>
                <a:gd name="T79" fmla="*/ 472 h 1388"/>
                <a:gd name="T80" fmla="*/ 345 w 1219"/>
                <a:gd name="T81" fmla="*/ 475 h 1388"/>
                <a:gd name="T82" fmla="*/ 369 w 1219"/>
                <a:gd name="T83" fmla="*/ 444 h 1388"/>
                <a:gd name="T84" fmla="*/ 323 w 1219"/>
                <a:gd name="T85" fmla="*/ 393 h 1388"/>
                <a:gd name="T86" fmla="*/ 262 w 1219"/>
                <a:gd name="T87" fmla="*/ 199 h 1388"/>
                <a:gd name="T88" fmla="*/ 351 w 1219"/>
                <a:gd name="T89" fmla="*/ 246 h 1388"/>
                <a:gd name="T90" fmla="*/ 379 w 1219"/>
                <a:gd name="T91" fmla="*/ 281 h 1388"/>
                <a:gd name="T92" fmla="*/ 431 w 1219"/>
                <a:gd name="T93" fmla="*/ 354 h 1388"/>
                <a:gd name="T94" fmla="*/ 458 w 1219"/>
                <a:gd name="T95" fmla="*/ 327 h 1388"/>
                <a:gd name="T96" fmla="*/ 427 w 1219"/>
                <a:gd name="T97" fmla="*/ 277 h 1388"/>
                <a:gd name="T98" fmla="*/ 421 w 1219"/>
                <a:gd name="T99" fmla="*/ 262 h 1388"/>
                <a:gd name="T100" fmla="*/ 382 w 1219"/>
                <a:gd name="T101" fmla="*/ 171 h 1388"/>
                <a:gd name="T102" fmla="*/ 357 w 1219"/>
                <a:gd name="T103" fmla="*/ 86 h 1388"/>
                <a:gd name="T104" fmla="*/ 398 w 1219"/>
                <a:gd name="T105" fmla="*/ 74 h 1388"/>
                <a:gd name="T106" fmla="*/ 459 w 1219"/>
                <a:gd name="T107" fmla="*/ 154 h 1388"/>
                <a:gd name="T108" fmla="*/ 546 w 1219"/>
                <a:gd name="T109" fmla="*/ 319 h 1388"/>
                <a:gd name="T110" fmla="*/ 728 w 1219"/>
                <a:gd name="T111" fmla="*/ 661 h 1388"/>
                <a:gd name="T112" fmla="*/ 849 w 1219"/>
                <a:gd name="T113" fmla="*/ 906 h 1388"/>
                <a:gd name="T114" fmla="*/ 671 w 1219"/>
                <a:gd name="T115" fmla="*/ 1019 h 1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19" h="1388">
                  <a:moveTo>
                    <a:pt x="1106" y="1017"/>
                  </a:moveTo>
                  <a:cubicBezTo>
                    <a:pt x="1106" y="1017"/>
                    <a:pt x="1135" y="921"/>
                    <a:pt x="1049" y="927"/>
                  </a:cubicBezTo>
                  <a:cubicBezTo>
                    <a:pt x="1049" y="927"/>
                    <a:pt x="1082" y="817"/>
                    <a:pt x="981" y="822"/>
                  </a:cubicBezTo>
                  <a:cubicBezTo>
                    <a:pt x="881" y="886"/>
                    <a:pt x="881" y="886"/>
                    <a:pt x="881" y="886"/>
                  </a:cubicBezTo>
                  <a:cubicBezTo>
                    <a:pt x="818" y="765"/>
                    <a:pt x="762" y="642"/>
                    <a:pt x="699" y="522"/>
                  </a:cubicBezTo>
                  <a:cubicBezTo>
                    <a:pt x="660" y="447"/>
                    <a:pt x="620" y="373"/>
                    <a:pt x="580" y="299"/>
                  </a:cubicBezTo>
                  <a:cubicBezTo>
                    <a:pt x="542" y="226"/>
                    <a:pt x="507" y="148"/>
                    <a:pt x="457" y="82"/>
                  </a:cubicBezTo>
                  <a:cubicBezTo>
                    <a:pt x="430" y="47"/>
                    <a:pt x="398" y="0"/>
                    <a:pt x="350" y="1"/>
                  </a:cubicBezTo>
                  <a:cubicBezTo>
                    <a:pt x="317" y="2"/>
                    <a:pt x="313" y="43"/>
                    <a:pt x="315" y="67"/>
                  </a:cubicBezTo>
                  <a:cubicBezTo>
                    <a:pt x="317" y="100"/>
                    <a:pt x="327" y="133"/>
                    <a:pt x="338" y="165"/>
                  </a:cubicBezTo>
                  <a:cubicBezTo>
                    <a:pt x="300" y="129"/>
                    <a:pt x="260" y="108"/>
                    <a:pt x="233" y="137"/>
                  </a:cubicBezTo>
                  <a:cubicBezTo>
                    <a:pt x="199" y="173"/>
                    <a:pt x="235" y="268"/>
                    <a:pt x="248" y="305"/>
                  </a:cubicBezTo>
                  <a:cubicBezTo>
                    <a:pt x="249" y="308"/>
                    <a:pt x="250" y="311"/>
                    <a:pt x="251" y="314"/>
                  </a:cubicBezTo>
                  <a:cubicBezTo>
                    <a:pt x="237" y="300"/>
                    <a:pt x="222" y="286"/>
                    <a:pt x="206" y="273"/>
                  </a:cubicBezTo>
                  <a:cubicBezTo>
                    <a:pt x="170" y="244"/>
                    <a:pt x="126" y="201"/>
                    <a:pt x="77" y="211"/>
                  </a:cubicBezTo>
                  <a:cubicBezTo>
                    <a:pt x="0" y="226"/>
                    <a:pt x="78" y="384"/>
                    <a:pt x="95" y="416"/>
                  </a:cubicBezTo>
                  <a:cubicBezTo>
                    <a:pt x="176" y="563"/>
                    <a:pt x="300" y="691"/>
                    <a:pt x="417" y="810"/>
                  </a:cubicBezTo>
                  <a:cubicBezTo>
                    <a:pt x="475" y="871"/>
                    <a:pt x="534" y="931"/>
                    <a:pt x="592" y="992"/>
                  </a:cubicBezTo>
                  <a:cubicBezTo>
                    <a:pt x="604" y="1004"/>
                    <a:pt x="619" y="1024"/>
                    <a:pt x="636" y="1042"/>
                  </a:cubicBezTo>
                  <a:cubicBezTo>
                    <a:pt x="554" y="1094"/>
                    <a:pt x="554" y="1094"/>
                    <a:pt x="554" y="1094"/>
                  </a:cubicBezTo>
                  <a:cubicBezTo>
                    <a:pt x="554" y="1094"/>
                    <a:pt x="497" y="1179"/>
                    <a:pt x="618" y="1204"/>
                  </a:cubicBezTo>
                  <a:cubicBezTo>
                    <a:pt x="618" y="1204"/>
                    <a:pt x="568" y="1290"/>
                    <a:pt x="675" y="1300"/>
                  </a:cubicBezTo>
                  <a:cubicBezTo>
                    <a:pt x="675" y="1300"/>
                    <a:pt x="636" y="1388"/>
                    <a:pt x="738" y="1379"/>
                  </a:cubicBezTo>
                  <a:cubicBezTo>
                    <a:pt x="824" y="1329"/>
                    <a:pt x="824" y="1329"/>
                    <a:pt x="824" y="1329"/>
                  </a:cubicBezTo>
                  <a:cubicBezTo>
                    <a:pt x="940" y="1363"/>
                    <a:pt x="940" y="1363"/>
                    <a:pt x="940" y="1363"/>
                  </a:cubicBezTo>
                  <a:cubicBezTo>
                    <a:pt x="1053" y="1297"/>
                    <a:pt x="1053" y="1297"/>
                    <a:pt x="1053" y="1297"/>
                  </a:cubicBezTo>
                  <a:cubicBezTo>
                    <a:pt x="1075" y="1178"/>
                    <a:pt x="1075" y="1178"/>
                    <a:pt x="1075" y="1178"/>
                  </a:cubicBezTo>
                  <a:cubicBezTo>
                    <a:pt x="1154" y="1120"/>
                    <a:pt x="1154" y="1120"/>
                    <a:pt x="1154" y="1120"/>
                  </a:cubicBezTo>
                  <a:cubicBezTo>
                    <a:pt x="1154" y="1120"/>
                    <a:pt x="1219" y="1017"/>
                    <a:pt x="1106" y="1017"/>
                  </a:cubicBezTo>
                  <a:close/>
                  <a:moveTo>
                    <a:pt x="671" y="1019"/>
                  </a:moveTo>
                  <a:cubicBezTo>
                    <a:pt x="653" y="1002"/>
                    <a:pt x="636" y="981"/>
                    <a:pt x="619" y="964"/>
                  </a:cubicBezTo>
                  <a:cubicBezTo>
                    <a:pt x="577" y="919"/>
                    <a:pt x="532" y="878"/>
                    <a:pt x="490" y="833"/>
                  </a:cubicBezTo>
                  <a:cubicBezTo>
                    <a:pt x="397" y="733"/>
                    <a:pt x="301" y="637"/>
                    <a:pt x="220" y="527"/>
                  </a:cubicBezTo>
                  <a:cubicBezTo>
                    <a:pt x="163" y="451"/>
                    <a:pt x="106" y="376"/>
                    <a:pt x="86" y="281"/>
                  </a:cubicBezTo>
                  <a:cubicBezTo>
                    <a:pt x="76" y="230"/>
                    <a:pt x="134" y="268"/>
                    <a:pt x="150" y="280"/>
                  </a:cubicBezTo>
                  <a:cubicBezTo>
                    <a:pt x="177" y="299"/>
                    <a:pt x="201" y="320"/>
                    <a:pt x="225" y="342"/>
                  </a:cubicBezTo>
                  <a:cubicBezTo>
                    <a:pt x="252" y="369"/>
                    <a:pt x="276" y="398"/>
                    <a:pt x="301" y="427"/>
                  </a:cubicBezTo>
                  <a:cubicBezTo>
                    <a:pt x="312" y="444"/>
                    <a:pt x="325" y="460"/>
                    <a:pt x="341" y="472"/>
                  </a:cubicBezTo>
                  <a:cubicBezTo>
                    <a:pt x="341" y="472"/>
                    <a:pt x="341" y="472"/>
                    <a:pt x="341" y="472"/>
                  </a:cubicBezTo>
                  <a:cubicBezTo>
                    <a:pt x="341" y="472"/>
                    <a:pt x="341" y="472"/>
                    <a:pt x="341" y="472"/>
                  </a:cubicBezTo>
                  <a:cubicBezTo>
                    <a:pt x="343" y="473"/>
                    <a:pt x="344" y="474"/>
                    <a:pt x="345" y="475"/>
                  </a:cubicBezTo>
                  <a:cubicBezTo>
                    <a:pt x="364" y="488"/>
                    <a:pt x="383" y="459"/>
                    <a:pt x="369" y="444"/>
                  </a:cubicBezTo>
                  <a:cubicBezTo>
                    <a:pt x="353" y="427"/>
                    <a:pt x="338" y="410"/>
                    <a:pt x="323" y="393"/>
                  </a:cubicBezTo>
                  <a:cubicBezTo>
                    <a:pt x="288" y="336"/>
                    <a:pt x="268" y="252"/>
                    <a:pt x="262" y="199"/>
                  </a:cubicBezTo>
                  <a:cubicBezTo>
                    <a:pt x="255" y="135"/>
                    <a:pt x="340" y="233"/>
                    <a:pt x="351" y="246"/>
                  </a:cubicBezTo>
                  <a:cubicBezTo>
                    <a:pt x="361" y="257"/>
                    <a:pt x="370" y="269"/>
                    <a:pt x="379" y="281"/>
                  </a:cubicBezTo>
                  <a:cubicBezTo>
                    <a:pt x="392" y="310"/>
                    <a:pt x="409" y="337"/>
                    <a:pt x="431" y="354"/>
                  </a:cubicBezTo>
                  <a:cubicBezTo>
                    <a:pt x="448" y="366"/>
                    <a:pt x="467" y="342"/>
                    <a:pt x="458" y="327"/>
                  </a:cubicBezTo>
                  <a:cubicBezTo>
                    <a:pt x="452" y="316"/>
                    <a:pt x="441" y="298"/>
                    <a:pt x="427" y="277"/>
                  </a:cubicBezTo>
                  <a:cubicBezTo>
                    <a:pt x="425" y="272"/>
                    <a:pt x="423" y="267"/>
                    <a:pt x="421" y="262"/>
                  </a:cubicBezTo>
                  <a:cubicBezTo>
                    <a:pt x="404" y="233"/>
                    <a:pt x="392" y="203"/>
                    <a:pt x="382" y="171"/>
                  </a:cubicBezTo>
                  <a:cubicBezTo>
                    <a:pt x="372" y="143"/>
                    <a:pt x="364" y="115"/>
                    <a:pt x="357" y="86"/>
                  </a:cubicBezTo>
                  <a:cubicBezTo>
                    <a:pt x="348" y="45"/>
                    <a:pt x="374" y="46"/>
                    <a:pt x="398" y="74"/>
                  </a:cubicBezTo>
                  <a:cubicBezTo>
                    <a:pt x="419" y="100"/>
                    <a:pt x="441" y="125"/>
                    <a:pt x="459" y="154"/>
                  </a:cubicBezTo>
                  <a:cubicBezTo>
                    <a:pt x="491" y="207"/>
                    <a:pt x="518" y="264"/>
                    <a:pt x="546" y="319"/>
                  </a:cubicBezTo>
                  <a:cubicBezTo>
                    <a:pt x="606" y="434"/>
                    <a:pt x="667" y="547"/>
                    <a:pt x="728" y="661"/>
                  </a:cubicBezTo>
                  <a:cubicBezTo>
                    <a:pt x="772" y="741"/>
                    <a:pt x="809" y="824"/>
                    <a:pt x="849" y="906"/>
                  </a:cubicBezTo>
                  <a:lnTo>
                    <a:pt x="671" y="1019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29"/>
            <p:cNvSpPr>
              <a:spLocks/>
            </p:cNvSpPr>
            <p:nvPr/>
          </p:nvSpPr>
          <p:spPr bwMode="auto">
            <a:xfrm>
              <a:off x="3319463" y="4683125"/>
              <a:ext cx="84137" cy="296863"/>
            </a:xfrm>
            <a:custGeom>
              <a:avLst/>
              <a:gdLst>
                <a:gd name="T0" fmla="*/ 108 w 111"/>
                <a:gd name="T1" fmla="*/ 358 h 389"/>
                <a:gd name="T2" fmla="*/ 72 w 111"/>
                <a:gd name="T3" fmla="*/ 229 h 389"/>
                <a:gd name="T4" fmla="*/ 61 w 111"/>
                <a:gd name="T5" fmla="*/ 129 h 389"/>
                <a:gd name="T6" fmla="*/ 59 w 111"/>
                <a:gd name="T7" fmla="*/ 20 h 389"/>
                <a:gd name="T8" fmla="*/ 37 w 111"/>
                <a:gd name="T9" fmla="*/ 10 h 389"/>
                <a:gd name="T10" fmla="*/ 1 w 111"/>
                <a:gd name="T11" fmla="*/ 118 h 389"/>
                <a:gd name="T12" fmla="*/ 10 w 111"/>
                <a:gd name="T13" fmla="*/ 221 h 389"/>
                <a:gd name="T14" fmla="*/ 72 w 111"/>
                <a:gd name="T15" fmla="*/ 373 h 389"/>
                <a:gd name="T16" fmla="*/ 108 w 111"/>
                <a:gd name="T17" fmla="*/ 358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389">
                  <a:moveTo>
                    <a:pt x="108" y="358"/>
                  </a:moveTo>
                  <a:cubicBezTo>
                    <a:pt x="100" y="314"/>
                    <a:pt x="82" y="272"/>
                    <a:pt x="72" y="229"/>
                  </a:cubicBezTo>
                  <a:cubicBezTo>
                    <a:pt x="64" y="196"/>
                    <a:pt x="62" y="163"/>
                    <a:pt x="61" y="129"/>
                  </a:cubicBezTo>
                  <a:cubicBezTo>
                    <a:pt x="60" y="93"/>
                    <a:pt x="58" y="56"/>
                    <a:pt x="59" y="20"/>
                  </a:cubicBezTo>
                  <a:cubicBezTo>
                    <a:pt x="59" y="8"/>
                    <a:pt x="46" y="0"/>
                    <a:pt x="37" y="10"/>
                  </a:cubicBezTo>
                  <a:cubicBezTo>
                    <a:pt x="8" y="42"/>
                    <a:pt x="0" y="76"/>
                    <a:pt x="1" y="118"/>
                  </a:cubicBezTo>
                  <a:cubicBezTo>
                    <a:pt x="1" y="153"/>
                    <a:pt x="3" y="187"/>
                    <a:pt x="10" y="221"/>
                  </a:cubicBezTo>
                  <a:cubicBezTo>
                    <a:pt x="22" y="275"/>
                    <a:pt x="41" y="327"/>
                    <a:pt x="72" y="373"/>
                  </a:cubicBezTo>
                  <a:cubicBezTo>
                    <a:pt x="82" y="389"/>
                    <a:pt x="111" y="378"/>
                    <a:pt x="108" y="358"/>
                  </a:cubicBezTo>
                  <a:close/>
                </a:path>
              </a:pathLst>
            </a:custGeom>
            <a:solidFill>
              <a:srgbClr val="FDDF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30"/>
            <p:cNvSpPr>
              <a:spLocks/>
            </p:cNvSpPr>
            <p:nvPr/>
          </p:nvSpPr>
          <p:spPr bwMode="auto">
            <a:xfrm>
              <a:off x="3349625" y="4591050"/>
              <a:ext cx="49212" cy="47625"/>
            </a:xfrm>
            <a:custGeom>
              <a:avLst/>
              <a:gdLst>
                <a:gd name="T0" fmla="*/ 40 w 64"/>
                <a:gd name="T1" fmla="*/ 5 h 62"/>
                <a:gd name="T2" fmla="*/ 39 w 64"/>
                <a:gd name="T3" fmla="*/ 4 h 62"/>
                <a:gd name="T4" fmla="*/ 45 w 64"/>
                <a:gd name="T5" fmla="*/ 6 h 62"/>
                <a:gd name="T6" fmla="*/ 12 w 64"/>
                <a:gd name="T7" fmla="*/ 9 h 62"/>
                <a:gd name="T8" fmla="*/ 26 w 64"/>
                <a:gd name="T9" fmla="*/ 4 h 62"/>
                <a:gd name="T10" fmla="*/ 25 w 64"/>
                <a:gd name="T11" fmla="*/ 4 h 62"/>
                <a:gd name="T12" fmla="*/ 3 w 64"/>
                <a:gd name="T13" fmla="*/ 19 h 62"/>
                <a:gd name="T14" fmla="*/ 7 w 64"/>
                <a:gd name="T15" fmla="*/ 46 h 62"/>
                <a:gd name="T16" fmla="*/ 7 w 64"/>
                <a:gd name="T17" fmla="*/ 46 h 62"/>
                <a:gd name="T18" fmla="*/ 2 w 64"/>
                <a:gd name="T19" fmla="*/ 33 h 62"/>
                <a:gd name="T20" fmla="*/ 21 w 64"/>
                <a:gd name="T21" fmla="*/ 57 h 62"/>
                <a:gd name="T22" fmla="*/ 52 w 64"/>
                <a:gd name="T23" fmla="*/ 53 h 62"/>
                <a:gd name="T24" fmla="*/ 63 w 64"/>
                <a:gd name="T25" fmla="*/ 29 h 62"/>
                <a:gd name="T26" fmla="*/ 40 w 64"/>
                <a:gd name="T27" fmla="*/ 5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4" h="62">
                  <a:moveTo>
                    <a:pt x="40" y="5"/>
                  </a:moveTo>
                  <a:cubicBezTo>
                    <a:pt x="39" y="5"/>
                    <a:pt x="39" y="5"/>
                    <a:pt x="39" y="4"/>
                  </a:cubicBezTo>
                  <a:cubicBezTo>
                    <a:pt x="41" y="5"/>
                    <a:pt x="43" y="6"/>
                    <a:pt x="45" y="6"/>
                  </a:cubicBezTo>
                  <a:cubicBezTo>
                    <a:pt x="35" y="3"/>
                    <a:pt x="22" y="0"/>
                    <a:pt x="12" y="9"/>
                  </a:cubicBezTo>
                  <a:cubicBezTo>
                    <a:pt x="17" y="7"/>
                    <a:pt x="21" y="5"/>
                    <a:pt x="26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15" y="5"/>
                    <a:pt x="7" y="11"/>
                    <a:pt x="3" y="19"/>
                  </a:cubicBezTo>
                  <a:cubicBezTo>
                    <a:pt x="0" y="28"/>
                    <a:pt x="1" y="38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5" y="42"/>
                    <a:pt x="4" y="38"/>
                    <a:pt x="2" y="33"/>
                  </a:cubicBezTo>
                  <a:cubicBezTo>
                    <a:pt x="3" y="44"/>
                    <a:pt x="11" y="53"/>
                    <a:pt x="21" y="57"/>
                  </a:cubicBezTo>
                  <a:cubicBezTo>
                    <a:pt x="31" y="62"/>
                    <a:pt x="43" y="60"/>
                    <a:pt x="52" y="53"/>
                  </a:cubicBezTo>
                  <a:cubicBezTo>
                    <a:pt x="59" y="48"/>
                    <a:pt x="64" y="38"/>
                    <a:pt x="63" y="29"/>
                  </a:cubicBezTo>
                  <a:cubicBezTo>
                    <a:pt x="61" y="17"/>
                    <a:pt x="52" y="6"/>
                    <a:pt x="40" y="5"/>
                  </a:cubicBezTo>
                  <a:close/>
                </a:path>
              </a:pathLst>
            </a:custGeom>
            <a:solidFill>
              <a:srgbClr val="FDDF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31"/>
            <p:cNvSpPr>
              <a:spLocks/>
            </p:cNvSpPr>
            <p:nvPr/>
          </p:nvSpPr>
          <p:spPr bwMode="auto">
            <a:xfrm>
              <a:off x="4078288" y="4640263"/>
              <a:ext cx="58737" cy="190500"/>
            </a:xfrm>
            <a:custGeom>
              <a:avLst/>
              <a:gdLst>
                <a:gd name="T0" fmla="*/ 55 w 78"/>
                <a:gd name="T1" fmla="*/ 247 h 251"/>
                <a:gd name="T2" fmla="*/ 78 w 78"/>
                <a:gd name="T3" fmla="*/ 195 h 251"/>
                <a:gd name="T4" fmla="*/ 72 w 78"/>
                <a:gd name="T5" fmla="*/ 114 h 251"/>
                <a:gd name="T6" fmla="*/ 61 w 78"/>
                <a:gd name="T7" fmla="*/ 43 h 251"/>
                <a:gd name="T8" fmla="*/ 17 w 78"/>
                <a:gd name="T9" fmla="*/ 5 h 251"/>
                <a:gd name="T10" fmla="*/ 3 w 78"/>
                <a:gd name="T11" fmla="*/ 51 h 251"/>
                <a:gd name="T12" fmla="*/ 14 w 78"/>
                <a:gd name="T13" fmla="*/ 128 h 251"/>
                <a:gd name="T14" fmla="*/ 23 w 78"/>
                <a:gd name="T15" fmla="*/ 203 h 251"/>
                <a:gd name="T16" fmla="*/ 55 w 78"/>
                <a:gd name="T17" fmla="*/ 247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" h="251">
                  <a:moveTo>
                    <a:pt x="55" y="247"/>
                  </a:moveTo>
                  <a:cubicBezTo>
                    <a:pt x="78" y="243"/>
                    <a:pt x="78" y="212"/>
                    <a:pt x="78" y="195"/>
                  </a:cubicBezTo>
                  <a:cubicBezTo>
                    <a:pt x="77" y="168"/>
                    <a:pt x="74" y="140"/>
                    <a:pt x="72" y="114"/>
                  </a:cubicBezTo>
                  <a:cubicBezTo>
                    <a:pt x="70" y="90"/>
                    <a:pt x="69" y="65"/>
                    <a:pt x="61" y="43"/>
                  </a:cubicBezTo>
                  <a:cubicBezTo>
                    <a:pt x="55" y="27"/>
                    <a:pt x="37" y="0"/>
                    <a:pt x="17" y="5"/>
                  </a:cubicBezTo>
                  <a:cubicBezTo>
                    <a:pt x="0" y="10"/>
                    <a:pt x="2" y="38"/>
                    <a:pt x="3" y="51"/>
                  </a:cubicBezTo>
                  <a:cubicBezTo>
                    <a:pt x="6" y="77"/>
                    <a:pt x="11" y="102"/>
                    <a:pt x="14" y="128"/>
                  </a:cubicBezTo>
                  <a:cubicBezTo>
                    <a:pt x="16" y="153"/>
                    <a:pt x="19" y="178"/>
                    <a:pt x="23" y="203"/>
                  </a:cubicBezTo>
                  <a:cubicBezTo>
                    <a:pt x="26" y="220"/>
                    <a:pt x="30" y="251"/>
                    <a:pt x="55" y="247"/>
                  </a:cubicBezTo>
                  <a:close/>
                </a:path>
              </a:pathLst>
            </a:custGeom>
            <a:solidFill>
              <a:srgbClr val="FDDF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049417" y="2107081"/>
            <a:ext cx="1813720" cy="2263730"/>
            <a:chOff x="6059165" y="2107081"/>
            <a:chExt cx="1813720" cy="2263730"/>
          </a:xfrm>
        </p:grpSpPr>
        <p:sp>
          <p:nvSpPr>
            <p:cNvPr id="123" name="椭圆 122"/>
            <p:cNvSpPr/>
            <p:nvPr/>
          </p:nvSpPr>
          <p:spPr>
            <a:xfrm>
              <a:off x="6059165" y="2107081"/>
              <a:ext cx="1813720" cy="1813718"/>
            </a:xfrm>
            <a:prstGeom prst="ellipse">
              <a:avLst/>
            </a:prstGeom>
            <a:solidFill>
              <a:schemeClr val="accent4"/>
            </a:solidFill>
            <a:ln w="38100">
              <a:solidFill>
                <a:srgbClr val="6561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6253677" y="3886501"/>
              <a:ext cx="1458433" cy="4843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dirty="0">
                  <a:solidFill>
                    <a:schemeClr val="accent4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口头表达能力</a:t>
              </a:r>
              <a:endParaRPr lang="zh-CN" altLang="en-US" sz="1400" dirty="0">
                <a:solidFill>
                  <a:schemeClr val="accent4"/>
                </a:solidFill>
              </a:endParaRPr>
            </a:p>
          </p:txBody>
        </p:sp>
        <p:grpSp>
          <p:nvGrpSpPr>
            <p:cNvPr id="116" name="组合 115"/>
            <p:cNvGrpSpPr/>
            <p:nvPr/>
          </p:nvGrpSpPr>
          <p:grpSpPr>
            <a:xfrm>
              <a:off x="6288481" y="2500426"/>
              <a:ext cx="1290595" cy="1197786"/>
              <a:chOff x="6592888" y="4511675"/>
              <a:chExt cx="1169987" cy="1085851"/>
            </a:xfrm>
          </p:grpSpPr>
          <p:sp>
            <p:nvSpPr>
              <p:cNvPr id="109" name="Rectangle 76"/>
              <p:cNvSpPr>
                <a:spLocks noChangeArrowheads="1"/>
              </p:cNvSpPr>
              <p:nvPr/>
            </p:nvSpPr>
            <p:spPr bwMode="auto">
              <a:xfrm>
                <a:off x="6617177" y="4537076"/>
                <a:ext cx="1115535" cy="68421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0" name="Freeform 77"/>
              <p:cNvSpPr>
                <a:spLocks/>
              </p:cNvSpPr>
              <p:nvPr/>
            </p:nvSpPr>
            <p:spPr bwMode="auto">
              <a:xfrm>
                <a:off x="7613650" y="5240338"/>
                <a:ext cx="149225" cy="146050"/>
              </a:xfrm>
              <a:custGeom>
                <a:avLst/>
                <a:gdLst>
                  <a:gd name="T0" fmla="*/ 95 w 197"/>
                  <a:gd name="T1" fmla="*/ 102 h 191"/>
                  <a:gd name="T2" fmla="*/ 0 w 197"/>
                  <a:gd name="T3" fmla="*/ 102 h 191"/>
                  <a:gd name="T4" fmla="*/ 0 w 197"/>
                  <a:gd name="T5" fmla="*/ 191 h 191"/>
                  <a:gd name="T6" fmla="*/ 95 w 197"/>
                  <a:gd name="T7" fmla="*/ 191 h 191"/>
                  <a:gd name="T8" fmla="*/ 197 w 197"/>
                  <a:gd name="T9" fmla="*/ 89 h 191"/>
                  <a:gd name="T10" fmla="*/ 197 w 197"/>
                  <a:gd name="T11" fmla="*/ 0 h 191"/>
                  <a:gd name="T12" fmla="*/ 95 w 197"/>
                  <a:gd name="T13" fmla="*/ 102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7" h="191">
                    <a:moveTo>
                      <a:pt x="95" y="102"/>
                    </a:move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91"/>
                      <a:pt x="0" y="191"/>
                      <a:pt x="0" y="191"/>
                    </a:cubicBezTo>
                    <a:cubicBezTo>
                      <a:pt x="95" y="191"/>
                      <a:pt x="95" y="191"/>
                      <a:pt x="95" y="191"/>
                    </a:cubicBezTo>
                    <a:cubicBezTo>
                      <a:pt x="151" y="191"/>
                      <a:pt x="197" y="146"/>
                      <a:pt x="197" y="89"/>
                    </a:cubicBezTo>
                    <a:cubicBezTo>
                      <a:pt x="197" y="0"/>
                      <a:pt x="197" y="0"/>
                      <a:pt x="197" y="0"/>
                    </a:cubicBezTo>
                    <a:cubicBezTo>
                      <a:pt x="197" y="56"/>
                      <a:pt x="151" y="102"/>
                      <a:pt x="95" y="102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1" name="Freeform 78"/>
              <p:cNvSpPr>
                <a:spLocks/>
              </p:cNvSpPr>
              <p:nvPr/>
            </p:nvSpPr>
            <p:spPr bwMode="auto">
              <a:xfrm>
                <a:off x="6592888" y="5240338"/>
                <a:ext cx="1020762" cy="357188"/>
              </a:xfrm>
              <a:custGeom>
                <a:avLst/>
                <a:gdLst>
                  <a:gd name="T0" fmla="*/ 1268 w 1346"/>
                  <a:gd name="T1" fmla="*/ 351 h 469"/>
                  <a:gd name="T2" fmla="*/ 1019 w 1346"/>
                  <a:gd name="T3" fmla="*/ 102 h 469"/>
                  <a:gd name="T4" fmla="*/ 103 w 1346"/>
                  <a:gd name="T5" fmla="*/ 102 h 469"/>
                  <a:gd name="T6" fmla="*/ 0 w 1346"/>
                  <a:gd name="T7" fmla="*/ 0 h 469"/>
                  <a:gd name="T8" fmla="*/ 0 w 1346"/>
                  <a:gd name="T9" fmla="*/ 89 h 469"/>
                  <a:gd name="T10" fmla="*/ 103 w 1346"/>
                  <a:gd name="T11" fmla="*/ 191 h 469"/>
                  <a:gd name="T12" fmla="*/ 1019 w 1346"/>
                  <a:gd name="T13" fmla="*/ 191 h 469"/>
                  <a:gd name="T14" fmla="*/ 1268 w 1346"/>
                  <a:gd name="T15" fmla="*/ 440 h 469"/>
                  <a:gd name="T16" fmla="*/ 1346 w 1346"/>
                  <a:gd name="T17" fmla="*/ 408 h 469"/>
                  <a:gd name="T18" fmla="*/ 1346 w 1346"/>
                  <a:gd name="T19" fmla="*/ 319 h 469"/>
                  <a:gd name="T20" fmla="*/ 1268 w 1346"/>
                  <a:gd name="T21" fmla="*/ 351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46" h="469">
                    <a:moveTo>
                      <a:pt x="1268" y="351"/>
                    </a:moveTo>
                    <a:cubicBezTo>
                      <a:pt x="1019" y="102"/>
                      <a:pt x="1019" y="102"/>
                      <a:pt x="1019" y="102"/>
                    </a:cubicBezTo>
                    <a:cubicBezTo>
                      <a:pt x="103" y="102"/>
                      <a:pt x="103" y="102"/>
                      <a:pt x="103" y="102"/>
                    </a:cubicBezTo>
                    <a:cubicBezTo>
                      <a:pt x="46" y="102"/>
                      <a:pt x="0" y="56"/>
                      <a:pt x="0" y="0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146"/>
                      <a:pt x="46" y="191"/>
                      <a:pt x="103" y="191"/>
                    </a:cubicBezTo>
                    <a:cubicBezTo>
                      <a:pt x="1019" y="191"/>
                      <a:pt x="1019" y="191"/>
                      <a:pt x="1019" y="191"/>
                    </a:cubicBezTo>
                    <a:cubicBezTo>
                      <a:pt x="1268" y="440"/>
                      <a:pt x="1268" y="440"/>
                      <a:pt x="1268" y="440"/>
                    </a:cubicBezTo>
                    <a:cubicBezTo>
                      <a:pt x="1296" y="469"/>
                      <a:pt x="1346" y="449"/>
                      <a:pt x="1346" y="408"/>
                    </a:cubicBezTo>
                    <a:cubicBezTo>
                      <a:pt x="1346" y="319"/>
                      <a:pt x="1346" y="319"/>
                      <a:pt x="1346" y="319"/>
                    </a:cubicBezTo>
                    <a:cubicBezTo>
                      <a:pt x="1346" y="359"/>
                      <a:pt x="1296" y="380"/>
                      <a:pt x="1268" y="35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2" name="Freeform 79"/>
              <p:cNvSpPr>
                <a:spLocks noEditPoints="1"/>
              </p:cNvSpPr>
              <p:nvPr/>
            </p:nvSpPr>
            <p:spPr bwMode="auto">
              <a:xfrm>
                <a:off x="6592888" y="4511675"/>
                <a:ext cx="1169987" cy="1017588"/>
              </a:xfrm>
              <a:custGeom>
                <a:avLst/>
                <a:gdLst>
                  <a:gd name="T0" fmla="*/ 1441 w 1543"/>
                  <a:gd name="T1" fmla="*/ 0 h 1340"/>
                  <a:gd name="T2" fmla="*/ 103 w 1543"/>
                  <a:gd name="T3" fmla="*/ 0 h 1340"/>
                  <a:gd name="T4" fmla="*/ 0 w 1543"/>
                  <a:gd name="T5" fmla="*/ 102 h 1340"/>
                  <a:gd name="T6" fmla="*/ 0 w 1543"/>
                  <a:gd name="T7" fmla="*/ 192 h 1340"/>
                  <a:gd name="T8" fmla="*/ 0 w 1543"/>
                  <a:gd name="T9" fmla="*/ 960 h 1340"/>
                  <a:gd name="T10" fmla="*/ 103 w 1543"/>
                  <a:gd name="T11" fmla="*/ 1062 h 1340"/>
                  <a:gd name="T12" fmla="*/ 1019 w 1543"/>
                  <a:gd name="T13" fmla="*/ 1062 h 1340"/>
                  <a:gd name="T14" fmla="*/ 1268 w 1543"/>
                  <a:gd name="T15" fmla="*/ 1311 h 1340"/>
                  <a:gd name="T16" fmla="*/ 1346 w 1543"/>
                  <a:gd name="T17" fmla="*/ 1279 h 1340"/>
                  <a:gd name="T18" fmla="*/ 1346 w 1543"/>
                  <a:gd name="T19" fmla="*/ 1151 h 1340"/>
                  <a:gd name="T20" fmla="*/ 1346 w 1543"/>
                  <a:gd name="T21" fmla="*/ 1062 h 1340"/>
                  <a:gd name="T22" fmla="*/ 1441 w 1543"/>
                  <a:gd name="T23" fmla="*/ 1062 h 1340"/>
                  <a:gd name="T24" fmla="*/ 1543 w 1543"/>
                  <a:gd name="T25" fmla="*/ 960 h 1340"/>
                  <a:gd name="T26" fmla="*/ 1543 w 1543"/>
                  <a:gd name="T27" fmla="*/ 192 h 1340"/>
                  <a:gd name="T28" fmla="*/ 1543 w 1543"/>
                  <a:gd name="T29" fmla="*/ 102 h 1340"/>
                  <a:gd name="T30" fmla="*/ 1441 w 1543"/>
                  <a:gd name="T31" fmla="*/ 0 h 1340"/>
                  <a:gd name="T32" fmla="*/ 1128 w 1543"/>
                  <a:gd name="T33" fmla="*/ 863 h 1340"/>
                  <a:gd name="T34" fmla="*/ 160 w 1543"/>
                  <a:gd name="T35" fmla="*/ 863 h 1340"/>
                  <a:gd name="T36" fmla="*/ 160 w 1543"/>
                  <a:gd name="T37" fmla="*/ 756 h 1340"/>
                  <a:gd name="T38" fmla="*/ 1128 w 1543"/>
                  <a:gd name="T39" fmla="*/ 756 h 1340"/>
                  <a:gd name="T40" fmla="*/ 1128 w 1543"/>
                  <a:gd name="T41" fmla="*/ 863 h 1340"/>
                  <a:gd name="T42" fmla="*/ 1383 w 1543"/>
                  <a:gd name="T43" fmla="*/ 662 h 1340"/>
                  <a:gd name="T44" fmla="*/ 160 w 1543"/>
                  <a:gd name="T45" fmla="*/ 662 h 1340"/>
                  <a:gd name="T46" fmla="*/ 160 w 1543"/>
                  <a:gd name="T47" fmla="*/ 555 h 1340"/>
                  <a:gd name="T48" fmla="*/ 1383 w 1543"/>
                  <a:gd name="T49" fmla="*/ 555 h 1340"/>
                  <a:gd name="T50" fmla="*/ 1383 w 1543"/>
                  <a:gd name="T51" fmla="*/ 662 h 1340"/>
                  <a:gd name="T52" fmla="*/ 1383 w 1543"/>
                  <a:gd name="T53" fmla="*/ 461 h 1340"/>
                  <a:gd name="T54" fmla="*/ 160 w 1543"/>
                  <a:gd name="T55" fmla="*/ 461 h 1340"/>
                  <a:gd name="T56" fmla="*/ 160 w 1543"/>
                  <a:gd name="T57" fmla="*/ 354 h 1340"/>
                  <a:gd name="T58" fmla="*/ 1383 w 1543"/>
                  <a:gd name="T59" fmla="*/ 354 h 1340"/>
                  <a:gd name="T60" fmla="*/ 1383 w 1543"/>
                  <a:gd name="T61" fmla="*/ 461 h 1340"/>
                  <a:gd name="T62" fmla="*/ 1383 w 1543"/>
                  <a:gd name="T63" fmla="*/ 259 h 1340"/>
                  <a:gd name="T64" fmla="*/ 160 w 1543"/>
                  <a:gd name="T65" fmla="*/ 259 h 1340"/>
                  <a:gd name="T66" fmla="*/ 160 w 1543"/>
                  <a:gd name="T67" fmla="*/ 153 h 1340"/>
                  <a:gd name="T68" fmla="*/ 1383 w 1543"/>
                  <a:gd name="T69" fmla="*/ 153 h 1340"/>
                  <a:gd name="T70" fmla="*/ 1383 w 1543"/>
                  <a:gd name="T71" fmla="*/ 259 h 1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543" h="1340">
                    <a:moveTo>
                      <a:pt x="1441" y="0"/>
                    </a:moveTo>
                    <a:cubicBezTo>
                      <a:pt x="103" y="0"/>
                      <a:pt x="103" y="0"/>
                      <a:pt x="103" y="0"/>
                    </a:cubicBezTo>
                    <a:cubicBezTo>
                      <a:pt x="46" y="0"/>
                      <a:pt x="0" y="46"/>
                      <a:pt x="0" y="102"/>
                    </a:cubicBezTo>
                    <a:cubicBezTo>
                      <a:pt x="0" y="192"/>
                      <a:pt x="0" y="192"/>
                      <a:pt x="0" y="192"/>
                    </a:cubicBezTo>
                    <a:cubicBezTo>
                      <a:pt x="0" y="960"/>
                      <a:pt x="0" y="960"/>
                      <a:pt x="0" y="960"/>
                    </a:cubicBezTo>
                    <a:cubicBezTo>
                      <a:pt x="0" y="1016"/>
                      <a:pt x="46" y="1062"/>
                      <a:pt x="103" y="1062"/>
                    </a:cubicBezTo>
                    <a:cubicBezTo>
                      <a:pt x="1019" y="1062"/>
                      <a:pt x="1019" y="1062"/>
                      <a:pt x="1019" y="1062"/>
                    </a:cubicBezTo>
                    <a:cubicBezTo>
                      <a:pt x="1268" y="1311"/>
                      <a:pt x="1268" y="1311"/>
                      <a:pt x="1268" y="1311"/>
                    </a:cubicBezTo>
                    <a:cubicBezTo>
                      <a:pt x="1296" y="1340"/>
                      <a:pt x="1346" y="1319"/>
                      <a:pt x="1346" y="1279"/>
                    </a:cubicBezTo>
                    <a:cubicBezTo>
                      <a:pt x="1346" y="1151"/>
                      <a:pt x="1346" y="1151"/>
                      <a:pt x="1346" y="1151"/>
                    </a:cubicBezTo>
                    <a:cubicBezTo>
                      <a:pt x="1346" y="1062"/>
                      <a:pt x="1346" y="1062"/>
                      <a:pt x="1346" y="1062"/>
                    </a:cubicBezTo>
                    <a:cubicBezTo>
                      <a:pt x="1441" y="1062"/>
                      <a:pt x="1441" y="1062"/>
                      <a:pt x="1441" y="1062"/>
                    </a:cubicBezTo>
                    <a:cubicBezTo>
                      <a:pt x="1497" y="1062"/>
                      <a:pt x="1543" y="1016"/>
                      <a:pt x="1543" y="960"/>
                    </a:cubicBezTo>
                    <a:cubicBezTo>
                      <a:pt x="1543" y="192"/>
                      <a:pt x="1543" y="192"/>
                      <a:pt x="1543" y="192"/>
                    </a:cubicBezTo>
                    <a:cubicBezTo>
                      <a:pt x="1543" y="102"/>
                      <a:pt x="1543" y="102"/>
                      <a:pt x="1543" y="102"/>
                    </a:cubicBezTo>
                    <a:cubicBezTo>
                      <a:pt x="1543" y="46"/>
                      <a:pt x="1497" y="0"/>
                      <a:pt x="1441" y="0"/>
                    </a:cubicBezTo>
                    <a:close/>
                    <a:moveTo>
                      <a:pt x="1128" y="863"/>
                    </a:moveTo>
                    <a:cubicBezTo>
                      <a:pt x="160" y="863"/>
                      <a:pt x="160" y="863"/>
                      <a:pt x="160" y="863"/>
                    </a:cubicBezTo>
                    <a:cubicBezTo>
                      <a:pt x="160" y="756"/>
                      <a:pt x="160" y="756"/>
                      <a:pt x="160" y="756"/>
                    </a:cubicBezTo>
                    <a:cubicBezTo>
                      <a:pt x="1128" y="756"/>
                      <a:pt x="1128" y="756"/>
                      <a:pt x="1128" y="756"/>
                    </a:cubicBezTo>
                    <a:lnTo>
                      <a:pt x="1128" y="863"/>
                    </a:lnTo>
                    <a:close/>
                    <a:moveTo>
                      <a:pt x="1383" y="662"/>
                    </a:moveTo>
                    <a:cubicBezTo>
                      <a:pt x="160" y="662"/>
                      <a:pt x="160" y="662"/>
                      <a:pt x="160" y="662"/>
                    </a:cubicBezTo>
                    <a:cubicBezTo>
                      <a:pt x="160" y="555"/>
                      <a:pt x="160" y="555"/>
                      <a:pt x="160" y="555"/>
                    </a:cubicBezTo>
                    <a:cubicBezTo>
                      <a:pt x="1383" y="555"/>
                      <a:pt x="1383" y="555"/>
                      <a:pt x="1383" y="555"/>
                    </a:cubicBezTo>
                    <a:lnTo>
                      <a:pt x="1383" y="662"/>
                    </a:lnTo>
                    <a:close/>
                    <a:moveTo>
                      <a:pt x="1383" y="461"/>
                    </a:moveTo>
                    <a:cubicBezTo>
                      <a:pt x="160" y="461"/>
                      <a:pt x="160" y="461"/>
                      <a:pt x="160" y="461"/>
                    </a:cubicBezTo>
                    <a:cubicBezTo>
                      <a:pt x="160" y="354"/>
                      <a:pt x="160" y="354"/>
                      <a:pt x="160" y="354"/>
                    </a:cubicBezTo>
                    <a:cubicBezTo>
                      <a:pt x="1383" y="354"/>
                      <a:pt x="1383" y="354"/>
                      <a:pt x="1383" y="354"/>
                    </a:cubicBezTo>
                    <a:lnTo>
                      <a:pt x="1383" y="461"/>
                    </a:lnTo>
                    <a:close/>
                    <a:moveTo>
                      <a:pt x="1383" y="259"/>
                    </a:moveTo>
                    <a:cubicBezTo>
                      <a:pt x="160" y="259"/>
                      <a:pt x="160" y="259"/>
                      <a:pt x="160" y="259"/>
                    </a:cubicBezTo>
                    <a:cubicBezTo>
                      <a:pt x="160" y="153"/>
                      <a:pt x="160" y="153"/>
                      <a:pt x="160" y="153"/>
                    </a:cubicBezTo>
                    <a:cubicBezTo>
                      <a:pt x="1383" y="153"/>
                      <a:pt x="1383" y="153"/>
                      <a:pt x="1383" y="153"/>
                    </a:cubicBezTo>
                    <a:lnTo>
                      <a:pt x="1383" y="259"/>
                    </a:lnTo>
                    <a:close/>
                  </a:path>
                </a:pathLst>
              </a:custGeom>
              <a:solidFill>
                <a:srgbClr val="F8B6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14" name="组合 13"/>
          <p:cNvGrpSpPr/>
          <p:nvPr/>
        </p:nvGrpSpPr>
        <p:grpSpPr>
          <a:xfrm>
            <a:off x="9319117" y="2107081"/>
            <a:ext cx="1813720" cy="2263730"/>
            <a:chOff x="9539267" y="2107081"/>
            <a:chExt cx="1813720" cy="2263730"/>
          </a:xfrm>
        </p:grpSpPr>
        <p:sp>
          <p:nvSpPr>
            <p:cNvPr id="125" name="椭圆 124"/>
            <p:cNvSpPr/>
            <p:nvPr/>
          </p:nvSpPr>
          <p:spPr>
            <a:xfrm>
              <a:off x="9539267" y="2107081"/>
              <a:ext cx="1813720" cy="1813718"/>
            </a:xfrm>
            <a:prstGeom prst="ellipse">
              <a:avLst/>
            </a:prstGeom>
            <a:solidFill>
              <a:schemeClr val="accent4"/>
            </a:solidFill>
            <a:ln w="38100">
              <a:solidFill>
                <a:srgbClr val="6561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9773070" y="3886501"/>
              <a:ext cx="1458433" cy="4843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dirty="0">
                  <a:solidFill>
                    <a:schemeClr val="accent4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整体认知状况</a:t>
              </a:r>
              <a:endParaRPr lang="zh-CN" altLang="en-US" sz="1400" dirty="0">
                <a:solidFill>
                  <a:schemeClr val="accent4"/>
                </a:solidFill>
              </a:endParaRPr>
            </a:p>
          </p:txBody>
        </p:sp>
        <p:grpSp>
          <p:nvGrpSpPr>
            <p:cNvPr id="121" name="组合 120"/>
            <p:cNvGrpSpPr/>
            <p:nvPr/>
          </p:nvGrpSpPr>
          <p:grpSpPr>
            <a:xfrm>
              <a:off x="9736205" y="2150374"/>
              <a:ext cx="1279512" cy="1511148"/>
              <a:chOff x="9405938" y="4260850"/>
              <a:chExt cx="1104900" cy="1304925"/>
            </a:xfrm>
          </p:grpSpPr>
          <p:sp>
            <p:nvSpPr>
              <p:cNvPr id="113" name="Freeform 80"/>
              <p:cNvSpPr>
                <a:spLocks/>
              </p:cNvSpPr>
              <p:nvPr/>
            </p:nvSpPr>
            <p:spPr bwMode="auto">
              <a:xfrm>
                <a:off x="9405938" y="4260850"/>
                <a:ext cx="1104900" cy="1304925"/>
              </a:xfrm>
              <a:custGeom>
                <a:avLst/>
                <a:gdLst>
                  <a:gd name="T0" fmla="*/ 561 w 1457"/>
                  <a:gd name="T1" fmla="*/ 1531 h 1718"/>
                  <a:gd name="T2" fmla="*/ 647 w 1457"/>
                  <a:gd name="T3" fmla="*/ 1718 h 1718"/>
                  <a:gd name="T4" fmla="*/ 1355 w 1457"/>
                  <a:gd name="T5" fmla="*/ 1718 h 1718"/>
                  <a:gd name="T6" fmla="*/ 1226 w 1457"/>
                  <a:gd name="T7" fmla="*/ 1242 h 1718"/>
                  <a:gd name="T8" fmla="*/ 1414 w 1457"/>
                  <a:gd name="T9" fmla="*/ 820 h 1718"/>
                  <a:gd name="T10" fmla="*/ 1312 w 1457"/>
                  <a:gd name="T11" fmla="*/ 311 h 1718"/>
                  <a:gd name="T12" fmla="*/ 525 w 1457"/>
                  <a:gd name="T13" fmla="*/ 148 h 1718"/>
                  <a:gd name="T14" fmla="*/ 165 w 1457"/>
                  <a:gd name="T15" fmla="*/ 789 h 1718"/>
                  <a:gd name="T16" fmla="*/ 31 w 1457"/>
                  <a:gd name="T17" fmla="*/ 1032 h 1718"/>
                  <a:gd name="T18" fmla="*/ 120 w 1457"/>
                  <a:gd name="T19" fmla="*/ 1118 h 1718"/>
                  <a:gd name="T20" fmla="*/ 106 w 1457"/>
                  <a:gd name="T21" fmla="*/ 1184 h 1718"/>
                  <a:gd name="T22" fmla="*/ 146 w 1457"/>
                  <a:gd name="T23" fmla="*/ 1247 h 1718"/>
                  <a:gd name="T24" fmla="*/ 126 w 1457"/>
                  <a:gd name="T25" fmla="*/ 1296 h 1718"/>
                  <a:gd name="T26" fmla="*/ 192 w 1457"/>
                  <a:gd name="T27" fmla="*/ 1385 h 1718"/>
                  <a:gd name="T28" fmla="*/ 246 w 1457"/>
                  <a:gd name="T29" fmla="*/ 1531 h 1718"/>
                  <a:gd name="T30" fmla="*/ 561 w 1457"/>
                  <a:gd name="T31" fmla="*/ 1531 h 1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57" h="1718">
                    <a:moveTo>
                      <a:pt x="561" y="1531"/>
                    </a:moveTo>
                    <a:cubicBezTo>
                      <a:pt x="598" y="1568"/>
                      <a:pt x="632" y="1657"/>
                      <a:pt x="647" y="1718"/>
                    </a:cubicBezTo>
                    <a:cubicBezTo>
                      <a:pt x="1355" y="1718"/>
                      <a:pt x="1355" y="1718"/>
                      <a:pt x="1355" y="1718"/>
                    </a:cubicBezTo>
                    <a:cubicBezTo>
                      <a:pt x="1309" y="1626"/>
                      <a:pt x="1191" y="1370"/>
                      <a:pt x="1226" y="1242"/>
                    </a:cubicBezTo>
                    <a:cubicBezTo>
                      <a:pt x="1269" y="1084"/>
                      <a:pt x="1385" y="925"/>
                      <a:pt x="1414" y="820"/>
                    </a:cubicBezTo>
                    <a:cubicBezTo>
                      <a:pt x="1442" y="716"/>
                      <a:pt x="1457" y="482"/>
                      <a:pt x="1312" y="311"/>
                    </a:cubicBezTo>
                    <a:cubicBezTo>
                      <a:pt x="1172" y="146"/>
                      <a:pt x="891" y="0"/>
                      <a:pt x="525" y="148"/>
                    </a:cubicBezTo>
                    <a:cubicBezTo>
                      <a:pt x="106" y="316"/>
                      <a:pt x="159" y="735"/>
                      <a:pt x="165" y="789"/>
                    </a:cubicBezTo>
                    <a:cubicBezTo>
                      <a:pt x="171" y="844"/>
                      <a:pt x="44" y="1007"/>
                      <a:pt x="31" y="1032"/>
                    </a:cubicBezTo>
                    <a:cubicBezTo>
                      <a:pt x="25" y="1045"/>
                      <a:pt x="0" y="1064"/>
                      <a:pt x="120" y="1118"/>
                    </a:cubicBezTo>
                    <a:cubicBezTo>
                      <a:pt x="120" y="1118"/>
                      <a:pt x="131" y="1144"/>
                      <a:pt x="106" y="1184"/>
                    </a:cubicBezTo>
                    <a:cubicBezTo>
                      <a:pt x="80" y="1224"/>
                      <a:pt x="146" y="1247"/>
                      <a:pt x="146" y="1247"/>
                    </a:cubicBezTo>
                    <a:cubicBezTo>
                      <a:pt x="146" y="1247"/>
                      <a:pt x="111" y="1279"/>
                      <a:pt x="126" y="1296"/>
                    </a:cubicBezTo>
                    <a:cubicBezTo>
                      <a:pt x="140" y="1313"/>
                      <a:pt x="200" y="1348"/>
                      <a:pt x="192" y="1385"/>
                    </a:cubicBezTo>
                    <a:cubicBezTo>
                      <a:pt x="183" y="1422"/>
                      <a:pt x="143" y="1502"/>
                      <a:pt x="246" y="1531"/>
                    </a:cubicBezTo>
                    <a:cubicBezTo>
                      <a:pt x="349" y="1560"/>
                      <a:pt x="512" y="1482"/>
                      <a:pt x="561" y="153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4" name="Freeform 81"/>
              <p:cNvSpPr>
                <a:spLocks noEditPoints="1"/>
              </p:cNvSpPr>
              <p:nvPr/>
            </p:nvSpPr>
            <p:spPr bwMode="auto">
              <a:xfrm>
                <a:off x="9626600" y="4445000"/>
                <a:ext cx="774700" cy="541338"/>
              </a:xfrm>
              <a:custGeom>
                <a:avLst/>
                <a:gdLst>
                  <a:gd name="T0" fmla="*/ 992 w 1021"/>
                  <a:gd name="T1" fmla="*/ 398 h 711"/>
                  <a:gd name="T2" fmla="*/ 994 w 1021"/>
                  <a:gd name="T3" fmla="*/ 378 h 711"/>
                  <a:gd name="T4" fmla="*/ 958 w 1021"/>
                  <a:gd name="T5" fmla="*/ 295 h 711"/>
                  <a:gd name="T6" fmla="*/ 962 w 1021"/>
                  <a:gd name="T7" fmla="*/ 264 h 711"/>
                  <a:gd name="T8" fmla="*/ 863 w 1021"/>
                  <a:gd name="T9" fmla="*/ 150 h 711"/>
                  <a:gd name="T10" fmla="*/ 755 w 1021"/>
                  <a:gd name="T11" fmla="*/ 72 h 711"/>
                  <a:gd name="T12" fmla="*/ 746 w 1021"/>
                  <a:gd name="T13" fmla="*/ 72 h 711"/>
                  <a:gd name="T14" fmla="*/ 640 w 1021"/>
                  <a:gd name="T15" fmla="*/ 0 h 711"/>
                  <a:gd name="T16" fmla="*/ 569 w 1021"/>
                  <a:gd name="T17" fmla="*/ 24 h 711"/>
                  <a:gd name="T18" fmla="*/ 525 w 1021"/>
                  <a:gd name="T19" fmla="*/ 16 h 711"/>
                  <a:gd name="T20" fmla="*/ 431 w 1021"/>
                  <a:gd name="T21" fmla="*/ 65 h 711"/>
                  <a:gd name="T22" fmla="*/ 397 w 1021"/>
                  <a:gd name="T23" fmla="*/ 58 h 711"/>
                  <a:gd name="T24" fmla="*/ 315 w 1021"/>
                  <a:gd name="T25" fmla="*/ 24 h 711"/>
                  <a:gd name="T26" fmla="*/ 207 w 1021"/>
                  <a:gd name="T27" fmla="*/ 99 h 711"/>
                  <a:gd name="T28" fmla="*/ 104 w 1021"/>
                  <a:gd name="T29" fmla="*/ 213 h 711"/>
                  <a:gd name="T30" fmla="*/ 104 w 1021"/>
                  <a:gd name="T31" fmla="*/ 216 h 711"/>
                  <a:gd name="T32" fmla="*/ 78 w 1021"/>
                  <a:gd name="T33" fmla="*/ 251 h 711"/>
                  <a:gd name="T34" fmla="*/ 0 w 1021"/>
                  <a:gd name="T35" fmla="*/ 359 h 711"/>
                  <a:gd name="T36" fmla="*/ 34 w 1021"/>
                  <a:gd name="T37" fmla="*/ 441 h 711"/>
                  <a:gd name="T38" fmla="*/ 22 w 1021"/>
                  <a:gd name="T39" fmla="*/ 493 h 711"/>
                  <a:gd name="T40" fmla="*/ 136 w 1021"/>
                  <a:gd name="T41" fmla="*/ 607 h 711"/>
                  <a:gd name="T42" fmla="*/ 175 w 1021"/>
                  <a:gd name="T43" fmla="*/ 600 h 711"/>
                  <a:gd name="T44" fmla="*/ 278 w 1021"/>
                  <a:gd name="T45" fmla="*/ 664 h 711"/>
                  <a:gd name="T46" fmla="*/ 329 w 1021"/>
                  <a:gd name="T47" fmla="*/ 652 h 711"/>
                  <a:gd name="T48" fmla="*/ 411 w 1021"/>
                  <a:gd name="T49" fmla="*/ 687 h 711"/>
                  <a:gd name="T50" fmla="*/ 461 w 1021"/>
                  <a:gd name="T51" fmla="*/ 676 h 711"/>
                  <a:gd name="T52" fmla="*/ 544 w 1021"/>
                  <a:gd name="T53" fmla="*/ 711 h 711"/>
                  <a:gd name="T54" fmla="*/ 656 w 1021"/>
                  <a:gd name="T55" fmla="*/ 622 h 711"/>
                  <a:gd name="T56" fmla="*/ 712 w 1021"/>
                  <a:gd name="T57" fmla="*/ 637 h 711"/>
                  <a:gd name="T58" fmla="*/ 734 w 1021"/>
                  <a:gd name="T59" fmla="*/ 634 h 711"/>
                  <a:gd name="T60" fmla="*/ 800 w 1021"/>
                  <a:gd name="T61" fmla="*/ 655 h 711"/>
                  <a:gd name="T62" fmla="*/ 904 w 1021"/>
                  <a:gd name="T63" fmla="*/ 589 h 711"/>
                  <a:gd name="T64" fmla="*/ 906 w 1021"/>
                  <a:gd name="T65" fmla="*/ 589 h 711"/>
                  <a:gd name="T66" fmla="*/ 1021 w 1021"/>
                  <a:gd name="T67" fmla="*/ 474 h 711"/>
                  <a:gd name="T68" fmla="*/ 992 w 1021"/>
                  <a:gd name="T69" fmla="*/ 398 h 711"/>
                  <a:gd name="T70" fmla="*/ 359 w 1021"/>
                  <a:gd name="T71" fmla="*/ 469 h 711"/>
                  <a:gd name="T72" fmla="*/ 359 w 1021"/>
                  <a:gd name="T73" fmla="*/ 468 h 711"/>
                  <a:gd name="T74" fmla="*/ 361 w 1021"/>
                  <a:gd name="T75" fmla="*/ 470 h 711"/>
                  <a:gd name="T76" fmla="*/ 360 w 1021"/>
                  <a:gd name="T77" fmla="*/ 470 h 711"/>
                  <a:gd name="T78" fmla="*/ 359 w 1021"/>
                  <a:gd name="T79" fmla="*/ 469 h 7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21" h="711">
                    <a:moveTo>
                      <a:pt x="992" y="398"/>
                    </a:moveTo>
                    <a:cubicBezTo>
                      <a:pt x="994" y="392"/>
                      <a:pt x="994" y="385"/>
                      <a:pt x="994" y="378"/>
                    </a:cubicBezTo>
                    <a:cubicBezTo>
                      <a:pt x="994" y="345"/>
                      <a:pt x="980" y="315"/>
                      <a:pt x="958" y="295"/>
                    </a:cubicBezTo>
                    <a:cubicBezTo>
                      <a:pt x="961" y="285"/>
                      <a:pt x="962" y="274"/>
                      <a:pt x="962" y="264"/>
                    </a:cubicBezTo>
                    <a:cubicBezTo>
                      <a:pt x="962" y="205"/>
                      <a:pt x="919" y="158"/>
                      <a:pt x="863" y="150"/>
                    </a:cubicBezTo>
                    <a:cubicBezTo>
                      <a:pt x="848" y="105"/>
                      <a:pt x="805" y="72"/>
                      <a:pt x="755" y="72"/>
                    </a:cubicBezTo>
                    <a:cubicBezTo>
                      <a:pt x="752" y="72"/>
                      <a:pt x="749" y="72"/>
                      <a:pt x="746" y="72"/>
                    </a:cubicBezTo>
                    <a:cubicBezTo>
                      <a:pt x="730" y="30"/>
                      <a:pt x="688" y="0"/>
                      <a:pt x="640" y="0"/>
                    </a:cubicBezTo>
                    <a:cubicBezTo>
                      <a:pt x="613" y="0"/>
                      <a:pt x="589" y="9"/>
                      <a:pt x="569" y="24"/>
                    </a:cubicBezTo>
                    <a:cubicBezTo>
                      <a:pt x="556" y="19"/>
                      <a:pt x="541" y="16"/>
                      <a:pt x="525" y="16"/>
                    </a:cubicBezTo>
                    <a:cubicBezTo>
                      <a:pt x="486" y="16"/>
                      <a:pt x="452" y="35"/>
                      <a:pt x="431" y="65"/>
                    </a:cubicBezTo>
                    <a:cubicBezTo>
                      <a:pt x="420" y="61"/>
                      <a:pt x="409" y="59"/>
                      <a:pt x="397" y="58"/>
                    </a:cubicBezTo>
                    <a:cubicBezTo>
                      <a:pt x="376" y="37"/>
                      <a:pt x="347" y="24"/>
                      <a:pt x="315" y="24"/>
                    </a:cubicBezTo>
                    <a:cubicBezTo>
                      <a:pt x="265" y="24"/>
                      <a:pt x="223" y="55"/>
                      <a:pt x="207" y="99"/>
                    </a:cubicBezTo>
                    <a:cubicBezTo>
                      <a:pt x="149" y="105"/>
                      <a:pt x="104" y="154"/>
                      <a:pt x="104" y="213"/>
                    </a:cubicBezTo>
                    <a:cubicBezTo>
                      <a:pt x="104" y="214"/>
                      <a:pt x="104" y="215"/>
                      <a:pt x="104" y="216"/>
                    </a:cubicBezTo>
                    <a:cubicBezTo>
                      <a:pt x="94" y="226"/>
                      <a:pt x="85" y="238"/>
                      <a:pt x="78" y="251"/>
                    </a:cubicBezTo>
                    <a:cubicBezTo>
                      <a:pt x="33" y="266"/>
                      <a:pt x="0" y="309"/>
                      <a:pt x="0" y="359"/>
                    </a:cubicBezTo>
                    <a:cubicBezTo>
                      <a:pt x="0" y="391"/>
                      <a:pt x="13" y="420"/>
                      <a:pt x="34" y="441"/>
                    </a:cubicBezTo>
                    <a:cubicBezTo>
                      <a:pt x="26" y="456"/>
                      <a:pt x="22" y="474"/>
                      <a:pt x="22" y="493"/>
                    </a:cubicBezTo>
                    <a:cubicBezTo>
                      <a:pt x="22" y="556"/>
                      <a:pt x="73" y="607"/>
                      <a:pt x="136" y="607"/>
                    </a:cubicBezTo>
                    <a:cubicBezTo>
                      <a:pt x="150" y="607"/>
                      <a:pt x="163" y="605"/>
                      <a:pt x="175" y="600"/>
                    </a:cubicBezTo>
                    <a:cubicBezTo>
                      <a:pt x="194" y="638"/>
                      <a:pt x="233" y="664"/>
                      <a:pt x="278" y="664"/>
                    </a:cubicBezTo>
                    <a:cubicBezTo>
                      <a:pt x="296" y="664"/>
                      <a:pt x="313" y="660"/>
                      <a:pt x="329" y="652"/>
                    </a:cubicBezTo>
                    <a:cubicBezTo>
                      <a:pt x="349" y="674"/>
                      <a:pt x="379" y="687"/>
                      <a:pt x="411" y="687"/>
                    </a:cubicBezTo>
                    <a:cubicBezTo>
                      <a:pt x="429" y="687"/>
                      <a:pt x="446" y="683"/>
                      <a:pt x="461" y="676"/>
                    </a:cubicBezTo>
                    <a:cubicBezTo>
                      <a:pt x="482" y="697"/>
                      <a:pt x="511" y="711"/>
                      <a:pt x="544" y="711"/>
                    </a:cubicBezTo>
                    <a:cubicBezTo>
                      <a:pt x="599" y="711"/>
                      <a:pt x="644" y="673"/>
                      <a:pt x="656" y="622"/>
                    </a:cubicBezTo>
                    <a:cubicBezTo>
                      <a:pt x="672" y="631"/>
                      <a:pt x="691" y="637"/>
                      <a:pt x="712" y="637"/>
                    </a:cubicBezTo>
                    <a:cubicBezTo>
                      <a:pt x="719" y="637"/>
                      <a:pt x="727" y="636"/>
                      <a:pt x="734" y="634"/>
                    </a:cubicBezTo>
                    <a:cubicBezTo>
                      <a:pt x="753" y="648"/>
                      <a:pt x="775" y="655"/>
                      <a:pt x="800" y="655"/>
                    </a:cubicBezTo>
                    <a:cubicBezTo>
                      <a:pt x="846" y="655"/>
                      <a:pt x="886" y="628"/>
                      <a:pt x="904" y="589"/>
                    </a:cubicBezTo>
                    <a:cubicBezTo>
                      <a:pt x="905" y="589"/>
                      <a:pt x="906" y="589"/>
                      <a:pt x="906" y="589"/>
                    </a:cubicBezTo>
                    <a:cubicBezTo>
                      <a:pt x="970" y="589"/>
                      <a:pt x="1021" y="537"/>
                      <a:pt x="1021" y="474"/>
                    </a:cubicBezTo>
                    <a:cubicBezTo>
                      <a:pt x="1021" y="445"/>
                      <a:pt x="1010" y="419"/>
                      <a:pt x="992" y="398"/>
                    </a:cubicBezTo>
                    <a:close/>
                    <a:moveTo>
                      <a:pt x="359" y="469"/>
                    </a:moveTo>
                    <a:cubicBezTo>
                      <a:pt x="359" y="468"/>
                      <a:pt x="359" y="468"/>
                      <a:pt x="359" y="468"/>
                    </a:cubicBezTo>
                    <a:cubicBezTo>
                      <a:pt x="360" y="469"/>
                      <a:pt x="360" y="469"/>
                      <a:pt x="361" y="470"/>
                    </a:cubicBezTo>
                    <a:cubicBezTo>
                      <a:pt x="360" y="470"/>
                      <a:pt x="360" y="470"/>
                      <a:pt x="360" y="470"/>
                    </a:cubicBezTo>
                    <a:cubicBezTo>
                      <a:pt x="360" y="469"/>
                      <a:pt x="359" y="469"/>
                      <a:pt x="359" y="469"/>
                    </a:cubicBezTo>
                    <a:close/>
                  </a:path>
                </a:pathLst>
              </a:custGeom>
              <a:solidFill>
                <a:srgbClr val="FFC7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5" name="Freeform 82"/>
              <p:cNvSpPr>
                <a:spLocks/>
              </p:cNvSpPr>
              <p:nvPr/>
            </p:nvSpPr>
            <p:spPr bwMode="auto">
              <a:xfrm>
                <a:off x="9731375" y="4422775"/>
                <a:ext cx="698500" cy="588963"/>
              </a:xfrm>
              <a:custGeom>
                <a:avLst/>
                <a:gdLst>
                  <a:gd name="T0" fmla="*/ 861 w 919"/>
                  <a:gd name="T1" fmla="*/ 353 h 775"/>
                  <a:gd name="T2" fmla="*/ 708 w 919"/>
                  <a:gd name="T3" fmla="*/ 364 h 775"/>
                  <a:gd name="T4" fmla="*/ 574 w 919"/>
                  <a:gd name="T5" fmla="*/ 431 h 775"/>
                  <a:gd name="T6" fmla="*/ 513 w 919"/>
                  <a:gd name="T7" fmla="*/ 438 h 775"/>
                  <a:gd name="T8" fmla="*/ 435 w 919"/>
                  <a:gd name="T9" fmla="*/ 370 h 775"/>
                  <a:gd name="T10" fmla="*/ 470 w 919"/>
                  <a:gd name="T11" fmla="*/ 177 h 775"/>
                  <a:gd name="T12" fmla="*/ 623 w 919"/>
                  <a:gd name="T13" fmla="*/ 103 h 775"/>
                  <a:gd name="T14" fmla="*/ 611 w 919"/>
                  <a:gd name="T15" fmla="*/ 0 h 775"/>
                  <a:gd name="T16" fmla="*/ 579 w 919"/>
                  <a:gd name="T17" fmla="*/ 61 h 775"/>
                  <a:gd name="T18" fmla="*/ 577 w 919"/>
                  <a:gd name="T19" fmla="*/ 64 h 775"/>
                  <a:gd name="T20" fmla="*/ 513 w 919"/>
                  <a:gd name="T21" fmla="*/ 83 h 775"/>
                  <a:gd name="T22" fmla="*/ 417 w 919"/>
                  <a:gd name="T23" fmla="*/ 173 h 775"/>
                  <a:gd name="T24" fmla="*/ 404 w 919"/>
                  <a:gd name="T25" fmla="*/ 384 h 775"/>
                  <a:gd name="T26" fmla="*/ 358 w 919"/>
                  <a:gd name="T27" fmla="*/ 412 h 775"/>
                  <a:gd name="T28" fmla="*/ 190 w 919"/>
                  <a:gd name="T29" fmla="*/ 445 h 775"/>
                  <a:gd name="T30" fmla="*/ 161 w 919"/>
                  <a:gd name="T31" fmla="*/ 243 h 775"/>
                  <a:gd name="T32" fmla="*/ 72 w 919"/>
                  <a:gd name="T33" fmla="*/ 150 h 775"/>
                  <a:gd name="T34" fmla="*/ 46 w 919"/>
                  <a:gd name="T35" fmla="*/ 114 h 775"/>
                  <a:gd name="T36" fmla="*/ 5 w 919"/>
                  <a:gd name="T37" fmla="*/ 140 h 775"/>
                  <a:gd name="T38" fmla="*/ 158 w 919"/>
                  <a:gd name="T39" fmla="*/ 420 h 775"/>
                  <a:gd name="T40" fmla="*/ 77 w 919"/>
                  <a:gd name="T41" fmla="*/ 569 h 775"/>
                  <a:gd name="T42" fmla="*/ 39 w 919"/>
                  <a:gd name="T43" fmla="*/ 718 h 775"/>
                  <a:gd name="T44" fmla="*/ 115 w 919"/>
                  <a:gd name="T45" fmla="*/ 575 h 775"/>
                  <a:gd name="T46" fmla="*/ 184 w 919"/>
                  <a:gd name="T47" fmla="*/ 472 h 775"/>
                  <a:gd name="T48" fmla="*/ 345 w 919"/>
                  <a:gd name="T49" fmla="*/ 451 h 775"/>
                  <a:gd name="T50" fmla="*/ 555 w 919"/>
                  <a:gd name="T51" fmla="*/ 589 h 775"/>
                  <a:gd name="T52" fmla="*/ 581 w 919"/>
                  <a:gd name="T53" fmla="*/ 759 h 775"/>
                  <a:gd name="T54" fmla="*/ 633 w 919"/>
                  <a:gd name="T55" fmla="*/ 737 h 775"/>
                  <a:gd name="T56" fmla="*/ 621 w 919"/>
                  <a:gd name="T57" fmla="*/ 651 h 775"/>
                  <a:gd name="T58" fmla="*/ 569 w 919"/>
                  <a:gd name="T59" fmla="*/ 491 h 775"/>
                  <a:gd name="T60" fmla="*/ 603 w 919"/>
                  <a:gd name="T61" fmla="*/ 472 h 775"/>
                  <a:gd name="T62" fmla="*/ 724 w 919"/>
                  <a:gd name="T63" fmla="*/ 405 h 775"/>
                  <a:gd name="T64" fmla="*/ 861 w 919"/>
                  <a:gd name="T65" fmla="*/ 384 h 775"/>
                  <a:gd name="T66" fmla="*/ 909 w 919"/>
                  <a:gd name="T67" fmla="*/ 361 h 7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919" h="775">
                    <a:moveTo>
                      <a:pt x="909" y="361"/>
                    </a:moveTo>
                    <a:cubicBezTo>
                      <a:pt x="894" y="357"/>
                      <a:pt x="877" y="355"/>
                      <a:pt x="861" y="353"/>
                    </a:cubicBezTo>
                    <a:cubicBezTo>
                      <a:pt x="844" y="351"/>
                      <a:pt x="826" y="349"/>
                      <a:pt x="808" y="349"/>
                    </a:cubicBezTo>
                    <a:cubicBezTo>
                      <a:pt x="774" y="349"/>
                      <a:pt x="740" y="354"/>
                      <a:pt x="708" y="364"/>
                    </a:cubicBezTo>
                    <a:cubicBezTo>
                      <a:pt x="675" y="373"/>
                      <a:pt x="645" y="387"/>
                      <a:pt x="616" y="404"/>
                    </a:cubicBezTo>
                    <a:cubicBezTo>
                      <a:pt x="602" y="413"/>
                      <a:pt x="589" y="423"/>
                      <a:pt x="574" y="431"/>
                    </a:cubicBezTo>
                    <a:cubicBezTo>
                      <a:pt x="560" y="438"/>
                      <a:pt x="547" y="444"/>
                      <a:pt x="534" y="454"/>
                    </a:cubicBezTo>
                    <a:cubicBezTo>
                      <a:pt x="527" y="448"/>
                      <a:pt x="520" y="443"/>
                      <a:pt x="513" y="438"/>
                    </a:cubicBezTo>
                    <a:cubicBezTo>
                      <a:pt x="491" y="423"/>
                      <a:pt x="467" y="414"/>
                      <a:pt x="442" y="410"/>
                    </a:cubicBezTo>
                    <a:cubicBezTo>
                      <a:pt x="438" y="397"/>
                      <a:pt x="436" y="383"/>
                      <a:pt x="435" y="370"/>
                    </a:cubicBezTo>
                    <a:cubicBezTo>
                      <a:pt x="433" y="349"/>
                      <a:pt x="431" y="328"/>
                      <a:pt x="432" y="307"/>
                    </a:cubicBezTo>
                    <a:cubicBezTo>
                      <a:pt x="433" y="262"/>
                      <a:pt x="447" y="216"/>
                      <a:pt x="470" y="177"/>
                    </a:cubicBezTo>
                    <a:cubicBezTo>
                      <a:pt x="492" y="142"/>
                      <a:pt x="526" y="136"/>
                      <a:pt x="564" y="128"/>
                    </a:cubicBezTo>
                    <a:cubicBezTo>
                      <a:pt x="585" y="123"/>
                      <a:pt x="607" y="119"/>
                      <a:pt x="623" y="103"/>
                    </a:cubicBezTo>
                    <a:cubicBezTo>
                      <a:pt x="640" y="86"/>
                      <a:pt x="644" y="54"/>
                      <a:pt x="641" y="31"/>
                    </a:cubicBezTo>
                    <a:cubicBezTo>
                      <a:pt x="639" y="14"/>
                      <a:pt x="629" y="0"/>
                      <a:pt x="611" y="0"/>
                    </a:cubicBezTo>
                    <a:cubicBezTo>
                      <a:pt x="593" y="0"/>
                      <a:pt x="582" y="14"/>
                      <a:pt x="580" y="31"/>
                    </a:cubicBezTo>
                    <a:cubicBezTo>
                      <a:pt x="579" y="41"/>
                      <a:pt x="581" y="52"/>
                      <a:pt x="579" y="61"/>
                    </a:cubicBezTo>
                    <a:cubicBezTo>
                      <a:pt x="579" y="62"/>
                      <a:pt x="578" y="63"/>
                      <a:pt x="578" y="63"/>
                    </a:cubicBezTo>
                    <a:cubicBezTo>
                      <a:pt x="578" y="64"/>
                      <a:pt x="577" y="64"/>
                      <a:pt x="577" y="64"/>
                    </a:cubicBezTo>
                    <a:cubicBezTo>
                      <a:pt x="576" y="64"/>
                      <a:pt x="576" y="64"/>
                      <a:pt x="574" y="65"/>
                    </a:cubicBezTo>
                    <a:cubicBezTo>
                      <a:pt x="554" y="72"/>
                      <a:pt x="533" y="77"/>
                      <a:pt x="513" y="83"/>
                    </a:cubicBezTo>
                    <a:cubicBezTo>
                      <a:pt x="492" y="90"/>
                      <a:pt x="473" y="100"/>
                      <a:pt x="456" y="114"/>
                    </a:cubicBezTo>
                    <a:cubicBezTo>
                      <a:pt x="438" y="129"/>
                      <a:pt x="427" y="152"/>
                      <a:pt x="417" y="173"/>
                    </a:cubicBezTo>
                    <a:cubicBezTo>
                      <a:pt x="397" y="219"/>
                      <a:pt x="388" y="269"/>
                      <a:pt x="391" y="319"/>
                    </a:cubicBezTo>
                    <a:cubicBezTo>
                      <a:pt x="393" y="341"/>
                      <a:pt x="398" y="362"/>
                      <a:pt x="404" y="384"/>
                    </a:cubicBezTo>
                    <a:cubicBezTo>
                      <a:pt x="406" y="392"/>
                      <a:pt x="408" y="400"/>
                      <a:pt x="411" y="407"/>
                    </a:cubicBezTo>
                    <a:cubicBezTo>
                      <a:pt x="393" y="407"/>
                      <a:pt x="376" y="408"/>
                      <a:pt x="358" y="412"/>
                    </a:cubicBezTo>
                    <a:cubicBezTo>
                      <a:pt x="303" y="424"/>
                      <a:pt x="249" y="468"/>
                      <a:pt x="192" y="445"/>
                    </a:cubicBezTo>
                    <a:cubicBezTo>
                      <a:pt x="191" y="445"/>
                      <a:pt x="191" y="445"/>
                      <a:pt x="190" y="445"/>
                    </a:cubicBezTo>
                    <a:cubicBezTo>
                      <a:pt x="192" y="435"/>
                      <a:pt x="193" y="425"/>
                      <a:pt x="194" y="416"/>
                    </a:cubicBezTo>
                    <a:cubicBezTo>
                      <a:pt x="199" y="357"/>
                      <a:pt x="191" y="295"/>
                      <a:pt x="161" y="243"/>
                    </a:cubicBezTo>
                    <a:cubicBezTo>
                      <a:pt x="146" y="217"/>
                      <a:pt x="125" y="197"/>
                      <a:pt x="102" y="178"/>
                    </a:cubicBezTo>
                    <a:cubicBezTo>
                      <a:pt x="92" y="169"/>
                      <a:pt x="82" y="160"/>
                      <a:pt x="72" y="150"/>
                    </a:cubicBezTo>
                    <a:cubicBezTo>
                      <a:pt x="64" y="142"/>
                      <a:pt x="58" y="133"/>
                      <a:pt x="52" y="124"/>
                    </a:cubicBezTo>
                    <a:cubicBezTo>
                      <a:pt x="51" y="120"/>
                      <a:pt x="49" y="117"/>
                      <a:pt x="46" y="114"/>
                    </a:cubicBezTo>
                    <a:cubicBezTo>
                      <a:pt x="39" y="104"/>
                      <a:pt x="24" y="101"/>
                      <a:pt x="14" y="107"/>
                    </a:cubicBezTo>
                    <a:cubicBezTo>
                      <a:pt x="2" y="114"/>
                      <a:pt x="0" y="128"/>
                      <a:pt x="5" y="140"/>
                    </a:cubicBezTo>
                    <a:cubicBezTo>
                      <a:pt x="29" y="192"/>
                      <a:pt x="88" y="214"/>
                      <a:pt x="119" y="259"/>
                    </a:cubicBezTo>
                    <a:cubicBezTo>
                      <a:pt x="152" y="305"/>
                      <a:pt x="160" y="365"/>
                      <a:pt x="158" y="420"/>
                    </a:cubicBezTo>
                    <a:cubicBezTo>
                      <a:pt x="157" y="450"/>
                      <a:pt x="151" y="482"/>
                      <a:pt x="136" y="509"/>
                    </a:cubicBezTo>
                    <a:cubicBezTo>
                      <a:pt x="122" y="533"/>
                      <a:pt x="98" y="551"/>
                      <a:pt x="77" y="569"/>
                    </a:cubicBezTo>
                    <a:cubicBezTo>
                      <a:pt x="36" y="606"/>
                      <a:pt x="10" y="662"/>
                      <a:pt x="11" y="718"/>
                    </a:cubicBezTo>
                    <a:cubicBezTo>
                      <a:pt x="11" y="736"/>
                      <a:pt x="39" y="736"/>
                      <a:pt x="39" y="718"/>
                    </a:cubicBezTo>
                    <a:cubicBezTo>
                      <a:pt x="38" y="690"/>
                      <a:pt x="45" y="663"/>
                      <a:pt x="58" y="639"/>
                    </a:cubicBezTo>
                    <a:cubicBezTo>
                      <a:pt x="71" y="612"/>
                      <a:pt x="93" y="594"/>
                      <a:pt x="115" y="575"/>
                    </a:cubicBezTo>
                    <a:cubicBezTo>
                      <a:pt x="137" y="556"/>
                      <a:pt x="156" y="536"/>
                      <a:pt x="169" y="511"/>
                    </a:cubicBezTo>
                    <a:cubicBezTo>
                      <a:pt x="176" y="499"/>
                      <a:pt x="181" y="486"/>
                      <a:pt x="184" y="472"/>
                    </a:cubicBezTo>
                    <a:cubicBezTo>
                      <a:pt x="184" y="472"/>
                      <a:pt x="184" y="472"/>
                      <a:pt x="184" y="472"/>
                    </a:cubicBezTo>
                    <a:cubicBezTo>
                      <a:pt x="240" y="489"/>
                      <a:pt x="292" y="467"/>
                      <a:pt x="345" y="451"/>
                    </a:cubicBezTo>
                    <a:cubicBezTo>
                      <a:pt x="392" y="437"/>
                      <a:pt x="443" y="445"/>
                      <a:pt x="484" y="472"/>
                    </a:cubicBezTo>
                    <a:cubicBezTo>
                      <a:pt x="523" y="499"/>
                      <a:pt x="545" y="544"/>
                      <a:pt x="555" y="589"/>
                    </a:cubicBezTo>
                    <a:cubicBezTo>
                      <a:pt x="561" y="613"/>
                      <a:pt x="563" y="639"/>
                      <a:pt x="564" y="664"/>
                    </a:cubicBezTo>
                    <a:cubicBezTo>
                      <a:pt x="566" y="695"/>
                      <a:pt x="566" y="730"/>
                      <a:pt x="581" y="759"/>
                    </a:cubicBezTo>
                    <a:cubicBezTo>
                      <a:pt x="587" y="770"/>
                      <a:pt x="601" y="775"/>
                      <a:pt x="613" y="772"/>
                    </a:cubicBezTo>
                    <a:cubicBezTo>
                      <a:pt x="629" y="767"/>
                      <a:pt x="635" y="752"/>
                      <a:pt x="633" y="737"/>
                    </a:cubicBezTo>
                    <a:cubicBezTo>
                      <a:pt x="631" y="724"/>
                      <a:pt x="626" y="711"/>
                      <a:pt x="625" y="698"/>
                    </a:cubicBezTo>
                    <a:cubicBezTo>
                      <a:pt x="623" y="682"/>
                      <a:pt x="622" y="667"/>
                      <a:pt x="621" y="651"/>
                    </a:cubicBezTo>
                    <a:cubicBezTo>
                      <a:pt x="618" y="623"/>
                      <a:pt x="614" y="595"/>
                      <a:pt x="606" y="567"/>
                    </a:cubicBezTo>
                    <a:cubicBezTo>
                      <a:pt x="598" y="540"/>
                      <a:pt x="586" y="514"/>
                      <a:pt x="569" y="491"/>
                    </a:cubicBezTo>
                    <a:cubicBezTo>
                      <a:pt x="569" y="491"/>
                      <a:pt x="569" y="491"/>
                      <a:pt x="569" y="491"/>
                    </a:cubicBezTo>
                    <a:cubicBezTo>
                      <a:pt x="579" y="483"/>
                      <a:pt x="592" y="478"/>
                      <a:pt x="603" y="472"/>
                    </a:cubicBezTo>
                    <a:cubicBezTo>
                      <a:pt x="616" y="465"/>
                      <a:pt x="628" y="455"/>
                      <a:pt x="641" y="447"/>
                    </a:cubicBezTo>
                    <a:cubicBezTo>
                      <a:pt x="667" y="430"/>
                      <a:pt x="695" y="416"/>
                      <a:pt x="724" y="405"/>
                    </a:cubicBezTo>
                    <a:cubicBezTo>
                      <a:pt x="752" y="395"/>
                      <a:pt x="782" y="387"/>
                      <a:pt x="812" y="385"/>
                    </a:cubicBezTo>
                    <a:cubicBezTo>
                      <a:pt x="828" y="383"/>
                      <a:pt x="845" y="383"/>
                      <a:pt x="861" y="384"/>
                    </a:cubicBezTo>
                    <a:cubicBezTo>
                      <a:pt x="877" y="385"/>
                      <a:pt x="895" y="385"/>
                      <a:pt x="909" y="380"/>
                    </a:cubicBezTo>
                    <a:cubicBezTo>
                      <a:pt x="918" y="377"/>
                      <a:pt x="919" y="364"/>
                      <a:pt x="909" y="36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10" name="矩形 9"/>
          <p:cNvSpPr/>
          <p:nvPr/>
        </p:nvSpPr>
        <p:spPr>
          <a:xfrm>
            <a:off x="1470374" y="6019258"/>
            <a:ext cx="92512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睡眠时间低于</a:t>
            </a:r>
            <a:r>
              <a:rPr lang="en-US" altLang="zh-CN" sz="24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</a:t>
            </a:r>
            <a:r>
              <a:rPr lang="zh-CN" altLang="en-US" sz="24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小时或高于</a:t>
            </a:r>
            <a:r>
              <a:rPr lang="en-US" altLang="zh-CN" sz="24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8</a:t>
            </a:r>
            <a:r>
              <a:rPr lang="zh-CN" altLang="en-US" sz="24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小时时认知老化加速相当于衰老</a:t>
            </a:r>
            <a:r>
              <a:rPr lang="en-US" altLang="zh-CN" sz="24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lang="zh-CN" altLang="en-US" sz="24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至</a:t>
            </a:r>
            <a:r>
              <a:rPr lang="en-US" altLang="zh-CN" sz="24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</a:t>
            </a:r>
            <a:r>
              <a:rPr lang="zh-CN" altLang="en-US" sz="24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年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1705840" y="4491821"/>
            <a:ext cx="8780321" cy="1551076"/>
            <a:chOff x="2414402" y="4491821"/>
            <a:chExt cx="8780321" cy="1551076"/>
          </a:xfrm>
        </p:grpSpPr>
        <p:grpSp>
          <p:nvGrpSpPr>
            <p:cNvPr id="35" name="组合 34"/>
            <p:cNvGrpSpPr/>
            <p:nvPr/>
          </p:nvGrpSpPr>
          <p:grpSpPr>
            <a:xfrm>
              <a:off x="2414402" y="4491821"/>
              <a:ext cx="8780321" cy="1551076"/>
              <a:chOff x="2414402" y="4427965"/>
              <a:chExt cx="8780321" cy="1551076"/>
            </a:xfrm>
          </p:grpSpPr>
          <p:sp>
            <p:nvSpPr>
              <p:cNvPr id="135" name="矩形 134"/>
              <p:cNvSpPr/>
              <p:nvPr/>
            </p:nvSpPr>
            <p:spPr>
              <a:xfrm>
                <a:off x="2414402" y="5494731"/>
                <a:ext cx="1458433" cy="48431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dirty="0">
                    <a:solidFill>
                      <a:schemeClr val="accent4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4</a:t>
                </a:r>
                <a:r>
                  <a:rPr lang="zh-CN" altLang="en-US" sz="1400" dirty="0">
                    <a:solidFill>
                      <a:schemeClr val="accent4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小时</a:t>
                </a:r>
                <a:endParaRPr lang="zh-CN" altLang="en-US" sz="1400" dirty="0">
                  <a:solidFill>
                    <a:schemeClr val="accent4"/>
                  </a:solidFill>
                </a:endParaRPr>
              </a:p>
            </p:txBody>
          </p:sp>
          <p:grpSp>
            <p:nvGrpSpPr>
              <p:cNvPr id="34" name="组合 33"/>
              <p:cNvGrpSpPr/>
              <p:nvPr/>
            </p:nvGrpSpPr>
            <p:grpSpPr>
              <a:xfrm>
                <a:off x="2911864" y="4427965"/>
                <a:ext cx="8282859" cy="1551076"/>
                <a:chOff x="2911864" y="4427965"/>
                <a:chExt cx="8282859" cy="1551076"/>
              </a:xfrm>
            </p:grpSpPr>
            <p:sp>
              <p:nvSpPr>
                <p:cNvPr id="6" name="矩形 5"/>
                <p:cNvSpPr/>
                <p:nvPr/>
              </p:nvSpPr>
              <p:spPr>
                <a:xfrm>
                  <a:off x="4129063" y="4445779"/>
                  <a:ext cx="2138727" cy="76944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/>
                  <a:r>
                    <a:rPr lang="en-US" altLang="zh-CN" sz="4400" dirty="0">
                      <a:solidFill>
                        <a:schemeClr val="bg1"/>
                      </a:solidFill>
                      <a:latin typeface="Impact" panose="020B0806030902050204" pitchFamily="34" charset="0"/>
                      <a:ea typeface="Microsoft YaHei" panose="020B0503020204020204" pitchFamily="34" charset="-122"/>
                    </a:rPr>
                    <a:t>&lt;6</a:t>
                  </a:r>
                  <a:r>
                    <a:rPr lang="en-US" altLang="zh-CN" sz="4400" dirty="0">
                      <a:solidFill>
                        <a:schemeClr val="bg1"/>
                      </a:solidFill>
                      <a:latin typeface="Impact" panose="020B0806030902050204" pitchFamily="34" charset="0"/>
                    </a:rPr>
                    <a:t>hours</a:t>
                  </a:r>
                  <a:endParaRPr lang="zh-CN" altLang="zh-CN" sz="1600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" name="矩形 8"/>
                <p:cNvSpPr/>
                <p:nvPr/>
              </p:nvSpPr>
              <p:spPr>
                <a:xfrm>
                  <a:off x="7247047" y="4427965"/>
                  <a:ext cx="2133918" cy="76944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4400" dirty="0">
                      <a:solidFill>
                        <a:schemeClr val="bg1"/>
                      </a:solidFill>
                      <a:latin typeface="Impact" panose="020B0806030902050204" pitchFamily="34" charset="0"/>
                      <a:ea typeface="Microsoft YaHei" panose="020B0503020204020204" pitchFamily="34" charset="-122"/>
                    </a:rPr>
                    <a:t>&gt;8hours</a:t>
                  </a:r>
                  <a:endParaRPr lang="zh-CN" altLang="zh-CN" sz="4400" dirty="0">
                    <a:solidFill>
                      <a:schemeClr val="bg1"/>
                    </a:solidFill>
                    <a:latin typeface="Impact" panose="020B0806030902050204" pitchFamily="34" charset="0"/>
                    <a:ea typeface="Microsoft YaHei" panose="020B0503020204020204" pitchFamily="34" charset="-122"/>
                  </a:endParaRPr>
                </a:p>
              </p:txBody>
            </p:sp>
            <p:sp>
              <p:nvSpPr>
                <p:cNvPr id="5" name="矩形 4"/>
                <p:cNvSpPr/>
                <p:nvPr/>
              </p:nvSpPr>
              <p:spPr>
                <a:xfrm>
                  <a:off x="2930361" y="5477632"/>
                  <a:ext cx="7666364" cy="45719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b="1" dirty="0"/>
                </a:p>
              </p:txBody>
            </p:sp>
            <p:sp>
              <p:nvSpPr>
                <p:cNvPr id="122" name="矩形 121"/>
                <p:cNvSpPr/>
                <p:nvPr/>
              </p:nvSpPr>
              <p:spPr>
                <a:xfrm>
                  <a:off x="2924036" y="5395572"/>
                  <a:ext cx="54916" cy="127779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8" name="矩形 127"/>
                <p:cNvSpPr/>
                <p:nvPr/>
              </p:nvSpPr>
              <p:spPr>
                <a:xfrm>
                  <a:off x="3998690" y="5395572"/>
                  <a:ext cx="54916" cy="127779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9" name="矩形 128"/>
                <p:cNvSpPr/>
                <p:nvPr/>
              </p:nvSpPr>
              <p:spPr>
                <a:xfrm>
                  <a:off x="5073344" y="5395572"/>
                  <a:ext cx="54916" cy="127779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0" name="矩形 129"/>
                <p:cNvSpPr/>
                <p:nvPr/>
              </p:nvSpPr>
              <p:spPr>
                <a:xfrm>
                  <a:off x="6147998" y="5395572"/>
                  <a:ext cx="54916" cy="127779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1" name="矩形 130"/>
                <p:cNvSpPr/>
                <p:nvPr/>
              </p:nvSpPr>
              <p:spPr>
                <a:xfrm>
                  <a:off x="7222652" y="5395572"/>
                  <a:ext cx="54916" cy="127779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2" name="矩形 131"/>
                <p:cNvSpPr/>
                <p:nvPr/>
              </p:nvSpPr>
              <p:spPr>
                <a:xfrm>
                  <a:off x="8297306" y="5395572"/>
                  <a:ext cx="54916" cy="127779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3" name="矩形 132"/>
                <p:cNvSpPr/>
                <p:nvPr/>
              </p:nvSpPr>
              <p:spPr>
                <a:xfrm>
                  <a:off x="9371960" y="5395572"/>
                  <a:ext cx="54916" cy="127779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4" name="矩形 133"/>
                <p:cNvSpPr/>
                <p:nvPr/>
              </p:nvSpPr>
              <p:spPr>
                <a:xfrm>
                  <a:off x="10446614" y="5395572"/>
                  <a:ext cx="54916" cy="127779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9" name="矩形 28"/>
                <p:cNvSpPr/>
                <p:nvPr/>
              </p:nvSpPr>
              <p:spPr>
                <a:xfrm flipV="1">
                  <a:off x="2911864" y="5152131"/>
                  <a:ext cx="3291050" cy="342466"/>
                </a:xfrm>
                <a:prstGeom prst="rect">
                  <a:avLst/>
                </a:prstGeom>
                <a:solidFill>
                  <a:schemeClr val="accent5">
                    <a:lumMod val="50000"/>
                    <a:alpha val="39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6" name="矩形 135"/>
                <p:cNvSpPr/>
                <p:nvPr/>
              </p:nvSpPr>
              <p:spPr>
                <a:xfrm>
                  <a:off x="3310630" y="5494731"/>
                  <a:ext cx="1458433" cy="48431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1400" dirty="0">
                      <a:solidFill>
                        <a:schemeClr val="accent4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5</a:t>
                  </a:r>
                  <a:r>
                    <a:rPr lang="zh-CN" altLang="en-US" sz="1400" dirty="0">
                      <a:solidFill>
                        <a:schemeClr val="accent4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小时</a:t>
                  </a:r>
                  <a:endParaRPr lang="zh-CN" altLang="en-US" sz="1400" dirty="0">
                    <a:solidFill>
                      <a:schemeClr val="accent4"/>
                    </a:solidFill>
                  </a:endParaRPr>
                </a:p>
              </p:txBody>
            </p:sp>
            <p:sp>
              <p:nvSpPr>
                <p:cNvPr id="137" name="矩形 136"/>
                <p:cNvSpPr/>
                <p:nvPr/>
              </p:nvSpPr>
              <p:spPr>
                <a:xfrm>
                  <a:off x="4393678" y="5494731"/>
                  <a:ext cx="1458433" cy="48431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1400" dirty="0">
                      <a:solidFill>
                        <a:schemeClr val="accent4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6</a:t>
                  </a:r>
                  <a:r>
                    <a:rPr lang="zh-CN" altLang="en-US" sz="1400" dirty="0">
                      <a:solidFill>
                        <a:schemeClr val="accent4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小时</a:t>
                  </a:r>
                  <a:endParaRPr lang="zh-CN" altLang="en-US" sz="1400" dirty="0">
                    <a:solidFill>
                      <a:schemeClr val="accent4"/>
                    </a:solidFill>
                  </a:endParaRPr>
                </a:p>
              </p:txBody>
            </p:sp>
            <p:sp>
              <p:nvSpPr>
                <p:cNvPr id="138" name="矩形 137"/>
                <p:cNvSpPr/>
                <p:nvPr/>
              </p:nvSpPr>
              <p:spPr>
                <a:xfrm>
                  <a:off x="5470861" y="5494731"/>
                  <a:ext cx="1458433" cy="48431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1400" dirty="0">
                      <a:solidFill>
                        <a:schemeClr val="accent4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7</a:t>
                  </a:r>
                  <a:r>
                    <a:rPr lang="zh-CN" altLang="en-US" sz="1400" dirty="0">
                      <a:solidFill>
                        <a:schemeClr val="accent4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小时</a:t>
                  </a:r>
                  <a:endParaRPr lang="zh-CN" altLang="en-US" sz="1400" dirty="0">
                    <a:solidFill>
                      <a:schemeClr val="accent4"/>
                    </a:solidFill>
                  </a:endParaRPr>
                </a:p>
              </p:txBody>
            </p:sp>
            <p:sp>
              <p:nvSpPr>
                <p:cNvPr id="139" name="矩形 138"/>
                <p:cNvSpPr/>
                <p:nvPr/>
              </p:nvSpPr>
              <p:spPr>
                <a:xfrm>
                  <a:off x="6542678" y="5494731"/>
                  <a:ext cx="1458433" cy="48431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1400" dirty="0">
                      <a:solidFill>
                        <a:schemeClr val="accent4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8</a:t>
                  </a:r>
                  <a:r>
                    <a:rPr lang="zh-CN" altLang="en-US" sz="1400" dirty="0">
                      <a:solidFill>
                        <a:schemeClr val="accent4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小时</a:t>
                  </a:r>
                  <a:endParaRPr lang="zh-CN" altLang="en-US" sz="1400" dirty="0">
                    <a:solidFill>
                      <a:schemeClr val="accent4"/>
                    </a:solidFill>
                  </a:endParaRPr>
                </a:p>
              </p:txBody>
            </p:sp>
            <p:sp>
              <p:nvSpPr>
                <p:cNvPr id="140" name="矩形 139"/>
                <p:cNvSpPr/>
                <p:nvPr/>
              </p:nvSpPr>
              <p:spPr>
                <a:xfrm>
                  <a:off x="7633744" y="5494731"/>
                  <a:ext cx="1458433" cy="48431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1400" dirty="0">
                      <a:solidFill>
                        <a:schemeClr val="accent4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9</a:t>
                  </a:r>
                  <a:r>
                    <a:rPr lang="zh-CN" altLang="en-US" sz="1400" dirty="0">
                      <a:solidFill>
                        <a:schemeClr val="accent4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小时</a:t>
                  </a:r>
                  <a:endParaRPr lang="zh-CN" altLang="en-US" sz="1400" dirty="0">
                    <a:solidFill>
                      <a:schemeClr val="accent4"/>
                    </a:solidFill>
                  </a:endParaRPr>
                </a:p>
              </p:txBody>
            </p:sp>
            <p:sp>
              <p:nvSpPr>
                <p:cNvPr id="141" name="矩形 140"/>
                <p:cNvSpPr/>
                <p:nvPr/>
              </p:nvSpPr>
              <p:spPr>
                <a:xfrm>
                  <a:off x="8698961" y="5494731"/>
                  <a:ext cx="1458433" cy="48431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1400" dirty="0">
                      <a:solidFill>
                        <a:schemeClr val="accent4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10</a:t>
                  </a:r>
                  <a:r>
                    <a:rPr lang="zh-CN" altLang="en-US" sz="1400" dirty="0">
                      <a:solidFill>
                        <a:schemeClr val="accent4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小时</a:t>
                  </a:r>
                  <a:endParaRPr lang="zh-CN" altLang="en-US" sz="1400" dirty="0">
                    <a:solidFill>
                      <a:schemeClr val="accent4"/>
                    </a:solidFill>
                  </a:endParaRPr>
                </a:p>
              </p:txBody>
            </p:sp>
            <p:sp>
              <p:nvSpPr>
                <p:cNvPr id="142" name="矩形 141"/>
                <p:cNvSpPr/>
                <p:nvPr/>
              </p:nvSpPr>
              <p:spPr>
                <a:xfrm>
                  <a:off x="9736290" y="5494731"/>
                  <a:ext cx="1458433" cy="48431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1400" dirty="0">
                      <a:solidFill>
                        <a:schemeClr val="accent4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11</a:t>
                  </a:r>
                  <a:r>
                    <a:rPr lang="zh-CN" altLang="en-US" sz="1400" dirty="0">
                      <a:solidFill>
                        <a:schemeClr val="accent4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小时</a:t>
                  </a:r>
                  <a:endParaRPr lang="zh-CN" altLang="en-US" sz="1400" dirty="0">
                    <a:solidFill>
                      <a:schemeClr val="accent4"/>
                    </a:solidFill>
                  </a:endParaRPr>
                </a:p>
              </p:txBody>
            </p:sp>
            <p:sp>
              <p:nvSpPr>
                <p:cNvPr id="143" name="矩形 142"/>
                <p:cNvSpPr/>
                <p:nvPr/>
              </p:nvSpPr>
              <p:spPr>
                <a:xfrm flipV="1">
                  <a:off x="7247047" y="5152131"/>
                  <a:ext cx="3291050" cy="342466"/>
                </a:xfrm>
                <a:prstGeom prst="rect">
                  <a:avLst/>
                </a:prstGeom>
                <a:solidFill>
                  <a:schemeClr val="accent5">
                    <a:lumMod val="50000"/>
                    <a:alpha val="39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51" name="IconShape"/>
            <p:cNvSpPr>
              <a:spLocks/>
            </p:cNvSpPr>
            <p:nvPr/>
          </p:nvSpPr>
          <p:spPr bwMode="auto">
            <a:xfrm>
              <a:off x="3421712" y="4559427"/>
              <a:ext cx="726725" cy="553214"/>
            </a:xfrm>
            <a:custGeom>
              <a:avLst/>
              <a:gdLst>
                <a:gd name="connsiteX0" fmla="*/ 1059442 w 1284611"/>
                <a:gd name="connsiteY0" fmla="*/ 268287 h 977900"/>
                <a:gd name="connsiteX1" fmla="*/ 1124926 w 1284611"/>
                <a:gd name="connsiteY1" fmla="*/ 293530 h 977900"/>
                <a:gd name="connsiteX2" fmla="*/ 1171202 w 1284611"/>
                <a:gd name="connsiteY2" fmla="*/ 288308 h 977900"/>
                <a:gd name="connsiteX3" fmla="*/ 1248910 w 1284611"/>
                <a:gd name="connsiteY3" fmla="*/ 308328 h 977900"/>
                <a:gd name="connsiteX4" fmla="*/ 1277723 w 1284611"/>
                <a:gd name="connsiteY4" fmla="*/ 381446 h 977900"/>
                <a:gd name="connsiteX5" fmla="*/ 1234067 w 1284611"/>
                <a:gd name="connsiteY5" fmla="*/ 407559 h 977900"/>
                <a:gd name="connsiteX6" fmla="*/ 1199142 w 1284611"/>
                <a:gd name="connsiteY6" fmla="*/ 388409 h 977900"/>
                <a:gd name="connsiteX7" fmla="*/ 1193030 w 1284611"/>
                <a:gd name="connsiteY7" fmla="*/ 379705 h 977900"/>
                <a:gd name="connsiteX8" fmla="*/ 1191284 w 1284611"/>
                <a:gd name="connsiteY8" fmla="*/ 381446 h 977900"/>
                <a:gd name="connsiteX9" fmla="*/ 1189538 w 1284611"/>
                <a:gd name="connsiteY9" fmla="*/ 638228 h 977900"/>
                <a:gd name="connsiteX10" fmla="*/ 1124053 w 1284611"/>
                <a:gd name="connsiteY10" fmla="*/ 655637 h 977900"/>
                <a:gd name="connsiteX11" fmla="*/ 969510 w 1284611"/>
                <a:gd name="connsiteY11" fmla="*/ 569463 h 977900"/>
                <a:gd name="connsiteX12" fmla="*/ 966018 w 1284611"/>
                <a:gd name="connsiteY12" fmla="*/ 569463 h 977900"/>
                <a:gd name="connsiteX13" fmla="*/ 918869 w 1284611"/>
                <a:gd name="connsiteY13" fmla="*/ 632135 h 977900"/>
                <a:gd name="connsiteX14" fmla="*/ 871720 w 1284611"/>
                <a:gd name="connsiteY14" fmla="*/ 569463 h 977900"/>
                <a:gd name="connsiteX15" fmla="*/ 923235 w 1284611"/>
                <a:gd name="connsiteY15" fmla="*/ 457175 h 977900"/>
                <a:gd name="connsiteX16" fmla="*/ 992211 w 1284611"/>
                <a:gd name="connsiteY16" fmla="*/ 289178 h 977900"/>
                <a:gd name="connsiteX17" fmla="*/ 1059442 w 1284611"/>
                <a:gd name="connsiteY17" fmla="*/ 268287 h 977900"/>
                <a:gd name="connsiteX18" fmla="*/ 552832 w 1284611"/>
                <a:gd name="connsiteY18" fmla="*/ 0 h 977900"/>
                <a:gd name="connsiteX19" fmla="*/ 654012 w 1284611"/>
                <a:gd name="connsiteY19" fmla="*/ 37444 h 977900"/>
                <a:gd name="connsiteX20" fmla="*/ 666223 w 1284611"/>
                <a:gd name="connsiteY20" fmla="*/ 47893 h 977900"/>
                <a:gd name="connsiteX21" fmla="*/ 681051 w 1284611"/>
                <a:gd name="connsiteY21" fmla="*/ 44410 h 977900"/>
                <a:gd name="connsiteX22" fmla="*/ 721174 w 1284611"/>
                <a:gd name="connsiteY22" fmla="*/ 39185 h 977900"/>
                <a:gd name="connsiteX23" fmla="*/ 791826 w 1284611"/>
                <a:gd name="connsiteY23" fmla="*/ 55730 h 977900"/>
                <a:gd name="connsiteX24" fmla="*/ 858116 w 1284611"/>
                <a:gd name="connsiteY24" fmla="*/ 139327 h 977900"/>
                <a:gd name="connsiteX25" fmla="*/ 861605 w 1284611"/>
                <a:gd name="connsiteY25" fmla="*/ 159355 h 977900"/>
                <a:gd name="connsiteX26" fmla="*/ 881667 w 1284611"/>
                <a:gd name="connsiteY26" fmla="*/ 162838 h 977900"/>
                <a:gd name="connsiteX27" fmla="*/ 975868 w 1284611"/>
                <a:gd name="connsiteY27" fmla="*/ 225535 h 977900"/>
                <a:gd name="connsiteX28" fmla="*/ 982846 w 1284611"/>
                <a:gd name="connsiteY28" fmla="*/ 238597 h 977900"/>
                <a:gd name="connsiteX29" fmla="*/ 967146 w 1284611"/>
                <a:gd name="connsiteY29" fmla="*/ 246434 h 977900"/>
                <a:gd name="connsiteX30" fmla="*/ 887772 w 1284611"/>
                <a:gd name="connsiteY30" fmla="*/ 340480 h 977900"/>
                <a:gd name="connsiteX31" fmla="*/ 872072 w 1284611"/>
                <a:gd name="connsiteY31" fmla="*/ 441492 h 977900"/>
                <a:gd name="connsiteX32" fmla="*/ 823226 w 1284611"/>
                <a:gd name="connsiteY32" fmla="*/ 569499 h 977900"/>
                <a:gd name="connsiteX33" fmla="*/ 847649 w 1284611"/>
                <a:gd name="connsiteY33" fmla="*/ 648741 h 977900"/>
                <a:gd name="connsiteX34" fmla="*/ 909578 w 1284611"/>
                <a:gd name="connsiteY34" fmla="*/ 680089 h 977900"/>
                <a:gd name="connsiteX35" fmla="*/ 850266 w 1284611"/>
                <a:gd name="connsiteY35" fmla="*/ 708825 h 977900"/>
                <a:gd name="connsiteX36" fmla="*/ 850266 w 1284611"/>
                <a:gd name="connsiteY36" fmla="*/ 936102 h 977900"/>
                <a:gd name="connsiteX37" fmla="*/ 808398 w 1284611"/>
                <a:gd name="connsiteY37" fmla="*/ 977900 h 977900"/>
                <a:gd name="connsiteX38" fmla="*/ 766531 w 1284611"/>
                <a:gd name="connsiteY38" fmla="*/ 936102 h 977900"/>
                <a:gd name="connsiteX39" fmla="*/ 766531 w 1284611"/>
                <a:gd name="connsiteY39" fmla="*/ 761073 h 977900"/>
                <a:gd name="connsiteX40" fmla="*/ 700241 w 1284611"/>
                <a:gd name="connsiteY40" fmla="*/ 801129 h 977900"/>
                <a:gd name="connsiteX41" fmla="*/ 656629 w 1284611"/>
                <a:gd name="connsiteY41" fmla="*/ 807225 h 977900"/>
                <a:gd name="connsiteX42" fmla="*/ 579872 w 1284611"/>
                <a:gd name="connsiteY42" fmla="*/ 787197 h 977900"/>
                <a:gd name="connsiteX43" fmla="*/ 564172 w 1284611"/>
                <a:gd name="connsiteY43" fmla="*/ 778489 h 977900"/>
                <a:gd name="connsiteX44" fmla="*/ 549343 w 1284611"/>
                <a:gd name="connsiteY44" fmla="*/ 788067 h 977900"/>
                <a:gd name="connsiteX45" fmla="*/ 466481 w 1284611"/>
                <a:gd name="connsiteY45" fmla="*/ 811579 h 977900"/>
                <a:gd name="connsiteX46" fmla="*/ 429847 w 1284611"/>
                <a:gd name="connsiteY46" fmla="*/ 807225 h 977900"/>
                <a:gd name="connsiteX47" fmla="*/ 339134 w 1284611"/>
                <a:gd name="connsiteY47" fmla="*/ 740174 h 977900"/>
                <a:gd name="connsiteX48" fmla="*/ 330412 w 1284611"/>
                <a:gd name="connsiteY48" fmla="*/ 723629 h 977900"/>
                <a:gd name="connsiteX49" fmla="*/ 328667 w 1284611"/>
                <a:gd name="connsiteY49" fmla="*/ 723629 h 977900"/>
                <a:gd name="connsiteX50" fmla="*/ 328667 w 1284611"/>
                <a:gd name="connsiteY50" fmla="*/ 936102 h 977900"/>
                <a:gd name="connsiteX51" fmla="*/ 286800 w 1284611"/>
                <a:gd name="connsiteY51" fmla="*/ 977900 h 977900"/>
                <a:gd name="connsiteX52" fmla="*/ 244932 w 1284611"/>
                <a:gd name="connsiteY52" fmla="*/ 936102 h 977900"/>
                <a:gd name="connsiteX53" fmla="*/ 244932 w 1284611"/>
                <a:gd name="connsiteY53" fmla="*/ 713179 h 977900"/>
                <a:gd name="connsiteX54" fmla="*/ 199576 w 1284611"/>
                <a:gd name="connsiteY54" fmla="*/ 684443 h 977900"/>
                <a:gd name="connsiteX55" fmla="*/ 167303 w 1284611"/>
                <a:gd name="connsiteY55" fmla="*/ 588656 h 977900"/>
                <a:gd name="connsiteX56" fmla="*/ 170792 w 1284611"/>
                <a:gd name="connsiteY56" fmla="*/ 567757 h 977900"/>
                <a:gd name="connsiteX57" fmla="*/ 151603 w 1284611"/>
                <a:gd name="connsiteY57" fmla="*/ 557307 h 977900"/>
                <a:gd name="connsiteX58" fmla="*/ 85313 w 1284611"/>
                <a:gd name="connsiteY58" fmla="*/ 474582 h 977900"/>
                <a:gd name="connsiteX59" fmla="*/ 117586 w 1284611"/>
                <a:gd name="connsiteY59" fmla="*/ 379666 h 977900"/>
                <a:gd name="connsiteX60" fmla="*/ 134158 w 1284611"/>
                <a:gd name="connsiteY60" fmla="*/ 363121 h 977900"/>
                <a:gd name="connsiteX61" fmla="*/ 122819 w 1284611"/>
                <a:gd name="connsiteY61" fmla="*/ 343092 h 977900"/>
                <a:gd name="connsiteX62" fmla="*/ 121075 w 1284611"/>
                <a:gd name="connsiteY62" fmla="*/ 340480 h 977900"/>
                <a:gd name="connsiteX63" fmla="*/ 12045 w 1284611"/>
                <a:gd name="connsiteY63" fmla="*/ 404919 h 977900"/>
                <a:gd name="connsiteX64" fmla="*/ 109735 w 1284611"/>
                <a:gd name="connsiteY64" fmla="*/ 274300 h 977900"/>
                <a:gd name="connsiteX65" fmla="*/ 119330 w 1284611"/>
                <a:gd name="connsiteY65" fmla="*/ 244692 h 977900"/>
                <a:gd name="connsiteX66" fmla="*/ 210043 w 1284611"/>
                <a:gd name="connsiteY66" fmla="*/ 178512 h 977900"/>
                <a:gd name="connsiteX67" fmla="*/ 230104 w 1284611"/>
                <a:gd name="connsiteY67" fmla="*/ 173287 h 977900"/>
                <a:gd name="connsiteX68" fmla="*/ 232721 w 1284611"/>
                <a:gd name="connsiteY68" fmla="*/ 153259 h 977900"/>
                <a:gd name="connsiteX69" fmla="*/ 293778 w 1284611"/>
                <a:gd name="connsiteY69" fmla="*/ 67051 h 977900"/>
                <a:gd name="connsiteX70" fmla="*/ 370535 w 1284611"/>
                <a:gd name="connsiteY70" fmla="*/ 47023 h 977900"/>
                <a:gd name="connsiteX71" fmla="*/ 414147 w 1284611"/>
                <a:gd name="connsiteY71" fmla="*/ 53118 h 977900"/>
                <a:gd name="connsiteX72" fmla="*/ 431591 w 1284611"/>
                <a:gd name="connsiteY72" fmla="*/ 58343 h 977900"/>
                <a:gd name="connsiteX73" fmla="*/ 444675 w 1284611"/>
                <a:gd name="connsiteY73" fmla="*/ 45281 h 977900"/>
                <a:gd name="connsiteX74" fmla="*/ 552832 w 1284611"/>
                <a:gd name="connsiteY74" fmla="*/ 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284611" h="977900">
                  <a:moveTo>
                    <a:pt x="1059442" y="268287"/>
                  </a:moveTo>
                  <a:cubicBezTo>
                    <a:pt x="1083016" y="268287"/>
                    <a:pt x="1104845" y="276992"/>
                    <a:pt x="1124926" y="293530"/>
                  </a:cubicBezTo>
                  <a:cubicBezTo>
                    <a:pt x="1136277" y="290919"/>
                    <a:pt x="1152866" y="288308"/>
                    <a:pt x="1171202" y="288308"/>
                  </a:cubicBezTo>
                  <a:cubicBezTo>
                    <a:pt x="1195650" y="288308"/>
                    <a:pt x="1223590" y="292660"/>
                    <a:pt x="1248910" y="308328"/>
                  </a:cubicBezTo>
                  <a:cubicBezTo>
                    <a:pt x="1287328" y="331830"/>
                    <a:pt x="1290820" y="359684"/>
                    <a:pt x="1277723" y="381446"/>
                  </a:cubicBezTo>
                  <a:cubicBezTo>
                    <a:pt x="1268992" y="394502"/>
                    <a:pt x="1252403" y="407559"/>
                    <a:pt x="1234067" y="407559"/>
                  </a:cubicBezTo>
                  <a:cubicBezTo>
                    <a:pt x="1221843" y="407559"/>
                    <a:pt x="1209620" y="402336"/>
                    <a:pt x="1199142" y="388409"/>
                  </a:cubicBezTo>
                  <a:cubicBezTo>
                    <a:pt x="1197396" y="384927"/>
                    <a:pt x="1194776" y="382316"/>
                    <a:pt x="1193030" y="379705"/>
                  </a:cubicBezTo>
                  <a:cubicBezTo>
                    <a:pt x="1192157" y="380575"/>
                    <a:pt x="1192157" y="380575"/>
                    <a:pt x="1191284" y="381446"/>
                  </a:cubicBezTo>
                  <a:cubicBezTo>
                    <a:pt x="1241052" y="476325"/>
                    <a:pt x="1262880" y="597317"/>
                    <a:pt x="1189538" y="638228"/>
                  </a:cubicBezTo>
                  <a:cubicBezTo>
                    <a:pt x="1169456" y="650415"/>
                    <a:pt x="1146755" y="655637"/>
                    <a:pt x="1124053" y="655637"/>
                  </a:cubicBezTo>
                  <a:cubicBezTo>
                    <a:pt x="1069046" y="655637"/>
                    <a:pt x="1010547" y="623431"/>
                    <a:pt x="969510" y="569463"/>
                  </a:cubicBezTo>
                  <a:cubicBezTo>
                    <a:pt x="968637" y="569463"/>
                    <a:pt x="966891" y="569463"/>
                    <a:pt x="966018" y="569463"/>
                  </a:cubicBezTo>
                  <a:cubicBezTo>
                    <a:pt x="981734" y="611244"/>
                    <a:pt x="945063" y="632135"/>
                    <a:pt x="918869" y="632135"/>
                  </a:cubicBezTo>
                  <a:cubicBezTo>
                    <a:pt x="892675" y="632135"/>
                    <a:pt x="871720" y="614726"/>
                    <a:pt x="871720" y="569463"/>
                  </a:cubicBezTo>
                  <a:cubicBezTo>
                    <a:pt x="871720" y="518977"/>
                    <a:pt x="904026" y="478066"/>
                    <a:pt x="923235" y="457175"/>
                  </a:cubicBezTo>
                  <a:cubicBezTo>
                    <a:pt x="912757" y="386668"/>
                    <a:pt x="938078" y="319644"/>
                    <a:pt x="992211" y="289178"/>
                  </a:cubicBezTo>
                  <a:cubicBezTo>
                    <a:pt x="1015786" y="275251"/>
                    <a:pt x="1038487" y="268287"/>
                    <a:pt x="1059442" y="268287"/>
                  </a:cubicBezTo>
                  <a:close/>
                  <a:moveTo>
                    <a:pt x="552832" y="0"/>
                  </a:moveTo>
                  <a:cubicBezTo>
                    <a:pt x="592083" y="0"/>
                    <a:pt x="627845" y="13062"/>
                    <a:pt x="654012" y="37444"/>
                  </a:cubicBezTo>
                  <a:cubicBezTo>
                    <a:pt x="666223" y="47893"/>
                    <a:pt x="666223" y="47893"/>
                    <a:pt x="666223" y="47893"/>
                  </a:cubicBezTo>
                  <a:cubicBezTo>
                    <a:pt x="681051" y="44410"/>
                    <a:pt x="681051" y="44410"/>
                    <a:pt x="681051" y="44410"/>
                  </a:cubicBezTo>
                  <a:cubicBezTo>
                    <a:pt x="694135" y="40927"/>
                    <a:pt x="708091" y="39185"/>
                    <a:pt x="721174" y="39185"/>
                  </a:cubicBezTo>
                  <a:cubicBezTo>
                    <a:pt x="745597" y="39185"/>
                    <a:pt x="770020" y="45281"/>
                    <a:pt x="791826" y="55730"/>
                  </a:cubicBezTo>
                  <a:cubicBezTo>
                    <a:pt x="827587" y="74017"/>
                    <a:pt x="851138" y="104495"/>
                    <a:pt x="858116" y="139327"/>
                  </a:cubicBezTo>
                  <a:cubicBezTo>
                    <a:pt x="861605" y="159355"/>
                    <a:pt x="861605" y="159355"/>
                    <a:pt x="861605" y="159355"/>
                  </a:cubicBezTo>
                  <a:cubicBezTo>
                    <a:pt x="881667" y="162838"/>
                    <a:pt x="881667" y="162838"/>
                    <a:pt x="881667" y="162838"/>
                  </a:cubicBezTo>
                  <a:cubicBezTo>
                    <a:pt x="922662" y="170675"/>
                    <a:pt x="957551" y="193316"/>
                    <a:pt x="975868" y="225535"/>
                  </a:cubicBezTo>
                  <a:cubicBezTo>
                    <a:pt x="978485" y="229889"/>
                    <a:pt x="981102" y="234243"/>
                    <a:pt x="982846" y="238597"/>
                  </a:cubicBezTo>
                  <a:cubicBezTo>
                    <a:pt x="977613" y="241209"/>
                    <a:pt x="972379" y="243822"/>
                    <a:pt x="967146" y="246434"/>
                  </a:cubicBezTo>
                  <a:cubicBezTo>
                    <a:pt x="931384" y="267333"/>
                    <a:pt x="904345" y="299553"/>
                    <a:pt x="887772" y="340480"/>
                  </a:cubicBezTo>
                  <a:cubicBezTo>
                    <a:pt x="875561" y="370958"/>
                    <a:pt x="870327" y="405790"/>
                    <a:pt x="872072" y="441492"/>
                  </a:cubicBezTo>
                  <a:cubicBezTo>
                    <a:pt x="849393" y="470228"/>
                    <a:pt x="823226" y="515509"/>
                    <a:pt x="823226" y="569499"/>
                  </a:cubicBezTo>
                  <a:cubicBezTo>
                    <a:pt x="823226" y="601718"/>
                    <a:pt x="831949" y="628712"/>
                    <a:pt x="847649" y="648741"/>
                  </a:cubicBezTo>
                  <a:cubicBezTo>
                    <a:pt x="863349" y="667027"/>
                    <a:pt x="885155" y="678348"/>
                    <a:pt x="909578" y="680089"/>
                  </a:cubicBezTo>
                  <a:cubicBezTo>
                    <a:pt x="893006" y="694022"/>
                    <a:pt x="872944" y="703601"/>
                    <a:pt x="850266" y="708825"/>
                  </a:cubicBezTo>
                  <a:cubicBezTo>
                    <a:pt x="850266" y="936102"/>
                    <a:pt x="850266" y="936102"/>
                    <a:pt x="850266" y="936102"/>
                  </a:cubicBezTo>
                  <a:cubicBezTo>
                    <a:pt x="850266" y="959614"/>
                    <a:pt x="831949" y="977900"/>
                    <a:pt x="808398" y="977900"/>
                  </a:cubicBezTo>
                  <a:cubicBezTo>
                    <a:pt x="785720" y="977900"/>
                    <a:pt x="766531" y="959614"/>
                    <a:pt x="766531" y="936102"/>
                  </a:cubicBezTo>
                  <a:cubicBezTo>
                    <a:pt x="766531" y="761073"/>
                    <a:pt x="766531" y="761073"/>
                    <a:pt x="766531" y="761073"/>
                  </a:cubicBezTo>
                  <a:cubicBezTo>
                    <a:pt x="749958" y="779360"/>
                    <a:pt x="727280" y="793292"/>
                    <a:pt x="700241" y="801129"/>
                  </a:cubicBezTo>
                  <a:cubicBezTo>
                    <a:pt x="686285" y="805483"/>
                    <a:pt x="671457" y="807225"/>
                    <a:pt x="656629" y="807225"/>
                  </a:cubicBezTo>
                  <a:cubicBezTo>
                    <a:pt x="629589" y="807225"/>
                    <a:pt x="602550" y="800259"/>
                    <a:pt x="579872" y="787197"/>
                  </a:cubicBezTo>
                  <a:cubicBezTo>
                    <a:pt x="564172" y="778489"/>
                    <a:pt x="564172" y="778489"/>
                    <a:pt x="564172" y="778489"/>
                  </a:cubicBezTo>
                  <a:cubicBezTo>
                    <a:pt x="549343" y="788067"/>
                    <a:pt x="549343" y="788067"/>
                    <a:pt x="549343" y="788067"/>
                  </a:cubicBezTo>
                  <a:cubicBezTo>
                    <a:pt x="525793" y="802871"/>
                    <a:pt x="496137" y="811579"/>
                    <a:pt x="466481" y="811579"/>
                  </a:cubicBezTo>
                  <a:cubicBezTo>
                    <a:pt x="454270" y="811579"/>
                    <a:pt x="442058" y="809837"/>
                    <a:pt x="429847" y="807225"/>
                  </a:cubicBezTo>
                  <a:cubicBezTo>
                    <a:pt x="388852" y="797646"/>
                    <a:pt x="355707" y="773264"/>
                    <a:pt x="339134" y="740174"/>
                  </a:cubicBezTo>
                  <a:cubicBezTo>
                    <a:pt x="330412" y="723629"/>
                    <a:pt x="330412" y="723629"/>
                    <a:pt x="330412" y="723629"/>
                  </a:cubicBezTo>
                  <a:cubicBezTo>
                    <a:pt x="328667" y="723629"/>
                    <a:pt x="328667" y="723629"/>
                    <a:pt x="328667" y="723629"/>
                  </a:cubicBezTo>
                  <a:cubicBezTo>
                    <a:pt x="328667" y="936102"/>
                    <a:pt x="328667" y="936102"/>
                    <a:pt x="328667" y="936102"/>
                  </a:cubicBezTo>
                  <a:cubicBezTo>
                    <a:pt x="328667" y="959614"/>
                    <a:pt x="309478" y="977900"/>
                    <a:pt x="286800" y="977900"/>
                  </a:cubicBezTo>
                  <a:cubicBezTo>
                    <a:pt x="263249" y="977900"/>
                    <a:pt x="244932" y="959614"/>
                    <a:pt x="244932" y="936102"/>
                  </a:cubicBezTo>
                  <a:cubicBezTo>
                    <a:pt x="244932" y="713179"/>
                    <a:pt x="244932" y="713179"/>
                    <a:pt x="244932" y="713179"/>
                  </a:cubicBezTo>
                  <a:cubicBezTo>
                    <a:pt x="227488" y="706213"/>
                    <a:pt x="212660" y="696634"/>
                    <a:pt x="199576" y="684443"/>
                  </a:cubicBezTo>
                  <a:cubicBezTo>
                    <a:pt x="172537" y="658319"/>
                    <a:pt x="161198" y="623488"/>
                    <a:pt x="167303" y="588656"/>
                  </a:cubicBezTo>
                  <a:cubicBezTo>
                    <a:pt x="170792" y="567757"/>
                    <a:pt x="170792" y="567757"/>
                    <a:pt x="170792" y="567757"/>
                  </a:cubicBezTo>
                  <a:cubicBezTo>
                    <a:pt x="151603" y="557307"/>
                    <a:pt x="151603" y="557307"/>
                    <a:pt x="151603" y="557307"/>
                  </a:cubicBezTo>
                  <a:cubicBezTo>
                    <a:pt x="115841" y="539892"/>
                    <a:pt x="91418" y="509414"/>
                    <a:pt x="85313" y="474582"/>
                  </a:cubicBezTo>
                  <a:cubicBezTo>
                    <a:pt x="79207" y="439750"/>
                    <a:pt x="90546" y="405790"/>
                    <a:pt x="117586" y="379666"/>
                  </a:cubicBezTo>
                  <a:cubicBezTo>
                    <a:pt x="134158" y="363121"/>
                    <a:pt x="134158" y="363121"/>
                    <a:pt x="134158" y="363121"/>
                  </a:cubicBezTo>
                  <a:cubicBezTo>
                    <a:pt x="122819" y="343092"/>
                    <a:pt x="122819" y="343092"/>
                    <a:pt x="122819" y="343092"/>
                  </a:cubicBezTo>
                  <a:cubicBezTo>
                    <a:pt x="121947" y="342222"/>
                    <a:pt x="121947" y="341351"/>
                    <a:pt x="121075" y="340480"/>
                  </a:cubicBezTo>
                  <a:cubicBezTo>
                    <a:pt x="86185" y="380537"/>
                    <a:pt x="49551" y="451942"/>
                    <a:pt x="12045" y="404919"/>
                  </a:cubicBezTo>
                  <a:cubicBezTo>
                    <a:pt x="-31567" y="350059"/>
                    <a:pt x="53040" y="299553"/>
                    <a:pt x="109735" y="274300"/>
                  </a:cubicBezTo>
                  <a:cubicBezTo>
                    <a:pt x="111480" y="264721"/>
                    <a:pt x="114969" y="254271"/>
                    <a:pt x="119330" y="244692"/>
                  </a:cubicBezTo>
                  <a:cubicBezTo>
                    <a:pt x="136775" y="212473"/>
                    <a:pt x="169048" y="188091"/>
                    <a:pt x="210043" y="178512"/>
                  </a:cubicBezTo>
                  <a:cubicBezTo>
                    <a:pt x="230104" y="173287"/>
                    <a:pt x="230104" y="173287"/>
                    <a:pt x="230104" y="173287"/>
                  </a:cubicBezTo>
                  <a:cubicBezTo>
                    <a:pt x="232721" y="153259"/>
                    <a:pt x="232721" y="153259"/>
                    <a:pt x="232721" y="153259"/>
                  </a:cubicBezTo>
                  <a:cubicBezTo>
                    <a:pt x="237082" y="118428"/>
                    <a:pt x="258888" y="87079"/>
                    <a:pt x="293778" y="67051"/>
                  </a:cubicBezTo>
                  <a:cubicBezTo>
                    <a:pt x="316456" y="53989"/>
                    <a:pt x="342623" y="47023"/>
                    <a:pt x="370535" y="47023"/>
                  </a:cubicBezTo>
                  <a:cubicBezTo>
                    <a:pt x="385363" y="47023"/>
                    <a:pt x="400191" y="49635"/>
                    <a:pt x="414147" y="53118"/>
                  </a:cubicBezTo>
                  <a:cubicBezTo>
                    <a:pt x="431591" y="58343"/>
                    <a:pt x="431591" y="58343"/>
                    <a:pt x="431591" y="58343"/>
                  </a:cubicBezTo>
                  <a:cubicBezTo>
                    <a:pt x="444675" y="45281"/>
                    <a:pt x="444675" y="45281"/>
                    <a:pt x="444675" y="45281"/>
                  </a:cubicBezTo>
                  <a:cubicBezTo>
                    <a:pt x="470842" y="16545"/>
                    <a:pt x="510093" y="0"/>
                    <a:pt x="552832" y="0"/>
                  </a:cubicBezTo>
                  <a:close/>
                </a:path>
              </a:pathLst>
            </a:custGeom>
            <a:solidFill>
              <a:schemeClr val="accent1"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52" name="IconShape"/>
            <p:cNvSpPr>
              <a:spLocks/>
            </p:cNvSpPr>
            <p:nvPr/>
          </p:nvSpPr>
          <p:spPr bwMode="auto">
            <a:xfrm>
              <a:off x="6565931" y="4559427"/>
              <a:ext cx="726725" cy="553214"/>
            </a:xfrm>
            <a:custGeom>
              <a:avLst/>
              <a:gdLst>
                <a:gd name="connsiteX0" fmla="*/ 1059442 w 1284611"/>
                <a:gd name="connsiteY0" fmla="*/ 268287 h 977900"/>
                <a:gd name="connsiteX1" fmla="*/ 1124926 w 1284611"/>
                <a:gd name="connsiteY1" fmla="*/ 293530 h 977900"/>
                <a:gd name="connsiteX2" fmla="*/ 1171202 w 1284611"/>
                <a:gd name="connsiteY2" fmla="*/ 288308 h 977900"/>
                <a:gd name="connsiteX3" fmla="*/ 1248910 w 1284611"/>
                <a:gd name="connsiteY3" fmla="*/ 308328 h 977900"/>
                <a:gd name="connsiteX4" fmla="*/ 1277723 w 1284611"/>
                <a:gd name="connsiteY4" fmla="*/ 381446 h 977900"/>
                <a:gd name="connsiteX5" fmla="*/ 1234067 w 1284611"/>
                <a:gd name="connsiteY5" fmla="*/ 407559 h 977900"/>
                <a:gd name="connsiteX6" fmla="*/ 1199142 w 1284611"/>
                <a:gd name="connsiteY6" fmla="*/ 388409 h 977900"/>
                <a:gd name="connsiteX7" fmla="*/ 1193030 w 1284611"/>
                <a:gd name="connsiteY7" fmla="*/ 379705 h 977900"/>
                <a:gd name="connsiteX8" fmla="*/ 1191284 w 1284611"/>
                <a:gd name="connsiteY8" fmla="*/ 381446 h 977900"/>
                <a:gd name="connsiteX9" fmla="*/ 1189538 w 1284611"/>
                <a:gd name="connsiteY9" fmla="*/ 638228 h 977900"/>
                <a:gd name="connsiteX10" fmla="*/ 1124053 w 1284611"/>
                <a:gd name="connsiteY10" fmla="*/ 655637 h 977900"/>
                <a:gd name="connsiteX11" fmla="*/ 969510 w 1284611"/>
                <a:gd name="connsiteY11" fmla="*/ 569463 h 977900"/>
                <a:gd name="connsiteX12" fmla="*/ 966018 w 1284611"/>
                <a:gd name="connsiteY12" fmla="*/ 569463 h 977900"/>
                <a:gd name="connsiteX13" fmla="*/ 918869 w 1284611"/>
                <a:gd name="connsiteY13" fmla="*/ 632135 h 977900"/>
                <a:gd name="connsiteX14" fmla="*/ 871720 w 1284611"/>
                <a:gd name="connsiteY14" fmla="*/ 569463 h 977900"/>
                <a:gd name="connsiteX15" fmla="*/ 923235 w 1284611"/>
                <a:gd name="connsiteY15" fmla="*/ 457175 h 977900"/>
                <a:gd name="connsiteX16" fmla="*/ 992211 w 1284611"/>
                <a:gd name="connsiteY16" fmla="*/ 289178 h 977900"/>
                <a:gd name="connsiteX17" fmla="*/ 1059442 w 1284611"/>
                <a:gd name="connsiteY17" fmla="*/ 268287 h 977900"/>
                <a:gd name="connsiteX18" fmla="*/ 552832 w 1284611"/>
                <a:gd name="connsiteY18" fmla="*/ 0 h 977900"/>
                <a:gd name="connsiteX19" fmla="*/ 654012 w 1284611"/>
                <a:gd name="connsiteY19" fmla="*/ 37444 h 977900"/>
                <a:gd name="connsiteX20" fmla="*/ 666223 w 1284611"/>
                <a:gd name="connsiteY20" fmla="*/ 47893 h 977900"/>
                <a:gd name="connsiteX21" fmla="*/ 681051 w 1284611"/>
                <a:gd name="connsiteY21" fmla="*/ 44410 h 977900"/>
                <a:gd name="connsiteX22" fmla="*/ 721174 w 1284611"/>
                <a:gd name="connsiteY22" fmla="*/ 39185 h 977900"/>
                <a:gd name="connsiteX23" fmla="*/ 791826 w 1284611"/>
                <a:gd name="connsiteY23" fmla="*/ 55730 h 977900"/>
                <a:gd name="connsiteX24" fmla="*/ 858116 w 1284611"/>
                <a:gd name="connsiteY24" fmla="*/ 139327 h 977900"/>
                <a:gd name="connsiteX25" fmla="*/ 861605 w 1284611"/>
                <a:gd name="connsiteY25" fmla="*/ 159355 h 977900"/>
                <a:gd name="connsiteX26" fmla="*/ 881667 w 1284611"/>
                <a:gd name="connsiteY26" fmla="*/ 162838 h 977900"/>
                <a:gd name="connsiteX27" fmla="*/ 975868 w 1284611"/>
                <a:gd name="connsiteY27" fmla="*/ 225535 h 977900"/>
                <a:gd name="connsiteX28" fmla="*/ 982846 w 1284611"/>
                <a:gd name="connsiteY28" fmla="*/ 238597 h 977900"/>
                <a:gd name="connsiteX29" fmla="*/ 967146 w 1284611"/>
                <a:gd name="connsiteY29" fmla="*/ 246434 h 977900"/>
                <a:gd name="connsiteX30" fmla="*/ 887772 w 1284611"/>
                <a:gd name="connsiteY30" fmla="*/ 340480 h 977900"/>
                <a:gd name="connsiteX31" fmla="*/ 872072 w 1284611"/>
                <a:gd name="connsiteY31" fmla="*/ 441492 h 977900"/>
                <a:gd name="connsiteX32" fmla="*/ 823226 w 1284611"/>
                <a:gd name="connsiteY32" fmla="*/ 569499 h 977900"/>
                <a:gd name="connsiteX33" fmla="*/ 847649 w 1284611"/>
                <a:gd name="connsiteY33" fmla="*/ 648741 h 977900"/>
                <a:gd name="connsiteX34" fmla="*/ 909578 w 1284611"/>
                <a:gd name="connsiteY34" fmla="*/ 680089 h 977900"/>
                <a:gd name="connsiteX35" fmla="*/ 850266 w 1284611"/>
                <a:gd name="connsiteY35" fmla="*/ 708825 h 977900"/>
                <a:gd name="connsiteX36" fmla="*/ 850266 w 1284611"/>
                <a:gd name="connsiteY36" fmla="*/ 936102 h 977900"/>
                <a:gd name="connsiteX37" fmla="*/ 808398 w 1284611"/>
                <a:gd name="connsiteY37" fmla="*/ 977900 h 977900"/>
                <a:gd name="connsiteX38" fmla="*/ 766531 w 1284611"/>
                <a:gd name="connsiteY38" fmla="*/ 936102 h 977900"/>
                <a:gd name="connsiteX39" fmla="*/ 766531 w 1284611"/>
                <a:gd name="connsiteY39" fmla="*/ 761073 h 977900"/>
                <a:gd name="connsiteX40" fmla="*/ 700241 w 1284611"/>
                <a:gd name="connsiteY40" fmla="*/ 801129 h 977900"/>
                <a:gd name="connsiteX41" fmla="*/ 656629 w 1284611"/>
                <a:gd name="connsiteY41" fmla="*/ 807225 h 977900"/>
                <a:gd name="connsiteX42" fmla="*/ 579872 w 1284611"/>
                <a:gd name="connsiteY42" fmla="*/ 787197 h 977900"/>
                <a:gd name="connsiteX43" fmla="*/ 564172 w 1284611"/>
                <a:gd name="connsiteY43" fmla="*/ 778489 h 977900"/>
                <a:gd name="connsiteX44" fmla="*/ 549343 w 1284611"/>
                <a:gd name="connsiteY44" fmla="*/ 788067 h 977900"/>
                <a:gd name="connsiteX45" fmla="*/ 466481 w 1284611"/>
                <a:gd name="connsiteY45" fmla="*/ 811579 h 977900"/>
                <a:gd name="connsiteX46" fmla="*/ 429847 w 1284611"/>
                <a:gd name="connsiteY46" fmla="*/ 807225 h 977900"/>
                <a:gd name="connsiteX47" fmla="*/ 339134 w 1284611"/>
                <a:gd name="connsiteY47" fmla="*/ 740174 h 977900"/>
                <a:gd name="connsiteX48" fmla="*/ 330412 w 1284611"/>
                <a:gd name="connsiteY48" fmla="*/ 723629 h 977900"/>
                <a:gd name="connsiteX49" fmla="*/ 328667 w 1284611"/>
                <a:gd name="connsiteY49" fmla="*/ 723629 h 977900"/>
                <a:gd name="connsiteX50" fmla="*/ 328667 w 1284611"/>
                <a:gd name="connsiteY50" fmla="*/ 936102 h 977900"/>
                <a:gd name="connsiteX51" fmla="*/ 286800 w 1284611"/>
                <a:gd name="connsiteY51" fmla="*/ 977900 h 977900"/>
                <a:gd name="connsiteX52" fmla="*/ 244932 w 1284611"/>
                <a:gd name="connsiteY52" fmla="*/ 936102 h 977900"/>
                <a:gd name="connsiteX53" fmla="*/ 244932 w 1284611"/>
                <a:gd name="connsiteY53" fmla="*/ 713179 h 977900"/>
                <a:gd name="connsiteX54" fmla="*/ 199576 w 1284611"/>
                <a:gd name="connsiteY54" fmla="*/ 684443 h 977900"/>
                <a:gd name="connsiteX55" fmla="*/ 167303 w 1284611"/>
                <a:gd name="connsiteY55" fmla="*/ 588656 h 977900"/>
                <a:gd name="connsiteX56" fmla="*/ 170792 w 1284611"/>
                <a:gd name="connsiteY56" fmla="*/ 567757 h 977900"/>
                <a:gd name="connsiteX57" fmla="*/ 151603 w 1284611"/>
                <a:gd name="connsiteY57" fmla="*/ 557307 h 977900"/>
                <a:gd name="connsiteX58" fmla="*/ 85313 w 1284611"/>
                <a:gd name="connsiteY58" fmla="*/ 474582 h 977900"/>
                <a:gd name="connsiteX59" fmla="*/ 117586 w 1284611"/>
                <a:gd name="connsiteY59" fmla="*/ 379666 h 977900"/>
                <a:gd name="connsiteX60" fmla="*/ 134158 w 1284611"/>
                <a:gd name="connsiteY60" fmla="*/ 363121 h 977900"/>
                <a:gd name="connsiteX61" fmla="*/ 122819 w 1284611"/>
                <a:gd name="connsiteY61" fmla="*/ 343092 h 977900"/>
                <a:gd name="connsiteX62" fmla="*/ 121075 w 1284611"/>
                <a:gd name="connsiteY62" fmla="*/ 340480 h 977900"/>
                <a:gd name="connsiteX63" fmla="*/ 12045 w 1284611"/>
                <a:gd name="connsiteY63" fmla="*/ 404919 h 977900"/>
                <a:gd name="connsiteX64" fmla="*/ 109735 w 1284611"/>
                <a:gd name="connsiteY64" fmla="*/ 274300 h 977900"/>
                <a:gd name="connsiteX65" fmla="*/ 119330 w 1284611"/>
                <a:gd name="connsiteY65" fmla="*/ 244692 h 977900"/>
                <a:gd name="connsiteX66" fmla="*/ 210043 w 1284611"/>
                <a:gd name="connsiteY66" fmla="*/ 178512 h 977900"/>
                <a:gd name="connsiteX67" fmla="*/ 230104 w 1284611"/>
                <a:gd name="connsiteY67" fmla="*/ 173287 h 977900"/>
                <a:gd name="connsiteX68" fmla="*/ 232721 w 1284611"/>
                <a:gd name="connsiteY68" fmla="*/ 153259 h 977900"/>
                <a:gd name="connsiteX69" fmla="*/ 293778 w 1284611"/>
                <a:gd name="connsiteY69" fmla="*/ 67051 h 977900"/>
                <a:gd name="connsiteX70" fmla="*/ 370535 w 1284611"/>
                <a:gd name="connsiteY70" fmla="*/ 47023 h 977900"/>
                <a:gd name="connsiteX71" fmla="*/ 414147 w 1284611"/>
                <a:gd name="connsiteY71" fmla="*/ 53118 h 977900"/>
                <a:gd name="connsiteX72" fmla="*/ 431591 w 1284611"/>
                <a:gd name="connsiteY72" fmla="*/ 58343 h 977900"/>
                <a:gd name="connsiteX73" fmla="*/ 444675 w 1284611"/>
                <a:gd name="connsiteY73" fmla="*/ 45281 h 977900"/>
                <a:gd name="connsiteX74" fmla="*/ 552832 w 1284611"/>
                <a:gd name="connsiteY74" fmla="*/ 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284611" h="977900">
                  <a:moveTo>
                    <a:pt x="1059442" y="268287"/>
                  </a:moveTo>
                  <a:cubicBezTo>
                    <a:pt x="1083016" y="268287"/>
                    <a:pt x="1104845" y="276992"/>
                    <a:pt x="1124926" y="293530"/>
                  </a:cubicBezTo>
                  <a:cubicBezTo>
                    <a:pt x="1136277" y="290919"/>
                    <a:pt x="1152866" y="288308"/>
                    <a:pt x="1171202" y="288308"/>
                  </a:cubicBezTo>
                  <a:cubicBezTo>
                    <a:pt x="1195650" y="288308"/>
                    <a:pt x="1223590" y="292660"/>
                    <a:pt x="1248910" y="308328"/>
                  </a:cubicBezTo>
                  <a:cubicBezTo>
                    <a:pt x="1287328" y="331830"/>
                    <a:pt x="1290820" y="359684"/>
                    <a:pt x="1277723" y="381446"/>
                  </a:cubicBezTo>
                  <a:cubicBezTo>
                    <a:pt x="1268992" y="394502"/>
                    <a:pt x="1252403" y="407559"/>
                    <a:pt x="1234067" y="407559"/>
                  </a:cubicBezTo>
                  <a:cubicBezTo>
                    <a:pt x="1221843" y="407559"/>
                    <a:pt x="1209620" y="402336"/>
                    <a:pt x="1199142" y="388409"/>
                  </a:cubicBezTo>
                  <a:cubicBezTo>
                    <a:pt x="1197396" y="384927"/>
                    <a:pt x="1194776" y="382316"/>
                    <a:pt x="1193030" y="379705"/>
                  </a:cubicBezTo>
                  <a:cubicBezTo>
                    <a:pt x="1192157" y="380575"/>
                    <a:pt x="1192157" y="380575"/>
                    <a:pt x="1191284" y="381446"/>
                  </a:cubicBezTo>
                  <a:cubicBezTo>
                    <a:pt x="1241052" y="476325"/>
                    <a:pt x="1262880" y="597317"/>
                    <a:pt x="1189538" y="638228"/>
                  </a:cubicBezTo>
                  <a:cubicBezTo>
                    <a:pt x="1169456" y="650415"/>
                    <a:pt x="1146755" y="655637"/>
                    <a:pt x="1124053" y="655637"/>
                  </a:cubicBezTo>
                  <a:cubicBezTo>
                    <a:pt x="1069046" y="655637"/>
                    <a:pt x="1010547" y="623431"/>
                    <a:pt x="969510" y="569463"/>
                  </a:cubicBezTo>
                  <a:cubicBezTo>
                    <a:pt x="968637" y="569463"/>
                    <a:pt x="966891" y="569463"/>
                    <a:pt x="966018" y="569463"/>
                  </a:cubicBezTo>
                  <a:cubicBezTo>
                    <a:pt x="981734" y="611244"/>
                    <a:pt x="945063" y="632135"/>
                    <a:pt x="918869" y="632135"/>
                  </a:cubicBezTo>
                  <a:cubicBezTo>
                    <a:pt x="892675" y="632135"/>
                    <a:pt x="871720" y="614726"/>
                    <a:pt x="871720" y="569463"/>
                  </a:cubicBezTo>
                  <a:cubicBezTo>
                    <a:pt x="871720" y="518977"/>
                    <a:pt x="904026" y="478066"/>
                    <a:pt x="923235" y="457175"/>
                  </a:cubicBezTo>
                  <a:cubicBezTo>
                    <a:pt x="912757" y="386668"/>
                    <a:pt x="938078" y="319644"/>
                    <a:pt x="992211" y="289178"/>
                  </a:cubicBezTo>
                  <a:cubicBezTo>
                    <a:pt x="1015786" y="275251"/>
                    <a:pt x="1038487" y="268287"/>
                    <a:pt x="1059442" y="268287"/>
                  </a:cubicBezTo>
                  <a:close/>
                  <a:moveTo>
                    <a:pt x="552832" y="0"/>
                  </a:moveTo>
                  <a:cubicBezTo>
                    <a:pt x="592083" y="0"/>
                    <a:pt x="627845" y="13062"/>
                    <a:pt x="654012" y="37444"/>
                  </a:cubicBezTo>
                  <a:cubicBezTo>
                    <a:pt x="666223" y="47893"/>
                    <a:pt x="666223" y="47893"/>
                    <a:pt x="666223" y="47893"/>
                  </a:cubicBezTo>
                  <a:cubicBezTo>
                    <a:pt x="681051" y="44410"/>
                    <a:pt x="681051" y="44410"/>
                    <a:pt x="681051" y="44410"/>
                  </a:cubicBezTo>
                  <a:cubicBezTo>
                    <a:pt x="694135" y="40927"/>
                    <a:pt x="708091" y="39185"/>
                    <a:pt x="721174" y="39185"/>
                  </a:cubicBezTo>
                  <a:cubicBezTo>
                    <a:pt x="745597" y="39185"/>
                    <a:pt x="770020" y="45281"/>
                    <a:pt x="791826" y="55730"/>
                  </a:cubicBezTo>
                  <a:cubicBezTo>
                    <a:pt x="827587" y="74017"/>
                    <a:pt x="851138" y="104495"/>
                    <a:pt x="858116" y="139327"/>
                  </a:cubicBezTo>
                  <a:cubicBezTo>
                    <a:pt x="861605" y="159355"/>
                    <a:pt x="861605" y="159355"/>
                    <a:pt x="861605" y="159355"/>
                  </a:cubicBezTo>
                  <a:cubicBezTo>
                    <a:pt x="881667" y="162838"/>
                    <a:pt x="881667" y="162838"/>
                    <a:pt x="881667" y="162838"/>
                  </a:cubicBezTo>
                  <a:cubicBezTo>
                    <a:pt x="922662" y="170675"/>
                    <a:pt x="957551" y="193316"/>
                    <a:pt x="975868" y="225535"/>
                  </a:cubicBezTo>
                  <a:cubicBezTo>
                    <a:pt x="978485" y="229889"/>
                    <a:pt x="981102" y="234243"/>
                    <a:pt x="982846" y="238597"/>
                  </a:cubicBezTo>
                  <a:cubicBezTo>
                    <a:pt x="977613" y="241209"/>
                    <a:pt x="972379" y="243822"/>
                    <a:pt x="967146" y="246434"/>
                  </a:cubicBezTo>
                  <a:cubicBezTo>
                    <a:pt x="931384" y="267333"/>
                    <a:pt x="904345" y="299553"/>
                    <a:pt x="887772" y="340480"/>
                  </a:cubicBezTo>
                  <a:cubicBezTo>
                    <a:pt x="875561" y="370958"/>
                    <a:pt x="870327" y="405790"/>
                    <a:pt x="872072" y="441492"/>
                  </a:cubicBezTo>
                  <a:cubicBezTo>
                    <a:pt x="849393" y="470228"/>
                    <a:pt x="823226" y="515509"/>
                    <a:pt x="823226" y="569499"/>
                  </a:cubicBezTo>
                  <a:cubicBezTo>
                    <a:pt x="823226" y="601718"/>
                    <a:pt x="831949" y="628712"/>
                    <a:pt x="847649" y="648741"/>
                  </a:cubicBezTo>
                  <a:cubicBezTo>
                    <a:pt x="863349" y="667027"/>
                    <a:pt x="885155" y="678348"/>
                    <a:pt x="909578" y="680089"/>
                  </a:cubicBezTo>
                  <a:cubicBezTo>
                    <a:pt x="893006" y="694022"/>
                    <a:pt x="872944" y="703601"/>
                    <a:pt x="850266" y="708825"/>
                  </a:cubicBezTo>
                  <a:cubicBezTo>
                    <a:pt x="850266" y="936102"/>
                    <a:pt x="850266" y="936102"/>
                    <a:pt x="850266" y="936102"/>
                  </a:cubicBezTo>
                  <a:cubicBezTo>
                    <a:pt x="850266" y="959614"/>
                    <a:pt x="831949" y="977900"/>
                    <a:pt x="808398" y="977900"/>
                  </a:cubicBezTo>
                  <a:cubicBezTo>
                    <a:pt x="785720" y="977900"/>
                    <a:pt x="766531" y="959614"/>
                    <a:pt x="766531" y="936102"/>
                  </a:cubicBezTo>
                  <a:cubicBezTo>
                    <a:pt x="766531" y="761073"/>
                    <a:pt x="766531" y="761073"/>
                    <a:pt x="766531" y="761073"/>
                  </a:cubicBezTo>
                  <a:cubicBezTo>
                    <a:pt x="749958" y="779360"/>
                    <a:pt x="727280" y="793292"/>
                    <a:pt x="700241" y="801129"/>
                  </a:cubicBezTo>
                  <a:cubicBezTo>
                    <a:pt x="686285" y="805483"/>
                    <a:pt x="671457" y="807225"/>
                    <a:pt x="656629" y="807225"/>
                  </a:cubicBezTo>
                  <a:cubicBezTo>
                    <a:pt x="629589" y="807225"/>
                    <a:pt x="602550" y="800259"/>
                    <a:pt x="579872" y="787197"/>
                  </a:cubicBezTo>
                  <a:cubicBezTo>
                    <a:pt x="564172" y="778489"/>
                    <a:pt x="564172" y="778489"/>
                    <a:pt x="564172" y="778489"/>
                  </a:cubicBezTo>
                  <a:cubicBezTo>
                    <a:pt x="549343" y="788067"/>
                    <a:pt x="549343" y="788067"/>
                    <a:pt x="549343" y="788067"/>
                  </a:cubicBezTo>
                  <a:cubicBezTo>
                    <a:pt x="525793" y="802871"/>
                    <a:pt x="496137" y="811579"/>
                    <a:pt x="466481" y="811579"/>
                  </a:cubicBezTo>
                  <a:cubicBezTo>
                    <a:pt x="454270" y="811579"/>
                    <a:pt x="442058" y="809837"/>
                    <a:pt x="429847" y="807225"/>
                  </a:cubicBezTo>
                  <a:cubicBezTo>
                    <a:pt x="388852" y="797646"/>
                    <a:pt x="355707" y="773264"/>
                    <a:pt x="339134" y="740174"/>
                  </a:cubicBezTo>
                  <a:cubicBezTo>
                    <a:pt x="330412" y="723629"/>
                    <a:pt x="330412" y="723629"/>
                    <a:pt x="330412" y="723629"/>
                  </a:cubicBezTo>
                  <a:cubicBezTo>
                    <a:pt x="328667" y="723629"/>
                    <a:pt x="328667" y="723629"/>
                    <a:pt x="328667" y="723629"/>
                  </a:cubicBezTo>
                  <a:cubicBezTo>
                    <a:pt x="328667" y="936102"/>
                    <a:pt x="328667" y="936102"/>
                    <a:pt x="328667" y="936102"/>
                  </a:cubicBezTo>
                  <a:cubicBezTo>
                    <a:pt x="328667" y="959614"/>
                    <a:pt x="309478" y="977900"/>
                    <a:pt x="286800" y="977900"/>
                  </a:cubicBezTo>
                  <a:cubicBezTo>
                    <a:pt x="263249" y="977900"/>
                    <a:pt x="244932" y="959614"/>
                    <a:pt x="244932" y="936102"/>
                  </a:cubicBezTo>
                  <a:cubicBezTo>
                    <a:pt x="244932" y="713179"/>
                    <a:pt x="244932" y="713179"/>
                    <a:pt x="244932" y="713179"/>
                  </a:cubicBezTo>
                  <a:cubicBezTo>
                    <a:pt x="227488" y="706213"/>
                    <a:pt x="212660" y="696634"/>
                    <a:pt x="199576" y="684443"/>
                  </a:cubicBezTo>
                  <a:cubicBezTo>
                    <a:pt x="172537" y="658319"/>
                    <a:pt x="161198" y="623488"/>
                    <a:pt x="167303" y="588656"/>
                  </a:cubicBezTo>
                  <a:cubicBezTo>
                    <a:pt x="170792" y="567757"/>
                    <a:pt x="170792" y="567757"/>
                    <a:pt x="170792" y="567757"/>
                  </a:cubicBezTo>
                  <a:cubicBezTo>
                    <a:pt x="151603" y="557307"/>
                    <a:pt x="151603" y="557307"/>
                    <a:pt x="151603" y="557307"/>
                  </a:cubicBezTo>
                  <a:cubicBezTo>
                    <a:pt x="115841" y="539892"/>
                    <a:pt x="91418" y="509414"/>
                    <a:pt x="85313" y="474582"/>
                  </a:cubicBezTo>
                  <a:cubicBezTo>
                    <a:pt x="79207" y="439750"/>
                    <a:pt x="90546" y="405790"/>
                    <a:pt x="117586" y="379666"/>
                  </a:cubicBezTo>
                  <a:cubicBezTo>
                    <a:pt x="134158" y="363121"/>
                    <a:pt x="134158" y="363121"/>
                    <a:pt x="134158" y="363121"/>
                  </a:cubicBezTo>
                  <a:cubicBezTo>
                    <a:pt x="122819" y="343092"/>
                    <a:pt x="122819" y="343092"/>
                    <a:pt x="122819" y="343092"/>
                  </a:cubicBezTo>
                  <a:cubicBezTo>
                    <a:pt x="121947" y="342222"/>
                    <a:pt x="121947" y="341351"/>
                    <a:pt x="121075" y="340480"/>
                  </a:cubicBezTo>
                  <a:cubicBezTo>
                    <a:pt x="86185" y="380537"/>
                    <a:pt x="49551" y="451942"/>
                    <a:pt x="12045" y="404919"/>
                  </a:cubicBezTo>
                  <a:cubicBezTo>
                    <a:pt x="-31567" y="350059"/>
                    <a:pt x="53040" y="299553"/>
                    <a:pt x="109735" y="274300"/>
                  </a:cubicBezTo>
                  <a:cubicBezTo>
                    <a:pt x="111480" y="264721"/>
                    <a:pt x="114969" y="254271"/>
                    <a:pt x="119330" y="244692"/>
                  </a:cubicBezTo>
                  <a:cubicBezTo>
                    <a:pt x="136775" y="212473"/>
                    <a:pt x="169048" y="188091"/>
                    <a:pt x="210043" y="178512"/>
                  </a:cubicBezTo>
                  <a:cubicBezTo>
                    <a:pt x="230104" y="173287"/>
                    <a:pt x="230104" y="173287"/>
                    <a:pt x="230104" y="173287"/>
                  </a:cubicBezTo>
                  <a:cubicBezTo>
                    <a:pt x="232721" y="153259"/>
                    <a:pt x="232721" y="153259"/>
                    <a:pt x="232721" y="153259"/>
                  </a:cubicBezTo>
                  <a:cubicBezTo>
                    <a:pt x="237082" y="118428"/>
                    <a:pt x="258888" y="87079"/>
                    <a:pt x="293778" y="67051"/>
                  </a:cubicBezTo>
                  <a:cubicBezTo>
                    <a:pt x="316456" y="53989"/>
                    <a:pt x="342623" y="47023"/>
                    <a:pt x="370535" y="47023"/>
                  </a:cubicBezTo>
                  <a:cubicBezTo>
                    <a:pt x="385363" y="47023"/>
                    <a:pt x="400191" y="49635"/>
                    <a:pt x="414147" y="53118"/>
                  </a:cubicBezTo>
                  <a:cubicBezTo>
                    <a:pt x="431591" y="58343"/>
                    <a:pt x="431591" y="58343"/>
                    <a:pt x="431591" y="58343"/>
                  </a:cubicBezTo>
                  <a:cubicBezTo>
                    <a:pt x="444675" y="45281"/>
                    <a:pt x="444675" y="45281"/>
                    <a:pt x="444675" y="45281"/>
                  </a:cubicBezTo>
                  <a:cubicBezTo>
                    <a:pt x="470842" y="16545"/>
                    <a:pt x="510093" y="0"/>
                    <a:pt x="552832" y="0"/>
                  </a:cubicBezTo>
                  <a:close/>
                </a:path>
              </a:pathLst>
            </a:custGeom>
            <a:solidFill>
              <a:schemeClr val="accent1"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1290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99084" y="1826627"/>
            <a:ext cx="8593833" cy="1865120"/>
            <a:chOff x="2801358" y="2036381"/>
            <a:chExt cx="6660887" cy="1445612"/>
          </a:xfrm>
        </p:grpSpPr>
        <p:grpSp>
          <p:nvGrpSpPr>
            <p:cNvPr id="222" name="组合 221"/>
            <p:cNvGrpSpPr/>
            <p:nvPr/>
          </p:nvGrpSpPr>
          <p:grpSpPr>
            <a:xfrm>
              <a:off x="4327045" y="2147886"/>
              <a:ext cx="1310941" cy="1334107"/>
              <a:chOff x="4279901" y="-2036763"/>
              <a:chExt cx="1976437" cy="2011363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195" name="Freeform 5"/>
              <p:cNvSpPr>
                <a:spLocks/>
              </p:cNvSpPr>
              <p:nvPr/>
            </p:nvSpPr>
            <p:spPr bwMode="auto">
              <a:xfrm>
                <a:off x="4662488" y="-1574800"/>
                <a:ext cx="1174750" cy="1190625"/>
              </a:xfrm>
              <a:custGeom>
                <a:avLst/>
                <a:gdLst>
                  <a:gd name="T0" fmla="*/ 28 w 475"/>
                  <a:gd name="T1" fmla="*/ 163 h 480"/>
                  <a:gd name="T2" fmla="*/ 151 w 475"/>
                  <a:gd name="T3" fmla="*/ 30 h 480"/>
                  <a:gd name="T4" fmla="*/ 376 w 475"/>
                  <a:gd name="T5" fmla="*/ 55 h 480"/>
                  <a:gd name="T6" fmla="*/ 443 w 475"/>
                  <a:gd name="T7" fmla="*/ 278 h 480"/>
                  <a:gd name="T8" fmla="*/ 100 w 475"/>
                  <a:gd name="T9" fmla="*/ 396 h 480"/>
                  <a:gd name="T10" fmla="*/ 28 w 475"/>
                  <a:gd name="T11" fmla="*/ 163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5" h="480">
                    <a:moveTo>
                      <a:pt x="28" y="163"/>
                    </a:moveTo>
                    <a:cubicBezTo>
                      <a:pt x="47" y="105"/>
                      <a:pt x="90" y="54"/>
                      <a:pt x="151" y="30"/>
                    </a:cubicBezTo>
                    <a:cubicBezTo>
                      <a:pt x="224" y="0"/>
                      <a:pt x="312" y="8"/>
                      <a:pt x="376" y="55"/>
                    </a:cubicBezTo>
                    <a:cubicBezTo>
                      <a:pt x="441" y="103"/>
                      <a:pt x="475" y="199"/>
                      <a:pt x="443" y="278"/>
                    </a:cubicBezTo>
                    <a:cubicBezTo>
                      <a:pt x="390" y="404"/>
                      <a:pt x="221" y="480"/>
                      <a:pt x="100" y="396"/>
                    </a:cubicBezTo>
                    <a:cubicBezTo>
                      <a:pt x="20" y="341"/>
                      <a:pt x="0" y="245"/>
                      <a:pt x="28" y="1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6" name="Freeform 6"/>
              <p:cNvSpPr>
                <a:spLocks/>
              </p:cNvSpPr>
              <p:nvPr/>
            </p:nvSpPr>
            <p:spPr bwMode="auto">
              <a:xfrm>
                <a:off x="4497388" y="-695325"/>
                <a:ext cx="242888" cy="188913"/>
              </a:xfrm>
              <a:custGeom>
                <a:avLst/>
                <a:gdLst>
                  <a:gd name="T0" fmla="*/ 78 w 98"/>
                  <a:gd name="T1" fmla="*/ 8 h 76"/>
                  <a:gd name="T2" fmla="*/ 11 w 98"/>
                  <a:gd name="T3" fmla="*/ 53 h 76"/>
                  <a:gd name="T4" fmla="*/ 21 w 98"/>
                  <a:gd name="T5" fmla="*/ 70 h 76"/>
                  <a:gd name="T6" fmla="*/ 88 w 98"/>
                  <a:gd name="T7" fmla="*/ 25 h 76"/>
                  <a:gd name="T8" fmla="*/ 78 w 98"/>
                  <a:gd name="T9" fmla="*/ 8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8" h="76">
                    <a:moveTo>
                      <a:pt x="78" y="8"/>
                    </a:moveTo>
                    <a:cubicBezTo>
                      <a:pt x="56" y="24"/>
                      <a:pt x="34" y="39"/>
                      <a:pt x="11" y="53"/>
                    </a:cubicBezTo>
                    <a:cubicBezTo>
                      <a:pt x="0" y="59"/>
                      <a:pt x="10" y="76"/>
                      <a:pt x="21" y="70"/>
                    </a:cubicBezTo>
                    <a:cubicBezTo>
                      <a:pt x="44" y="56"/>
                      <a:pt x="66" y="42"/>
                      <a:pt x="88" y="25"/>
                    </a:cubicBezTo>
                    <a:cubicBezTo>
                      <a:pt x="98" y="18"/>
                      <a:pt x="88" y="0"/>
                      <a:pt x="7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7" name="Freeform 7"/>
              <p:cNvSpPr>
                <a:spLocks/>
              </p:cNvSpPr>
              <p:nvPr/>
            </p:nvSpPr>
            <p:spPr bwMode="auto">
              <a:xfrm>
                <a:off x="4289426" y="-908050"/>
                <a:ext cx="360363" cy="166688"/>
              </a:xfrm>
              <a:custGeom>
                <a:avLst/>
                <a:gdLst>
                  <a:gd name="T0" fmla="*/ 124 w 146"/>
                  <a:gd name="T1" fmla="*/ 5 h 67"/>
                  <a:gd name="T2" fmla="*/ 13 w 146"/>
                  <a:gd name="T3" fmla="*/ 44 h 67"/>
                  <a:gd name="T4" fmla="*/ 18 w 146"/>
                  <a:gd name="T5" fmla="*/ 63 h 67"/>
                  <a:gd name="T6" fmla="*/ 134 w 146"/>
                  <a:gd name="T7" fmla="*/ 22 h 67"/>
                  <a:gd name="T8" fmla="*/ 124 w 146"/>
                  <a:gd name="T9" fmla="*/ 5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6" h="67">
                    <a:moveTo>
                      <a:pt x="124" y="5"/>
                    </a:moveTo>
                    <a:cubicBezTo>
                      <a:pt x="88" y="21"/>
                      <a:pt x="50" y="33"/>
                      <a:pt x="13" y="44"/>
                    </a:cubicBezTo>
                    <a:cubicBezTo>
                      <a:pt x="0" y="48"/>
                      <a:pt x="6" y="67"/>
                      <a:pt x="18" y="63"/>
                    </a:cubicBezTo>
                    <a:cubicBezTo>
                      <a:pt x="57" y="52"/>
                      <a:pt x="96" y="39"/>
                      <a:pt x="134" y="22"/>
                    </a:cubicBezTo>
                    <a:cubicBezTo>
                      <a:pt x="146" y="17"/>
                      <a:pt x="135" y="0"/>
                      <a:pt x="12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8" name="Freeform 8"/>
              <p:cNvSpPr>
                <a:spLocks/>
              </p:cNvSpPr>
              <p:nvPr/>
            </p:nvSpPr>
            <p:spPr bwMode="auto">
              <a:xfrm>
                <a:off x="4351338" y="-1103313"/>
                <a:ext cx="288925" cy="88900"/>
              </a:xfrm>
              <a:custGeom>
                <a:avLst/>
                <a:gdLst>
                  <a:gd name="T0" fmla="*/ 104 w 117"/>
                  <a:gd name="T1" fmla="*/ 14 h 36"/>
                  <a:gd name="T2" fmla="*/ 13 w 117"/>
                  <a:gd name="T3" fmla="*/ 1 h 36"/>
                  <a:gd name="T4" fmla="*/ 13 w 117"/>
                  <a:gd name="T5" fmla="*/ 21 h 36"/>
                  <a:gd name="T6" fmla="*/ 99 w 117"/>
                  <a:gd name="T7" fmla="*/ 34 h 36"/>
                  <a:gd name="T8" fmla="*/ 104 w 117"/>
                  <a:gd name="T9" fmla="*/ 1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" h="36">
                    <a:moveTo>
                      <a:pt x="104" y="14"/>
                    </a:moveTo>
                    <a:cubicBezTo>
                      <a:pt x="74" y="7"/>
                      <a:pt x="43" y="3"/>
                      <a:pt x="13" y="1"/>
                    </a:cubicBezTo>
                    <a:cubicBezTo>
                      <a:pt x="0" y="0"/>
                      <a:pt x="0" y="20"/>
                      <a:pt x="13" y="21"/>
                    </a:cubicBezTo>
                    <a:cubicBezTo>
                      <a:pt x="42" y="23"/>
                      <a:pt x="70" y="27"/>
                      <a:pt x="99" y="34"/>
                    </a:cubicBezTo>
                    <a:cubicBezTo>
                      <a:pt x="111" y="36"/>
                      <a:pt x="117" y="17"/>
                      <a:pt x="104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9" name="Freeform 9"/>
              <p:cNvSpPr>
                <a:spLocks/>
              </p:cNvSpPr>
              <p:nvPr/>
            </p:nvSpPr>
            <p:spPr bwMode="auto">
              <a:xfrm>
                <a:off x="4279901" y="-1487488"/>
                <a:ext cx="403225" cy="257175"/>
              </a:xfrm>
              <a:custGeom>
                <a:avLst/>
                <a:gdLst>
                  <a:gd name="T0" fmla="*/ 151 w 163"/>
                  <a:gd name="T1" fmla="*/ 81 h 104"/>
                  <a:gd name="T2" fmla="*/ 20 w 163"/>
                  <a:gd name="T3" fmla="*/ 8 h 104"/>
                  <a:gd name="T4" fmla="*/ 10 w 163"/>
                  <a:gd name="T5" fmla="*/ 25 h 104"/>
                  <a:gd name="T6" fmla="*/ 141 w 163"/>
                  <a:gd name="T7" fmla="*/ 99 h 104"/>
                  <a:gd name="T8" fmla="*/ 151 w 163"/>
                  <a:gd name="T9" fmla="*/ 81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" h="104">
                    <a:moveTo>
                      <a:pt x="151" y="81"/>
                    </a:moveTo>
                    <a:cubicBezTo>
                      <a:pt x="106" y="60"/>
                      <a:pt x="60" y="38"/>
                      <a:pt x="20" y="8"/>
                    </a:cubicBezTo>
                    <a:cubicBezTo>
                      <a:pt x="10" y="0"/>
                      <a:pt x="0" y="18"/>
                      <a:pt x="10" y="25"/>
                    </a:cubicBezTo>
                    <a:cubicBezTo>
                      <a:pt x="50" y="56"/>
                      <a:pt x="96" y="77"/>
                      <a:pt x="141" y="99"/>
                    </a:cubicBezTo>
                    <a:cubicBezTo>
                      <a:pt x="153" y="104"/>
                      <a:pt x="163" y="87"/>
                      <a:pt x="151" y="8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0" name="Freeform 10"/>
              <p:cNvSpPr>
                <a:spLocks/>
              </p:cNvSpPr>
              <p:nvPr/>
            </p:nvSpPr>
            <p:spPr bwMode="auto">
              <a:xfrm>
                <a:off x="4564063" y="-1600200"/>
                <a:ext cx="227013" cy="203200"/>
              </a:xfrm>
              <a:custGeom>
                <a:avLst/>
                <a:gdLst>
                  <a:gd name="T0" fmla="*/ 83 w 92"/>
                  <a:gd name="T1" fmla="*/ 59 h 82"/>
                  <a:gd name="T2" fmla="*/ 23 w 92"/>
                  <a:gd name="T3" fmla="*/ 10 h 82"/>
                  <a:gd name="T4" fmla="*/ 8 w 92"/>
                  <a:gd name="T5" fmla="*/ 24 h 82"/>
                  <a:gd name="T6" fmla="*/ 68 w 92"/>
                  <a:gd name="T7" fmla="*/ 73 h 82"/>
                  <a:gd name="T8" fmla="*/ 83 w 92"/>
                  <a:gd name="T9" fmla="*/ 59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" h="82">
                    <a:moveTo>
                      <a:pt x="83" y="59"/>
                    </a:moveTo>
                    <a:cubicBezTo>
                      <a:pt x="64" y="41"/>
                      <a:pt x="39" y="30"/>
                      <a:pt x="23" y="10"/>
                    </a:cubicBezTo>
                    <a:cubicBezTo>
                      <a:pt x="14" y="0"/>
                      <a:pt x="0" y="14"/>
                      <a:pt x="8" y="24"/>
                    </a:cubicBezTo>
                    <a:cubicBezTo>
                      <a:pt x="25" y="45"/>
                      <a:pt x="50" y="55"/>
                      <a:pt x="68" y="73"/>
                    </a:cubicBezTo>
                    <a:cubicBezTo>
                      <a:pt x="78" y="82"/>
                      <a:pt x="92" y="68"/>
                      <a:pt x="83" y="5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1" name="Freeform 11"/>
              <p:cNvSpPr>
                <a:spLocks/>
              </p:cNvSpPr>
              <p:nvPr/>
            </p:nvSpPr>
            <p:spPr bwMode="auto">
              <a:xfrm>
                <a:off x="4622801" y="-1884363"/>
                <a:ext cx="319088" cy="346075"/>
              </a:xfrm>
              <a:custGeom>
                <a:avLst/>
                <a:gdLst>
                  <a:gd name="T0" fmla="*/ 121 w 129"/>
                  <a:gd name="T1" fmla="*/ 116 h 140"/>
                  <a:gd name="T2" fmla="*/ 23 w 129"/>
                  <a:gd name="T3" fmla="*/ 9 h 140"/>
                  <a:gd name="T4" fmla="*/ 9 w 129"/>
                  <a:gd name="T5" fmla="*/ 24 h 140"/>
                  <a:gd name="T6" fmla="*/ 107 w 129"/>
                  <a:gd name="T7" fmla="*/ 130 h 140"/>
                  <a:gd name="T8" fmla="*/ 121 w 129"/>
                  <a:gd name="T9" fmla="*/ 116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9" h="140">
                    <a:moveTo>
                      <a:pt x="121" y="116"/>
                    </a:moveTo>
                    <a:cubicBezTo>
                      <a:pt x="89" y="80"/>
                      <a:pt x="57" y="44"/>
                      <a:pt x="23" y="9"/>
                    </a:cubicBezTo>
                    <a:cubicBezTo>
                      <a:pt x="14" y="0"/>
                      <a:pt x="0" y="14"/>
                      <a:pt x="9" y="24"/>
                    </a:cubicBezTo>
                    <a:cubicBezTo>
                      <a:pt x="43" y="58"/>
                      <a:pt x="75" y="94"/>
                      <a:pt x="107" y="130"/>
                    </a:cubicBezTo>
                    <a:cubicBezTo>
                      <a:pt x="115" y="140"/>
                      <a:pt x="129" y="126"/>
                      <a:pt x="121" y="1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2" name="Freeform 12"/>
              <p:cNvSpPr>
                <a:spLocks/>
              </p:cNvSpPr>
              <p:nvPr/>
            </p:nvSpPr>
            <p:spPr bwMode="auto">
              <a:xfrm>
                <a:off x="4551363" y="-533400"/>
                <a:ext cx="287338" cy="320675"/>
              </a:xfrm>
              <a:custGeom>
                <a:avLst/>
                <a:gdLst>
                  <a:gd name="T0" fmla="*/ 92 w 116"/>
                  <a:gd name="T1" fmla="*/ 11 h 129"/>
                  <a:gd name="T2" fmla="*/ 7 w 116"/>
                  <a:gd name="T3" fmla="*/ 109 h 129"/>
                  <a:gd name="T4" fmla="*/ 25 w 116"/>
                  <a:gd name="T5" fmla="*/ 119 h 129"/>
                  <a:gd name="T6" fmla="*/ 109 w 116"/>
                  <a:gd name="T7" fmla="*/ 21 h 129"/>
                  <a:gd name="T8" fmla="*/ 92 w 116"/>
                  <a:gd name="T9" fmla="*/ 11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129">
                    <a:moveTo>
                      <a:pt x="92" y="11"/>
                    </a:moveTo>
                    <a:cubicBezTo>
                      <a:pt x="70" y="49"/>
                      <a:pt x="33" y="74"/>
                      <a:pt x="7" y="109"/>
                    </a:cubicBezTo>
                    <a:cubicBezTo>
                      <a:pt x="0" y="119"/>
                      <a:pt x="17" y="129"/>
                      <a:pt x="25" y="119"/>
                    </a:cubicBezTo>
                    <a:cubicBezTo>
                      <a:pt x="51" y="84"/>
                      <a:pt x="87" y="59"/>
                      <a:pt x="109" y="21"/>
                    </a:cubicBezTo>
                    <a:cubicBezTo>
                      <a:pt x="116" y="10"/>
                      <a:pt x="98" y="0"/>
                      <a:pt x="92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3" name="Freeform 13"/>
              <p:cNvSpPr>
                <a:spLocks/>
              </p:cNvSpPr>
              <p:nvPr/>
            </p:nvSpPr>
            <p:spPr bwMode="auto">
              <a:xfrm>
                <a:off x="4852988" y="-468313"/>
                <a:ext cx="185738" cy="336550"/>
              </a:xfrm>
              <a:custGeom>
                <a:avLst/>
                <a:gdLst>
                  <a:gd name="T0" fmla="*/ 52 w 75"/>
                  <a:gd name="T1" fmla="*/ 12 h 136"/>
                  <a:gd name="T2" fmla="*/ 5 w 75"/>
                  <a:gd name="T3" fmla="*/ 114 h 136"/>
                  <a:gd name="T4" fmla="*/ 23 w 75"/>
                  <a:gd name="T5" fmla="*/ 124 h 136"/>
                  <a:gd name="T6" fmla="*/ 69 w 75"/>
                  <a:gd name="T7" fmla="*/ 22 h 136"/>
                  <a:gd name="T8" fmla="*/ 52 w 75"/>
                  <a:gd name="T9" fmla="*/ 12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136">
                    <a:moveTo>
                      <a:pt x="52" y="12"/>
                    </a:moveTo>
                    <a:cubicBezTo>
                      <a:pt x="36" y="46"/>
                      <a:pt x="21" y="80"/>
                      <a:pt x="5" y="114"/>
                    </a:cubicBezTo>
                    <a:cubicBezTo>
                      <a:pt x="0" y="126"/>
                      <a:pt x="17" y="136"/>
                      <a:pt x="23" y="124"/>
                    </a:cubicBezTo>
                    <a:cubicBezTo>
                      <a:pt x="39" y="90"/>
                      <a:pt x="54" y="56"/>
                      <a:pt x="69" y="22"/>
                    </a:cubicBezTo>
                    <a:cubicBezTo>
                      <a:pt x="75" y="10"/>
                      <a:pt x="58" y="0"/>
                      <a:pt x="5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4" name="Freeform 14"/>
              <p:cNvSpPr>
                <a:spLocks/>
              </p:cNvSpPr>
              <p:nvPr/>
            </p:nvSpPr>
            <p:spPr bwMode="auto">
              <a:xfrm>
                <a:off x="4991101" y="-1870075"/>
                <a:ext cx="114300" cy="260350"/>
              </a:xfrm>
              <a:custGeom>
                <a:avLst/>
                <a:gdLst>
                  <a:gd name="T0" fmla="*/ 41 w 46"/>
                  <a:gd name="T1" fmla="*/ 88 h 105"/>
                  <a:gd name="T2" fmla="*/ 21 w 46"/>
                  <a:gd name="T3" fmla="*/ 13 h 105"/>
                  <a:gd name="T4" fmla="*/ 1 w 46"/>
                  <a:gd name="T5" fmla="*/ 13 h 105"/>
                  <a:gd name="T6" fmla="*/ 22 w 46"/>
                  <a:gd name="T7" fmla="*/ 93 h 105"/>
                  <a:gd name="T8" fmla="*/ 41 w 46"/>
                  <a:gd name="T9" fmla="*/ 88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105">
                    <a:moveTo>
                      <a:pt x="41" y="88"/>
                    </a:moveTo>
                    <a:cubicBezTo>
                      <a:pt x="32" y="64"/>
                      <a:pt x="24" y="38"/>
                      <a:pt x="21" y="13"/>
                    </a:cubicBezTo>
                    <a:cubicBezTo>
                      <a:pt x="20" y="0"/>
                      <a:pt x="0" y="0"/>
                      <a:pt x="1" y="13"/>
                    </a:cubicBezTo>
                    <a:cubicBezTo>
                      <a:pt x="4" y="40"/>
                      <a:pt x="12" y="67"/>
                      <a:pt x="22" y="93"/>
                    </a:cubicBezTo>
                    <a:cubicBezTo>
                      <a:pt x="26" y="105"/>
                      <a:pt x="46" y="100"/>
                      <a:pt x="41" y="8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5" name="Freeform 15"/>
              <p:cNvSpPr>
                <a:spLocks/>
              </p:cNvSpPr>
              <p:nvPr/>
            </p:nvSpPr>
            <p:spPr bwMode="auto">
              <a:xfrm>
                <a:off x="5254626" y="-2036763"/>
                <a:ext cx="55563" cy="430213"/>
              </a:xfrm>
              <a:custGeom>
                <a:avLst/>
                <a:gdLst>
                  <a:gd name="T0" fmla="*/ 2 w 23"/>
                  <a:gd name="T1" fmla="*/ 13 h 173"/>
                  <a:gd name="T2" fmla="*/ 0 w 23"/>
                  <a:gd name="T3" fmla="*/ 160 h 173"/>
                  <a:gd name="T4" fmla="*/ 20 w 23"/>
                  <a:gd name="T5" fmla="*/ 160 h 173"/>
                  <a:gd name="T6" fmla="*/ 22 w 23"/>
                  <a:gd name="T7" fmla="*/ 13 h 173"/>
                  <a:gd name="T8" fmla="*/ 2 w 23"/>
                  <a:gd name="T9" fmla="*/ 13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73">
                    <a:moveTo>
                      <a:pt x="2" y="13"/>
                    </a:moveTo>
                    <a:cubicBezTo>
                      <a:pt x="0" y="62"/>
                      <a:pt x="0" y="111"/>
                      <a:pt x="0" y="160"/>
                    </a:cubicBezTo>
                    <a:cubicBezTo>
                      <a:pt x="0" y="173"/>
                      <a:pt x="20" y="173"/>
                      <a:pt x="20" y="160"/>
                    </a:cubicBezTo>
                    <a:cubicBezTo>
                      <a:pt x="20" y="111"/>
                      <a:pt x="20" y="62"/>
                      <a:pt x="22" y="13"/>
                    </a:cubicBezTo>
                    <a:cubicBezTo>
                      <a:pt x="23" y="0"/>
                      <a:pt x="3" y="0"/>
                      <a:pt x="2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6" name="Freeform 16"/>
              <p:cNvSpPr>
                <a:spLocks/>
              </p:cNvSpPr>
              <p:nvPr/>
            </p:nvSpPr>
            <p:spPr bwMode="auto">
              <a:xfrm>
                <a:off x="5434013" y="-1812925"/>
                <a:ext cx="139700" cy="242888"/>
              </a:xfrm>
              <a:custGeom>
                <a:avLst/>
                <a:gdLst>
                  <a:gd name="T0" fmla="*/ 33 w 56"/>
                  <a:gd name="T1" fmla="*/ 11 h 98"/>
                  <a:gd name="T2" fmla="*/ 5 w 56"/>
                  <a:gd name="T3" fmla="*/ 80 h 98"/>
                  <a:gd name="T4" fmla="*/ 24 w 56"/>
                  <a:gd name="T5" fmla="*/ 86 h 98"/>
                  <a:gd name="T6" fmla="*/ 50 w 56"/>
                  <a:gd name="T7" fmla="*/ 22 h 98"/>
                  <a:gd name="T8" fmla="*/ 33 w 56"/>
                  <a:gd name="T9" fmla="*/ 11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98">
                    <a:moveTo>
                      <a:pt x="33" y="11"/>
                    </a:moveTo>
                    <a:cubicBezTo>
                      <a:pt x="22" y="34"/>
                      <a:pt x="14" y="57"/>
                      <a:pt x="5" y="80"/>
                    </a:cubicBezTo>
                    <a:cubicBezTo>
                      <a:pt x="0" y="93"/>
                      <a:pt x="20" y="98"/>
                      <a:pt x="24" y="86"/>
                    </a:cubicBezTo>
                    <a:cubicBezTo>
                      <a:pt x="33" y="64"/>
                      <a:pt x="40" y="42"/>
                      <a:pt x="50" y="22"/>
                    </a:cubicBezTo>
                    <a:cubicBezTo>
                      <a:pt x="56" y="10"/>
                      <a:pt x="38" y="0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7" name="Freeform 17"/>
              <p:cNvSpPr>
                <a:spLocks/>
              </p:cNvSpPr>
              <p:nvPr/>
            </p:nvSpPr>
            <p:spPr bwMode="auto">
              <a:xfrm>
                <a:off x="5607051" y="-1870075"/>
                <a:ext cx="296863" cy="376238"/>
              </a:xfrm>
              <a:custGeom>
                <a:avLst/>
                <a:gdLst>
                  <a:gd name="T0" fmla="*/ 98 w 120"/>
                  <a:gd name="T1" fmla="*/ 10 h 152"/>
                  <a:gd name="T2" fmla="*/ 9 w 120"/>
                  <a:gd name="T3" fmla="*/ 128 h 152"/>
                  <a:gd name="T4" fmla="*/ 23 w 120"/>
                  <a:gd name="T5" fmla="*/ 142 h 152"/>
                  <a:gd name="T6" fmla="*/ 112 w 120"/>
                  <a:gd name="T7" fmla="*/ 24 h 152"/>
                  <a:gd name="T8" fmla="*/ 98 w 120"/>
                  <a:gd name="T9" fmla="*/ 10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52">
                    <a:moveTo>
                      <a:pt x="98" y="10"/>
                    </a:moveTo>
                    <a:cubicBezTo>
                      <a:pt x="67" y="49"/>
                      <a:pt x="41" y="91"/>
                      <a:pt x="9" y="128"/>
                    </a:cubicBezTo>
                    <a:cubicBezTo>
                      <a:pt x="0" y="138"/>
                      <a:pt x="14" y="152"/>
                      <a:pt x="23" y="142"/>
                    </a:cubicBezTo>
                    <a:cubicBezTo>
                      <a:pt x="55" y="105"/>
                      <a:pt x="82" y="63"/>
                      <a:pt x="112" y="24"/>
                    </a:cubicBezTo>
                    <a:cubicBezTo>
                      <a:pt x="120" y="14"/>
                      <a:pt x="106" y="0"/>
                      <a:pt x="98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8" name="Freeform 18"/>
              <p:cNvSpPr>
                <a:spLocks/>
              </p:cNvSpPr>
              <p:nvPr/>
            </p:nvSpPr>
            <p:spPr bwMode="auto">
              <a:xfrm>
                <a:off x="5199063" y="-431800"/>
                <a:ext cx="77788" cy="406400"/>
              </a:xfrm>
              <a:custGeom>
                <a:avLst/>
                <a:gdLst>
                  <a:gd name="T0" fmla="*/ 20 w 31"/>
                  <a:gd name="T1" fmla="*/ 13 h 164"/>
                  <a:gd name="T2" fmla="*/ 0 w 31"/>
                  <a:gd name="T3" fmla="*/ 13 h 164"/>
                  <a:gd name="T4" fmla="*/ 11 w 31"/>
                  <a:gd name="T5" fmla="*/ 151 h 164"/>
                  <a:gd name="T6" fmla="*/ 31 w 31"/>
                  <a:gd name="T7" fmla="*/ 151 h 164"/>
                  <a:gd name="T8" fmla="*/ 20 w 31"/>
                  <a:gd name="T9" fmla="*/ 13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64">
                    <a:moveTo>
                      <a:pt x="20" y="13"/>
                    </a:moveTo>
                    <a:cubicBezTo>
                      <a:pt x="20" y="0"/>
                      <a:pt x="0" y="0"/>
                      <a:pt x="0" y="13"/>
                    </a:cubicBezTo>
                    <a:cubicBezTo>
                      <a:pt x="0" y="59"/>
                      <a:pt x="11" y="105"/>
                      <a:pt x="11" y="151"/>
                    </a:cubicBezTo>
                    <a:cubicBezTo>
                      <a:pt x="11" y="164"/>
                      <a:pt x="31" y="164"/>
                      <a:pt x="31" y="151"/>
                    </a:cubicBezTo>
                    <a:cubicBezTo>
                      <a:pt x="31" y="105"/>
                      <a:pt x="20" y="59"/>
                      <a:pt x="2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9" name="Freeform 19"/>
              <p:cNvSpPr>
                <a:spLocks/>
              </p:cNvSpPr>
              <p:nvPr/>
            </p:nvSpPr>
            <p:spPr bwMode="auto">
              <a:xfrm>
                <a:off x="5389563" y="-488950"/>
                <a:ext cx="149225" cy="263525"/>
              </a:xfrm>
              <a:custGeom>
                <a:avLst/>
                <a:gdLst>
                  <a:gd name="T0" fmla="*/ 55 w 60"/>
                  <a:gd name="T1" fmla="*/ 84 h 106"/>
                  <a:gd name="T2" fmla="*/ 24 w 60"/>
                  <a:gd name="T3" fmla="*/ 11 h 106"/>
                  <a:gd name="T4" fmla="*/ 6 w 60"/>
                  <a:gd name="T5" fmla="*/ 21 h 106"/>
                  <a:gd name="T6" fmla="*/ 37 w 60"/>
                  <a:gd name="T7" fmla="*/ 94 h 106"/>
                  <a:gd name="T8" fmla="*/ 55 w 60"/>
                  <a:gd name="T9" fmla="*/ 84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106">
                    <a:moveTo>
                      <a:pt x="55" y="84"/>
                    </a:moveTo>
                    <a:cubicBezTo>
                      <a:pt x="44" y="60"/>
                      <a:pt x="37" y="34"/>
                      <a:pt x="24" y="11"/>
                    </a:cubicBezTo>
                    <a:cubicBezTo>
                      <a:pt x="17" y="0"/>
                      <a:pt x="0" y="10"/>
                      <a:pt x="6" y="21"/>
                    </a:cubicBezTo>
                    <a:cubicBezTo>
                      <a:pt x="20" y="44"/>
                      <a:pt x="27" y="70"/>
                      <a:pt x="37" y="94"/>
                    </a:cubicBezTo>
                    <a:cubicBezTo>
                      <a:pt x="43" y="106"/>
                      <a:pt x="60" y="96"/>
                      <a:pt x="55" y="8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0" name="Freeform 20"/>
              <p:cNvSpPr>
                <a:spLocks/>
              </p:cNvSpPr>
              <p:nvPr/>
            </p:nvSpPr>
            <p:spPr bwMode="auto">
              <a:xfrm>
                <a:off x="5562601" y="-587375"/>
                <a:ext cx="327025" cy="384175"/>
              </a:xfrm>
              <a:custGeom>
                <a:avLst/>
                <a:gdLst>
                  <a:gd name="T0" fmla="*/ 123 w 132"/>
                  <a:gd name="T1" fmla="*/ 131 h 155"/>
                  <a:gd name="T2" fmla="*/ 23 w 132"/>
                  <a:gd name="T3" fmla="*/ 9 h 155"/>
                  <a:gd name="T4" fmla="*/ 9 w 132"/>
                  <a:gd name="T5" fmla="*/ 23 h 155"/>
                  <a:gd name="T6" fmla="*/ 109 w 132"/>
                  <a:gd name="T7" fmla="*/ 145 h 155"/>
                  <a:gd name="T8" fmla="*/ 123 w 132"/>
                  <a:gd name="T9" fmla="*/ 131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" h="155">
                    <a:moveTo>
                      <a:pt x="123" y="131"/>
                    </a:moveTo>
                    <a:cubicBezTo>
                      <a:pt x="88" y="92"/>
                      <a:pt x="60" y="46"/>
                      <a:pt x="23" y="9"/>
                    </a:cubicBezTo>
                    <a:cubicBezTo>
                      <a:pt x="14" y="0"/>
                      <a:pt x="0" y="14"/>
                      <a:pt x="9" y="23"/>
                    </a:cubicBezTo>
                    <a:cubicBezTo>
                      <a:pt x="46" y="61"/>
                      <a:pt x="74" y="106"/>
                      <a:pt x="109" y="145"/>
                    </a:cubicBezTo>
                    <a:cubicBezTo>
                      <a:pt x="118" y="155"/>
                      <a:pt x="132" y="141"/>
                      <a:pt x="123" y="1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1" name="Freeform 21"/>
              <p:cNvSpPr>
                <a:spLocks/>
              </p:cNvSpPr>
              <p:nvPr/>
            </p:nvSpPr>
            <p:spPr bwMode="auto">
              <a:xfrm>
                <a:off x="5759451" y="-674688"/>
                <a:ext cx="257175" cy="198438"/>
              </a:xfrm>
              <a:custGeom>
                <a:avLst/>
                <a:gdLst>
                  <a:gd name="T0" fmla="*/ 93 w 104"/>
                  <a:gd name="T1" fmla="*/ 56 h 80"/>
                  <a:gd name="T2" fmla="*/ 24 w 104"/>
                  <a:gd name="T3" fmla="*/ 8 h 80"/>
                  <a:gd name="T4" fmla="*/ 10 w 104"/>
                  <a:gd name="T5" fmla="*/ 22 h 80"/>
                  <a:gd name="T6" fmla="*/ 83 w 104"/>
                  <a:gd name="T7" fmla="*/ 73 h 80"/>
                  <a:gd name="T8" fmla="*/ 93 w 104"/>
                  <a:gd name="T9" fmla="*/ 56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" h="80">
                    <a:moveTo>
                      <a:pt x="93" y="56"/>
                    </a:moveTo>
                    <a:cubicBezTo>
                      <a:pt x="70" y="41"/>
                      <a:pt x="46" y="26"/>
                      <a:pt x="24" y="8"/>
                    </a:cubicBezTo>
                    <a:cubicBezTo>
                      <a:pt x="14" y="0"/>
                      <a:pt x="0" y="14"/>
                      <a:pt x="10" y="22"/>
                    </a:cubicBezTo>
                    <a:cubicBezTo>
                      <a:pt x="33" y="41"/>
                      <a:pt x="58" y="57"/>
                      <a:pt x="83" y="73"/>
                    </a:cubicBezTo>
                    <a:cubicBezTo>
                      <a:pt x="94" y="80"/>
                      <a:pt x="104" y="63"/>
                      <a:pt x="93" y="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2" name="Freeform 22"/>
              <p:cNvSpPr>
                <a:spLocks/>
              </p:cNvSpPr>
              <p:nvPr/>
            </p:nvSpPr>
            <p:spPr bwMode="auto">
              <a:xfrm>
                <a:off x="5840413" y="-863600"/>
                <a:ext cx="415925" cy="196850"/>
              </a:xfrm>
              <a:custGeom>
                <a:avLst/>
                <a:gdLst>
                  <a:gd name="T0" fmla="*/ 156 w 168"/>
                  <a:gd name="T1" fmla="*/ 55 h 79"/>
                  <a:gd name="T2" fmla="*/ 18 w 168"/>
                  <a:gd name="T3" fmla="*/ 4 h 79"/>
                  <a:gd name="T4" fmla="*/ 13 w 168"/>
                  <a:gd name="T5" fmla="*/ 23 h 79"/>
                  <a:gd name="T6" fmla="*/ 150 w 168"/>
                  <a:gd name="T7" fmla="*/ 74 h 79"/>
                  <a:gd name="T8" fmla="*/ 156 w 168"/>
                  <a:gd name="T9" fmla="*/ 55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8" h="79">
                    <a:moveTo>
                      <a:pt x="156" y="55"/>
                    </a:moveTo>
                    <a:cubicBezTo>
                      <a:pt x="110" y="37"/>
                      <a:pt x="64" y="19"/>
                      <a:pt x="18" y="4"/>
                    </a:cubicBezTo>
                    <a:cubicBezTo>
                      <a:pt x="6" y="0"/>
                      <a:pt x="0" y="19"/>
                      <a:pt x="13" y="23"/>
                    </a:cubicBezTo>
                    <a:cubicBezTo>
                      <a:pt x="59" y="39"/>
                      <a:pt x="105" y="56"/>
                      <a:pt x="150" y="74"/>
                    </a:cubicBezTo>
                    <a:cubicBezTo>
                      <a:pt x="162" y="79"/>
                      <a:pt x="168" y="60"/>
                      <a:pt x="156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3" name="Freeform 23"/>
              <p:cNvSpPr>
                <a:spLocks/>
              </p:cNvSpPr>
              <p:nvPr/>
            </p:nvSpPr>
            <p:spPr bwMode="auto">
              <a:xfrm>
                <a:off x="5884863" y="-1046163"/>
                <a:ext cx="257175" cy="49213"/>
              </a:xfrm>
              <a:custGeom>
                <a:avLst/>
                <a:gdLst>
                  <a:gd name="T0" fmla="*/ 91 w 104"/>
                  <a:gd name="T1" fmla="*/ 0 h 20"/>
                  <a:gd name="T2" fmla="*/ 13 w 104"/>
                  <a:gd name="T3" fmla="*/ 0 h 20"/>
                  <a:gd name="T4" fmla="*/ 13 w 104"/>
                  <a:gd name="T5" fmla="*/ 20 h 20"/>
                  <a:gd name="T6" fmla="*/ 91 w 104"/>
                  <a:gd name="T7" fmla="*/ 20 h 20"/>
                  <a:gd name="T8" fmla="*/ 91 w 104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" h="20">
                    <a:moveTo>
                      <a:pt x="91" y="0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0" y="0"/>
                      <a:pt x="0" y="20"/>
                      <a:pt x="13" y="20"/>
                    </a:cubicBezTo>
                    <a:cubicBezTo>
                      <a:pt x="91" y="20"/>
                      <a:pt x="91" y="20"/>
                      <a:pt x="91" y="20"/>
                    </a:cubicBezTo>
                    <a:cubicBezTo>
                      <a:pt x="104" y="20"/>
                      <a:pt x="104" y="0"/>
                      <a:pt x="9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4" name="Freeform 24"/>
              <p:cNvSpPr>
                <a:spLocks/>
              </p:cNvSpPr>
              <p:nvPr/>
            </p:nvSpPr>
            <p:spPr bwMode="auto">
              <a:xfrm>
                <a:off x="5845176" y="-1354138"/>
                <a:ext cx="400050" cy="166688"/>
              </a:xfrm>
              <a:custGeom>
                <a:avLst/>
                <a:gdLst>
                  <a:gd name="T0" fmla="*/ 144 w 162"/>
                  <a:gd name="T1" fmla="*/ 4 h 67"/>
                  <a:gd name="T2" fmla="*/ 13 w 162"/>
                  <a:gd name="T3" fmla="*/ 44 h 67"/>
                  <a:gd name="T4" fmla="*/ 18 w 162"/>
                  <a:gd name="T5" fmla="*/ 63 h 67"/>
                  <a:gd name="T6" fmla="*/ 149 w 162"/>
                  <a:gd name="T7" fmla="*/ 23 h 67"/>
                  <a:gd name="T8" fmla="*/ 144 w 162"/>
                  <a:gd name="T9" fmla="*/ 4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2" h="67">
                    <a:moveTo>
                      <a:pt x="144" y="4"/>
                    </a:moveTo>
                    <a:cubicBezTo>
                      <a:pt x="100" y="18"/>
                      <a:pt x="57" y="33"/>
                      <a:pt x="13" y="44"/>
                    </a:cubicBezTo>
                    <a:cubicBezTo>
                      <a:pt x="0" y="47"/>
                      <a:pt x="6" y="67"/>
                      <a:pt x="18" y="63"/>
                    </a:cubicBezTo>
                    <a:cubicBezTo>
                      <a:pt x="62" y="52"/>
                      <a:pt x="106" y="37"/>
                      <a:pt x="149" y="23"/>
                    </a:cubicBezTo>
                    <a:cubicBezTo>
                      <a:pt x="162" y="19"/>
                      <a:pt x="156" y="0"/>
                      <a:pt x="144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5" name="Freeform 25"/>
              <p:cNvSpPr>
                <a:spLocks/>
              </p:cNvSpPr>
              <p:nvPr/>
            </p:nvSpPr>
            <p:spPr bwMode="auto">
              <a:xfrm>
                <a:off x="5768976" y="-1511300"/>
                <a:ext cx="190500" cy="152400"/>
              </a:xfrm>
              <a:custGeom>
                <a:avLst/>
                <a:gdLst>
                  <a:gd name="T0" fmla="*/ 53 w 77"/>
                  <a:gd name="T1" fmla="*/ 7 h 61"/>
                  <a:gd name="T2" fmla="*/ 10 w 77"/>
                  <a:gd name="T3" fmla="*/ 37 h 61"/>
                  <a:gd name="T4" fmla="*/ 20 w 77"/>
                  <a:gd name="T5" fmla="*/ 54 h 61"/>
                  <a:gd name="T6" fmla="*/ 67 w 77"/>
                  <a:gd name="T7" fmla="*/ 22 h 61"/>
                  <a:gd name="T8" fmla="*/ 53 w 77"/>
                  <a:gd name="T9" fmla="*/ 7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61">
                    <a:moveTo>
                      <a:pt x="53" y="7"/>
                    </a:moveTo>
                    <a:cubicBezTo>
                      <a:pt x="39" y="18"/>
                      <a:pt x="25" y="27"/>
                      <a:pt x="10" y="37"/>
                    </a:cubicBezTo>
                    <a:cubicBezTo>
                      <a:pt x="0" y="44"/>
                      <a:pt x="10" y="61"/>
                      <a:pt x="20" y="54"/>
                    </a:cubicBezTo>
                    <a:cubicBezTo>
                      <a:pt x="36" y="44"/>
                      <a:pt x="52" y="33"/>
                      <a:pt x="67" y="22"/>
                    </a:cubicBezTo>
                    <a:cubicBezTo>
                      <a:pt x="77" y="14"/>
                      <a:pt x="63" y="0"/>
                      <a:pt x="53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24" name="组合 223"/>
            <p:cNvGrpSpPr/>
            <p:nvPr/>
          </p:nvGrpSpPr>
          <p:grpSpPr>
            <a:xfrm>
              <a:off x="2801358" y="2036381"/>
              <a:ext cx="1319996" cy="1346309"/>
              <a:chOff x="9692677" y="2296780"/>
              <a:chExt cx="1113964" cy="1136170"/>
            </a:xfrm>
          </p:grpSpPr>
          <p:sp>
            <p:nvSpPr>
              <p:cNvPr id="216" name="Freeform 26"/>
              <p:cNvSpPr>
                <a:spLocks/>
              </p:cNvSpPr>
              <p:nvPr/>
            </p:nvSpPr>
            <p:spPr bwMode="auto">
              <a:xfrm>
                <a:off x="9692677" y="2906174"/>
                <a:ext cx="1076031" cy="526776"/>
              </a:xfrm>
              <a:custGeom>
                <a:avLst/>
                <a:gdLst>
                  <a:gd name="T0" fmla="*/ 48 w 707"/>
                  <a:gd name="T1" fmla="*/ 190 h 345"/>
                  <a:gd name="T2" fmla="*/ 55 w 707"/>
                  <a:gd name="T3" fmla="*/ 191 h 345"/>
                  <a:gd name="T4" fmla="*/ 49 w 707"/>
                  <a:gd name="T5" fmla="*/ 167 h 345"/>
                  <a:gd name="T6" fmla="*/ 104 w 707"/>
                  <a:gd name="T7" fmla="*/ 113 h 345"/>
                  <a:gd name="T8" fmla="*/ 136 w 707"/>
                  <a:gd name="T9" fmla="*/ 123 h 345"/>
                  <a:gd name="T10" fmla="*/ 203 w 707"/>
                  <a:gd name="T11" fmla="*/ 67 h 345"/>
                  <a:gd name="T12" fmla="*/ 262 w 707"/>
                  <a:gd name="T13" fmla="*/ 100 h 345"/>
                  <a:gd name="T14" fmla="*/ 320 w 707"/>
                  <a:gd name="T15" fmla="*/ 84 h 345"/>
                  <a:gd name="T16" fmla="*/ 353 w 707"/>
                  <a:gd name="T17" fmla="*/ 89 h 345"/>
                  <a:gd name="T18" fmla="*/ 471 w 707"/>
                  <a:gd name="T19" fmla="*/ 0 h 345"/>
                  <a:gd name="T20" fmla="*/ 591 w 707"/>
                  <a:gd name="T21" fmla="*/ 99 h 345"/>
                  <a:gd name="T22" fmla="*/ 607 w 707"/>
                  <a:gd name="T23" fmla="*/ 97 h 345"/>
                  <a:gd name="T24" fmla="*/ 692 w 707"/>
                  <a:gd name="T25" fmla="*/ 182 h 345"/>
                  <a:gd name="T26" fmla="*/ 679 w 707"/>
                  <a:gd name="T27" fmla="*/ 226 h 345"/>
                  <a:gd name="T28" fmla="*/ 707 w 707"/>
                  <a:gd name="T29" fmla="*/ 272 h 345"/>
                  <a:gd name="T30" fmla="*/ 655 w 707"/>
                  <a:gd name="T31" fmla="*/ 324 h 345"/>
                  <a:gd name="T32" fmla="*/ 614 w 707"/>
                  <a:gd name="T33" fmla="*/ 305 h 345"/>
                  <a:gd name="T34" fmla="*/ 534 w 707"/>
                  <a:gd name="T35" fmla="*/ 345 h 345"/>
                  <a:gd name="T36" fmla="*/ 462 w 707"/>
                  <a:gd name="T37" fmla="*/ 315 h 345"/>
                  <a:gd name="T38" fmla="*/ 413 w 707"/>
                  <a:gd name="T39" fmla="*/ 337 h 345"/>
                  <a:gd name="T40" fmla="*/ 354 w 707"/>
                  <a:gd name="T41" fmla="*/ 303 h 345"/>
                  <a:gd name="T42" fmla="*/ 320 w 707"/>
                  <a:gd name="T43" fmla="*/ 308 h 345"/>
                  <a:gd name="T44" fmla="*/ 267 w 707"/>
                  <a:gd name="T45" fmla="*/ 295 h 345"/>
                  <a:gd name="T46" fmla="*/ 212 w 707"/>
                  <a:gd name="T47" fmla="*/ 333 h 345"/>
                  <a:gd name="T48" fmla="*/ 177 w 707"/>
                  <a:gd name="T49" fmla="*/ 322 h 345"/>
                  <a:gd name="T50" fmla="*/ 134 w 707"/>
                  <a:gd name="T51" fmla="*/ 334 h 345"/>
                  <a:gd name="T52" fmla="*/ 60 w 707"/>
                  <a:gd name="T53" fmla="*/ 286 h 345"/>
                  <a:gd name="T54" fmla="*/ 48 w 707"/>
                  <a:gd name="T55" fmla="*/ 288 h 345"/>
                  <a:gd name="T56" fmla="*/ 0 w 707"/>
                  <a:gd name="T57" fmla="*/ 239 h 345"/>
                  <a:gd name="T58" fmla="*/ 48 w 707"/>
                  <a:gd name="T59" fmla="*/ 190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707" h="345">
                    <a:moveTo>
                      <a:pt x="48" y="190"/>
                    </a:moveTo>
                    <a:cubicBezTo>
                      <a:pt x="50" y="190"/>
                      <a:pt x="53" y="191"/>
                      <a:pt x="55" y="191"/>
                    </a:cubicBezTo>
                    <a:cubicBezTo>
                      <a:pt x="51" y="184"/>
                      <a:pt x="49" y="176"/>
                      <a:pt x="49" y="167"/>
                    </a:cubicBezTo>
                    <a:cubicBezTo>
                      <a:pt x="49" y="137"/>
                      <a:pt x="74" y="113"/>
                      <a:pt x="104" y="113"/>
                    </a:cubicBezTo>
                    <a:cubicBezTo>
                      <a:pt x="116" y="113"/>
                      <a:pt x="127" y="117"/>
                      <a:pt x="136" y="123"/>
                    </a:cubicBezTo>
                    <a:cubicBezTo>
                      <a:pt x="142" y="91"/>
                      <a:pt x="170" y="67"/>
                      <a:pt x="203" y="67"/>
                    </a:cubicBezTo>
                    <a:cubicBezTo>
                      <a:pt x="228" y="67"/>
                      <a:pt x="250" y="81"/>
                      <a:pt x="262" y="100"/>
                    </a:cubicBezTo>
                    <a:cubicBezTo>
                      <a:pt x="279" y="90"/>
                      <a:pt x="299" y="84"/>
                      <a:pt x="320" y="84"/>
                    </a:cubicBezTo>
                    <a:cubicBezTo>
                      <a:pt x="332" y="84"/>
                      <a:pt x="342" y="86"/>
                      <a:pt x="353" y="89"/>
                    </a:cubicBezTo>
                    <a:cubicBezTo>
                      <a:pt x="368" y="38"/>
                      <a:pt x="415" y="0"/>
                      <a:pt x="471" y="0"/>
                    </a:cubicBezTo>
                    <a:cubicBezTo>
                      <a:pt x="530" y="0"/>
                      <a:pt x="580" y="43"/>
                      <a:pt x="591" y="99"/>
                    </a:cubicBezTo>
                    <a:cubicBezTo>
                      <a:pt x="596" y="97"/>
                      <a:pt x="602" y="97"/>
                      <a:pt x="607" y="97"/>
                    </a:cubicBezTo>
                    <a:cubicBezTo>
                      <a:pt x="654" y="97"/>
                      <a:pt x="692" y="135"/>
                      <a:pt x="692" y="182"/>
                    </a:cubicBezTo>
                    <a:cubicBezTo>
                      <a:pt x="692" y="198"/>
                      <a:pt x="687" y="213"/>
                      <a:pt x="679" y="226"/>
                    </a:cubicBezTo>
                    <a:cubicBezTo>
                      <a:pt x="696" y="235"/>
                      <a:pt x="707" y="252"/>
                      <a:pt x="707" y="272"/>
                    </a:cubicBezTo>
                    <a:cubicBezTo>
                      <a:pt x="707" y="301"/>
                      <a:pt x="684" y="324"/>
                      <a:pt x="655" y="324"/>
                    </a:cubicBezTo>
                    <a:cubicBezTo>
                      <a:pt x="638" y="324"/>
                      <a:pt x="624" y="317"/>
                      <a:pt x="614" y="305"/>
                    </a:cubicBezTo>
                    <a:cubicBezTo>
                      <a:pt x="596" y="329"/>
                      <a:pt x="567" y="345"/>
                      <a:pt x="534" y="345"/>
                    </a:cubicBezTo>
                    <a:cubicBezTo>
                      <a:pt x="506" y="345"/>
                      <a:pt x="480" y="334"/>
                      <a:pt x="462" y="315"/>
                    </a:cubicBezTo>
                    <a:cubicBezTo>
                      <a:pt x="450" y="329"/>
                      <a:pt x="432" y="337"/>
                      <a:pt x="413" y="337"/>
                    </a:cubicBezTo>
                    <a:cubicBezTo>
                      <a:pt x="388" y="337"/>
                      <a:pt x="366" y="323"/>
                      <a:pt x="354" y="303"/>
                    </a:cubicBezTo>
                    <a:cubicBezTo>
                      <a:pt x="344" y="307"/>
                      <a:pt x="332" y="308"/>
                      <a:pt x="320" y="308"/>
                    </a:cubicBezTo>
                    <a:cubicBezTo>
                      <a:pt x="301" y="308"/>
                      <a:pt x="283" y="304"/>
                      <a:pt x="267" y="295"/>
                    </a:cubicBezTo>
                    <a:cubicBezTo>
                      <a:pt x="258" y="317"/>
                      <a:pt x="237" y="333"/>
                      <a:pt x="212" y="333"/>
                    </a:cubicBezTo>
                    <a:cubicBezTo>
                      <a:pt x="199" y="333"/>
                      <a:pt x="187" y="329"/>
                      <a:pt x="177" y="322"/>
                    </a:cubicBezTo>
                    <a:cubicBezTo>
                      <a:pt x="165" y="329"/>
                      <a:pt x="150" y="334"/>
                      <a:pt x="134" y="334"/>
                    </a:cubicBezTo>
                    <a:cubicBezTo>
                      <a:pt x="101" y="334"/>
                      <a:pt x="73" y="314"/>
                      <a:pt x="60" y="286"/>
                    </a:cubicBezTo>
                    <a:cubicBezTo>
                      <a:pt x="57" y="287"/>
                      <a:pt x="52" y="288"/>
                      <a:pt x="48" y="288"/>
                    </a:cubicBezTo>
                    <a:cubicBezTo>
                      <a:pt x="21" y="288"/>
                      <a:pt x="0" y="266"/>
                      <a:pt x="0" y="239"/>
                    </a:cubicBezTo>
                    <a:cubicBezTo>
                      <a:pt x="0" y="212"/>
                      <a:pt x="21" y="190"/>
                      <a:pt x="48" y="19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7" name="Freeform 27"/>
              <p:cNvSpPr>
                <a:spLocks/>
              </p:cNvSpPr>
              <p:nvPr/>
            </p:nvSpPr>
            <p:spPr bwMode="auto">
              <a:xfrm>
                <a:off x="10029553" y="2592664"/>
                <a:ext cx="599137" cy="648626"/>
              </a:xfrm>
              <a:custGeom>
                <a:avLst/>
                <a:gdLst>
                  <a:gd name="T0" fmla="*/ 301 w 365"/>
                  <a:gd name="T1" fmla="*/ 358 h 394"/>
                  <a:gd name="T2" fmla="*/ 162 w 365"/>
                  <a:gd name="T3" fmla="*/ 219 h 394"/>
                  <a:gd name="T4" fmla="*/ 301 w 365"/>
                  <a:gd name="T5" fmla="*/ 80 h 394"/>
                  <a:gd name="T6" fmla="*/ 365 w 365"/>
                  <a:gd name="T7" fmla="*/ 95 h 394"/>
                  <a:gd name="T8" fmla="*/ 197 w 365"/>
                  <a:gd name="T9" fmla="*/ 0 h 394"/>
                  <a:gd name="T10" fmla="*/ 0 w 365"/>
                  <a:gd name="T11" fmla="*/ 197 h 394"/>
                  <a:gd name="T12" fmla="*/ 197 w 365"/>
                  <a:gd name="T13" fmla="*/ 394 h 394"/>
                  <a:gd name="T14" fmla="*/ 311 w 365"/>
                  <a:gd name="T15" fmla="*/ 358 h 394"/>
                  <a:gd name="T16" fmla="*/ 301 w 365"/>
                  <a:gd name="T17" fmla="*/ 358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5" h="394">
                    <a:moveTo>
                      <a:pt x="301" y="358"/>
                    </a:moveTo>
                    <a:cubicBezTo>
                      <a:pt x="224" y="358"/>
                      <a:pt x="162" y="296"/>
                      <a:pt x="162" y="219"/>
                    </a:cubicBezTo>
                    <a:cubicBezTo>
                      <a:pt x="162" y="142"/>
                      <a:pt x="224" y="80"/>
                      <a:pt x="301" y="80"/>
                    </a:cubicBezTo>
                    <a:cubicBezTo>
                      <a:pt x="324" y="80"/>
                      <a:pt x="346" y="85"/>
                      <a:pt x="365" y="95"/>
                    </a:cubicBezTo>
                    <a:cubicBezTo>
                      <a:pt x="331" y="38"/>
                      <a:pt x="268" y="0"/>
                      <a:pt x="197" y="0"/>
                    </a:cubicBezTo>
                    <a:cubicBezTo>
                      <a:pt x="88" y="0"/>
                      <a:pt x="0" y="88"/>
                      <a:pt x="0" y="197"/>
                    </a:cubicBezTo>
                    <a:cubicBezTo>
                      <a:pt x="0" y="306"/>
                      <a:pt x="88" y="394"/>
                      <a:pt x="197" y="394"/>
                    </a:cubicBezTo>
                    <a:cubicBezTo>
                      <a:pt x="239" y="394"/>
                      <a:pt x="278" y="381"/>
                      <a:pt x="311" y="358"/>
                    </a:cubicBezTo>
                    <a:cubicBezTo>
                      <a:pt x="307" y="358"/>
                      <a:pt x="304" y="358"/>
                      <a:pt x="301" y="358"/>
                    </a:cubicBezTo>
                    <a:close/>
                  </a:path>
                </a:pathLst>
              </a:custGeom>
              <a:solidFill>
                <a:srgbClr val="D492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8" name="Freeform 28"/>
              <p:cNvSpPr>
                <a:spLocks/>
              </p:cNvSpPr>
              <p:nvPr/>
            </p:nvSpPr>
            <p:spPr bwMode="auto">
              <a:xfrm>
                <a:off x="10123267" y="2296780"/>
                <a:ext cx="189534" cy="200063"/>
              </a:xfrm>
              <a:custGeom>
                <a:avLst/>
                <a:gdLst>
                  <a:gd name="T0" fmla="*/ 112 w 180"/>
                  <a:gd name="T1" fmla="*/ 190 h 190"/>
                  <a:gd name="T2" fmla="*/ 65 w 180"/>
                  <a:gd name="T3" fmla="*/ 142 h 190"/>
                  <a:gd name="T4" fmla="*/ 0 w 180"/>
                  <a:gd name="T5" fmla="*/ 153 h 190"/>
                  <a:gd name="T6" fmla="*/ 31 w 180"/>
                  <a:gd name="T7" fmla="*/ 95 h 190"/>
                  <a:gd name="T8" fmla="*/ 0 w 180"/>
                  <a:gd name="T9" fmla="*/ 36 h 190"/>
                  <a:gd name="T10" fmla="*/ 65 w 180"/>
                  <a:gd name="T11" fmla="*/ 47 h 190"/>
                  <a:gd name="T12" fmla="*/ 112 w 180"/>
                  <a:gd name="T13" fmla="*/ 0 h 190"/>
                  <a:gd name="T14" fmla="*/ 121 w 180"/>
                  <a:gd name="T15" fmla="*/ 65 h 190"/>
                  <a:gd name="T16" fmla="*/ 180 w 180"/>
                  <a:gd name="T17" fmla="*/ 95 h 190"/>
                  <a:gd name="T18" fmla="*/ 121 w 180"/>
                  <a:gd name="T19" fmla="*/ 125 h 190"/>
                  <a:gd name="T20" fmla="*/ 112 w 180"/>
                  <a:gd name="T21" fmla="*/ 190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90">
                    <a:moveTo>
                      <a:pt x="112" y="190"/>
                    </a:moveTo>
                    <a:lnTo>
                      <a:pt x="65" y="142"/>
                    </a:lnTo>
                    <a:lnTo>
                      <a:pt x="0" y="153"/>
                    </a:lnTo>
                    <a:lnTo>
                      <a:pt x="31" y="95"/>
                    </a:lnTo>
                    <a:lnTo>
                      <a:pt x="0" y="36"/>
                    </a:lnTo>
                    <a:lnTo>
                      <a:pt x="65" y="47"/>
                    </a:lnTo>
                    <a:lnTo>
                      <a:pt x="112" y="0"/>
                    </a:lnTo>
                    <a:lnTo>
                      <a:pt x="121" y="65"/>
                    </a:lnTo>
                    <a:lnTo>
                      <a:pt x="180" y="95"/>
                    </a:lnTo>
                    <a:lnTo>
                      <a:pt x="121" y="125"/>
                    </a:lnTo>
                    <a:lnTo>
                      <a:pt x="112" y="19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9" name="Freeform 29"/>
              <p:cNvSpPr>
                <a:spLocks/>
              </p:cNvSpPr>
              <p:nvPr/>
            </p:nvSpPr>
            <p:spPr bwMode="auto">
              <a:xfrm>
                <a:off x="10659226" y="2451566"/>
                <a:ext cx="147415" cy="141097"/>
              </a:xfrm>
              <a:custGeom>
                <a:avLst/>
                <a:gdLst>
                  <a:gd name="T0" fmla="*/ 140 w 140"/>
                  <a:gd name="T1" fmla="*/ 81 h 134"/>
                  <a:gd name="T2" fmla="*/ 92 w 140"/>
                  <a:gd name="T3" fmla="*/ 90 h 134"/>
                  <a:gd name="T4" fmla="*/ 70 w 140"/>
                  <a:gd name="T5" fmla="*/ 134 h 134"/>
                  <a:gd name="T6" fmla="*/ 48 w 140"/>
                  <a:gd name="T7" fmla="*/ 90 h 134"/>
                  <a:gd name="T8" fmla="*/ 0 w 140"/>
                  <a:gd name="T9" fmla="*/ 84 h 134"/>
                  <a:gd name="T10" fmla="*/ 34 w 140"/>
                  <a:gd name="T11" fmla="*/ 50 h 134"/>
                  <a:gd name="T12" fmla="*/ 25 w 140"/>
                  <a:gd name="T13" fmla="*/ 1 h 134"/>
                  <a:gd name="T14" fmla="*/ 69 w 140"/>
                  <a:gd name="T15" fmla="*/ 23 h 134"/>
                  <a:gd name="T16" fmla="*/ 112 w 140"/>
                  <a:gd name="T17" fmla="*/ 0 h 134"/>
                  <a:gd name="T18" fmla="*/ 105 w 140"/>
                  <a:gd name="T19" fmla="*/ 48 h 134"/>
                  <a:gd name="T20" fmla="*/ 140 w 140"/>
                  <a:gd name="T21" fmla="*/ 81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0" h="134">
                    <a:moveTo>
                      <a:pt x="140" y="81"/>
                    </a:moveTo>
                    <a:lnTo>
                      <a:pt x="92" y="90"/>
                    </a:lnTo>
                    <a:lnTo>
                      <a:pt x="70" y="134"/>
                    </a:lnTo>
                    <a:lnTo>
                      <a:pt x="48" y="90"/>
                    </a:lnTo>
                    <a:lnTo>
                      <a:pt x="0" y="84"/>
                    </a:lnTo>
                    <a:lnTo>
                      <a:pt x="34" y="50"/>
                    </a:lnTo>
                    <a:lnTo>
                      <a:pt x="25" y="1"/>
                    </a:lnTo>
                    <a:lnTo>
                      <a:pt x="69" y="23"/>
                    </a:lnTo>
                    <a:lnTo>
                      <a:pt x="112" y="0"/>
                    </a:lnTo>
                    <a:lnTo>
                      <a:pt x="105" y="48"/>
                    </a:lnTo>
                    <a:lnTo>
                      <a:pt x="140" y="8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0" name="Freeform 30"/>
              <p:cNvSpPr>
                <a:spLocks/>
              </p:cNvSpPr>
              <p:nvPr/>
            </p:nvSpPr>
            <p:spPr bwMode="auto">
              <a:xfrm>
                <a:off x="10342284" y="2858011"/>
                <a:ext cx="98979" cy="94767"/>
              </a:xfrm>
              <a:custGeom>
                <a:avLst/>
                <a:gdLst>
                  <a:gd name="T0" fmla="*/ 49 w 94"/>
                  <a:gd name="T1" fmla="*/ 90 h 90"/>
                  <a:gd name="T2" fmla="*/ 33 w 94"/>
                  <a:gd name="T3" fmla="*/ 62 h 90"/>
                  <a:gd name="T4" fmla="*/ 0 w 94"/>
                  <a:gd name="T5" fmla="*/ 59 h 90"/>
                  <a:gd name="T6" fmla="*/ 22 w 94"/>
                  <a:gd name="T7" fmla="*/ 34 h 90"/>
                  <a:gd name="T8" fmla="*/ 14 w 94"/>
                  <a:gd name="T9" fmla="*/ 3 h 90"/>
                  <a:gd name="T10" fmla="*/ 44 w 94"/>
                  <a:gd name="T11" fmla="*/ 17 h 90"/>
                  <a:gd name="T12" fmla="*/ 72 w 94"/>
                  <a:gd name="T13" fmla="*/ 0 h 90"/>
                  <a:gd name="T14" fmla="*/ 69 w 94"/>
                  <a:gd name="T15" fmla="*/ 32 h 90"/>
                  <a:gd name="T16" fmla="*/ 94 w 94"/>
                  <a:gd name="T17" fmla="*/ 53 h 90"/>
                  <a:gd name="T18" fmla="*/ 61 w 94"/>
                  <a:gd name="T19" fmla="*/ 60 h 90"/>
                  <a:gd name="T20" fmla="*/ 49 w 94"/>
                  <a:gd name="T21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4" h="90">
                    <a:moveTo>
                      <a:pt x="49" y="90"/>
                    </a:moveTo>
                    <a:lnTo>
                      <a:pt x="33" y="62"/>
                    </a:lnTo>
                    <a:lnTo>
                      <a:pt x="0" y="59"/>
                    </a:lnTo>
                    <a:lnTo>
                      <a:pt x="22" y="34"/>
                    </a:lnTo>
                    <a:lnTo>
                      <a:pt x="14" y="3"/>
                    </a:lnTo>
                    <a:lnTo>
                      <a:pt x="44" y="17"/>
                    </a:lnTo>
                    <a:lnTo>
                      <a:pt x="72" y="0"/>
                    </a:lnTo>
                    <a:lnTo>
                      <a:pt x="69" y="32"/>
                    </a:lnTo>
                    <a:lnTo>
                      <a:pt x="94" y="53"/>
                    </a:lnTo>
                    <a:lnTo>
                      <a:pt x="61" y="60"/>
                    </a:lnTo>
                    <a:lnTo>
                      <a:pt x="49" y="9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1" name="Freeform 31"/>
              <p:cNvSpPr>
                <a:spLocks/>
              </p:cNvSpPr>
              <p:nvPr/>
            </p:nvSpPr>
            <p:spPr bwMode="auto">
              <a:xfrm>
                <a:off x="10591836" y="2864328"/>
                <a:ext cx="63178" cy="62125"/>
              </a:xfrm>
              <a:custGeom>
                <a:avLst/>
                <a:gdLst>
                  <a:gd name="T0" fmla="*/ 44 w 60"/>
                  <a:gd name="T1" fmla="*/ 0 h 59"/>
                  <a:gd name="T2" fmla="*/ 42 w 60"/>
                  <a:gd name="T3" fmla="*/ 20 h 59"/>
                  <a:gd name="T4" fmla="*/ 60 w 60"/>
                  <a:gd name="T5" fmla="*/ 33 h 59"/>
                  <a:gd name="T6" fmla="*/ 39 w 60"/>
                  <a:gd name="T7" fmla="*/ 39 h 59"/>
                  <a:gd name="T8" fmla="*/ 31 w 60"/>
                  <a:gd name="T9" fmla="*/ 59 h 59"/>
                  <a:gd name="T10" fmla="*/ 21 w 60"/>
                  <a:gd name="T11" fmla="*/ 40 h 59"/>
                  <a:gd name="T12" fmla="*/ 0 w 60"/>
                  <a:gd name="T13" fmla="*/ 40 h 59"/>
                  <a:gd name="T14" fmla="*/ 13 w 60"/>
                  <a:gd name="T15" fmla="*/ 25 h 59"/>
                  <a:gd name="T16" fmla="*/ 7 w 60"/>
                  <a:gd name="T17" fmla="*/ 4 h 59"/>
                  <a:gd name="T18" fmla="*/ 27 w 60"/>
                  <a:gd name="T19" fmla="*/ 11 h 59"/>
                  <a:gd name="T20" fmla="*/ 44 w 60"/>
                  <a:gd name="T2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0" h="59">
                    <a:moveTo>
                      <a:pt x="44" y="0"/>
                    </a:moveTo>
                    <a:lnTo>
                      <a:pt x="42" y="20"/>
                    </a:lnTo>
                    <a:lnTo>
                      <a:pt x="60" y="33"/>
                    </a:lnTo>
                    <a:lnTo>
                      <a:pt x="39" y="39"/>
                    </a:lnTo>
                    <a:lnTo>
                      <a:pt x="31" y="59"/>
                    </a:lnTo>
                    <a:lnTo>
                      <a:pt x="21" y="40"/>
                    </a:lnTo>
                    <a:lnTo>
                      <a:pt x="0" y="40"/>
                    </a:lnTo>
                    <a:lnTo>
                      <a:pt x="13" y="25"/>
                    </a:lnTo>
                    <a:lnTo>
                      <a:pt x="7" y="4"/>
                    </a:lnTo>
                    <a:lnTo>
                      <a:pt x="27" y="11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245" name="矩形 244"/>
            <p:cNvSpPr/>
            <p:nvPr/>
          </p:nvSpPr>
          <p:spPr>
            <a:xfrm>
              <a:off x="5720731" y="3075869"/>
              <a:ext cx="1650225" cy="26240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b="1" dirty="0">
                  <a:solidFill>
                    <a:schemeClr val="accent1">
                      <a:lumMod val="50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早</a:t>
              </a:r>
              <a:r>
                <a:rPr lang="en-US" altLang="zh-CN" sz="1600" b="1" dirty="0">
                  <a:solidFill>
                    <a:schemeClr val="accent1">
                      <a:lumMod val="50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/</a:t>
              </a:r>
              <a:r>
                <a:rPr lang="zh-CN" altLang="en-US" sz="1600" b="1" dirty="0">
                  <a:solidFill>
                    <a:schemeClr val="accent1">
                      <a:lumMod val="50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晚间作息形态占比</a:t>
              </a:r>
              <a:endParaRPr lang="zh-CN" altLang="en-US" sz="16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52" name="矩形 251"/>
            <p:cNvSpPr/>
            <p:nvPr/>
          </p:nvSpPr>
          <p:spPr>
            <a:xfrm>
              <a:off x="8039389" y="2257868"/>
              <a:ext cx="1422856" cy="9303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7200" b="1" dirty="0">
                  <a:solidFill>
                    <a:schemeClr val="accent1">
                      <a:lumMod val="50000"/>
                    </a:schemeClr>
                  </a:solidFill>
                  <a:latin typeface="Impact" panose="020B0806030902050204" pitchFamily="34" charset="0"/>
                  <a:ea typeface="Microsoft YaHei" panose="020B0503020204020204" pitchFamily="34" charset="-122"/>
                </a:rPr>
                <a:t>15% </a:t>
              </a:r>
              <a:endParaRPr lang="zh-CN" altLang="en-US" sz="7200" dirty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55" name="ValueShape1"/>
            <p:cNvSpPr>
              <a:spLocks noChangeAspect="1"/>
            </p:cNvSpPr>
            <p:nvPr/>
          </p:nvSpPr>
          <p:spPr bwMode="auto">
            <a:xfrm>
              <a:off x="5752410" y="2336022"/>
              <a:ext cx="2252116" cy="661486"/>
            </a:xfrm>
            <a:custGeom>
              <a:avLst/>
              <a:gdLst>
                <a:gd name="connsiteX0" fmla="*/ 4166281 w 4535262"/>
                <a:gd name="connsiteY0" fmla="*/ 0 h 1332087"/>
                <a:gd name="connsiteX1" fmla="*/ 4337779 w 4535262"/>
                <a:gd name="connsiteY1" fmla="*/ 171714 h 1332087"/>
                <a:gd name="connsiteX2" fmla="*/ 4265023 w 4535262"/>
                <a:gd name="connsiteY2" fmla="*/ 317411 h 1332087"/>
                <a:gd name="connsiteX3" fmla="*/ 4270220 w 4535262"/>
                <a:gd name="connsiteY3" fmla="*/ 317411 h 1332087"/>
                <a:gd name="connsiteX4" fmla="*/ 4535262 w 4535262"/>
                <a:gd name="connsiteY4" fmla="*/ 603602 h 1332087"/>
                <a:gd name="connsiteX5" fmla="*/ 4535262 w 4535262"/>
                <a:gd name="connsiteY5" fmla="*/ 733689 h 1332087"/>
                <a:gd name="connsiteX6" fmla="*/ 4452112 w 4535262"/>
                <a:gd name="connsiteY6" fmla="*/ 811741 h 1332087"/>
                <a:gd name="connsiteX7" fmla="*/ 4374158 w 4535262"/>
                <a:gd name="connsiteY7" fmla="*/ 733689 h 1332087"/>
                <a:gd name="connsiteX8" fmla="*/ 4374158 w 4535262"/>
                <a:gd name="connsiteY8" fmla="*/ 603602 h 1332087"/>
                <a:gd name="connsiteX9" fmla="*/ 4348173 w 4535262"/>
                <a:gd name="connsiteY9" fmla="*/ 525550 h 1332087"/>
                <a:gd name="connsiteX10" fmla="*/ 4348173 w 4535262"/>
                <a:gd name="connsiteY10" fmla="*/ 1254035 h 1332087"/>
                <a:gd name="connsiteX11" fmla="*/ 4270220 w 4535262"/>
                <a:gd name="connsiteY11" fmla="*/ 1332087 h 1332087"/>
                <a:gd name="connsiteX12" fmla="*/ 4187069 w 4535262"/>
                <a:gd name="connsiteY12" fmla="*/ 1254035 h 1332087"/>
                <a:gd name="connsiteX13" fmla="*/ 4187069 w 4535262"/>
                <a:gd name="connsiteY13" fmla="*/ 921013 h 1332087"/>
                <a:gd name="connsiteX14" fmla="*/ 4145494 w 4535262"/>
                <a:gd name="connsiteY14" fmla="*/ 921013 h 1332087"/>
                <a:gd name="connsiteX15" fmla="*/ 4145494 w 4535262"/>
                <a:gd name="connsiteY15" fmla="*/ 1254035 h 1332087"/>
                <a:gd name="connsiteX16" fmla="*/ 4062343 w 4535262"/>
                <a:gd name="connsiteY16" fmla="*/ 1332087 h 1332087"/>
                <a:gd name="connsiteX17" fmla="*/ 3984389 w 4535262"/>
                <a:gd name="connsiteY17" fmla="*/ 1254035 h 1332087"/>
                <a:gd name="connsiteX18" fmla="*/ 3984389 w 4535262"/>
                <a:gd name="connsiteY18" fmla="*/ 525550 h 1332087"/>
                <a:gd name="connsiteX19" fmla="*/ 3958405 w 4535262"/>
                <a:gd name="connsiteY19" fmla="*/ 603602 h 1332087"/>
                <a:gd name="connsiteX20" fmla="*/ 3958405 w 4535262"/>
                <a:gd name="connsiteY20" fmla="*/ 733689 h 1332087"/>
                <a:gd name="connsiteX21" fmla="*/ 3880451 w 4535262"/>
                <a:gd name="connsiteY21" fmla="*/ 811741 h 1332087"/>
                <a:gd name="connsiteX22" fmla="*/ 3797300 w 4535262"/>
                <a:gd name="connsiteY22" fmla="*/ 733689 h 1332087"/>
                <a:gd name="connsiteX23" fmla="*/ 3797300 w 4535262"/>
                <a:gd name="connsiteY23" fmla="*/ 603602 h 1332087"/>
                <a:gd name="connsiteX24" fmla="*/ 4062343 w 4535262"/>
                <a:gd name="connsiteY24" fmla="*/ 317411 h 1332087"/>
                <a:gd name="connsiteX25" fmla="*/ 4067540 w 4535262"/>
                <a:gd name="connsiteY25" fmla="*/ 317411 h 1332087"/>
                <a:gd name="connsiteX26" fmla="*/ 3994783 w 4535262"/>
                <a:gd name="connsiteY26" fmla="*/ 171714 h 1332087"/>
                <a:gd name="connsiteX27" fmla="*/ 4166281 w 4535262"/>
                <a:gd name="connsiteY27" fmla="*/ 0 h 1332087"/>
                <a:gd name="connsiteX28" fmla="*/ 3406821 w 4535262"/>
                <a:gd name="connsiteY28" fmla="*/ 0 h 1332087"/>
                <a:gd name="connsiteX29" fmla="*/ 3578319 w 4535262"/>
                <a:gd name="connsiteY29" fmla="*/ 171714 h 1332087"/>
                <a:gd name="connsiteX30" fmla="*/ 3505562 w 4535262"/>
                <a:gd name="connsiteY30" fmla="*/ 317411 h 1332087"/>
                <a:gd name="connsiteX31" fmla="*/ 3510759 w 4535262"/>
                <a:gd name="connsiteY31" fmla="*/ 317411 h 1332087"/>
                <a:gd name="connsiteX32" fmla="*/ 3775802 w 4535262"/>
                <a:gd name="connsiteY32" fmla="*/ 603602 h 1332087"/>
                <a:gd name="connsiteX33" fmla="*/ 3775802 w 4535262"/>
                <a:gd name="connsiteY33" fmla="*/ 733689 h 1332087"/>
                <a:gd name="connsiteX34" fmla="*/ 3692651 w 4535262"/>
                <a:gd name="connsiteY34" fmla="*/ 811741 h 1332087"/>
                <a:gd name="connsiteX35" fmla="*/ 3614697 w 4535262"/>
                <a:gd name="connsiteY35" fmla="*/ 733689 h 1332087"/>
                <a:gd name="connsiteX36" fmla="*/ 3614697 w 4535262"/>
                <a:gd name="connsiteY36" fmla="*/ 603602 h 1332087"/>
                <a:gd name="connsiteX37" fmla="*/ 3588713 w 4535262"/>
                <a:gd name="connsiteY37" fmla="*/ 525550 h 1332087"/>
                <a:gd name="connsiteX38" fmla="*/ 3588713 w 4535262"/>
                <a:gd name="connsiteY38" fmla="*/ 1254035 h 1332087"/>
                <a:gd name="connsiteX39" fmla="*/ 3510759 w 4535262"/>
                <a:gd name="connsiteY39" fmla="*/ 1332087 h 1332087"/>
                <a:gd name="connsiteX40" fmla="*/ 3427608 w 4535262"/>
                <a:gd name="connsiteY40" fmla="*/ 1254035 h 1332087"/>
                <a:gd name="connsiteX41" fmla="*/ 3427608 w 4535262"/>
                <a:gd name="connsiteY41" fmla="*/ 921013 h 1332087"/>
                <a:gd name="connsiteX42" fmla="*/ 3386033 w 4535262"/>
                <a:gd name="connsiteY42" fmla="*/ 921013 h 1332087"/>
                <a:gd name="connsiteX43" fmla="*/ 3386033 w 4535262"/>
                <a:gd name="connsiteY43" fmla="*/ 1254035 h 1332087"/>
                <a:gd name="connsiteX44" fmla="*/ 3302882 w 4535262"/>
                <a:gd name="connsiteY44" fmla="*/ 1332087 h 1332087"/>
                <a:gd name="connsiteX45" fmla="*/ 3224929 w 4535262"/>
                <a:gd name="connsiteY45" fmla="*/ 1254035 h 1332087"/>
                <a:gd name="connsiteX46" fmla="*/ 3224929 w 4535262"/>
                <a:gd name="connsiteY46" fmla="*/ 525550 h 1332087"/>
                <a:gd name="connsiteX47" fmla="*/ 3198944 w 4535262"/>
                <a:gd name="connsiteY47" fmla="*/ 603602 h 1332087"/>
                <a:gd name="connsiteX48" fmla="*/ 3198944 w 4535262"/>
                <a:gd name="connsiteY48" fmla="*/ 733689 h 1332087"/>
                <a:gd name="connsiteX49" fmla="*/ 3120990 w 4535262"/>
                <a:gd name="connsiteY49" fmla="*/ 811741 h 1332087"/>
                <a:gd name="connsiteX50" fmla="*/ 3037840 w 4535262"/>
                <a:gd name="connsiteY50" fmla="*/ 733689 h 1332087"/>
                <a:gd name="connsiteX51" fmla="*/ 3037840 w 4535262"/>
                <a:gd name="connsiteY51" fmla="*/ 603602 h 1332087"/>
                <a:gd name="connsiteX52" fmla="*/ 3302882 w 4535262"/>
                <a:gd name="connsiteY52" fmla="*/ 317411 h 1332087"/>
                <a:gd name="connsiteX53" fmla="*/ 3308079 w 4535262"/>
                <a:gd name="connsiteY53" fmla="*/ 317411 h 1332087"/>
                <a:gd name="connsiteX54" fmla="*/ 3235323 w 4535262"/>
                <a:gd name="connsiteY54" fmla="*/ 171714 h 1332087"/>
                <a:gd name="connsiteX55" fmla="*/ 3406821 w 4535262"/>
                <a:gd name="connsiteY55" fmla="*/ 0 h 1332087"/>
                <a:gd name="connsiteX56" fmla="*/ 2647361 w 4535262"/>
                <a:gd name="connsiteY56" fmla="*/ 0 h 1332087"/>
                <a:gd name="connsiteX57" fmla="*/ 2818859 w 4535262"/>
                <a:gd name="connsiteY57" fmla="*/ 171714 h 1332087"/>
                <a:gd name="connsiteX58" fmla="*/ 2746102 w 4535262"/>
                <a:gd name="connsiteY58" fmla="*/ 317411 h 1332087"/>
                <a:gd name="connsiteX59" fmla="*/ 2751299 w 4535262"/>
                <a:gd name="connsiteY59" fmla="*/ 317411 h 1332087"/>
                <a:gd name="connsiteX60" fmla="*/ 3016342 w 4535262"/>
                <a:gd name="connsiteY60" fmla="*/ 603602 h 1332087"/>
                <a:gd name="connsiteX61" fmla="*/ 3016342 w 4535262"/>
                <a:gd name="connsiteY61" fmla="*/ 733689 h 1332087"/>
                <a:gd name="connsiteX62" fmla="*/ 2933191 w 4535262"/>
                <a:gd name="connsiteY62" fmla="*/ 811741 h 1332087"/>
                <a:gd name="connsiteX63" fmla="*/ 2855237 w 4535262"/>
                <a:gd name="connsiteY63" fmla="*/ 733689 h 1332087"/>
                <a:gd name="connsiteX64" fmla="*/ 2855237 w 4535262"/>
                <a:gd name="connsiteY64" fmla="*/ 603602 h 1332087"/>
                <a:gd name="connsiteX65" fmla="*/ 2829253 w 4535262"/>
                <a:gd name="connsiteY65" fmla="*/ 525550 h 1332087"/>
                <a:gd name="connsiteX66" fmla="*/ 2829253 w 4535262"/>
                <a:gd name="connsiteY66" fmla="*/ 1254035 h 1332087"/>
                <a:gd name="connsiteX67" fmla="*/ 2751299 w 4535262"/>
                <a:gd name="connsiteY67" fmla="*/ 1332087 h 1332087"/>
                <a:gd name="connsiteX68" fmla="*/ 2668148 w 4535262"/>
                <a:gd name="connsiteY68" fmla="*/ 1254035 h 1332087"/>
                <a:gd name="connsiteX69" fmla="*/ 2668148 w 4535262"/>
                <a:gd name="connsiteY69" fmla="*/ 921013 h 1332087"/>
                <a:gd name="connsiteX70" fmla="*/ 2626573 w 4535262"/>
                <a:gd name="connsiteY70" fmla="*/ 921013 h 1332087"/>
                <a:gd name="connsiteX71" fmla="*/ 2626573 w 4535262"/>
                <a:gd name="connsiteY71" fmla="*/ 1254035 h 1332087"/>
                <a:gd name="connsiteX72" fmla="*/ 2543422 w 4535262"/>
                <a:gd name="connsiteY72" fmla="*/ 1332087 h 1332087"/>
                <a:gd name="connsiteX73" fmla="*/ 2465469 w 4535262"/>
                <a:gd name="connsiteY73" fmla="*/ 1254035 h 1332087"/>
                <a:gd name="connsiteX74" fmla="*/ 2465469 w 4535262"/>
                <a:gd name="connsiteY74" fmla="*/ 525550 h 1332087"/>
                <a:gd name="connsiteX75" fmla="*/ 2439484 w 4535262"/>
                <a:gd name="connsiteY75" fmla="*/ 603602 h 1332087"/>
                <a:gd name="connsiteX76" fmla="*/ 2439484 w 4535262"/>
                <a:gd name="connsiteY76" fmla="*/ 733689 h 1332087"/>
                <a:gd name="connsiteX77" fmla="*/ 2361530 w 4535262"/>
                <a:gd name="connsiteY77" fmla="*/ 811741 h 1332087"/>
                <a:gd name="connsiteX78" fmla="*/ 2278380 w 4535262"/>
                <a:gd name="connsiteY78" fmla="*/ 733689 h 1332087"/>
                <a:gd name="connsiteX79" fmla="*/ 2278380 w 4535262"/>
                <a:gd name="connsiteY79" fmla="*/ 603602 h 1332087"/>
                <a:gd name="connsiteX80" fmla="*/ 2543422 w 4535262"/>
                <a:gd name="connsiteY80" fmla="*/ 317411 h 1332087"/>
                <a:gd name="connsiteX81" fmla="*/ 2548619 w 4535262"/>
                <a:gd name="connsiteY81" fmla="*/ 317411 h 1332087"/>
                <a:gd name="connsiteX82" fmla="*/ 2475863 w 4535262"/>
                <a:gd name="connsiteY82" fmla="*/ 171714 h 1332087"/>
                <a:gd name="connsiteX83" fmla="*/ 2647361 w 4535262"/>
                <a:gd name="connsiteY83" fmla="*/ 0 h 1332087"/>
                <a:gd name="connsiteX84" fmla="*/ 1887901 w 4535262"/>
                <a:gd name="connsiteY84" fmla="*/ 0 h 1332087"/>
                <a:gd name="connsiteX85" fmla="*/ 2059399 w 4535262"/>
                <a:gd name="connsiteY85" fmla="*/ 171714 h 1332087"/>
                <a:gd name="connsiteX86" fmla="*/ 1986642 w 4535262"/>
                <a:gd name="connsiteY86" fmla="*/ 317411 h 1332087"/>
                <a:gd name="connsiteX87" fmla="*/ 1991839 w 4535262"/>
                <a:gd name="connsiteY87" fmla="*/ 317411 h 1332087"/>
                <a:gd name="connsiteX88" fmla="*/ 2256882 w 4535262"/>
                <a:gd name="connsiteY88" fmla="*/ 603602 h 1332087"/>
                <a:gd name="connsiteX89" fmla="*/ 2256882 w 4535262"/>
                <a:gd name="connsiteY89" fmla="*/ 733689 h 1332087"/>
                <a:gd name="connsiteX90" fmla="*/ 2173731 w 4535262"/>
                <a:gd name="connsiteY90" fmla="*/ 811741 h 1332087"/>
                <a:gd name="connsiteX91" fmla="*/ 2095777 w 4535262"/>
                <a:gd name="connsiteY91" fmla="*/ 733689 h 1332087"/>
                <a:gd name="connsiteX92" fmla="*/ 2095777 w 4535262"/>
                <a:gd name="connsiteY92" fmla="*/ 603602 h 1332087"/>
                <a:gd name="connsiteX93" fmla="*/ 2069793 w 4535262"/>
                <a:gd name="connsiteY93" fmla="*/ 525550 h 1332087"/>
                <a:gd name="connsiteX94" fmla="*/ 2069793 w 4535262"/>
                <a:gd name="connsiteY94" fmla="*/ 1254035 h 1332087"/>
                <a:gd name="connsiteX95" fmla="*/ 1991839 w 4535262"/>
                <a:gd name="connsiteY95" fmla="*/ 1332087 h 1332087"/>
                <a:gd name="connsiteX96" fmla="*/ 1908689 w 4535262"/>
                <a:gd name="connsiteY96" fmla="*/ 1254035 h 1332087"/>
                <a:gd name="connsiteX97" fmla="*/ 1908689 w 4535262"/>
                <a:gd name="connsiteY97" fmla="*/ 921013 h 1332087"/>
                <a:gd name="connsiteX98" fmla="*/ 1867113 w 4535262"/>
                <a:gd name="connsiteY98" fmla="*/ 921013 h 1332087"/>
                <a:gd name="connsiteX99" fmla="*/ 1867113 w 4535262"/>
                <a:gd name="connsiteY99" fmla="*/ 1254035 h 1332087"/>
                <a:gd name="connsiteX100" fmla="*/ 1783963 w 4535262"/>
                <a:gd name="connsiteY100" fmla="*/ 1332087 h 1332087"/>
                <a:gd name="connsiteX101" fmla="*/ 1706009 w 4535262"/>
                <a:gd name="connsiteY101" fmla="*/ 1254035 h 1332087"/>
                <a:gd name="connsiteX102" fmla="*/ 1706009 w 4535262"/>
                <a:gd name="connsiteY102" fmla="*/ 525550 h 1332087"/>
                <a:gd name="connsiteX103" fmla="*/ 1680024 w 4535262"/>
                <a:gd name="connsiteY103" fmla="*/ 603602 h 1332087"/>
                <a:gd name="connsiteX104" fmla="*/ 1680024 w 4535262"/>
                <a:gd name="connsiteY104" fmla="*/ 733689 h 1332087"/>
                <a:gd name="connsiteX105" fmla="*/ 1602071 w 4535262"/>
                <a:gd name="connsiteY105" fmla="*/ 811741 h 1332087"/>
                <a:gd name="connsiteX106" fmla="*/ 1518920 w 4535262"/>
                <a:gd name="connsiteY106" fmla="*/ 733689 h 1332087"/>
                <a:gd name="connsiteX107" fmla="*/ 1518920 w 4535262"/>
                <a:gd name="connsiteY107" fmla="*/ 603602 h 1332087"/>
                <a:gd name="connsiteX108" fmla="*/ 1783963 w 4535262"/>
                <a:gd name="connsiteY108" fmla="*/ 317411 h 1332087"/>
                <a:gd name="connsiteX109" fmla="*/ 1789159 w 4535262"/>
                <a:gd name="connsiteY109" fmla="*/ 317411 h 1332087"/>
                <a:gd name="connsiteX110" fmla="*/ 1716403 w 4535262"/>
                <a:gd name="connsiteY110" fmla="*/ 171714 h 1332087"/>
                <a:gd name="connsiteX111" fmla="*/ 1887901 w 4535262"/>
                <a:gd name="connsiteY111" fmla="*/ 0 h 1332087"/>
                <a:gd name="connsiteX112" fmla="*/ 1128441 w 4535262"/>
                <a:gd name="connsiteY112" fmla="*/ 0 h 1332087"/>
                <a:gd name="connsiteX113" fmla="*/ 1299939 w 4535262"/>
                <a:gd name="connsiteY113" fmla="*/ 171714 h 1332087"/>
                <a:gd name="connsiteX114" fmla="*/ 1227182 w 4535262"/>
                <a:gd name="connsiteY114" fmla="*/ 317411 h 1332087"/>
                <a:gd name="connsiteX115" fmla="*/ 1232379 w 4535262"/>
                <a:gd name="connsiteY115" fmla="*/ 317411 h 1332087"/>
                <a:gd name="connsiteX116" fmla="*/ 1497422 w 4535262"/>
                <a:gd name="connsiteY116" fmla="*/ 603602 h 1332087"/>
                <a:gd name="connsiteX117" fmla="*/ 1497422 w 4535262"/>
                <a:gd name="connsiteY117" fmla="*/ 733689 h 1332087"/>
                <a:gd name="connsiteX118" fmla="*/ 1414271 w 4535262"/>
                <a:gd name="connsiteY118" fmla="*/ 811741 h 1332087"/>
                <a:gd name="connsiteX119" fmla="*/ 1336317 w 4535262"/>
                <a:gd name="connsiteY119" fmla="*/ 733689 h 1332087"/>
                <a:gd name="connsiteX120" fmla="*/ 1336317 w 4535262"/>
                <a:gd name="connsiteY120" fmla="*/ 603602 h 1332087"/>
                <a:gd name="connsiteX121" fmla="*/ 1310333 w 4535262"/>
                <a:gd name="connsiteY121" fmla="*/ 525550 h 1332087"/>
                <a:gd name="connsiteX122" fmla="*/ 1310333 w 4535262"/>
                <a:gd name="connsiteY122" fmla="*/ 1254035 h 1332087"/>
                <a:gd name="connsiteX123" fmla="*/ 1232379 w 4535262"/>
                <a:gd name="connsiteY123" fmla="*/ 1332087 h 1332087"/>
                <a:gd name="connsiteX124" fmla="*/ 1149229 w 4535262"/>
                <a:gd name="connsiteY124" fmla="*/ 1254035 h 1332087"/>
                <a:gd name="connsiteX125" fmla="*/ 1149229 w 4535262"/>
                <a:gd name="connsiteY125" fmla="*/ 921013 h 1332087"/>
                <a:gd name="connsiteX126" fmla="*/ 1107653 w 4535262"/>
                <a:gd name="connsiteY126" fmla="*/ 921013 h 1332087"/>
                <a:gd name="connsiteX127" fmla="*/ 1107653 w 4535262"/>
                <a:gd name="connsiteY127" fmla="*/ 1254035 h 1332087"/>
                <a:gd name="connsiteX128" fmla="*/ 1024503 w 4535262"/>
                <a:gd name="connsiteY128" fmla="*/ 1332087 h 1332087"/>
                <a:gd name="connsiteX129" fmla="*/ 946549 w 4535262"/>
                <a:gd name="connsiteY129" fmla="*/ 1254035 h 1332087"/>
                <a:gd name="connsiteX130" fmla="*/ 946549 w 4535262"/>
                <a:gd name="connsiteY130" fmla="*/ 525550 h 1332087"/>
                <a:gd name="connsiteX131" fmla="*/ 920564 w 4535262"/>
                <a:gd name="connsiteY131" fmla="*/ 603602 h 1332087"/>
                <a:gd name="connsiteX132" fmla="*/ 920564 w 4535262"/>
                <a:gd name="connsiteY132" fmla="*/ 733689 h 1332087"/>
                <a:gd name="connsiteX133" fmla="*/ 842611 w 4535262"/>
                <a:gd name="connsiteY133" fmla="*/ 811741 h 1332087"/>
                <a:gd name="connsiteX134" fmla="*/ 759460 w 4535262"/>
                <a:gd name="connsiteY134" fmla="*/ 733689 h 1332087"/>
                <a:gd name="connsiteX135" fmla="*/ 759460 w 4535262"/>
                <a:gd name="connsiteY135" fmla="*/ 603602 h 1332087"/>
                <a:gd name="connsiteX136" fmla="*/ 1024503 w 4535262"/>
                <a:gd name="connsiteY136" fmla="*/ 317411 h 1332087"/>
                <a:gd name="connsiteX137" fmla="*/ 1029699 w 4535262"/>
                <a:gd name="connsiteY137" fmla="*/ 317411 h 1332087"/>
                <a:gd name="connsiteX138" fmla="*/ 956943 w 4535262"/>
                <a:gd name="connsiteY138" fmla="*/ 171714 h 1332087"/>
                <a:gd name="connsiteX139" fmla="*/ 1128441 w 4535262"/>
                <a:gd name="connsiteY139" fmla="*/ 0 h 1332087"/>
                <a:gd name="connsiteX140" fmla="*/ 368981 w 4535262"/>
                <a:gd name="connsiteY140" fmla="*/ 0 h 1332087"/>
                <a:gd name="connsiteX141" fmla="*/ 540479 w 4535262"/>
                <a:gd name="connsiteY141" fmla="*/ 171714 h 1332087"/>
                <a:gd name="connsiteX142" fmla="*/ 467722 w 4535262"/>
                <a:gd name="connsiteY142" fmla="*/ 317411 h 1332087"/>
                <a:gd name="connsiteX143" fmla="*/ 472919 w 4535262"/>
                <a:gd name="connsiteY143" fmla="*/ 317411 h 1332087"/>
                <a:gd name="connsiteX144" fmla="*/ 737962 w 4535262"/>
                <a:gd name="connsiteY144" fmla="*/ 603602 h 1332087"/>
                <a:gd name="connsiteX145" fmla="*/ 737962 w 4535262"/>
                <a:gd name="connsiteY145" fmla="*/ 733689 h 1332087"/>
                <a:gd name="connsiteX146" fmla="*/ 654811 w 4535262"/>
                <a:gd name="connsiteY146" fmla="*/ 811741 h 1332087"/>
                <a:gd name="connsiteX147" fmla="*/ 576857 w 4535262"/>
                <a:gd name="connsiteY147" fmla="*/ 733689 h 1332087"/>
                <a:gd name="connsiteX148" fmla="*/ 576857 w 4535262"/>
                <a:gd name="connsiteY148" fmla="*/ 603602 h 1332087"/>
                <a:gd name="connsiteX149" fmla="*/ 550873 w 4535262"/>
                <a:gd name="connsiteY149" fmla="*/ 525550 h 1332087"/>
                <a:gd name="connsiteX150" fmla="*/ 550873 w 4535262"/>
                <a:gd name="connsiteY150" fmla="*/ 1254035 h 1332087"/>
                <a:gd name="connsiteX151" fmla="*/ 472919 w 4535262"/>
                <a:gd name="connsiteY151" fmla="*/ 1332087 h 1332087"/>
                <a:gd name="connsiteX152" fmla="*/ 389769 w 4535262"/>
                <a:gd name="connsiteY152" fmla="*/ 1254035 h 1332087"/>
                <a:gd name="connsiteX153" fmla="*/ 389769 w 4535262"/>
                <a:gd name="connsiteY153" fmla="*/ 921013 h 1332087"/>
                <a:gd name="connsiteX154" fmla="*/ 348193 w 4535262"/>
                <a:gd name="connsiteY154" fmla="*/ 921013 h 1332087"/>
                <a:gd name="connsiteX155" fmla="*/ 348193 w 4535262"/>
                <a:gd name="connsiteY155" fmla="*/ 1254035 h 1332087"/>
                <a:gd name="connsiteX156" fmla="*/ 265043 w 4535262"/>
                <a:gd name="connsiteY156" fmla="*/ 1332087 h 1332087"/>
                <a:gd name="connsiteX157" fmla="*/ 187089 w 4535262"/>
                <a:gd name="connsiteY157" fmla="*/ 1254035 h 1332087"/>
                <a:gd name="connsiteX158" fmla="*/ 187089 w 4535262"/>
                <a:gd name="connsiteY158" fmla="*/ 525550 h 1332087"/>
                <a:gd name="connsiteX159" fmla="*/ 161104 w 4535262"/>
                <a:gd name="connsiteY159" fmla="*/ 603602 h 1332087"/>
                <a:gd name="connsiteX160" fmla="*/ 161104 w 4535262"/>
                <a:gd name="connsiteY160" fmla="*/ 733689 h 1332087"/>
                <a:gd name="connsiteX161" fmla="*/ 83151 w 4535262"/>
                <a:gd name="connsiteY161" fmla="*/ 811741 h 1332087"/>
                <a:gd name="connsiteX162" fmla="*/ 0 w 4535262"/>
                <a:gd name="connsiteY162" fmla="*/ 733689 h 1332087"/>
                <a:gd name="connsiteX163" fmla="*/ 0 w 4535262"/>
                <a:gd name="connsiteY163" fmla="*/ 603602 h 1332087"/>
                <a:gd name="connsiteX164" fmla="*/ 265043 w 4535262"/>
                <a:gd name="connsiteY164" fmla="*/ 317411 h 1332087"/>
                <a:gd name="connsiteX165" fmla="*/ 270239 w 4535262"/>
                <a:gd name="connsiteY165" fmla="*/ 317411 h 1332087"/>
                <a:gd name="connsiteX166" fmla="*/ 197483 w 4535262"/>
                <a:gd name="connsiteY166" fmla="*/ 171714 h 1332087"/>
                <a:gd name="connsiteX167" fmla="*/ 368981 w 4535262"/>
                <a:gd name="connsiteY167" fmla="*/ 0 h 1332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</a:cxnLst>
              <a:rect l="l" t="t" r="r" b="b"/>
              <a:pathLst>
                <a:path w="4535262" h="1332087">
                  <a:moveTo>
                    <a:pt x="4166281" y="0"/>
                  </a:moveTo>
                  <a:cubicBezTo>
                    <a:pt x="4259826" y="0"/>
                    <a:pt x="4337779" y="78052"/>
                    <a:pt x="4337779" y="171714"/>
                  </a:cubicBezTo>
                  <a:cubicBezTo>
                    <a:pt x="4337779" y="234156"/>
                    <a:pt x="4311795" y="286191"/>
                    <a:pt x="4265023" y="317411"/>
                  </a:cubicBezTo>
                  <a:cubicBezTo>
                    <a:pt x="4265023" y="317411"/>
                    <a:pt x="4265023" y="317411"/>
                    <a:pt x="4270220" y="317411"/>
                  </a:cubicBezTo>
                  <a:cubicBezTo>
                    <a:pt x="4415733" y="317411"/>
                    <a:pt x="4535262" y="442295"/>
                    <a:pt x="4535262" y="603602"/>
                  </a:cubicBezTo>
                  <a:cubicBezTo>
                    <a:pt x="4535262" y="603602"/>
                    <a:pt x="4535262" y="603602"/>
                    <a:pt x="4535262" y="733689"/>
                  </a:cubicBezTo>
                  <a:cubicBezTo>
                    <a:pt x="4535262" y="775316"/>
                    <a:pt x="4498884" y="811741"/>
                    <a:pt x="4452112" y="811741"/>
                  </a:cubicBezTo>
                  <a:cubicBezTo>
                    <a:pt x="4410536" y="811741"/>
                    <a:pt x="4374158" y="775316"/>
                    <a:pt x="4374158" y="733689"/>
                  </a:cubicBezTo>
                  <a:cubicBezTo>
                    <a:pt x="4374158" y="733689"/>
                    <a:pt x="4374158" y="733689"/>
                    <a:pt x="4374158" y="603602"/>
                  </a:cubicBezTo>
                  <a:cubicBezTo>
                    <a:pt x="4374158" y="572381"/>
                    <a:pt x="4363764" y="546364"/>
                    <a:pt x="4348173" y="525550"/>
                  </a:cubicBezTo>
                  <a:cubicBezTo>
                    <a:pt x="4348173" y="525550"/>
                    <a:pt x="4348173" y="525550"/>
                    <a:pt x="4348173" y="1254035"/>
                  </a:cubicBezTo>
                  <a:cubicBezTo>
                    <a:pt x="4348173" y="1295663"/>
                    <a:pt x="4311795" y="1332087"/>
                    <a:pt x="4270220" y="1332087"/>
                  </a:cubicBezTo>
                  <a:cubicBezTo>
                    <a:pt x="4223447" y="1332087"/>
                    <a:pt x="4187069" y="1295663"/>
                    <a:pt x="4187069" y="1254035"/>
                  </a:cubicBezTo>
                  <a:cubicBezTo>
                    <a:pt x="4187069" y="1254035"/>
                    <a:pt x="4187069" y="1254035"/>
                    <a:pt x="4187069" y="921013"/>
                  </a:cubicBezTo>
                  <a:cubicBezTo>
                    <a:pt x="4187069" y="921013"/>
                    <a:pt x="4187069" y="921013"/>
                    <a:pt x="4145494" y="921013"/>
                  </a:cubicBezTo>
                  <a:cubicBezTo>
                    <a:pt x="4145494" y="921013"/>
                    <a:pt x="4145494" y="921013"/>
                    <a:pt x="4145494" y="1254035"/>
                  </a:cubicBezTo>
                  <a:cubicBezTo>
                    <a:pt x="4145494" y="1295663"/>
                    <a:pt x="4109115" y="1332087"/>
                    <a:pt x="4062343" y="1332087"/>
                  </a:cubicBezTo>
                  <a:cubicBezTo>
                    <a:pt x="4020768" y="1332087"/>
                    <a:pt x="3984389" y="1295663"/>
                    <a:pt x="3984389" y="1254035"/>
                  </a:cubicBezTo>
                  <a:cubicBezTo>
                    <a:pt x="3984389" y="1254035"/>
                    <a:pt x="3984389" y="1254035"/>
                    <a:pt x="3984389" y="525550"/>
                  </a:cubicBezTo>
                  <a:cubicBezTo>
                    <a:pt x="3968798" y="546364"/>
                    <a:pt x="3958405" y="572381"/>
                    <a:pt x="3958405" y="603602"/>
                  </a:cubicBezTo>
                  <a:cubicBezTo>
                    <a:pt x="3958405" y="603602"/>
                    <a:pt x="3958405" y="603602"/>
                    <a:pt x="3958405" y="733689"/>
                  </a:cubicBezTo>
                  <a:cubicBezTo>
                    <a:pt x="3958405" y="775316"/>
                    <a:pt x="3922026" y="811741"/>
                    <a:pt x="3880451" y="811741"/>
                  </a:cubicBezTo>
                  <a:cubicBezTo>
                    <a:pt x="3833679" y="811741"/>
                    <a:pt x="3797300" y="775316"/>
                    <a:pt x="3797300" y="733689"/>
                  </a:cubicBezTo>
                  <a:cubicBezTo>
                    <a:pt x="3797300" y="733689"/>
                    <a:pt x="3797300" y="733689"/>
                    <a:pt x="3797300" y="603602"/>
                  </a:cubicBezTo>
                  <a:cubicBezTo>
                    <a:pt x="3797300" y="442295"/>
                    <a:pt x="3916829" y="317411"/>
                    <a:pt x="4062343" y="317411"/>
                  </a:cubicBezTo>
                  <a:cubicBezTo>
                    <a:pt x="4062343" y="317411"/>
                    <a:pt x="4062343" y="317411"/>
                    <a:pt x="4067540" y="317411"/>
                  </a:cubicBezTo>
                  <a:cubicBezTo>
                    <a:pt x="4020768" y="286191"/>
                    <a:pt x="3994783" y="234156"/>
                    <a:pt x="3994783" y="171714"/>
                  </a:cubicBezTo>
                  <a:cubicBezTo>
                    <a:pt x="3994783" y="78052"/>
                    <a:pt x="4072737" y="0"/>
                    <a:pt x="4166281" y="0"/>
                  </a:cubicBezTo>
                  <a:close/>
                  <a:moveTo>
                    <a:pt x="3406821" y="0"/>
                  </a:moveTo>
                  <a:cubicBezTo>
                    <a:pt x="3500365" y="0"/>
                    <a:pt x="3578319" y="78052"/>
                    <a:pt x="3578319" y="171714"/>
                  </a:cubicBezTo>
                  <a:cubicBezTo>
                    <a:pt x="3578319" y="234156"/>
                    <a:pt x="3552334" y="286191"/>
                    <a:pt x="3505562" y="317411"/>
                  </a:cubicBezTo>
                  <a:cubicBezTo>
                    <a:pt x="3505562" y="317411"/>
                    <a:pt x="3505562" y="317411"/>
                    <a:pt x="3510759" y="317411"/>
                  </a:cubicBezTo>
                  <a:cubicBezTo>
                    <a:pt x="3656273" y="317411"/>
                    <a:pt x="3775802" y="442295"/>
                    <a:pt x="3775802" y="603602"/>
                  </a:cubicBezTo>
                  <a:cubicBezTo>
                    <a:pt x="3775802" y="603602"/>
                    <a:pt x="3775802" y="603602"/>
                    <a:pt x="3775802" y="733689"/>
                  </a:cubicBezTo>
                  <a:cubicBezTo>
                    <a:pt x="3775802" y="775316"/>
                    <a:pt x="3739423" y="811741"/>
                    <a:pt x="3692651" y="811741"/>
                  </a:cubicBezTo>
                  <a:cubicBezTo>
                    <a:pt x="3651076" y="811741"/>
                    <a:pt x="3614697" y="775316"/>
                    <a:pt x="3614697" y="733689"/>
                  </a:cubicBezTo>
                  <a:cubicBezTo>
                    <a:pt x="3614697" y="733689"/>
                    <a:pt x="3614697" y="733689"/>
                    <a:pt x="3614697" y="603602"/>
                  </a:cubicBezTo>
                  <a:cubicBezTo>
                    <a:pt x="3614697" y="572381"/>
                    <a:pt x="3604304" y="546364"/>
                    <a:pt x="3588713" y="525550"/>
                  </a:cubicBezTo>
                  <a:cubicBezTo>
                    <a:pt x="3588713" y="525550"/>
                    <a:pt x="3588713" y="525550"/>
                    <a:pt x="3588713" y="1254035"/>
                  </a:cubicBezTo>
                  <a:cubicBezTo>
                    <a:pt x="3588713" y="1295663"/>
                    <a:pt x="3552334" y="1332087"/>
                    <a:pt x="3510759" y="1332087"/>
                  </a:cubicBezTo>
                  <a:cubicBezTo>
                    <a:pt x="3463987" y="1332087"/>
                    <a:pt x="3427608" y="1295663"/>
                    <a:pt x="3427608" y="1254035"/>
                  </a:cubicBezTo>
                  <a:cubicBezTo>
                    <a:pt x="3427608" y="1254035"/>
                    <a:pt x="3427608" y="1254035"/>
                    <a:pt x="3427608" y="921013"/>
                  </a:cubicBezTo>
                  <a:cubicBezTo>
                    <a:pt x="3427608" y="921013"/>
                    <a:pt x="3427608" y="921013"/>
                    <a:pt x="3386033" y="921013"/>
                  </a:cubicBezTo>
                  <a:cubicBezTo>
                    <a:pt x="3386033" y="921013"/>
                    <a:pt x="3386033" y="921013"/>
                    <a:pt x="3386033" y="1254035"/>
                  </a:cubicBezTo>
                  <a:cubicBezTo>
                    <a:pt x="3386033" y="1295663"/>
                    <a:pt x="3349655" y="1332087"/>
                    <a:pt x="3302882" y="1332087"/>
                  </a:cubicBezTo>
                  <a:cubicBezTo>
                    <a:pt x="3261307" y="1332087"/>
                    <a:pt x="3224929" y="1295663"/>
                    <a:pt x="3224929" y="1254035"/>
                  </a:cubicBezTo>
                  <a:cubicBezTo>
                    <a:pt x="3224929" y="1254035"/>
                    <a:pt x="3224929" y="1254035"/>
                    <a:pt x="3224929" y="525550"/>
                  </a:cubicBezTo>
                  <a:cubicBezTo>
                    <a:pt x="3209338" y="546364"/>
                    <a:pt x="3198944" y="572381"/>
                    <a:pt x="3198944" y="603602"/>
                  </a:cubicBezTo>
                  <a:cubicBezTo>
                    <a:pt x="3198944" y="603602"/>
                    <a:pt x="3198944" y="603602"/>
                    <a:pt x="3198944" y="733689"/>
                  </a:cubicBezTo>
                  <a:cubicBezTo>
                    <a:pt x="3198944" y="775316"/>
                    <a:pt x="3162566" y="811741"/>
                    <a:pt x="3120990" y="811741"/>
                  </a:cubicBezTo>
                  <a:cubicBezTo>
                    <a:pt x="3074218" y="811741"/>
                    <a:pt x="3037840" y="775316"/>
                    <a:pt x="3037840" y="733689"/>
                  </a:cubicBezTo>
                  <a:cubicBezTo>
                    <a:pt x="3037840" y="733689"/>
                    <a:pt x="3037840" y="733689"/>
                    <a:pt x="3037840" y="603602"/>
                  </a:cubicBezTo>
                  <a:cubicBezTo>
                    <a:pt x="3037840" y="442295"/>
                    <a:pt x="3157369" y="317411"/>
                    <a:pt x="3302882" y="317411"/>
                  </a:cubicBezTo>
                  <a:cubicBezTo>
                    <a:pt x="3302882" y="317411"/>
                    <a:pt x="3302882" y="317411"/>
                    <a:pt x="3308079" y="317411"/>
                  </a:cubicBezTo>
                  <a:cubicBezTo>
                    <a:pt x="3261307" y="286191"/>
                    <a:pt x="3235323" y="234156"/>
                    <a:pt x="3235323" y="171714"/>
                  </a:cubicBezTo>
                  <a:cubicBezTo>
                    <a:pt x="3235323" y="78052"/>
                    <a:pt x="3313276" y="0"/>
                    <a:pt x="3406821" y="0"/>
                  </a:cubicBezTo>
                  <a:close/>
                  <a:moveTo>
                    <a:pt x="2647361" y="0"/>
                  </a:moveTo>
                  <a:cubicBezTo>
                    <a:pt x="2740905" y="0"/>
                    <a:pt x="2818859" y="78052"/>
                    <a:pt x="2818859" y="171714"/>
                  </a:cubicBezTo>
                  <a:cubicBezTo>
                    <a:pt x="2818859" y="234156"/>
                    <a:pt x="2792874" y="286191"/>
                    <a:pt x="2746102" y="317411"/>
                  </a:cubicBezTo>
                  <a:cubicBezTo>
                    <a:pt x="2746102" y="317411"/>
                    <a:pt x="2746102" y="317411"/>
                    <a:pt x="2751299" y="317411"/>
                  </a:cubicBezTo>
                  <a:cubicBezTo>
                    <a:pt x="2896813" y="317411"/>
                    <a:pt x="3016342" y="442295"/>
                    <a:pt x="3016342" y="603602"/>
                  </a:cubicBezTo>
                  <a:cubicBezTo>
                    <a:pt x="3016342" y="603602"/>
                    <a:pt x="3016342" y="603602"/>
                    <a:pt x="3016342" y="733689"/>
                  </a:cubicBezTo>
                  <a:cubicBezTo>
                    <a:pt x="3016342" y="775316"/>
                    <a:pt x="2979963" y="811741"/>
                    <a:pt x="2933191" y="811741"/>
                  </a:cubicBezTo>
                  <a:cubicBezTo>
                    <a:pt x="2891616" y="811741"/>
                    <a:pt x="2855237" y="775316"/>
                    <a:pt x="2855237" y="733689"/>
                  </a:cubicBezTo>
                  <a:cubicBezTo>
                    <a:pt x="2855237" y="733689"/>
                    <a:pt x="2855237" y="733689"/>
                    <a:pt x="2855237" y="603602"/>
                  </a:cubicBezTo>
                  <a:cubicBezTo>
                    <a:pt x="2855237" y="572381"/>
                    <a:pt x="2844844" y="546364"/>
                    <a:pt x="2829253" y="525550"/>
                  </a:cubicBezTo>
                  <a:cubicBezTo>
                    <a:pt x="2829253" y="525550"/>
                    <a:pt x="2829253" y="525550"/>
                    <a:pt x="2829253" y="1254035"/>
                  </a:cubicBezTo>
                  <a:cubicBezTo>
                    <a:pt x="2829253" y="1295663"/>
                    <a:pt x="2792874" y="1332087"/>
                    <a:pt x="2751299" y="1332087"/>
                  </a:cubicBezTo>
                  <a:cubicBezTo>
                    <a:pt x="2704527" y="1332087"/>
                    <a:pt x="2668148" y="1295663"/>
                    <a:pt x="2668148" y="1254035"/>
                  </a:cubicBezTo>
                  <a:cubicBezTo>
                    <a:pt x="2668148" y="1254035"/>
                    <a:pt x="2668148" y="1254035"/>
                    <a:pt x="2668148" y="921013"/>
                  </a:cubicBezTo>
                  <a:cubicBezTo>
                    <a:pt x="2668148" y="921013"/>
                    <a:pt x="2668148" y="921013"/>
                    <a:pt x="2626573" y="921013"/>
                  </a:cubicBezTo>
                  <a:cubicBezTo>
                    <a:pt x="2626573" y="921013"/>
                    <a:pt x="2626573" y="921013"/>
                    <a:pt x="2626573" y="1254035"/>
                  </a:cubicBezTo>
                  <a:cubicBezTo>
                    <a:pt x="2626573" y="1295663"/>
                    <a:pt x="2590195" y="1332087"/>
                    <a:pt x="2543422" y="1332087"/>
                  </a:cubicBezTo>
                  <a:cubicBezTo>
                    <a:pt x="2501847" y="1332087"/>
                    <a:pt x="2465469" y="1295663"/>
                    <a:pt x="2465469" y="1254035"/>
                  </a:cubicBezTo>
                  <a:cubicBezTo>
                    <a:pt x="2465469" y="1254035"/>
                    <a:pt x="2465469" y="1254035"/>
                    <a:pt x="2465469" y="525550"/>
                  </a:cubicBezTo>
                  <a:cubicBezTo>
                    <a:pt x="2449878" y="546364"/>
                    <a:pt x="2439484" y="572381"/>
                    <a:pt x="2439484" y="603602"/>
                  </a:cubicBezTo>
                  <a:cubicBezTo>
                    <a:pt x="2439484" y="603602"/>
                    <a:pt x="2439484" y="603602"/>
                    <a:pt x="2439484" y="733689"/>
                  </a:cubicBezTo>
                  <a:cubicBezTo>
                    <a:pt x="2439484" y="775316"/>
                    <a:pt x="2403106" y="811741"/>
                    <a:pt x="2361530" y="811741"/>
                  </a:cubicBezTo>
                  <a:cubicBezTo>
                    <a:pt x="2314758" y="811741"/>
                    <a:pt x="2278380" y="775316"/>
                    <a:pt x="2278380" y="733689"/>
                  </a:cubicBezTo>
                  <a:cubicBezTo>
                    <a:pt x="2278380" y="733689"/>
                    <a:pt x="2278380" y="733689"/>
                    <a:pt x="2278380" y="603602"/>
                  </a:cubicBezTo>
                  <a:cubicBezTo>
                    <a:pt x="2278380" y="442295"/>
                    <a:pt x="2397909" y="317411"/>
                    <a:pt x="2543422" y="317411"/>
                  </a:cubicBezTo>
                  <a:cubicBezTo>
                    <a:pt x="2543422" y="317411"/>
                    <a:pt x="2543422" y="317411"/>
                    <a:pt x="2548619" y="317411"/>
                  </a:cubicBezTo>
                  <a:cubicBezTo>
                    <a:pt x="2501847" y="286191"/>
                    <a:pt x="2475863" y="234156"/>
                    <a:pt x="2475863" y="171714"/>
                  </a:cubicBezTo>
                  <a:cubicBezTo>
                    <a:pt x="2475863" y="78052"/>
                    <a:pt x="2553816" y="0"/>
                    <a:pt x="2647361" y="0"/>
                  </a:cubicBezTo>
                  <a:close/>
                  <a:moveTo>
                    <a:pt x="1887901" y="0"/>
                  </a:moveTo>
                  <a:cubicBezTo>
                    <a:pt x="1981445" y="0"/>
                    <a:pt x="2059399" y="78052"/>
                    <a:pt x="2059399" y="171714"/>
                  </a:cubicBezTo>
                  <a:cubicBezTo>
                    <a:pt x="2059399" y="234156"/>
                    <a:pt x="2033414" y="286191"/>
                    <a:pt x="1986642" y="317411"/>
                  </a:cubicBezTo>
                  <a:cubicBezTo>
                    <a:pt x="1986642" y="317411"/>
                    <a:pt x="1986642" y="317411"/>
                    <a:pt x="1991839" y="317411"/>
                  </a:cubicBezTo>
                  <a:cubicBezTo>
                    <a:pt x="2137353" y="317411"/>
                    <a:pt x="2256882" y="442295"/>
                    <a:pt x="2256882" y="603602"/>
                  </a:cubicBezTo>
                  <a:cubicBezTo>
                    <a:pt x="2256882" y="603602"/>
                    <a:pt x="2256882" y="603602"/>
                    <a:pt x="2256882" y="733689"/>
                  </a:cubicBezTo>
                  <a:cubicBezTo>
                    <a:pt x="2256882" y="775316"/>
                    <a:pt x="2220503" y="811741"/>
                    <a:pt x="2173731" y="811741"/>
                  </a:cubicBezTo>
                  <a:cubicBezTo>
                    <a:pt x="2132156" y="811741"/>
                    <a:pt x="2095777" y="775316"/>
                    <a:pt x="2095777" y="733689"/>
                  </a:cubicBezTo>
                  <a:cubicBezTo>
                    <a:pt x="2095777" y="733689"/>
                    <a:pt x="2095777" y="733689"/>
                    <a:pt x="2095777" y="603602"/>
                  </a:cubicBezTo>
                  <a:cubicBezTo>
                    <a:pt x="2095777" y="572381"/>
                    <a:pt x="2085384" y="546364"/>
                    <a:pt x="2069793" y="525550"/>
                  </a:cubicBezTo>
                  <a:cubicBezTo>
                    <a:pt x="2069793" y="525550"/>
                    <a:pt x="2069793" y="525550"/>
                    <a:pt x="2069793" y="1254035"/>
                  </a:cubicBezTo>
                  <a:cubicBezTo>
                    <a:pt x="2069793" y="1295663"/>
                    <a:pt x="2033414" y="1332087"/>
                    <a:pt x="1991839" y="1332087"/>
                  </a:cubicBezTo>
                  <a:cubicBezTo>
                    <a:pt x="1945067" y="1332087"/>
                    <a:pt x="1908689" y="1295663"/>
                    <a:pt x="1908689" y="1254035"/>
                  </a:cubicBezTo>
                  <a:cubicBezTo>
                    <a:pt x="1908689" y="1254035"/>
                    <a:pt x="1908689" y="1254035"/>
                    <a:pt x="1908689" y="921013"/>
                  </a:cubicBezTo>
                  <a:cubicBezTo>
                    <a:pt x="1908689" y="921013"/>
                    <a:pt x="1908689" y="921013"/>
                    <a:pt x="1867113" y="921013"/>
                  </a:cubicBezTo>
                  <a:cubicBezTo>
                    <a:pt x="1867113" y="921013"/>
                    <a:pt x="1867113" y="921013"/>
                    <a:pt x="1867113" y="1254035"/>
                  </a:cubicBezTo>
                  <a:cubicBezTo>
                    <a:pt x="1867113" y="1295663"/>
                    <a:pt x="1830735" y="1332087"/>
                    <a:pt x="1783963" y="1332087"/>
                  </a:cubicBezTo>
                  <a:cubicBezTo>
                    <a:pt x="1742387" y="1332087"/>
                    <a:pt x="1706009" y="1295663"/>
                    <a:pt x="1706009" y="1254035"/>
                  </a:cubicBezTo>
                  <a:cubicBezTo>
                    <a:pt x="1706009" y="1254035"/>
                    <a:pt x="1706009" y="1254035"/>
                    <a:pt x="1706009" y="525550"/>
                  </a:cubicBezTo>
                  <a:cubicBezTo>
                    <a:pt x="1690418" y="546364"/>
                    <a:pt x="1680024" y="572381"/>
                    <a:pt x="1680024" y="603602"/>
                  </a:cubicBezTo>
                  <a:cubicBezTo>
                    <a:pt x="1680024" y="603602"/>
                    <a:pt x="1680024" y="603602"/>
                    <a:pt x="1680024" y="733689"/>
                  </a:cubicBezTo>
                  <a:cubicBezTo>
                    <a:pt x="1680024" y="775316"/>
                    <a:pt x="1643646" y="811741"/>
                    <a:pt x="1602071" y="811741"/>
                  </a:cubicBezTo>
                  <a:cubicBezTo>
                    <a:pt x="1555298" y="811741"/>
                    <a:pt x="1518920" y="775316"/>
                    <a:pt x="1518920" y="733689"/>
                  </a:cubicBezTo>
                  <a:cubicBezTo>
                    <a:pt x="1518920" y="733689"/>
                    <a:pt x="1518920" y="733689"/>
                    <a:pt x="1518920" y="603602"/>
                  </a:cubicBezTo>
                  <a:cubicBezTo>
                    <a:pt x="1518920" y="442295"/>
                    <a:pt x="1638449" y="317411"/>
                    <a:pt x="1783963" y="317411"/>
                  </a:cubicBezTo>
                  <a:cubicBezTo>
                    <a:pt x="1783963" y="317411"/>
                    <a:pt x="1783963" y="317411"/>
                    <a:pt x="1789159" y="317411"/>
                  </a:cubicBezTo>
                  <a:cubicBezTo>
                    <a:pt x="1742387" y="286191"/>
                    <a:pt x="1716403" y="234156"/>
                    <a:pt x="1716403" y="171714"/>
                  </a:cubicBezTo>
                  <a:cubicBezTo>
                    <a:pt x="1716403" y="78052"/>
                    <a:pt x="1794356" y="0"/>
                    <a:pt x="1887901" y="0"/>
                  </a:cubicBezTo>
                  <a:close/>
                  <a:moveTo>
                    <a:pt x="1128441" y="0"/>
                  </a:moveTo>
                  <a:cubicBezTo>
                    <a:pt x="1221985" y="0"/>
                    <a:pt x="1299939" y="78052"/>
                    <a:pt x="1299939" y="171714"/>
                  </a:cubicBezTo>
                  <a:cubicBezTo>
                    <a:pt x="1299939" y="234156"/>
                    <a:pt x="1273954" y="286191"/>
                    <a:pt x="1227182" y="317411"/>
                  </a:cubicBezTo>
                  <a:cubicBezTo>
                    <a:pt x="1227182" y="317411"/>
                    <a:pt x="1227182" y="317411"/>
                    <a:pt x="1232379" y="317411"/>
                  </a:cubicBezTo>
                  <a:cubicBezTo>
                    <a:pt x="1377893" y="317411"/>
                    <a:pt x="1497422" y="442295"/>
                    <a:pt x="1497422" y="603602"/>
                  </a:cubicBezTo>
                  <a:cubicBezTo>
                    <a:pt x="1497422" y="603602"/>
                    <a:pt x="1497422" y="603602"/>
                    <a:pt x="1497422" y="733689"/>
                  </a:cubicBezTo>
                  <a:cubicBezTo>
                    <a:pt x="1497422" y="775316"/>
                    <a:pt x="1461043" y="811741"/>
                    <a:pt x="1414271" y="811741"/>
                  </a:cubicBezTo>
                  <a:cubicBezTo>
                    <a:pt x="1372696" y="811741"/>
                    <a:pt x="1336317" y="775316"/>
                    <a:pt x="1336317" y="733689"/>
                  </a:cubicBezTo>
                  <a:cubicBezTo>
                    <a:pt x="1336317" y="733689"/>
                    <a:pt x="1336317" y="733689"/>
                    <a:pt x="1336317" y="603602"/>
                  </a:cubicBezTo>
                  <a:cubicBezTo>
                    <a:pt x="1336317" y="572381"/>
                    <a:pt x="1325924" y="546364"/>
                    <a:pt x="1310333" y="525550"/>
                  </a:cubicBezTo>
                  <a:cubicBezTo>
                    <a:pt x="1310333" y="525550"/>
                    <a:pt x="1310333" y="525550"/>
                    <a:pt x="1310333" y="1254035"/>
                  </a:cubicBezTo>
                  <a:cubicBezTo>
                    <a:pt x="1310333" y="1295663"/>
                    <a:pt x="1273954" y="1332087"/>
                    <a:pt x="1232379" y="1332087"/>
                  </a:cubicBezTo>
                  <a:cubicBezTo>
                    <a:pt x="1185607" y="1332087"/>
                    <a:pt x="1149229" y="1295663"/>
                    <a:pt x="1149229" y="1254035"/>
                  </a:cubicBezTo>
                  <a:cubicBezTo>
                    <a:pt x="1149229" y="1254035"/>
                    <a:pt x="1149229" y="1254035"/>
                    <a:pt x="1149229" y="921013"/>
                  </a:cubicBezTo>
                  <a:cubicBezTo>
                    <a:pt x="1149229" y="921013"/>
                    <a:pt x="1149229" y="921013"/>
                    <a:pt x="1107653" y="921013"/>
                  </a:cubicBezTo>
                  <a:cubicBezTo>
                    <a:pt x="1107653" y="921013"/>
                    <a:pt x="1107653" y="921013"/>
                    <a:pt x="1107653" y="1254035"/>
                  </a:cubicBezTo>
                  <a:cubicBezTo>
                    <a:pt x="1107653" y="1295663"/>
                    <a:pt x="1071275" y="1332087"/>
                    <a:pt x="1024503" y="1332087"/>
                  </a:cubicBezTo>
                  <a:cubicBezTo>
                    <a:pt x="982927" y="1332087"/>
                    <a:pt x="946549" y="1295663"/>
                    <a:pt x="946549" y="1254035"/>
                  </a:cubicBezTo>
                  <a:cubicBezTo>
                    <a:pt x="946549" y="1254035"/>
                    <a:pt x="946549" y="1254035"/>
                    <a:pt x="946549" y="525550"/>
                  </a:cubicBezTo>
                  <a:cubicBezTo>
                    <a:pt x="930958" y="546364"/>
                    <a:pt x="920564" y="572381"/>
                    <a:pt x="920564" y="603602"/>
                  </a:cubicBezTo>
                  <a:cubicBezTo>
                    <a:pt x="920564" y="603602"/>
                    <a:pt x="920564" y="603602"/>
                    <a:pt x="920564" y="733689"/>
                  </a:cubicBezTo>
                  <a:cubicBezTo>
                    <a:pt x="920564" y="775316"/>
                    <a:pt x="884186" y="811741"/>
                    <a:pt x="842611" y="811741"/>
                  </a:cubicBezTo>
                  <a:cubicBezTo>
                    <a:pt x="795838" y="811741"/>
                    <a:pt x="759460" y="775316"/>
                    <a:pt x="759460" y="733689"/>
                  </a:cubicBezTo>
                  <a:cubicBezTo>
                    <a:pt x="759460" y="733689"/>
                    <a:pt x="759460" y="733689"/>
                    <a:pt x="759460" y="603602"/>
                  </a:cubicBezTo>
                  <a:cubicBezTo>
                    <a:pt x="759460" y="442295"/>
                    <a:pt x="878989" y="317411"/>
                    <a:pt x="1024503" y="317411"/>
                  </a:cubicBezTo>
                  <a:cubicBezTo>
                    <a:pt x="1024503" y="317411"/>
                    <a:pt x="1024503" y="317411"/>
                    <a:pt x="1029699" y="317411"/>
                  </a:cubicBezTo>
                  <a:cubicBezTo>
                    <a:pt x="982927" y="286191"/>
                    <a:pt x="956943" y="234156"/>
                    <a:pt x="956943" y="171714"/>
                  </a:cubicBezTo>
                  <a:cubicBezTo>
                    <a:pt x="956943" y="78052"/>
                    <a:pt x="1034896" y="0"/>
                    <a:pt x="1128441" y="0"/>
                  </a:cubicBezTo>
                  <a:close/>
                  <a:moveTo>
                    <a:pt x="368981" y="0"/>
                  </a:moveTo>
                  <a:cubicBezTo>
                    <a:pt x="462525" y="0"/>
                    <a:pt x="540479" y="78052"/>
                    <a:pt x="540479" y="171714"/>
                  </a:cubicBezTo>
                  <a:cubicBezTo>
                    <a:pt x="540479" y="234156"/>
                    <a:pt x="514494" y="286191"/>
                    <a:pt x="467722" y="317411"/>
                  </a:cubicBezTo>
                  <a:cubicBezTo>
                    <a:pt x="467722" y="317411"/>
                    <a:pt x="467722" y="317411"/>
                    <a:pt x="472919" y="317411"/>
                  </a:cubicBezTo>
                  <a:cubicBezTo>
                    <a:pt x="618433" y="317411"/>
                    <a:pt x="737962" y="442295"/>
                    <a:pt x="737962" y="603602"/>
                  </a:cubicBezTo>
                  <a:cubicBezTo>
                    <a:pt x="737962" y="603602"/>
                    <a:pt x="737962" y="603602"/>
                    <a:pt x="737962" y="733689"/>
                  </a:cubicBezTo>
                  <a:cubicBezTo>
                    <a:pt x="737962" y="775316"/>
                    <a:pt x="701583" y="811741"/>
                    <a:pt x="654811" y="811741"/>
                  </a:cubicBezTo>
                  <a:cubicBezTo>
                    <a:pt x="613236" y="811741"/>
                    <a:pt x="576857" y="775316"/>
                    <a:pt x="576857" y="733689"/>
                  </a:cubicBezTo>
                  <a:cubicBezTo>
                    <a:pt x="576857" y="733689"/>
                    <a:pt x="576857" y="733689"/>
                    <a:pt x="576857" y="603602"/>
                  </a:cubicBezTo>
                  <a:cubicBezTo>
                    <a:pt x="576857" y="572381"/>
                    <a:pt x="566464" y="546364"/>
                    <a:pt x="550873" y="525550"/>
                  </a:cubicBezTo>
                  <a:cubicBezTo>
                    <a:pt x="550873" y="525550"/>
                    <a:pt x="550873" y="525550"/>
                    <a:pt x="550873" y="1254035"/>
                  </a:cubicBezTo>
                  <a:cubicBezTo>
                    <a:pt x="550873" y="1295663"/>
                    <a:pt x="514494" y="1332087"/>
                    <a:pt x="472919" y="1332087"/>
                  </a:cubicBezTo>
                  <a:cubicBezTo>
                    <a:pt x="426147" y="1332087"/>
                    <a:pt x="389769" y="1295663"/>
                    <a:pt x="389769" y="1254035"/>
                  </a:cubicBezTo>
                  <a:cubicBezTo>
                    <a:pt x="389769" y="1254035"/>
                    <a:pt x="389769" y="1254035"/>
                    <a:pt x="389769" y="921013"/>
                  </a:cubicBezTo>
                  <a:cubicBezTo>
                    <a:pt x="389769" y="921013"/>
                    <a:pt x="389769" y="921013"/>
                    <a:pt x="348193" y="921013"/>
                  </a:cubicBezTo>
                  <a:cubicBezTo>
                    <a:pt x="348193" y="921013"/>
                    <a:pt x="348193" y="921013"/>
                    <a:pt x="348193" y="1254035"/>
                  </a:cubicBezTo>
                  <a:cubicBezTo>
                    <a:pt x="348193" y="1295663"/>
                    <a:pt x="311815" y="1332087"/>
                    <a:pt x="265043" y="1332087"/>
                  </a:cubicBezTo>
                  <a:cubicBezTo>
                    <a:pt x="223467" y="1332087"/>
                    <a:pt x="187089" y="1295663"/>
                    <a:pt x="187089" y="1254035"/>
                  </a:cubicBezTo>
                  <a:cubicBezTo>
                    <a:pt x="187089" y="1254035"/>
                    <a:pt x="187089" y="1254035"/>
                    <a:pt x="187089" y="525550"/>
                  </a:cubicBezTo>
                  <a:cubicBezTo>
                    <a:pt x="171498" y="546364"/>
                    <a:pt x="161104" y="572381"/>
                    <a:pt x="161104" y="603602"/>
                  </a:cubicBezTo>
                  <a:cubicBezTo>
                    <a:pt x="161104" y="603602"/>
                    <a:pt x="161104" y="603602"/>
                    <a:pt x="161104" y="733689"/>
                  </a:cubicBezTo>
                  <a:cubicBezTo>
                    <a:pt x="161104" y="775316"/>
                    <a:pt x="124726" y="811741"/>
                    <a:pt x="83151" y="811741"/>
                  </a:cubicBezTo>
                  <a:cubicBezTo>
                    <a:pt x="36378" y="811741"/>
                    <a:pt x="0" y="775316"/>
                    <a:pt x="0" y="733689"/>
                  </a:cubicBezTo>
                  <a:cubicBezTo>
                    <a:pt x="0" y="733689"/>
                    <a:pt x="0" y="733689"/>
                    <a:pt x="0" y="603602"/>
                  </a:cubicBezTo>
                  <a:cubicBezTo>
                    <a:pt x="0" y="442295"/>
                    <a:pt x="119529" y="317411"/>
                    <a:pt x="265043" y="317411"/>
                  </a:cubicBezTo>
                  <a:cubicBezTo>
                    <a:pt x="265043" y="317411"/>
                    <a:pt x="265043" y="317411"/>
                    <a:pt x="270239" y="317411"/>
                  </a:cubicBezTo>
                  <a:cubicBezTo>
                    <a:pt x="223467" y="286191"/>
                    <a:pt x="197483" y="234156"/>
                    <a:pt x="197483" y="171714"/>
                  </a:cubicBezTo>
                  <a:cubicBezTo>
                    <a:pt x="197483" y="78052"/>
                    <a:pt x="275436" y="0"/>
                    <a:pt x="36898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  <a:gs pos="15000">
                  <a:schemeClr val="accent1">
                    <a:lumMod val="50000"/>
                  </a:schemeClr>
                </a:gs>
                <a:gs pos="15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56" name="ExtraShape"/>
            <p:cNvCxnSpPr/>
            <p:nvPr/>
          </p:nvCxnSpPr>
          <p:spPr>
            <a:xfrm>
              <a:off x="5809077" y="3061567"/>
              <a:ext cx="3323081" cy="0"/>
            </a:xfrm>
            <a:prstGeom prst="line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4" name="组合 3"/>
          <p:cNvGrpSpPr/>
          <p:nvPr/>
        </p:nvGrpSpPr>
        <p:grpSpPr>
          <a:xfrm>
            <a:off x="1475754" y="4252672"/>
            <a:ext cx="2858267" cy="1962281"/>
            <a:chOff x="1286398" y="4434991"/>
            <a:chExt cx="2858267" cy="1962281"/>
          </a:xfrm>
        </p:grpSpPr>
        <p:sp>
          <p:nvSpPr>
            <p:cNvPr id="9" name="Freeform 205"/>
            <p:cNvSpPr>
              <a:spLocks/>
            </p:cNvSpPr>
            <p:nvPr/>
          </p:nvSpPr>
          <p:spPr bwMode="auto">
            <a:xfrm>
              <a:off x="1961719" y="4434991"/>
              <a:ext cx="2182946" cy="1710517"/>
            </a:xfrm>
            <a:custGeom>
              <a:avLst/>
              <a:gdLst>
                <a:gd name="T0" fmla="*/ 1464 w 1474"/>
                <a:gd name="T1" fmla="*/ 1155 h 1155"/>
                <a:gd name="T2" fmla="*/ 0 w 1474"/>
                <a:gd name="T3" fmla="*/ 1155 h 1155"/>
                <a:gd name="T4" fmla="*/ 0 w 1474"/>
                <a:gd name="T5" fmla="*/ 33 h 1155"/>
                <a:gd name="T6" fmla="*/ 1474 w 1474"/>
                <a:gd name="T7" fmla="*/ 0 h 1155"/>
                <a:gd name="T8" fmla="*/ 1464 w 1474"/>
                <a:gd name="T9" fmla="*/ 1155 h 1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4" h="1155">
                  <a:moveTo>
                    <a:pt x="1464" y="1155"/>
                  </a:moveTo>
                  <a:lnTo>
                    <a:pt x="0" y="1155"/>
                  </a:lnTo>
                  <a:lnTo>
                    <a:pt x="0" y="33"/>
                  </a:lnTo>
                  <a:lnTo>
                    <a:pt x="1474" y="0"/>
                  </a:lnTo>
                  <a:lnTo>
                    <a:pt x="1464" y="1155"/>
                  </a:lnTo>
                  <a:close/>
                </a:path>
              </a:pathLst>
            </a:custGeom>
            <a:solidFill>
              <a:srgbClr val="D4920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206"/>
            <p:cNvSpPr>
              <a:spLocks/>
            </p:cNvSpPr>
            <p:nvPr/>
          </p:nvSpPr>
          <p:spPr bwMode="auto">
            <a:xfrm>
              <a:off x="1961719" y="4434991"/>
              <a:ext cx="2182946" cy="1710517"/>
            </a:xfrm>
            <a:custGeom>
              <a:avLst/>
              <a:gdLst>
                <a:gd name="T0" fmla="*/ 1464 w 1474"/>
                <a:gd name="T1" fmla="*/ 1155 h 1155"/>
                <a:gd name="T2" fmla="*/ 0 w 1474"/>
                <a:gd name="T3" fmla="*/ 1155 h 1155"/>
                <a:gd name="T4" fmla="*/ 0 w 1474"/>
                <a:gd name="T5" fmla="*/ 33 h 1155"/>
                <a:gd name="T6" fmla="*/ 1474 w 1474"/>
                <a:gd name="T7" fmla="*/ 0 h 1155"/>
                <a:gd name="T8" fmla="*/ 1464 w 1474"/>
                <a:gd name="T9" fmla="*/ 1155 h 1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4" h="1155">
                  <a:moveTo>
                    <a:pt x="1464" y="1155"/>
                  </a:moveTo>
                  <a:lnTo>
                    <a:pt x="0" y="1155"/>
                  </a:lnTo>
                  <a:lnTo>
                    <a:pt x="0" y="33"/>
                  </a:lnTo>
                  <a:lnTo>
                    <a:pt x="1474" y="0"/>
                  </a:lnTo>
                  <a:lnTo>
                    <a:pt x="1464" y="115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207"/>
            <p:cNvSpPr>
              <a:spLocks/>
            </p:cNvSpPr>
            <p:nvPr/>
          </p:nvSpPr>
          <p:spPr bwMode="auto">
            <a:xfrm>
              <a:off x="2160169" y="5793037"/>
              <a:ext cx="7405" cy="2962"/>
            </a:xfrm>
            <a:custGeom>
              <a:avLst/>
              <a:gdLst>
                <a:gd name="T0" fmla="*/ 5 w 5"/>
                <a:gd name="T1" fmla="*/ 1 h 2"/>
                <a:gd name="T2" fmla="*/ 3 w 5"/>
                <a:gd name="T3" fmla="*/ 2 h 2"/>
                <a:gd name="T4" fmla="*/ 1 w 5"/>
                <a:gd name="T5" fmla="*/ 1 h 2"/>
                <a:gd name="T6" fmla="*/ 0 w 5"/>
                <a:gd name="T7" fmla="*/ 1 h 2"/>
                <a:gd name="T8" fmla="*/ 2 w 5"/>
                <a:gd name="T9" fmla="*/ 0 h 2"/>
                <a:gd name="T10" fmla="*/ 4 w 5"/>
                <a:gd name="T11" fmla="*/ 0 h 2"/>
                <a:gd name="T12" fmla="*/ 5 w 5"/>
                <a:gd name="T13" fmla="*/ 0 h 2"/>
                <a:gd name="T14" fmla="*/ 3 w 5"/>
                <a:gd name="T15" fmla="*/ 1 h 2"/>
                <a:gd name="T16" fmla="*/ 5 w 5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5" y="1"/>
                    <a:pt x="4" y="2"/>
                    <a:pt x="3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"/>
                    <a:pt x="3" y="1"/>
                    <a:pt x="3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208"/>
            <p:cNvSpPr>
              <a:spLocks/>
            </p:cNvSpPr>
            <p:nvPr/>
          </p:nvSpPr>
          <p:spPr bwMode="auto">
            <a:xfrm>
              <a:off x="2206078" y="5797481"/>
              <a:ext cx="8886" cy="1481"/>
            </a:xfrm>
            <a:custGeom>
              <a:avLst/>
              <a:gdLst>
                <a:gd name="T0" fmla="*/ 2 w 7"/>
                <a:gd name="T1" fmla="*/ 2 h 2"/>
                <a:gd name="T2" fmla="*/ 0 w 7"/>
                <a:gd name="T3" fmla="*/ 1 h 2"/>
                <a:gd name="T4" fmla="*/ 2 w 7"/>
                <a:gd name="T5" fmla="*/ 1 h 2"/>
                <a:gd name="T6" fmla="*/ 4 w 7"/>
                <a:gd name="T7" fmla="*/ 0 h 2"/>
                <a:gd name="T8" fmla="*/ 6 w 7"/>
                <a:gd name="T9" fmla="*/ 1 h 2"/>
                <a:gd name="T10" fmla="*/ 7 w 7"/>
                <a:gd name="T11" fmla="*/ 1 h 2"/>
                <a:gd name="T12" fmla="*/ 5 w 7"/>
                <a:gd name="T13" fmla="*/ 2 h 2"/>
                <a:gd name="T14" fmla="*/ 4 w 7"/>
                <a:gd name="T15" fmla="*/ 1 h 2"/>
                <a:gd name="T16" fmla="*/ 2 w 7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2">
                  <a:moveTo>
                    <a:pt x="2" y="2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5" y="1"/>
                    <a:pt x="6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209"/>
            <p:cNvSpPr>
              <a:spLocks/>
            </p:cNvSpPr>
            <p:nvPr/>
          </p:nvSpPr>
          <p:spPr bwMode="auto">
            <a:xfrm>
              <a:off x="2290494" y="5798961"/>
              <a:ext cx="10367" cy="1481"/>
            </a:xfrm>
            <a:custGeom>
              <a:avLst/>
              <a:gdLst>
                <a:gd name="T0" fmla="*/ 5 w 7"/>
                <a:gd name="T1" fmla="*/ 1 h 2"/>
                <a:gd name="T2" fmla="*/ 3 w 7"/>
                <a:gd name="T3" fmla="*/ 2 h 2"/>
                <a:gd name="T4" fmla="*/ 2 w 7"/>
                <a:gd name="T5" fmla="*/ 1 h 2"/>
                <a:gd name="T6" fmla="*/ 0 w 7"/>
                <a:gd name="T7" fmla="*/ 1 h 2"/>
                <a:gd name="T8" fmla="*/ 2 w 7"/>
                <a:gd name="T9" fmla="*/ 0 h 2"/>
                <a:gd name="T10" fmla="*/ 4 w 7"/>
                <a:gd name="T11" fmla="*/ 1 h 2"/>
                <a:gd name="T12" fmla="*/ 6 w 7"/>
                <a:gd name="T13" fmla="*/ 0 h 2"/>
                <a:gd name="T14" fmla="*/ 7 w 7"/>
                <a:gd name="T15" fmla="*/ 1 h 2"/>
                <a:gd name="T16" fmla="*/ 5 w 7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2">
                  <a:moveTo>
                    <a:pt x="5" y="1"/>
                  </a:moveTo>
                  <a:cubicBezTo>
                    <a:pt x="5" y="1"/>
                    <a:pt x="4" y="2"/>
                    <a:pt x="3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1"/>
                    <a:pt x="4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1"/>
                    <a:pt x="7" y="1"/>
                    <a:pt x="7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210"/>
            <p:cNvSpPr>
              <a:spLocks/>
            </p:cNvSpPr>
            <p:nvPr/>
          </p:nvSpPr>
          <p:spPr bwMode="auto">
            <a:xfrm>
              <a:off x="2352694" y="5801923"/>
              <a:ext cx="14810" cy="2962"/>
            </a:xfrm>
            <a:custGeom>
              <a:avLst/>
              <a:gdLst>
                <a:gd name="T0" fmla="*/ 0 w 10"/>
                <a:gd name="T1" fmla="*/ 1 h 2"/>
                <a:gd name="T2" fmla="*/ 4 w 10"/>
                <a:gd name="T3" fmla="*/ 0 h 2"/>
                <a:gd name="T4" fmla="*/ 6 w 10"/>
                <a:gd name="T5" fmla="*/ 1 h 2"/>
                <a:gd name="T6" fmla="*/ 10 w 10"/>
                <a:gd name="T7" fmla="*/ 2 h 2"/>
                <a:gd name="T8" fmla="*/ 8 w 10"/>
                <a:gd name="T9" fmla="*/ 2 h 2"/>
                <a:gd name="T10" fmla="*/ 6 w 10"/>
                <a:gd name="T11" fmla="*/ 2 h 2"/>
                <a:gd name="T12" fmla="*/ 4 w 10"/>
                <a:gd name="T13" fmla="*/ 1 h 2"/>
                <a:gd name="T14" fmla="*/ 2 w 10"/>
                <a:gd name="T15" fmla="*/ 2 h 2"/>
                <a:gd name="T16" fmla="*/ 0 w 10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2">
                  <a:moveTo>
                    <a:pt x="0" y="1"/>
                  </a:moveTo>
                  <a:cubicBezTo>
                    <a:pt x="2" y="1"/>
                    <a:pt x="3" y="0"/>
                    <a:pt x="4" y="0"/>
                  </a:cubicBezTo>
                  <a:cubicBezTo>
                    <a:pt x="5" y="0"/>
                    <a:pt x="5" y="0"/>
                    <a:pt x="6" y="1"/>
                  </a:cubicBezTo>
                  <a:cubicBezTo>
                    <a:pt x="7" y="1"/>
                    <a:pt x="8" y="1"/>
                    <a:pt x="10" y="2"/>
                  </a:cubicBezTo>
                  <a:cubicBezTo>
                    <a:pt x="9" y="2"/>
                    <a:pt x="8" y="2"/>
                    <a:pt x="8" y="2"/>
                  </a:cubicBezTo>
                  <a:cubicBezTo>
                    <a:pt x="7" y="2"/>
                    <a:pt x="6" y="2"/>
                    <a:pt x="6" y="2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1"/>
                    <a:pt x="2" y="2"/>
                    <a:pt x="2" y="2"/>
                  </a:cubicBezTo>
                  <a:cubicBezTo>
                    <a:pt x="1" y="2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211"/>
            <p:cNvSpPr>
              <a:spLocks/>
            </p:cNvSpPr>
            <p:nvPr/>
          </p:nvSpPr>
          <p:spPr bwMode="auto">
            <a:xfrm>
              <a:off x="2342327" y="5797481"/>
              <a:ext cx="10367" cy="1481"/>
            </a:xfrm>
            <a:custGeom>
              <a:avLst/>
              <a:gdLst>
                <a:gd name="T0" fmla="*/ 5 w 7"/>
                <a:gd name="T1" fmla="*/ 1 h 1"/>
                <a:gd name="T2" fmla="*/ 3 w 7"/>
                <a:gd name="T3" fmla="*/ 1 h 1"/>
                <a:gd name="T4" fmla="*/ 2 w 7"/>
                <a:gd name="T5" fmla="*/ 1 h 1"/>
                <a:gd name="T6" fmla="*/ 0 w 7"/>
                <a:gd name="T7" fmla="*/ 0 h 1"/>
                <a:gd name="T8" fmla="*/ 2 w 7"/>
                <a:gd name="T9" fmla="*/ 0 h 1"/>
                <a:gd name="T10" fmla="*/ 4 w 7"/>
                <a:gd name="T11" fmla="*/ 0 h 1"/>
                <a:gd name="T12" fmla="*/ 5 w 7"/>
                <a:gd name="T13" fmla="*/ 0 h 1"/>
                <a:gd name="T14" fmla="*/ 7 w 7"/>
                <a:gd name="T15" fmla="*/ 0 h 1"/>
                <a:gd name="T16" fmla="*/ 5 w 7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1">
                  <a:moveTo>
                    <a:pt x="5" y="1"/>
                  </a:moveTo>
                  <a:cubicBezTo>
                    <a:pt x="5" y="1"/>
                    <a:pt x="4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7" y="0"/>
                    <a:pt x="7" y="0"/>
                    <a:pt x="7" y="0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212"/>
            <p:cNvSpPr>
              <a:spLocks/>
            </p:cNvSpPr>
            <p:nvPr/>
          </p:nvSpPr>
          <p:spPr bwMode="auto">
            <a:xfrm>
              <a:off x="2483020" y="5800443"/>
              <a:ext cx="7405" cy="2962"/>
            </a:xfrm>
            <a:custGeom>
              <a:avLst/>
              <a:gdLst>
                <a:gd name="T0" fmla="*/ 5 w 5"/>
                <a:gd name="T1" fmla="*/ 2 h 2"/>
                <a:gd name="T2" fmla="*/ 3 w 5"/>
                <a:gd name="T3" fmla="*/ 2 h 2"/>
                <a:gd name="T4" fmla="*/ 1 w 5"/>
                <a:gd name="T5" fmla="*/ 2 h 2"/>
                <a:gd name="T6" fmla="*/ 0 w 5"/>
                <a:gd name="T7" fmla="*/ 1 h 2"/>
                <a:gd name="T8" fmla="*/ 1 w 5"/>
                <a:gd name="T9" fmla="*/ 1 h 2"/>
                <a:gd name="T10" fmla="*/ 3 w 5"/>
                <a:gd name="T11" fmla="*/ 0 h 2"/>
                <a:gd name="T12" fmla="*/ 5 w 5"/>
                <a:gd name="T13" fmla="*/ 1 h 2"/>
                <a:gd name="T14" fmla="*/ 3 w 5"/>
                <a:gd name="T15" fmla="*/ 1 h 2"/>
                <a:gd name="T16" fmla="*/ 5 w 5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2">
                  <a:moveTo>
                    <a:pt x="5" y="2"/>
                  </a:moveTo>
                  <a:cubicBezTo>
                    <a:pt x="4" y="2"/>
                    <a:pt x="4" y="2"/>
                    <a:pt x="3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3" y="0"/>
                    <a:pt x="3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3" y="1"/>
                    <a:pt x="3" y="1"/>
                  </a:cubicBezTo>
                  <a:lnTo>
                    <a:pt x="5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213"/>
            <p:cNvSpPr>
              <a:spLocks/>
            </p:cNvSpPr>
            <p:nvPr/>
          </p:nvSpPr>
          <p:spPr bwMode="auto">
            <a:xfrm>
              <a:off x="2582244" y="5800443"/>
              <a:ext cx="13329" cy="4442"/>
            </a:xfrm>
            <a:custGeom>
              <a:avLst/>
              <a:gdLst>
                <a:gd name="T0" fmla="*/ 2 w 9"/>
                <a:gd name="T1" fmla="*/ 1 h 3"/>
                <a:gd name="T2" fmla="*/ 0 w 9"/>
                <a:gd name="T3" fmla="*/ 1 h 3"/>
                <a:gd name="T4" fmla="*/ 2 w 9"/>
                <a:gd name="T5" fmla="*/ 0 h 3"/>
                <a:gd name="T6" fmla="*/ 4 w 9"/>
                <a:gd name="T7" fmla="*/ 1 h 3"/>
                <a:gd name="T8" fmla="*/ 6 w 9"/>
                <a:gd name="T9" fmla="*/ 1 h 3"/>
                <a:gd name="T10" fmla="*/ 7 w 9"/>
                <a:gd name="T11" fmla="*/ 2 h 3"/>
                <a:gd name="T12" fmla="*/ 9 w 9"/>
                <a:gd name="T13" fmla="*/ 2 h 3"/>
                <a:gd name="T14" fmla="*/ 7 w 9"/>
                <a:gd name="T15" fmla="*/ 3 h 3"/>
                <a:gd name="T16" fmla="*/ 5 w 9"/>
                <a:gd name="T17" fmla="*/ 2 h 3"/>
                <a:gd name="T18" fmla="*/ 4 w 9"/>
                <a:gd name="T19" fmla="*/ 2 h 3"/>
                <a:gd name="T20" fmla="*/ 2 w 9"/>
                <a:gd name="T2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3">
                  <a:moveTo>
                    <a:pt x="2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4" y="1"/>
                    <a:pt x="5" y="1"/>
                    <a:pt x="6" y="1"/>
                  </a:cubicBezTo>
                  <a:cubicBezTo>
                    <a:pt x="6" y="1"/>
                    <a:pt x="7" y="2"/>
                    <a:pt x="7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6" y="2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3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214"/>
            <p:cNvSpPr>
              <a:spLocks/>
            </p:cNvSpPr>
            <p:nvPr/>
          </p:nvSpPr>
          <p:spPr bwMode="auto">
            <a:xfrm>
              <a:off x="2614825" y="5797481"/>
              <a:ext cx="13329" cy="1481"/>
            </a:xfrm>
            <a:custGeom>
              <a:avLst/>
              <a:gdLst>
                <a:gd name="T0" fmla="*/ 0 w 10"/>
                <a:gd name="T1" fmla="*/ 1 h 1"/>
                <a:gd name="T2" fmla="*/ 2 w 10"/>
                <a:gd name="T3" fmla="*/ 0 h 1"/>
                <a:gd name="T4" fmla="*/ 4 w 10"/>
                <a:gd name="T5" fmla="*/ 0 h 1"/>
                <a:gd name="T6" fmla="*/ 6 w 10"/>
                <a:gd name="T7" fmla="*/ 0 h 1"/>
                <a:gd name="T8" fmla="*/ 8 w 10"/>
                <a:gd name="T9" fmla="*/ 0 h 1"/>
                <a:gd name="T10" fmla="*/ 10 w 10"/>
                <a:gd name="T11" fmla="*/ 0 h 1"/>
                <a:gd name="T12" fmla="*/ 8 w 10"/>
                <a:gd name="T13" fmla="*/ 1 h 1"/>
                <a:gd name="T14" fmla="*/ 6 w 10"/>
                <a:gd name="T15" fmla="*/ 1 h 1"/>
                <a:gd name="T16" fmla="*/ 4 w 10"/>
                <a:gd name="T17" fmla="*/ 1 h 1"/>
                <a:gd name="T18" fmla="*/ 2 w 10"/>
                <a:gd name="T19" fmla="*/ 1 h 1"/>
                <a:gd name="T20" fmla="*/ 0 w 10"/>
                <a:gd name="T2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">
                  <a:moveTo>
                    <a:pt x="0" y="1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8" y="0"/>
                    <a:pt x="9" y="0"/>
                    <a:pt x="10" y="0"/>
                  </a:cubicBezTo>
                  <a:cubicBezTo>
                    <a:pt x="9" y="0"/>
                    <a:pt x="8" y="1"/>
                    <a:pt x="8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215"/>
            <p:cNvSpPr>
              <a:spLocks/>
            </p:cNvSpPr>
            <p:nvPr/>
          </p:nvSpPr>
          <p:spPr bwMode="auto">
            <a:xfrm>
              <a:off x="2714051" y="5795999"/>
              <a:ext cx="10367" cy="2962"/>
            </a:xfrm>
            <a:custGeom>
              <a:avLst/>
              <a:gdLst>
                <a:gd name="T0" fmla="*/ 2 w 8"/>
                <a:gd name="T1" fmla="*/ 3 h 3"/>
                <a:gd name="T2" fmla="*/ 0 w 8"/>
                <a:gd name="T3" fmla="*/ 2 h 3"/>
                <a:gd name="T4" fmla="*/ 2 w 8"/>
                <a:gd name="T5" fmla="*/ 2 h 3"/>
                <a:gd name="T6" fmla="*/ 0 w 8"/>
                <a:gd name="T7" fmla="*/ 1 h 3"/>
                <a:gd name="T8" fmla="*/ 2 w 8"/>
                <a:gd name="T9" fmla="*/ 0 h 3"/>
                <a:gd name="T10" fmla="*/ 4 w 8"/>
                <a:gd name="T11" fmla="*/ 1 h 3"/>
                <a:gd name="T12" fmla="*/ 6 w 8"/>
                <a:gd name="T13" fmla="*/ 1 h 3"/>
                <a:gd name="T14" fmla="*/ 8 w 8"/>
                <a:gd name="T15" fmla="*/ 1 h 3"/>
                <a:gd name="T16" fmla="*/ 6 w 8"/>
                <a:gd name="T17" fmla="*/ 2 h 3"/>
                <a:gd name="T18" fmla="*/ 4 w 8"/>
                <a:gd name="T19" fmla="*/ 2 h 3"/>
                <a:gd name="T20" fmla="*/ 2 w 8"/>
                <a:gd name="T2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3">
                  <a:moveTo>
                    <a:pt x="2" y="3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4" y="1"/>
                    <a:pt x="4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5" y="2"/>
                    <a:pt x="4" y="2"/>
                  </a:cubicBezTo>
                  <a:cubicBezTo>
                    <a:pt x="3" y="2"/>
                    <a:pt x="3" y="2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216"/>
            <p:cNvSpPr>
              <a:spLocks/>
            </p:cNvSpPr>
            <p:nvPr/>
          </p:nvSpPr>
          <p:spPr bwMode="auto">
            <a:xfrm>
              <a:off x="2897690" y="5798961"/>
              <a:ext cx="11848" cy="2962"/>
            </a:xfrm>
            <a:custGeom>
              <a:avLst/>
              <a:gdLst>
                <a:gd name="T0" fmla="*/ 6 w 8"/>
                <a:gd name="T1" fmla="*/ 2 h 2"/>
                <a:gd name="T2" fmla="*/ 4 w 8"/>
                <a:gd name="T3" fmla="*/ 2 h 2"/>
                <a:gd name="T4" fmla="*/ 2 w 8"/>
                <a:gd name="T5" fmla="*/ 1 h 2"/>
                <a:gd name="T6" fmla="*/ 0 w 8"/>
                <a:gd name="T7" fmla="*/ 1 h 2"/>
                <a:gd name="T8" fmla="*/ 2 w 8"/>
                <a:gd name="T9" fmla="*/ 0 h 2"/>
                <a:gd name="T10" fmla="*/ 4 w 8"/>
                <a:gd name="T11" fmla="*/ 1 h 2"/>
                <a:gd name="T12" fmla="*/ 6 w 8"/>
                <a:gd name="T13" fmla="*/ 0 h 2"/>
                <a:gd name="T14" fmla="*/ 8 w 8"/>
                <a:gd name="T15" fmla="*/ 1 h 2"/>
                <a:gd name="T16" fmla="*/ 6 w 8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2">
                  <a:moveTo>
                    <a:pt x="6" y="2"/>
                  </a:moveTo>
                  <a:cubicBezTo>
                    <a:pt x="5" y="2"/>
                    <a:pt x="5" y="2"/>
                    <a:pt x="4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4" y="1"/>
                    <a:pt x="4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8" y="1"/>
                    <a:pt x="8" y="1"/>
                    <a:pt x="8" y="1"/>
                  </a:cubicBezTo>
                  <a:lnTo>
                    <a:pt x="6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17"/>
            <p:cNvSpPr>
              <a:spLocks/>
            </p:cNvSpPr>
            <p:nvPr/>
          </p:nvSpPr>
          <p:spPr bwMode="auto">
            <a:xfrm>
              <a:off x="2931752" y="5803405"/>
              <a:ext cx="10367" cy="4442"/>
            </a:xfrm>
            <a:custGeom>
              <a:avLst/>
              <a:gdLst>
                <a:gd name="T0" fmla="*/ 4 w 8"/>
                <a:gd name="T1" fmla="*/ 0 h 3"/>
                <a:gd name="T2" fmla="*/ 6 w 8"/>
                <a:gd name="T3" fmla="*/ 1 h 3"/>
                <a:gd name="T4" fmla="*/ 8 w 8"/>
                <a:gd name="T5" fmla="*/ 1 h 3"/>
                <a:gd name="T6" fmla="*/ 6 w 8"/>
                <a:gd name="T7" fmla="*/ 2 h 3"/>
                <a:gd name="T8" fmla="*/ 8 w 8"/>
                <a:gd name="T9" fmla="*/ 2 h 3"/>
                <a:gd name="T10" fmla="*/ 6 w 8"/>
                <a:gd name="T11" fmla="*/ 3 h 3"/>
                <a:gd name="T12" fmla="*/ 4 w 8"/>
                <a:gd name="T13" fmla="*/ 2 h 3"/>
                <a:gd name="T14" fmla="*/ 0 w 8"/>
                <a:gd name="T15" fmla="*/ 1 h 3"/>
                <a:gd name="T16" fmla="*/ 4 w 8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3">
                  <a:moveTo>
                    <a:pt x="4" y="0"/>
                  </a:moveTo>
                  <a:cubicBezTo>
                    <a:pt x="5" y="0"/>
                    <a:pt x="5" y="0"/>
                    <a:pt x="6" y="1"/>
                  </a:cubicBezTo>
                  <a:cubicBezTo>
                    <a:pt x="7" y="1"/>
                    <a:pt x="8" y="1"/>
                    <a:pt x="8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7" y="2"/>
                    <a:pt x="6" y="3"/>
                    <a:pt x="6" y="3"/>
                  </a:cubicBezTo>
                  <a:cubicBezTo>
                    <a:pt x="5" y="2"/>
                    <a:pt x="5" y="2"/>
                    <a:pt x="4" y="2"/>
                  </a:cubicBezTo>
                  <a:cubicBezTo>
                    <a:pt x="3" y="2"/>
                    <a:pt x="2" y="1"/>
                    <a:pt x="0" y="1"/>
                  </a:cubicBezTo>
                  <a:cubicBezTo>
                    <a:pt x="2" y="1"/>
                    <a:pt x="3" y="0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18"/>
            <p:cNvSpPr>
              <a:spLocks/>
            </p:cNvSpPr>
            <p:nvPr/>
          </p:nvSpPr>
          <p:spPr bwMode="auto">
            <a:xfrm>
              <a:off x="2990991" y="5801923"/>
              <a:ext cx="7405" cy="4442"/>
            </a:xfrm>
            <a:custGeom>
              <a:avLst/>
              <a:gdLst>
                <a:gd name="T0" fmla="*/ 3 w 5"/>
                <a:gd name="T1" fmla="*/ 2 h 3"/>
                <a:gd name="T2" fmla="*/ 1 w 5"/>
                <a:gd name="T3" fmla="*/ 3 h 3"/>
                <a:gd name="T4" fmla="*/ 0 w 5"/>
                <a:gd name="T5" fmla="*/ 2 h 3"/>
                <a:gd name="T6" fmla="*/ 2 w 5"/>
                <a:gd name="T7" fmla="*/ 2 h 3"/>
                <a:gd name="T8" fmla="*/ 0 w 5"/>
                <a:gd name="T9" fmla="*/ 1 h 3"/>
                <a:gd name="T10" fmla="*/ 2 w 5"/>
                <a:gd name="T11" fmla="*/ 0 h 3"/>
                <a:gd name="T12" fmla="*/ 4 w 5"/>
                <a:gd name="T13" fmla="*/ 1 h 3"/>
                <a:gd name="T14" fmla="*/ 5 w 5"/>
                <a:gd name="T15" fmla="*/ 2 h 3"/>
                <a:gd name="T16" fmla="*/ 3 w 5"/>
                <a:gd name="T1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">
                  <a:moveTo>
                    <a:pt x="3" y="2"/>
                  </a:moveTo>
                  <a:cubicBezTo>
                    <a:pt x="3" y="2"/>
                    <a:pt x="2" y="3"/>
                    <a:pt x="1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3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19"/>
            <p:cNvSpPr>
              <a:spLocks/>
            </p:cNvSpPr>
            <p:nvPr/>
          </p:nvSpPr>
          <p:spPr bwMode="auto">
            <a:xfrm>
              <a:off x="3565606" y="5804885"/>
              <a:ext cx="10367" cy="2962"/>
            </a:xfrm>
            <a:custGeom>
              <a:avLst/>
              <a:gdLst>
                <a:gd name="T0" fmla="*/ 7 w 7"/>
                <a:gd name="T1" fmla="*/ 2 h 2"/>
                <a:gd name="T2" fmla="*/ 5 w 7"/>
                <a:gd name="T3" fmla="*/ 2 h 2"/>
                <a:gd name="T4" fmla="*/ 3 w 7"/>
                <a:gd name="T5" fmla="*/ 2 h 2"/>
                <a:gd name="T6" fmla="*/ 2 w 7"/>
                <a:gd name="T7" fmla="*/ 1 h 2"/>
                <a:gd name="T8" fmla="*/ 0 w 7"/>
                <a:gd name="T9" fmla="*/ 0 h 2"/>
                <a:gd name="T10" fmla="*/ 2 w 7"/>
                <a:gd name="T11" fmla="*/ 0 h 2"/>
                <a:gd name="T12" fmla="*/ 5 w 7"/>
                <a:gd name="T13" fmla="*/ 1 h 2"/>
                <a:gd name="T14" fmla="*/ 7 w 7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2">
                  <a:moveTo>
                    <a:pt x="7" y="2"/>
                  </a:moveTo>
                  <a:cubicBezTo>
                    <a:pt x="7" y="2"/>
                    <a:pt x="6" y="2"/>
                    <a:pt x="5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4" y="1"/>
                    <a:pt x="5" y="1"/>
                  </a:cubicBezTo>
                  <a:cubicBezTo>
                    <a:pt x="6" y="1"/>
                    <a:pt x="7" y="1"/>
                    <a:pt x="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20"/>
            <p:cNvSpPr>
              <a:spLocks/>
            </p:cNvSpPr>
            <p:nvPr/>
          </p:nvSpPr>
          <p:spPr bwMode="auto">
            <a:xfrm>
              <a:off x="3556720" y="5800443"/>
              <a:ext cx="8886" cy="2962"/>
            </a:xfrm>
            <a:custGeom>
              <a:avLst/>
              <a:gdLst>
                <a:gd name="T0" fmla="*/ 1 w 7"/>
                <a:gd name="T1" fmla="*/ 2 h 2"/>
                <a:gd name="T2" fmla="*/ 0 w 7"/>
                <a:gd name="T3" fmla="*/ 1 h 2"/>
                <a:gd name="T4" fmla="*/ 2 w 7"/>
                <a:gd name="T5" fmla="*/ 1 h 2"/>
                <a:gd name="T6" fmla="*/ 4 w 7"/>
                <a:gd name="T7" fmla="*/ 0 h 2"/>
                <a:gd name="T8" fmla="*/ 5 w 7"/>
                <a:gd name="T9" fmla="*/ 1 h 2"/>
                <a:gd name="T10" fmla="*/ 7 w 7"/>
                <a:gd name="T11" fmla="*/ 1 h 2"/>
                <a:gd name="T12" fmla="*/ 5 w 7"/>
                <a:gd name="T13" fmla="*/ 2 h 2"/>
                <a:gd name="T14" fmla="*/ 3 w 7"/>
                <a:gd name="T15" fmla="*/ 1 h 2"/>
                <a:gd name="T16" fmla="*/ 1 w 7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2">
                  <a:moveTo>
                    <a:pt x="1" y="2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5" y="1"/>
                    <a:pt x="5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21"/>
            <p:cNvSpPr>
              <a:spLocks/>
            </p:cNvSpPr>
            <p:nvPr/>
          </p:nvSpPr>
          <p:spPr bwMode="auto">
            <a:xfrm>
              <a:off x="3583378" y="5806367"/>
              <a:ext cx="13329" cy="4442"/>
            </a:xfrm>
            <a:custGeom>
              <a:avLst/>
              <a:gdLst>
                <a:gd name="T0" fmla="*/ 0 w 9"/>
                <a:gd name="T1" fmla="*/ 2 h 3"/>
                <a:gd name="T2" fmla="*/ 3 w 9"/>
                <a:gd name="T3" fmla="*/ 1 h 3"/>
                <a:gd name="T4" fmla="*/ 7 w 9"/>
                <a:gd name="T5" fmla="*/ 0 h 3"/>
                <a:gd name="T6" fmla="*/ 9 w 9"/>
                <a:gd name="T7" fmla="*/ 1 h 3"/>
                <a:gd name="T8" fmla="*/ 7 w 9"/>
                <a:gd name="T9" fmla="*/ 1 h 3"/>
                <a:gd name="T10" fmla="*/ 5 w 9"/>
                <a:gd name="T11" fmla="*/ 2 h 3"/>
                <a:gd name="T12" fmla="*/ 3 w 9"/>
                <a:gd name="T13" fmla="*/ 2 h 3"/>
                <a:gd name="T14" fmla="*/ 1 w 9"/>
                <a:gd name="T15" fmla="*/ 3 h 3"/>
                <a:gd name="T16" fmla="*/ 0 w 9"/>
                <a:gd name="T1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3">
                  <a:moveTo>
                    <a:pt x="0" y="2"/>
                  </a:moveTo>
                  <a:cubicBezTo>
                    <a:pt x="1" y="2"/>
                    <a:pt x="2" y="2"/>
                    <a:pt x="3" y="1"/>
                  </a:cubicBezTo>
                  <a:cubicBezTo>
                    <a:pt x="5" y="1"/>
                    <a:pt x="6" y="1"/>
                    <a:pt x="7" y="0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6" y="2"/>
                    <a:pt x="5" y="2"/>
                  </a:cubicBezTo>
                  <a:cubicBezTo>
                    <a:pt x="5" y="2"/>
                    <a:pt x="4" y="2"/>
                    <a:pt x="3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22"/>
            <p:cNvSpPr>
              <a:spLocks/>
            </p:cNvSpPr>
            <p:nvPr/>
          </p:nvSpPr>
          <p:spPr bwMode="auto">
            <a:xfrm>
              <a:off x="3592264" y="5803405"/>
              <a:ext cx="11848" cy="2962"/>
            </a:xfrm>
            <a:custGeom>
              <a:avLst/>
              <a:gdLst>
                <a:gd name="T0" fmla="*/ 4 w 9"/>
                <a:gd name="T1" fmla="*/ 1 h 2"/>
                <a:gd name="T2" fmla="*/ 6 w 9"/>
                <a:gd name="T3" fmla="*/ 0 h 2"/>
                <a:gd name="T4" fmla="*/ 7 w 9"/>
                <a:gd name="T5" fmla="*/ 0 h 2"/>
                <a:gd name="T6" fmla="*/ 9 w 9"/>
                <a:gd name="T7" fmla="*/ 0 h 2"/>
                <a:gd name="T8" fmla="*/ 7 w 9"/>
                <a:gd name="T9" fmla="*/ 1 h 2"/>
                <a:gd name="T10" fmla="*/ 5 w 9"/>
                <a:gd name="T11" fmla="*/ 1 h 2"/>
                <a:gd name="T12" fmla="*/ 3 w 9"/>
                <a:gd name="T13" fmla="*/ 2 h 2"/>
                <a:gd name="T14" fmla="*/ 2 w 9"/>
                <a:gd name="T15" fmla="*/ 1 h 2"/>
                <a:gd name="T16" fmla="*/ 0 w 9"/>
                <a:gd name="T17" fmla="*/ 1 h 2"/>
                <a:gd name="T18" fmla="*/ 2 w 9"/>
                <a:gd name="T19" fmla="*/ 0 h 2"/>
                <a:gd name="T20" fmla="*/ 4 w 9"/>
                <a:gd name="T2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2">
                  <a:moveTo>
                    <a:pt x="4" y="1"/>
                  </a:moveTo>
                  <a:cubicBezTo>
                    <a:pt x="4" y="0"/>
                    <a:pt x="5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23"/>
            <p:cNvSpPr>
              <a:spLocks/>
            </p:cNvSpPr>
            <p:nvPr/>
          </p:nvSpPr>
          <p:spPr bwMode="auto">
            <a:xfrm>
              <a:off x="3604111" y="5798961"/>
              <a:ext cx="34063" cy="4442"/>
            </a:xfrm>
            <a:custGeom>
              <a:avLst/>
              <a:gdLst>
                <a:gd name="T0" fmla="*/ 2 w 25"/>
                <a:gd name="T1" fmla="*/ 2 h 3"/>
                <a:gd name="T2" fmla="*/ 6 w 25"/>
                <a:gd name="T3" fmla="*/ 1 h 3"/>
                <a:gd name="T4" fmla="*/ 8 w 25"/>
                <a:gd name="T5" fmla="*/ 0 h 3"/>
                <a:gd name="T6" fmla="*/ 10 w 25"/>
                <a:gd name="T7" fmla="*/ 1 h 3"/>
                <a:gd name="T8" fmla="*/ 12 w 25"/>
                <a:gd name="T9" fmla="*/ 1 h 3"/>
                <a:gd name="T10" fmla="*/ 14 w 25"/>
                <a:gd name="T11" fmla="*/ 2 h 3"/>
                <a:gd name="T12" fmla="*/ 16 w 25"/>
                <a:gd name="T13" fmla="*/ 1 h 3"/>
                <a:gd name="T14" fmla="*/ 17 w 25"/>
                <a:gd name="T15" fmla="*/ 2 h 3"/>
                <a:gd name="T16" fmla="*/ 21 w 25"/>
                <a:gd name="T17" fmla="*/ 1 h 3"/>
                <a:gd name="T18" fmla="*/ 23 w 25"/>
                <a:gd name="T19" fmla="*/ 0 h 3"/>
                <a:gd name="T20" fmla="*/ 25 w 25"/>
                <a:gd name="T21" fmla="*/ 1 h 3"/>
                <a:gd name="T22" fmla="*/ 23 w 25"/>
                <a:gd name="T23" fmla="*/ 1 h 3"/>
                <a:gd name="T24" fmla="*/ 19 w 25"/>
                <a:gd name="T25" fmla="*/ 2 h 3"/>
                <a:gd name="T26" fmla="*/ 17 w 25"/>
                <a:gd name="T27" fmla="*/ 3 h 3"/>
                <a:gd name="T28" fmla="*/ 15 w 25"/>
                <a:gd name="T29" fmla="*/ 3 h 3"/>
                <a:gd name="T30" fmla="*/ 13 w 25"/>
                <a:gd name="T31" fmla="*/ 3 h 3"/>
                <a:gd name="T32" fmla="*/ 12 w 25"/>
                <a:gd name="T33" fmla="*/ 2 h 3"/>
                <a:gd name="T34" fmla="*/ 10 w 25"/>
                <a:gd name="T35" fmla="*/ 2 h 3"/>
                <a:gd name="T36" fmla="*/ 8 w 25"/>
                <a:gd name="T37" fmla="*/ 2 h 3"/>
                <a:gd name="T38" fmla="*/ 6 w 25"/>
                <a:gd name="T39" fmla="*/ 3 h 3"/>
                <a:gd name="T40" fmla="*/ 4 w 25"/>
                <a:gd name="T41" fmla="*/ 2 h 3"/>
                <a:gd name="T42" fmla="*/ 2 w 25"/>
                <a:gd name="T43" fmla="*/ 3 h 3"/>
                <a:gd name="T44" fmla="*/ 0 w 25"/>
                <a:gd name="T45" fmla="*/ 2 h 3"/>
                <a:gd name="T46" fmla="*/ 2 w 25"/>
                <a:gd name="T4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5" h="3">
                  <a:moveTo>
                    <a:pt x="2" y="2"/>
                  </a:moveTo>
                  <a:cubicBezTo>
                    <a:pt x="4" y="1"/>
                    <a:pt x="5" y="1"/>
                    <a:pt x="6" y="1"/>
                  </a:cubicBezTo>
                  <a:cubicBezTo>
                    <a:pt x="7" y="0"/>
                    <a:pt x="8" y="0"/>
                    <a:pt x="8" y="0"/>
                  </a:cubicBezTo>
                  <a:cubicBezTo>
                    <a:pt x="9" y="0"/>
                    <a:pt x="10" y="0"/>
                    <a:pt x="10" y="1"/>
                  </a:cubicBezTo>
                  <a:cubicBezTo>
                    <a:pt x="11" y="1"/>
                    <a:pt x="11" y="1"/>
                    <a:pt x="12" y="1"/>
                  </a:cubicBezTo>
                  <a:cubicBezTo>
                    <a:pt x="12" y="1"/>
                    <a:pt x="13" y="2"/>
                    <a:pt x="14" y="2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1"/>
                    <a:pt x="17" y="2"/>
                    <a:pt x="17" y="2"/>
                  </a:cubicBezTo>
                  <a:cubicBezTo>
                    <a:pt x="19" y="1"/>
                    <a:pt x="20" y="1"/>
                    <a:pt x="21" y="1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2"/>
                    <a:pt x="21" y="2"/>
                    <a:pt x="19" y="2"/>
                  </a:cubicBezTo>
                  <a:cubicBezTo>
                    <a:pt x="19" y="2"/>
                    <a:pt x="18" y="3"/>
                    <a:pt x="17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4" y="3"/>
                    <a:pt x="13" y="3"/>
                  </a:cubicBezTo>
                  <a:cubicBezTo>
                    <a:pt x="13" y="3"/>
                    <a:pt x="12" y="2"/>
                    <a:pt x="12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8" y="2"/>
                    <a:pt x="8" y="2"/>
                  </a:cubicBezTo>
                  <a:cubicBezTo>
                    <a:pt x="7" y="2"/>
                    <a:pt x="7" y="3"/>
                    <a:pt x="6" y="3"/>
                  </a:cubicBezTo>
                  <a:cubicBezTo>
                    <a:pt x="5" y="2"/>
                    <a:pt x="5" y="2"/>
                    <a:pt x="4" y="2"/>
                  </a:cubicBezTo>
                  <a:cubicBezTo>
                    <a:pt x="4" y="2"/>
                    <a:pt x="3" y="3"/>
                    <a:pt x="2" y="3"/>
                  </a:cubicBezTo>
                  <a:cubicBezTo>
                    <a:pt x="0" y="2"/>
                    <a:pt x="0" y="2"/>
                    <a:pt x="0" y="2"/>
                  </a:cubicBez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24"/>
            <p:cNvSpPr>
              <a:spLocks/>
            </p:cNvSpPr>
            <p:nvPr/>
          </p:nvSpPr>
          <p:spPr bwMode="auto">
            <a:xfrm>
              <a:off x="3672236" y="5797481"/>
              <a:ext cx="10367" cy="2962"/>
            </a:xfrm>
            <a:custGeom>
              <a:avLst/>
              <a:gdLst>
                <a:gd name="T0" fmla="*/ 3 w 7"/>
                <a:gd name="T1" fmla="*/ 3 h 3"/>
                <a:gd name="T2" fmla="*/ 2 w 7"/>
                <a:gd name="T3" fmla="*/ 2 h 3"/>
                <a:gd name="T4" fmla="*/ 0 w 7"/>
                <a:gd name="T5" fmla="*/ 1 h 3"/>
                <a:gd name="T6" fmla="*/ 2 w 7"/>
                <a:gd name="T7" fmla="*/ 1 h 3"/>
                <a:gd name="T8" fmla="*/ 4 w 7"/>
                <a:gd name="T9" fmla="*/ 0 h 3"/>
                <a:gd name="T10" fmla="*/ 6 w 7"/>
                <a:gd name="T11" fmla="*/ 0 h 3"/>
                <a:gd name="T12" fmla="*/ 7 w 7"/>
                <a:gd name="T13" fmla="*/ 0 h 3"/>
                <a:gd name="T14" fmla="*/ 5 w 7"/>
                <a:gd name="T15" fmla="*/ 1 h 3"/>
                <a:gd name="T16" fmla="*/ 7 w 7"/>
                <a:gd name="T17" fmla="*/ 2 h 3"/>
                <a:gd name="T18" fmla="*/ 5 w 7"/>
                <a:gd name="T19" fmla="*/ 2 h 3"/>
                <a:gd name="T20" fmla="*/ 3 w 7"/>
                <a:gd name="T2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3">
                  <a:moveTo>
                    <a:pt x="3" y="3"/>
                  </a:moveTo>
                  <a:cubicBezTo>
                    <a:pt x="3" y="2"/>
                    <a:pt x="2" y="2"/>
                    <a:pt x="2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1"/>
                    <a:pt x="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7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6" y="2"/>
                    <a:pt x="5" y="2"/>
                  </a:cubicBezTo>
                  <a:cubicBezTo>
                    <a:pt x="5" y="2"/>
                    <a:pt x="4" y="2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25"/>
            <p:cNvSpPr>
              <a:spLocks/>
            </p:cNvSpPr>
            <p:nvPr/>
          </p:nvSpPr>
          <p:spPr bwMode="auto">
            <a:xfrm>
              <a:off x="3700375" y="5798961"/>
              <a:ext cx="19253" cy="2962"/>
            </a:xfrm>
            <a:custGeom>
              <a:avLst/>
              <a:gdLst>
                <a:gd name="T0" fmla="*/ 0 w 14"/>
                <a:gd name="T1" fmla="*/ 2 h 3"/>
                <a:gd name="T2" fmla="*/ 2 w 14"/>
                <a:gd name="T3" fmla="*/ 2 h 3"/>
                <a:gd name="T4" fmla="*/ 4 w 14"/>
                <a:gd name="T5" fmla="*/ 1 h 3"/>
                <a:gd name="T6" fmla="*/ 6 w 14"/>
                <a:gd name="T7" fmla="*/ 1 h 3"/>
                <a:gd name="T8" fmla="*/ 8 w 14"/>
                <a:gd name="T9" fmla="*/ 0 h 3"/>
                <a:gd name="T10" fmla="*/ 10 w 14"/>
                <a:gd name="T11" fmla="*/ 1 h 3"/>
                <a:gd name="T12" fmla="*/ 12 w 14"/>
                <a:gd name="T13" fmla="*/ 0 h 3"/>
                <a:gd name="T14" fmla="*/ 14 w 14"/>
                <a:gd name="T15" fmla="*/ 1 h 3"/>
                <a:gd name="T16" fmla="*/ 12 w 14"/>
                <a:gd name="T17" fmla="*/ 1 h 3"/>
                <a:gd name="T18" fmla="*/ 10 w 14"/>
                <a:gd name="T19" fmla="*/ 2 h 3"/>
                <a:gd name="T20" fmla="*/ 8 w 14"/>
                <a:gd name="T21" fmla="*/ 2 h 3"/>
                <a:gd name="T22" fmla="*/ 6 w 14"/>
                <a:gd name="T23" fmla="*/ 3 h 3"/>
                <a:gd name="T24" fmla="*/ 4 w 14"/>
                <a:gd name="T25" fmla="*/ 2 h 3"/>
                <a:gd name="T26" fmla="*/ 2 w 14"/>
                <a:gd name="T27" fmla="*/ 3 h 3"/>
                <a:gd name="T28" fmla="*/ 0 w 14"/>
                <a:gd name="T2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3">
                  <a:moveTo>
                    <a:pt x="0" y="2"/>
                  </a:moveTo>
                  <a:cubicBezTo>
                    <a:pt x="1" y="2"/>
                    <a:pt x="1" y="2"/>
                    <a:pt x="2" y="2"/>
                  </a:cubicBezTo>
                  <a:cubicBezTo>
                    <a:pt x="3" y="2"/>
                    <a:pt x="3" y="2"/>
                    <a:pt x="4" y="1"/>
                  </a:cubicBezTo>
                  <a:cubicBezTo>
                    <a:pt x="5" y="1"/>
                    <a:pt x="5" y="1"/>
                    <a:pt x="6" y="1"/>
                  </a:cubicBezTo>
                  <a:cubicBezTo>
                    <a:pt x="7" y="1"/>
                    <a:pt x="7" y="0"/>
                    <a:pt x="8" y="0"/>
                  </a:cubicBezTo>
                  <a:cubicBezTo>
                    <a:pt x="8" y="0"/>
                    <a:pt x="9" y="1"/>
                    <a:pt x="10" y="1"/>
                  </a:cubicBezTo>
                  <a:cubicBezTo>
                    <a:pt x="10" y="1"/>
                    <a:pt x="11" y="0"/>
                    <a:pt x="12" y="0"/>
                  </a:cubicBezTo>
                  <a:cubicBezTo>
                    <a:pt x="12" y="0"/>
                    <a:pt x="13" y="1"/>
                    <a:pt x="14" y="1"/>
                  </a:cubicBezTo>
                  <a:cubicBezTo>
                    <a:pt x="13" y="1"/>
                    <a:pt x="12" y="1"/>
                    <a:pt x="12" y="1"/>
                  </a:cubicBezTo>
                  <a:cubicBezTo>
                    <a:pt x="11" y="2"/>
                    <a:pt x="10" y="2"/>
                    <a:pt x="10" y="2"/>
                  </a:cubicBezTo>
                  <a:cubicBezTo>
                    <a:pt x="9" y="2"/>
                    <a:pt x="8" y="2"/>
                    <a:pt x="8" y="2"/>
                  </a:cubicBezTo>
                  <a:cubicBezTo>
                    <a:pt x="7" y="3"/>
                    <a:pt x="6" y="3"/>
                    <a:pt x="6" y="3"/>
                  </a:cubicBezTo>
                  <a:cubicBezTo>
                    <a:pt x="5" y="3"/>
                    <a:pt x="4" y="2"/>
                    <a:pt x="4" y="2"/>
                  </a:cubicBezTo>
                  <a:cubicBezTo>
                    <a:pt x="3" y="2"/>
                    <a:pt x="2" y="3"/>
                    <a:pt x="2" y="3"/>
                  </a:cubicBezTo>
                  <a:cubicBezTo>
                    <a:pt x="1" y="3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26"/>
            <p:cNvSpPr>
              <a:spLocks/>
            </p:cNvSpPr>
            <p:nvPr/>
          </p:nvSpPr>
          <p:spPr bwMode="auto">
            <a:xfrm>
              <a:off x="3715184" y="5800443"/>
              <a:ext cx="13329" cy="4442"/>
            </a:xfrm>
            <a:custGeom>
              <a:avLst/>
              <a:gdLst>
                <a:gd name="T0" fmla="*/ 2 w 10"/>
                <a:gd name="T1" fmla="*/ 3 h 3"/>
                <a:gd name="T2" fmla="*/ 0 w 10"/>
                <a:gd name="T3" fmla="*/ 3 h 3"/>
                <a:gd name="T4" fmla="*/ 2 w 10"/>
                <a:gd name="T5" fmla="*/ 2 h 3"/>
                <a:gd name="T6" fmla="*/ 4 w 10"/>
                <a:gd name="T7" fmla="*/ 2 h 3"/>
                <a:gd name="T8" fmla="*/ 2 w 10"/>
                <a:gd name="T9" fmla="*/ 1 h 3"/>
                <a:gd name="T10" fmla="*/ 4 w 10"/>
                <a:gd name="T11" fmla="*/ 1 h 3"/>
                <a:gd name="T12" fmla="*/ 6 w 10"/>
                <a:gd name="T13" fmla="*/ 0 h 3"/>
                <a:gd name="T14" fmla="*/ 8 w 10"/>
                <a:gd name="T15" fmla="*/ 1 h 3"/>
                <a:gd name="T16" fmla="*/ 6 w 10"/>
                <a:gd name="T17" fmla="*/ 1 h 3"/>
                <a:gd name="T18" fmla="*/ 8 w 10"/>
                <a:gd name="T19" fmla="*/ 2 h 3"/>
                <a:gd name="T20" fmla="*/ 10 w 10"/>
                <a:gd name="T21" fmla="*/ 2 h 3"/>
                <a:gd name="T22" fmla="*/ 8 w 10"/>
                <a:gd name="T23" fmla="*/ 3 h 3"/>
                <a:gd name="T24" fmla="*/ 6 w 10"/>
                <a:gd name="T25" fmla="*/ 2 h 3"/>
                <a:gd name="T26" fmla="*/ 4 w 10"/>
                <a:gd name="T27" fmla="*/ 3 h 3"/>
                <a:gd name="T28" fmla="*/ 2 w 10"/>
                <a:gd name="T2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" h="3">
                  <a:moveTo>
                    <a:pt x="2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4" y="1"/>
                    <a:pt x="4" y="1"/>
                  </a:cubicBezTo>
                  <a:cubicBezTo>
                    <a:pt x="5" y="0"/>
                    <a:pt x="5" y="0"/>
                    <a:pt x="6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7" y="2"/>
                    <a:pt x="8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3"/>
                    <a:pt x="6" y="2"/>
                    <a:pt x="6" y="2"/>
                  </a:cubicBezTo>
                  <a:cubicBezTo>
                    <a:pt x="5" y="2"/>
                    <a:pt x="4" y="3"/>
                    <a:pt x="4" y="3"/>
                  </a:cubicBezTo>
                  <a:cubicBezTo>
                    <a:pt x="3" y="3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227"/>
            <p:cNvSpPr>
              <a:spLocks/>
            </p:cNvSpPr>
            <p:nvPr/>
          </p:nvSpPr>
          <p:spPr bwMode="auto">
            <a:xfrm>
              <a:off x="3765537" y="5806367"/>
              <a:ext cx="8886" cy="2962"/>
            </a:xfrm>
            <a:custGeom>
              <a:avLst/>
              <a:gdLst>
                <a:gd name="T0" fmla="*/ 4 w 6"/>
                <a:gd name="T1" fmla="*/ 1 h 2"/>
                <a:gd name="T2" fmla="*/ 2 w 6"/>
                <a:gd name="T3" fmla="*/ 2 h 2"/>
                <a:gd name="T4" fmla="*/ 0 w 6"/>
                <a:gd name="T5" fmla="*/ 1 h 2"/>
                <a:gd name="T6" fmla="*/ 2 w 6"/>
                <a:gd name="T7" fmla="*/ 1 h 2"/>
                <a:gd name="T8" fmla="*/ 0 w 6"/>
                <a:gd name="T9" fmla="*/ 0 h 2"/>
                <a:gd name="T10" fmla="*/ 2 w 6"/>
                <a:gd name="T11" fmla="*/ 0 h 2"/>
                <a:gd name="T12" fmla="*/ 4 w 6"/>
                <a:gd name="T13" fmla="*/ 0 h 2"/>
                <a:gd name="T14" fmla="*/ 6 w 6"/>
                <a:gd name="T15" fmla="*/ 1 h 2"/>
                <a:gd name="T16" fmla="*/ 4 w 6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2">
                  <a:moveTo>
                    <a:pt x="4" y="1"/>
                  </a:moveTo>
                  <a:cubicBezTo>
                    <a:pt x="3" y="1"/>
                    <a:pt x="3" y="2"/>
                    <a:pt x="2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6" y="1"/>
                    <a:pt x="6" y="1"/>
                    <a:pt x="6" y="1"/>
                  </a:cubicBezTo>
                  <a:lnTo>
                    <a:pt x="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228"/>
            <p:cNvSpPr>
              <a:spLocks noEditPoints="1"/>
            </p:cNvSpPr>
            <p:nvPr/>
          </p:nvSpPr>
          <p:spPr bwMode="auto">
            <a:xfrm>
              <a:off x="2160169" y="5790075"/>
              <a:ext cx="1555016" cy="22214"/>
            </a:xfrm>
            <a:custGeom>
              <a:avLst/>
              <a:gdLst>
                <a:gd name="T0" fmla="*/ 54 w 1138"/>
                <a:gd name="T1" fmla="*/ 1 h 16"/>
                <a:gd name="T2" fmla="*/ 100 w 1138"/>
                <a:gd name="T3" fmla="*/ 1 h 16"/>
                <a:gd name="T4" fmla="*/ 139 w 1138"/>
                <a:gd name="T5" fmla="*/ 1 h 16"/>
                <a:gd name="T6" fmla="*/ 192 w 1138"/>
                <a:gd name="T7" fmla="*/ 1 h 16"/>
                <a:gd name="T8" fmla="*/ 241 w 1138"/>
                <a:gd name="T9" fmla="*/ 1 h 16"/>
                <a:gd name="T10" fmla="*/ 284 w 1138"/>
                <a:gd name="T11" fmla="*/ 2 h 16"/>
                <a:gd name="T12" fmla="*/ 340 w 1138"/>
                <a:gd name="T13" fmla="*/ 1 h 16"/>
                <a:gd name="T14" fmla="*/ 389 w 1138"/>
                <a:gd name="T15" fmla="*/ 2 h 16"/>
                <a:gd name="T16" fmla="*/ 449 w 1138"/>
                <a:gd name="T17" fmla="*/ 2 h 16"/>
                <a:gd name="T18" fmla="*/ 506 w 1138"/>
                <a:gd name="T19" fmla="*/ 3 h 16"/>
                <a:gd name="T20" fmla="*/ 554 w 1138"/>
                <a:gd name="T21" fmla="*/ 4 h 16"/>
                <a:gd name="T22" fmla="*/ 600 w 1138"/>
                <a:gd name="T23" fmla="*/ 3 h 16"/>
                <a:gd name="T24" fmla="*/ 664 w 1138"/>
                <a:gd name="T25" fmla="*/ 3 h 16"/>
                <a:gd name="T26" fmla="*/ 712 w 1138"/>
                <a:gd name="T27" fmla="*/ 3 h 16"/>
                <a:gd name="T28" fmla="*/ 754 w 1138"/>
                <a:gd name="T29" fmla="*/ 4 h 16"/>
                <a:gd name="T30" fmla="*/ 810 w 1138"/>
                <a:gd name="T31" fmla="*/ 6 h 16"/>
                <a:gd name="T32" fmla="*/ 859 w 1138"/>
                <a:gd name="T33" fmla="*/ 4 h 16"/>
                <a:gd name="T34" fmla="*/ 911 w 1138"/>
                <a:gd name="T35" fmla="*/ 5 h 16"/>
                <a:gd name="T36" fmla="*/ 964 w 1138"/>
                <a:gd name="T37" fmla="*/ 5 h 16"/>
                <a:gd name="T38" fmla="*/ 1020 w 1138"/>
                <a:gd name="T39" fmla="*/ 5 h 16"/>
                <a:gd name="T40" fmla="*/ 1052 w 1138"/>
                <a:gd name="T41" fmla="*/ 5 h 16"/>
                <a:gd name="T42" fmla="*/ 1110 w 1138"/>
                <a:gd name="T43" fmla="*/ 8 h 16"/>
                <a:gd name="T44" fmla="*/ 1136 w 1138"/>
                <a:gd name="T45" fmla="*/ 14 h 16"/>
                <a:gd name="T46" fmla="*/ 1114 w 1138"/>
                <a:gd name="T47" fmla="*/ 9 h 16"/>
                <a:gd name="T48" fmla="*/ 1094 w 1138"/>
                <a:gd name="T49" fmla="*/ 15 h 16"/>
                <a:gd name="T50" fmla="*/ 1087 w 1138"/>
                <a:gd name="T51" fmla="*/ 12 h 16"/>
                <a:gd name="T52" fmla="*/ 1060 w 1138"/>
                <a:gd name="T53" fmla="*/ 15 h 16"/>
                <a:gd name="T54" fmla="*/ 1011 w 1138"/>
                <a:gd name="T55" fmla="*/ 15 h 16"/>
                <a:gd name="T56" fmla="*/ 951 w 1138"/>
                <a:gd name="T57" fmla="*/ 15 h 16"/>
                <a:gd name="T58" fmla="*/ 906 w 1138"/>
                <a:gd name="T59" fmla="*/ 14 h 16"/>
                <a:gd name="T60" fmla="*/ 854 w 1138"/>
                <a:gd name="T61" fmla="*/ 14 h 16"/>
                <a:gd name="T62" fmla="*/ 793 w 1138"/>
                <a:gd name="T63" fmla="*/ 14 h 16"/>
                <a:gd name="T64" fmla="*/ 741 w 1138"/>
                <a:gd name="T65" fmla="*/ 13 h 16"/>
                <a:gd name="T66" fmla="*/ 688 w 1138"/>
                <a:gd name="T67" fmla="*/ 14 h 16"/>
                <a:gd name="T68" fmla="*/ 639 w 1138"/>
                <a:gd name="T69" fmla="*/ 13 h 16"/>
                <a:gd name="T70" fmla="*/ 579 w 1138"/>
                <a:gd name="T71" fmla="*/ 13 h 16"/>
                <a:gd name="T72" fmla="*/ 523 w 1138"/>
                <a:gd name="T73" fmla="*/ 13 h 16"/>
                <a:gd name="T74" fmla="*/ 478 w 1138"/>
                <a:gd name="T75" fmla="*/ 12 h 16"/>
                <a:gd name="T76" fmla="*/ 444 w 1138"/>
                <a:gd name="T77" fmla="*/ 11 h 16"/>
                <a:gd name="T78" fmla="*/ 391 w 1138"/>
                <a:gd name="T79" fmla="*/ 12 h 16"/>
                <a:gd name="T80" fmla="*/ 327 w 1138"/>
                <a:gd name="T81" fmla="*/ 12 h 16"/>
                <a:gd name="T82" fmla="*/ 267 w 1138"/>
                <a:gd name="T83" fmla="*/ 11 h 16"/>
                <a:gd name="T84" fmla="*/ 222 w 1138"/>
                <a:gd name="T85" fmla="*/ 12 h 16"/>
                <a:gd name="T86" fmla="*/ 162 w 1138"/>
                <a:gd name="T87" fmla="*/ 12 h 16"/>
                <a:gd name="T88" fmla="*/ 94 w 1138"/>
                <a:gd name="T89" fmla="*/ 11 h 16"/>
                <a:gd name="T90" fmla="*/ 38 w 1138"/>
                <a:gd name="T91" fmla="*/ 11 h 16"/>
                <a:gd name="T92" fmla="*/ 10 w 1138"/>
                <a:gd name="T93" fmla="*/ 7 h 16"/>
                <a:gd name="T94" fmla="*/ 109 w 1138"/>
                <a:gd name="T95" fmla="*/ 11 h 16"/>
                <a:gd name="T96" fmla="*/ 48 w 1138"/>
                <a:gd name="T97" fmla="*/ 8 h 16"/>
                <a:gd name="T98" fmla="*/ 127 w 1138"/>
                <a:gd name="T99" fmla="*/ 5 h 16"/>
                <a:gd name="T100" fmla="*/ 198 w 1138"/>
                <a:gd name="T101" fmla="*/ 8 h 16"/>
                <a:gd name="T102" fmla="*/ 390 w 1138"/>
                <a:gd name="T103" fmla="*/ 7 h 16"/>
                <a:gd name="T104" fmla="*/ 524 w 1138"/>
                <a:gd name="T105" fmla="*/ 7 h 16"/>
                <a:gd name="T106" fmla="*/ 540 w 1138"/>
                <a:gd name="T107" fmla="*/ 8 h 16"/>
                <a:gd name="T108" fmla="*/ 708 w 1138"/>
                <a:gd name="T109" fmla="*/ 6 h 16"/>
                <a:gd name="T110" fmla="*/ 730 w 1138"/>
                <a:gd name="T111" fmla="*/ 9 h 16"/>
                <a:gd name="T112" fmla="*/ 781 w 1138"/>
                <a:gd name="T113" fmla="*/ 8 h 16"/>
                <a:gd name="T114" fmla="*/ 881 w 1138"/>
                <a:gd name="T115" fmla="*/ 8 h 16"/>
                <a:gd name="T116" fmla="*/ 909 w 1138"/>
                <a:gd name="T117" fmla="*/ 10 h 16"/>
                <a:gd name="T118" fmla="*/ 986 w 1138"/>
                <a:gd name="T119" fmla="*/ 9 h 16"/>
                <a:gd name="T120" fmla="*/ 1024 w 1138"/>
                <a:gd name="T121" fmla="*/ 9 h 16"/>
                <a:gd name="T122" fmla="*/ 1082 w 1138"/>
                <a:gd name="T123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38" h="16">
                  <a:moveTo>
                    <a:pt x="21" y="8"/>
                  </a:moveTo>
                  <a:cubicBezTo>
                    <a:pt x="23" y="8"/>
                    <a:pt x="23" y="8"/>
                    <a:pt x="23" y="8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2" y="6"/>
                    <a:pt x="22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5"/>
                    <a:pt x="23" y="6"/>
                    <a:pt x="24" y="6"/>
                  </a:cubicBezTo>
                  <a:cubicBezTo>
                    <a:pt x="24" y="6"/>
                    <a:pt x="25" y="5"/>
                    <a:pt x="26" y="5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8" y="2"/>
                    <a:pt x="29" y="2"/>
                    <a:pt x="30" y="2"/>
                  </a:cubicBezTo>
                  <a:cubicBezTo>
                    <a:pt x="30" y="2"/>
                    <a:pt x="31" y="3"/>
                    <a:pt x="32" y="3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4" y="3"/>
                    <a:pt x="35" y="4"/>
                    <a:pt x="35" y="4"/>
                  </a:cubicBezTo>
                  <a:cubicBezTo>
                    <a:pt x="36" y="4"/>
                    <a:pt x="37" y="3"/>
                    <a:pt x="37" y="3"/>
                  </a:cubicBezTo>
                  <a:cubicBezTo>
                    <a:pt x="38" y="3"/>
                    <a:pt x="38" y="4"/>
                    <a:pt x="39" y="4"/>
                  </a:cubicBezTo>
                  <a:cubicBezTo>
                    <a:pt x="40" y="4"/>
                    <a:pt x="40" y="3"/>
                    <a:pt x="41" y="3"/>
                  </a:cubicBezTo>
                  <a:cubicBezTo>
                    <a:pt x="41" y="3"/>
                    <a:pt x="42" y="3"/>
                    <a:pt x="43" y="3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3" y="2"/>
                    <a:pt x="45" y="1"/>
                    <a:pt x="45" y="1"/>
                  </a:cubicBezTo>
                  <a:cubicBezTo>
                    <a:pt x="46" y="1"/>
                    <a:pt x="46" y="2"/>
                    <a:pt x="47" y="2"/>
                  </a:cubicBezTo>
                  <a:cubicBezTo>
                    <a:pt x="47" y="2"/>
                    <a:pt x="48" y="1"/>
                    <a:pt x="49" y="1"/>
                  </a:cubicBezTo>
                  <a:cubicBezTo>
                    <a:pt x="49" y="1"/>
                    <a:pt x="50" y="2"/>
                    <a:pt x="51" y="2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53" y="1"/>
                    <a:pt x="53" y="1"/>
                    <a:pt x="53" y="1"/>
                  </a:cubicBezTo>
                  <a:cubicBezTo>
                    <a:pt x="53" y="1"/>
                    <a:pt x="54" y="1"/>
                    <a:pt x="54" y="1"/>
                  </a:cubicBezTo>
                  <a:cubicBezTo>
                    <a:pt x="55" y="1"/>
                    <a:pt x="56" y="1"/>
                    <a:pt x="56" y="1"/>
                  </a:cubicBezTo>
                  <a:cubicBezTo>
                    <a:pt x="57" y="1"/>
                    <a:pt x="58" y="1"/>
                    <a:pt x="58" y="1"/>
                  </a:cubicBezTo>
                  <a:cubicBezTo>
                    <a:pt x="59" y="1"/>
                    <a:pt x="59" y="1"/>
                    <a:pt x="60" y="1"/>
                  </a:cubicBezTo>
                  <a:cubicBezTo>
                    <a:pt x="61" y="1"/>
                    <a:pt x="61" y="2"/>
                    <a:pt x="62" y="2"/>
                  </a:cubicBezTo>
                  <a:cubicBezTo>
                    <a:pt x="62" y="2"/>
                    <a:pt x="63" y="1"/>
                    <a:pt x="64" y="1"/>
                  </a:cubicBezTo>
                  <a:cubicBezTo>
                    <a:pt x="64" y="1"/>
                    <a:pt x="65" y="2"/>
                    <a:pt x="66" y="2"/>
                  </a:cubicBezTo>
                  <a:cubicBezTo>
                    <a:pt x="67" y="2"/>
                    <a:pt x="67" y="2"/>
                    <a:pt x="67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8" y="1"/>
                    <a:pt x="68" y="1"/>
                    <a:pt x="68" y="1"/>
                  </a:cubicBezTo>
                  <a:cubicBezTo>
                    <a:pt x="68" y="1"/>
                    <a:pt x="69" y="1"/>
                    <a:pt x="69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3" y="2"/>
                    <a:pt x="73" y="2"/>
                    <a:pt x="73" y="2"/>
                  </a:cubicBezTo>
                  <a:cubicBezTo>
                    <a:pt x="75" y="2"/>
                    <a:pt x="75" y="2"/>
                    <a:pt x="75" y="2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4" y="1"/>
                    <a:pt x="75" y="0"/>
                    <a:pt x="75" y="0"/>
                  </a:cubicBezTo>
                  <a:cubicBezTo>
                    <a:pt x="77" y="1"/>
                    <a:pt x="77" y="1"/>
                    <a:pt x="77" y="1"/>
                  </a:cubicBezTo>
                  <a:cubicBezTo>
                    <a:pt x="75" y="2"/>
                    <a:pt x="75" y="2"/>
                    <a:pt x="75" y="2"/>
                  </a:cubicBezTo>
                  <a:cubicBezTo>
                    <a:pt x="76" y="2"/>
                    <a:pt x="76" y="2"/>
                    <a:pt x="77" y="2"/>
                  </a:cubicBezTo>
                  <a:cubicBezTo>
                    <a:pt x="79" y="2"/>
                    <a:pt x="79" y="2"/>
                    <a:pt x="79" y="2"/>
                  </a:cubicBezTo>
                  <a:cubicBezTo>
                    <a:pt x="79" y="1"/>
                    <a:pt x="80" y="1"/>
                    <a:pt x="81" y="1"/>
                  </a:cubicBezTo>
                  <a:cubicBezTo>
                    <a:pt x="81" y="1"/>
                    <a:pt x="82" y="2"/>
                    <a:pt x="83" y="2"/>
                  </a:cubicBezTo>
                  <a:cubicBezTo>
                    <a:pt x="83" y="2"/>
                    <a:pt x="84" y="2"/>
                    <a:pt x="84" y="2"/>
                  </a:cubicBezTo>
                  <a:cubicBezTo>
                    <a:pt x="86" y="2"/>
                    <a:pt x="86" y="2"/>
                    <a:pt x="86" y="2"/>
                  </a:cubicBezTo>
                  <a:cubicBezTo>
                    <a:pt x="87" y="2"/>
                    <a:pt x="88" y="1"/>
                    <a:pt x="88" y="1"/>
                  </a:cubicBezTo>
                  <a:cubicBezTo>
                    <a:pt x="89" y="1"/>
                    <a:pt x="90" y="2"/>
                    <a:pt x="90" y="2"/>
                  </a:cubicBezTo>
                  <a:cubicBezTo>
                    <a:pt x="90" y="2"/>
                    <a:pt x="92" y="1"/>
                    <a:pt x="92" y="1"/>
                  </a:cubicBezTo>
                  <a:cubicBezTo>
                    <a:pt x="94" y="2"/>
                    <a:pt x="94" y="2"/>
                    <a:pt x="94" y="2"/>
                  </a:cubicBezTo>
                  <a:cubicBezTo>
                    <a:pt x="92" y="2"/>
                    <a:pt x="92" y="2"/>
                    <a:pt x="92" y="2"/>
                  </a:cubicBezTo>
                  <a:cubicBezTo>
                    <a:pt x="94" y="3"/>
                    <a:pt x="94" y="3"/>
                    <a:pt x="94" y="3"/>
                  </a:cubicBezTo>
                  <a:cubicBezTo>
                    <a:pt x="94" y="3"/>
                    <a:pt x="95" y="3"/>
                    <a:pt x="95" y="3"/>
                  </a:cubicBezTo>
                  <a:cubicBezTo>
                    <a:pt x="96" y="4"/>
                    <a:pt x="97" y="4"/>
                    <a:pt x="97" y="4"/>
                  </a:cubicBezTo>
                  <a:cubicBezTo>
                    <a:pt x="99" y="3"/>
                    <a:pt x="99" y="3"/>
                    <a:pt x="99" y="3"/>
                  </a:cubicBezTo>
                  <a:cubicBezTo>
                    <a:pt x="97" y="3"/>
                    <a:pt x="97" y="3"/>
                    <a:pt x="97" y="3"/>
                  </a:cubicBezTo>
                  <a:cubicBezTo>
                    <a:pt x="96" y="2"/>
                    <a:pt x="96" y="2"/>
                    <a:pt x="96" y="2"/>
                  </a:cubicBezTo>
                  <a:cubicBezTo>
                    <a:pt x="96" y="2"/>
                    <a:pt x="97" y="2"/>
                    <a:pt x="98" y="2"/>
                  </a:cubicBezTo>
                  <a:cubicBezTo>
                    <a:pt x="98" y="2"/>
                    <a:pt x="99" y="1"/>
                    <a:pt x="100" y="1"/>
                  </a:cubicBezTo>
                  <a:cubicBezTo>
                    <a:pt x="100" y="1"/>
                    <a:pt x="101" y="1"/>
                    <a:pt x="101" y="1"/>
                  </a:cubicBezTo>
                  <a:cubicBezTo>
                    <a:pt x="103" y="1"/>
                    <a:pt x="103" y="1"/>
                    <a:pt x="103" y="1"/>
                  </a:cubicBezTo>
                  <a:cubicBezTo>
                    <a:pt x="101" y="2"/>
                    <a:pt x="101" y="2"/>
                    <a:pt x="101" y="2"/>
                  </a:cubicBezTo>
                  <a:cubicBezTo>
                    <a:pt x="102" y="2"/>
                    <a:pt x="104" y="3"/>
                    <a:pt x="105" y="3"/>
                  </a:cubicBezTo>
                  <a:cubicBezTo>
                    <a:pt x="105" y="3"/>
                    <a:pt x="106" y="3"/>
                    <a:pt x="107" y="4"/>
                  </a:cubicBezTo>
                  <a:cubicBezTo>
                    <a:pt x="105" y="4"/>
                    <a:pt x="105" y="4"/>
                    <a:pt x="105" y="4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6" y="6"/>
                    <a:pt x="106" y="6"/>
                    <a:pt x="106" y="6"/>
                  </a:cubicBezTo>
                  <a:cubicBezTo>
                    <a:pt x="107" y="6"/>
                    <a:pt x="108" y="5"/>
                    <a:pt x="108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8" y="4"/>
                    <a:pt x="108" y="4"/>
                    <a:pt x="108" y="4"/>
                  </a:cubicBezTo>
                  <a:cubicBezTo>
                    <a:pt x="107" y="4"/>
                    <a:pt x="107" y="4"/>
                    <a:pt x="107" y="4"/>
                  </a:cubicBezTo>
                  <a:cubicBezTo>
                    <a:pt x="109" y="3"/>
                    <a:pt x="109" y="3"/>
                    <a:pt x="109" y="3"/>
                  </a:cubicBezTo>
                  <a:cubicBezTo>
                    <a:pt x="111" y="3"/>
                    <a:pt x="111" y="3"/>
                    <a:pt x="111" y="3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2" y="2"/>
                    <a:pt x="113" y="2"/>
                  </a:cubicBezTo>
                  <a:cubicBezTo>
                    <a:pt x="113" y="2"/>
                    <a:pt x="114" y="2"/>
                    <a:pt x="115" y="2"/>
                  </a:cubicBezTo>
                  <a:cubicBezTo>
                    <a:pt x="115" y="1"/>
                    <a:pt x="116" y="1"/>
                    <a:pt x="117" y="1"/>
                  </a:cubicBezTo>
                  <a:cubicBezTo>
                    <a:pt x="118" y="2"/>
                    <a:pt x="118" y="2"/>
                    <a:pt x="118" y="2"/>
                  </a:cubicBezTo>
                  <a:cubicBezTo>
                    <a:pt x="120" y="1"/>
                    <a:pt x="120" y="1"/>
                    <a:pt x="120" y="1"/>
                  </a:cubicBezTo>
                  <a:cubicBezTo>
                    <a:pt x="122" y="2"/>
                    <a:pt x="122" y="2"/>
                    <a:pt x="122" y="2"/>
                  </a:cubicBezTo>
                  <a:cubicBezTo>
                    <a:pt x="120" y="2"/>
                    <a:pt x="120" y="2"/>
                    <a:pt x="120" y="2"/>
                  </a:cubicBezTo>
                  <a:cubicBezTo>
                    <a:pt x="121" y="2"/>
                    <a:pt x="121" y="3"/>
                    <a:pt x="122" y="3"/>
                  </a:cubicBezTo>
                  <a:cubicBezTo>
                    <a:pt x="122" y="3"/>
                    <a:pt x="123" y="2"/>
                    <a:pt x="124" y="2"/>
                  </a:cubicBezTo>
                  <a:cubicBezTo>
                    <a:pt x="124" y="2"/>
                    <a:pt x="125" y="3"/>
                    <a:pt x="126" y="3"/>
                  </a:cubicBezTo>
                  <a:cubicBezTo>
                    <a:pt x="126" y="3"/>
                    <a:pt x="127" y="2"/>
                    <a:pt x="128" y="2"/>
                  </a:cubicBezTo>
                  <a:cubicBezTo>
                    <a:pt x="128" y="2"/>
                    <a:pt x="129" y="3"/>
                    <a:pt x="129" y="3"/>
                  </a:cubicBezTo>
                  <a:cubicBezTo>
                    <a:pt x="131" y="2"/>
                    <a:pt x="131" y="2"/>
                    <a:pt x="131" y="2"/>
                  </a:cubicBezTo>
                  <a:cubicBezTo>
                    <a:pt x="130" y="2"/>
                    <a:pt x="130" y="2"/>
                    <a:pt x="130" y="2"/>
                  </a:cubicBezTo>
                  <a:cubicBezTo>
                    <a:pt x="132" y="1"/>
                    <a:pt x="132" y="1"/>
                    <a:pt x="132" y="1"/>
                  </a:cubicBezTo>
                  <a:cubicBezTo>
                    <a:pt x="132" y="1"/>
                    <a:pt x="133" y="2"/>
                    <a:pt x="133" y="2"/>
                  </a:cubicBezTo>
                  <a:cubicBezTo>
                    <a:pt x="134" y="2"/>
                    <a:pt x="135" y="1"/>
                    <a:pt x="135" y="1"/>
                  </a:cubicBezTo>
                  <a:cubicBezTo>
                    <a:pt x="136" y="1"/>
                    <a:pt x="137" y="1"/>
                    <a:pt x="137" y="1"/>
                  </a:cubicBezTo>
                  <a:cubicBezTo>
                    <a:pt x="138" y="1"/>
                    <a:pt x="139" y="1"/>
                    <a:pt x="139" y="1"/>
                  </a:cubicBezTo>
                  <a:cubicBezTo>
                    <a:pt x="140" y="1"/>
                    <a:pt x="140" y="1"/>
                    <a:pt x="141" y="1"/>
                  </a:cubicBezTo>
                  <a:cubicBezTo>
                    <a:pt x="142" y="1"/>
                    <a:pt x="142" y="1"/>
                    <a:pt x="143" y="1"/>
                  </a:cubicBezTo>
                  <a:cubicBezTo>
                    <a:pt x="143" y="1"/>
                    <a:pt x="144" y="1"/>
                    <a:pt x="145" y="1"/>
                  </a:cubicBezTo>
                  <a:cubicBezTo>
                    <a:pt x="145" y="1"/>
                    <a:pt x="146" y="1"/>
                    <a:pt x="147" y="1"/>
                  </a:cubicBezTo>
                  <a:cubicBezTo>
                    <a:pt x="147" y="1"/>
                    <a:pt x="148" y="1"/>
                    <a:pt x="148" y="1"/>
                  </a:cubicBezTo>
                  <a:cubicBezTo>
                    <a:pt x="149" y="1"/>
                    <a:pt x="150" y="1"/>
                    <a:pt x="150" y="1"/>
                  </a:cubicBezTo>
                  <a:cubicBezTo>
                    <a:pt x="151" y="1"/>
                    <a:pt x="151" y="2"/>
                    <a:pt x="152" y="2"/>
                  </a:cubicBezTo>
                  <a:cubicBezTo>
                    <a:pt x="154" y="2"/>
                    <a:pt x="154" y="2"/>
                    <a:pt x="154" y="2"/>
                  </a:cubicBezTo>
                  <a:cubicBezTo>
                    <a:pt x="154" y="1"/>
                    <a:pt x="155" y="1"/>
                    <a:pt x="156" y="1"/>
                  </a:cubicBezTo>
                  <a:cubicBezTo>
                    <a:pt x="156" y="1"/>
                    <a:pt x="157" y="2"/>
                    <a:pt x="158" y="2"/>
                  </a:cubicBezTo>
                  <a:cubicBezTo>
                    <a:pt x="158" y="2"/>
                    <a:pt x="159" y="1"/>
                    <a:pt x="160" y="1"/>
                  </a:cubicBezTo>
                  <a:cubicBezTo>
                    <a:pt x="160" y="1"/>
                    <a:pt x="161" y="2"/>
                    <a:pt x="162" y="2"/>
                  </a:cubicBezTo>
                  <a:cubicBezTo>
                    <a:pt x="162" y="2"/>
                    <a:pt x="163" y="1"/>
                    <a:pt x="164" y="1"/>
                  </a:cubicBezTo>
                  <a:cubicBezTo>
                    <a:pt x="164" y="1"/>
                    <a:pt x="165" y="2"/>
                    <a:pt x="165" y="2"/>
                  </a:cubicBezTo>
                  <a:cubicBezTo>
                    <a:pt x="166" y="2"/>
                    <a:pt x="167" y="1"/>
                    <a:pt x="167" y="1"/>
                  </a:cubicBezTo>
                  <a:cubicBezTo>
                    <a:pt x="169" y="2"/>
                    <a:pt x="169" y="2"/>
                    <a:pt x="169" y="2"/>
                  </a:cubicBezTo>
                  <a:cubicBezTo>
                    <a:pt x="167" y="2"/>
                    <a:pt x="167" y="2"/>
                    <a:pt x="167" y="2"/>
                  </a:cubicBezTo>
                  <a:cubicBezTo>
                    <a:pt x="165" y="3"/>
                    <a:pt x="165" y="3"/>
                    <a:pt x="165" y="3"/>
                  </a:cubicBezTo>
                  <a:cubicBezTo>
                    <a:pt x="167" y="3"/>
                    <a:pt x="167" y="3"/>
                    <a:pt x="167" y="3"/>
                  </a:cubicBezTo>
                  <a:cubicBezTo>
                    <a:pt x="167" y="3"/>
                    <a:pt x="168" y="3"/>
                    <a:pt x="169" y="3"/>
                  </a:cubicBezTo>
                  <a:cubicBezTo>
                    <a:pt x="170" y="3"/>
                    <a:pt x="170" y="3"/>
                    <a:pt x="171" y="3"/>
                  </a:cubicBezTo>
                  <a:cubicBezTo>
                    <a:pt x="171" y="3"/>
                    <a:pt x="172" y="3"/>
                    <a:pt x="173" y="3"/>
                  </a:cubicBezTo>
                  <a:cubicBezTo>
                    <a:pt x="175" y="2"/>
                    <a:pt x="175" y="2"/>
                    <a:pt x="175" y="2"/>
                  </a:cubicBezTo>
                  <a:cubicBezTo>
                    <a:pt x="173" y="2"/>
                    <a:pt x="173" y="2"/>
                    <a:pt x="173" y="2"/>
                  </a:cubicBezTo>
                  <a:cubicBezTo>
                    <a:pt x="173" y="2"/>
                    <a:pt x="174" y="1"/>
                    <a:pt x="175" y="1"/>
                  </a:cubicBezTo>
                  <a:cubicBezTo>
                    <a:pt x="175" y="1"/>
                    <a:pt x="176" y="2"/>
                    <a:pt x="177" y="2"/>
                  </a:cubicBezTo>
                  <a:cubicBezTo>
                    <a:pt x="179" y="1"/>
                    <a:pt x="179" y="1"/>
                    <a:pt x="179" y="1"/>
                  </a:cubicBezTo>
                  <a:cubicBezTo>
                    <a:pt x="180" y="2"/>
                    <a:pt x="180" y="2"/>
                    <a:pt x="180" y="2"/>
                  </a:cubicBezTo>
                  <a:cubicBezTo>
                    <a:pt x="178" y="2"/>
                    <a:pt x="178" y="2"/>
                    <a:pt x="178" y="2"/>
                  </a:cubicBezTo>
                  <a:cubicBezTo>
                    <a:pt x="180" y="3"/>
                    <a:pt x="180" y="3"/>
                    <a:pt x="180" y="3"/>
                  </a:cubicBezTo>
                  <a:cubicBezTo>
                    <a:pt x="181" y="3"/>
                    <a:pt x="182" y="3"/>
                    <a:pt x="182" y="2"/>
                  </a:cubicBezTo>
                  <a:cubicBezTo>
                    <a:pt x="183" y="2"/>
                    <a:pt x="183" y="2"/>
                    <a:pt x="184" y="2"/>
                  </a:cubicBezTo>
                  <a:cubicBezTo>
                    <a:pt x="185" y="2"/>
                    <a:pt x="185" y="2"/>
                    <a:pt x="186" y="1"/>
                  </a:cubicBezTo>
                  <a:cubicBezTo>
                    <a:pt x="187" y="1"/>
                    <a:pt x="187" y="1"/>
                    <a:pt x="188" y="1"/>
                  </a:cubicBezTo>
                  <a:cubicBezTo>
                    <a:pt x="188" y="1"/>
                    <a:pt x="189" y="1"/>
                    <a:pt x="190" y="1"/>
                  </a:cubicBezTo>
                  <a:cubicBezTo>
                    <a:pt x="190" y="1"/>
                    <a:pt x="191" y="1"/>
                    <a:pt x="192" y="1"/>
                  </a:cubicBezTo>
                  <a:cubicBezTo>
                    <a:pt x="192" y="1"/>
                    <a:pt x="193" y="1"/>
                    <a:pt x="194" y="2"/>
                  </a:cubicBezTo>
                  <a:cubicBezTo>
                    <a:pt x="194" y="2"/>
                    <a:pt x="195" y="1"/>
                    <a:pt x="195" y="1"/>
                  </a:cubicBezTo>
                  <a:cubicBezTo>
                    <a:pt x="196" y="1"/>
                    <a:pt x="197" y="2"/>
                    <a:pt x="197" y="2"/>
                  </a:cubicBezTo>
                  <a:cubicBezTo>
                    <a:pt x="198" y="2"/>
                    <a:pt x="199" y="1"/>
                    <a:pt x="199" y="1"/>
                  </a:cubicBezTo>
                  <a:cubicBezTo>
                    <a:pt x="201" y="2"/>
                    <a:pt x="201" y="2"/>
                    <a:pt x="201" y="2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201" y="3"/>
                    <a:pt x="201" y="3"/>
                    <a:pt x="201" y="3"/>
                  </a:cubicBezTo>
                  <a:cubicBezTo>
                    <a:pt x="203" y="2"/>
                    <a:pt x="203" y="2"/>
                    <a:pt x="203" y="2"/>
                  </a:cubicBezTo>
                  <a:cubicBezTo>
                    <a:pt x="203" y="2"/>
                    <a:pt x="204" y="3"/>
                    <a:pt x="205" y="3"/>
                  </a:cubicBezTo>
                  <a:cubicBezTo>
                    <a:pt x="207" y="2"/>
                    <a:pt x="207" y="2"/>
                    <a:pt x="207" y="2"/>
                  </a:cubicBezTo>
                  <a:cubicBezTo>
                    <a:pt x="205" y="2"/>
                    <a:pt x="205" y="2"/>
                    <a:pt x="205" y="2"/>
                  </a:cubicBezTo>
                  <a:cubicBezTo>
                    <a:pt x="204" y="2"/>
                    <a:pt x="203" y="2"/>
                    <a:pt x="203" y="2"/>
                  </a:cubicBezTo>
                  <a:cubicBezTo>
                    <a:pt x="201" y="2"/>
                    <a:pt x="201" y="2"/>
                    <a:pt x="201" y="2"/>
                  </a:cubicBezTo>
                  <a:cubicBezTo>
                    <a:pt x="203" y="1"/>
                    <a:pt x="203" y="1"/>
                    <a:pt x="203" y="1"/>
                  </a:cubicBezTo>
                  <a:cubicBezTo>
                    <a:pt x="205" y="1"/>
                    <a:pt x="205" y="1"/>
                    <a:pt x="205" y="1"/>
                  </a:cubicBezTo>
                  <a:cubicBezTo>
                    <a:pt x="205" y="1"/>
                    <a:pt x="206" y="1"/>
                    <a:pt x="207" y="1"/>
                  </a:cubicBezTo>
                  <a:cubicBezTo>
                    <a:pt x="207" y="1"/>
                    <a:pt x="208" y="2"/>
                    <a:pt x="209" y="2"/>
                  </a:cubicBezTo>
                  <a:cubicBezTo>
                    <a:pt x="211" y="1"/>
                    <a:pt x="211" y="1"/>
                    <a:pt x="211" y="1"/>
                  </a:cubicBezTo>
                  <a:cubicBezTo>
                    <a:pt x="211" y="1"/>
                    <a:pt x="212" y="1"/>
                    <a:pt x="212" y="1"/>
                  </a:cubicBezTo>
                  <a:cubicBezTo>
                    <a:pt x="213" y="1"/>
                    <a:pt x="214" y="1"/>
                    <a:pt x="214" y="1"/>
                  </a:cubicBezTo>
                  <a:cubicBezTo>
                    <a:pt x="215" y="1"/>
                    <a:pt x="216" y="1"/>
                    <a:pt x="216" y="1"/>
                  </a:cubicBezTo>
                  <a:cubicBezTo>
                    <a:pt x="217" y="1"/>
                    <a:pt x="218" y="1"/>
                    <a:pt x="218" y="1"/>
                  </a:cubicBezTo>
                  <a:cubicBezTo>
                    <a:pt x="220" y="2"/>
                    <a:pt x="220" y="2"/>
                    <a:pt x="220" y="2"/>
                  </a:cubicBezTo>
                  <a:cubicBezTo>
                    <a:pt x="220" y="2"/>
                    <a:pt x="221" y="2"/>
                    <a:pt x="222" y="2"/>
                  </a:cubicBezTo>
                  <a:cubicBezTo>
                    <a:pt x="224" y="2"/>
                    <a:pt x="224" y="2"/>
                    <a:pt x="224" y="2"/>
                  </a:cubicBezTo>
                  <a:cubicBezTo>
                    <a:pt x="222" y="1"/>
                    <a:pt x="222" y="1"/>
                    <a:pt x="222" y="1"/>
                  </a:cubicBezTo>
                  <a:cubicBezTo>
                    <a:pt x="222" y="1"/>
                    <a:pt x="223" y="1"/>
                    <a:pt x="224" y="1"/>
                  </a:cubicBezTo>
                  <a:cubicBezTo>
                    <a:pt x="224" y="1"/>
                    <a:pt x="225" y="1"/>
                    <a:pt x="226" y="1"/>
                  </a:cubicBezTo>
                  <a:cubicBezTo>
                    <a:pt x="226" y="1"/>
                    <a:pt x="227" y="1"/>
                    <a:pt x="227" y="1"/>
                  </a:cubicBezTo>
                  <a:cubicBezTo>
                    <a:pt x="228" y="1"/>
                    <a:pt x="229" y="1"/>
                    <a:pt x="229" y="1"/>
                  </a:cubicBezTo>
                  <a:cubicBezTo>
                    <a:pt x="230" y="1"/>
                    <a:pt x="231" y="1"/>
                    <a:pt x="231" y="1"/>
                  </a:cubicBezTo>
                  <a:cubicBezTo>
                    <a:pt x="232" y="1"/>
                    <a:pt x="232" y="1"/>
                    <a:pt x="233" y="2"/>
                  </a:cubicBezTo>
                  <a:cubicBezTo>
                    <a:pt x="234" y="2"/>
                    <a:pt x="234" y="1"/>
                    <a:pt x="235" y="1"/>
                  </a:cubicBezTo>
                  <a:cubicBezTo>
                    <a:pt x="237" y="2"/>
                    <a:pt x="237" y="2"/>
                    <a:pt x="237" y="2"/>
                  </a:cubicBezTo>
                  <a:cubicBezTo>
                    <a:pt x="237" y="1"/>
                    <a:pt x="238" y="1"/>
                    <a:pt x="239" y="1"/>
                  </a:cubicBezTo>
                  <a:cubicBezTo>
                    <a:pt x="239" y="1"/>
                    <a:pt x="240" y="1"/>
                    <a:pt x="241" y="1"/>
                  </a:cubicBezTo>
                  <a:cubicBezTo>
                    <a:pt x="242" y="1"/>
                    <a:pt x="243" y="1"/>
                    <a:pt x="244" y="2"/>
                  </a:cubicBezTo>
                  <a:cubicBezTo>
                    <a:pt x="244" y="2"/>
                    <a:pt x="243" y="2"/>
                    <a:pt x="242" y="2"/>
                  </a:cubicBezTo>
                  <a:cubicBezTo>
                    <a:pt x="240" y="3"/>
                    <a:pt x="240" y="3"/>
                    <a:pt x="240" y="3"/>
                  </a:cubicBezTo>
                  <a:cubicBezTo>
                    <a:pt x="242" y="3"/>
                    <a:pt x="242" y="3"/>
                    <a:pt x="242" y="3"/>
                  </a:cubicBezTo>
                  <a:cubicBezTo>
                    <a:pt x="243" y="3"/>
                    <a:pt x="244" y="3"/>
                    <a:pt x="244" y="3"/>
                  </a:cubicBezTo>
                  <a:cubicBezTo>
                    <a:pt x="246" y="3"/>
                    <a:pt x="246" y="3"/>
                    <a:pt x="246" y="3"/>
                  </a:cubicBezTo>
                  <a:cubicBezTo>
                    <a:pt x="247" y="3"/>
                    <a:pt x="247" y="4"/>
                    <a:pt x="248" y="4"/>
                  </a:cubicBezTo>
                  <a:cubicBezTo>
                    <a:pt x="250" y="3"/>
                    <a:pt x="250" y="3"/>
                    <a:pt x="250" y="3"/>
                  </a:cubicBezTo>
                  <a:cubicBezTo>
                    <a:pt x="248" y="3"/>
                    <a:pt x="248" y="3"/>
                    <a:pt x="248" y="3"/>
                  </a:cubicBezTo>
                  <a:cubicBezTo>
                    <a:pt x="250" y="2"/>
                    <a:pt x="250" y="2"/>
                    <a:pt x="250" y="2"/>
                  </a:cubicBezTo>
                  <a:cubicBezTo>
                    <a:pt x="248" y="2"/>
                    <a:pt x="248" y="2"/>
                    <a:pt x="248" y="2"/>
                  </a:cubicBezTo>
                  <a:cubicBezTo>
                    <a:pt x="249" y="2"/>
                    <a:pt x="249" y="1"/>
                    <a:pt x="250" y="1"/>
                  </a:cubicBezTo>
                  <a:cubicBezTo>
                    <a:pt x="251" y="1"/>
                    <a:pt x="251" y="2"/>
                    <a:pt x="252" y="2"/>
                  </a:cubicBezTo>
                  <a:cubicBezTo>
                    <a:pt x="254" y="1"/>
                    <a:pt x="254" y="1"/>
                    <a:pt x="254" y="1"/>
                  </a:cubicBezTo>
                  <a:cubicBezTo>
                    <a:pt x="256" y="2"/>
                    <a:pt x="256" y="2"/>
                    <a:pt x="256" y="2"/>
                  </a:cubicBezTo>
                  <a:cubicBezTo>
                    <a:pt x="254" y="2"/>
                    <a:pt x="254" y="2"/>
                    <a:pt x="254" y="2"/>
                  </a:cubicBezTo>
                  <a:cubicBezTo>
                    <a:pt x="255" y="3"/>
                    <a:pt x="255" y="3"/>
                    <a:pt x="255" y="3"/>
                  </a:cubicBezTo>
                  <a:cubicBezTo>
                    <a:pt x="256" y="3"/>
                    <a:pt x="257" y="2"/>
                    <a:pt x="257" y="2"/>
                  </a:cubicBezTo>
                  <a:cubicBezTo>
                    <a:pt x="258" y="2"/>
                    <a:pt x="259" y="2"/>
                    <a:pt x="259" y="2"/>
                  </a:cubicBezTo>
                  <a:cubicBezTo>
                    <a:pt x="260" y="2"/>
                    <a:pt x="261" y="2"/>
                    <a:pt x="261" y="1"/>
                  </a:cubicBezTo>
                  <a:cubicBezTo>
                    <a:pt x="262" y="1"/>
                    <a:pt x="263" y="1"/>
                    <a:pt x="263" y="1"/>
                  </a:cubicBezTo>
                  <a:cubicBezTo>
                    <a:pt x="264" y="1"/>
                    <a:pt x="264" y="1"/>
                    <a:pt x="265" y="1"/>
                  </a:cubicBezTo>
                  <a:cubicBezTo>
                    <a:pt x="267" y="1"/>
                    <a:pt x="267" y="1"/>
                    <a:pt x="267" y="1"/>
                  </a:cubicBezTo>
                  <a:cubicBezTo>
                    <a:pt x="269" y="1"/>
                    <a:pt x="269" y="1"/>
                    <a:pt x="269" y="1"/>
                  </a:cubicBezTo>
                  <a:cubicBezTo>
                    <a:pt x="267" y="2"/>
                    <a:pt x="267" y="2"/>
                    <a:pt x="267" y="2"/>
                  </a:cubicBezTo>
                  <a:cubicBezTo>
                    <a:pt x="267" y="2"/>
                    <a:pt x="268" y="3"/>
                    <a:pt x="269" y="3"/>
                  </a:cubicBezTo>
                  <a:cubicBezTo>
                    <a:pt x="269" y="3"/>
                    <a:pt x="270" y="2"/>
                    <a:pt x="271" y="2"/>
                  </a:cubicBezTo>
                  <a:cubicBezTo>
                    <a:pt x="271" y="2"/>
                    <a:pt x="272" y="3"/>
                    <a:pt x="272" y="3"/>
                  </a:cubicBezTo>
                  <a:cubicBezTo>
                    <a:pt x="274" y="2"/>
                    <a:pt x="274" y="2"/>
                    <a:pt x="274" y="2"/>
                  </a:cubicBezTo>
                  <a:cubicBezTo>
                    <a:pt x="273" y="2"/>
                    <a:pt x="273" y="2"/>
                    <a:pt x="273" y="2"/>
                  </a:cubicBezTo>
                  <a:cubicBezTo>
                    <a:pt x="274" y="1"/>
                    <a:pt x="274" y="1"/>
                    <a:pt x="274" y="1"/>
                  </a:cubicBezTo>
                  <a:cubicBezTo>
                    <a:pt x="275" y="1"/>
                    <a:pt x="276" y="2"/>
                    <a:pt x="276" y="2"/>
                  </a:cubicBezTo>
                  <a:cubicBezTo>
                    <a:pt x="277" y="1"/>
                    <a:pt x="278" y="1"/>
                    <a:pt x="278" y="1"/>
                  </a:cubicBezTo>
                  <a:cubicBezTo>
                    <a:pt x="279" y="1"/>
                    <a:pt x="280" y="1"/>
                    <a:pt x="280" y="1"/>
                  </a:cubicBezTo>
                  <a:cubicBezTo>
                    <a:pt x="282" y="1"/>
                    <a:pt x="282" y="1"/>
                    <a:pt x="282" y="1"/>
                  </a:cubicBezTo>
                  <a:cubicBezTo>
                    <a:pt x="284" y="2"/>
                    <a:pt x="284" y="2"/>
                    <a:pt x="284" y="2"/>
                  </a:cubicBezTo>
                  <a:cubicBezTo>
                    <a:pt x="286" y="1"/>
                    <a:pt x="286" y="1"/>
                    <a:pt x="286" y="1"/>
                  </a:cubicBezTo>
                  <a:cubicBezTo>
                    <a:pt x="286" y="1"/>
                    <a:pt x="287" y="1"/>
                    <a:pt x="288" y="1"/>
                  </a:cubicBezTo>
                  <a:cubicBezTo>
                    <a:pt x="288" y="1"/>
                    <a:pt x="289" y="1"/>
                    <a:pt x="289" y="1"/>
                  </a:cubicBezTo>
                  <a:cubicBezTo>
                    <a:pt x="290" y="1"/>
                    <a:pt x="291" y="1"/>
                    <a:pt x="291" y="1"/>
                  </a:cubicBezTo>
                  <a:cubicBezTo>
                    <a:pt x="292" y="1"/>
                    <a:pt x="293" y="1"/>
                    <a:pt x="293" y="1"/>
                  </a:cubicBezTo>
                  <a:cubicBezTo>
                    <a:pt x="294" y="1"/>
                    <a:pt x="295" y="1"/>
                    <a:pt x="295" y="1"/>
                  </a:cubicBezTo>
                  <a:cubicBezTo>
                    <a:pt x="296" y="1"/>
                    <a:pt x="296" y="1"/>
                    <a:pt x="297" y="1"/>
                  </a:cubicBezTo>
                  <a:cubicBezTo>
                    <a:pt x="298" y="1"/>
                    <a:pt x="298" y="1"/>
                    <a:pt x="299" y="1"/>
                  </a:cubicBezTo>
                  <a:cubicBezTo>
                    <a:pt x="300" y="1"/>
                    <a:pt x="300" y="1"/>
                    <a:pt x="301" y="1"/>
                  </a:cubicBezTo>
                  <a:cubicBezTo>
                    <a:pt x="301" y="1"/>
                    <a:pt x="302" y="1"/>
                    <a:pt x="303" y="1"/>
                  </a:cubicBezTo>
                  <a:cubicBezTo>
                    <a:pt x="303" y="1"/>
                    <a:pt x="304" y="1"/>
                    <a:pt x="305" y="1"/>
                  </a:cubicBezTo>
                  <a:cubicBezTo>
                    <a:pt x="305" y="1"/>
                    <a:pt x="306" y="1"/>
                    <a:pt x="306" y="1"/>
                  </a:cubicBezTo>
                  <a:cubicBezTo>
                    <a:pt x="307" y="1"/>
                    <a:pt x="308" y="1"/>
                    <a:pt x="308" y="1"/>
                  </a:cubicBezTo>
                  <a:cubicBezTo>
                    <a:pt x="309" y="1"/>
                    <a:pt x="310" y="1"/>
                    <a:pt x="310" y="1"/>
                  </a:cubicBezTo>
                  <a:cubicBezTo>
                    <a:pt x="311" y="1"/>
                    <a:pt x="311" y="1"/>
                    <a:pt x="312" y="2"/>
                  </a:cubicBezTo>
                  <a:cubicBezTo>
                    <a:pt x="313" y="2"/>
                    <a:pt x="313" y="1"/>
                    <a:pt x="314" y="1"/>
                  </a:cubicBezTo>
                  <a:cubicBezTo>
                    <a:pt x="315" y="1"/>
                    <a:pt x="315" y="2"/>
                    <a:pt x="316" y="2"/>
                  </a:cubicBezTo>
                  <a:cubicBezTo>
                    <a:pt x="316" y="2"/>
                    <a:pt x="317" y="1"/>
                    <a:pt x="318" y="1"/>
                  </a:cubicBezTo>
                  <a:cubicBezTo>
                    <a:pt x="320" y="2"/>
                    <a:pt x="320" y="2"/>
                    <a:pt x="320" y="2"/>
                  </a:cubicBezTo>
                  <a:cubicBezTo>
                    <a:pt x="318" y="2"/>
                    <a:pt x="318" y="2"/>
                    <a:pt x="318" y="2"/>
                  </a:cubicBezTo>
                  <a:cubicBezTo>
                    <a:pt x="319" y="3"/>
                    <a:pt x="319" y="3"/>
                    <a:pt x="319" y="3"/>
                  </a:cubicBezTo>
                  <a:cubicBezTo>
                    <a:pt x="321" y="2"/>
                    <a:pt x="321" y="2"/>
                    <a:pt x="321" y="2"/>
                  </a:cubicBezTo>
                  <a:cubicBezTo>
                    <a:pt x="323" y="2"/>
                    <a:pt x="323" y="2"/>
                    <a:pt x="323" y="2"/>
                  </a:cubicBezTo>
                  <a:cubicBezTo>
                    <a:pt x="321" y="1"/>
                    <a:pt x="321" y="1"/>
                    <a:pt x="321" y="1"/>
                  </a:cubicBezTo>
                  <a:cubicBezTo>
                    <a:pt x="322" y="1"/>
                    <a:pt x="323" y="1"/>
                    <a:pt x="323" y="1"/>
                  </a:cubicBezTo>
                  <a:cubicBezTo>
                    <a:pt x="325" y="1"/>
                    <a:pt x="325" y="1"/>
                    <a:pt x="325" y="1"/>
                  </a:cubicBezTo>
                  <a:cubicBezTo>
                    <a:pt x="327" y="2"/>
                    <a:pt x="327" y="2"/>
                    <a:pt x="327" y="2"/>
                  </a:cubicBezTo>
                  <a:cubicBezTo>
                    <a:pt x="325" y="2"/>
                    <a:pt x="325" y="2"/>
                    <a:pt x="325" y="2"/>
                  </a:cubicBezTo>
                  <a:cubicBezTo>
                    <a:pt x="326" y="2"/>
                    <a:pt x="326" y="3"/>
                    <a:pt x="327" y="3"/>
                  </a:cubicBezTo>
                  <a:cubicBezTo>
                    <a:pt x="327" y="3"/>
                    <a:pt x="328" y="2"/>
                    <a:pt x="329" y="2"/>
                  </a:cubicBezTo>
                  <a:cubicBezTo>
                    <a:pt x="329" y="2"/>
                    <a:pt x="330" y="3"/>
                    <a:pt x="331" y="3"/>
                  </a:cubicBezTo>
                  <a:cubicBezTo>
                    <a:pt x="331" y="3"/>
                    <a:pt x="332" y="2"/>
                    <a:pt x="333" y="2"/>
                  </a:cubicBezTo>
                  <a:cubicBezTo>
                    <a:pt x="333" y="2"/>
                    <a:pt x="334" y="2"/>
                    <a:pt x="335" y="2"/>
                  </a:cubicBezTo>
                  <a:cubicBezTo>
                    <a:pt x="335" y="2"/>
                    <a:pt x="336" y="1"/>
                    <a:pt x="337" y="1"/>
                  </a:cubicBezTo>
                  <a:cubicBezTo>
                    <a:pt x="338" y="1"/>
                    <a:pt x="338" y="1"/>
                    <a:pt x="338" y="1"/>
                  </a:cubicBezTo>
                  <a:cubicBezTo>
                    <a:pt x="340" y="1"/>
                    <a:pt x="340" y="1"/>
                    <a:pt x="340" y="1"/>
                  </a:cubicBezTo>
                  <a:cubicBezTo>
                    <a:pt x="341" y="1"/>
                    <a:pt x="341" y="2"/>
                    <a:pt x="342" y="2"/>
                  </a:cubicBezTo>
                  <a:cubicBezTo>
                    <a:pt x="342" y="2"/>
                    <a:pt x="344" y="1"/>
                    <a:pt x="344" y="1"/>
                  </a:cubicBezTo>
                  <a:cubicBezTo>
                    <a:pt x="345" y="1"/>
                    <a:pt x="345" y="2"/>
                    <a:pt x="346" y="2"/>
                  </a:cubicBezTo>
                  <a:cubicBezTo>
                    <a:pt x="346" y="2"/>
                    <a:pt x="347" y="3"/>
                    <a:pt x="348" y="3"/>
                  </a:cubicBezTo>
                  <a:cubicBezTo>
                    <a:pt x="350" y="2"/>
                    <a:pt x="350" y="2"/>
                    <a:pt x="350" y="2"/>
                  </a:cubicBezTo>
                  <a:cubicBezTo>
                    <a:pt x="350" y="2"/>
                    <a:pt x="351" y="2"/>
                    <a:pt x="352" y="2"/>
                  </a:cubicBezTo>
                  <a:cubicBezTo>
                    <a:pt x="352" y="1"/>
                    <a:pt x="353" y="2"/>
                    <a:pt x="353" y="2"/>
                  </a:cubicBezTo>
                  <a:cubicBezTo>
                    <a:pt x="354" y="2"/>
                    <a:pt x="355" y="2"/>
                    <a:pt x="355" y="2"/>
                  </a:cubicBezTo>
                  <a:cubicBezTo>
                    <a:pt x="356" y="2"/>
                    <a:pt x="356" y="2"/>
                    <a:pt x="357" y="2"/>
                  </a:cubicBezTo>
                  <a:cubicBezTo>
                    <a:pt x="358" y="2"/>
                    <a:pt x="358" y="2"/>
                    <a:pt x="359" y="2"/>
                  </a:cubicBezTo>
                  <a:cubicBezTo>
                    <a:pt x="360" y="2"/>
                    <a:pt x="360" y="2"/>
                    <a:pt x="361" y="2"/>
                  </a:cubicBezTo>
                  <a:cubicBezTo>
                    <a:pt x="361" y="2"/>
                    <a:pt x="362" y="2"/>
                    <a:pt x="363" y="2"/>
                  </a:cubicBezTo>
                  <a:cubicBezTo>
                    <a:pt x="363" y="2"/>
                    <a:pt x="364" y="2"/>
                    <a:pt x="365" y="2"/>
                  </a:cubicBezTo>
                  <a:cubicBezTo>
                    <a:pt x="365" y="2"/>
                    <a:pt x="366" y="2"/>
                    <a:pt x="367" y="2"/>
                  </a:cubicBezTo>
                  <a:cubicBezTo>
                    <a:pt x="368" y="2"/>
                    <a:pt x="368" y="2"/>
                    <a:pt x="368" y="2"/>
                  </a:cubicBezTo>
                  <a:cubicBezTo>
                    <a:pt x="366" y="3"/>
                    <a:pt x="366" y="3"/>
                    <a:pt x="366" y="3"/>
                  </a:cubicBezTo>
                  <a:cubicBezTo>
                    <a:pt x="368" y="3"/>
                    <a:pt x="368" y="3"/>
                    <a:pt x="368" y="3"/>
                  </a:cubicBezTo>
                  <a:cubicBezTo>
                    <a:pt x="366" y="4"/>
                    <a:pt x="366" y="4"/>
                    <a:pt x="366" y="4"/>
                  </a:cubicBezTo>
                  <a:cubicBezTo>
                    <a:pt x="368" y="4"/>
                    <a:pt x="368" y="4"/>
                    <a:pt x="368" y="4"/>
                  </a:cubicBezTo>
                  <a:cubicBezTo>
                    <a:pt x="369" y="4"/>
                    <a:pt x="369" y="4"/>
                    <a:pt x="370" y="4"/>
                  </a:cubicBezTo>
                  <a:cubicBezTo>
                    <a:pt x="368" y="3"/>
                    <a:pt x="368" y="3"/>
                    <a:pt x="368" y="3"/>
                  </a:cubicBezTo>
                  <a:cubicBezTo>
                    <a:pt x="370" y="3"/>
                    <a:pt x="370" y="3"/>
                    <a:pt x="370" y="3"/>
                  </a:cubicBezTo>
                  <a:cubicBezTo>
                    <a:pt x="371" y="3"/>
                    <a:pt x="371" y="3"/>
                    <a:pt x="372" y="2"/>
                  </a:cubicBezTo>
                  <a:cubicBezTo>
                    <a:pt x="371" y="2"/>
                    <a:pt x="371" y="2"/>
                    <a:pt x="370" y="2"/>
                  </a:cubicBezTo>
                  <a:cubicBezTo>
                    <a:pt x="371" y="2"/>
                    <a:pt x="372" y="1"/>
                    <a:pt x="372" y="1"/>
                  </a:cubicBezTo>
                  <a:cubicBezTo>
                    <a:pt x="373" y="1"/>
                    <a:pt x="374" y="2"/>
                    <a:pt x="374" y="2"/>
                  </a:cubicBezTo>
                  <a:cubicBezTo>
                    <a:pt x="376" y="1"/>
                    <a:pt x="376" y="1"/>
                    <a:pt x="376" y="1"/>
                  </a:cubicBezTo>
                  <a:cubicBezTo>
                    <a:pt x="378" y="2"/>
                    <a:pt x="378" y="2"/>
                    <a:pt x="378" y="2"/>
                  </a:cubicBezTo>
                  <a:cubicBezTo>
                    <a:pt x="376" y="2"/>
                    <a:pt x="376" y="2"/>
                    <a:pt x="376" y="2"/>
                  </a:cubicBezTo>
                  <a:cubicBezTo>
                    <a:pt x="376" y="2"/>
                    <a:pt x="377" y="3"/>
                    <a:pt x="378" y="3"/>
                  </a:cubicBezTo>
                  <a:cubicBezTo>
                    <a:pt x="378" y="3"/>
                    <a:pt x="379" y="2"/>
                    <a:pt x="380" y="2"/>
                  </a:cubicBezTo>
                  <a:cubicBezTo>
                    <a:pt x="380" y="2"/>
                    <a:pt x="381" y="3"/>
                    <a:pt x="381" y="3"/>
                  </a:cubicBezTo>
                  <a:cubicBezTo>
                    <a:pt x="382" y="3"/>
                    <a:pt x="383" y="3"/>
                    <a:pt x="383" y="2"/>
                  </a:cubicBezTo>
                  <a:cubicBezTo>
                    <a:pt x="384" y="2"/>
                    <a:pt x="385" y="2"/>
                    <a:pt x="385" y="2"/>
                  </a:cubicBezTo>
                  <a:cubicBezTo>
                    <a:pt x="387" y="1"/>
                    <a:pt x="387" y="1"/>
                    <a:pt x="387" y="1"/>
                  </a:cubicBezTo>
                  <a:cubicBezTo>
                    <a:pt x="388" y="1"/>
                    <a:pt x="388" y="2"/>
                    <a:pt x="389" y="2"/>
                  </a:cubicBezTo>
                  <a:cubicBezTo>
                    <a:pt x="390" y="2"/>
                    <a:pt x="391" y="1"/>
                    <a:pt x="391" y="2"/>
                  </a:cubicBezTo>
                  <a:cubicBezTo>
                    <a:pt x="392" y="2"/>
                    <a:pt x="392" y="2"/>
                    <a:pt x="393" y="2"/>
                  </a:cubicBezTo>
                  <a:cubicBezTo>
                    <a:pt x="393" y="2"/>
                    <a:pt x="394" y="2"/>
                    <a:pt x="395" y="2"/>
                  </a:cubicBezTo>
                  <a:cubicBezTo>
                    <a:pt x="397" y="2"/>
                    <a:pt x="397" y="2"/>
                    <a:pt x="397" y="2"/>
                  </a:cubicBezTo>
                  <a:cubicBezTo>
                    <a:pt x="397" y="2"/>
                    <a:pt x="398" y="3"/>
                    <a:pt x="398" y="3"/>
                  </a:cubicBezTo>
                  <a:cubicBezTo>
                    <a:pt x="400" y="2"/>
                    <a:pt x="400" y="2"/>
                    <a:pt x="400" y="2"/>
                  </a:cubicBezTo>
                  <a:cubicBezTo>
                    <a:pt x="401" y="2"/>
                    <a:pt x="402" y="2"/>
                    <a:pt x="402" y="2"/>
                  </a:cubicBezTo>
                  <a:cubicBezTo>
                    <a:pt x="403" y="2"/>
                    <a:pt x="404" y="2"/>
                    <a:pt x="404" y="2"/>
                  </a:cubicBezTo>
                  <a:cubicBezTo>
                    <a:pt x="404" y="2"/>
                    <a:pt x="406" y="2"/>
                    <a:pt x="406" y="2"/>
                  </a:cubicBezTo>
                  <a:cubicBezTo>
                    <a:pt x="407" y="2"/>
                    <a:pt x="407" y="2"/>
                    <a:pt x="408" y="2"/>
                  </a:cubicBezTo>
                  <a:cubicBezTo>
                    <a:pt x="408" y="2"/>
                    <a:pt x="409" y="3"/>
                    <a:pt x="410" y="3"/>
                  </a:cubicBezTo>
                  <a:cubicBezTo>
                    <a:pt x="412" y="2"/>
                    <a:pt x="412" y="2"/>
                    <a:pt x="412" y="2"/>
                  </a:cubicBezTo>
                  <a:cubicBezTo>
                    <a:pt x="410" y="2"/>
                    <a:pt x="410" y="2"/>
                    <a:pt x="410" y="2"/>
                  </a:cubicBezTo>
                  <a:cubicBezTo>
                    <a:pt x="410" y="2"/>
                    <a:pt x="411" y="1"/>
                    <a:pt x="412" y="1"/>
                  </a:cubicBezTo>
                  <a:cubicBezTo>
                    <a:pt x="412" y="1"/>
                    <a:pt x="413" y="2"/>
                    <a:pt x="414" y="2"/>
                  </a:cubicBezTo>
                  <a:cubicBezTo>
                    <a:pt x="414" y="2"/>
                    <a:pt x="415" y="2"/>
                    <a:pt x="415" y="2"/>
                  </a:cubicBezTo>
                  <a:cubicBezTo>
                    <a:pt x="416" y="2"/>
                    <a:pt x="417" y="3"/>
                    <a:pt x="417" y="3"/>
                  </a:cubicBezTo>
                  <a:cubicBezTo>
                    <a:pt x="418" y="3"/>
                    <a:pt x="418" y="4"/>
                    <a:pt x="419" y="4"/>
                  </a:cubicBezTo>
                  <a:cubicBezTo>
                    <a:pt x="419" y="4"/>
                    <a:pt x="420" y="3"/>
                    <a:pt x="421" y="3"/>
                  </a:cubicBezTo>
                  <a:cubicBezTo>
                    <a:pt x="422" y="3"/>
                    <a:pt x="422" y="3"/>
                    <a:pt x="423" y="2"/>
                  </a:cubicBezTo>
                  <a:cubicBezTo>
                    <a:pt x="423" y="2"/>
                    <a:pt x="424" y="2"/>
                    <a:pt x="425" y="2"/>
                  </a:cubicBezTo>
                  <a:cubicBezTo>
                    <a:pt x="425" y="2"/>
                    <a:pt x="426" y="3"/>
                    <a:pt x="427" y="3"/>
                  </a:cubicBezTo>
                  <a:cubicBezTo>
                    <a:pt x="427" y="3"/>
                    <a:pt x="428" y="2"/>
                    <a:pt x="429" y="2"/>
                  </a:cubicBezTo>
                  <a:cubicBezTo>
                    <a:pt x="429" y="2"/>
                    <a:pt x="430" y="3"/>
                    <a:pt x="430" y="3"/>
                  </a:cubicBezTo>
                  <a:cubicBezTo>
                    <a:pt x="431" y="3"/>
                    <a:pt x="432" y="2"/>
                    <a:pt x="432" y="2"/>
                  </a:cubicBezTo>
                  <a:cubicBezTo>
                    <a:pt x="433" y="2"/>
                    <a:pt x="434" y="3"/>
                    <a:pt x="434" y="3"/>
                  </a:cubicBezTo>
                  <a:cubicBezTo>
                    <a:pt x="436" y="2"/>
                    <a:pt x="436" y="2"/>
                    <a:pt x="436" y="2"/>
                  </a:cubicBezTo>
                  <a:cubicBezTo>
                    <a:pt x="438" y="2"/>
                    <a:pt x="438" y="2"/>
                    <a:pt x="438" y="2"/>
                  </a:cubicBezTo>
                  <a:cubicBezTo>
                    <a:pt x="440" y="2"/>
                    <a:pt x="440" y="2"/>
                    <a:pt x="440" y="2"/>
                  </a:cubicBezTo>
                  <a:cubicBezTo>
                    <a:pt x="438" y="3"/>
                    <a:pt x="438" y="3"/>
                    <a:pt x="438" y="3"/>
                  </a:cubicBezTo>
                  <a:cubicBezTo>
                    <a:pt x="438" y="3"/>
                    <a:pt x="439" y="3"/>
                    <a:pt x="440" y="3"/>
                  </a:cubicBezTo>
                  <a:cubicBezTo>
                    <a:pt x="440" y="3"/>
                    <a:pt x="441" y="3"/>
                    <a:pt x="442" y="3"/>
                  </a:cubicBezTo>
                  <a:cubicBezTo>
                    <a:pt x="442" y="3"/>
                    <a:pt x="443" y="2"/>
                    <a:pt x="444" y="2"/>
                  </a:cubicBezTo>
                  <a:cubicBezTo>
                    <a:pt x="444" y="2"/>
                    <a:pt x="445" y="2"/>
                    <a:pt x="446" y="2"/>
                  </a:cubicBezTo>
                  <a:cubicBezTo>
                    <a:pt x="447" y="2"/>
                    <a:pt x="447" y="2"/>
                    <a:pt x="447" y="2"/>
                  </a:cubicBezTo>
                  <a:cubicBezTo>
                    <a:pt x="449" y="2"/>
                    <a:pt x="449" y="2"/>
                    <a:pt x="449" y="2"/>
                  </a:cubicBezTo>
                  <a:cubicBezTo>
                    <a:pt x="450" y="2"/>
                    <a:pt x="451" y="1"/>
                    <a:pt x="451" y="1"/>
                  </a:cubicBezTo>
                  <a:cubicBezTo>
                    <a:pt x="453" y="2"/>
                    <a:pt x="453" y="2"/>
                    <a:pt x="453" y="2"/>
                  </a:cubicBezTo>
                  <a:cubicBezTo>
                    <a:pt x="453" y="2"/>
                    <a:pt x="454" y="2"/>
                    <a:pt x="455" y="2"/>
                  </a:cubicBezTo>
                  <a:cubicBezTo>
                    <a:pt x="455" y="2"/>
                    <a:pt x="456" y="2"/>
                    <a:pt x="457" y="2"/>
                  </a:cubicBezTo>
                  <a:cubicBezTo>
                    <a:pt x="457" y="2"/>
                    <a:pt x="458" y="2"/>
                    <a:pt x="459" y="2"/>
                  </a:cubicBezTo>
                  <a:cubicBezTo>
                    <a:pt x="459" y="2"/>
                    <a:pt x="460" y="3"/>
                    <a:pt x="460" y="3"/>
                  </a:cubicBezTo>
                  <a:cubicBezTo>
                    <a:pt x="462" y="2"/>
                    <a:pt x="462" y="2"/>
                    <a:pt x="462" y="2"/>
                  </a:cubicBezTo>
                  <a:cubicBezTo>
                    <a:pt x="463" y="2"/>
                    <a:pt x="464" y="2"/>
                    <a:pt x="464" y="2"/>
                  </a:cubicBezTo>
                  <a:cubicBezTo>
                    <a:pt x="465" y="2"/>
                    <a:pt x="466" y="3"/>
                    <a:pt x="466" y="3"/>
                  </a:cubicBezTo>
                  <a:cubicBezTo>
                    <a:pt x="467" y="3"/>
                    <a:pt x="468" y="2"/>
                    <a:pt x="468" y="2"/>
                  </a:cubicBezTo>
                  <a:cubicBezTo>
                    <a:pt x="470" y="3"/>
                    <a:pt x="470" y="3"/>
                    <a:pt x="470" y="3"/>
                  </a:cubicBezTo>
                  <a:cubicBezTo>
                    <a:pt x="468" y="3"/>
                    <a:pt x="468" y="3"/>
                    <a:pt x="468" y="3"/>
                  </a:cubicBezTo>
                  <a:cubicBezTo>
                    <a:pt x="468" y="3"/>
                    <a:pt x="469" y="4"/>
                    <a:pt x="470" y="4"/>
                  </a:cubicBezTo>
                  <a:cubicBezTo>
                    <a:pt x="470" y="4"/>
                    <a:pt x="471" y="3"/>
                    <a:pt x="472" y="3"/>
                  </a:cubicBezTo>
                  <a:cubicBezTo>
                    <a:pt x="472" y="3"/>
                    <a:pt x="473" y="3"/>
                    <a:pt x="474" y="3"/>
                  </a:cubicBezTo>
                  <a:cubicBezTo>
                    <a:pt x="474" y="3"/>
                    <a:pt x="475" y="2"/>
                    <a:pt x="476" y="2"/>
                  </a:cubicBezTo>
                  <a:cubicBezTo>
                    <a:pt x="476" y="2"/>
                    <a:pt x="477" y="3"/>
                    <a:pt x="477" y="3"/>
                  </a:cubicBezTo>
                  <a:cubicBezTo>
                    <a:pt x="478" y="3"/>
                    <a:pt x="479" y="2"/>
                    <a:pt x="479" y="2"/>
                  </a:cubicBezTo>
                  <a:cubicBezTo>
                    <a:pt x="480" y="2"/>
                    <a:pt x="481" y="3"/>
                    <a:pt x="481" y="3"/>
                  </a:cubicBezTo>
                  <a:cubicBezTo>
                    <a:pt x="483" y="3"/>
                    <a:pt x="483" y="3"/>
                    <a:pt x="483" y="3"/>
                  </a:cubicBezTo>
                  <a:cubicBezTo>
                    <a:pt x="485" y="3"/>
                    <a:pt x="485" y="3"/>
                    <a:pt x="485" y="3"/>
                  </a:cubicBezTo>
                  <a:cubicBezTo>
                    <a:pt x="483" y="2"/>
                    <a:pt x="483" y="2"/>
                    <a:pt x="483" y="2"/>
                  </a:cubicBezTo>
                  <a:cubicBezTo>
                    <a:pt x="484" y="2"/>
                    <a:pt x="484" y="2"/>
                    <a:pt x="485" y="2"/>
                  </a:cubicBezTo>
                  <a:cubicBezTo>
                    <a:pt x="486" y="2"/>
                    <a:pt x="486" y="2"/>
                    <a:pt x="487" y="2"/>
                  </a:cubicBezTo>
                  <a:cubicBezTo>
                    <a:pt x="489" y="2"/>
                    <a:pt x="489" y="2"/>
                    <a:pt x="489" y="2"/>
                  </a:cubicBezTo>
                  <a:cubicBezTo>
                    <a:pt x="491" y="2"/>
                    <a:pt x="491" y="2"/>
                    <a:pt x="491" y="2"/>
                  </a:cubicBezTo>
                  <a:cubicBezTo>
                    <a:pt x="489" y="3"/>
                    <a:pt x="489" y="3"/>
                    <a:pt x="489" y="3"/>
                  </a:cubicBezTo>
                  <a:cubicBezTo>
                    <a:pt x="489" y="3"/>
                    <a:pt x="490" y="3"/>
                    <a:pt x="490" y="3"/>
                  </a:cubicBezTo>
                  <a:cubicBezTo>
                    <a:pt x="491" y="3"/>
                    <a:pt x="492" y="3"/>
                    <a:pt x="492" y="3"/>
                  </a:cubicBezTo>
                  <a:cubicBezTo>
                    <a:pt x="493" y="3"/>
                    <a:pt x="494" y="3"/>
                    <a:pt x="494" y="2"/>
                  </a:cubicBezTo>
                  <a:cubicBezTo>
                    <a:pt x="495" y="2"/>
                    <a:pt x="496" y="2"/>
                    <a:pt x="496" y="2"/>
                  </a:cubicBezTo>
                  <a:cubicBezTo>
                    <a:pt x="497" y="2"/>
                    <a:pt x="498" y="2"/>
                    <a:pt x="498" y="2"/>
                  </a:cubicBezTo>
                  <a:cubicBezTo>
                    <a:pt x="499" y="2"/>
                    <a:pt x="499" y="2"/>
                    <a:pt x="500" y="2"/>
                  </a:cubicBezTo>
                  <a:cubicBezTo>
                    <a:pt x="501" y="2"/>
                    <a:pt x="501" y="2"/>
                    <a:pt x="502" y="2"/>
                  </a:cubicBezTo>
                  <a:cubicBezTo>
                    <a:pt x="502" y="2"/>
                    <a:pt x="503" y="2"/>
                    <a:pt x="504" y="2"/>
                  </a:cubicBezTo>
                  <a:cubicBezTo>
                    <a:pt x="504" y="2"/>
                    <a:pt x="505" y="3"/>
                    <a:pt x="506" y="3"/>
                  </a:cubicBezTo>
                  <a:cubicBezTo>
                    <a:pt x="506" y="3"/>
                    <a:pt x="507" y="2"/>
                    <a:pt x="508" y="2"/>
                  </a:cubicBezTo>
                  <a:cubicBezTo>
                    <a:pt x="508" y="2"/>
                    <a:pt x="509" y="2"/>
                    <a:pt x="509" y="3"/>
                  </a:cubicBezTo>
                  <a:cubicBezTo>
                    <a:pt x="510" y="3"/>
                    <a:pt x="511" y="3"/>
                    <a:pt x="511" y="3"/>
                  </a:cubicBezTo>
                  <a:cubicBezTo>
                    <a:pt x="512" y="3"/>
                    <a:pt x="512" y="4"/>
                    <a:pt x="513" y="4"/>
                  </a:cubicBezTo>
                  <a:cubicBezTo>
                    <a:pt x="514" y="4"/>
                    <a:pt x="514" y="3"/>
                    <a:pt x="515" y="3"/>
                  </a:cubicBezTo>
                  <a:cubicBezTo>
                    <a:pt x="517" y="4"/>
                    <a:pt x="517" y="4"/>
                    <a:pt x="517" y="4"/>
                  </a:cubicBezTo>
                  <a:cubicBezTo>
                    <a:pt x="519" y="3"/>
                    <a:pt x="519" y="3"/>
                    <a:pt x="519" y="3"/>
                  </a:cubicBezTo>
                  <a:cubicBezTo>
                    <a:pt x="517" y="3"/>
                    <a:pt x="517" y="3"/>
                    <a:pt x="517" y="3"/>
                  </a:cubicBezTo>
                  <a:cubicBezTo>
                    <a:pt x="515" y="3"/>
                    <a:pt x="515" y="3"/>
                    <a:pt x="515" y="3"/>
                  </a:cubicBezTo>
                  <a:cubicBezTo>
                    <a:pt x="513" y="3"/>
                    <a:pt x="513" y="3"/>
                    <a:pt x="513" y="3"/>
                  </a:cubicBezTo>
                  <a:cubicBezTo>
                    <a:pt x="515" y="2"/>
                    <a:pt x="515" y="2"/>
                    <a:pt x="515" y="2"/>
                  </a:cubicBezTo>
                  <a:cubicBezTo>
                    <a:pt x="516" y="2"/>
                    <a:pt x="516" y="3"/>
                    <a:pt x="517" y="3"/>
                  </a:cubicBezTo>
                  <a:cubicBezTo>
                    <a:pt x="517" y="3"/>
                    <a:pt x="518" y="2"/>
                    <a:pt x="519" y="2"/>
                  </a:cubicBezTo>
                  <a:cubicBezTo>
                    <a:pt x="519" y="2"/>
                    <a:pt x="520" y="3"/>
                    <a:pt x="521" y="3"/>
                  </a:cubicBezTo>
                  <a:cubicBezTo>
                    <a:pt x="521" y="3"/>
                    <a:pt x="522" y="3"/>
                    <a:pt x="522" y="3"/>
                  </a:cubicBezTo>
                  <a:cubicBezTo>
                    <a:pt x="524" y="3"/>
                    <a:pt x="524" y="3"/>
                    <a:pt x="524" y="3"/>
                  </a:cubicBezTo>
                  <a:cubicBezTo>
                    <a:pt x="525" y="3"/>
                    <a:pt x="526" y="2"/>
                    <a:pt x="526" y="2"/>
                  </a:cubicBezTo>
                  <a:cubicBezTo>
                    <a:pt x="527" y="2"/>
                    <a:pt x="528" y="3"/>
                    <a:pt x="528" y="3"/>
                  </a:cubicBezTo>
                  <a:cubicBezTo>
                    <a:pt x="529" y="3"/>
                    <a:pt x="529" y="2"/>
                    <a:pt x="530" y="2"/>
                  </a:cubicBezTo>
                  <a:cubicBezTo>
                    <a:pt x="531" y="2"/>
                    <a:pt x="531" y="3"/>
                    <a:pt x="532" y="3"/>
                  </a:cubicBezTo>
                  <a:cubicBezTo>
                    <a:pt x="532" y="3"/>
                    <a:pt x="533" y="3"/>
                    <a:pt x="534" y="3"/>
                  </a:cubicBezTo>
                  <a:cubicBezTo>
                    <a:pt x="534" y="3"/>
                    <a:pt x="535" y="3"/>
                    <a:pt x="536" y="3"/>
                  </a:cubicBezTo>
                  <a:cubicBezTo>
                    <a:pt x="536" y="3"/>
                    <a:pt x="537" y="2"/>
                    <a:pt x="538" y="2"/>
                  </a:cubicBezTo>
                  <a:cubicBezTo>
                    <a:pt x="538" y="2"/>
                    <a:pt x="539" y="3"/>
                    <a:pt x="539" y="3"/>
                  </a:cubicBezTo>
                  <a:cubicBezTo>
                    <a:pt x="540" y="3"/>
                    <a:pt x="541" y="2"/>
                    <a:pt x="541" y="2"/>
                  </a:cubicBezTo>
                  <a:cubicBezTo>
                    <a:pt x="542" y="2"/>
                    <a:pt x="543" y="3"/>
                    <a:pt x="543" y="3"/>
                  </a:cubicBezTo>
                  <a:cubicBezTo>
                    <a:pt x="545" y="3"/>
                    <a:pt x="545" y="3"/>
                    <a:pt x="545" y="3"/>
                  </a:cubicBezTo>
                  <a:cubicBezTo>
                    <a:pt x="546" y="3"/>
                    <a:pt x="546" y="3"/>
                    <a:pt x="547" y="3"/>
                  </a:cubicBezTo>
                  <a:cubicBezTo>
                    <a:pt x="547" y="3"/>
                    <a:pt x="548" y="4"/>
                    <a:pt x="549" y="4"/>
                  </a:cubicBezTo>
                  <a:cubicBezTo>
                    <a:pt x="547" y="4"/>
                    <a:pt x="547" y="4"/>
                    <a:pt x="547" y="4"/>
                  </a:cubicBezTo>
                  <a:cubicBezTo>
                    <a:pt x="548" y="5"/>
                    <a:pt x="548" y="5"/>
                    <a:pt x="548" y="5"/>
                  </a:cubicBezTo>
                  <a:cubicBezTo>
                    <a:pt x="549" y="5"/>
                    <a:pt x="550" y="5"/>
                    <a:pt x="550" y="5"/>
                  </a:cubicBezTo>
                  <a:cubicBezTo>
                    <a:pt x="551" y="5"/>
                    <a:pt x="552" y="5"/>
                    <a:pt x="552" y="5"/>
                  </a:cubicBezTo>
                  <a:cubicBezTo>
                    <a:pt x="553" y="5"/>
                    <a:pt x="553" y="5"/>
                    <a:pt x="554" y="5"/>
                  </a:cubicBezTo>
                  <a:cubicBezTo>
                    <a:pt x="556" y="5"/>
                    <a:pt x="556" y="5"/>
                    <a:pt x="556" y="5"/>
                  </a:cubicBezTo>
                  <a:cubicBezTo>
                    <a:pt x="554" y="4"/>
                    <a:pt x="554" y="4"/>
                    <a:pt x="554" y="4"/>
                  </a:cubicBezTo>
                  <a:cubicBezTo>
                    <a:pt x="552" y="5"/>
                    <a:pt x="552" y="5"/>
                    <a:pt x="552" y="5"/>
                  </a:cubicBezTo>
                  <a:cubicBezTo>
                    <a:pt x="550" y="4"/>
                    <a:pt x="550" y="4"/>
                    <a:pt x="550" y="4"/>
                  </a:cubicBezTo>
                  <a:cubicBezTo>
                    <a:pt x="549" y="4"/>
                    <a:pt x="549" y="4"/>
                    <a:pt x="549" y="4"/>
                  </a:cubicBezTo>
                  <a:cubicBezTo>
                    <a:pt x="551" y="3"/>
                    <a:pt x="551" y="3"/>
                    <a:pt x="551" y="3"/>
                  </a:cubicBezTo>
                  <a:cubicBezTo>
                    <a:pt x="549" y="3"/>
                    <a:pt x="549" y="3"/>
                    <a:pt x="549" y="3"/>
                  </a:cubicBezTo>
                  <a:cubicBezTo>
                    <a:pt x="551" y="2"/>
                    <a:pt x="551" y="2"/>
                    <a:pt x="551" y="2"/>
                  </a:cubicBezTo>
                  <a:cubicBezTo>
                    <a:pt x="551" y="2"/>
                    <a:pt x="552" y="2"/>
                    <a:pt x="553" y="3"/>
                  </a:cubicBezTo>
                  <a:cubicBezTo>
                    <a:pt x="554" y="3"/>
                    <a:pt x="554" y="3"/>
                    <a:pt x="554" y="3"/>
                  </a:cubicBezTo>
                  <a:cubicBezTo>
                    <a:pt x="556" y="3"/>
                    <a:pt x="556" y="3"/>
                    <a:pt x="556" y="3"/>
                  </a:cubicBezTo>
                  <a:cubicBezTo>
                    <a:pt x="557" y="3"/>
                    <a:pt x="558" y="2"/>
                    <a:pt x="558" y="2"/>
                  </a:cubicBezTo>
                  <a:cubicBezTo>
                    <a:pt x="559" y="2"/>
                    <a:pt x="560" y="3"/>
                    <a:pt x="560" y="3"/>
                  </a:cubicBezTo>
                  <a:cubicBezTo>
                    <a:pt x="561" y="3"/>
                    <a:pt x="561" y="3"/>
                    <a:pt x="562" y="3"/>
                  </a:cubicBezTo>
                  <a:cubicBezTo>
                    <a:pt x="564" y="3"/>
                    <a:pt x="564" y="3"/>
                    <a:pt x="564" y="3"/>
                  </a:cubicBezTo>
                  <a:cubicBezTo>
                    <a:pt x="564" y="3"/>
                    <a:pt x="565" y="2"/>
                    <a:pt x="566" y="2"/>
                  </a:cubicBezTo>
                  <a:cubicBezTo>
                    <a:pt x="566" y="2"/>
                    <a:pt x="567" y="3"/>
                    <a:pt x="568" y="3"/>
                  </a:cubicBezTo>
                  <a:cubicBezTo>
                    <a:pt x="568" y="3"/>
                    <a:pt x="569" y="2"/>
                    <a:pt x="570" y="2"/>
                  </a:cubicBezTo>
                  <a:cubicBezTo>
                    <a:pt x="571" y="3"/>
                    <a:pt x="571" y="3"/>
                    <a:pt x="571" y="3"/>
                  </a:cubicBezTo>
                  <a:cubicBezTo>
                    <a:pt x="573" y="3"/>
                    <a:pt x="573" y="3"/>
                    <a:pt x="573" y="3"/>
                  </a:cubicBezTo>
                  <a:cubicBezTo>
                    <a:pt x="575" y="3"/>
                    <a:pt x="575" y="3"/>
                    <a:pt x="575" y="3"/>
                  </a:cubicBezTo>
                  <a:cubicBezTo>
                    <a:pt x="577" y="2"/>
                    <a:pt x="577" y="2"/>
                    <a:pt x="577" y="2"/>
                  </a:cubicBezTo>
                  <a:cubicBezTo>
                    <a:pt x="579" y="3"/>
                    <a:pt x="579" y="3"/>
                    <a:pt x="579" y="3"/>
                  </a:cubicBezTo>
                  <a:cubicBezTo>
                    <a:pt x="577" y="4"/>
                    <a:pt x="577" y="4"/>
                    <a:pt x="577" y="4"/>
                  </a:cubicBezTo>
                  <a:cubicBezTo>
                    <a:pt x="577" y="4"/>
                    <a:pt x="578" y="4"/>
                    <a:pt x="579" y="4"/>
                  </a:cubicBezTo>
                  <a:cubicBezTo>
                    <a:pt x="581" y="4"/>
                    <a:pt x="581" y="4"/>
                    <a:pt x="581" y="4"/>
                  </a:cubicBezTo>
                  <a:cubicBezTo>
                    <a:pt x="579" y="3"/>
                    <a:pt x="579" y="3"/>
                    <a:pt x="579" y="3"/>
                  </a:cubicBezTo>
                  <a:cubicBezTo>
                    <a:pt x="579" y="3"/>
                    <a:pt x="580" y="2"/>
                    <a:pt x="581" y="2"/>
                  </a:cubicBezTo>
                  <a:cubicBezTo>
                    <a:pt x="581" y="2"/>
                    <a:pt x="582" y="3"/>
                    <a:pt x="583" y="3"/>
                  </a:cubicBezTo>
                  <a:cubicBezTo>
                    <a:pt x="583" y="3"/>
                    <a:pt x="584" y="3"/>
                    <a:pt x="585" y="3"/>
                  </a:cubicBezTo>
                  <a:cubicBezTo>
                    <a:pt x="587" y="2"/>
                    <a:pt x="587" y="2"/>
                    <a:pt x="587" y="2"/>
                  </a:cubicBezTo>
                  <a:cubicBezTo>
                    <a:pt x="587" y="2"/>
                    <a:pt x="588" y="2"/>
                    <a:pt x="588" y="3"/>
                  </a:cubicBezTo>
                  <a:cubicBezTo>
                    <a:pt x="589" y="3"/>
                    <a:pt x="590" y="3"/>
                    <a:pt x="590" y="3"/>
                  </a:cubicBezTo>
                  <a:cubicBezTo>
                    <a:pt x="591" y="3"/>
                    <a:pt x="591" y="4"/>
                    <a:pt x="592" y="4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594" y="4"/>
                    <a:pt x="595" y="4"/>
                    <a:pt x="596" y="4"/>
                  </a:cubicBezTo>
                  <a:cubicBezTo>
                    <a:pt x="596" y="4"/>
                    <a:pt x="597" y="3"/>
                    <a:pt x="598" y="3"/>
                  </a:cubicBezTo>
                  <a:cubicBezTo>
                    <a:pt x="598" y="3"/>
                    <a:pt x="599" y="3"/>
                    <a:pt x="600" y="3"/>
                  </a:cubicBezTo>
                  <a:cubicBezTo>
                    <a:pt x="600" y="3"/>
                    <a:pt x="601" y="2"/>
                    <a:pt x="602" y="2"/>
                  </a:cubicBezTo>
                  <a:cubicBezTo>
                    <a:pt x="603" y="3"/>
                    <a:pt x="603" y="3"/>
                    <a:pt x="603" y="3"/>
                  </a:cubicBezTo>
                  <a:cubicBezTo>
                    <a:pt x="605" y="3"/>
                    <a:pt x="605" y="3"/>
                    <a:pt x="605" y="3"/>
                  </a:cubicBezTo>
                  <a:cubicBezTo>
                    <a:pt x="607" y="3"/>
                    <a:pt x="607" y="3"/>
                    <a:pt x="607" y="3"/>
                  </a:cubicBezTo>
                  <a:cubicBezTo>
                    <a:pt x="609" y="2"/>
                    <a:pt x="609" y="2"/>
                    <a:pt x="609" y="2"/>
                  </a:cubicBezTo>
                  <a:cubicBezTo>
                    <a:pt x="610" y="2"/>
                    <a:pt x="610" y="3"/>
                    <a:pt x="611" y="3"/>
                  </a:cubicBezTo>
                  <a:cubicBezTo>
                    <a:pt x="611" y="3"/>
                    <a:pt x="612" y="3"/>
                    <a:pt x="613" y="3"/>
                  </a:cubicBezTo>
                  <a:cubicBezTo>
                    <a:pt x="613" y="4"/>
                    <a:pt x="614" y="4"/>
                    <a:pt x="614" y="4"/>
                  </a:cubicBezTo>
                  <a:cubicBezTo>
                    <a:pt x="615" y="4"/>
                    <a:pt x="616" y="3"/>
                    <a:pt x="616" y="4"/>
                  </a:cubicBezTo>
                  <a:cubicBezTo>
                    <a:pt x="617" y="4"/>
                    <a:pt x="618" y="4"/>
                    <a:pt x="618" y="4"/>
                  </a:cubicBezTo>
                  <a:cubicBezTo>
                    <a:pt x="620" y="5"/>
                    <a:pt x="620" y="5"/>
                    <a:pt x="620" y="5"/>
                  </a:cubicBezTo>
                  <a:cubicBezTo>
                    <a:pt x="622" y="4"/>
                    <a:pt x="622" y="4"/>
                    <a:pt x="622" y="4"/>
                  </a:cubicBezTo>
                  <a:cubicBezTo>
                    <a:pt x="620" y="4"/>
                    <a:pt x="620" y="4"/>
                    <a:pt x="620" y="4"/>
                  </a:cubicBezTo>
                  <a:cubicBezTo>
                    <a:pt x="621" y="4"/>
                    <a:pt x="621" y="3"/>
                    <a:pt x="622" y="3"/>
                  </a:cubicBezTo>
                  <a:cubicBezTo>
                    <a:pt x="623" y="3"/>
                    <a:pt x="623" y="4"/>
                    <a:pt x="624" y="4"/>
                  </a:cubicBezTo>
                  <a:cubicBezTo>
                    <a:pt x="624" y="4"/>
                    <a:pt x="625" y="4"/>
                    <a:pt x="626" y="4"/>
                  </a:cubicBezTo>
                  <a:cubicBezTo>
                    <a:pt x="626" y="4"/>
                    <a:pt x="627" y="4"/>
                    <a:pt x="628" y="4"/>
                  </a:cubicBezTo>
                  <a:cubicBezTo>
                    <a:pt x="628" y="4"/>
                    <a:pt x="629" y="4"/>
                    <a:pt x="629" y="4"/>
                  </a:cubicBezTo>
                  <a:cubicBezTo>
                    <a:pt x="630" y="4"/>
                    <a:pt x="631" y="4"/>
                    <a:pt x="631" y="4"/>
                  </a:cubicBezTo>
                  <a:cubicBezTo>
                    <a:pt x="633" y="4"/>
                    <a:pt x="633" y="4"/>
                    <a:pt x="633" y="4"/>
                  </a:cubicBezTo>
                  <a:cubicBezTo>
                    <a:pt x="634" y="4"/>
                    <a:pt x="635" y="4"/>
                    <a:pt x="635" y="4"/>
                  </a:cubicBezTo>
                  <a:cubicBezTo>
                    <a:pt x="636" y="4"/>
                    <a:pt x="636" y="3"/>
                    <a:pt x="637" y="3"/>
                  </a:cubicBezTo>
                  <a:cubicBezTo>
                    <a:pt x="637" y="3"/>
                    <a:pt x="639" y="3"/>
                    <a:pt x="639" y="3"/>
                  </a:cubicBezTo>
                  <a:cubicBezTo>
                    <a:pt x="640" y="3"/>
                    <a:pt x="640" y="3"/>
                    <a:pt x="641" y="3"/>
                  </a:cubicBezTo>
                  <a:cubicBezTo>
                    <a:pt x="641" y="3"/>
                    <a:pt x="642" y="3"/>
                    <a:pt x="643" y="3"/>
                  </a:cubicBezTo>
                  <a:cubicBezTo>
                    <a:pt x="643" y="3"/>
                    <a:pt x="644" y="3"/>
                    <a:pt x="645" y="3"/>
                  </a:cubicBezTo>
                  <a:cubicBezTo>
                    <a:pt x="645" y="3"/>
                    <a:pt x="646" y="4"/>
                    <a:pt x="646" y="4"/>
                  </a:cubicBezTo>
                  <a:cubicBezTo>
                    <a:pt x="648" y="3"/>
                    <a:pt x="648" y="3"/>
                    <a:pt x="648" y="3"/>
                  </a:cubicBezTo>
                  <a:cubicBezTo>
                    <a:pt x="649" y="3"/>
                    <a:pt x="650" y="3"/>
                    <a:pt x="650" y="3"/>
                  </a:cubicBezTo>
                  <a:cubicBezTo>
                    <a:pt x="651" y="3"/>
                    <a:pt x="652" y="3"/>
                    <a:pt x="652" y="3"/>
                  </a:cubicBezTo>
                  <a:cubicBezTo>
                    <a:pt x="653" y="3"/>
                    <a:pt x="653" y="3"/>
                    <a:pt x="654" y="3"/>
                  </a:cubicBezTo>
                  <a:cubicBezTo>
                    <a:pt x="655" y="3"/>
                    <a:pt x="655" y="4"/>
                    <a:pt x="656" y="4"/>
                  </a:cubicBezTo>
                  <a:cubicBezTo>
                    <a:pt x="656" y="4"/>
                    <a:pt x="657" y="3"/>
                    <a:pt x="658" y="3"/>
                  </a:cubicBezTo>
                  <a:cubicBezTo>
                    <a:pt x="658" y="3"/>
                    <a:pt x="659" y="4"/>
                    <a:pt x="660" y="4"/>
                  </a:cubicBezTo>
                  <a:cubicBezTo>
                    <a:pt x="662" y="3"/>
                    <a:pt x="662" y="3"/>
                    <a:pt x="662" y="3"/>
                  </a:cubicBezTo>
                  <a:cubicBezTo>
                    <a:pt x="662" y="3"/>
                    <a:pt x="663" y="3"/>
                    <a:pt x="664" y="3"/>
                  </a:cubicBezTo>
                  <a:cubicBezTo>
                    <a:pt x="665" y="3"/>
                    <a:pt x="665" y="3"/>
                    <a:pt x="665" y="3"/>
                  </a:cubicBezTo>
                  <a:cubicBezTo>
                    <a:pt x="663" y="4"/>
                    <a:pt x="663" y="4"/>
                    <a:pt x="663" y="4"/>
                  </a:cubicBezTo>
                  <a:cubicBezTo>
                    <a:pt x="664" y="4"/>
                    <a:pt x="665" y="4"/>
                    <a:pt x="665" y="4"/>
                  </a:cubicBezTo>
                  <a:cubicBezTo>
                    <a:pt x="666" y="4"/>
                    <a:pt x="667" y="4"/>
                    <a:pt x="667" y="4"/>
                  </a:cubicBezTo>
                  <a:cubicBezTo>
                    <a:pt x="668" y="4"/>
                    <a:pt x="668" y="4"/>
                    <a:pt x="669" y="4"/>
                  </a:cubicBezTo>
                  <a:cubicBezTo>
                    <a:pt x="670" y="4"/>
                    <a:pt x="670" y="4"/>
                    <a:pt x="671" y="4"/>
                  </a:cubicBezTo>
                  <a:cubicBezTo>
                    <a:pt x="672" y="4"/>
                    <a:pt x="672" y="4"/>
                    <a:pt x="673" y="4"/>
                  </a:cubicBezTo>
                  <a:cubicBezTo>
                    <a:pt x="673" y="4"/>
                    <a:pt x="674" y="4"/>
                    <a:pt x="675" y="4"/>
                  </a:cubicBezTo>
                  <a:cubicBezTo>
                    <a:pt x="676" y="4"/>
                    <a:pt x="676" y="4"/>
                    <a:pt x="676" y="4"/>
                  </a:cubicBezTo>
                  <a:cubicBezTo>
                    <a:pt x="678" y="4"/>
                    <a:pt x="678" y="4"/>
                    <a:pt x="678" y="4"/>
                  </a:cubicBezTo>
                  <a:cubicBezTo>
                    <a:pt x="677" y="3"/>
                    <a:pt x="677" y="3"/>
                    <a:pt x="677" y="3"/>
                  </a:cubicBezTo>
                  <a:cubicBezTo>
                    <a:pt x="677" y="3"/>
                    <a:pt x="678" y="3"/>
                    <a:pt x="679" y="3"/>
                  </a:cubicBezTo>
                  <a:cubicBezTo>
                    <a:pt x="680" y="3"/>
                    <a:pt x="680" y="3"/>
                    <a:pt x="680" y="3"/>
                  </a:cubicBezTo>
                  <a:cubicBezTo>
                    <a:pt x="682" y="4"/>
                    <a:pt x="682" y="4"/>
                    <a:pt x="682" y="4"/>
                  </a:cubicBezTo>
                  <a:cubicBezTo>
                    <a:pt x="683" y="4"/>
                    <a:pt x="684" y="3"/>
                    <a:pt x="684" y="3"/>
                  </a:cubicBezTo>
                  <a:cubicBezTo>
                    <a:pt x="686" y="3"/>
                    <a:pt x="686" y="3"/>
                    <a:pt x="686" y="3"/>
                  </a:cubicBezTo>
                  <a:cubicBezTo>
                    <a:pt x="688" y="3"/>
                    <a:pt x="688" y="3"/>
                    <a:pt x="688" y="3"/>
                  </a:cubicBezTo>
                  <a:cubicBezTo>
                    <a:pt x="686" y="4"/>
                    <a:pt x="686" y="4"/>
                    <a:pt x="686" y="4"/>
                  </a:cubicBezTo>
                  <a:cubicBezTo>
                    <a:pt x="686" y="4"/>
                    <a:pt x="687" y="4"/>
                    <a:pt x="688" y="5"/>
                  </a:cubicBezTo>
                  <a:cubicBezTo>
                    <a:pt x="690" y="4"/>
                    <a:pt x="690" y="4"/>
                    <a:pt x="690" y="4"/>
                  </a:cubicBezTo>
                  <a:cubicBezTo>
                    <a:pt x="688" y="3"/>
                    <a:pt x="688" y="3"/>
                    <a:pt x="688" y="3"/>
                  </a:cubicBezTo>
                  <a:cubicBezTo>
                    <a:pt x="688" y="3"/>
                    <a:pt x="689" y="3"/>
                    <a:pt x="690" y="3"/>
                  </a:cubicBezTo>
                  <a:cubicBezTo>
                    <a:pt x="690" y="3"/>
                    <a:pt x="691" y="3"/>
                    <a:pt x="692" y="3"/>
                  </a:cubicBezTo>
                  <a:cubicBezTo>
                    <a:pt x="694" y="3"/>
                    <a:pt x="694" y="3"/>
                    <a:pt x="694" y="3"/>
                  </a:cubicBezTo>
                  <a:cubicBezTo>
                    <a:pt x="694" y="3"/>
                    <a:pt x="695" y="3"/>
                    <a:pt x="695" y="4"/>
                  </a:cubicBezTo>
                  <a:cubicBezTo>
                    <a:pt x="697" y="4"/>
                    <a:pt x="697" y="4"/>
                    <a:pt x="697" y="4"/>
                  </a:cubicBezTo>
                  <a:cubicBezTo>
                    <a:pt x="699" y="4"/>
                    <a:pt x="699" y="4"/>
                    <a:pt x="699" y="4"/>
                  </a:cubicBezTo>
                  <a:cubicBezTo>
                    <a:pt x="697" y="3"/>
                    <a:pt x="697" y="3"/>
                    <a:pt x="697" y="3"/>
                  </a:cubicBezTo>
                  <a:cubicBezTo>
                    <a:pt x="698" y="3"/>
                    <a:pt x="699" y="2"/>
                    <a:pt x="699" y="2"/>
                  </a:cubicBezTo>
                  <a:cubicBezTo>
                    <a:pt x="701" y="3"/>
                    <a:pt x="701" y="3"/>
                    <a:pt x="701" y="3"/>
                  </a:cubicBezTo>
                  <a:cubicBezTo>
                    <a:pt x="702" y="3"/>
                    <a:pt x="702" y="4"/>
                    <a:pt x="703" y="4"/>
                  </a:cubicBezTo>
                  <a:cubicBezTo>
                    <a:pt x="703" y="4"/>
                    <a:pt x="704" y="3"/>
                    <a:pt x="705" y="3"/>
                  </a:cubicBezTo>
                  <a:cubicBezTo>
                    <a:pt x="705" y="3"/>
                    <a:pt x="706" y="4"/>
                    <a:pt x="707" y="4"/>
                  </a:cubicBezTo>
                  <a:cubicBezTo>
                    <a:pt x="707" y="4"/>
                    <a:pt x="708" y="3"/>
                    <a:pt x="709" y="3"/>
                  </a:cubicBezTo>
                  <a:cubicBezTo>
                    <a:pt x="709" y="3"/>
                    <a:pt x="710" y="4"/>
                    <a:pt x="710" y="4"/>
                  </a:cubicBezTo>
                  <a:cubicBezTo>
                    <a:pt x="711" y="4"/>
                    <a:pt x="712" y="3"/>
                    <a:pt x="712" y="3"/>
                  </a:cubicBezTo>
                  <a:cubicBezTo>
                    <a:pt x="714" y="3"/>
                    <a:pt x="714" y="3"/>
                    <a:pt x="714" y="3"/>
                  </a:cubicBezTo>
                  <a:cubicBezTo>
                    <a:pt x="716" y="3"/>
                    <a:pt x="716" y="3"/>
                    <a:pt x="716" y="3"/>
                  </a:cubicBezTo>
                  <a:cubicBezTo>
                    <a:pt x="714" y="4"/>
                    <a:pt x="714" y="4"/>
                    <a:pt x="714" y="4"/>
                  </a:cubicBezTo>
                  <a:cubicBezTo>
                    <a:pt x="716" y="4"/>
                    <a:pt x="716" y="4"/>
                    <a:pt x="716" y="4"/>
                  </a:cubicBezTo>
                  <a:cubicBezTo>
                    <a:pt x="718" y="4"/>
                    <a:pt x="718" y="4"/>
                    <a:pt x="718" y="4"/>
                  </a:cubicBezTo>
                  <a:cubicBezTo>
                    <a:pt x="720" y="3"/>
                    <a:pt x="720" y="3"/>
                    <a:pt x="720" y="3"/>
                  </a:cubicBezTo>
                  <a:cubicBezTo>
                    <a:pt x="720" y="3"/>
                    <a:pt x="721" y="4"/>
                    <a:pt x="722" y="4"/>
                  </a:cubicBezTo>
                  <a:cubicBezTo>
                    <a:pt x="722" y="4"/>
                    <a:pt x="723" y="4"/>
                    <a:pt x="723" y="4"/>
                  </a:cubicBezTo>
                  <a:cubicBezTo>
                    <a:pt x="723" y="4"/>
                    <a:pt x="722" y="5"/>
                    <a:pt x="721" y="5"/>
                  </a:cubicBezTo>
                  <a:cubicBezTo>
                    <a:pt x="721" y="5"/>
                    <a:pt x="720" y="4"/>
                    <a:pt x="720" y="4"/>
                  </a:cubicBezTo>
                  <a:cubicBezTo>
                    <a:pt x="718" y="5"/>
                    <a:pt x="718" y="5"/>
                    <a:pt x="718" y="5"/>
                  </a:cubicBezTo>
                  <a:cubicBezTo>
                    <a:pt x="719" y="5"/>
                    <a:pt x="719" y="5"/>
                    <a:pt x="719" y="5"/>
                  </a:cubicBezTo>
                  <a:cubicBezTo>
                    <a:pt x="720" y="5"/>
                    <a:pt x="721" y="5"/>
                    <a:pt x="721" y="5"/>
                  </a:cubicBezTo>
                  <a:cubicBezTo>
                    <a:pt x="722" y="5"/>
                    <a:pt x="723" y="6"/>
                    <a:pt x="723" y="6"/>
                  </a:cubicBezTo>
                  <a:cubicBezTo>
                    <a:pt x="724" y="6"/>
                    <a:pt x="725" y="5"/>
                    <a:pt x="725" y="5"/>
                  </a:cubicBezTo>
                  <a:cubicBezTo>
                    <a:pt x="723" y="4"/>
                    <a:pt x="723" y="4"/>
                    <a:pt x="723" y="4"/>
                  </a:cubicBezTo>
                  <a:cubicBezTo>
                    <a:pt x="725" y="4"/>
                    <a:pt x="725" y="4"/>
                    <a:pt x="725" y="4"/>
                  </a:cubicBezTo>
                  <a:cubicBezTo>
                    <a:pt x="726" y="4"/>
                    <a:pt x="727" y="3"/>
                    <a:pt x="727" y="3"/>
                  </a:cubicBezTo>
                  <a:cubicBezTo>
                    <a:pt x="728" y="3"/>
                    <a:pt x="729" y="4"/>
                    <a:pt x="729" y="4"/>
                  </a:cubicBezTo>
                  <a:cubicBezTo>
                    <a:pt x="731" y="3"/>
                    <a:pt x="731" y="3"/>
                    <a:pt x="731" y="3"/>
                  </a:cubicBezTo>
                  <a:cubicBezTo>
                    <a:pt x="731" y="3"/>
                    <a:pt x="733" y="3"/>
                    <a:pt x="733" y="3"/>
                  </a:cubicBezTo>
                  <a:cubicBezTo>
                    <a:pt x="735" y="4"/>
                    <a:pt x="735" y="4"/>
                    <a:pt x="735" y="4"/>
                  </a:cubicBezTo>
                  <a:cubicBezTo>
                    <a:pt x="737" y="4"/>
                    <a:pt x="737" y="4"/>
                    <a:pt x="737" y="4"/>
                  </a:cubicBezTo>
                  <a:cubicBezTo>
                    <a:pt x="739" y="4"/>
                    <a:pt x="739" y="4"/>
                    <a:pt x="739" y="4"/>
                  </a:cubicBezTo>
                  <a:cubicBezTo>
                    <a:pt x="739" y="3"/>
                    <a:pt x="740" y="3"/>
                    <a:pt x="741" y="3"/>
                  </a:cubicBezTo>
                  <a:cubicBezTo>
                    <a:pt x="741" y="3"/>
                    <a:pt x="742" y="4"/>
                    <a:pt x="742" y="4"/>
                  </a:cubicBezTo>
                  <a:cubicBezTo>
                    <a:pt x="743" y="4"/>
                    <a:pt x="744" y="3"/>
                    <a:pt x="744" y="3"/>
                  </a:cubicBezTo>
                  <a:cubicBezTo>
                    <a:pt x="745" y="3"/>
                    <a:pt x="746" y="4"/>
                    <a:pt x="746" y="4"/>
                  </a:cubicBezTo>
                  <a:cubicBezTo>
                    <a:pt x="747" y="4"/>
                    <a:pt x="747" y="3"/>
                    <a:pt x="748" y="3"/>
                  </a:cubicBezTo>
                  <a:cubicBezTo>
                    <a:pt x="749" y="3"/>
                    <a:pt x="749" y="4"/>
                    <a:pt x="750" y="4"/>
                  </a:cubicBezTo>
                  <a:cubicBezTo>
                    <a:pt x="750" y="4"/>
                    <a:pt x="751" y="3"/>
                    <a:pt x="752" y="3"/>
                  </a:cubicBezTo>
                  <a:cubicBezTo>
                    <a:pt x="754" y="4"/>
                    <a:pt x="754" y="4"/>
                    <a:pt x="754" y="4"/>
                  </a:cubicBezTo>
                  <a:cubicBezTo>
                    <a:pt x="752" y="4"/>
                    <a:pt x="752" y="4"/>
                    <a:pt x="752" y="4"/>
                  </a:cubicBezTo>
                  <a:cubicBezTo>
                    <a:pt x="753" y="5"/>
                    <a:pt x="753" y="5"/>
                    <a:pt x="753" y="5"/>
                  </a:cubicBezTo>
                  <a:cubicBezTo>
                    <a:pt x="755" y="4"/>
                    <a:pt x="755" y="4"/>
                    <a:pt x="755" y="4"/>
                  </a:cubicBezTo>
                  <a:cubicBezTo>
                    <a:pt x="754" y="4"/>
                    <a:pt x="754" y="4"/>
                    <a:pt x="754" y="4"/>
                  </a:cubicBezTo>
                  <a:cubicBezTo>
                    <a:pt x="756" y="3"/>
                    <a:pt x="756" y="3"/>
                    <a:pt x="756" y="3"/>
                  </a:cubicBezTo>
                  <a:cubicBezTo>
                    <a:pt x="757" y="4"/>
                    <a:pt x="757" y="4"/>
                    <a:pt x="757" y="4"/>
                  </a:cubicBezTo>
                  <a:cubicBezTo>
                    <a:pt x="759" y="3"/>
                    <a:pt x="759" y="3"/>
                    <a:pt x="759" y="3"/>
                  </a:cubicBezTo>
                  <a:cubicBezTo>
                    <a:pt x="760" y="3"/>
                    <a:pt x="761" y="3"/>
                    <a:pt x="761" y="3"/>
                  </a:cubicBezTo>
                  <a:cubicBezTo>
                    <a:pt x="763" y="3"/>
                    <a:pt x="763" y="3"/>
                    <a:pt x="763" y="3"/>
                  </a:cubicBezTo>
                  <a:cubicBezTo>
                    <a:pt x="764" y="4"/>
                    <a:pt x="764" y="4"/>
                    <a:pt x="765" y="4"/>
                  </a:cubicBezTo>
                  <a:cubicBezTo>
                    <a:pt x="765" y="4"/>
                    <a:pt x="766" y="4"/>
                    <a:pt x="767" y="5"/>
                  </a:cubicBezTo>
                  <a:cubicBezTo>
                    <a:pt x="768" y="5"/>
                    <a:pt x="768" y="5"/>
                    <a:pt x="768" y="5"/>
                  </a:cubicBezTo>
                  <a:cubicBezTo>
                    <a:pt x="770" y="5"/>
                    <a:pt x="770" y="5"/>
                    <a:pt x="770" y="5"/>
                  </a:cubicBezTo>
                  <a:cubicBezTo>
                    <a:pt x="771" y="4"/>
                    <a:pt x="772" y="4"/>
                    <a:pt x="772" y="4"/>
                  </a:cubicBezTo>
                  <a:cubicBezTo>
                    <a:pt x="773" y="4"/>
                    <a:pt x="774" y="4"/>
                    <a:pt x="774" y="4"/>
                  </a:cubicBezTo>
                  <a:cubicBezTo>
                    <a:pt x="775" y="3"/>
                    <a:pt x="776" y="3"/>
                    <a:pt x="776" y="3"/>
                  </a:cubicBezTo>
                  <a:cubicBezTo>
                    <a:pt x="778" y="4"/>
                    <a:pt x="778" y="4"/>
                    <a:pt x="778" y="4"/>
                  </a:cubicBezTo>
                  <a:cubicBezTo>
                    <a:pt x="780" y="4"/>
                    <a:pt x="780" y="4"/>
                    <a:pt x="780" y="4"/>
                  </a:cubicBezTo>
                  <a:cubicBezTo>
                    <a:pt x="782" y="4"/>
                    <a:pt x="782" y="4"/>
                    <a:pt x="782" y="4"/>
                  </a:cubicBezTo>
                  <a:cubicBezTo>
                    <a:pt x="784" y="3"/>
                    <a:pt x="784" y="3"/>
                    <a:pt x="784" y="3"/>
                  </a:cubicBezTo>
                  <a:cubicBezTo>
                    <a:pt x="784" y="3"/>
                    <a:pt x="785" y="4"/>
                    <a:pt x="786" y="4"/>
                  </a:cubicBezTo>
                  <a:cubicBezTo>
                    <a:pt x="786" y="4"/>
                    <a:pt x="787" y="4"/>
                    <a:pt x="787" y="4"/>
                  </a:cubicBezTo>
                  <a:cubicBezTo>
                    <a:pt x="788" y="4"/>
                    <a:pt x="789" y="5"/>
                    <a:pt x="789" y="5"/>
                  </a:cubicBezTo>
                  <a:cubicBezTo>
                    <a:pt x="790" y="5"/>
                    <a:pt x="791" y="4"/>
                    <a:pt x="791" y="4"/>
                  </a:cubicBezTo>
                  <a:cubicBezTo>
                    <a:pt x="792" y="4"/>
                    <a:pt x="793" y="5"/>
                    <a:pt x="793" y="5"/>
                  </a:cubicBezTo>
                  <a:cubicBezTo>
                    <a:pt x="795" y="5"/>
                    <a:pt x="795" y="5"/>
                    <a:pt x="795" y="5"/>
                  </a:cubicBezTo>
                  <a:cubicBezTo>
                    <a:pt x="797" y="5"/>
                    <a:pt x="797" y="5"/>
                    <a:pt x="797" y="5"/>
                  </a:cubicBezTo>
                  <a:cubicBezTo>
                    <a:pt x="795" y="4"/>
                    <a:pt x="795" y="4"/>
                    <a:pt x="795" y="4"/>
                  </a:cubicBezTo>
                  <a:cubicBezTo>
                    <a:pt x="795" y="4"/>
                    <a:pt x="796" y="4"/>
                    <a:pt x="797" y="4"/>
                  </a:cubicBezTo>
                  <a:cubicBezTo>
                    <a:pt x="799" y="4"/>
                    <a:pt x="799" y="4"/>
                    <a:pt x="799" y="4"/>
                  </a:cubicBezTo>
                  <a:cubicBezTo>
                    <a:pt x="800" y="5"/>
                    <a:pt x="800" y="5"/>
                    <a:pt x="800" y="5"/>
                  </a:cubicBezTo>
                  <a:cubicBezTo>
                    <a:pt x="802" y="4"/>
                    <a:pt x="802" y="4"/>
                    <a:pt x="802" y="4"/>
                  </a:cubicBezTo>
                  <a:cubicBezTo>
                    <a:pt x="801" y="4"/>
                    <a:pt x="801" y="4"/>
                    <a:pt x="801" y="4"/>
                  </a:cubicBezTo>
                  <a:cubicBezTo>
                    <a:pt x="803" y="3"/>
                    <a:pt x="803" y="3"/>
                    <a:pt x="803" y="3"/>
                  </a:cubicBezTo>
                  <a:cubicBezTo>
                    <a:pt x="804" y="4"/>
                    <a:pt x="804" y="4"/>
                    <a:pt x="804" y="4"/>
                  </a:cubicBezTo>
                  <a:cubicBezTo>
                    <a:pt x="805" y="4"/>
                    <a:pt x="806" y="3"/>
                    <a:pt x="806" y="3"/>
                  </a:cubicBezTo>
                  <a:cubicBezTo>
                    <a:pt x="808" y="4"/>
                    <a:pt x="808" y="4"/>
                    <a:pt x="808" y="4"/>
                  </a:cubicBezTo>
                  <a:cubicBezTo>
                    <a:pt x="806" y="5"/>
                    <a:pt x="806" y="5"/>
                    <a:pt x="806" y="5"/>
                  </a:cubicBezTo>
                  <a:cubicBezTo>
                    <a:pt x="808" y="5"/>
                    <a:pt x="808" y="5"/>
                    <a:pt x="808" y="5"/>
                  </a:cubicBezTo>
                  <a:cubicBezTo>
                    <a:pt x="808" y="5"/>
                    <a:pt x="809" y="5"/>
                    <a:pt x="810" y="6"/>
                  </a:cubicBezTo>
                  <a:cubicBezTo>
                    <a:pt x="810" y="6"/>
                    <a:pt x="811" y="6"/>
                    <a:pt x="812" y="6"/>
                  </a:cubicBezTo>
                  <a:cubicBezTo>
                    <a:pt x="813" y="6"/>
                    <a:pt x="813" y="6"/>
                    <a:pt x="813" y="6"/>
                  </a:cubicBezTo>
                  <a:cubicBezTo>
                    <a:pt x="812" y="5"/>
                    <a:pt x="812" y="5"/>
                    <a:pt x="812" y="5"/>
                  </a:cubicBezTo>
                  <a:cubicBezTo>
                    <a:pt x="810" y="5"/>
                    <a:pt x="810" y="5"/>
                    <a:pt x="810" y="5"/>
                  </a:cubicBezTo>
                  <a:cubicBezTo>
                    <a:pt x="812" y="4"/>
                    <a:pt x="812" y="4"/>
                    <a:pt x="812" y="4"/>
                  </a:cubicBezTo>
                  <a:cubicBezTo>
                    <a:pt x="813" y="4"/>
                    <a:pt x="813" y="4"/>
                    <a:pt x="814" y="4"/>
                  </a:cubicBezTo>
                  <a:cubicBezTo>
                    <a:pt x="816" y="4"/>
                    <a:pt x="816" y="4"/>
                    <a:pt x="816" y="4"/>
                  </a:cubicBezTo>
                  <a:cubicBezTo>
                    <a:pt x="814" y="5"/>
                    <a:pt x="814" y="5"/>
                    <a:pt x="814" y="5"/>
                  </a:cubicBezTo>
                  <a:cubicBezTo>
                    <a:pt x="814" y="5"/>
                    <a:pt x="815" y="5"/>
                    <a:pt x="815" y="5"/>
                  </a:cubicBezTo>
                  <a:cubicBezTo>
                    <a:pt x="817" y="5"/>
                    <a:pt x="817" y="5"/>
                    <a:pt x="817" y="5"/>
                  </a:cubicBezTo>
                  <a:cubicBezTo>
                    <a:pt x="816" y="4"/>
                    <a:pt x="816" y="4"/>
                    <a:pt x="816" y="4"/>
                  </a:cubicBezTo>
                  <a:cubicBezTo>
                    <a:pt x="816" y="4"/>
                    <a:pt x="817" y="4"/>
                    <a:pt x="818" y="4"/>
                  </a:cubicBezTo>
                  <a:cubicBezTo>
                    <a:pt x="819" y="4"/>
                    <a:pt x="819" y="4"/>
                    <a:pt x="819" y="4"/>
                  </a:cubicBezTo>
                  <a:cubicBezTo>
                    <a:pt x="820" y="4"/>
                    <a:pt x="821" y="5"/>
                    <a:pt x="821" y="5"/>
                  </a:cubicBezTo>
                  <a:cubicBezTo>
                    <a:pt x="823" y="4"/>
                    <a:pt x="823" y="4"/>
                    <a:pt x="823" y="4"/>
                  </a:cubicBezTo>
                  <a:cubicBezTo>
                    <a:pt x="824" y="4"/>
                    <a:pt x="825" y="4"/>
                    <a:pt x="825" y="4"/>
                  </a:cubicBezTo>
                  <a:cubicBezTo>
                    <a:pt x="826" y="4"/>
                    <a:pt x="826" y="4"/>
                    <a:pt x="827" y="4"/>
                  </a:cubicBezTo>
                  <a:cubicBezTo>
                    <a:pt x="828" y="4"/>
                    <a:pt x="828" y="4"/>
                    <a:pt x="829" y="4"/>
                  </a:cubicBezTo>
                  <a:cubicBezTo>
                    <a:pt x="829" y="4"/>
                    <a:pt x="830" y="4"/>
                    <a:pt x="831" y="4"/>
                  </a:cubicBezTo>
                  <a:cubicBezTo>
                    <a:pt x="831" y="4"/>
                    <a:pt x="832" y="4"/>
                    <a:pt x="833" y="4"/>
                  </a:cubicBezTo>
                  <a:cubicBezTo>
                    <a:pt x="833" y="4"/>
                    <a:pt x="834" y="4"/>
                    <a:pt x="834" y="4"/>
                  </a:cubicBezTo>
                  <a:cubicBezTo>
                    <a:pt x="836" y="4"/>
                    <a:pt x="836" y="4"/>
                    <a:pt x="836" y="4"/>
                  </a:cubicBezTo>
                  <a:cubicBezTo>
                    <a:pt x="838" y="3"/>
                    <a:pt x="838" y="3"/>
                    <a:pt x="838" y="3"/>
                  </a:cubicBezTo>
                  <a:cubicBezTo>
                    <a:pt x="840" y="4"/>
                    <a:pt x="840" y="4"/>
                    <a:pt x="840" y="4"/>
                  </a:cubicBezTo>
                  <a:cubicBezTo>
                    <a:pt x="838" y="4"/>
                    <a:pt x="838" y="4"/>
                    <a:pt x="838" y="4"/>
                  </a:cubicBezTo>
                  <a:cubicBezTo>
                    <a:pt x="839" y="4"/>
                    <a:pt x="839" y="5"/>
                    <a:pt x="840" y="5"/>
                  </a:cubicBezTo>
                  <a:cubicBezTo>
                    <a:pt x="840" y="5"/>
                    <a:pt x="841" y="5"/>
                    <a:pt x="842" y="4"/>
                  </a:cubicBezTo>
                  <a:cubicBezTo>
                    <a:pt x="843" y="4"/>
                    <a:pt x="843" y="4"/>
                    <a:pt x="844" y="4"/>
                  </a:cubicBezTo>
                  <a:cubicBezTo>
                    <a:pt x="844" y="4"/>
                    <a:pt x="845" y="3"/>
                    <a:pt x="846" y="3"/>
                  </a:cubicBezTo>
                  <a:cubicBezTo>
                    <a:pt x="848" y="4"/>
                    <a:pt x="848" y="4"/>
                    <a:pt x="848" y="4"/>
                  </a:cubicBezTo>
                  <a:cubicBezTo>
                    <a:pt x="848" y="4"/>
                    <a:pt x="849" y="4"/>
                    <a:pt x="849" y="5"/>
                  </a:cubicBezTo>
                  <a:cubicBezTo>
                    <a:pt x="851" y="5"/>
                    <a:pt x="851" y="5"/>
                    <a:pt x="851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4" y="4"/>
                    <a:pt x="854" y="4"/>
                    <a:pt x="855" y="4"/>
                  </a:cubicBezTo>
                  <a:cubicBezTo>
                    <a:pt x="857" y="4"/>
                    <a:pt x="857" y="4"/>
                    <a:pt x="857" y="4"/>
                  </a:cubicBezTo>
                  <a:cubicBezTo>
                    <a:pt x="857" y="4"/>
                    <a:pt x="859" y="4"/>
                    <a:pt x="859" y="4"/>
                  </a:cubicBezTo>
                  <a:cubicBezTo>
                    <a:pt x="859" y="4"/>
                    <a:pt x="860" y="5"/>
                    <a:pt x="861" y="5"/>
                  </a:cubicBezTo>
                  <a:cubicBezTo>
                    <a:pt x="861" y="5"/>
                    <a:pt x="862" y="5"/>
                    <a:pt x="862" y="5"/>
                  </a:cubicBezTo>
                  <a:cubicBezTo>
                    <a:pt x="863" y="5"/>
                    <a:pt x="864" y="5"/>
                    <a:pt x="864" y="5"/>
                  </a:cubicBezTo>
                  <a:cubicBezTo>
                    <a:pt x="865" y="5"/>
                    <a:pt x="866" y="5"/>
                    <a:pt x="866" y="5"/>
                  </a:cubicBezTo>
                  <a:cubicBezTo>
                    <a:pt x="867" y="5"/>
                    <a:pt x="867" y="5"/>
                    <a:pt x="868" y="5"/>
                  </a:cubicBezTo>
                  <a:cubicBezTo>
                    <a:pt x="868" y="5"/>
                    <a:pt x="867" y="4"/>
                    <a:pt x="866" y="4"/>
                  </a:cubicBezTo>
                  <a:cubicBezTo>
                    <a:pt x="867" y="4"/>
                    <a:pt x="868" y="4"/>
                    <a:pt x="868" y="4"/>
                  </a:cubicBezTo>
                  <a:cubicBezTo>
                    <a:pt x="870" y="4"/>
                    <a:pt x="870" y="4"/>
                    <a:pt x="870" y="4"/>
                  </a:cubicBezTo>
                  <a:cubicBezTo>
                    <a:pt x="868" y="5"/>
                    <a:pt x="868" y="5"/>
                    <a:pt x="868" y="5"/>
                  </a:cubicBezTo>
                  <a:cubicBezTo>
                    <a:pt x="869" y="5"/>
                    <a:pt x="869" y="5"/>
                    <a:pt x="870" y="5"/>
                  </a:cubicBezTo>
                  <a:cubicBezTo>
                    <a:pt x="872" y="5"/>
                    <a:pt x="872" y="5"/>
                    <a:pt x="872" y="5"/>
                  </a:cubicBezTo>
                  <a:cubicBezTo>
                    <a:pt x="874" y="4"/>
                    <a:pt x="874" y="4"/>
                    <a:pt x="874" y="4"/>
                  </a:cubicBezTo>
                  <a:cubicBezTo>
                    <a:pt x="872" y="4"/>
                    <a:pt x="872" y="4"/>
                    <a:pt x="872" y="4"/>
                  </a:cubicBezTo>
                  <a:cubicBezTo>
                    <a:pt x="873" y="4"/>
                    <a:pt x="873" y="3"/>
                    <a:pt x="874" y="3"/>
                  </a:cubicBezTo>
                  <a:cubicBezTo>
                    <a:pt x="876" y="4"/>
                    <a:pt x="876" y="4"/>
                    <a:pt x="876" y="4"/>
                  </a:cubicBezTo>
                  <a:cubicBezTo>
                    <a:pt x="876" y="4"/>
                    <a:pt x="877" y="4"/>
                    <a:pt x="878" y="4"/>
                  </a:cubicBezTo>
                  <a:cubicBezTo>
                    <a:pt x="878" y="4"/>
                    <a:pt x="879" y="4"/>
                    <a:pt x="880" y="4"/>
                  </a:cubicBezTo>
                  <a:cubicBezTo>
                    <a:pt x="881" y="4"/>
                    <a:pt x="881" y="4"/>
                    <a:pt x="881" y="4"/>
                  </a:cubicBezTo>
                  <a:cubicBezTo>
                    <a:pt x="883" y="5"/>
                    <a:pt x="883" y="5"/>
                    <a:pt x="883" y="5"/>
                  </a:cubicBezTo>
                  <a:cubicBezTo>
                    <a:pt x="884" y="5"/>
                    <a:pt x="885" y="5"/>
                    <a:pt x="885" y="5"/>
                  </a:cubicBezTo>
                  <a:cubicBezTo>
                    <a:pt x="886" y="4"/>
                    <a:pt x="886" y="4"/>
                    <a:pt x="887" y="4"/>
                  </a:cubicBezTo>
                  <a:cubicBezTo>
                    <a:pt x="889" y="3"/>
                    <a:pt x="889" y="3"/>
                    <a:pt x="889" y="3"/>
                  </a:cubicBezTo>
                  <a:cubicBezTo>
                    <a:pt x="891" y="4"/>
                    <a:pt x="891" y="4"/>
                    <a:pt x="891" y="4"/>
                  </a:cubicBezTo>
                  <a:cubicBezTo>
                    <a:pt x="889" y="5"/>
                    <a:pt x="889" y="5"/>
                    <a:pt x="889" y="5"/>
                  </a:cubicBezTo>
                  <a:cubicBezTo>
                    <a:pt x="890" y="5"/>
                    <a:pt x="890" y="5"/>
                    <a:pt x="891" y="5"/>
                  </a:cubicBezTo>
                  <a:cubicBezTo>
                    <a:pt x="893" y="5"/>
                    <a:pt x="893" y="5"/>
                    <a:pt x="893" y="5"/>
                  </a:cubicBezTo>
                  <a:cubicBezTo>
                    <a:pt x="893" y="4"/>
                    <a:pt x="894" y="4"/>
                    <a:pt x="895" y="4"/>
                  </a:cubicBezTo>
                  <a:cubicBezTo>
                    <a:pt x="895" y="4"/>
                    <a:pt x="896" y="4"/>
                    <a:pt x="897" y="4"/>
                  </a:cubicBezTo>
                  <a:cubicBezTo>
                    <a:pt x="897" y="4"/>
                    <a:pt x="898" y="4"/>
                    <a:pt x="898" y="4"/>
                  </a:cubicBezTo>
                  <a:cubicBezTo>
                    <a:pt x="899" y="4"/>
                    <a:pt x="900" y="4"/>
                    <a:pt x="900" y="4"/>
                  </a:cubicBezTo>
                  <a:cubicBezTo>
                    <a:pt x="902" y="4"/>
                    <a:pt x="902" y="4"/>
                    <a:pt x="902" y="4"/>
                  </a:cubicBezTo>
                  <a:cubicBezTo>
                    <a:pt x="903" y="4"/>
                    <a:pt x="903" y="5"/>
                    <a:pt x="904" y="5"/>
                  </a:cubicBezTo>
                  <a:cubicBezTo>
                    <a:pt x="904" y="5"/>
                    <a:pt x="905" y="5"/>
                    <a:pt x="906" y="5"/>
                  </a:cubicBezTo>
                  <a:cubicBezTo>
                    <a:pt x="906" y="5"/>
                    <a:pt x="907" y="5"/>
                    <a:pt x="908" y="5"/>
                  </a:cubicBezTo>
                  <a:cubicBezTo>
                    <a:pt x="908" y="5"/>
                    <a:pt x="909" y="5"/>
                    <a:pt x="909" y="5"/>
                  </a:cubicBezTo>
                  <a:cubicBezTo>
                    <a:pt x="910" y="5"/>
                    <a:pt x="911" y="5"/>
                    <a:pt x="911" y="5"/>
                  </a:cubicBezTo>
                  <a:cubicBezTo>
                    <a:pt x="912" y="5"/>
                    <a:pt x="913" y="5"/>
                    <a:pt x="913" y="5"/>
                  </a:cubicBezTo>
                  <a:cubicBezTo>
                    <a:pt x="915" y="5"/>
                    <a:pt x="915" y="5"/>
                    <a:pt x="915" y="5"/>
                  </a:cubicBezTo>
                  <a:cubicBezTo>
                    <a:pt x="913" y="4"/>
                    <a:pt x="913" y="4"/>
                    <a:pt x="913" y="4"/>
                  </a:cubicBezTo>
                  <a:cubicBezTo>
                    <a:pt x="915" y="4"/>
                    <a:pt x="915" y="4"/>
                    <a:pt x="915" y="4"/>
                  </a:cubicBezTo>
                  <a:cubicBezTo>
                    <a:pt x="917" y="4"/>
                    <a:pt x="917" y="4"/>
                    <a:pt x="917" y="4"/>
                  </a:cubicBezTo>
                  <a:cubicBezTo>
                    <a:pt x="918" y="4"/>
                    <a:pt x="918" y="4"/>
                    <a:pt x="919" y="4"/>
                  </a:cubicBezTo>
                  <a:cubicBezTo>
                    <a:pt x="921" y="4"/>
                    <a:pt x="921" y="4"/>
                    <a:pt x="921" y="4"/>
                  </a:cubicBezTo>
                  <a:cubicBezTo>
                    <a:pt x="919" y="5"/>
                    <a:pt x="919" y="5"/>
                    <a:pt x="919" y="5"/>
                  </a:cubicBezTo>
                  <a:cubicBezTo>
                    <a:pt x="920" y="5"/>
                    <a:pt x="920" y="6"/>
                    <a:pt x="921" y="6"/>
                  </a:cubicBezTo>
                  <a:cubicBezTo>
                    <a:pt x="921" y="6"/>
                    <a:pt x="922" y="5"/>
                    <a:pt x="923" y="5"/>
                  </a:cubicBezTo>
                  <a:cubicBezTo>
                    <a:pt x="923" y="5"/>
                    <a:pt x="924" y="5"/>
                    <a:pt x="925" y="5"/>
                  </a:cubicBezTo>
                  <a:cubicBezTo>
                    <a:pt x="925" y="4"/>
                    <a:pt x="926" y="4"/>
                    <a:pt x="927" y="4"/>
                  </a:cubicBezTo>
                  <a:cubicBezTo>
                    <a:pt x="927" y="4"/>
                    <a:pt x="928" y="5"/>
                    <a:pt x="928" y="5"/>
                  </a:cubicBezTo>
                  <a:cubicBezTo>
                    <a:pt x="929" y="5"/>
                    <a:pt x="930" y="4"/>
                    <a:pt x="930" y="4"/>
                  </a:cubicBezTo>
                  <a:cubicBezTo>
                    <a:pt x="931" y="4"/>
                    <a:pt x="932" y="5"/>
                    <a:pt x="932" y="5"/>
                  </a:cubicBezTo>
                  <a:cubicBezTo>
                    <a:pt x="933" y="5"/>
                    <a:pt x="934" y="4"/>
                    <a:pt x="934" y="4"/>
                  </a:cubicBezTo>
                  <a:cubicBezTo>
                    <a:pt x="935" y="4"/>
                    <a:pt x="935" y="5"/>
                    <a:pt x="936" y="5"/>
                  </a:cubicBezTo>
                  <a:cubicBezTo>
                    <a:pt x="938" y="4"/>
                    <a:pt x="938" y="4"/>
                    <a:pt x="938" y="4"/>
                  </a:cubicBezTo>
                  <a:cubicBezTo>
                    <a:pt x="940" y="5"/>
                    <a:pt x="940" y="5"/>
                    <a:pt x="940" y="5"/>
                  </a:cubicBezTo>
                  <a:cubicBezTo>
                    <a:pt x="938" y="5"/>
                    <a:pt x="938" y="5"/>
                    <a:pt x="938" y="5"/>
                  </a:cubicBezTo>
                  <a:cubicBezTo>
                    <a:pt x="939" y="6"/>
                    <a:pt x="939" y="6"/>
                    <a:pt x="939" y="6"/>
                  </a:cubicBezTo>
                  <a:cubicBezTo>
                    <a:pt x="941" y="5"/>
                    <a:pt x="941" y="5"/>
                    <a:pt x="941" y="5"/>
                  </a:cubicBezTo>
                  <a:cubicBezTo>
                    <a:pt x="942" y="5"/>
                    <a:pt x="943" y="5"/>
                    <a:pt x="943" y="5"/>
                  </a:cubicBezTo>
                  <a:cubicBezTo>
                    <a:pt x="944" y="5"/>
                    <a:pt x="945" y="4"/>
                    <a:pt x="945" y="4"/>
                  </a:cubicBezTo>
                  <a:cubicBezTo>
                    <a:pt x="946" y="4"/>
                    <a:pt x="947" y="5"/>
                    <a:pt x="947" y="5"/>
                  </a:cubicBezTo>
                  <a:cubicBezTo>
                    <a:pt x="948" y="5"/>
                    <a:pt x="949" y="4"/>
                    <a:pt x="949" y="4"/>
                  </a:cubicBezTo>
                  <a:cubicBezTo>
                    <a:pt x="951" y="5"/>
                    <a:pt x="951" y="5"/>
                    <a:pt x="951" y="5"/>
                  </a:cubicBezTo>
                  <a:cubicBezTo>
                    <a:pt x="949" y="5"/>
                    <a:pt x="949" y="5"/>
                    <a:pt x="949" y="5"/>
                  </a:cubicBezTo>
                  <a:cubicBezTo>
                    <a:pt x="951" y="6"/>
                    <a:pt x="951" y="6"/>
                    <a:pt x="951" y="6"/>
                  </a:cubicBezTo>
                  <a:cubicBezTo>
                    <a:pt x="953" y="5"/>
                    <a:pt x="953" y="5"/>
                    <a:pt x="953" y="5"/>
                  </a:cubicBezTo>
                  <a:cubicBezTo>
                    <a:pt x="953" y="5"/>
                    <a:pt x="954" y="5"/>
                    <a:pt x="955" y="5"/>
                  </a:cubicBezTo>
                  <a:cubicBezTo>
                    <a:pt x="955" y="5"/>
                    <a:pt x="956" y="4"/>
                    <a:pt x="957" y="4"/>
                  </a:cubicBezTo>
                  <a:cubicBezTo>
                    <a:pt x="957" y="4"/>
                    <a:pt x="958" y="5"/>
                    <a:pt x="958" y="5"/>
                  </a:cubicBezTo>
                  <a:cubicBezTo>
                    <a:pt x="959" y="5"/>
                    <a:pt x="960" y="4"/>
                    <a:pt x="960" y="4"/>
                  </a:cubicBezTo>
                  <a:cubicBezTo>
                    <a:pt x="961" y="4"/>
                    <a:pt x="962" y="5"/>
                    <a:pt x="962" y="5"/>
                  </a:cubicBezTo>
                  <a:cubicBezTo>
                    <a:pt x="964" y="5"/>
                    <a:pt x="964" y="5"/>
                    <a:pt x="964" y="5"/>
                  </a:cubicBezTo>
                  <a:cubicBezTo>
                    <a:pt x="966" y="5"/>
                    <a:pt x="966" y="5"/>
                    <a:pt x="966" y="5"/>
                  </a:cubicBezTo>
                  <a:cubicBezTo>
                    <a:pt x="964" y="6"/>
                    <a:pt x="964" y="6"/>
                    <a:pt x="964" y="6"/>
                  </a:cubicBezTo>
                  <a:cubicBezTo>
                    <a:pt x="966" y="6"/>
                    <a:pt x="966" y="6"/>
                    <a:pt x="966" y="6"/>
                  </a:cubicBezTo>
                  <a:cubicBezTo>
                    <a:pt x="968" y="6"/>
                    <a:pt x="968" y="6"/>
                    <a:pt x="968" y="6"/>
                  </a:cubicBezTo>
                  <a:cubicBezTo>
                    <a:pt x="970" y="5"/>
                    <a:pt x="970" y="5"/>
                    <a:pt x="970" y="5"/>
                  </a:cubicBezTo>
                  <a:cubicBezTo>
                    <a:pt x="971" y="6"/>
                    <a:pt x="971" y="6"/>
                    <a:pt x="971" y="6"/>
                  </a:cubicBezTo>
                  <a:cubicBezTo>
                    <a:pt x="973" y="5"/>
                    <a:pt x="973" y="5"/>
                    <a:pt x="973" y="5"/>
                  </a:cubicBezTo>
                  <a:cubicBezTo>
                    <a:pt x="972" y="5"/>
                    <a:pt x="972" y="5"/>
                    <a:pt x="972" y="5"/>
                  </a:cubicBezTo>
                  <a:cubicBezTo>
                    <a:pt x="972" y="5"/>
                    <a:pt x="973" y="4"/>
                    <a:pt x="974" y="4"/>
                  </a:cubicBezTo>
                  <a:cubicBezTo>
                    <a:pt x="974" y="4"/>
                    <a:pt x="975" y="5"/>
                    <a:pt x="975" y="5"/>
                  </a:cubicBezTo>
                  <a:cubicBezTo>
                    <a:pt x="976" y="5"/>
                    <a:pt x="977" y="5"/>
                    <a:pt x="977" y="5"/>
                  </a:cubicBezTo>
                  <a:cubicBezTo>
                    <a:pt x="979" y="5"/>
                    <a:pt x="979" y="5"/>
                    <a:pt x="979" y="5"/>
                  </a:cubicBezTo>
                  <a:cubicBezTo>
                    <a:pt x="981" y="5"/>
                    <a:pt x="981" y="5"/>
                    <a:pt x="981" y="5"/>
                  </a:cubicBezTo>
                  <a:cubicBezTo>
                    <a:pt x="979" y="6"/>
                    <a:pt x="979" y="6"/>
                    <a:pt x="979" y="6"/>
                  </a:cubicBezTo>
                  <a:cubicBezTo>
                    <a:pt x="981" y="6"/>
                    <a:pt x="981" y="6"/>
                    <a:pt x="981" y="6"/>
                  </a:cubicBezTo>
                  <a:cubicBezTo>
                    <a:pt x="983" y="6"/>
                    <a:pt x="983" y="6"/>
                    <a:pt x="983" y="6"/>
                  </a:cubicBezTo>
                  <a:cubicBezTo>
                    <a:pt x="983" y="6"/>
                    <a:pt x="984" y="6"/>
                    <a:pt x="985" y="5"/>
                  </a:cubicBezTo>
                  <a:cubicBezTo>
                    <a:pt x="985" y="5"/>
                    <a:pt x="986" y="5"/>
                    <a:pt x="987" y="5"/>
                  </a:cubicBezTo>
                  <a:cubicBezTo>
                    <a:pt x="987" y="5"/>
                    <a:pt x="988" y="4"/>
                    <a:pt x="989" y="4"/>
                  </a:cubicBezTo>
                  <a:cubicBezTo>
                    <a:pt x="990" y="5"/>
                    <a:pt x="990" y="5"/>
                    <a:pt x="990" y="5"/>
                  </a:cubicBezTo>
                  <a:cubicBezTo>
                    <a:pt x="991" y="5"/>
                    <a:pt x="992" y="5"/>
                    <a:pt x="992" y="5"/>
                  </a:cubicBezTo>
                  <a:cubicBezTo>
                    <a:pt x="993" y="5"/>
                    <a:pt x="994" y="5"/>
                    <a:pt x="994" y="5"/>
                  </a:cubicBezTo>
                  <a:cubicBezTo>
                    <a:pt x="995" y="5"/>
                    <a:pt x="995" y="5"/>
                    <a:pt x="996" y="5"/>
                  </a:cubicBezTo>
                  <a:cubicBezTo>
                    <a:pt x="997" y="6"/>
                    <a:pt x="997" y="5"/>
                    <a:pt x="998" y="5"/>
                  </a:cubicBezTo>
                  <a:cubicBezTo>
                    <a:pt x="999" y="5"/>
                    <a:pt x="999" y="6"/>
                    <a:pt x="1000" y="6"/>
                  </a:cubicBezTo>
                  <a:cubicBezTo>
                    <a:pt x="1000" y="6"/>
                    <a:pt x="1001" y="5"/>
                    <a:pt x="1002" y="5"/>
                  </a:cubicBezTo>
                  <a:cubicBezTo>
                    <a:pt x="1002" y="5"/>
                    <a:pt x="1003" y="6"/>
                    <a:pt x="1003" y="6"/>
                  </a:cubicBezTo>
                  <a:cubicBezTo>
                    <a:pt x="1004" y="6"/>
                    <a:pt x="1005" y="5"/>
                    <a:pt x="1005" y="5"/>
                  </a:cubicBezTo>
                  <a:cubicBezTo>
                    <a:pt x="1006" y="5"/>
                    <a:pt x="1007" y="5"/>
                    <a:pt x="1007" y="5"/>
                  </a:cubicBezTo>
                  <a:cubicBezTo>
                    <a:pt x="1008" y="5"/>
                    <a:pt x="1009" y="5"/>
                    <a:pt x="1009" y="5"/>
                  </a:cubicBezTo>
                  <a:cubicBezTo>
                    <a:pt x="1010" y="5"/>
                    <a:pt x="1011" y="5"/>
                    <a:pt x="1011" y="5"/>
                  </a:cubicBezTo>
                  <a:cubicBezTo>
                    <a:pt x="1012" y="5"/>
                    <a:pt x="1012" y="5"/>
                    <a:pt x="1013" y="5"/>
                  </a:cubicBezTo>
                  <a:cubicBezTo>
                    <a:pt x="1014" y="5"/>
                    <a:pt x="1014" y="5"/>
                    <a:pt x="1015" y="5"/>
                  </a:cubicBezTo>
                  <a:cubicBezTo>
                    <a:pt x="1016" y="5"/>
                    <a:pt x="1016" y="5"/>
                    <a:pt x="1017" y="5"/>
                  </a:cubicBezTo>
                  <a:cubicBezTo>
                    <a:pt x="1017" y="5"/>
                    <a:pt x="1018" y="5"/>
                    <a:pt x="1019" y="5"/>
                  </a:cubicBezTo>
                  <a:cubicBezTo>
                    <a:pt x="1020" y="5"/>
                    <a:pt x="1020" y="5"/>
                    <a:pt x="1020" y="5"/>
                  </a:cubicBezTo>
                  <a:cubicBezTo>
                    <a:pt x="1018" y="6"/>
                    <a:pt x="1018" y="6"/>
                    <a:pt x="1018" y="6"/>
                  </a:cubicBezTo>
                  <a:cubicBezTo>
                    <a:pt x="1018" y="6"/>
                    <a:pt x="1017" y="5"/>
                    <a:pt x="1017" y="5"/>
                  </a:cubicBezTo>
                  <a:cubicBezTo>
                    <a:pt x="1016" y="5"/>
                    <a:pt x="1015" y="6"/>
                    <a:pt x="1015" y="6"/>
                  </a:cubicBezTo>
                  <a:cubicBezTo>
                    <a:pt x="1014" y="6"/>
                    <a:pt x="1013" y="5"/>
                    <a:pt x="1013" y="5"/>
                  </a:cubicBezTo>
                  <a:cubicBezTo>
                    <a:pt x="1012" y="5"/>
                    <a:pt x="1012" y="6"/>
                    <a:pt x="1011" y="6"/>
                  </a:cubicBezTo>
                  <a:cubicBezTo>
                    <a:pt x="1012" y="6"/>
                    <a:pt x="1012" y="6"/>
                    <a:pt x="1013" y="6"/>
                  </a:cubicBezTo>
                  <a:cubicBezTo>
                    <a:pt x="1013" y="6"/>
                    <a:pt x="1014" y="6"/>
                    <a:pt x="1015" y="6"/>
                  </a:cubicBezTo>
                  <a:cubicBezTo>
                    <a:pt x="1015" y="6"/>
                    <a:pt x="1016" y="6"/>
                    <a:pt x="1017" y="6"/>
                  </a:cubicBezTo>
                  <a:cubicBezTo>
                    <a:pt x="1017" y="6"/>
                    <a:pt x="1018" y="6"/>
                    <a:pt x="1018" y="6"/>
                  </a:cubicBezTo>
                  <a:cubicBezTo>
                    <a:pt x="1019" y="6"/>
                    <a:pt x="1020" y="6"/>
                    <a:pt x="1020" y="6"/>
                  </a:cubicBezTo>
                  <a:cubicBezTo>
                    <a:pt x="1021" y="6"/>
                    <a:pt x="1022" y="6"/>
                    <a:pt x="1022" y="6"/>
                  </a:cubicBezTo>
                  <a:cubicBezTo>
                    <a:pt x="1023" y="6"/>
                    <a:pt x="1024" y="6"/>
                    <a:pt x="1024" y="5"/>
                  </a:cubicBezTo>
                  <a:cubicBezTo>
                    <a:pt x="1025" y="5"/>
                    <a:pt x="1026" y="5"/>
                    <a:pt x="1026" y="5"/>
                  </a:cubicBezTo>
                  <a:cubicBezTo>
                    <a:pt x="1027" y="5"/>
                    <a:pt x="1027" y="5"/>
                    <a:pt x="1028" y="5"/>
                  </a:cubicBezTo>
                  <a:cubicBezTo>
                    <a:pt x="1028" y="5"/>
                    <a:pt x="1029" y="5"/>
                    <a:pt x="1030" y="5"/>
                  </a:cubicBezTo>
                  <a:cubicBezTo>
                    <a:pt x="1031" y="5"/>
                    <a:pt x="1031" y="5"/>
                    <a:pt x="1032" y="5"/>
                  </a:cubicBezTo>
                  <a:cubicBezTo>
                    <a:pt x="1032" y="5"/>
                    <a:pt x="1033" y="6"/>
                    <a:pt x="1033" y="6"/>
                  </a:cubicBezTo>
                  <a:cubicBezTo>
                    <a:pt x="1035" y="5"/>
                    <a:pt x="1035" y="5"/>
                    <a:pt x="1035" y="5"/>
                  </a:cubicBezTo>
                  <a:cubicBezTo>
                    <a:pt x="1037" y="5"/>
                    <a:pt x="1037" y="5"/>
                    <a:pt x="1037" y="5"/>
                  </a:cubicBezTo>
                  <a:cubicBezTo>
                    <a:pt x="1039" y="6"/>
                    <a:pt x="1039" y="6"/>
                    <a:pt x="1039" y="6"/>
                  </a:cubicBezTo>
                  <a:cubicBezTo>
                    <a:pt x="1037" y="6"/>
                    <a:pt x="1037" y="6"/>
                    <a:pt x="1037" y="6"/>
                  </a:cubicBezTo>
                  <a:cubicBezTo>
                    <a:pt x="1039" y="7"/>
                    <a:pt x="1039" y="7"/>
                    <a:pt x="1039" y="7"/>
                  </a:cubicBezTo>
                  <a:cubicBezTo>
                    <a:pt x="1040" y="7"/>
                    <a:pt x="1041" y="6"/>
                    <a:pt x="1041" y="6"/>
                  </a:cubicBezTo>
                  <a:cubicBezTo>
                    <a:pt x="1042" y="6"/>
                    <a:pt x="1042" y="7"/>
                    <a:pt x="1043" y="7"/>
                  </a:cubicBezTo>
                  <a:cubicBezTo>
                    <a:pt x="1044" y="7"/>
                    <a:pt x="1045" y="7"/>
                    <a:pt x="1046" y="8"/>
                  </a:cubicBezTo>
                  <a:cubicBezTo>
                    <a:pt x="1047" y="8"/>
                    <a:pt x="1048" y="8"/>
                    <a:pt x="1048" y="7"/>
                  </a:cubicBezTo>
                  <a:cubicBezTo>
                    <a:pt x="1050" y="7"/>
                    <a:pt x="1050" y="7"/>
                    <a:pt x="1050" y="7"/>
                  </a:cubicBezTo>
                  <a:cubicBezTo>
                    <a:pt x="1049" y="6"/>
                    <a:pt x="1049" y="6"/>
                    <a:pt x="1049" y="6"/>
                  </a:cubicBezTo>
                  <a:cubicBezTo>
                    <a:pt x="1047" y="7"/>
                    <a:pt x="1047" y="7"/>
                    <a:pt x="1047" y="7"/>
                  </a:cubicBezTo>
                  <a:cubicBezTo>
                    <a:pt x="1046" y="7"/>
                    <a:pt x="1045" y="6"/>
                    <a:pt x="1045" y="6"/>
                  </a:cubicBezTo>
                  <a:cubicBezTo>
                    <a:pt x="1044" y="6"/>
                    <a:pt x="1043" y="6"/>
                    <a:pt x="1043" y="6"/>
                  </a:cubicBezTo>
                  <a:cubicBezTo>
                    <a:pt x="1045" y="5"/>
                    <a:pt x="1045" y="5"/>
                    <a:pt x="1045" y="5"/>
                  </a:cubicBezTo>
                  <a:cubicBezTo>
                    <a:pt x="1046" y="5"/>
                    <a:pt x="1046" y="6"/>
                    <a:pt x="1047" y="6"/>
                  </a:cubicBezTo>
                  <a:cubicBezTo>
                    <a:pt x="1047" y="6"/>
                    <a:pt x="1048" y="5"/>
                    <a:pt x="1049" y="5"/>
                  </a:cubicBezTo>
                  <a:cubicBezTo>
                    <a:pt x="1049" y="5"/>
                    <a:pt x="1050" y="6"/>
                    <a:pt x="1050" y="6"/>
                  </a:cubicBezTo>
                  <a:cubicBezTo>
                    <a:pt x="1051" y="6"/>
                    <a:pt x="1052" y="5"/>
                    <a:pt x="1052" y="5"/>
                  </a:cubicBezTo>
                  <a:cubicBezTo>
                    <a:pt x="1053" y="5"/>
                    <a:pt x="1054" y="6"/>
                    <a:pt x="1054" y="6"/>
                  </a:cubicBezTo>
                  <a:cubicBezTo>
                    <a:pt x="1055" y="6"/>
                    <a:pt x="1056" y="5"/>
                    <a:pt x="1056" y="5"/>
                  </a:cubicBezTo>
                  <a:cubicBezTo>
                    <a:pt x="1058" y="6"/>
                    <a:pt x="1058" y="6"/>
                    <a:pt x="1058" y="6"/>
                  </a:cubicBezTo>
                  <a:cubicBezTo>
                    <a:pt x="1058" y="6"/>
                    <a:pt x="1059" y="6"/>
                    <a:pt x="1060" y="6"/>
                  </a:cubicBezTo>
                  <a:cubicBezTo>
                    <a:pt x="1060" y="6"/>
                    <a:pt x="1061" y="6"/>
                    <a:pt x="1062" y="6"/>
                  </a:cubicBezTo>
                  <a:cubicBezTo>
                    <a:pt x="1062" y="6"/>
                    <a:pt x="1063" y="6"/>
                    <a:pt x="1064" y="6"/>
                  </a:cubicBezTo>
                  <a:cubicBezTo>
                    <a:pt x="1064" y="6"/>
                    <a:pt x="1065" y="6"/>
                    <a:pt x="1065" y="6"/>
                  </a:cubicBezTo>
                  <a:cubicBezTo>
                    <a:pt x="1066" y="6"/>
                    <a:pt x="1067" y="5"/>
                    <a:pt x="1067" y="5"/>
                  </a:cubicBezTo>
                  <a:cubicBezTo>
                    <a:pt x="1068" y="5"/>
                    <a:pt x="1069" y="6"/>
                    <a:pt x="1069" y="6"/>
                  </a:cubicBezTo>
                  <a:cubicBezTo>
                    <a:pt x="1070" y="6"/>
                    <a:pt x="1071" y="5"/>
                    <a:pt x="1071" y="5"/>
                  </a:cubicBezTo>
                  <a:cubicBezTo>
                    <a:pt x="1072" y="6"/>
                    <a:pt x="1073" y="6"/>
                    <a:pt x="1073" y="6"/>
                  </a:cubicBezTo>
                  <a:cubicBezTo>
                    <a:pt x="1075" y="7"/>
                    <a:pt x="1075" y="7"/>
                    <a:pt x="1075" y="7"/>
                  </a:cubicBezTo>
                  <a:cubicBezTo>
                    <a:pt x="1075" y="7"/>
                    <a:pt x="1076" y="6"/>
                    <a:pt x="1077" y="6"/>
                  </a:cubicBezTo>
                  <a:cubicBezTo>
                    <a:pt x="1077" y="6"/>
                    <a:pt x="1078" y="6"/>
                    <a:pt x="1079" y="6"/>
                  </a:cubicBezTo>
                  <a:cubicBezTo>
                    <a:pt x="1081" y="5"/>
                    <a:pt x="1081" y="5"/>
                    <a:pt x="1081" y="5"/>
                  </a:cubicBezTo>
                  <a:cubicBezTo>
                    <a:pt x="1082" y="6"/>
                    <a:pt x="1082" y="6"/>
                    <a:pt x="1082" y="6"/>
                  </a:cubicBezTo>
                  <a:cubicBezTo>
                    <a:pt x="1080" y="6"/>
                    <a:pt x="1080" y="6"/>
                    <a:pt x="1080" y="6"/>
                  </a:cubicBezTo>
                  <a:cubicBezTo>
                    <a:pt x="1081" y="6"/>
                    <a:pt x="1082" y="7"/>
                    <a:pt x="1082" y="7"/>
                  </a:cubicBezTo>
                  <a:cubicBezTo>
                    <a:pt x="1083" y="7"/>
                    <a:pt x="1083" y="7"/>
                    <a:pt x="1084" y="7"/>
                  </a:cubicBezTo>
                  <a:cubicBezTo>
                    <a:pt x="1085" y="7"/>
                    <a:pt x="1085" y="8"/>
                    <a:pt x="1086" y="8"/>
                  </a:cubicBezTo>
                  <a:cubicBezTo>
                    <a:pt x="1087" y="7"/>
                    <a:pt x="1088" y="7"/>
                    <a:pt x="1090" y="7"/>
                  </a:cubicBezTo>
                  <a:cubicBezTo>
                    <a:pt x="1090" y="7"/>
                    <a:pt x="1091" y="6"/>
                    <a:pt x="1092" y="6"/>
                  </a:cubicBezTo>
                  <a:cubicBezTo>
                    <a:pt x="1092" y="6"/>
                    <a:pt x="1093" y="7"/>
                    <a:pt x="1094" y="7"/>
                  </a:cubicBezTo>
                  <a:cubicBezTo>
                    <a:pt x="1096" y="6"/>
                    <a:pt x="1096" y="6"/>
                    <a:pt x="1096" y="6"/>
                  </a:cubicBezTo>
                  <a:cubicBezTo>
                    <a:pt x="1097" y="7"/>
                    <a:pt x="1097" y="7"/>
                    <a:pt x="1097" y="7"/>
                  </a:cubicBezTo>
                  <a:cubicBezTo>
                    <a:pt x="1095" y="7"/>
                    <a:pt x="1095" y="7"/>
                    <a:pt x="1095" y="7"/>
                  </a:cubicBezTo>
                  <a:cubicBezTo>
                    <a:pt x="1097" y="8"/>
                    <a:pt x="1097" y="8"/>
                    <a:pt x="1097" y="8"/>
                  </a:cubicBezTo>
                  <a:cubicBezTo>
                    <a:pt x="1099" y="7"/>
                    <a:pt x="1099" y="7"/>
                    <a:pt x="1099" y="7"/>
                  </a:cubicBezTo>
                  <a:cubicBezTo>
                    <a:pt x="1097" y="7"/>
                    <a:pt x="1097" y="7"/>
                    <a:pt x="1097" y="7"/>
                  </a:cubicBezTo>
                  <a:cubicBezTo>
                    <a:pt x="1098" y="7"/>
                    <a:pt x="1099" y="6"/>
                    <a:pt x="1099" y="6"/>
                  </a:cubicBezTo>
                  <a:cubicBezTo>
                    <a:pt x="1100" y="6"/>
                    <a:pt x="1101" y="7"/>
                    <a:pt x="1101" y="7"/>
                  </a:cubicBezTo>
                  <a:cubicBezTo>
                    <a:pt x="1101" y="7"/>
                    <a:pt x="1103" y="6"/>
                    <a:pt x="1103" y="6"/>
                  </a:cubicBezTo>
                  <a:cubicBezTo>
                    <a:pt x="1104" y="6"/>
                    <a:pt x="1104" y="7"/>
                    <a:pt x="1105" y="7"/>
                  </a:cubicBezTo>
                  <a:cubicBezTo>
                    <a:pt x="1105" y="7"/>
                    <a:pt x="1106" y="8"/>
                    <a:pt x="1107" y="8"/>
                  </a:cubicBezTo>
                  <a:cubicBezTo>
                    <a:pt x="1107" y="8"/>
                    <a:pt x="1108" y="8"/>
                    <a:pt x="1108" y="8"/>
                  </a:cubicBezTo>
                  <a:cubicBezTo>
                    <a:pt x="1109" y="8"/>
                    <a:pt x="1110" y="8"/>
                    <a:pt x="1110" y="8"/>
                  </a:cubicBezTo>
                  <a:cubicBezTo>
                    <a:pt x="1111" y="8"/>
                    <a:pt x="1112" y="8"/>
                    <a:pt x="1112" y="8"/>
                  </a:cubicBezTo>
                  <a:cubicBezTo>
                    <a:pt x="1113" y="8"/>
                    <a:pt x="1113" y="8"/>
                    <a:pt x="1114" y="8"/>
                  </a:cubicBezTo>
                  <a:cubicBezTo>
                    <a:pt x="1115" y="8"/>
                    <a:pt x="1115" y="8"/>
                    <a:pt x="1116" y="8"/>
                  </a:cubicBezTo>
                  <a:cubicBezTo>
                    <a:pt x="1116" y="8"/>
                    <a:pt x="1117" y="8"/>
                    <a:pt x="1118" y="8"/>
                  </a:cubicBezTo>
                  <a:cubicBezTo>
                    <a:pt x="1119" y="8"/>
                    <a:pt x="1119" y="7"/>
                    <a:pt x="1120" y="7"/>
                  </a:cubicBezTo>
                  <a:cubicBezTo>
                    <a:pt x="1121" y="7"/>
                    <a:pt x="1122" y="7"/>
                    <a:pt x="1124" y="6"/>
                  </a:cubicBezTo>
                  <a:cubicBezTo>
                    <a:pt x="1125" y="7"/>
                    <a:pt x="1126" y="7"/>
                    <a:pt x="1127" y="7"/>
                  </a:cubicBezTo>
                  <a:cubicBezTo>
                    <a:pt x="1127" y="7"/>
                    <a:pt x="1126" y="8"/>
                    <a:pt x="1125" y="8"/>
                  </a:cubicBezTo>
                  <a:cubicBezTo>
                    <a:pt x="1124" y="7"/>
                    <a:pt x="1124" y="7"/>
                    <a:pt x="1124" y="7"/>
                  </a:cubicBezTo>
                  <a:cubicBezTo>
                    <a:pt x="1122" y="8"/>
                    <a:pt x="1122" y="8"/>
                    <a:pt x="1122" y="8"/>
                  </a:cubicBezTo>
                  <a:cubicBezTo>
                    <a:pt x="1123" y="8"/>
                    <a:pt x="1123" y="8"/>
                    <a:pt x="1123" y="8"/>
                  </a:cubicBezTo>
                  <a:cubicBezTo>
                    <a:pt x="1121" y="9"/>
                    <a:pt x="1121" y="9"/>
                    <a:pt x="1121" y="9"/>
                  </a:cubicBezTo>
                  <a:cubicBezTo>
                    <a:pt x="1122" y="9"/>
                    <a:pt x="1123" y="9"/>
                    <a:pt x="1123" y="9"/>
                  </a:cubicBezTo>
                  <a:cubicBezTo>
                    <a:pt x="1124" y="10"/>
                    <a:pt x="1124" y="10"/>
                    <a:pt x="1125" y="10"/>
                  </a:cubicBezTo>
                  <a:cubicBezTo>
                    <a:pt x="1126" y="10"/>
                    <a:pt x="1126" y="10"/>
                    <a:pt x="1127" y="11"/>
                  </a:cubicBezTo>
                  <a:cubicBezTo>
                    <a:pt x="1125" y="11"/>
                    <a:pt x="1125" y="11"/>
                    <a:pt x="1125" y="11"/>
                  </a:cubicBezTo>
                  <a:cubicBezTo>
                    <a:pt x="1127" y="12"/>
                    <a:pt x="1127" y="12"/>
                    <a:pt x="1127" y="12"/>
                  </a:cubicBezTo>
                  <a:cubicBezTo>
                    <a:pt x="1128" y="12"/>
                    <a:pt x="1128" y="12"/>
                    <a:pt x="1128" y="12"/>
                  </a:cubicBezTo>
                  <a:cubicBezTo>
                    <a:pt x="1126" y="13"/>
                    <a:pt x="1126" y="13"/>
                    <a:pt x="1126" y="13"/>
                  </a:cubicBezTo>
                  <a:cubicBezTo>
                    <a:pt x="1128" y="13"/>
                    <a:pt x="1128" y="13"/>
                    <a:pt x="1128" y="13"/>
                  </a:cubicBezTo>
                  <a:cubicBezTo>
                    <a:pt x="1126" y="14"/>
                    <a:pt x="1126" y="14"/>
                    <a:pt x="1126" y="14"/>
                  </a:cubicBezTo>
                  <a:cubicBezTo>
                    <a:pt x="1128" y="14"/>
                    <a:pt x="1128" y="14"/>
                    <a:pt x="1128" y="14"/>
                  </a:cubicBezTo>
                  <a:cubicBezTo>
                    <a:pt x="1129" y="14"/>
                    <a:pt x="1129" y="14"/>
                    <a:pt x="1130" y="14"/>
                  </a:cubicBezTo>
                  <a:cubicBezTo>
                    <a:pt x="1131" y="14"/>
                    <a:pt x="1131" y="14"/>
                    <a:pt x="1132" y="14"/>
                  </a:cubicBezTo>
                  <a:cubicBezTo>
                    <a:pt x="1132" y="14"/>
                    <a:pt x="1133" y="14"/>
                    <a:pt x="1134" y="14"/>
                  </a:cubicBezTo>
                  <a:cubicBezTo>
                    <a:pt x="1134" y="14"/>
                    <a:pt x="1135" y="14"/>
                    <a:pt x="1136" y="13"/>
                  </a:cubicBezTo>
                  <a:cubicBezTo>
                    <a:pt x="1134" y="13"/>
                    <a:pt x="1134" y="13"/>
                    <a:pt x="1134" y="13"/>
                  </a:cubicBezTo>
                  <a:cubicBezTo>
                    <a:pt x="1136" y="12"/>
                    <a:pt x="1136" y="12"/>
                    <a:pt x="1136" y="12"/>
                  </a:cubicBezTo>
                  <a:cubicBezTo>
                    <a:pt x="1134" y="12"/>
                    <a:pt x="1134" y="12"/>
                    <a:pt x="1134" y="12"/>
                  </a:cubicBezTo>
                  <a:cubicBezTo>
                    <a:pt x="1136" y="11"/>
                    <a:pt x="1136" y="11"/>
                    <a:pt x="1136" y="11"/>
                  </a:cubicBezTo>
                  <a:cubicBezTo>
                    <a:pt x="1138" y="12"/>
                    <a:pt x="1138" y="12"/>
                    <a:pt x="1138" y="12"/>
                  </a:cubicBezTo>
                  <a:cubicBezTo>
                    <a:pt x="1136" y="12"/>
                    <a:pt x="1136" y="12"/>
                    <a:pt x="1136" y="12"/>
                  </a:cubicBezTo>
                  <a:cubicBezTo>
                    <a:pt x="1138" y="13"/>
                    <a:pt x="1138" y="13"/>
                    <a:pt x="1138" y="13"/>
                  </a:cubicBezTo>
                  <a:cubicBezTo>
                    <a:pt x="1136" y="13"/>
                    <a:pt x="1136" y="13"/>
                    <a:pt x="1136" y="13"/>
                  </a:cubicBezTo>
                  <a:cubicBezTo>
                    <a:pt x="1138" y="14"/>
                    <a:pt x="1138" y="14"/>
                    <a:pt x="1138" y="14"/>
                  </a:cubicBezTo>
                  <a:cubicBezTo>
                    <a:pt x="1137" y="14"/>
                    <a:pt x="1136" y="14"/>
                    <a:pt x="1136" y="14"/>
                  </a:cubicBezTo>
                  <a:cubicBezTo>
                    <a:pt x="1134" y="15"/>
                    <a:pt x="1134" y="15"/>
                    <a:pt x="1134" y="15"/>
                  </a:cubicBezTo>
                  <a:cubicBezTo>
                    <a:pt x="1132" y="14"/>
                    <a:pt x="1132" y="14"/>
                    <a:pt x="1132" y="14"/>
                  </a:cubicBezTo>
                  <a:cubicBezTo>
                    <a:pt x="1131" y="15"/>
                    <a:pt x="1130" y="15"/>
                    <a:pt x="1130" y="15"/>
                  </a:cubicBezTo>
                  <a:cubicBezTo>
                    <a:pt x="1129" y="15"/>
                    <a:pt x="1129" y="15"/>
                    <a:pt x="1128" y="15"/>
                  </a:cubicBezTo>
                  <a:cubicBezTo>
                    <a:pt x="1127" y="16"/>
                    <a:pt x="1127" y="16"/>
                    <a:pt x="1126" y="16"/>
                  </a:cubicBezTo>
                  <a:cubicBezTo>
                    <a:pt x="1125" y="16"/>
                    <a:pt x="1125" y="15"/>
                    <a:pt x="1124" y="15"/>
                  </a:cubicBezTo>
                  <a:cubicBezTo>
                    <a:pt x="1122" y="16"/>
                    <a:pt x="1122" y="16"/>
                    <a:pt x="1122" y="16"/>
                  </a:cubicBezTo>
                  <a:cubicBezTo>
                    <a:pt x="1120" y="15"/>
                    <a:pt x="1120" y="15"/>
                    <a:pt x="1120" y="15"/>
                  </a:cubicBezTo>
                  <a:cubicBezTo>
                    <a:pt x="1122" y="15"/>
                    <a:pt x="1122" y="15"/>
                    <a:pt x="1122" y="15"/>
                  </a:cubicBezTo>
                  <a:cubicBezTo>
                    <a:pt x="1121" y="14"/>
                    <a:pt x="1121" y="14"/>
                    <a:pt x="1121" y="14"/>
                  </a:cubicBezTo>
                  <a:cubicBezTo>
                    <a:pt x="1122" y="14"/>
                    <a:pt x="1122" y="14"/>
                    <a:pt x="1122" y="14"/>
                  </a:cubicBezTo>
                  <a:cubicBezTo>
                    <a:pt x="1124" y="14"/>
                    <a:pt x="1124" y="14"/>
                    <a:pt x="1124" y="14"/>
                  </a:cubicBezTo>
                  <a:cubicBezTo>
                    <a:pt x="1126" y="14"/>
                    <a:pt x="1126" y="14"/>
                    <a:pt x="1126" y="14"/>
                  </a:cubicBezTo>
                  <a:cubicBezTo>
                    <a:pt x="1124" y="13"/>
                    <a:pt x="1124" y="13"/>
                    <a:pt x="1124" y="13"/>
                  </a:cubicBezTo>
                  <a:cubicBezTo>
                    <a:pt x="1126" y="13"/>
                    <a:pt x="1126" y="13"/>
                    <a:pt x="1126" y="13"/>
                  </a:cubicBezTo>
                  <a:cubicBezTo>
                    <a:pt x="1125" y="12"/>
                    <a:pt x="1125" y="12"/>
                    <a:pt x="1125" y="12"/>
                  </a:cubicBezTo>
                  <a:cubicBezTo>
                    <a:pt x="1124" y="12"/>
                    <a:pt x="1123" y="13"/>
                    <a:pt x="1123" y="13"/>
                  </a:cubicBezTo>
                  <a:cubicBezTo>
                    <a:pt x="1121" y="13"/>
                    <a:pt x="1121" y="13"/>
                    <a:pt x="1121" y="13"/>
                  </a:cubicBezTo>
                  <a:cubicBezTo>
                    <a:pt x="1119" y="13"/>
                    <a:pt x="1119" y="13"/>
                    <a:pt x="1119" y="13"/>
                  </a:cubicBezTo>
                  <a:cubicBezTo>
                    <a:pt x="1118" y="13"/>
                    <a:pt x="1117" y="13"/>
                    <a:pt x="1117" y="13"/>
                  </a:cubicBezTo>
                  <a:cubicBezTo>
                    <a:pt x="1116" y="13"/>
                    <a:pt x="1116" y="13"/>
                    <a:pt x="1115" y="14"/>
                  </a:cubicBezTo>
                  <a:cubicBezTo>
                    <a:pt x="1113" y="13"/>
                    <a:pt x="1113" y="13"/>
                    <a:pt x="1113" y="13"/>
                  </a:cubicBezTo>
                  <a:cubicBezTo>
                    <a:pt x="1115" y="13"/>
                    <a:pt x="1115" y="13"/>
                    <a:pt x="1115" y="13"/>
                  </a:cubicBezTo>
                  <a:cubicBezTo>
                    <a:pt x="1116" y="12"/>
                    <a:pt x="1116" y="12"/>
                    <a:pt x="1117" y="12"/>
                  </a:cubicBezTo>
                  <a:cubicBezTo>
                    <a:pt x="1117" y="12"/>
                    <a:pt x="1119" y="12"/>
                    <a:pt x="1119" y="12"/>
                  </a:cubicBezTo>
                  <a:cubicBezTo>
                    <a:pt x="1120" y="12"/>
                    <a:pt x="1120" y="12"/>
                    <a:pt x="1121" y="12"/>
                  </a:cubicBezTo>
                  <a:cubicBezTo>
                    <a:pt x="1123" y="12"/>
                    <a:pt x="1123" y="12"/>
                    <a:pt x="1123" y="12"/>
                  </a:cubicBezTo>
                  <a:cubicBezTo>
                    <a:pt x="1121" y="11"/>
                    <a:pt x="1121" y="11"/>
                    <a:pt x="1121" y="11"/>
                  </a:cubicBezTo>
                  <a:cubicBezTo>
                    <a:pt x="1121" y="11"/>
                    <a:pt x="1119" y="12"/>
                    <a:pt x="1119" y="12"/>
                  </a:cubicBezTo>
                  <a:cubicBezTo>
                    <a:pt x="1119" y="11"/>
                    <a:pt x="1118" y="11"/>
                    <a:pt x="1117" y="11"/>
                  </a:cubicBezTo>
                  <a:cubicBezTo>
                    <a:pt x="1116" y="10"/>
                    <a:pt x="1116" y="10"/>
                    <a:pt x="1116" y="10"/>
                  </a:cubicBezTo>
                  <a:cubicBezTo>
                    <a:pt x="1117" y="10"/>
                    <a:pt x="1117" y="10"/>
                    <a:pt x="1117" y="10"/>
                  </a:cubicBezTo>
                  <a:cubicBezTo>
                    <a:pt x="1118" y="10"/>
                    <a:pt x="1119" y="10"/>
                    <a:pt x="1119" y="9"/>
                  </a:cubicBezTo>
                  <a:cubicBezTo>
                    <a:pt x="1119" y="9"/>
                    <a:pt x="1118" y="9"/>
                    <a:pt x="1118" y="9"/>
                  </a:cubicBezTo>
                  <a:cubicBezTo>
                    <a:pt x="1117" y="9"/>
                    <a:pt x="1117" y="8"/>
                    <a:pt x="1116" y="8"/>
                  </a:cubicBezTo>
                  <a:cubicBezTo>
                    <a:pt x="1115" y="8"/>
                    <a:pt x="1114" y="9"/>
                    <a:pt x="1114" y="9"/>
                  </a:cubicBezTo>
                  <a:cubicBezTo>
                    <a:pt x="1112" y="8"/>
                    <a:pt x="1112" y="8"/>
                    <a:pt x="1112" y="8"/>
                  </a:cubicBezTo>
                  <a:cubicBezTo>
                    <a:pt x="1110" y="9"/>
                    <a:pt x="1110" y="9"/>
                    <a:pt x="1110" y="9"/>
                  </a:cubicBezTo>
                  <a:cubicBezTo>
                    <a:pt x="1112" y="9"/>
                    <a:pt x="1112" y="9"/>
                    <a:pt x="1112" y="9"/>
                  </a:cubicBezTo>
                  <a:cubicBezTo>
                    <a:pt x="1114" y="10"/>
                    <a:pt x="1114" y="10"/>
                    <a:pt x="1114" y="10"/>
                  </a:cubicBezTo>
                  <a:cubicBezTo>
                    <a:pt x="1112" y="10"/>
                    <a:pt x="1112" y="10"/>
                    <a:pt x="1112" y="10"/>
                  </a:cubicBezTo>
                  <a:cubicBezTo>
                    <a:pt x="1111" y="10"/>
                    <a:pt x="1110" y="10"/>
                    <a:pt x="1110" y="10"/>
                  </a:cubicBezTo>
                  <a:cubicBezTo>
                    <a:pt x="1109" y="10"/>
                    <a:pt x="1109" y="10"/>
                    <a:pt x="1108" y="10"/>
                  </a:cubicBezTo>
                  <a:cubicBezTo>
                    <a:pt x="1106" y="10"/>
                    <a:pt x="1106" y="10"/>
                    <a:pt x="1106" y="10"/>
                  </a:cubicBezTo>
                  <a:cubicBezTo>
                    <a:pt x="1108" y="9"/>
                    <a:pt x="1108" y="9"/>
                    <a:pt x="1108" y="9"/>
                  </a:cubicBezTo>
                  <a:cubicBezTo>
                    <a:pt x="1106" y="9"/>
                    <a:pt x="1106" y="9"/>
                    <a:pt x="1106" y="9"/>
                  </a:cubicBezTo>
                  <a:cubicBezTo>
                    <a:pt x="1106" y="8"/>
                    <a:pt x="1105" y="8"/>
                    <a:pt x="1105" y="8"/>
                  </a:cubicBezTo>
                  <a:cubicBezTo>
                    <a:pt x="1103" y="8"/>
                    <a:pt x="1103" y="8"/>
                    <a:pt x="1103" y="8"/>
                  </a:cubicBezTo>
                  <a:cubicBezTo>
                    <a:pt x="1101" y="8"/>
                    <a:pt x="1101" y="8"/>
                    <a:pt x="1101" y="8"/>
                  </a:cubicBezTo>
                  <a:cubicBezTo>
                    <a:pt x="1103" y="9"/>
                    <a:pt x="1103" y="9"/>
                    <a:pt x="1103" y="9"/>
                  </a:cubicBezTo>
                  <a:cubicBezTo>
                    <a:pt x="1101" y="9"/>
                    <a:pt x="1101" y="9"/>
                    <a:pt x="1101" y="9"/>
                  </a:cubicBezTo>
                  <a:cubicBezTo>
                    <a:pt x="1102" y="10"/>
                    <a:pt x="1102" y="10"/>
                    <a:pt x="1102" y="10"/>
                  </a:cubicBezTo>
                  <a:cubicBezTo>
                    <a:pt x="1101" y="10"/>
                    <a:pt x="1101" y="10"/>
                    <a:pt x="1101" y="10"/>
                  </a:cubicBezTo>
                  <a:cubicBezTo>
                    <a:pt x="1101" y="10"/>
                    <a:pt x="1102" y="11"/>
                    <a:pt x="1102" y="11"/>
                  </a:cubicBezTo>
                  <a:cubicBezTo>
                    <a:pt x="1103" y="11"/>
                    <a:pt x="1103" y="11"/>
                    <a:pt x="1104" y="11"/>
                  </a:cubicBezTo>
                  <a:cubicBezTo>
                    <a:pt x="1104" y="11"/>
                    <a:pt x="1105" y="12"/>
                    <a:pt x="1106" y="12"/>
                  </a:cubicBezTo>
                  <a:cubicBezTo>
                    <a:pt x="1108" y="11"/>
                    <a:pt x="1108" y="11"/>
                    <a:pt x="1108" y="11"/>
                  </a:cubicBezTo>
                  <a:cubicBezTo>
                    <a:pt x="1110" y="12"/>
                    <a:pt x="1110" y="12"/>
                    <a:pt x="1110" y="12"/>
                  </a:cubicBezTo>
                  <a:cubicBezTo>
                    <a:pt x="1108" y="12"/>
                    <a:pt x="1108" y="12"/>
                    <a:pt x="1108" y="12"/>
                  </a:cubicBezTo>
                  <a:cubicBezTo>
                    <a:pt x="1109" y="13"/>
                    <a:pt x="1109" y="13"/>
                    <a:pt x="1109" y="13"/>
                  </a:cubicBezTo>
                  <a:cubicBezTo>
                    <a:pt x="1107" y="14"/>
                    <a:pt x="1107" y="14"/>
                    <a:pt x="1107" y="14"/>
                  </a:cubicBezTo>
                  <a:cubicBezTo>
                    <a:pt x="1109" y="14"/>
                    <a:pt x="1109" y="14"/>
                    <a:pt x="1109" y="14"/>
                  </a:cubicBezTo>
                  <a:cubicBezTo>
                    <a:pt x="1107" y="15"/>
                    <a:pt x="1107" y="15"/>
                    <a:pt x="1107" y="15"/>
                  </a:cubicBezTo>
                  <a:cubicBezTo>
                    <a:pt x="1105" y="15"/>
                    <a:pt x="1105" y="15"/>
                    <a:pt x="1105" y="15"/>
                  </a:cubicBezTo>
                  <a:cubicBezTo>
                    <a:pt x="1107" y="16"/>
                    <a:pt x="1107" y="16"/>
                    <a:pt x="1107" y="16"/>
                  </a:cubicBezTo>
                  <a:cubicBezTo>
                    <a:pt x="1105" y="16"/>
                    <a:pt x="1105" y="16"/>
                    <a:pt x="1105" y="16"/>
                  </a:cubicBezTo>
                  <a:cubicBezTo>
                    <a:pt x="1105" y="16"/>
                    <a:pt x="1104" y="16"/>
                    <a:pt x="1103" y="16"/>
                  </a:cubicBezTo>
                  <a:cubicBezTo>
                    <a:pt x="1103" y="16"/>
                    <a:pt x="1102" y="16"/>
                    <a:pt x="1101" y="16"/>
                  </a:cubicBezTo>
                  <a:cubicBezTo>
                    <a:pt x="1101" y="16"/>
                    <a:pt x="1100" y="16"/>
                    <a:pt x="1100" y="16"/>
                  </a:cubicBezTo>
                  <a:cubicBezTo>
                    <a:pt x="1099" y="16"/>
                    <a:pt x="1098" y="16"/>
                    <a:pt x="1098" y="16"/>
                  </a:cubicBezTo>
                  <a:cubicBezTo>
                    <a:pt x="1097" y="16"/>
                    <a:pt x="1096" y="16"/>
                    <a:pt x="1096" y="16"/>
                  </a:cubicBezTo>
                  <a:cubicBezTo>
                    <a:pt x="1095" y="16"/>
                    <a:pt x="1095" y="15"/>
                    <a:pt x="1094" y="15"/>
                  </a:cubicBezTo>
                  <a:cubicBezTo>
                    <a:pt x="1092" y="16"/>
                    <a:pt x="1092" y="16"/>
                    <a:pt x="1092" y="16"/>
                  </a:cubicBezTo>
                  <a:cubicBezTo>
                    <a:pt x="1090" y="16"/>
                    <a:pt x="1090" y="16"/>
                    <a:pt x="1090" y="16"/>
                  </a:cubicBezTo>
                  <a:cubicBezTo>
                    <a:pt x="1088" y="15"/>
                    <a:pt x="1088" y="15"/>
                    <a:pt x="1088" y="15"/>
                  </a:cubicBezTo>
                  <a:cubicBezTo>
                    <a:pt x="1090" y="15"/>
                    <a:pt x="1090" y="15"/>
                    <a:pt x="1090" y="15"/>
                  </a:cubicBezTo>
                  <a:cubicBezTo>
                    <a:pt x="1092" y="14"/>
                    <a:pt x="1092" y="14"/>
                    <a:pt x="1092" y="14"/>
                  </a:cubicBezTo>
                  <a:cubicBezTo>
                    <a:pt x="1091" y="14"/>
                    <a:pt x="1091" y="14"/>
                    <a:pt x="1091" y="14"/>
                  </a:cubicBezTo>
                  <a:cubicBezTo>
                    <a:pt x="1090" y="14"/>
                    <a:pt x="1089" y="14"/>
                    <a:pt x="1089" y="14"/>
                  </a:cubicBezTo>
                  <a:cubicBezTo>
                    <a:pt x="1088" y="14"/>
                    <a:pt x="1087" y="14"/>
                    <a:pt x="1087" y="14"/>
                  </a:cubicBezTo>
                  <a:cubicBezTo>
                    <a:pt x="1085" y="14"/>
                    <a:pt x="1085" y="14"/>
                    <a:pt x="1085" y="14"/>
                  </a:cubicBezTo>
                  <a:cubicBezTo>
                    <a:pt x="1083" y="14"/>
                    <a:pt x="1083" y="14"/>
                    <a:pt x="1083" y="14"/>
                  </a:cubicBezTo>
                  <a:cubicBezTo>
                    <a:pt x="1085" y="13"/>
                    <a:pt x="1085" y="13"/>
                    <a:pt x="1085" y="13"/>
                  </a:cubicBezTo>
                  <a:cubicBezTo>
                    <a:pt x="1086" y="13"/>
                    <a:pt x="1086" y="14"/>
                    <a:pt x="1087" y="14"/>
                  </a:cubicBezTo>
                  <a:cubicBezTo>
                    <a:pt x="1089" y="13"/>
                    <a:pt x="1089" y="13"/>
                    <a:pt x="1089" y="13"/>
                  </a:cubicBezTo>
                  <a:cubicBezTo>
                    <a:pt x="1087" y="13"/>
                    <a:pt x="1087" y="13"/>
                    <a:pt x="1087" y="13"/>
                  </a:cubicBezTo>
                  <a:cubicBezTo>
                    <a:pt x="1087" y="13"/>
                    <a:pt x="1088" y="12"/>
                    <a:pt x="1089" y="12"/>
                  </a:cubicBezTo>
                  <a:cubicBezTo>
                    <a:pt x="1090" y="12"/>
                    <a:pt x="1090" y="12"/>
                    <a:pt x="1091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4" y="13"/>
                    <a:pt x="1094" y="13"/>
                    <a:pt x="1094" y="13"/>
                  </a:cubicBezTo>
                  <a:cubicBezTo>
                    <a:pt x="1096" y="12"/>
                    <a:pt x="1096" y="12"/>
                    <a:pt x="1096" y="12"/>
                  </a:cubicBezTo>
                  <a:cubicBezTo>
                    <a:pt x="1095" y="12"/>
                    <a:pt x="1095" y="12"/>
                    <a:pt x="1095" y="12"/>
                  </a:cubicBezTo>
                  <a:cubicBezTo>
                    <a:pt x="1097" y="11"/>
                    <a:pt x="1097" y="11"/>
                    <a:pt x="1097" y="11"/>
                  </a:cubicBezTo>
                  <a:cubicBezTo>
                    <a:pt x="1097" y="11"/>
                    <a:pt x="1098" y="11"/>
                    <a:pt x="1099" y="11"/>
                  </a:cubicBezTo>
                  <a:cubicBezTo>
                    <a:pt x="1099" y="11"/>
                    <a:pt x="1100" y="10"/>
                    <a:pt x="1101" y="10"/>
                  </a:cubicBezTo>
                  <a:cubicBezTo>
                    <a:pt x="1099" y="10"/>
                    <a:pt x="1099" y="10"/>
                    <a:pt x="1099" y="10"/>
                  </a:cubicBezTo>
                  <a:cubicBezTo>
                    <a:pt x="1101" y="9"/>
                    <a:pt x="1101" y="9"/>
                    <a:pt x="1101" y="9"/>
                  </a:cubicBezTo>
                  <a:cubicBezTo>
                    <a:pt x="1099" y="9"/>
                    <a:pt x="1099" y="9"/>
                    <a:pt x="1099" y="9"/>
                  </a:cubicBezTo>
                  <a:cubicBezTo>
                    <a:pt x="1097" y="9"/>
                    <a:pt x="1097" y="9"/>
                    <a:pt x="1097" y="9"/>
                  </a:cubicBezTo>
                  <a:cubicBezTo>
                    <a:pt x="1099" y="10"/>
                    <a:pt x="1099" y="10"/>
                    <a:pt x="1099" y="10"/>
                  </a:cubicBezTo>
                  <a:cubicBezTo>
                    <a:pt x="1098" y="10"/>
                    <a:pt x="1097" y="10"/>
                    <a:pt x="1097" y="10"/>
                  </a:cubicBezTo>
                  <a:cubicBezTo>
                    <a:pt x="1095" y="11"/>
                    <a:pt x="1095" y="11"/>
                    <a:pt x="1095" y="11"/>
                  </a:cubicBezTo>
                  <a:cubicBezTo>
                    <a:pt x="1094" y="11"/>
                    <a:pt x="1093" y="10"/>
                    <a:pt x="1093" y="10"/>
                  </a:cubicBezTo>
                  <a:cubicBezTo>
                    <a:pt x="1091" y="10"/>
                    <a:pt x="1091" y="10"/>
                    <a:pt x="1091" y="10"/>
                  </a:cubicBezTo>
                  <a:cubicBezTo>
                    <a:pt x="1091" y="10"/>
                    <a:pt x="1090" y="10"/>
                    <a:pt x="1089" y="10"/>
                  </a:cubicBezTo>
                  <a:cubicBezTo>
                    <a:pt x="1089" y="10"/>
                    <a:pt x="1088" y="10"/>
                    <a:pt x="1087" y="11"/>
                  </a:cubicBezTo>
                  <a:cubicBezTo>
                    <a:pt x="1089" y="11"/>
                    <a:pt x="1089" y="11"/>
                    <a:pt x="1089" y="11"/>
                  </a:cubicBezTo>
                  <a:cubicBezTo>
                    <a:pt x="1087" y="12"/>
                    <a:pt x="1087" y="12"/>
                    <a:pt x="1087" y="12"/>
                  </a:cubicBezTo>
                  <a:cubicBezTo>
                    <a:pt x="1087" y="12"/>
                    <a:pt x="1086" y="12"/>
                    <a:pt x="1085" y="12"/>
                  </a:cubicBezTo>
                  <a:cubicBezTo>
                    <a:pt x="1084" y="12"/>
                    <a:pt x="1084" y="13"/>
                    <a:pt x="1083" y="13"/>
                  </a:cubicBezTo>
                  <a:cubicBezTo>
                    <a:pt x="1083" y="13"/>
                    <a:pt x="1082" y="13"/>
                    <a:pt x="1081" y="13"/>
                  </a:cubicBezTo>
                  <a:cubicBezTo>
                    <a:pt x="1081" y="13"/>
                    <a:pt x="1080" y="13"/>
                    <a:pt x="1079" y="13"/>
                  </a:cubicBezTo>
                  <a:cubicBezTo>
                    <a:pt x="1077" y="13"/>
                    <a:pt x="1077" y="13"/>
                    <a:pt x="1077" y="13"/>
                  </a:cubicBezTo>
                  <a:cubicBezTo>
                    <a:pt x="1075" y="14"/>
                    <a:pt x="1075" y="14"/>
                    <a:pt x="1075" y="14"/>
                  </a:cubicBezTo>
                  <a:cubicBezTo>
                    <a:pt x="1077" y="14"/>
                    <a:pt x="1077" y="14"/>
                    <a:pt x="1077" y="14"/>
                  </a:cubicBezTo>
                  <a:cubicBezTo>
                    <a:pt x="1079" y="14"/>
                    <a:pt x="1079" y="14"/>
                    <a:pt x="1079" y="14"/>
                  </a:cubicBezTo>
                  <a:cubicBezTo>
                    <a:pt x="1081" y="14"/>
                    <a:pt x="1081" y="14"/>
                    <a:pt x="1081" y="14"/>
                  </a:cubicBezTo>
                  <a:cubicBezTo>
                    <a:pt x="1079" y="15"/>
                    <a:pt x="1079" y="15"/>
                    <a:pt x="1079" y="15"/>
                  </a:cubicBezTo>
                  <a:cubicBezTo>
                    <a:pt x="1081" y="15"/>
                    <a:pt x="1081" y="15"/>
                    <a:pt x="1081" y="15"/>
                  </a:cubicBezTo>
                  <a:cubicBezTo>
                    <a:pt x="1079" y="16"/>
                    <a:pt x="1079" y="16"/>
                    <a:pt x="1079" y="16"/>
                  </a:cubicBezTo>
                  <a:cubicBezTo>
                    <a:pt x="1078" y="16"/>
                    <a:pt x="1078" y="15"/>
                    <a:pt x="1077" y="15"/>
                  </a:cubicBezTo>
                  <a:cubicBezTo>
                    <a:pt x="1076" y="16"/>
                    <a:pt x="1074" y="16"/>
                    <a:pt x="1073" y="16"/>
                  </a:cubicBezTo>
                  <a:cubicBezTo>
                    <a:pt x="1073" y="16"/>
                    <a:pt x="1072" y="16"/>
                    <a:pt x="1071" y="16"/>
                  </a:cubicBezTo>
                  <a:cubicBezTo>
                    <a:pt x="1071" y="16"/>
                    <a:pt x="1070" y="15"/>
                    <a:pt x="1070" y="15"/>
                  </a:cubicBezTo>
                  <a:cubicBezTo>
                    <a:pt x="1072" y="15"/>
                    <a:pt x="1072" y="15"/>
                    <a:pt x="1072" y="15"/>
                  </a:cubicBezTo>
                  <a:cubicBezTo>
                    <a:pt x="1070" y="14"/>
                    <a:pt x="1070" y="14"/>
                    <a:pt x="1070" y="14"/>
                  </a:cubicBezTo>
                  <a:cubicBezTo>
                    <a:pt x="1072" y="14"/>
                    <a:pt x="1072" y="14"/>
                    <a:pt x="1072" y="14"/>
                  </a:cubicBezTo>
                  <a:cubicBezTo>
                    <a:pt x="1074" y="13"/>
                    <a:pt x="1074" y="13"/>
                    <a:pt x="1074" y="13"/>
                  </a:cubicBezTo>
                  <a:cubicBezTo>
                    <a:pt x="1072" y="13"/>
                    <a:pt x="1072" y="13"/>
                    <a:pt x="1072" y="13"/>
                  </a:cubicBezTo>
                  <a:cubicBezTo>
                    <a:pt x="1070" y="12"/>
                    <a:pt x="1070" y="12"/>
                    <a:pt x="1070" y="12"/>
                  </a:cubicBezTo>
                  <a:cubicBezTo>
                    <a:pt x="1069" y="12"/>
                    <a:pt x="1069" y="12"/>
                    <a:pt x="1068" y="12"/>
                  </a:cubicBezTo>
                  <a:cubicBezTo>
                    <a:pt x="1068" y="13"/>
                    <a:pt x="1067" y="13"/>
                    <a:pt x="1066" y="13"/>
                  </a:cubicBezTo>
                  <a:cubicBezTo>
                    <a:pt x="1064" y="14"/>
                    <a:pt x="1064" y="14"/>
                    <a:pt x="1064" y="14"/>
                  </a:cubicBezTo>
                  <a:cubicBezTo>
                    <a:pt x="1066" y="14"/>
                    <a:pt x="1066" y="14"/>
                    <a:pt x="1066" y="14"/>
                  </a:cubicBezTo>
                  <a:cubicBezTo>
                    <a:pt x="1068" y="14"/>
                    <a:pt x="1068" y="14"/>
                    <a:pt x="1068" y="14"/>
                  </a:cubicBezTo>
                  <a:cubicBezTo>
                    <a:pt x="1070" y="14"/>
                    <a:pt x="1070" y="14"/>
                    <a:pt x="1070" y="14"/>
                  </a:cubicBezTo>
                  <a:cubicBezTo>
                    <a:pt x="1068" y="15"/>
                    <a:pt x="1068" y="15"/>
                    <a:pt x="1068" y="15"/>
                  </a:cubicBezTo>
                  <a:cubicBezTo>
                    <a:pt x="1070" y="15"/>
                    <a:pt x="1070" y="15"/>
                    <a:pt x="1070" y="15"/>
                  </a:cubicBezTo>
                  <a:cubicBezTo>
                    <a:pt x="1069" y="15"/>
                    <a:pt x="1068" y="16"/>
                    <a:pt x="1068" y="16"/>
                  </a:cubicBezTo>
                  <a:cubicBezTo>
                    <a:pt x="1067" y="16"/>
                    <a:pt x="1066" y="16"/>
                    <a:pt x="1066" y="16"/>
                  </a:cubicBezTo>
                  <a:cubicBezTo>
                    <a:pt x="1065" y="16"/>
                    <a:pt x="1064" y="16"/>
                    <a:pt x="1064" y="16"/>
                  </a:cubicBezTo>
                  <a:cubicBezTo>
                    <a:pt x="1063" y="16"/>
                    <a:pt x="1063" y="16"/>
                    <a:pt x="1062" y="16"/>
                  </a:cubicBezTo>
                  <a:cubicBezTo>
                    <a:pt x="1061" y="16"/>
                    <a:pt x="1060" y="15"/>
                    <a:pt x="1058" y="15"/>
                  </a:cubicBezTo>
                  <a:cubicBezTo>
                    <a:pt x="1059" y="15"/>
                    <a:pt x="1060" y="15"/>
                    <a:pt x="1060" y="15"/>
                  </a:cubicBezTo>
                  <a:cubicBezTo>
                    <a:pt x="1062" y="14"/>
                    <a:pt x="1062" y="14"/>
                    <a:pt x="1062" y="14"/>
                  </a:cubicBezTo>
                  <a:cubicBezTo>
                    <a:pt x="1060" y="13"/>
                    <a:pt x="1060" y="13"/>
                    <a:pt x="1060" y="13"/>
                  </a:cubicBezTo>
                  <a:cubicBezTo>
                    <a:pt x="1061" y="13"/>
                    <a:pt x="1062" y="13"/>
                    <a:pt x="1062" y="13"/>
                  </a:cubicBezTo>
                  <a:cubicBezTo>
                    <a:pt x="1064" y="12"/>
                    <a:pt x="1064" y="12"/>
                    <a:pt x="1064" y="12"/>
                  </a:cubicBezTo>
                  <a:cubicBezTo>
                    <a:pt x="1063" y="12"/>
                    <a:pt x="1063" y="12"/>
                    <a:pt x="1063" y="12"/>
                  </a:cubicBezTo>
                  <a:cubicBezTo>
                    <a:pt x="1062" y="12"/>
                    <a:pt x="1061" y="12"/>
                    <a:pt x="1061" y="12"/>
                  </a:cubicBezTo>
                  <a:cubicBezTo>
                    <a:pt x="1060" y="13"/>
                    <a:pt x="1059" y="13"/>
                    <a:pt x="1059" y="13"/>
                  </a:cubicBezTo>
                  <a:cubicBezTo>
                    <a:pt x="1057" y="13"/>
                    <a:pt x="1057" y="13"/>
                    <a:pt x="1057" y="13"/>
                  </a:cubicBezTo>
                  <a:cubicBezTo>
                    <a:pt x="1059" y="14"/>
                    <a:pt x="1059" y="14"/>
                    <a:pt x="1059" y="14"/>
                  </a:cubicBezTo>
                  <a:cubicBezTo>
                    <a:pt x="1057" y="14"/>
                    <a:pt x="1057" y="14"/>
                    <a:pt x="1057" y="14"/>
                  </a:cubicBezTo>
                  <a:cubicBezTo>
                    <a:pt x="1058" y="15"/>
                    <a:pt x="1058" y="15"/>
                    <a:pt x="1058" y="15"/>
                  </a:cubicBezTo>
                  <a:cubicBezTo>
                    <a:pt x="1058" y="15"/>
                    <a:pt x="1057" y="15"/>
                    <a:pt x="1056" y="16"/>
                  </a:cubicBezTo>
                  <a:cubicBezTo>
                    <a:pt x="1056" y="16"/>
                    <a:pt x="1055" y="16"/>
                    <a:pt x="1054" y="16"/>
                  </a:cubicBezTo>
                  <a:cubicBezTo>
                    <a:pt x="1053" y="16"/>
                    <a:pt x="1053" y="16"/>
                    <a:pt x="1053" y="16"/>
                  </a:cubicBezTo>
                  <a:cubicBezTo>
                    <a:pt x="1052" y="16"/>
                    <a:pt x="1051" y="16"/>
                    <a:pt x="1051" y="16"/>
                  </a:cubicBezTo>
                  <a:cubicBezTo>
                    <a:pt x="1050" y="16"/>
                    <a:pt x="1049" y="16"/>
                    <a:pt x="1049" y="15"/>
                  </a:cubicBezTo>
                  <a:cubicBezTo>
                    <a:pt x="1047" y="15"/>
                    <a:pt x="1047" y="15"/>
                    <a:pt x="1047" y="15"/>
                  </a:cubicBezTo>
                  <a:cubicBezTo>
                    <a:pt x="1045" y="15"/>
                    <a:pt x="1045" y="15"/>
                    <a:pt x="1045" y="15"/>
                  </a:cubicBezTo>
                  <a:cubicBezTo>
                    <a:pt x="1045" y="16"/>
                    <a:pt x="1044" y="16"/>
                    <a:pt x="1043" y="16"/>
                  </a:cubicBezTo>
                  <a:cubicBezTo>
                    <a:pt x="1043" y="16"/>
                    <a:pt x="1042" y="15"/>
                    <a:pt x="1041" y="15"/>
                  </a:cubicBezTo>
                  <a:cubicBezTo>
                    <a:pt x="1041" y="15"/>
                    <a:pt x="1040" y="16"/>
                    <a:pt x="1039" y="16"/>
                  </a:cubicBezTo>
                  <a:cubicBezTo>
                    <a:pt x="1039" y="16"/>
                    <a:pt x="1038" y="15"/>
                    <a:pt x="1038" y="15"/>
                  </a:cubicBezTo>
                  <a:cubicBezTo>
                    <a:pt x="1037" y="15"/>
                    <a:pt x="1036" y="16"/>
                    <a:pt x="1036" y="16"/>
                  </a:cubicBezTo>
                  <a:cubicBezTo>
                    <a:pt x="1035" y="16"/>
                    <a:pt x="1034" y="15"/>
                    <a:pt x="1034" y="15"/>
                  </a:cubicBezTo>
                  <a:cubicBezTo>
                    <a:pt x="1032" y="15"/>
                    <a:pt x="1032" y="15"/>
                    <a:pt x="1032" y="15"/>
                  </a:cubicBezTo>
                  <a:cubicBezTo>
                    <a:pt x="1030" y="15"/>
                    <a:pt x="1030" y="15"/>
                    <a:pt x="1030" y="15"/>
                  </a:cubicBezTo>
                  <a:cubicBezTo>
                    <a:pt x="1030" y="15"/>
                    <a:pt x="1029" y="16"/>
                    <a:pt x="1028" y="16"/>
                  </a:cubicBezTo>
                  <a:cubicBezTo>
                    <a:pt x="1028" y="16"/>
                    <a:pt x="1027" y="15"/>
                    <a:pt x="1026" y="15"/>
                  </a:cubicBezTo>
                  <a:cubicBezTo>
                    <a:pt x="1026" y="15"/>
                    <a:pt x="1025" y="16"/>
                    <a:pt x="1024" y="16"/>
                  </a:cubicBezTo>
                  <a:cubicBezTo>
                    <a:pt x="1024" y="16"/>
                    <a:pt x="1023" y="15"/>
                    <a:pt x="1023" y="15"/>
                  </a:cubicBezTo>
                  <a:cubicBezTo>
                    <a:pt x="1022" y="15"/>
                    <a:pt x="1021" y="16"/>
                    <a:pt x="1021" y="16"/>
                  </a:cubicBezTo>
                  <a:cubicBezTo>
                    <a:pt x="1020" y="16"/>
                    <a:pt x="1019" y="15"/>
                    <a:pt x="1019" y="15"/>
                  </a:cubicBezTo>
                  <a:cubicBezTo>
                    <a:pt x="1018" y="15"/>
                    <a:pt x="1017" y="16"/>
                    <a:pt x="1017" y="16"/>
                  </a:cubicBezTo>
                  <a:cubicBezTo>
                    <a:pt x="1016" y="16"/>
                    <a:pt x="1016" y="15"/>
                    <a:pt x="1015" y="15"/>
                  </a:cubicBezTo>
                  <a:cubicBezTo>
                    <a:pt x="1014" y="15"/>
                    <a:pt x="1014" y="16"/>
                    <a:pt x="1013" y="16"/>
                  </a:cubicBezTo>
                  <a:cubicBezTo>
                    <a:pt x="1013" y="16"/>
                    <a:pt x="1012" y="15"/>
                    <a:pt x="1011" y="15"/>
                  </a:cubicBezTo>
                  <a:cubicBezTo>
                    <a:pt x="1011" y="15"/>
                    <a:pt x="1010" y="16"/>
                    <a:pt x="1009" y="15"/>
                  </a:cubicBezTo>
                  <a:cubicBezTo>
                    <a:pt x="1008" y="15"/>
                    <a:pt x="1008" y="15"/>
                    <a:pt x="1008" y="15"/>
                  </a:cubicBezTo>
                  <a:cubicBezTo>
                    <a:pt x="1010" y="14"/>
                    <a:pt x="1010" y="14"/>
                    <a:pt x="1010" y="14"/>
                  </a:cubicBezTo>
                  <a:cubicBezTo>
                    <a:pt x="1008" y="14"/>
                    <a:pt x="1008" y="14"/>
                    <a:pt x="1008" y="14"/>
                  </a:cubicBezTo>
                  <a:cubicBezTo>
                    <a:pt x="1006" y="14"/>
                    <a:pt x="1006" y="14"/>
                    <a:pt x="1006" y="14"/>
                  </a:cubicBezTo>
                  <a:cubicBezTo>
                    <a:pt x="1008" y="15"/>
                    <a:pt x="1008" y="15"/>
                    <a:pt x="1008" y="15"/>
                  </a:cubicBezTo>
                  <a:cubicBezTo>
                    <a:pt x="1006" y="15"/>
                    <a:pt x="1006" y="15"/>
                    <a:pt x="1006" y="15"/>
                  </a:cubicBezTo>
                  <a:cubicBezTo>
                    <a:pt x="1005" y="15"/>
                    <a:pt x="1004" y="15"/>
                    <a:pt x="1004" y="15"/>
                  </a:cubicBezTo>
                  <a:cubicBezTo>
                    <a:pt x="1003" y="15"/>
                    <a:pt x="1002" y="15"/>
                    <a:pt x="1002" y="15"/>
                  </a:cubicBezTo>
                  <a:cubicBezTo>
                    <a:pt x="1001" y="15"/>
                    <a:pt x="1000" y="16"/>
                    <a:pt x="1000" y="16"/>
                  </a:cubicBezTo>
                  <a:cubicBezTo>
                    <a:pt x="998" y="15"/>
                    <a:pt x="998" y="15"/>
                    <a:pt x="998" y="15"/>
                  </a:cubicBezTo>
                  <a:cubicBezTo>
                    <a:pt x="996" y="15"/>
                    <a:pt x="996" y="15"/>
                    <a:pt x="996" y="15"/>
                  </a:cubicBezTo>
                  <a:cubicBezTo>
                    <a:pt x="994" y="15"/>
                    <a:pt x="994" y="15"/>
                    <a:pt x="994" y="15"/>
                  </a:cubicBezTo>
                  <a:cubicBezTo>
                    <a:pt x="992" y="16"/>
                    <a:pt x="992" y="16"/>
                    <a:pt x="992" y="16"/>
                  </a:cubicBezTo>
                  <a:cubicBezTo>
                    <a:pt x="992" y="16"/>
                    <a:pt x="991" y="15"/>
                    <a:pt x="991" y="15"/>
                  </a:cubicBezTo>
                  <a:cubicBezTo>
                    <a:pt x="989" y="15"/>
                    <a:pt x="989" y="15"/>
                    <a:pt x="989" y="15"/>
                  </a:cubicBezTo>
                  <a:cubicBezTo>
                    <a:pt x="987" y="15"/>
                    <a:pt x="987" y="15"/>
                    <a:pt x="987" y="15"/>
                  </a:cubicBezTo>
                  <a:cubicBezTo>
                    <a:pt x="987" y="15"/>
                    <a:pt x="985" y="16"/>
                    <a:pt x="985" y="16"/>
                  </a:cubicBezTo>
                  <a:cubicBezTo>
                    <a:pt x="984" y="16"/>
                    <a:pt x="984" y="15"/>
                    <a:pt x="983" y="15"/>
                  </a:cubicBezTo>
                  <a:cubicBezTo>
                    <a:pt x="983" y="15"/>
                    <a:pt x="982" y="16"/>
                    <a:pt x="981" y="16"/>
                  </a:cubicBezTo>
                  <a:cubicBezTo>
                    <a:pt x="980" y="16"/>
                    <a:pt x="980" y="15"/>
                    <a:pt x="979" y="15"/>
                  </a:cubicBezTo>
                  <a:cubicBezTo>
                    <a:pt x="979" y="15"/>
                    <a:pt x="978" y="16"/>
                    <a:pt x="977" y="16"/>
                  </a:cubicBezTo>
                  <a:cubicBezTo>
                    <a:pt x="977" y="16"/>
                    <a:pt x="976" y="15"/>
                    <a:pt x="976" y="15"/>
                  </a:cubicBezTo>
                  <a:cubicBezTo>
                    <a:pt x="975" y="15"/>
                    <a:pt x="974" y="16"/>
                    <a:pt x="974" y="16"/>
                  </a:cubicBezTo>
                  <a:cubicBezTo>
                    <a:pt x="973" y="16"/>
                    <a:pt x="972" y="15"/>
                    <a:pt x="972" y="15"/>
                  </a:cubicBezTo>
                  <a:cubicBezTo>
                    <a:pt x="971" y="15"/>
                    <a:pt x="971" y="15"/>
                    <a:pt x="970" y="15"/>
                  </a:cubicBezTo>
                  <a:cubicBezTo>
                    <a:pt x="969" y="15"/>
                    <a:pt x="969" y="15"/>
                    <a:pt x="968" y="15"/>
                  </a:cubicBezTo>
                  <a:cubicBezTo>
                    <a:pt x="967" y="15"/>
                    <a:pt x="967" y="15"/>
                    <a:pt x="966" y="15"/>
                  </a:cubicBezTo>
                  <a:cubicBezTo>
                    <a:pt x="965" y="15"/>
                    <a:pt x="965" y="15"/>
                    <a:pt x="964" y="15"/>
                  </a:cubicBezTo>
                  <a:cubicBezTo>
                    <a:pt x="964" y="15"/>
                    <a:pt x="963" y="15"/>
                    <a:pt x="962" y="15"/>
                  </a:cubicBezTo>
                  <a:cubicBezTo>
                    <a:pt x="962" y="15"/>
                    <a:pt x="961" y="15"/>
                    <a:pt x="961" y="15"/>
                  </a:cubicBezTo>
                  <a:cubicBezTo>
                    <a:pt x="960" y="15"/>
                    <a:pt x="959" y="15"/>
                    <a:pt x="959" y="15"/>
                  </a:cubicBezTo>
                  <a:cubicBezTo>
                    <a:pt x="958" y="15"/>
                    <a:pt x="957" y="15"/>
                    <a:pt x="957" y="15"/>
                  </a:cubicBezTo>
                  <a:cubicBezTo>
                    <a:pt x="956" y="15"/>
                    <a:pt x="955" y="15"/>
                    <a:pt x="955" y="15"/>
                  </a:cubicBezTo>
                  <a:cubicBezTo>
                    <a:pt x="954" y="15"/>
                    <a:pt x="954" y="15"/>
                    <a:pt x="953" y="15"/>
                  </a:cubicBezTo>
                  <a:cubicBezTo>
                    <a:pt x="952" y="15"/>
                    <a:pt x="952" y="15"/>
                    <a:pt x="951" y="15"/>
                  </a:cubicBezTo>
                  <a:cubicBezTo>
                    <a:pt x="951" y="15"/>
                    <a:pt x="950" y="15"/>
                    <a:pt x="949" y="15"/>
                  </a:cubicBezTo>
                  <a:cubicBezTo>
                    <a:pt x="949" y="15"/>
                    <a:pt x="948" y="14"/>
                    <a:pt x="948" y="14"/>
                  </a:cubicBezTo>
                  <a:cubicBezTo>
                    <a:pt x="946" y="14"/>
                    <a:pt x="946" y="14"/>
                    <a:pt x="946" y="14"/>
                  </a:cubicBezTo>
                  <a:cubicBezTo>
                    <a:pt x="948" y="13"/>
                    <a:pt x="948" y="13"/>
                    <a:pt x="948" y="13"/>
                  </a:cubicBezTo>
                  <a:cubicBezTo>
                    <a:pt x="946" y="12"/>
                    <a:pt x="946" y="12"/>
                    <a:pt x="946" y="12"/>
                  </a:cubicBezTo>
                  <a:cubicBezTo>
                    <a:pt x="948" y="12"/>
                    <a:pt x="948" y="12"/>
                    <a:pt x="948" y="12"/>
                  </a:cubicBezTo>
                  <a:cubicBezTo>
                    <a:pt x="946" y="11"/>
                    <a:pt x="946" y="11"/>
                    <a:pt x="946" y="11"/>
                  </a:cubicBezTo>
                  <a:cubicBezTo>
                    <a:pt x="944" y="12"/>
                    <a:pt x="944" y="12"/>
                    <a:pt x="944" y="12"/>
                  </a:cubicBezTo>
                  <a:cubicBezTo>
                    <a:pt x="946" y="12"/>
                    <a:pt x="946" y="12"/>
                    <a:pt x="946" y="12"/>
                  </a:cubicBezTo>
                  <a:cubicBezTo>
                    <a:pt x="944" y="13"/>
                    <a:pt x="944" y="13"/>
                    <a:pt x="944" y="13"/>
                  </a:cubicBezTo>
                  <a:cubicBezTo>
                    <a:pt x="946" y="14"/>
                    <a:pt x="946" y="14"/>
                    <a:pt x="946" y="14"/>
                  </a:cubicBezTo>
                  <a:cubicBezTo>
                    <a:pt x="944" y="14"/>
                    <a:pt x="944" y="14"/>
                    <a:pt x="944" y="14"/>
                  </a:cubicBezTo>
                  <a:cubicBezTo>
                    <a:pt x="942" y="13"/>
                    <a:pt x="942" y="13"/>
                    <a:pt x="942" y="13"/>
                  </a:cubicBezTo>
                  <a:cubicBezTo>
                    <a:pt x="940" y="14"/>
                    <a:pt x="940" y="14"/>
                    <a:pt x="940" y="14"/>
                  </a:cubicBezTo>
                  <a:cubicBezTo>
                    <a:pt x="942" y="15"/>
                    <a:pt x="942" y="15"/>
                    <a:pt x="942" y="15"/>
                  </a:cubicBezTo>
                  <a:cubicBezTo>
                    <a:pt x="941" y="15"/>
                    <a:pt x="940" y="15"/>
                    <a:pt x="940" y="15"/>
                  </a:cubicBezTo>
                  <a:cubicBezTo>
                    <a:pt x="939" y="15"/>
                    <a:pt x="939" y="14"/>
                    <a:pt x="938" y="14"/>
                  </a:cubicBezTo>
                  <a:cubicBezTo>
                    <a:pt x="936" y="15"/>
                    <a:pt x="936" y="15"/>
                    <a:pt x="936" y="15"/>
                  </a:cubicBezTo>
                  <a:cubicBezTo>
                    <a:pt x="936" y="15"/>
                    <a:pt x="935" y="15"/>
                    <a:pt x="934" y="14"/>
                  </a:cubicBezTo>
                  <a:cubicBezTo>
                    <a:pt x="933" y="14"/>
                    <a:pt x="933" y="14"/>
                    <a:pt x="933" y="14"/>
                  </a:cubicBezTo>
                  <a:cubicBezTo>
                    <a:pt x="931" y="14"/>
                    <a:pt x="931" y="14"/>
                    <a:pt x="931" y="14"/>
                  </a:cubicBezTo>
                  <a:cubicBezTo>
                    <a:pt x="930" y="14"/>
                    <a:pt x="929" y="15"/>
                    <a:pt x="929" y="15"/>
                  </a:cubicBezTo>
                  <a:cubicBezTo>
                    <a:pt x="928" y="15"/>
                    <a:pt x="927" y="14"/>
                    <a:pt x="927" y="14"/>
                  </a:cubicBezTo>
                  <a:cubicBezTo>
                    <a:pt x="926" y="14"/>
                    <a:pt x="925" y="15"/>
                    <a:pt x="925" y="15"/>
                  </a:cubicBezTo>
                  <a:cubicBezTo>
                    <a:pt x="924" y="15"/>
                    <a:pt x="924" y="14"/>
                    <a:pt x="923" y="14"/>
                  </a:cubicBezTo>
                  <a:cubicBezTo>
                    <a:pt x="922" y="14"/>
                    <a:pt x="922" y="15"/>
                    <a:pt x="921" y="15"/>
                  </a:cubicBezTo>
                  <a:cubicBezTo>
                    <a:pt x="920" y="15"/>
                    <a:pt x="920" y="14"/>
                    <a:pt x="919" y="14"/>
                  </a:cubicBezTo>
                  <a:cubicBezTo>
                    <a:pt x="919" y="14"/>
                    <a:pt x="918" y="15"/>
                    <a:pt x="917" y="15"/>
                  </a:cubicBezTo>
                  <a:cubicBezTo>
                    <a:pt x="917" y="15"/>
                    <a:pt x="916" y="14"/>
                    <a:pt x="916" y="14"/>
                  </a:cubicBezTo>
                  <a:cubicBezTo>
                    <a:pt x="915" y="14"/>
                    <a:pt x="914" y="15"/>
                    <a:pt x="914" y="15"/>
                  </a:cubicBezTo>
                  <a:cubicBezTo>
                    <a:pt x="913" y="15"/>
                    <a:pt x="912" y="14"/>
                    <a:pt x="912" y="14"/>
                  </a:cubicBezTo>
                  <a:cubicBezTo>
                    <a:pt x="911" y="14"/>
                    <a:pt x="910" y="15"/>
                    <a:pt x="910" y="15"/>
                  </a:cubicBezTo>
                  <a:cubicBezTo>
                    <a:pt x="908" y="14"/>
                    <a:pt x="908" y="14"/>
                    <a:pt x="908" y="14"/>
                  </a:cubicBezTo>
                  <a:cubicBezTo>
                    <a:pt x="910" y="14"/>
                    <a:pt x="910" y="14"/>
                    <a:pt x="910" y="14"/>
                  </a:cubicBezTo>
                  <a:cubicBezTo>
                    <a:pt x="908" y="13"/>
                    <a:pt x="908" y="13"/>
                    <a:pt x="908" y="13"/>
                  </a:cubicBezTo>
                  <a:cubicBezTo>
                    <a:pt x="906" y="14"/>
                    <a:pt x="906" y="14"/>
                    <a:pt x="906" y="14"/>
                  </a:cubicBezTo>
                  <a:cubicBezTo>
                    <a:pt x="908" y="14"/>
                    <a:pt x="908" y="14"/>
                    <a:pt x="908" y="14"/>
                  </a:cubicBezTo>
                  <a:cubicBezTo>
                    <a:pt x="906" y="15"/>
                    <a:pt x="906" y="15"/>
                    <a:pt x="906" y="15"/>
                  </a:cubicBezTo>
                  <a:cubicBezTo>
                    <a:pt x="906" y="15"/>
                    <a:pt x="905" y="14"/>
                    <a:pt x="904" y="14"/>
                  </a:cubicBezTo>
                  <a:cubicBezTo>
                    <a:pt x="904" y="14"/>
                    <a:pt x="903" y="14"/>
                    <a:pt x="902" y="15"/>
                  </a:cubicBezTo>
                  <a:cubicBezTo>
                    <a:pt x="902" y="15"/>
                    <a:pt x="901" y="15"/>
                    <a:pt x="900" y="15"/>
                  </a:cubicBezTo>
                  <a:cubicBezTo>
                    <a:pt x="899" y="14"/>
                    <a:pt x="899" y="14"/>
                    <a:pt x="899" y="14"/>
                  </a:cubicBezTo>
                  <a:cubicBezTo>
                    <a:pt x="898" y="14"/>
                    <a:pt x="897" y="14"/>
                    <a:pt x="897" y="14"/>
                  </a:cubicBezTo>
                  <a:cubicBezTo>
                    <a:pt x="895" y="14"/>
                    <a:pt x="895" y="14"/>
                    <a:pt x="895" y="14"/>
                  </a:cubicBezTo>
                  <a:cubicBezTo>
                    <a:pt x="894" y="15"/>
                    <a:pt x="893" y="15"/>
                    <a:pt x="893" y="15"/>
                  </a:cubicBezTo>
                  <a:cubicBezTo>
                    <a:pt x="893" y="15"/>
                    <a:pt x="891" y="14"/>
                    <a:pt x="891" y="14"/>
                  </a:cubicBezTo>
                  <a:cubicBezTo>
                    <a:pt x="891" y="14"/>
                    <a:pt x="890" y="15"/>
                    <a:pt x="889" y="15"/>
                  </a:cubicBezTo>
                  <a:cubicBezTo>
                    <a:pt x="889" y="15"/>
                    <a:pt x="888" y="14"/>
                    <a:pt x="887" y="14"/>
                  </a:cubicBezTo>
                  <a:cubicBezTo>
                    <a:pt x="886" y="14"/>
                    <a:pt x="886" y="14"/>
                    <a:pt x="886" y="14"/>
                  </a:cubicBezTo>
                  <a:cubicBezTo>
                    <a:pt x="884" y="14"/>
                    <a:pt x="884" y="14"/>
                    <a:pt x="884" y="14"/>
                  </a:cubicBezTo>
                  <a:cubicBezTo>
                    <a:pt x="883" y="14"/>
                    <a:pt x="882" y="14"/>
                    <a:pt x="882" y="14"/>
                  </a:cubicBezTo>
                  <a:cubicBezTo>
                    <a:pt x="880" y="13"/>
                    <a:pt x="880" y="13"/>
                    <a:pt x="880" y="13"/>
                  </a:cubicBezTo>
                  <a:cubicBezTo>
                    <a:pt x="878" y="14"/>
                    <a:pt x="878" y="14"/>
                    <a:pt x="878" y="14"/>
                  </a:cubicBezTo>
                  <a:cubicBezTo>
                    <a:pt x="880" y="14"/>
                    <a:pt x="880" y="14"/>
                    <a:pt x="880" y="14"/>
                  </a:cubicBezTo>
                  <a:cubicBezTo>
                    <a:pt x="879" y="14"/>
                    <a:pt x="878" y="15"/>
                    <a:pt x="878" y="15"/>
                  </a:cubicBezTo>
                  <a:cubicBezTo>
                    <a:pt x="877" y="15"/>
                    <a:pt x="877" y="14"/>
                    <a:pt x="876" y="14"/>
                  </a:cubicBezTo>
                  <a:cubicBezTo>
                    <a:pt x="874" y="15"/>
                    <a:pt x="874" y="15"/>
                    <a:pt x="874" y="15"/>
                  </a:cubicBezTo>
                  <a:cubicBezTo>
                    <a:pt x="874" y="15"/>
                    <a:pt x="873" y="14"/>
                    <a:pt x="872" y="14"/>
                  </a:cubicBezTo>
                  <a:cubicBezTo>
                    <a:pt x="871" y="14"/>
                    <a:pt x="871" y="14"/>
                    <a:pt x="871" y="14"/>
                  </a:cubicBezTo>
                  <a:cubicBezTo>
                    <a:pt x="869" y="14"/>
                    <a:pt x="869" y="14"/>
                    <a:pt x="869" y="14"/>
                  </a:cubicBezTo>
                  <a:cubicBezTo>
                    <a:pt x="867" y="15"/>
                    <a:pt x="867" y="15"/>
                    <a:pt x="867" y="15"/>
                  </a:cubicBezTo>
                  <a:cubicBezTo>
                    <a:pt x="866" y="15"/>
                    <a:pt x="865" y="14"/>
                    <a:pt x="865" y="14"/>
                  </a:cubicBezTo>
                  <a:cubicBezTo>
                    <a:pt x="864" y="14"/>
                    <a:pt x="863" y="15"/>
                    <a:pt x="863" y="15"/>
                  </a:cubicBezTo>
                  <a:cubicBezTo>
                    <a:pt x="862" y="15"/>
                    <a:pt x="862" y="14"/>
                    <a:pt x="861" y="14"/>
                  </a:cubicBezTo>
                  <a:cubicBezTo>
                    <a:pt x="861" y="14"/>
                    <a:pt x="859" y="15"/>
                    <a:pt x="859" y="14"/>
                  </a:cubicBezTo>
                  <a:cubicBezTo>
                    <a:pt x="857" y="14"/>
                    <a:pt x="857" y="14"/>
                    <a:pt x="857" y="14"/>
                  </a:cubicBezTo>
                  <a:cubicBezTo>
                    <a:pt x="859" y="13"/>
                    <a:pt x="859" y="13"/>
                    <a:pt x="859" y="13"/>
                  </a:cubicBezTo>
                  <a:cubicBezTo>
                    <a:pt x="857" y="13"/>
                    <a:pt x="857" y="13"/>
                    <a:pt x="857" y="13"/>
                  </a:cubicBezTo>
                  <a:cubicBezTo>
                    <a:pt x="855" y="13"/>
                    <a:pt x="855" y="13"/>
                    <a:pt x="855" y="13"/>
                  </a:cubicBezTo>
                  <a:cubicBezTo>
                    <a:pt x="857" y="14"/>
                    <a:pt x="857" y="14"/>
                    <a:pt x="857" y="14"/>
                  </a:cubicBezTo>
                  <a:cubicBezTo>
                    <a:pt x="857" y="14"/>
                    <a:pt x="856" y="14"/>
                    <a:pt x="855" y="14"/>
                  </a:cubicBezTo>
                  <a:cubicBezTo>
                    <a:pt x="855" y="14"/>
                    <a:pt x="854" y="14"/>
                    <a:pt x="854" y="14"/>
                  </a:cubicBezTo>
                  <a:cubicBezTo>
                    <a:pt x="853" y="14"/>
                    <a:pt x="852" y="14"/>
                    <a:pt x="852" y="14"/>
                  </a:cubicBezTo>
                  <a:cubicBezTo>
                    <a:pt x="851" y="14"/>
                    <a:pt x="850" y="14"/>
                    <a:pt x="850" y="14"/>
                  </a:cubicBezTo>
                  <a:cubicBezTo>
                    <a:pt x="849" y="14"/>
                    <a:pt x="848" y="14"/>
                    <a:pt x="848" y="14"/>
                  </a:cubicBezTo>
                  <a:cubicBezTo>
                    <a:pt x="847" y="14"/>
                    <a:pt x="846" y="14"/>
                    <a:pt x="846" y="14"/>
                  </a:cubicBezTo>
                  <a:cubicBezTo>
                    <a:pt x="845" y="14"/>
                    <a:pt x="845" y="14"/>
                    <a:pt x="844" y="14"/>
                  </a:cubicBezTo>
                  <a:cubicBezTo>
                    <a:pt x="842" y="15"/>
                    <a:pt x="842" y="15"/>
                    <a:pt x="842" y="15"/>
                  </a:cubicBezTo>
                  <a:cubicBezTo>
                    <a:pt x="841" y="15"/>
                    <a:pt x="841" y="14"/>
                    <a:pt x="840" y="14"/>
                  </a:cubicBezTo>
                  <a:cubicBezTo>
                    <a:pt x="840" y="14"/>
                    <a:pt x="839" y="15"/>
                    <a:pt x="838" y="15"/>
                  </a:cubicBezTo>
                  <a:cubicBezTo>
                    <a:pt x="838" y="15"/>
                    <a:pt x="837" y="14"/>
                    <a:pt x="837" y="14"/>
                  </a:cubicBezTo>
                  <a:cubicBezTo>
                    <a:pt x="835" y="14"/>
                    <a:pt x="835" y="14"/>
                    <a:pt x="835" y="14"/>
                  </a:cubicBezTo>
                  <a:cubicBezTo>
                    <a:pt x="834" y="14"/>
                    <a:pt x="833" y="14"/>
                    <a:pt x="833" y="14"/>
                  </a:cubicBezTo>
                  <a:cubicBezTo>
                    <a:pt x="832" y="14"/>
                    <a:pt x="831" y="15"/>
                    <a:pt x="831" y="15"/>
                  </a:cubicBezTo>
                  <a:cubicBezTo>
                    <a:pt x="830" y="15"/>
                    <a:pt x="830" y="14"/>
                    <a:pt x="829" y="14"/>
                  </a:cubicBezTo>
                  <a:cubicBezTo>
                    <a:pt x="829" y="14"/>
                    <a:pt x="828" y="15"/>
                    <a:pt x="827" y="15"/>
                  </a:cubicBezTo>
                  <a:cubicBezTo>
                    <a:pt x="826" y="15"/>
                    <a:pt x="826" y="14"/>
                    <a:pt x="825" y="14"/>
                  </a:cubicBezTo>
                  <a:cubicBezTo>
                    <a:pt x="825" y="14"/>
                    <a:pt x="824" y="15"/>
                    <a:pt x="823" y="15"/>
                  </a:cubicBezTo>
                  <a:cubicBezTo>
                    <a:pt x="823" y="15"/>
                    <a:pt x="822" y="14"/>
                    <a:pt x="822" y="14"/>
                  </a:cubicBezTo>
                  <a:cubicBezTo>
                    <a:pt x="821" y="14"/>
                    <a:pt x="820" y="14"/>
                    <a:pt x="820" y="14"/>
                  </a:cubicBezTo>
                  <a:cubicBezTo>
                    <a:pt x="819" y="14"/>
                    <a:pt x="818" y="14"/>
                    <a:pt x="818" y="14"/>
                  </a:cubicBezTo>
                  <a:cubicBezTo>
                    <a:pt x="817" y="14"/>
                    <a:pt x="816" y="14"/>
                    <a:pt x="816" y="14"/>
                  </a:cubicBezTo>
                  <a:cubicBezTo>
                    <a:pt x="815" y="14"/>
                    <a:pt x="815" y="14"/>
                    <a:pt x="814" y="14"/>
                  </a:cubicBezTo>
                  <a:cubicBezTo>
                    <a:pt x="813" y="14"/>
                    <a:pt x="813" y="14"/>
                    <a:pt x="812" y="14"/>
                  </a:cubicBezTo>
                  <a:cubicBezTo>
                    <a:pt x="812" y="14"/>
                    <a:pt x="811" y="14"/>
                    <a:pt x="810" y="14"/>
                  </a:cubicBezTo>
                  <a:cubicBezTo>
                    <a:pt x="810" y="14"/>
                    <a:pt x="809" y="14"/>
                    <a:pt x="808" y="14"/>
                  </a:cubicBezTo>
                  <a:cubicBezTo>
                    <a:pt x="808" y="14"/>
                    <a:pt x="807" y="14"/>
                    <a:pt x="807" y="14"/>
                  </a:cubicBezTo>
                  <a:cubicBezTo>
                    <a:pt x="806" y="14"/>
                    <a:pt x="805" y="14"/>
                    <a:pt x="805" y="14"/>
                  </a:cubicBezTo>
                  <a:cubicBezTo>
                    <a:pt x="804" y="14"/>
                    <a:pt x="803" y="14"/>
                    <a:pt x="803" y="14"/>
                  </a:cubicBezTo>
                  <a:cubicBezTo>
                    <a:pt x="802" y="14"/>
                    <a:pt x="801" y="14"/>
                    <a:pt x="801" y="14"/>
                  </a:cubicBezTo>
                  <a:cubicBezTo>
                    <a:pt x="800" y="14"/>
                    <a:pt x="800" y="14"/>
                    <a:pt x="799" y="14"/>
                  </a:cubicBezTo>
                  <a:cubicBezTo>
                    <a:pt x="799" y="14"/>
                    <a:pt x="798" y="14"/>
                    <a:pt x="797" y="14"/>
                  </a:cubicBezTo>
                  <a:cubicBezTo>
                    <a:pt x="795" y="14"/>
                    <a:pt x="795" y="14"/>
                    <a:pt x="795" y="14"/>
                  </a:cubicBezTo>
                  <a:cubicBezTo>
                    <a:pt x="797" y="13"/>
                    <a:pt x="797" y="13"/>
                    <a:pt x="797" y="13"/>
                  </a:cubicBezTo>
                  <a:cubicBezTo>
                    <a:pt x="795" y="13"/>
                    <a:pt x="795" y="13"/>
                    <a:pt x="795" y="13"/>
                  </a:cubicBezTo>
                  <a:cubicBezTo>
                    <a:pt x="793" y="13"/>
                    <a:pt x="793" y="13"/>
                    <a:pt x="793" y="13"/>
                  </a:cubicBezTo>
                  <a:cubicBezTo>
                    <a:pt x="795" y="14"/>
                    <a:pt x="795" y="14"/>
                    <a:pt x="795" y="14"/>
                  </a:cubicBezTo>
                  <a:cubicBezTo>
                    <a:pt x="793" y="14"/>
                    <a:pt x="793" y="14"/>
                    <a:pt x="793" y="14"/>
                  </a:cubicBezTo>
                  <a:cubicBezTo>
                    <a:pt x="793" y="14"/>
                    <a:pt x="792" y="14"/>
                    <a:pt x="792" y="14"/>
                  </a:cubicBezTo>
                  <a:cubicBezTo>
                    <a:pt x="791" y="14"/>
                    <a:pt x="790" y="14"/>
                    <a:pt x="790" y="14"/>
                  </a:cubicBezTo>
                  <a:cubicBezTo>
                    <a:pt x="789" y="14"/>
                    <a:pt x="788" y="15"/>
                    <a:pt x="788" y="15"/>
                  </a:cubicBezTo>
                  <a:cubicBezTo>
                    <a:pt x="786" y="14"/>
                    <a:pt x="786" y="14"/>
                    <a:pt x="786" y="14"/>
                  </a:cubicBezTo>
                  <a:cubicBezTo>
                    <a:pt x="784" y="13"/>
                    <a:pt x="784" y="13"/>
                    <a:pt x="784" y="13"/>
                  </a:cubicBezTo>
                  <a:cubicBezTo>
                    <a:pt x="784" y="13"/>
                    <a:pt x="782" y="14"/>
                    <a:pt x="782" y="14"/>
                  </a:cubicBezTo>
                  <a:cubicBezTo>
                    <a:pt x="782" y="14"/>
                    <a:pt x="781" y="14"/>
                    <a:pt x="780" y="14"/>
                  </a:cubicBezTo>
                  <a:cubicBezTo>
                    <a:pt x="780" y="15"/>
                    <a:pt x="779" y="14"/>
                    <a:pt x="778" y="14"/>
                  </a:cubicBezTo>
                  <a:cubicBezTo>
                    <a:pt x="778" y="14"/>
                    <a:pt x="777" y="14"/>
                    <a:pt x="776" y="14"/>
                  </a:cubicBezTo>
                  <a:cubicBezTo>
                    <a:pt x="776" y="14"/>
                    <a:pt x="775" y="14"/>
                    <a:pt x="775" y="14"/>
                  </a:cubicBezTo>
                  <a:cubicBezTo>
                    <a:pt x="774" y="14"/>
                    <a:pt x="773" y="14"/>
                    <a:pt x="773" y="14"/>
                  </a:cubicBezTo>
                  <a:cubicBezTo>
                    <a:pt x="772" y="14"/>
                    <a:pt x="771" y="14"/>
                    <a:pt x="771" y="14"/>
                  </a:cubicBezTo>
                  <a:cubicBezTo>
                    <a:pt x="770" y="14"/>
                    <a:pt x="769" y="14"/>
                    <a:pt x="769" y="14"/>
                  </a:cubicBezTo>
                  <a:cubicBezTo>
                    <a:pt x="768" y="14"/>
                    <a:pt x="768" y="14"/>
                    <a:pt x="767" y="14"/>
                  </a:cubicBezTo>
                  <a:cubicBezTo>
                    <a:pt x="766" y="14"/>
                    <a:pt x="766" y="14"/>
                    <a:pt x="765" y="14"/>
                  </a:cubicBezTo>
                  <a:cubicBezTo>
                    <a:pt x="764" y="14"/>
                    <a:pt x="764" y="14"/>
                    <a:pt x="763" y="14"/>
                  </a:cubicBezTo>
                  <a:cubicBezTo>
                    <a:pt x="763" y="14"/>
                    <a:pt x="762" y="14"/>
                    <a:pt x="761" y="14"/>
                  </a:cubicBezTo>
                  <a:cubicBezTo>
                    <a:pt x="761" y="14"/>
                    <a:pt x="760" y="14"/>
                    <a:pt x="760" y="14"/>
                  </a:cubicBezTo>
                  <a:cubicBezTo>
                    <a:pt x="759" y="14"/>
                    <a:pt x="758" y="13"/>
                    <a:pt x="758" y="13"/>
                  </a:cubicBezTo>
                  <a:cubicBezTo>
                    <a:pt x="756" y="14"/>
                    <a:pt x="756" y="14"/>
                    <a:pt x="756" y="14"/>
                  </a:cubicBezTo>
                  <a:cubicBezTo>
                    <a:pt x="754" y="14"/>
                    <a:pt x="754" y="14"/>
                    <a:pt x="754" y="14"/>
                  </a:cubicBezTo>
                  <a:cubicBezTo>
                    <a:pt x="752" y="14"/>
                    <a:pt x="752" y="14"/>
                    <a:pt x="752" y="14"/>
                  </a:cubicBezTo>
                  <a:cubicBezTo>
                    <a:pt x="754" y="13"/>
                    <a:pt x="754" y="13"/>
                    <a:pt x="754" y="13"/>
                  </a:cubicBezTo>
                  <a:cubicBezTo>
                    <a:pt x="753" y="13"/>
                    <a:pt x="753" y="12"/>
                    <a:pt x="752" y="12"/>
                  </a:cubicBezTo>
                  <a:cubicBezTo>
                    <a:pt x="750" y="13"/>
                    <a:pt x="750" y="13"/>
                    <a:pt x="750" y="13"/>
                  </a:cubicBezTo>
                  <a:cubicBezTo>
                    <a:pt x="752" y="14"/>
                    <a:pt x="752" y="14"/>
                    <a:pt x="752" y="14"/>
                  </a:cubicBezTo>
                  <a:cubicBezTo>
                    <a:pt x="752" y="14"/>
                    <a:pt x="750" y="14"/>
                    <a:pt x="750" y="14"/>
                  </a:cubicBezTo>
                  <a:cubicBezTo>
                    <a:pt x="750" y="14"/>
                    <a:pt x="749" y="13"/>
                    <a:pt x="748" y="14"/>
                  </a:cubicBezTo>
                  <a:cubicBezTo>
                    <a:pt x="748" y="14"/>
                    <a:pt x="747" y="14"/>
                    <a:pt x="746" y="14"/>
                  </a:cubicBezTo>
                  <a:cubicBezTo>
                    <a:pt x="746" y="14"/>
                    <a:pt x="745" y="13"/>
                    <a:pt x="745" y="13"/>
                  </a:cubicBezTo>
                  <a:cubicBezTo>
                    <a:pt x="744" y="13"/>
                    <a:pt x="743" y="14"/>
                    <a:pt x="743" y="14"/>
                  </a:cubicBezTo>
                  <a:cubicBezTo>
                    <a:pt x="742" y="14"/>
                    <a:pt x="741" y="13"/>
                    <a:pt x="741" y="13"/>
                  </a:cubicBezTo>
                  <a:cubicBezTo>
                    <a:pt x="740" y="13"/>
                    <a:pt x="740" y="14"/>
                    <a:pt x="739" y="14"/>
                  </a:cubicBezTo>
                  <a:cubicBezTo>
                    <a:pt x="737" y="13"/>
                    <a:pt x="737" y="13"/>
                    <a:pt x="737" y="13"/>
                  </a:cubicBezTo>
                  <a:cubicBezTo>
                    <a:pt x="739" y="13"/>
                    <a:pt x="739" y="13"/>
                    <a:pt x="739" y="13"/>
                  </a:cubicBezTo>
                  <a:cubicBezTo>
                    <a:pt x="741" y="13"/>
                    <a:pt x="741" y="13"/>
                    <a:pt x="741" y="13"/>
                  </a:cubicBezTo>
                  <a:cubicBezTo>
                    <a:pt x="743" y="13"/>
                    <a:pt x="743" y="13"/>
                    <a:pt x="743" y="13"/>
                  </a:cubicBezTo>
                  <a:cubicBezTo>
                    <a:pt x="745" y="12"/>
                    <a:pt x="745" y="12"/>
                    <a:pt x="745" y="12"/>
                  </a:cubicBezTo>
                  <a:cubicBezTo>
                    <a:pt x="743" y="12"/>
                    <a:pt x="743" y="12"/>
                    <a:pt x="743" y="12"/>
                  </a:cubicBezTo>
                  <a:cubicBezTo>
                    <a:pt x="745" y="11"/>
                    <a:pt x="745" y="11"/>
                    <a:pt x="745" y="11"/>
                  </a:cubicBezTo>
                  <a:cubicBezTo>
                    <a:pt x="743" y="11"/>
                    <a:pt x="743" y="11"/>
                    <a:pt x="743" y="11"/>
                  </a:cubicBezTo>
                  <a:cubicBezTo>
                    <a:pt x="742" y="11"/>
                    <a:pt x="742" y="11"/>
                    <a:pt x="741" y="11"/>
                  </a:cubicBezTo>
                  <a:cubicBezTo>
                    <a:pt x="739" y="12"/>
                    <a:pt x="739" y="12"/>
                    <a:pt x="739" y="12"/>
                  </a:cubicBezTo>
                  <a:cubicBezTo>
                    <a:pt x="737" y="11"/>
                    <a:pt x="737" y="11"/>
                    <a:pt x="737" y="11"/>
                  </a:cubicBezTo>
                  <a:cubicBezTo>
                    <a:pt x="737" y="11"/>
                    <a:pt x="736" y="12"/>
                    <a:pt x="735" y="12"/>
                  </a:cubicBezTo>
                  <a:cubicBezTo>
                    <a:pt x="735" y="12"/>
                    <a:pt x="734" y="12"/>
                    <a:pt x="733" y="12"/>
                  </a:cubicBezTo>
                  <a:cubicBezTo>
                    <a:pt x="731" y="13"/>
                    <a:pt x="731" y="13"/>
                    <a:pt x="731" y="13"/>
                  </a:cubicBezTo>
                  <a:cubicBezTo>
                    <a:pt x="733" y="13"/>
                    <a:pt x="733" y="13"/>
                    <a:pt x="733" y="13"/>
                  </a:cubicBezTo>
                  <a:cubicBezTo>
                    <a:pt x="733" y="13"/>
                    <a:pt x="732" y="14"/>
                    <a:pt x="731" y="14"/>
                  </a:cubicBezTo>
                  <a:cubicBezTo>
                    <a:pt x="731" y="14"/>
                    <a:pt x="730" y="13"/>
                    <a:pt x="729" y="13"/>
                  </a:cubicBezTo>
                  <a:cubicBezTo>
                    <a:pt x="729" y="13"/>
                    <a:pt x="728" y="14"/>
                    <a:pt x="728" y="14"/>
                  </a:cubicBezTo>
                  <a:cubicBezTo>
                    <a:pt x="727" y="14"/>
                    <a:pt x="726" y="13"/>
                    <a:pt x="726" y="13"/>
                  </a:cubicBezTo>
                  <a:cubicBezTo>
                    <a:pt x="725" y="13"/>
                    <a:pt x="724" y="14"/>
                    <a:pt x="724" y="14"/>
                  </a:cubicBezTo>
                  <a:cubicBezTo>
                    <a:pt x="723" y="14"/>
                    <a:pt x="722" y="13"/>
                    <a:pt x="722" y="13"/>
                  </a:cubicBezTo>
                  <a:cubicBezTo>
                    <a:pt x="721" y="13"/>
                    <a:pt x="721" y="14"/>
                    <a:pt x="720" y="14"/>
                  </a:cubicBezTo>
                  <a:cubicBezTo>
                    <a:pt x="718" y="14"/>
                    <a:pt x="718" y="14"/>
                    <a:pt x="718" y="14"/>
                  </a:cubicBezTo>
                  <a:cubicBezTo>
                    <a:pt x="716" y="14"/>
                    <a:pt x="716" y="14"/>
                    <a:pt x="716" y="14"/>
                  </a:cubicBezTo>
                  <a:cubicBezTo>
                    <a:pt x="714" y="13"/>
                    <a:pt x="714" y="13"/>
                    <a:pt x="714" y="13"/>
                  </a:cubicBezTo>
                  <a:cubicBezTo>
                    <a:pt x="714" y="13"/>
                    <a:pt x="713" y="14"/>
                    <a:pt x="713" y="14"/>
                  </a:cubicBezTo>
                  <a:cubicBezTo>
                    <a:pt x="712" y="14"/>
                    <a:pt x="711" y="13"/>
                    <a:pt x="711" y="13"/>
                  </a:cubicBezTo>
                  <a:cubicBezTo>
                    <a:pt x="710" y="13"/>
                    <a:pt x="709" y="13"/>
                    <a:pt x="709" y="14"/>
                  </a:cubicBezTo>
                  <a:cubicBezTo>
                    <a:pt x="708" y="14"/>
                    <a:pt x="707" y="14"/>
                    <a:pt x="707" y="14"/>
                  </a:cubicBezTo>
                  <a:cubicBezTo>
                    <a:pt x="706" y="14"/>
                    <a:pt x="706" y="13"/>
                    <a:pt x="705" y="13"/>
                  </a:cubicBezTo>
                  <a:cubicBezTo>
                    <a:pt x="704" y="13"/>
                    <a:pt x="704" y="14"/>
                    <a:pt x="703" y="14"/>
                  </a:cubicBezTo>
                  <a:cubicBezTo>
                    <a:pt x="702" y="14"/>
                    <a:pt x="702" y="13"/>
                    <a:pt x="701" y="13"/>
                  </a:cubicBezTo>
                  <a:cubicBezTo>
                    <a:pt x="701" y="13"/>
                    <a:pt x="700" y="14"/>
                    <a:pt x="699" y="14"/>
                  </a:cubicBezTo>
                  <a:cubicBezTo>
                    <a:pt x="699" y="14"/>
                    <a:pt x="698" y="13"/>
                    <a:pt x="698" y="13"/>
                  </a:cubicBezTo>
                  <a:cubicBezTo>
                    <a:pt x="697" y="13"/>
                    <a:pt x="696" y="13"/>
                    <a:pt x="696" y="13"/>
                  </a:cubicBezTo>
                  <a:cubicBezTo>
                    <a:pt x="695" y="13"/>
                    <a:pt x="694" y="13"/>
                    <a:pt x="694" y="13"/>
                  </a:cubicBezTo>
                  <a:cubicBezTo>
                    <a:pt x="693" y="13"/>
                    <a:pt x="692" y="14"/>
                    <a:pt x="692" y="14"/>
                  </a:cubicBezTo>
                  <a:cubicBezTo>
                    <a:pt x="691" y="14"/>
                    <a:pt x="691" y="13"/>
                    <a:pt x="690" y="13"/>
                  </a:cubicBezTo>
                  <a:cubicBezTo>
                    <a:pt x="689" y="13"/>
                    <a:pt x="689" y="14"/>
                    <a:pt x="688" y="14"/>
                  </a:cubicBezTo>
                  <a:cubicBezTo>
                    <a:pt x="688" y="14"/>
                    <a:pt x="687" y="13"/>
                    <a:pt x="686" y="13"/>
                  </a:cubicBezTo>
                  <a:cubicBezTo>
                    <a:pt x="686" y="13"/>
                    <a:pt x="685" y="14"/>
                    <a:pt x="684" y="14"/>
                  </a:cubicBezTo>
                  <a:cubicBezTo>
                    <a:pt x="682" y="13"/>
                    <a:pt x="682" y="13"/>
                    <a:pt x="682" y="13"/>
                  </a:cubicBezTo>
                  <a:cubicBezTo>
                    <a:pt x="684" y="13"/>
                    <a:pt x="684" y="13"/>
                    <a:pt x="684" y="13"/>
                  </a:cubicBezTo>
                  <a:cubicBezTo>
                    <a:pt x="684" y="13"/>
                    <a:pt x="683" y="12"/>
                    <a:pt x="683" y="12"/>
                  </a:cubicBezTo>
                  <a:cubicBezTo>
                    <a:pt x="681" y="13"/>
                    <a:pt x="681" y="13"/>
                    <a:pt x="681" y="13"/>
                  </a:cubicBezTo>
                  <a:cubicBezTo>
                    <a:pt x="682" y="13"/>
                    <a:pt x="682" y="13"/>
                    <a:pt x="682" y="13"/>
                  </a:cubicBezTo>
                  <a:cubicBezTo>
                    <a:pt x="682" y="13"/>
                    <a:pt x="681" y="14"/>
                    <a:pt x="681" y="14"/>
                  </a:cubicBezTo>
                  <a:cubicBezTo>
                    <a:pt x="680" y="14"/>
                    <a:pt x="679" y="13"/>
                    <a:pt x="679" y="13"/>
                  </a:cubicBezTo>
                  <a:cubicBezTo>
                    <a:pt x="678" y="13"/>
                    <a:pt x="677" y="14"/>
                    <a:pt x="677" y="14"/>
                  </a:cubicBezTo>
                  <a:cubicBezTo>
                    <a:pt x="676" y="14"/>
                    <a:pt x="676" y="13"/>
                    <a:pt x="675" y="13"/>
                  </a:cubicBezTo>
                  <a:cubicBezTo>
                    <a:pt x="673" y="14"/>
                    <a:pt x="673" y="14"/>
                    <a:pt x="673" y="14"/>
                  </a:cubicBezTo>
                  <a:cubicBezTo>
                    <a:pt x="671" y="13"/>
                    <a:pt x="671" y="13"/>
                    <a:pt x="671" y="13"/>
                  </a:cubicBezTo>
                  <a:cubicBezTo>
                    <a:pt x="673" y="12"/>
                    <a:pt x="673" y="12"/>
                    <a:pt x="673" y="12"/>
                  </a:cubicBezTo>
                  <a:cubicBezTo>
                    <a:pt x="671" y="12"/>
                    <a:pt x="671" y="12"/>
                    <a:pt x="671" y="12"/>
                  </a:cubicBezTo>
                  <a:cubicBezTo>
                    <a:pt x="669" y="12"/>
                    <a:pt x="669" y="12"/>
                    <a:pt x="669" y="12"/>
                  </a:cubicBezTo>
                  <a:cubicBezTo>
                    <a:pt x="671" y="13"/>
                    <a:pt x="671" y="13"/>
                    <a:pt x="671" y="13"/>
                  </a:cubicBezTo>
                  <a:cubicBezTo>
                    <a:pt x="671" y="13"/>
                    <a:pt x="670" y="13"/>
                    <a:pt x="669" y="14"/>
                  </a:cubicBezTo>
                  <a:cubicBezTo>
                    <a:pt x="669" y="14"/>
                    <a:pt x="668" y="14"/>
                    <a:pt x="667" y="14"/>
                  </a:cubicBezTo>
                  <a:cubicBezTo>
                    <a:pt x="666" y="13"/>
                    <a:pt x="666" y="13"/>
                    <a:pt x="666" y="13"/>
                  </a:cubicBezTo>
                  <a:cubicBezTo>
                    <a:pt x="664" y="13"/>
                    <a:pt x="664" y="13"/>
                    <a:pt x="664" y="13"/>
                  </a:cubicBezTo>
                  <a:cubicBezTo>
                    <a:pt x="662" y="13"/>
                    <a:pt x="662" y="13"/>
                    <a:pt x="662" y="13"/>
                  </a:cubicBezTo>
                  <a:cubicBezTo>
                    <a:pt x="661" y="13"/>
                    <a:pt x="660" y="13"/>
                    <a:pt x="660" y="13"/>
                  </a:cubicBezTo>
                  <a:cubicBezTo>
                    <a:pt x="658" y="12"/>
                    <a:pt x="658" y="12"/>
                    <a:pt x="658" y="12"/>
                  </a:cubicBezTo>
                  <a:cubicBezTo>
                    <a:pt x="656" y="13"/>
                    <a:pt x="656" y="13"/>
                    <a:pt x="656" y="13"/>
                  </a:cubicBezTo>
                  <a:cubicBezTo>
                    <a:pt x="658" y="13"/>
                    <a:pt x="658" y="13"/>
                    <a:pt x="658" y="13"/>
                  </a:cubicBezTo>
                  <a:cubicBezTo>
                    <a:pt x="657" y="13"/>
                    <a:pt x="657" y="14"/>
                    <a:pt x="656" y="14"/>
                  </a:cubicBezTo>
                  <a:cubicBezTo>
                    <a:pt x="655" y="14"/>
                    <a:pt x="655" y="13"/>
                    <a:pt x="654" y="13"/>
                  </a:cubicBezTo>
                  <a:cubicBezTo>
                    <a:pt x="654" y="13"/>
                    <a:pt x="653" y="14"/>
                    <a:pt x="652" y="14"/>
                  </a:cubicBezTo>
                  <a:cubicBezTo>
                    <a:pt x="652" y="14"/>
                    <a:pt x="651" y="13"/>
                    <a:pt x="651" y="13"/>
                  </a:cubicBezTo>
                  <a:cubicBezTo>
                    <a:pt x="650" y="13"/>
                    <a:pt x="649" y="14"/>
                    <a:pt x="649" y="14"/>
                  </a:cubicBezTo>
                  <a:cubicBezTo>
                    <a:pt x="647" y="13"/>
                    <a:pt x="647" y="13"/>
                    <a:pt x="647" y="13"/>
                  </a:cubicBezTo>
                  <a:cubicBezTo>
                    <a:pt x="645" y="13"/>
                    <a:pt x="645" y="13"/>
                    <a:pt x="645" y="13"/>
                  </a:cubicBezTo>
                  <a:cubicBezTo>
                    <a:pt x="643" y="13"/>
                    <a:pt x="643" y="13"/>
                    <a:pt x="643" y="13"/>
                  </a:cubicBezTo>
                  <a:cubicBezTo>
                    <a:pt x="643" y="13"/>
                    <a:pt x="641" y="14"/>
                    <a:pt x="641" y="14"/>
                  </a:cubicBezTo>
                  <a:cubicBezTo>
                    <a:pt x="641" y="14"/>
                    <a:pt x="640" y="13"/>
                    <a:pt x="639" y="13"/>
                  </a:cubicBezTo>
                  <a:cubicBezTo>
                    <a:pt x="639" y="13"/>
                    <a:pt x="638" y="14"/>
                    <a:pt x="637" y="14"/>
                  </a:cubicBezTo>
                  <a:cubicBezTo>
                    <a:pt x="637" y="14"/>
                    <a:pt x="636" y="13"/>
                    <a:pt x="635" y="13"/>
                  </a:cubicBezTo>
                  <a:cubicBezTo>
                    <a:pt x="635" y="13"/>
                    <a:pt x="634" y="14"/>
                    <a:pt x="634" y="14"/>
                  </a:cubicBezTo>
                  <a:cubicBezTo>
                    <a:pt x="633" y="14"/>
                    <a:pt x="632" y="13"/>
                    <a:pt x="632" y="13"/>
                  </a:cubicBezTo>
                  <a:cubicBezTo>
                    <a:pt x="631" y="13"/>
                    <a:pt x="630" y="14"/>
                    <a:pt x="630" y="14"/>
                  </a:cubicBezTo>
                  <a:cubicBezTo>
                    <a:pt x="629" y="13"/>
                    <a:pt x="628" y="13"/>
                    <a:pt x="628" y="13"/>
                  </a:cubicBezTo>
                  <a:cubicBezTo>
                    <a:pt x="627" y="13"/>
                    <a:pt x="627" y="13"/>
                    <a:pt x="626" y="13"/>
                  </a:cubicBezTo>
                  <a:cubicBezTo>
                    <a:pt x="625" y="13"/>
                    <a:pt x="625" y="13"/>
                    <a:pt x="624" y="13"/>
                  </a:cubicBezTo>
                  <a:cubicBezTo>
                    <a:pt x="624" y="13"/>
                    <a:pt x="623" y="13"/>
                    <a:pt x="622" y="13"/>
                  </a:cubicBezTo>
                  <a:cubicBezTo>
                    <a:pt x="620" y="13"/>
                    <a:pt x="620" y="13"/>
                    <a:pt x="620" y="13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1" y="12"/>
                    <a:pt x="621" y="12"/>
                    <a:pt x="621" y="12"/>
                  </a:cubicBezTo>
                  <a:cubicBezTo>
                    <a:pt x="619" y="12"/>
                    <a:pt x="619" y="12"/>
                    <a:pt x="619" y="12"/>
                  </a:cubicBezTo>
                  <a:cubicBezTo>
                    <a:pt x="620" y="13"/>
                    <a:pt x="620" y="13"/>
                    <a:pt x="620" y="13"/>
                  </a:cubicBezTo>
                  <a:cubicBezTo>
                    <a:pt x="619" y="13"/>
                    <a:pt x="619" y="13"/>
                    <a:pt x="619" y="13"/>
                  </a:cubicBezTo>
                  <a:cubicBezTo>
                    <a:pt x="618" y="13"/>
                    <a:pt x="617" y="13"/>
                    <a:pt x="617" y="13"/>
                  </a:cubicBezTo>
                  <a:cubicBezTo>
                    <a:pt x="616" y="13"/>
                    <a:pt x="615" y="13"/>
                    <a:pt x="615" y="13"/>
                  </a:cubicBezTo>
                  <a:cubicBezTo>
                    <a:pt x="614" y="13"/>
                    <a:pt x="613" y="14"/>
                    <a:pt x="613" y="14"/>
                  </a:cubicBezTo>
                  <a:cubicBezTo>
                    <a:pt x="611" y="13"/>
                    <a:pt x="611" y="13"/>
                    <a:pt x="611" y="13"/>
                  </a:cubicBezTo>
                  <a:cubicBezTo>
                    <a:pt x="611" y="13"/>
                    <a:pt x="610" y="13"/>
                    <a:pt x="609" y="13"/>
                  </a:cubicBezTo>
                  <a:cubicBezTo>
                    <a:pt x="607" y="13"/>
                    <a:pt x="607" y="13"/>
                    <a:pt x="607" y="13"/>
                  </a:cubicBezTo>
                  <a:cubicBezTo>
                    <a:pt x="607" y="13"/>
                    <a:pt x="606" y="14"/>
                    <a:pt x="605" y="14"/>
                  </a:cubicBezTo>
                  <a:cubicBezTo>
                    <a:pt x="605" y="14"/>
                    <a:pt x="604" y="13"/>
                    <a:pt x="604" y="13"/>
                  </a:cubicBezTo>
                  <a:cubicBezTo>
                    <a:pt x="603" y="13"/>
                    <a:pt x="602" y="14"/>
                    <a:pt x="602" y="14"/>
                  </a:cubicBezTo>
                  <a:cubicBezTo>
                    <a:pt x="601" y="14"/>
                    <a:pt x="600" y="13"/>
                    <a:pt x="600" y="13"/>
                  </a:cubicBezTo>
                  <a:cubicBezTo>
                    <a:pt x="599" y="13"/>
                    <a:pt x="598" y="14"/>
                    <a:pt x="598" y="14"/>
                  </a:cubicBezTo>
                  <a:cubicBezTo>
                    <a:pt x="597" y="14"/>
                    <a:pt x="596" y="13"/>
                    <a:pt x="596" y="13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592" y="13"/>
                    <a:pt x="592" y="13"/>
                    <a:pt x="592" y="13"/>
                  </a:cubicBezTo>
                  <a:cubicBezTo>
                    <a:pt x="592" y="13"/>
                    <a:pt x="591" y="13"/>
                    <a:pt x="590" y="14"/>
                  </a:cubicBezTo>
                  <a:cubicBezTo>
                    <a:pt x="590" y="14"/>
                    <a:pt x="589" y="13"/>
                    <a:pt x="588" y="13"/>
                  </a:cubicBezTo>
                  <a:cubicBezTo>
                    <a:pt x="588" y="13"/>
                    <a:pt x="587" y="13"/>
                    <a:pt x="587" y="13"/>
                  </a:cubicBezTo>
                  <a:cubicBezTo>
                    <a:pt x="586" y="13"/>
                    <a:pt x="585" y="13"/>
                    <a:pt x="585" y="13"/>
                  </a:cubicBezTo>
                  <a:cubicBezTo>
                    <a:pt x="584" y="13"/>
                    <a:pt x="583" y="13"/>
                    <a:pt x="583" y="13"/>
                  </a:cubicBezTo>
                  <a:cubicBezTo>
                    <a:pt x="582" y="13"/>
                    <a:pt x="582" y="13"/>
                    <a:pt x="581" y="13"/>
                  </a:cubicBezTo>
                  <a:cubicBezTo>
                    <a:pt x="580" y="13"/>
                    <a:pt x="580" y="13"/>
                    <a:pt x="579" y="13"/>
                  </a:cubicBezTo>
                  <a:cubicBezTo>
                    <a:pt x="578" y="13"/>
                    <a:pt x="578" y="13"/>
                    <a:pt x="577" y="13"/>
                  </a:cubicBezTo>
                  <a:cubicBezTo>
                    <a:pt x="577" y="13"/>
                    <a:pt x="576" y="13"/>
                    <a:pt x="575" y="13"/>
                  </a:cubicBezTo>
                  <a:cubicBezTo>
                    <a:pt x="575" y="13"/>
                    <a:pt x="574" y="13"/>
                    <a:pt x="573" y="13"/>
                  </a:cubicBezTo>
                  <a:cubicBezTo>
                    <a:pt x="573" y="13"/>
                    <a:pt x="572" y="13"/>
                    <a:pt x="572" y="13"/>
                  </a:cubicBezTo>
                  <a:cubicBezTo>
                    <a:pt x="571" y="13"/>
                    <a:pt x="570" y="13"/>
                    <a:pt x="570" y="13"/>
                  </a:cubicBezTo>
                  <a:cubicBezTo>
                    <a:pt x="569" y="13"/>
                    <a:pt x="568" y="13"/>
                    <a:pt x="568" y="13"/>
                  </a:cubicBezTo>
                  <a:cubicBezTo>
                    <a:pt x="567" y="13"/>
                    <a:pt x="567" y="13"/>
                    <a:pt x="566" y="13"/>
                  </a:cubicBezTo>
                  <a:cubicBezTo>
                    <a:pt x="565" y="13"/>
                    <a:pt x="565" y="13"/>
                    <a:pt x="564" y="13"/>
                  </a:cubicBezTo>
                  <a:cubicBezTo>
                    <a:pt x="563" y="13"/>
                    <a:pt x="563" y="13"/>
                    <a:pt x="562" y="13"/>
                  </a:cubicBezTo>
                  <a:cubicBezTo>
                    <a:pt x="562" y="13"/>
                    <a:pt x="561" y="13"/>
                    <a:pt x="560" y="13"/>
                  </a:cubicBezTo>
                  <a:cubicBezTo>
                    <a:pt x="558" y="13"/>
                    <a:pt x="558" y="13"/>
                    <a:pt x="558" y="13"/>
                  </a:cubicBezTo>
                  <a:cubicBezTo>
                    <a:pt x="560" y="12"/>
                    <a:pt x="560" y="12"/>
                    <a:pt x="560" y="12"/>
                  </a:cubicBezTo>
                  <a:cubicBezTo>
                    <a:pt x="559" y="11"/>
                    <a:pt x="559" y="11"/>
                    <a:pt x="559" y="11"/>
                  </a:cubicBezTo>
                  <a:cubicBezTo>
                    <a:pt x="557" y="12"/>
                    <a:pt x="557" y="12"/>
                    <a:pt x="557" y="12"/>
                  </a:cubicBezTo>
                  <a:cubicBezTo>
                    <a:pt x="558" y="13"/>
                    <a:pt x="558" y="13"/>
                    <a:pt x="558" y="13"/>
                  </a:cubicBezTo>
                  <a:cubicBezTo>
                    <a:pt x="556" y="13"/>
                    <a:pt x="556" y="13"/>
                    <a:pt x="556" y="13"/>
                  </a:cubicBezTo>
                  <a:cubicBezTo>
                    <a:pt x="556" y="13"/>
                    <a:pt x="555" y="12"/>
                    <a:pt x="555" y="12"/>
                  </a:cubicBezTo>
                  <a:cubicBezTo>
                    <a:pt x="554" y="13"/>
                    <a:pt x="553" y="13"/>
                    <a:pt x="553" y="13"/>
                  </a:cubicBezTo>
                  <a:cubicBezTo>
                    <a:pt x="551" y="14"/>
                    <a:pt x="551" y="14"/>
                    <a:pt x="551" y="14"/>
                  </a:cubicBezTo>
                  <a:cubicBezTo>
                    <a:pt x="550" y="13"/>
                    <a:pt x="549" y="13"/>
                    <a:pt x="549" y="13"/>
                  </a:cubicBezTo>
                  <a:cubicBezTo>
                    <a:pt x="547" y="12"/>
                    <a:pt x="547" y="12"/>
                    <a:pt x="547" y="12"/>
                  </a:cubicBezTo>
                  <a:cubicBezTo>
                    <a:pt x="547" y="12"/>
                    <a:pt x="546" y="12"/>
                    <a:pt x="545" y="12"/>
                  </a:cubicBezTo>
                  <a:cubicBezTo>
                    <a:pt x="543" y="12"/>
                    <a:pt x="543" y="12"/>
                    <a:pt x="543" y="12"/>
                  </a:cubicBezTo>
                  <a:cubicBezTo>
                    <a:pt x="545" y="13"/>
                    <a:pt x="545" y="13"/>
                    <a:pt x="545" y="13"/>
                  </a:cubicBezTo>
                  <a:cubicBezTo>
                    <a:pt x="545" y="13"/>
                    <a:pt x="544" y="13"/>
                    <a:pt x="543" y="13"/>
                  </a:cubicBezTo>
                  <a:cubicBezTo>
                    <a:pt x="543" y="13"/>
                    <a:pt x="542" y="13"/>
                    <a:pt x="541" y="13"/>
                  </a:cubicBezTo>
                  <a:cubicBezTo>
                    <a:pt x="541" y="13"/>
                    <a:pt x="540" y="13"/>
                    <a:pt x="540" y="13"/>
                  </a:cubicBezTo>
                  <a:cubicBezTo>
                    <a:pt x="539" y="13"/>
                    <a:pt x="538" y="13"/>
                    <a:pt x="538" y="13"/>
                  </a:cubicBezTo>
                  <a:cubicBezTo>
                    <a:pt x="537" y="13"/>
                    <a:pt x="536" y="13"/>
                    <a:pt x="536" y="13"/>
                  </a:cubicBezTo>
                  <a:cubicBezTo>
                    <a:pt x="535" y="13"/>
                    <a:pt x="534" y="13"/>
                    <a:pt x="534" y="13"/>
                  </a:cubicBezTo>
                  <a:cubicBezTo>
                    <a:pt x="533" y="13"/>
                    <a:pt x="533" y="13"/>
                    <a:pt x="532" y="13"/>
                  </a:cubicBezTo>
                  <a:cubicBezTo>
                    <a:pt x="531" y="13"/>
                    <a:pt x="531" y="13"/>
                    <a:pt x="530" y="13"/>
                  </a:cubicBezTo>
                  <a:cubicBezTo>
                    <a:pt x="530" y="13"/>
                    <a:pt x="529" y="13"/>
                    <a:pt x="528" y="13"/>
                  </a:cubicBezTo>
                  <a:cubicBezTo>
                    <a:pt x="528" y="13"/>
                    <a:pt x="527" y="13"/>
                    <a:pt x="526" y="13"/>
                  </a:cubicBezTo>
                  <a:cubicBezTo>
                    <a:pt x="526" y="13"/>
                    <a:pt x="525" y="13"/>
                    <a:pt x="525" y="13"/>
                  </a:cubicBezTo>
                  <a:cubicBezTo>
                    <a:pt x="524" y="13"/>
                    <a:pt x="523" y="13"/>
                    <a:pt x="523" y="13"/>
                  </a:cubicBezTo>
                  <a:cubicBezTo>
                    <a:pt x="522" y="13"/>
                    <a:pt x="521" y="13"/>
                    <a:pt x="521" y="13"/>
                  </a:cubicBezTo>
                  <a:cubicBezTo>
                    <a:pt x="520" y="13"/>
                    <a:pt x="520" y="13"/>
                    <a:pt x="519" y="13"/>
                  </a:cubicBezTo>
                  <a:cubicBezTo>
                    <a:pt x="518" y="13"/>
                    <a:pt x="517" y="13"/>
                    <a:pt x="517" y="13"/>
                  </a:cubicBezTo>
                  <a:cubicBezTo>
                    <a:pt x="516" y="13"/>
                    <a:pt x="516" y="12"/>
                    <a:pt x="515" y="12"/>
                  </a:cubicBezTo>
                  <a:cubicBezTo>
                    <a:pt x="515" y="12"/>
                    <a:pt x="514" y="13"/>
                    <a:pt x="513" y="13"/>
                  </a:cubicBezTo>
                  <a:cubicBezTo>
                    <a:pt x="513" y="13"/>
                    <a:pt x="512" y="12"/>
                    <a:pt x="511" y="12"/>
                  </a:cubicBezTo>
                  <a:cubicBezTo>
                    <a:pt x="511" y="12"/>
                    <a:pt x="510" y="13"/>
                    <a:pt x="509" y="13"/>
                  </a:cubicBezTo>
                  <a:cubicBezTo>
                    <a:pt x="509" y="13"/>
                    <a:pt x="508" y="12"/>
                    <a:pt x="508" y="12"/>
                  </a:cubicBezTo>
                  <a:cubicBezTo>
                    <a:pt x="507" y="12"/>
                    <a:pt x="506" y="13"/>
                    <a:pt x="506" y="13"/>
                  </a:cubicBezTo>
                  <a:cubicBezTo>
                    <a:pt x="505" y="13"/>
                    <a:pt x="505" y="12"/>
                    <a:pt x="504" y="12"/>
                  </a:cubicBezTo>
                  <a:cubicBezTo>
                    <a:pt x="503" y="12"/>
                    <a:pt x="503" y="13"/>
                    <a:pt x="502" y="13"/>
                  </a:cubicBezTo>
                  <a:cubicBezTo>
                    <a:pt x="501" y="13"/>
                    <a:pt x="501" y="12"/>
                    <a:pt x="500" y="12"/>
                  </a:cubicBezTo>
                  <a:cubicBezTo>
                    <a:pt x="500" y="12"/>
                    <a:pt x="499" y="13"/>
                    <a:pt x="498" y="13"/>
                  </a:cubicBezTo>
                  <a:cubicBezTo>
                    <a:pt x="498" y="13"/>
                    <a:pt x="497" y="12"/>
                    <a:pt x="496" y="12"/>
                  </a:cubicBezTo>
                  <a:cubicBezTo>
                    <a:pt x="498" y="12"/>
                    <a:pt x="498" y="12"/>
                    <a:pt x="498" y="12"/>
                  </a:cubicBezTo>
                  <a:cubicBezTo>
                    <a:pt x="497" y="11"/>
                    <a:pt x="497" y="11"/>
                    <a:pt x="497" y="11"/>
                  </a:cubicBezTo>
                  <a:cubicBezTo>
                    <a:pt x="499" y="11"/>
                    <a:pt x="499" y="11"/>
                    <a:pt x="499" y="11"/>
                  </a:cubicBezTo>
                  <a:cubicBezTo>
                    <a:pt x="497" y="10"/>
                    <a:pt x="497" y="10"/>
                    <a:pt x="497" y="10"/>
                  </a:cubicBezTo>
                  <a:cubicBezTo>
                    <a:pt x="499" y="10"/>
                    <a:pt x="499" y="10"/>
                    <a:pt x="499" y="10"/>
                  </a:cubicBezTo>
                  <a:cubicBezTo>
                    <a:pt x="497" y="9"/>
                    <a:pt x="497" y="9"/>
                    <a:pt x="497" y="9"/>
                  </a:cubicBezTo>
                  <a:cubicBezTo>
                    <a:pt x="495" y="9"/>
                    <a:pt x="495" y="9"/>
                    <a:pt x="495" y="9"/>
                  </a:cubicBezTo>
                  <a:cubicBezTo>
                    <a:pt x="497" y="10"/>
                    <a:pt x="497" y="10"/>
                    <a:pt x="497" y="10"/>
                  </a:cubicBezTo>
                  <a:cubicBezTo>
                    <a:pt x="495" y="11"/>
                    <a:pt x="495" y="11"/>
                    <a:pt x="495" y="11"/>
                  </a:cubicBezTo>
                  <a:cubicBezTo>
                    <a:pt x="497" y="11"/>
                    <a:pt x="497" y="11"/>
                    <a:pt x="497" y="11"/>
                  </a:cubicBezTo>
                  <a:cubicBezTo>
                    <a:pt x="495" y="12"/>
                    <a:pt x="495" y="12"/>
                    <a:pt x="495" y="12"/>
                  </a:cubicBezTo>
                  <a:cubicBezTo>
                    <a:pt x="496" y="12"/>
                    <a:pt x="496" y="12"/>
                    <a:pt x="496" y="12"/>
                  </a:cubicBezTo>
                  <a:cubicBezTo>
                    <a:pt x="496" y="12"/>
                    <a:pt x="495" y="13"/>
                    <a:pt x="494" y="13"/>
                  </a:cubicBezTo>
                  <a:cubicBezTo>
                    <a:pt x="494" y="13"/>
                    <a:pt x="493" y="12"/>
                    <a:pt x="493" y="12"/>
                  </a:cubicBezTo>
                  <a:cubicBezTo>
                    <a:pt x="492" y="12"/>
                    <a:pt x="491" y="13"/>
                    <a:pt x="491" y="13"/>
                  </a:cubicBezTo>
                  <a:cubicBezTo>
                    <a:pt x="490" y="13"/>
                    <a:pt x="490" y="12"/>
                    <a:pt x="489" y="12"/>
                  </a:cubicBezTo>
                  <a:cubicBezTo>
                    <a:pt x="488" y="12"/>
                    <a:pt x="488" y="13"/>
                    <a:pt x="487" y="13"/>
                  </a:cubicBezTo>
                  <a:cubicBezTo>
                    <a:pt x="485" y="12"/>
                    <a:pt x="485" y="12"/>
                    <a:pt x="485" y="12"/>
                  </a:cubicBezTo>
                  <a:cubicBezTo>
                    <a:pt x="483" y="11"/>
                    <a:pt x="483" y="11"/>
                    <a:pt x="483" y="11"/>
                  </a:cubicBezTo>
                  <a:cubicBezTo>
                    <a:pt x="481" y="12"/>
                    <a:pt x="481" y="12"/>
                    <a:pt x="481" y="12"/>
                  </a:cubicBezTo>
                  <a:cubicBezTo>
                    <a:pt x="479" y="13"/>
                    <a:pt x="479" y="13"/>
                    <a:pt x="479" y="13"/>
                  </a:cubicBezTo>
                  <a:cubicBezTo>
                    <a:pt x="479" y="13"/>
                    <a:pt x="478" y="12"/>
                    <a:pt x="478" y="12"/>
                  </a:cubicBezTo>
                  <a:cubicBezTo>
                    <a:pt x="477" y="12"/>
                    <a:pt x="476" y="12"/>
                    <a:pt x="476" y="12"/>
                  </a:cubicBezTo>
                  <a:cubicBezTo>
                    <a:pt x="475" y="12"/>
                    <a:pt x="474" y="12"/>
                    <a:pt x="474" y="12"/>
                  </a:cubicBezTo>
                  <a:cubicBezTo>
                    <a:pt x="474" y="12"/>
                    <a:pt x="472" y="12"/>
                    <a:pt x="472" y="12"/>
                  </a:cubicBezTo>
                  <a:cubicBezTo>
                    <a:pt x="470" y="12"/>
                    <a:pt x="470" y="12"/>
                    <a:pt x="470" y="12"/>
                  </a:cubicBezTo>
                  <a:cubicBezTo>
                    <a:pt x="472" y="11"/>
                    <a:pt x="472" y="11"/>
                    <a:pt x="472" y="11"/>
                  </a:cubicBezTo>
                  <a:cubicBezTo>
                    <a:pt x="470" y="11"/>
                    <a:pt x="470" y="11"/>
                    <a:pt x="470" y="11"/>
                  </a:cubicBezTo>
                  <a:cubicBezTo>
                    <a:pt x="468" y="11"/>
                    <a:pt x="468" y="11"/>
                    <a:pt x="468" y="11"/>
                  </a:cubicBezTo>
                  <a:cubicBezTo>
                    <a:pt x="470" y="12"/>
                    <a:pt x="470" y="12"/>
                    <a:pt x="470" y="12"/>
                  </a:cubicBezTo>
                  <a:cubicBezTo>
                    <a:pt x="470" y="12"/>
                    <a:pt x="469" y="12"/>
                    <a:pt x="468" y="12"/>
                  </a:cubicBezTo>
                  <a:cubicBezTo>
                    <a:pt x="466" y="13"/>
                    <a:pt x="466" y="13"/>
                    <a:pt x="466" y="13"/>
                  </a:cubicBezTo>
                  <a:cubicBezTo>
                    <a:pt x="466" y="13"/>
                    <a:pt x="465" y="12"/>
                    <a:pt x="464" y="12"/>
                  </a:cubicBezTo>
                  <a:cubicBezTo>
                    <a:pt x="464" y="12"/>
                    <a:pt x="463" y="13"/>
                    <a:pt x="462" y="13"/>
                  </a:cubicBezTo>
                  <a:cubicBezTo>
                    <a:pt x="462" y="13"/>
                    <a:pt x="461" y="12"/>
                    <a:pt x="461" y="12"/>
                  </a:cubicBezTo>
                  <a:cubicBezTo>
                    <a:pt x="459" y="12"/>
                    <a:pt x="459" y="12"/>
                    <a:pt x="459" y="12"/>
                  </a:cubicBezTo>
                  <a:cubicBezTo>
                    <a:pt x="461" y="11"/>
                    <a:pt x="461" y="11"/>
                    <a:pt x="461" y="11"/>
                  </a:cubicBezTo>
                  <a:cubicBezTo>
                    <a:pt x="461" y="11"/>
                    <a:pt x="462" y="12"/>
                    <a:pt x="463" y="12"/>
                  </a:cubicBezTo>
                  <a:cubicBezTo>
                    <a:pt x="465" y="11"/>
                    <a:pt x="465" y="11"/>
                    <a:pt x="465" y="11"/>
                  </a:cubicBezTo>
                  <a:cubicBezTo>
                    <a:pt x="463" y="11"/>
                    <a:pt x="463" y="11"/>
                    <a:pt x="463" y="11"/>
                  </a:cubicBezTo>
                  <a:cubicBezTo>
                    <a:pt x="461" y="10"/>
                    <a:pt x="461" y="10"/>
                    <a:pt x="461" y="10"/>
                  </a:cubicBezTo>
                  <a:cubicBezTo>
                    <a:pt x="463" y="10"/>
                    <a:pt x="463" y="10"/>
                    <a:pt x="463" y="10"/>
                  </a:cubicBezTo>
                  <a:cubicBezTo>
                    <a:pt x="462" y="10"/>
                    <a:pt x="462" y="9"/>
                    <a:pt x="461" y="9"/>
                  </a:cubicBezTo>
                  <a:cubicBezTo>
                    <a:pt x="459" y="10"/>
                    <a:pt x="459" y="10"/>
                    <a:pt x="459" y="10"/>
                  </a:cubicBezTo>
                  <a:cubicBezTo>
                    <a:pt x="461" y="10"/>
                    <a:pt x="461" y="10"/>
                    <a:pt x="461" y="10"/>
                  </a:cubicBezTo>
                  <a:cubicBezTo>
                    <a:pt x="459" y="11"/>
                    <a:pt x="459" y="11"/>
                    <a:pt x="459" y="11"/>
                  </a:cubicBezTo>
                  <a:cubicBezTo>
                    <a:pt x="457" y="11"/>
                    <a:pt x="457" y="11"/>
                    <a:pt x="457" y="11"/>
                  </a:cubicBezTo>
                  <a:cubicBezTo>
                    <a:pt x="459" y="12"/>
                    <a:pt x="459" y="12"/>
                    <a:pt x="459" y="12"/>
                  </a:cubicBezTo>
                  <a:cubicBezTo>
                    <a:pt x="459" y="12"/>
                    <a:pt x="457" y="12"/>
                    <a:pt x="457" y="12"/>
                  </a:cubicBezTo>
                  <a:cubicBezTo>
                    <a:pt x="456" y="12"/>
                    <a:pt x="456" y="13"/>
                    <a:pt x="455" y="13"/>
                  </a:cubicBezTo>
                  <a:cubicBezTo>
                    <a:pt x="453" y="12"/>
                    <a:pt x="453" y="12"/>
                    <a:pt x="453" y="12"/>
                  </a:cubicBezTo>
                  <a:cubicBezTo>
                    <a:pt x="453" y="12"/>
                    <a:pt x="452" y="13"/>
                    <a:pt x="451" y="13"/>
                  </a:cubicBezTo>
                  <a:cubicBezTo>
                    <a:pt x="451" y="13"/>
                    <a:pt x="450" y="12"/>
                    <a:pt x="449" y="12"/>
                  </a:cubicBezTo>
                  <a:cubicBezTo>
                    <a:pt x="449" y="12"/>
                    <a:pt x="448" y="13"/>
                    <a:pt x="447" y="13"/>
                  </a:cubicBezTo>
                  <a:cubicBezTo>
                    <a:pt x="447" y="13"/>
                    <a:pt x="446" y="12"/>
                    <a:pt x="446" y="12"/>
                  </a:cubicBezTo>
                  <a:cubicBezTo>
                    <a:pt x="448" y="12"/>
                    <a:pt x="448" y="12"/>
                    <a:pt x="448" y="12"/>
                  </a:cubicBezTo>
                  <a:cubicBezTo>
                    <a:pt x="446" y="11"/>
                    <a:pt x="446" y="11"/>
                    <a:pt x="446" y="11"/>
                  </a:cubicBezTo>
                  <a:cubicBezTo>
                    <a:pt x="444" y="11"/>
                    <a:pt x="444" y="11"/>
                    <a:pt x="444" y="11"/>
                  </a:cubicBezTo>
                  <a:cubicBezTo>
                    <a:pt x="446" y="12"/>
                    <a:pt x="446" y="12"/>
                    <a:pt x="446" y="12"/>
                  </a:cubicBezTo>
                  <a:cubicBezTo>
                    <a:pt x="445" y="12"/>
                    <a:pt x="444" y="13"/>
                    <a:pt x="444" y="13"/>
                  </a:cubicBezTo>
                  <a:cubicBezTo>
                    <a:pt x="443" y="13"/>
                    <a:pt x="443" y="12"/>
                    <a:pt x="442" y="12"/>
                  </a:cubicBezTo>
                  <a:cubicBezTo>
                    <a:pt x="441" y="12"/>
                    <a:pt x="441" y="13"/>
                    <a:pt x="440" y="13"/>
                  </a:cubicBezTo>
                  <a:cubicBezTo>
                    <a:pt x="439" y="13"/>
                    <a:pt x="439" y="12"/>
                    <a:pt x="438" y="12"/>
                  </a:cubicBezTo>
                  <a:cubicBezTo>
                    <a:pt x="438" y="12"/>
                    <a:pt x="437" y="11"/>
                    <a:pt x="436" y="11"/>
                  </a:cubicBezTo>
                  <a:cubicBezTo>
                    <a:pt x="436" y="11"/>
                    <a:pt x="435" y="12"/>
                    <a:pt x="434" y="12"/>
                  </a:cubicBezTo>
                  <a:cubicBezTo>
                    <a:pt x="434" y="12"/>
                    <a:pt x="433" y="11"/>
                    <a:pt x="433" y="11"/>
                  </a:cubicBezTo>
                  <a:cubicBezTo>
                    <a:pt x="431" y="12"/>
                    <a:pt x="431" y="12"/>
                    <a:pt x="431" y="12"/>
                  </a:cubicBezTo>
                  <a:cubicBezTo>
                    <a:pt x="432" y="12"/>
                    <a:pt x="432" y="12"/>
                    <a:pt x="432" y="12"/>
                  </a:cubicBezTo>
                  <a:cubicBezTo>
                    <a:pt x="432" y="12"/>
                    <a:pt x="431" y="13"/>
                    <a:pt x="431" y="13"/>
                  </a:cubicBezTo>
                  <a:cubicBezTo>
                    <a:pt x="429" y="12"/>
                    <a:pt x="429" y="12"/>
                    <a:pt x="429" y="12"/>
                  </a:cubicBezTo>
                  <a:cubicBezTo>
                    <a:pt x="427" y="12"/>
                    <a:pt x="427" y="12"/>
                    <a:pt x="427" y="12"/>
                  </a:cubicBezTo>
                  <a:cubicBezTo>
                    <a:pt x="426" y="12"/>
                    <a:pt x="425" y="12"/>
                    <a:pt x="425" y="12"/>
                  </a:cubicBezTo>
                  <a:cubicBezTo>
                    <a:pt x="425" y="12"/>
                    <a:pt x="423" y="13"/>
                    <a:pt x="423" y="13"/>
                  </a:cubicBezTo>
                  <a:cubicBezTo>
                    <a:pt x="422" y="13"/>
                    <a:pt x="422" y="12"/>
                    <a:pt x="421" y="12"/>
                  </a:cubicBezTo>
                  <a:cubicBezTo>
                    <a:pt x="421" y="12"/>
                    <a:pt x="420" y="12"/>
                    <a:pt x="419" y="12"/>
                  </a:cubicBezTo>
                  <a:cubicBezTo>
                    <a:pt x="417" y="12"/>
                    <a:pt x="417" y="12"/>
                    <a:pt x="417" y="12"/>
                  </a:cubicBezTo>
                  <a:cubicBezTo>
                    <a:pt x="417" y="12"/>
                    <a:pt x="416" y="13"/>
                    <a:pt x="415" y="13"/>
                  </a:cubicBezTo>
                  <a:cubicBezTo>
                    <a:pt x="415" y="13"/>
                    <a:pt x="414" y="12"/>
                    <a:pt x="414" y="12"/>
                  </a:cubicBezTo>
                  <a:cubicBezTo>
                    <a:pt x="413" y="12"/>
                    <a:pt x="412" y="13"/>
                    <a:pt x="412" y="13"/>
                  </a:cubicBezTo>
                  <a:cubicBezTo>
                    <a:pt x="411" y="13"/>
                    <a:pt x="410" y="12"/>
                    <a:pt x="410" y="12"/>
                  </a:cubicBezTo>
                  <a:cubicBezTo>
                    <a:pt x="410" y="12"/>
                    <a:pt x="408" y="12"/>
                    <a:pt x="408" y="12"/>
                  </a:cubicBezTo>
                  <a:cubicBezTo>
                    <a:pt x="410" y="11"/>
                    <a:pt x="410" y="11"/>
                    <a:pt x="410" y="11"/>
                  </a:cubicBezTo>
                  <a:cubicBezTo>
                    <a:pt x="408" y="10"/>
                    <a:pt x="408" y="10"/>
                    <a:pt x="408" y="10"/>
                  </a:cubicBezTo>
                  <a:cubicBezTo>
                    <a:pt x="406" y="11"/>
                    <a:pt x="406" y="11"/>
                    <a:pt x="406" y="11"/>
                  </a:cubicBezTo>
                  <a:cubicBezTo>
                    <a:pt x="408" y="12"/>
                    <a:pt x="408" y="12"/>
                    <a:pt x="408" y="12"/>
                  </a:cubicBezTo>
                  <a:cubicBezTo>
                    <a:pt x="408" y="12"/>
                    <a:pt x="407" y="12"/>
                    <a:pt x="406" y="12"/>
                  </a:cubicBezTo>
                  <a:cubicBezTo>
                    <a:pt x="406" y="12"/>
                    <a:pt x="405" y="13"/>
                    <a:pt x="404" y="13"/>
                  </a:cubicBezTo>
                  <a:cubicBezTo>
                    <a:pt x="404" y="13"/>
                    <a:pt x="403" y="12"/>
                    <a:pt x="402" y="12"/>
                  </a:cubicBezTo>
                  <a:cubicBezTo>
                    <a:pt x="402" y="12"/>
                    <a:pt x="401" y="13"/>
                    <a:pt x="400" y="13"/>
                  </a:cubicBezTo>
                  <a:cubicBezTo>
                    <a:pt x="400" y="13"/>
                    <a:pt x="399" y="12"/>
                    <a:pt x="399" y="12"/>
                  </a:cubicBezTo>
                  <a:cubicBezTo>
                    <a:pt x="398" y="12"/>
                    <a:pt x="397" y="12"/>
                    <a:pt x="397" y="12"/>
                  </a:cubicBezTo>
                  <a:cubicBezTo>
                    <a:pt x="396" y="12"/>
                    <a:pt x="396" y="12"/>
                    <a:pt x="395" y="12"/>
                  </a:cubicBezTo>
                  <a:cubicBezTo>
                    <a:pt x="394" y="12"/>
                    <a:pt x="393" y="12"/>
                    <a:pt x="393" y="12"/>
                  </a:cubicBezTo>
                  <a:cubicBezTo>
                    <a:pt x="392" y="12"/>
                    <a:pt x="392" y="12"/>
                    <a:pt x="391" y="12"/>
                  </a:cubicBezTo>
                  <a:cubicBezTo>
                    <a:pt x="391" y="12"/>
                    <a:pt x="390" y="12"/>
                    <a:pt x="389" y="12"/>
                  </a:cubicBezTo>
                  <a:cubicBezTo>
                    <a:pt x="389" y="12"/>
                    <a:pt x="388" y="12"/>
                    <a:pt x="387" y="12"/>
                  </a:cubicBezTo>
                  <a:cubicBezTo>
                    <a:pt x="387" y="12"/>
                    <a:pt x="386" y="12"/>
                    <a:pt x="385" y="12"/>
                  </a:cubicBezTo>
                  <a:cubicBezTo>
                    <a:pt x="385" y="12"/>
                    <a:pt x="384" y="12"/>
                    <a:pt x="384" y="12"/>
                  </a:cubicBezTo>
                  <a:cubicBezTo>
                    <a:pt x="383" y="12"/>
                    <a:pt x="382" y="12"/>
                    <a:pt x="382" y="12"/>
                  </a:cubicBezTo>
                  <a:cubicBezTo>
                    <a:pt x="381" y="12"/>
                    <a:pt x="380" y="12"/>
                    <a:pt x="380" y="12"/>
                  </a:cubicBezTo>
                  <a:cubicBezTo>
                    <a:pt x="379" y="12"/>
                    <a:pt x="379" y="12"/>
                    <a:pt x="378" y="12"/>
                  </a:cubicBezTo>
                  <a:cubicBezTo>
                    <a:pt x="377" y="12"/>
                    <a:pt x="377" y="12"/>
                    <a:pt x="376" y="12"/>
                  </a:cubicBezTo>
                  <a:cubicBezTo>
                    <a:pt x="376" y="12"/>
                    <a:pt x="375" y="12"/>
                    <a:pt x="374" y="12"/>
                  </a:cubicBezTo>
                  <a:cubicBezTo>
                    <a:pt x="374" y="12"/>
                    <a:pt x="373" y="12"/>
                    <a:pt x="372" y="12"/>
                  </a:cubicBezTo>
                  <a:cubicBezTo>
                    <a:pt x="371" y="11"/>
                    <a:pt x="371" y="11"/>
                    <a:pt x="371" y="11"/>
                  </a:cubicBezTo>
                  <a:cubicBezTo>
                    <a:pt x="369" y="12"/>
                    <a:pt x="369" y="12"/>
                    <a:pt x="369" y="12"/>
                  </a:cubicBezTo>
                  <a:cubicBezTo>
                    <a:pt x="370" y="12"/>
                    <a:pt x="370" y="12"/>
                    <a:pt x="370" y="12"/>
                  </a:cubicBezTo>
                  <a:cubicBezTo>
                    <a:pt x="370" y="12"/>
                    <a:pt x="369" y="13"/>
                    <a:pt x="368" y="13"/>
                  </a:cubicBezTo>
                  <a:cubicBezTo>
                    <a:pt x="368" y="13"/>
                    <a:pt x="367" y="12"/>
                    <a:pt x="367" y="12"/>
                  </a:cubicBezTo>
                  <a:cubicBezTo>
                    <a:pt x="366" y="12"/>
                    <a:pt x="365" y="13"/>
                    <a:pt x="365" y="13"/>
                  </a:cubicBezTo>
                  <a:cubicBezTo>
                    <a:pt x="364" y="13"/>
                    <a:pt x="364" y="12"/>
                    <a:pt x="363" y="12"/>
                  </a:cubicBezTo>
                  <a:cubicBezTo>
                    <a:pt x="362" y="12"/>
                    <a:pt x="362" y="13"/>
                    <a:pt x="361" y="13"/>
                  </a:cubicBezTo>
                  <a:cubicBezTo>
                    <a:pt x="359" y="12"/>
                    <a:pt x="359" y="12"/>
                    <a:pt x="359" y="12"/>
                  </a:cubicBezTo>
                  <a:cubicBezTo>
                    <a:pt x="359" y="12"/>
                    <a:pt x="358" y="11"/>
                    <a:pt x="357" y="11"/>
                  </a:cubicBezTo>
                  <a:cubicBezTo>
                    <a:pt x="355" y="12"/>
                    <a:pt x="355" y="12"/>
                    <a:pt x="355" y="12"/>
                  </a:cubicBezTo>
                  <a:cubicBezTo>
                    <a:pt x="355" y="12"/>
                    <a:pt x="354" y="12"/>
                    <a:pt x="353" y="12"/>
                  </a:cubicBezTo>
                  <a:cubicBezTo>
                    <a:pt x="353" y="12"/>
                    <a:pt x="352" y="12"/>
                    <a:pt x="352" y="12"/>
                  </a:cubicBezTo>
                  <a:cubicBezTo>
                    <a:pt x="351" y="12"/>
                    <a:pt x="350" y="12"/>
                    <a:pt x="350" y="12"/>
                  </a:cubicBezTo>
                  <a:cubicBezTo>
                    <a:pt x="349" y="12"/>
                    <a:pt x="348" y="12"/>
                    <a:pt x="348" y="12"/>
                  </a:cubicBezTo>
                  <a:cubicBezTo>
                    <a:pt x="347" y="12"/>
                    <a:pt x="347" y="11"/>
                    <a:pt x="346" y="11"/>
                  </a:cubicBezTo>
                  <a:cubicBezTo>
                    <a:pt x="344" y="12"/>
                    <a:pt x="344" y="12"/>
                    <a:pt x="344" y="12"/>
                  </a:cubicBezTo>
                  <a:cubicBezTo>
                    <a:pt x="342" y="12"/>
                    <a:pt x="342" y="12"/>
                    <a:pt x="342" y="12"/>
                  </a:cubicBezTo>
                  <a:cubicBezTo>
                    <a:pt x="342" y="12"/>
                    <a:pt x="341" y="12"/>
                    <a:pt x="340" y="12"/>
                  </a:cubicBezTo>
                  <a:cubicBezTo>
                    <a:pt x="340" y="12"/>
                    <a:pt x="339" y="12"/>
                    <a:pt x="338" y="12"/>
                  </a:cubicBezTo>
                  <a:cubicBezTo>
                    <a:pt x="338" y="12"/>
                    <a:pt x="337" y="12"/>
                    <a:pt x="337" y="12"/>
                  </a:cubicBezTo>
                  <a:cubicBezTo>
                    <a:pt x="335" y="11"/>
                    <a:pt x="335" y="11"/>
                    <a:pt x="335" y="11"/>
                  </a:cubicBezTo>
                  <a:cubicBezTo>
                    <a:pt x="335" y="11"/>
                    <a:pt x="333" y="12"/>
                    <a:pt x="333" y="12"/>
                  </a:cubicBezTo>
                  <a:cubicBezTo>
                    <a:pt x="332" y="12"/>
                    <a:pt x="332" y="12"/>
                    <a:pt x="331" y="12"/>
                  </a:cubicBezTo>
                  <a:cubicBezTo>
                    <a:pt x="331" y="12"/>
                    <a:pt x="330" y="12"/>
                    <a:pt x="329" y="12"/>
                  </a:cubicBezTo>
                  <a:cubicBezTo>
                    <a:pt x="329" y="12"/>
                    <a:pt x="328" y="12"/>
                    <a:pt x="327" y="12"/>
                  </a:cubicBezTo>
                  <a:cubicBezTo>
                    <a:pt x="327" y="12"/>
                    <a:pt x="326" y="11"/>
                    <a:pt x="325" y="11"/>
                  </a:cubicBezTo>
                  <a:cubicBezTo>
                    <a:pt x="325" y="11"/>
                    <a:pt x="324" y="12"/>
                    <a:pt x="323" y="12"/>
                  </a:cubicBezTo>
                  <a:cubicBezTo>
                    <a:pt x="323" y="12"/>
                    <a:pt x="322" y="11"/>
                    <a:pt x="322" y="11"/>
                  </a:cubicBezTo>
                  <a:cubicBezTo>
                    <a:pt x="321" y="11"/>
                    <a:pt x="320" y="11"/>
                    <a:pt x="320" y="11"/>
                  </a:cubicBezTo>
                  <a:cubicBezTo>
                    <a:pt x="318" y="11"/>
                    <a:pt x="318" y="11"/>
                    <a:pt x="318" y="11"/>
                  </a:cubicBezTo>
                  <a:cubicBezTo>
                    <a:pt x="317" y="11"/>
                    <a:pt x="317" y="12"/>
                    <a:pt x="316" y="12"/>
                  </a:cubicBezTo>
                  <a:cubicBezTo>
                    <a:pt x="316" y="12"/>
                    <a:pt x="315" y="11"/>
                    <a:pt x="314" y="11"/>
                  </a:cubicBezTo>
                  <a:cubicBezTo>
                    <a:pt x="314" y="11"/>
                    <a:pt x="313" y="12"/>
                    <a:pt x="312" y="12"/>
                  </a:cubicBezTo>
                  <a:cubicBezTo>
                    <a:pt x="312" y="12"/>
                    <a:pt x="311" y="11"/>
                    <a:pt x="310" y="11"/>
                  </a:cubicBezTo>
                  <a:cubicBezTo>
                    <a:pt x="310" y="11"/>
                    <a:pt x="309" y="12"/>
                    <a:pt x="308" y="12"/>
                  </a:cubicBezTo>
                  <a:cubicBezTo>
                    <a:pt x="308" y="12"/>
                    <a:pt x="307" y="11"/>
                    <a:pt x="307" y="11"/>
                  </a:cubicBezTo>
                  <a:cubicBezTo>
                    <a:pt x="306" y="11"/>
                    <a:pt x="305" y="12"/>
                    <a:pt x="305" y="12"/>
                  </a:cubicBezTo>
                  <a:cubicBezTo>
                    <a:pt x="303" y="11"/>
                    <a:pt x="303" y="11"/>
                    <a:pt x="303" y="11"/>
                  </a:cubicBezTo>
                  <a:cubicBezTo>
                    <a:pt x="305" y="11"/>
                    <a:pt x="305" y="11"/>
                    <a:pt x="305" y="11"/>
                  </a:cubicBezTo>
                  <a:cubicBezTo>
                    <a:pt x="303" y="10"/>
                    <a:pt x="303" y="10"/>
                    <a:pt x="303" y="10"/>
                  </a:cubicBezTo>
                  <a:cubicBezTo>
                    <a:pt x="301" y="11"/>
                    <a:pt x="301" y="11"/>
                    <a:pt x="301" y="11"/>
                  </a:cubicBezTo>
                  <a:cubicBezTo>
                    <a:pt x="303" y="11"/>
                    <a:pt x="303" y="11"/>
                    <a:pt x="303" y="11"/>
                  </a:cubicBezTo>
                  <a:cubicBezTo>
                    <a:pt x="302" y="11"/>
                    <a:pt x="302" y="12"/>
                    <a:pt x="301" y="12"/>
                  </a:cubicBezTo>
                  <a:cubicBezTo>
                    <a:pt x="300" y="12"/>
                    <a:pt x="300" y="11"/>
                    <a:pt x="299" y="11"/>
                  </a:cubicBezTo>
                  <a:cubicBezTo>
                    <a:pt x="299" y="11"/>
                    <a:pt x="298" y="12"/>
                    <a:pt x="297" y="12"/>
                  </a:cubicBezTo>
                  <a:cubicBezTo>
                    <a:pt x="297" y="12"/>
                    <a:pt x="296" y="11"/>
                    <a:pt x="295" y="11"/>
                  </a:cubicBezTo>
                  <a:cubicBezTo>
                    <a:pt x="295" y="11"/>
                    <a:pt x="294" y="12"/>
                    <a:pt x="293" y="12"/>
                  </a:cubicBezTo>
                  <a:cubicBezTo>
                    <a:pt x="293" y="12"/>
                    <a:pt x="292" y="11"/>
                    <a:pt x="292" y="11"/>
                  </a:cubicBezTo>
                  <a:cubicBezTo>
                    <a:pt x="291" y="11"/>
                    <a:pt x="290" y="12"/>
                    <a:pt x="290" y="12"/>
                  </a:cubicBezTo>
                  <a:cubicBezTo>
                    <a:pt x="289" y="12"/>
                    <a:pt x="288" y="11"/>
                    <a:pt x="288" y="11"/>
                  </a:cubicBezTo>
                  <a:cubicBezTo>
                    <a:pt x="287" y="11"/>
                    <a:pt x="287" y="11"/>
                    <a:pt x="286" y="11"/>
                  </a:cubicBezTo>
                  <a:cubicBezTo>
                    <a:pt x="285" y="11"/>
                    <a:pt x="285" y="11"/>
                    <a:pt x="284" y="11"/>
                  </a:cubicBezTo>
                  <a:cubicBezTo>
                    <a:pt x="284" y="11"/>
                    <a:pt x="283" y="11"/>
                    <a:pt x="282" y="11"/>
                  </a:cubicBezTo>
                  <a:cubicBezTo>
                    <a:pt x="282" y="11"/>
                    <a:pt x="281" y="11"/>
                    <a:pt x="280" y="11"/>
                  </a:cubicBezTo>
                  <a:cubicBezTo>
                    <a:pt x="280" y="11"/>
                    <a:pt x="279" y="11"/>
                    <a:pt x="278" y="11"/>
                  </a:cubicBezTo>
                  <a:cubicBezTo>
                    <a:pt x="276" y="12"/>
                    <a:pt x="276" y="12"/>
                    <a:pt x="276" y="12"/>
                  </a:cubicBezTo>
                  <a:cubicBezTo>
                    <a:pt x="276" y="12"/>
                    <a:pt x="275" y="11"/>
                    <a:pt x="275" y="11"/>
                  </a:cubicBezTo>
                  <a:cubicBezTo>
                    <a:pt x="274" y="11"/>
                    <a:pt x="273" y="12"/>
                    <a:pt x="273" y="12"/>
                  </a:cubicBezTo>
                  <a:cubicBezTo>
                    <a:pt x="272" y="12"/>
                    <a:pt x="271" y="11"/>
                    <a:pt x="271" y="11"/>
                  </a:cubicBezTo>
                  <a:cubicBezTo>
                    <a:pt x="270" y="11"/>
                    <a:pt x="270" y="12"/>
                    <a:pt x="269" y="12"/>
                  </a:cubicBezTo>
                  <a:cubicBezTo>
                    <a:pt x="268" y="12"/>
                    <a:pt x="268" y="11"/>
                    <a:pt x="267" y="11"/>
                  </a:cubicBezTo>
                  <a:cubicBezTo>
                    <a:pt x="266" y="11"/>
                    <a:pt x="266" y="12"/>
                    <a:pt x="265" y="12"/>
                  </a:cubicBezTo>
                  <a:cubicBezTo>
                    <a:pt x="265" y="12"/>
                    <a:pt x="264" y="11"/>
                    <a:pt x="263" y="11"/>
                  </a:cubicBezTo>
                  <a:cubicBezTo>
                    <a:pt x="263" y="11"/>
                    <a:pt x="262" y="12"/>
                    <a:pt x="261" y="12"/>
                  </a:cubicBezTo>
                  <a:cubicBezTo>
                    <a:pt x="261" y="12"/>
                    <a:pt x="260" y="11"/>
                    <a:pt x="260" y="11"/>
                  </a:cubicBezTo>
                  <a:cubicBezTo>
                    <a:pt x="262" y="11"/>
                    <a:pt x="262" y="11"/>
                    <a:pt x="262" y="11"/>
                  </a:cubicBezTo>
                  <a:cubicBezTo>
                    <a:pt x="260" y="10"/>
                    <a:pt x="260" y="10"/>
                    <a:pt x="260" y="10"/>
                  </a:cubicBezTo>
                  <a:cubicBezTo>
                    <a:pt x="262" y="10"/>
                    <a:pt x="262" y="10"/>
                    <a:pt x="262" y="10"/>
                  </a:cubicBezTo>
                  <a:cubicBezTo>
                    <a:pt x="260" y="9"/>
                    <a:pt x="260" y="9"/>
                    <a:pt x="260" y="9"/>
                  </a:cubicBezTo>
                  <a:cubicBezTo>
                    <a:pt x="262" y="8"/>
                    <a:pt x="262" y="8"/>
                    <a:pt x="262" y="8"/>
                  </a:cubicBezTo>
                  <a:cubicBezTo>
                    <a:pt x="260" y="8"/>
                    <a:pt x="260" y="8"/>
                    <a:pt x="260" y="8"/>
                  </a:cubicBezTo>
                  <a:cubicBezTo>
                    <a:pt x="258" y="8"/>
                    <a:pt x="258" y="8"/>
                    <a:pt x="258" y="8"/>
                  </a:cubicBezTo>
                  <a:cubicBezTo>
                    <a:pt x="260" y="9"/>
                    <a:pt x="260" y="9"/>
                    <a:pt x="260" y="9"/>
                  </a:cubicBezTo>
                  <a:cubicBezTo>
                    <a:pt x="258" y="9"/>
                    <a:pt x="258" y="9"/>
                    <a:pt x="258" y="9"/>
                  </a:cubicBezTo>
                  <a:cubicBezTo>
                    <a:pt x="260" y="10"/>
                    <a:pt x="260" y="10"/>
                    <a:pt x="260" y="10"/>
                  </a:cubicBezTo>
                  <a:cubicBezTo>
                    <a:pt x="258" y="11"/>
                    <a:pt x="258" y="11"/>
                    <a:pt x="258" y="11"/>
                  </a:cubicBezTo>
                  <a:cubicBezTo>
                    <a:pt x="260" y="11"/>
                    <a:pt x="260" y="11"/>
                    <a:pt x="260" y="11"/>
                  </a:cubicBezTo>
                  <a:cubicBezTo>
                    <a:pt x="259" y="11"/>
                    <a:pt x="258" y="12"/>
                    <a:pt x="258" y="12"/>
                  </a:cubicBezTo>
                  <a:cubicBezTo>
                    <a:pt x="257" y="12"/>
                    <a:pt x="256" y="11"/>
                    <a:pt x="256" y="11"/>
                  </a:cubicBezTo>
                  <a:cubicBezTo>
                    <a:pt x="255" y="11"/>
                    <a:pt x="254" y="11"/>
                    <a:pt x="254" y="12"/>
                  </a:cubicBezTo>
                  <a:cubicBezTo>
                    <a:pt x="254" y="12"/>
                    <a:pt x="252" y="12"/>
                    <a:pt x="252" y="12"/>
                  </a:cubicBezTo>
                  <a:cubicBezTo>
                    <a:pt x="250" y="12"/>
                    <a:pt x="250" y="12"/>
                    <a:pt x="250" y="12"/>
                  </a:cubicBezTo>
                  <a:cubicBezTo>
                    <a:pt x="248" y="11"/>
                    <a:pt x="248" y="11"/>
                    <a:pt x="248" y="11"/>
                  </a:cubicBezTo>
                  <a:cubicBezTo>
                    <a:pt x="246" y="11"/>
                    <a:pt x="246" y="11"/>
                    <a:pt x="246" y="11"/>
                  </a:cubicBezTo>
                  <a:cubicBezTo>
                    <a:pt x="246" y="12"/>
                    <a:pt x="245" y="12"/>
                    <a:pt x="244" y="12"/>
                  </a:cubicBezTo>
                  <a:cubicBezTo>
                    <a:pt x="244" y="12"/>
                    <a:pt x="243" y="11"/>
                    <a:pt x="243" y="11"/>
                  </a:cubicBezTo>
                  <a:cubicBezTo>
                    <a:pt x="242" y="11"/>
                    <a:pt x="241" y="12"/>
                    <a:pt x="241" y="12"/>
                  </a:cubicBezTo>
                  <a:cubicBezTo>
                    <a:pt x="240" y="12"/>
                    <a:pt x="240" y="11"/>
                    <a:pt x="239" y="11"/>
                  </a:cubicBezTo>
                  <a:cubicBezTo>
                    <a:pt x="238" y="11"/>
                    <a:pt x="238" y="12"/>
                    <a:pt x="237" y="12"/>
                  </a:cubicBezTo>
                  <a:cubicBezTo>
                    <a:pt x="236" y="12"/>
                    <a:pt x="236" y="11"/>
                    <a:pt x="235" y="11"/>
                  </a:cubicBezTo>
                  <a:cubicBezTo>
                    <a:pt x="235" y="11"/>
                    <a:pt x="234" y="12"/>
                    <a:pt x="233" y="12"/>
                  </a:cubicBezTo>
                  <a:cubicBezTo>
                    <a:pt x="233" y="12"/>
                    <a:pt x="232" y="11"/>
                    <a:pt x="231" y="11"/>
                  </a:cubicBezTo>
                  <a:cubicBezTo>
                    <a:pt x="231" y="11"/>
                    <a:pt x="230" y="12"/>
                    <a:pt x="229" y="12"/>
                  </a:cubicBezTo>
                  <a:cubicBezTo>
                    <a:pt x="229" y="12"/>
                    <a:pt x="228" y="11"/>
                    <a:pt x="228" y="11"/>
                  </a:cubicBezTo>
                  <a:cubicBezTo>
                    <a:pt x="227" y="11"/>
                    <a:pt x="226" y="12"/>
                    <a:pt x="226" y="12"/>
                  </a:cubicBezTo>
                  <a:cubicBezTo>
                    <a:pt x="225" y="12"/>
                    <a:pt x="225" y="11"/>
                    <a:pt x="224" y="11"/>
                  </a:cubicBezTo>
                  <a:cubicBezTo>
                    <a:pt x="223" y="11"/>
                    <a:pt x="222" y="12"/>
                    <a:pt x="222" y="12"/>
                  </a:cubicBezTo>
                  <a:cubicBezTo>
                    <a:pt x="221" y="12"/>
                    <a:pt x="221" y="11"/>
                    <a:pt x="220" y="11"/>
                  </a:cubicBezTo>
                  <a:cubicBezTo>
                    <a:pt x="220" y="11"/>
                    <a:pt x="219" y="12"/>
                    <a:pt x="218" y="12"/>
                  </a:cubicBezTo>
                  <a:cubicBezTo>
                    <a:pt x="216" y="12"/>
                    <a:pt x="216" y="12"/>
                    <a:pt x="216" y="12"/>
                  </a:cubicBezTo>
                  <a:cubicBezTo>
                    <a:pt x="214" y="12"/>
                    <a:pt x="214" y="12"/>
                    <a:pt x="214" y="12"/>
                  </a:cubicBezTo>
                  <a:cubicBezTo>
                    <a:pt x="214" y="11"/>
                    <a:pt x="213" y="11"/>
                    <a:pt x="213" y="11"/>
                  </a:cubicBezTo>
                  <a:cubicBezTo>
                    <a:pt x="212" y="11"/>
                    <a:pt x="211" y="12"/>
                    <a:pt x="211" y="12"/>
                  </a:cubicBezTo>
                  <a:cubicBezTo>
                    <a:pt x="210" y="12"/>
                    <a:pt x="209" y="11"/>
                    <a:pt x="209" y="11"/>
                  </a:cubicBezTo>
                  <a:cubicBezTo>
                    <a:pt x="208" y="11"/>
                    <a:pt x="207" y="11"/>
                    <a:pt x="207" y="11"/>
                  </a:cubicBezTo>
                  <a:cubicBezTo>
                    <a:pt x="205" y="12"/>
                    <a:pt x="205" y="12"/>
                    <a:pt x="205" y="12"/>
                  </a:cubicBezTo>
                  <a:cubicBezTo>
                    <a:pt x="205" y="12"/>
                    <a:pt x="203" y="12"/>
                    <a:pt x="203" y="11"/>
                  </a:cubicBezTo>
                  <a:cubicBezTo>
                    <a:pt x="201" y="11"/>
                    <a:pt x="201" y="11"/>
                    <a:pt x="201" y="11"/>
                  </a:cubicBezTo>
                  <a:cubicBezTo>
                    <a:pt x="201" y="11"/>
                    <a:pt x="200" y="11"/>
                    <a:pt x="199" y="11"/>
                  </a:cubicBezTo>
                  <a:cubicBezTo>
                    <a:pt x="199" y="12"/>
                    <a:pt x="198" y="12"/>
                    <a:pt x="197" y="12"/>
                  </a:cubicBezTo>
                  <a:cubicBezTo>
                    <a:pt x="197" y="12"/>
                    <a:pt x="196" y="11"/>
                    <a:pt x="196" y="11"/>
                  </a:cubicBezTo>
                  <a:cubicBezTo>
                    <a:pt x="195" y="11"/>
                    <a:pt x="194" y="12"/>
                    <a:pt x="194" y="12"/>
                  </a:cubicBezTo>
                  <a:cubicBezTo>
                    <a:pt x="193" y="12"/>
                    <a:pt x="192" y="11"/>
                    <a:pt x="192" y="11"/>
                  </a:cubicBezTo>
                  <a:cubicBezTo>
                    <a:pt x="191" y="11"/>
                    <a:pt x="191" y="12"/>
                    <a:pt x="190" y="12"/>
                  </a:cubicBezTo>
                  <a:cubicBezTo>
                    <a:pt x="189" y="12"/>
                    <a:pt x="189" y="11"/>
                    <a:pt x="188" y="11"/>
                  </a:cubicBezTo>
                  <a:cubicBezTo>
                    <a:pt x="188" y="11"/>
                    <a:pt x="187" y="12"/>
                    <a:pt x="186" y="12"/>
                  </a:cubicBezTo>
                  <a:cubicBezTo>
                    <a:pt x="184" y="11"/>
                    <a:pt x="184" y="11"/>
                    <a:pt x="184" y="11"/>
                  </a:cubicBezTo>
                  <a:cubicBezTo>
                    <a:pt x="186" y="11"/>
                    <a:pt x="186" y="11"/>
                    <a:pt x="186" y="11"/>
                  </a:cubicBezTo>
                  <a:cubicBezTo>
                    <a:pt x="185" y="10"/>
                    <a:pt x="185" y="10"/>
                    <a:pt x="185" y="10"/>
                  </a:cubicBezTo>
                  <a:cubicBezTo>
                    <a:pt x="183" y="11"/>
                    <a:pt x="183" y="11"/>
                    <a:pt x="183" y="11"/>
                  </a:cubicBezTo>
                  <a:cubicBezTo>
                    <a:pt x="184" y="11"/>
                    <a:pt x="184" y="11"/>
                    <a:pt x="184" y="11"/>
                  </a:cubicBezTo>
                  <a:cubicBezTo>
                    <a:pt x="184" y="11"/>
                    <a:pt x="183" y="12"/>
                    <a:pt x="182" y="12"/>
                  </a:cubicBezTo>
                  <a:cubicBezTo>
                    <a:pt x="182" y="12"/>
                    <a:pt x="181" y="12"/>
                    <a:pt x="180" y="12"/>
                  </a:cubicBezTo>
                  <a:cubicBezTo>
                    <a:pt x="180" y="12"/>
                    <a:pt x="179" y="12"/>
                    <a:pt x="179" y="12"/>
                  </a:cubicBezTo>
                  <a:cubicBezTo>
                    <a:pt x="178" y="12"/>
                    <a:pt x="177" y="12"/>
                    <a:pt x="177" y="12"/>
                  </a:cubicBezTo>
                  <a:cubicBezTo>
                    <a:pt x="176" y="12"/>
                    <a:pt x="175" y="12"/>
                    <a:pt x="175" y="12"/>
                  </a:cubicBezTo>
                  <a:cubicBezTo>
                    <a:pt x="173" y="11"/>
                    <a:pt x="173" y="11"/>
                    <a:pt x="173" y="11"/>
                  </a:cubicBezTo>
                  <a:cubicBezTo>
                    <a:pt x="171" y="12"/>
                    <a:pt x="171" y="12"/>
                    <a:pt x="171" y="12"/>
                  </a:cubicBezTo>
                  <a:cubicBezTo>
                    <a:pt x="171" y="12"/>
                    <a:pt x="170" y="12"/>
                    <a:pt x="169" y="12"/>
                  </a:cubicBezTo>
                  <a:cubicBezTo>
                    <a:pt x="169" y="12"/>
                    <a:pt x="168" y="11"/>
                    <a:pt x="167" y="11"/>
                  </a:cubicBezTo>
                  <a:cubicBezTo>
                    <a:pt x="167" y="11"/>
                    <a:pt x="166" y="12"/>
                    <a:pt x="165" y="12"/>
                  </a:cubicBezTo>
                  <a:cubicBezTo>
                    <a:pt x="165" y="12"/>
                    <a:pt x="164" y="11"/>
                    <a:pt x="164" y="11"/>
                  </a:cubicBezTo>
                  <a:cubicBezTo>
                    <a:pt x="163" y="11"/>
                    <a:pt x="162" y="12"/>
                    <a:pt x="162" y="12"/>
                  </a:cubicBezTo>
                  <a:cubicBezTo>
                    <a:pt x="161" y="12"/>
                    <a:pt x="161" y="11"/>
                    <a:pt x="160" y="11"/>
                  </a:cubicBezTo>
                  <a:cubicBezTo>
                    <a:pt x="159" y="11"/>
                    <a:pt x="158" y="12"/>
                    <a:pt x="158" y="12"/>
                  </a:cubicBezTo>
                  <a:cubicBezTo>
                    <a:pt x="157" y="12"/>
                    <a:pt x="157" y="11"/>
                    <a:pt x="156" y="11"/>
                  </a:cubicBezTo>
                  <a:cubicBezTo>
                    <a:pt x="156" y="11"/>
                    <a:pt x="155" y="12"/>
                    <a:pt x="154" y="12"/>
                  </a:cubicBezTo>
                  <a:cubicBezTo>
                    <a:pt x="154" y="12"/>
                    <a:pt x="153" y="11"/>
                    <a:pt x="152" y="11"/>
                  </a:cubicBezTo>
                  <a:cubicBezTo>
                    <a:pt x="152" y="11"/>
                    <a:pt x="151" y="12"/>
                    <a:pt x="150" y="12"/>
                  </a:cubicBezTo>
                  <a:cubicBezTo>
                    <a:pt x="150" y="12"/>
                    <a:pt x="149" y="11"/>
                    <a:pt x="149" y="11"/>
                  </a:cubicBezTo>
                  <a:cubicBezTo>
                    <a:pt x="148" y="11"/>
                    <a:pt x="147" y="12"/>
                    <a:pt x="147" y="12"/>
                  </a:cubicBezTo>
                  <a:cubicBezTo>
                    <a:pt x="146" y="12"/>
                    <a:pt x="145" y="11"/>
                    <a:pt x="145" y="11"/>
                  </a:cubicBezTo>
                  <a:cubicBezTo>
                    <a:pt x="144" y="11"/>
                    <a:pt x="143" y="12"/>
                    <a:pt x="143" y="12"/>
                  </a:cubicBezTo>
                  <a:cubicBezTo>
                    <a:pt x="141" y="12"/>
                    <a:pt x="141" y="12"/>
                    <a:pt x="141" y="12"/>
                  </a:cubicBezTo>
                  <a:cubicBezTo>
                    <a:pt x="139" y="12"/>
                    <a:pt x="139" y="12"/>
                    <a:pt x="139" y="12"/>
                  </a:cubicBezTo>
                  <a:cubicBezTo>
                    <a:pt x="139" y="12"/>
                    <a:pt x="138" y="11"/>
                    <a:pt x="137" y="11"/>
                  </a:cubicBezTo>
                  <a:cubicBezTo>
                    <a:pt x="137" y="11"/>
                    <a:pt x="136" y="12"/>
                    <a:pt x="135" y="12"/>
                  </a:cubicBezTo>
                  <a:cubicBezTo>
                    <a:pt x="135" y="12"/>
                    <a:pt x="134" y="11"/>
                    <a:pt x="134" y="11"/>
                  </a:cubicBezTo>
                  <a:cubicBezTo>
                    <a:pt x="133" y="11"/>
                    <a:pt x="132" y="11"/>
                    <a:pt x="132" y="12"/>
                  </a:cubicBezTo>
                  <a:cubicBezTo>
                    <a:pt x="131" y="12"/>
                    <a:pt x="130" y="12"/>
                    <a:pt x="130" y="12"/>
                  </a:cubicBezTo>
                  <a:cubicBezTo>
                    <a:pt x="129" y="12"/>
                    <a:pt x="129" y="11"/>
                    <a:pt x="128" y="11"/>
                  </a:cubicBezTo>
                  <a:cubicBezTo>
                    <a:pt x="127" y="11"/>
                    <a:pt x="126" y="12"/>
                    <a:pt x="126" y="12"/>
                  </a:cubicBezTo>
                  <a:cubicBezTo>
                    <a:pt x="125" y="12"/>
                    <a:pt x="125" y="11"/>
                    <a:pt x="124" y="11"/>
                  </a:cubicBezTo>
                  <a:cubicBezTo>
                    <a:pt x="124" y="11"/>
                    <a:pt x="123" y="12"/>
                    <a:pt x="122" y="12"/>
                  </a:cubicBezTo>
                  <a:cubicBezTo>
                    <a:pt x="122" y="12"/>
                    <a:pt x="121" y="11"/>
                    <a:pt x="120" y="11"/>
                  </a:cubicBezTo>
                  <a:cubicBezTo>
                    <a:pt x="120" y="11"/>
                    <a:pt x="119" y="12"/>
                    <a:pt x="118" y="12"/>
                  </a:cubicBezTo>
                  <a:cubicBezTo>
                    <a:pt x="118" y="12"/>
                    <a:pt x="117" y="11"/>
                    <a:pt x="117" y="11"/>
                  </a:cubicBezTo>
                  <a:cubicBezTo>
                    <a:pt x="116" y="11"/>
                    <a:pt x="115" y="12"/>
                    <a:pt x="115" y="12"/>
                  </a:cubicBezTo>
                  <a:cubicBezTo>
                    <a:pt x="114" y="12"/>
                    <a:pt x="114" y="11"/>
                    <a:pt x="113" y="11"/>
                  </a:cubicBezTo>
                  <a:cubicBezTo>
                    <a:pt x="112" y="11"/>
                    <a:pt x="112" y="12"/>
                    <a:pt x="111" y="12"/>
                  </a:cubicBezTo>
                  <a:cubicBezTo>
                    <a:pt x="110" y="12"/>
                    <a:pt x="110" y="11"/>
                    <a:pt x="109" y="11"/>
                  </a:cubicBezTo>
                  <a:cubicBezTo>
                    <a:pt x="109" y="11"/>
                    <a:pt x="108" y="12"/>
                    <a:pt x="107" y="12"/>
                  </a:cubicBezTo>
                  <a:cubicBezTo>
                    <a:pt x="105" y="12"/>
                    <a:pt x="105" y="12"/>
                    <a:pt x="105" y="12"/>
                  </a:cubicBezTo>
                  <a:cubicBezTo>
                    <a:pt x="105" y="12"/>
                    <a:pt x="104" y="12"/>
                    <a:pt x="103" y="12"/>
                  </a:cubicBezTo>
                  <a:cubicBezTo>
                    <a:pt x="103" y="12"/>
                    <a:pt x="102" y="12"/>
                    <a:pt x="101" y="12"/>
                  </a:cubicBezTo>
                  <a:cubicBezTo>
                    <a:pt x="101" y="12"/>
                    <a:pt x="100" y="12"/>
                    <a:pt x="100" y="12"/>
                  </a:cubicBezTo>
                  <a:cubicBezTo>
                    <a:pt x="99" y="12"/>
                    <a:pt x="99" y="11"/>
                    <a:pt x="98" y="11"/>
                  </a:cubicBezTo>
                  <a:cubicBezTo>
                    <a:pt x="97" y="11"/>
                    <a:pt x="96" y="12"/>
                    <a:pt x="96" y="12"/>
                  </a:cubicBezTo>
                  <a:cubicBezTo>
                    <a:pt x="94" y="11"/>
                    <a:pt x="94" y="11"/>
                    <a:pt x="94" y="11"/>
                  </a:cubicBezTo>
                  <a:cubicBezTo>
                    <a:pt x="94" y="11"/>
                    <a:pt x="93" y="11"/>
                    <a:pt x="92" y="12"/>
                  </a:cubicBezTo>
                  <a:cubicBezTo>
                    <a:pt x="90" y="12"/>
                    <a:pt x="90" y="12"/>
                    <a:pt x="90" y="12"/>
                  </a:cubicBezTo>
                  <a:cubicBezTo>
                    <a:pt x="90" y="12"/>
                    <a:pt x="89" y="12"/>
                    <a:pt x="88" y="11"/>
                  </a:cubicBezTo>
                  <a:cubicBezTo>
                    <a:pt x="87" y="11"/>
                    <a:pt x="87" y="11"/>
                    <a:pt x="87" y="11"/>
                  </a:cubicBezTo>
                  <a:cubicBezTo>
                    <a:pt x="86" y="11"/>
                    <a:pt x="85" y="10"/>
                    <a:pt x="85" y="10"/>
                  </a:cubicBezTo>
                  <a:cubicBezTo>
                    <a:pt x="83" y="11"/>
                    <a:pt x="83" y="11"/>
                    <a:pt x="83" y="11"/>
                  </a:cubicBezTo>
                  <a:cubicBezTo>
                    <a:pt x="85" y="11"/>
                    <a:pt x="85" y="11"/>
                    <a:pt x="85" y="11"/>
                  </a:cubicBezTo>
                  <a:cubicBezTo>
                    <a:pt x="84" y="11"/>
                    <a:pt x="83" y="12"/>
                    <a:pt x="83" y="12"/>
                  </a:cubicBezTo>
                  <a:cubicBezTo>
                    <a:pt x="82" y="12"/>
                    <a:pt x="81" y="11"/>
                    <a:pt x="81" y="11"/>
                  </a:cubicBezTo>
                  <a:cubicBezTo>
                    <a:pt x="80" y="11"/>
                    <a:pt x="80" y="12"/>
                    <a:pt x="79" y="12"/>
                  </a:cubicBezTo>
                  <a:cubicBezTo>
                    <a:pt x="78" y="12"/>
                    <a:pt x="78" y="11"/>
                    <a:pt x="77" y="11"/>
                  </a:cubicBezTo>
                  <a:cubicBezTo>
                    <a:pt x="77" y="11"/>
                    <a:pt x="76" y="12"/>
                    <a:pt x="75" y="12"/>
                  </a:cubicBezTo>
                  <a:cubicBezTo>
                    <a:pt x="75" y="12"/>
                    <a:pt x="74" y="11"/>
                    <a:pt x="73" y="11"/>
                  </a:cubicBezTo>
                  <a:cubicBezTo>
                    <a:pt x="73" y="11"/>
                    <a:pt x="72" y="12"/>
                    <a:pt x="71" y="12"/>
                  </a:cubicBezTo>
                  <a:cubicBezTo>
                    <a:pt x="71" y="12"/>
                    <a:pt x="70" y="11"/>
                    <a:pt x="70" y="11"/>
                  </a:cubicBezTo>
                  <a:cubicBezTo>
                    <a:pt x="69" y="11"/>
                    <a:pt x="68" y="12"/>
                    <a:pt x="68" y="12"/>
                  </a:cubicBezTo>
                  <a:cubicBezTo>
                    <a:pt x="67" y="12"/>
                    <a:pt x="67" y="11"/>
                    <a:pt x="66" y="11"/>
                  </a:cubicBezTo>
                  <a:cubicBezTo>
                    <a:pt x="65" y="11"/>
                    <a:pt x="65" y="12"/>
                    <a:pt x="64" y="12"/>
                  </a:cubicBezTo>
                  <a:cubicBezTo>
                    <a:pt x="63" y="12"/>
                    <a:pt x="63" y="11"/>
                    <a:pt x="62" y="11"/>
                  </a:cubicBezTo>
                  <a:cubicBezTo>
                    <a:pt x="61" y="11"/>
                    <a:pt x="61" y="12"/>
                    <a:pt x="60" y="12"/>
                  </a:cubicBezTo>
                  <a:cubicBezTo>
                    <a:pt x="60" y="12"/>
                    <a:pt x="59" y="11"/>
                    <a:pt x="58" y="11"/>
                  </a:cubicBezTo>
                  <a:cubicBezTo>
                    <a:pt x="58" y="11"/>
                    <a:pt x="57" y="12"/>
                    <a:pt x="56" y="12"/>
                  </a:cubicBezTo>
                  <a:cubicBezTo>
                    <a:pt x="56" y="12"/>
                    <a:pt x="55" y="11"/>
                    <a:pt x="55" y="11"/>
                  </a:cubicBezTo>
                  <a:cubicBezTo>
                    <a:pt x="54" y="11"/>
                    <a:pt x="53" y="12"/>
                    <a:pt x="53" y="12"/>
                  </a:cubicBezTo>
                  <a:cubicBezTo>
                    <a:pt x="52" y="12"/>
                    <a:pt x="52" y="11"/>
                    <a:pt x="51" y="11"/>
                  </a:cubicBezTo>
                  <a:cubicBezTo>
                    <a:pt x="50" y="11"/>
                    <a:pt x="49" y="12"/>
                    <a:pt x="49" y="11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7" y="11"/>
                    <a:pt x="46" y="11"/>
                    <a:pt x="45" y="11"/>
                  </a:cubicBezTo>
                  <a:cubicBezTo>
                    <a:pt x="45" y="12"/>
                    <a:pt x="44" y="12"/>
                    <a:pt x="43" y="12"/>
                  </a:cubicBezTo>
                  <a:cubicBezTo>
                    <a:pt x="43" y="12"/>
                    <a:pt x="42" y="11"/>
                    <a:pt x="41" y="11"/>
                  </a:cubicBezTo>
                  <a:cubicBezTo>
                    <a:pt x="41" y="11"/>
                    <a:pt x="40" y="12"/>
                    <a:pt x="39" y="12"/>
                  </a:cubicBezTo>
                  <a:cubicBezTo>
                    <a:pt x="39" y="12"/>
                    <a:pt x="38" y="11"/>
                    <a:pt x="38" y="11"/>
                  </a:cubicBezTo>
                  <a:cubicBezTo>
                    <a:pt x="37" y="11"/>
                    <a:pt x="36" y="11"/>
                    <a:pt x="36" y="11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1" y="12"/>
                    <a:pt x="31" y="11"/>
                    <a:pt x="30" y="11"/>
                  </a:cubicBezTo>
                  <a:cubicBezTo>
                    <a:pt x="30" y="11"/>
                    <a:pt x="29" y="12"/>
                    <a:pt x="28" y="12"/>
                  </a:cubicBezTo>
                  <a:cubicBezTo>
                    <a:pt x="28" y="12"/>
                    <a:pt x="27" y="11"/>
                    <a:pt x="26" y="11"/>
                  </a:cubicBezTo>
                  <a:cubicBezTo>
                    <a:pt x="26" y="11"/>
                    <a:pt x="25" y="12"/>
                    <a:pt x="24" y="12"/>
                  </a:cubicBezTo>
                  <a:cubicBezTo>
                    <a:pt x="24" y="12"/>
                    <a:pt x="23" y="11"/>
                    <a:pt x="23" y="11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0" y="12"/>
                    <a:pt x="19" y="12"/>
                    <a:pt x="19" y="12"/>
                  </a:cubicBezTo>
                  <a:cubicBezTo>
                    <a:pt x="18" y="12"/>
                    <a:pt x="17" y="12"/>
                    <a:pt x="17" y="12"/>
                  </a:cubicBezTo>
                  <a:cubicBezTo>
                    <a:pt x="16" y="12"/>
                    <a:pt x="16" y="12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7" y="9"/>
                    <a:pt x="17" y="8"/>
                  </a:cubicBezTo>
                  <a:cubicBezTo>
                    <a:pt x="17" y="8"/>
                    <a:pt x="16" y="8"/>
                    <a:pt x="16" y="8"/>
                  </a:cubicBezTo>
                  <a:cubicBezTo>
                    <a:pt x="15" y="8"/>
                    <a:pt x="14" y="8"/>
                    <a:pt x="14" y="8"/>
                  </a:cubicBezTo>
                  <a:cubicBezTo>
                    <a:pt x="13" y="8"/>
                    <a:pt x="13" y="8"/>
                    <a:pt x="12" y="8"/>
                  </a:cubicBezTo>
                  <a:cubicBezTo>
                    <a:pt x="12" y="8"/>
                    <a:pt x="10" y="8"/>
                    <a:pt x="10" y="8"/>
                  </a:cubicBezTo>
                  <a:cubicBezTo>
                    <a:pt x="9" y="8"/>
                    <a:pt x="9" y="9"/>
                    <a:pt x="8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7" y="10"/>
                    <a:pt x="5" y="11"/>
                    <a:pt x="4" y="11"/>
                  </a:cubicBezTo>
                  <a:cubicBezTo>
                    <a:pt x="3" y="11"/>
                    <a:pt x="3" y="10"/>
                    <a:pt x="2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3" y="9"/>
                    <a:pt x="4" y="9"/>
                    <a:pt x="4" y="9"/>
                  </a:cubicBezTo>
                  <a:cubicBezTo>
                    <a:pt x="5" y="9"/>
                    <a:pt x="6" y="8"/>
                    <a:pt x="6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9" y="7"/>
                    <a:pt x="10" y="7"/>
                    <a:pt x="10" y="7"/>
                  </a:cubicBezTo>
                  <a:cubicBezTo>
                    <a:pt x="11" y="7"/>
                    <a:pt x="11" y="7"/>
                    <a:pt x="12" y="7"/>
                  </a:cubicBezTo>
                  <a:cubicBezTo>
                    <a:pt x="13" y="7"/>
                    <a:pt x="13" y="7"/>
                    <a:pt x="14" y="7"/>
                  </a:cubicBezTo>
                  <a:cubicBezTo>
                    <a:pt x="14" y="7"/>
                    <a:pt x="16" y="7"/>
                    <a:pt x="16" y="7"/>
                  </a:cubicBezTo>
                  <a:cubicBezTo>
                    <a:pt x="16" y="7"/>
                    <a:pt x="17" y="7"/>
                    <a:pt x="18" y="7"/>
                  </a:cubicBezTo>
                  <a:cubicBezTo>
                    <a:pt x="18" y="7"/>
                    <a:pt x="19" y="8"/>
                    <a:pt x="19" y="8"/>
                  </a:cubicBezTo>
                  <a:cubicBezTo>
                    <a:pt x="20" y="8"/>
                    <a:pt x="21" y="8"/>
                    <a:pt x="21" y="8"/>
                  </a:cubicBezTo>
                  <a:close/>
                  <a:moveTo>
                    <a:pt x="564" y="11"/>
                  </a:moveTo>
                  <a:cubicBezTo>
                    <a:pt x="566" y="11"/>
                    <a:pt x="567" y="12"/>
                    <a:pt x="568" y="12"/>
                  </a:cubicBezTo>
                  <a:cubicBezTo>
                    <a:pt x="569" y="12"/>
                    <a:pt x="569" y="12"/>
                    <a:pt x="570" y="13"/>
                  </a:cubicBezTo>
                  <a:cubicBezTo>
                    <a:pt x="570" y="13"/>
                    <a:pt x="571" y="12"/>
                    <a:pt x="572" y="12"/>
                  </a:cubicBezTo>
                  <a:cubicBezTo>
                    <a:pt x="570" y="12"/>
                    <a:pt x="570" y="12"/>
                    <a:pt x="570" y="12"/>
                  </a:cubicBezTo>
                  <a:cubicBezTo>
                    <a:pt x="572" y="11"/>
                    <a:pt x="572" y="11"/>
                    <a:pt x="572" y="11"/>
                  </a:cubicBezTo>
                  <a:cubicBezTo>
                    <a:pt x="572" y="11"/>
                    <a:pt x="571" y="11"/>
                    <a:pt x="570" y="11"/>
                  </a:cubicBezTo>
                  <a:cubicBezTo>
                    <a:pt x="569" y="10"/>
                    <a:pt x="569" y="10"/>
                    <a:pt x="568" y="10"/>
                  </a:cubicBezTo>
                  <a:cubicBezTo>
                    <a:pt x="567" y="10"/>
                    <a:pt x="566" y="11"/>
                    <a:pt x="564" y="11"/>
                  </a:cubicBezTo>
                  <a:close/>
                  <a:moveTo>
                    <a:pt x="510" y="12"/>
                  </a:moveTo>
                  <a:cubicBezTo>
                    <a:pt x="510" y="12"/>
                    <a:pt x="511" y="12"/>
                    <a:pt x="511" y="12"/>
                  </a:cubicBezTo>
                  <a:cubicBezTo>
                    <a:pt x="512" y="12"/>
                    <a:pt x="513" y="12"/>
                    <a:pt x="513" y="12"/>
                  </a:cubicBezTo>
                  <a:cubicBezTo>
                    <a:pt x="514" y="12"/>
                    <a:pt x="515" y="12"/>
                    <a:pt x="515" y="11"/>
                  </a:cubicBezTo>
                  <a:cubicBezTo>
                    <a:pt x="514" y="11"/>
                    <a:pt x="514" y="11"/>
                    <a:pt x="514" y="11"/>
                  </a:cubicBezTo>
                  <a:cubicBezTo>
                    <a:pt x="513" y="11"/>
                    <a:pt x="512" y="10"/>
                    <a:pt x="512" y="10"/>
                  </a:cubicBezTo>
                  <a:cubicBezTo>
                    <a:pt x="514" y="10"/>
                    <a:pt x="514" y="10"/>
                    <a:pt x="514" y="10"/>
                  </a:cubicBezTo>
                  <a:cubicBezTo>
                    <a:pt x="512" y="9"/>
                    <a:pt x="512" y="9"/>
                    <a:pt x="512" y="9"/>
                  </a:cubicBezTo>
                  <a:cubicBezTo>
                    <a:pt x="511" y="9"/>
                    <a:pt x="511" y="10"/>
                    <a:pt x="510" y="10"/>
                  </a:cubicBezTo>
                  <a:cubicBezTo>
                    <a:pt x="512" y="10"/>
                    <a:pt x="512" y="10"/>
                    <a:pt x="512" y="10"/>
                  </a:cubicBezTo>
                  <a:cubicBezTo>
                    <a:pt x="510" y="11"/>
                    <a:pt x="510" y="11"/>
                    <a:pt x="510" y="11"/>
                  </a:cubicBezTo>
                  <a:cubicBezTo>
                    <a:pt x="510" y="11"/>
                    <a:pt x="508" y="11"/>
                    <a:pt x="508" y="11"/>
                  </a:cubicBezTo>
                  <a:cubicBezTo>
                    <a:pt x="506" y="12"/>
                    <a:pt x="506" y="12"/>
                    <a:pt x="506" y="12"/>
                  </a:cubicBezTo>
                  <a:cubicBezTo>
                    <a:pt x="508" y="12"/>
                    <a:pt x="508" y="12"/>
                    <a:pt x="508" y="12"/>
                  </a:cubicBezTo>
                  <a:cubicBezTo>
                    <a:pt x="508" y="12"/>
                    <a:pt x="509" y="12"/>
                    <a:pt x="510" y="12"/>
                  </a:cubicBezTo>
                  <a:close/>
                  <a:moveTo>
                    <a:pt x="111" y="10"/>
                  </a:moveTo>
                  <a:cubicBezTo>
                    <a:pt x="113" y="10"/>
                    <a:pt x="113" y="10"/>
                    <a:pt x="113" y="10"/>
                  </a:cubicBezTo>
                  <a:cubicBezTo>
                    <a:pt x="111" y="11"/>
                    <a:pt x="111" y="11"/>
                    <a:pt x="111" y="11"/>
                  </a:cubicBezTo>
                  <a:cubicBezTo>
                    <a:pt x="111" y="11"/>
                    <a:pt x="110" y="10"/>
                    <a:pt x="109" y="10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9" y="11"/>
                    <a:pt x="109" y="11"/>
                    <a:pt x="109" y="11"/>
                  </a:cubicBezTo>
                  <a:cubicBezTo>
                    <a:pt x="110" y="11"/>
                    <a:pt x="111" y="11"/>
                    <a:pt x="111" y="11"/>
                  </a:cubicBezTo>
                  <a:cubicBezTo>
                    <a:pt x="112" y="11"/>
                    <a:pt x="112" y="11"/>
                    <a:pt x="113" y="11"/>
                  </a:cubicBezTo>
                  <a:cubicBezTo>
                    <a:pt x="114" y="11"/>
                    <a:pt x="114" y="11"/>
                    <a:pt x="115" y="11"/>
                  </a:cubicBezTo>
                  <a:cubicBezTo>
                    <a:pt x="113" y="10"/>
                    <a:pt x="113" y="10"/>
                    <a:pt x="113" y="10"/>
                  </a:cubicBezTo>
                  <a:cubicBezTo>
                    <a:pt x="115" y="10"/>
                    <a:pt x="115" y="10"/>
                    <a:pt x="115" y="10"/>
                  </a:cubicBezTo>
                  <a:cubicBezTo>
                    <a:pt x="113" y="9"/>
                    <a:pt x="113" y="9"/>
                    <a:pt x="113" y="9"/>
                  </a:cubicBezTo>
                  <a:lnTo>
                    <a:pt x="111" y="10"/>
                  </a:lnTo>
                  <a:close/>
                  <a:moveTo>
                    <a:pt x="26" y="11"/>
                  </a:moveTo>
                  <a:cubicBezTo>
                    <a:pt x="27" y="11"/>
                    <a:pt x="28" y="11"/>
                    <a:pt x="28" y="11"/>
                  </a:cubicBezTo>
                  <a:cubicBezTo>
                    <a:pt x="29" y="11"/>
                    <a:pt x="30" y="11"/>
                    <a:pt x="30" y="11"/>
                  </a:cubicBezTo>
                  <a:cubicBezTo>
                    <a:pt x="32" y="11"/>
                    <a:pt x="32" y="11"/>
                    <a:pt x="32" y="11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3" y="9"/>
                    <a:pt x="34" y="9"/>
                    <a:pt x="34" y="9"/>
                  </a:cubicBezTo>
                  <a:cubicBezTo>
                    <a:pt x="35" y="9"/>
                    <a:pt x="36" y="9"/>
                    <a:pt x="36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8"/>
                    <a:pt x="37" y="8"/>
                    <a:pt x="36" y="9"/>
                  </a:cubicBezTo>
                  <a:cubicBezTo>
                    <a:pt x="36" y="8"/>
                    <a:pt x="35" y="8"/>
                    <a:pt x="34" y="8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7" y="10"/>
                    <a:pt x="27" y="10"/>
                    <a:pt x="27" y="10"/>
                  </a:cubicBezTo>
                  <a:cubicBezTo>
                    <a:pt x="26" y="10"/>
                    <a:pt x="25" y="11"/>
                    <a:pt x="25" y="11"/>
                  </a:cubicBezTo>
                  <a:cubicBezTo>
                    <a:pt x="24" y="11"/>
                    <a:pt x="23" y="10"/>
                    <a:pt x="23" y="10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4" y="11"/>
                    <a:pt x="25" y="11"/>
                  </a:cubicBezTo>
                  <a:cubicBezTo>
                    <a:pt x="25" y="11"/>
                    <a:pt x="26" y="11"/>
                    <a:pt x="26" y="11"/>
                  </a:cubicBezTo>
                  <a:close/>
                  <a:moveTo>
                    <a:pt x="46" y="8"/>
                  </a:moveTo>
                  <a:cubicBezTo>
                    <a:pt x="48" y="8"/>
                    <a:pt x="48" y="8"/>
                    <a:pt x="48" y="8"/>
                  </a:cubicBezTo>
                  <a:cubicBezTo>
                    <a:pt x="48" y="7"/>
                    <a:pt x="49" y="7"/>
                    <a:pt x="50" y="7"/>
                  </a:cubicBezTo>
                  <a:cubicBezTo>
                    <a:pt x="48" y="7"/>
                    <a:pt x="47" y="6"/>
                    <a:pt x="46" y="6"/>
                  </a:cubicBezTo>
                  <a:cubicBezTo>
                    <a:pt x="47" y="6"/>
                    <a:pt x="47" y="6"/>
                    <a:pt x="48" y="5"/>
                  </a:cubicBezTo>
                  <a:cubicBezTo>
                    <a:pt x="50" y="5"/>
                    <a:pt x="50" y="5"/>
                    <a:pt x="50" y="5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8" y="5"/>
                    <a:pt x="47" y="5"/>
                    <a:pt x="46" y="5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6" y="6"/>
                    <a:pt x="46" y="6"/>
                    <a:pt x="46" y="6"/>
                  </a:cubicBezTo>
                  <a:cubicBezTo>
                    <a:pt x="44" y="7"/>
                    <a:pt x="44" y="7"/>
                    <a:pt x="44" y="7"/>
                  </a:cubicBezTo>
                  <a:cubicBezTo>
                    <a:pt x="46" y="7"/>
                    <a:pt x="46" y="7"/>
                    <a:pt x="46" y="7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45" y="8"/>
                    <a:pt x="45" y="8"/>
                    <a:pt x="46" y="8"/>
                  </a:cubicBezTo>
                  <a:close/>
                  <a:moveTo>
                    <a:pt x="124" y="10"/>
                  </a:moveTo>
                  <a:cubicBezTo>
                    <a:pt x="125" y="10"/>
                    <a:pt x="126" y="10"/>
                    <a:pt x="126" y="10"/>
                  </a:cubicBezTo>
                  <a:cubicBezTo>
                    <a:pt x="128" y="9"/>
                    <a:pt x="128" y="9"/>
                    <a:pt x="128" y="9"/>
                  </a:cubicBezTo>
                  <a:cubicBezTo>
                    <a:pt x="127" y="9"/>
                    <a:pt x="127" y="9"/>
                    <a:pt x="127" y="9"/>
                  </a:cubicBezTo>
                  <a:cubicBezTo>
                    <a:pt x="125" y="8"/>
                    <a:pt x="125" y="8"/>
                    <a:pt x="125" y="8"/>
                  </a:cubicBezTo>
                  <a:cubicBezTo>
                    <a:pt x="123" y="9"/>
                    <a:pt x="123" y="9"/>
                    <a:pt x="123" y="9"/>
                  </a:cubicBezTo>
                  <a:cubicBezTo>
                    <a:pt x="122" y="9"/>
                    <a:pt x="121" y="9"/>
                    <a:pt x="121" y="9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21" y="10"/>
                    <a:pt x="121" y="10"/>
                    <a:pt x="121" y="10"/>
                  </a:cubicBezTo>
                  <a:cubicBezTo>
                    <a:pt x="121" y="10"/>
                    <a:pt x="122" y="11"/>
                    <a:pt x="122" y="11"/>
                  </a:cubicBezTo>
                  <a:cubicBezTo>
                    <a:pt x="123" y="11"/>
                    <a:pt x="124" y="11"/>
                    <a:pt x="124" y="10"/>
                  </a:cubicBezTo>
                  <a:close/>
                  <a:moveTo>
                    <a:pt x="127" y="5"/>
                  </a:moveTo>
                  <a:cubicBezTo>
                    <a:pt x="125" y="6"/>
                    <a:pt x="125" y="6"/>
                    <a:pt x="125" y="6"/>
                  </a:cubicBezTo>
                  <a:cubicBezTo>
                    <a:pt x="127" y="7"/>
                    <a:pt x="127" y="7"/>
                    <a:pt x="127" y="7"/>
                  </a:cubicBezTo>
                  <a:cubicBezTo>
                    <a:pt x="129" y="6"/>
                    <a:pt x="129" y="6"/>
                    <a:pt x="129" y="6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9" y="5"/>
                    <a:pt x="129" y="5"/>
                    <a:pt x="129" y="5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5"/>
                    <a:pt x="125" y="5"/>
                  </a:cubicBezTo>
                  <a:cubicBezTo>
                    <a:pt x="125" y="5"/>
                    <a:pt x="124" y="4"/>
                    <a:pt x="123" y="4"/>
                  </a:cubicBezTo>
                  <a:cubicBezTo>
                    <a:pt x="123" y="4"/>
                    <a:pt x="122" y="5"/>
                    <a:pt x="122" y="5"/>
                  </a:cubicBezTo>
                  <a:cubicBezTo>
                    <a:pt x="122" y="5"/>
                    <a:pt x="123" y="5"/>
                    <a:pt x="123" y="5"/>
                  </a:cubicBezTo>
                  <a:cubicBezTo>
                    <a:pt x="124" y="5"/>
                    <a:pt x="125" y="5"/>
                    <a:pt x="125" y="5"/>
                  </a:cubicBezTo>
                  <a:lnTo>
                    <a:pt x="127" y="5"/>
                  </a:lnTo>
                  <a:close/>
                  <a:moveTo>
                    <a:pt x="176" y="7"/>
                  </a:moveTo>
                  <a:cubicBezTo>
                    <a:pt x="178" y="7"/>
                    <a:pt x="178" y="7"/>
                    <a:pt x="178" y="7"/>
                  </a:cubicBezTo>
                  <a:cubicBezTo>
                    <a:pt x="176" y="6"/>
                    <a:pt x="176" y="6"/>
                    <a:pt x="176" y="6"/>
                  </a:cubicBezTo>
                  <a:cubicBezTo>
                    <a:pt x="175" y="6"/>
                    <a:pt x="175" y="6"/>
                    <a:pt x="174" y="6"/>
                  </a:cubicBezTo>
                  <a:cubicBezTo>
                    <a:pt x="175" y="5"/>
                    <a:pt x="175" y="5"/>
                    <a:pt x="176" y="5"/>
                  </a:cubicBezTo>
                  <a:cubicBezTo>
                    <a:pt x="177" y="5"/>
                    <a:pt x="177" y="6"/>
                    <a:pt x="178" y="6"/>
                  </a:cubicBezTo>
                  <a:cubicBezTo>
                    <a:pt x="180" y="5"/>
                    <a:pt x="180" y="5"/>
                    <a:pt x="180" y="5"/>
                  </a:cubicBezTo>
                  <a:cubicBezTo>
                    <a:pt x="178" y="5"/>
                    <a:pt x="178" y="5"/>
                    <a:pt x="178" y="5"/>
                  </a:cubicBezTo>
                  <a:cubicBezTo>
                    <a:pt x="177" y="5"/>
                    <a:pt x="177" y="5"/>
                    <a:pt x="176" y="5"/>
                  </a:cubicBezTo>
                  <a:cubicBezTo>
                    <a:pt x="176" y="5"/>
                    <a:pt x="175" y="5"/>
                    <a:pt x="174" y="5"/>
                  </a:cubicBezTo>
                  <a:cubicBezTo>
                    <a:pt x="174" y="4"/>
                    <a:pt x="173" y="5"/>
                    <a:pt x="172" y="5"/>
                  </a:cubicBezTo>
                  <a:cubicBezTo>
                    <a:pt x="174" y="6"/>
                    <a:pt x="174" y="6"/>
                    <a:pt x="174" y="6"/>
                  </a:cubicBezTo>
                  <a:cubicBezTo>
                    <a:pt x="172" y="6"/>
                    <a:pt x="172" y="6"/>
                    <a:pt x="172" y="6"/>
                  </a:cubicBezTo>
                  <a:cubicBezTo>
                    <a:pt x="170" y="7"/>
                    <a:pt x="170" y="7"/>
                    <a:pt x="170" y="7"/>
                  </a:cubicBezTo>
                  <a:cubicBezTo>
                    <a:pt x="172" y="7"/>
                    <a:pt x="172" y="7"/>
                    <a:pt x="172" y="7"/>
                  </a:cubicBezTo>
                  <a:cubicBezTo>
                    <a:pt x="173" y="7"/>
                    <a:pt x="173" y="7"/>
                    <a:pt x="174" y="7"/>
                  </a:cubicBezTo>
                  <a:cubicBezTo>
                    <a:pt x="174" y="7"/>
                    <a:pt x="175" y="7"/>
                    <a:pt x="176" y="7"/>
                  </a:cubicBezTo>
                  <a:close/>
                  <a:moveTo>
                    <a:pt x="198" y="8"/>
                  </a:moveTo>
                  <a:cubicBezTo>
                    <a:pt x="200" y="7"/>
                    <a:pt x="200" y="7"/>
                    <a:pt x="200" y="7"/>
                  </a:cubicBezTo>
                  <a:cubicBezTo>
                    <a:pt x="198" y="6"/>
                    <a:pt x="198" y="6"/>
                    <a:pt x="198" y="6"/>
                  </a:cubicBezTo>
                  <a:cubicBezTo>
                    <a:pt x="200" y="6"/>
                    <a:pt x="200" y="6"/>
                    <a:pt x="200" y="6"/>
                  </a:cubicBezTo>
                  <a:cubicBezTo>
                    <a:pt x="199" y="5"/>
                    <a:pt x="199" y="5"/>
                    <a:pt x="199" y="5"/>
                  </a:cubicBezTo>
                  <a:cubicBezTo>
                    <a:pt x="200" y="5"/>
                    <a:pt x="200" y="5"/>
                    <a:pt x="200" y="5"/>
                  </a:cubicBezTo>
                  <a:cubicBezTo>
                    <a:pt x="202" y="5"/>
                    <a:pt x="202" y="5"/>
                    <a:pt x="202" y="5"/>
                  </a:cubicBezTo>
                  <a:cubicBezTo>
                    <a:pt x="204" y="5"/>
                    <a:pt x="204" y="5"/>
                    <a:pt x="204" y="5"/>
                  </a:cubicBezTo>
                  <a:cubicBezTo>
                    <a:pt x="202" y="4"/>
                    <a:pt x="202" y="4"/>
                    <a:pt x="202" y="4"/>
                  </a:cubicBezTo>
                  <a:cubicBezTo>
                    <a:pt x="202" y="4"/>
                    <a:pt x="201" y="5"/>
                    <a:pt x="200" y="5"/>
                  </a:cubicBezTo>
                  <a:cubicBezTo>
                    <a:pt x="200" y="5"/>
                    <a:pt x="199" y="4"/>
                    <a:pt x="199" y="4"/>
                  </a:cubicBezTo>
                  <a:cubicBezTo>
                    <a:pt x="197" y="5"/>
                    <a:pt x="197" y="5"/>
                    <a:pt x="197" y="5"/>
                  </a:cubicBezTo>
                  <a:cubicBezTo>
                    <a:pt x="199" y="5"/>
                    <a:pt x="199" y="5"/>
                    <a:pt x="199" y="5"/>
                  </a:cubicBezTo>
                  <a:cubicBezTo>
                    <a:pt x="197" y="6"/>
                    <a:pt x="197" y="6"/>
                    <a:pt x="197" y="6"/>
                  </a:cubicBezTo>
                  <a:cubicBezTo>
                    <a:pt x="195" y="6"/>
                    <a:pt x="195" y="6"/>
                    <a:pt x="195" y="6"/>
                  </a:cubicBezTo>
                  <a:cubicBezTo>
                    <a:pt x="196" y="7"/>
                    <a:pt x="196" y="7"/>
                    <a:pt x="196" y="7"/>
                  </a:cubicBezTo>
                  <a:cubicBezTo>
                    <a:pt x="194" y="8"/>
                    <a:pt x="194" y="8"/>
                    <a:pt x="194" y="8"/>
                  </a:cubicBezTo>
                  <a:cubicBezTo>
                    <a:pt x="196" y="8"/>
                    <a:pt x="196" y="8"/>
                    <a:pt x="196" y="8"/>
                  </a:cubicBezTo>
                  <a:cubicBezTo>
                    <a:pt x="197" y="8"/>
                    <a:pt x="198" y="8"/>
                    <a:pt x="198" y="8"/>
                  </a:cubicBezTo>
                  <a:close/>
                  <a:moveTo>
                    <a:pt x="322" y="10"/>
                  </a:moveTo>
                  <a:cubicBezTo>
                    <a:pt x="322" y="10"/>
                    <a:pt x="323" y="11"/>
                    <a:pt x="324" y="11"/>
                  </a:cubicBezTo>
                  <a:cubicBezTo>
                    <a:pt x="324" y="11"/>
                    <a:pt x="325" y="10"/>
                    <a:pt x="326" y="10"/>
                  </a:cubicBezTo>
                  <a:cubicBezTo>
                    <a:pt x="326" y="10"/>
                    <a:pt x="327" y="11"/>
                    <a:pt x="327" y="11"/>
                  </a:cubicBezTo>
                  <a:cubicBezTo>
                    <a:pt x="329" y="10"/>
                    <a:pt x="329" y="10"/>
                    <a:pt x="329" y="10"/>
                  </a:cubicBezTo>
                  <a:cubicBezTo>
                    <a:pt x="328" y="10"/>
                    <a:pt x="328" y="10"/>
                    <a:pt x="328" y="10"/>
                  </a:cubicBezTo>
                  <a:cubicBezTo>
                    <a:pt x="326" y="10"/>
                    <a:pt x="326" y="10"/>
                    <a:pt x="326" y="10"/>
                  </a:cubicBezTo>
                  <a:cubicBezTo>
                    <a:pt x="325" y="10"/>
                    <a:pt x="324" y="10"/>
                    <a:pt x="324" y="10"/>
                  </a:cubicBezTo>
                  <a:cubicBezTo>
                    <a:pt x="323" y="10"/>
                    <a:pt x="323" y="9"/>
                    <a:pt x="322" y="9"/>
                  </a:cubicBezTo>
                  <a:cubicBezTo>
                    <a:pt x="323" y="9"/>
                    <a:pt x="323" y="9"/>
                    <a:pt x="324" y="9"/>
                  </a:cubicBezTo>
                  <a:cubicBezTo>
                    <a:pt x="326" y="8"/>
                    <a:pt x="326" y="8"/>
                    <a:pt x="326" y="8"/>
                  </a:cubicBezTo>
                  <a:cubicBezTo>
                    <a:pt x="324" y="8"/>
                    <a:pt x="324" y="8"/>
                    <a:pt x="324" y="8"/>
                  </a:cubicBezTo>
                  <a:cubicBezTo>
                    <a:pt x="322" y="8"/>
                    <a:pt x="322" y="8"/>
                    <a:pt x="322" y="8"/>
                  </a:cubicBezTo>
                  <a:cubicBezTo>
                    <a:pt x="322" y="8"/>
                    <a:pt x="320" y="9"/>
                    <a:pt x="320" y="9"/>
                  </a:cubicBezTo>
                  <a:cubicBezTo>
                    <a:pt x="322" y="9"/>
                    <a:pt x="322" y="9"/>
                    <a:pt x="322" y="9"/>
                  </a:cubicBezTo>
                  <a:cubicBezTo>
                    <a:pt x="320" y="10"/>
                    <a:pt x="320" y="10"/>
                    <a:pt x="320" y="10"/>
                  </a:cubicBezTo>
                  <a:cubicBezTo>
                    <a:pt x="321" y="10"/>
                    <a:pt x="321" y="10"/>
                    <a:pt x="322" y="10"/>
                  </a:cubicBezTo>
                  <a:close/>
                  <a:moveTo>
                    <a:pt x="310" y="3"/>
                  </a:moveTo>
                  <a:cubicBezTo>
                    <a:pt x="310" y="3"/>
                    <a:pt x="311" y="4"/>
                    <a:pt x="312" y="4"/>
                  </a:cubicBezTo>
                  <a:cubicBezTo>
                    <a:pt x="314" y="3"/>
                    <a:pt x="314" y="3"/>
                    <a:pt x="314" y="3"/>
                  </a:cubicBezTo>
                  <a:cubicBezTo>
                    <a:pt x="312" y="3"/>
                    <a:pt x="312" y="3"/>
                    <a:pt x="312" y="3"/>
                  </a:cubicBezTo>
                  <a:cubicBezTo>
                    <a:pt x="311" y="2"/>
                    <a:pt x="311" y="2"/>
                    <a:pt x="310" y="2"/>
                  </a:cubicBezTo>
                  <a:cubicBezTo>
                    <a:pt x="310" y="2"/>
                    <a:pt x="309" y="3"/>
                    <a:pt x="308" y="3"/>
                  </a:cubicBezTo>
                  <a:cubicBezTo>
                    <a:pt x="306" y="2"/>
                    <a:pt x="306" y="2"/>
                    <a:pt x="306" y="2"/>
                  </a:cubicBezTo>
                  <a:cubicBezTo>
                    <a:pt x="304" y="2"/>
                    <a:pt x="304" y="2"/>
                    <a:pt x="304" y="2"/>
                  </a:cubicBezTo>
                  <a:cubicBezTo>
                    <a:pt x="306" y="3"/>
                    <a:pt x="306" y="3"/>
                    <a:pt x="306" y="3"/>
                  </a:cubicBezTo>
                  <a:cubicBezTo>
                    <a:pt x="307" y="3"/>
                    <a:pt x="308" y="2"/>
                    <a:pt x="308" y="3"/>
                  </a:cubicBezTo>
                  <a:cubicBezTo>
                    <a:pt x="309" y="3"/>
                    <a:pt x="309" y="3"/>
                    <a:pt x="310" y="3"/>
                  </a:cubicBezTo>
                  <a:close/>
                  <a:moveTo>
                    <a:pt x="392" y="5"/>
                  </a:moveTo>
                  <a:cubicBezTo>
                    <a:pt x="390" y="5"/>
                    <a:pt x="390" y="5"/>
                    <a:pt x="390" y="5"/>
                  </a:cubicBezTo>
                  <a:cubicBezTo>
                    <a:pt x="390" y="5"/>
                    <a:pt x="389" y="5"/>
                    <a:pt x="389" y="5"/>
                  </a:cubicBezTo>
                  <a:cubicBezTo>
                    <a:pt x="390" y="6"/>
                    <a:pt x="390" y="6"/>
                    <a:pt x="390" y="6"/>
                  </a:cubicBezTo>
                  <a:cubicBezTo>
                    <a:pt x="388" y="6"/>
                    <a:pt x="388" y="6"/>
                    <a:pt x="388" y="6"/>
                  </a:cubicBezTo>
                  <a:cubicBezTo>
                    <a:pt x="386" y="7"/>
                    <a:pt x="386" y="7"/>
                    <a:pt x="386" y="7"/>
                  </a:cubicBezTo>
                  <a:cubicBezTo>
                    <a:pt x="388" y="7"/>
                    <a:pt x="388" y="7"/>
                    <a:pt x="388" y="7"/>
                  </a:cubicBezTo>
                  <a:cubicBezTo>
                    <a:pt x="389" y="7"/>
                    <a:pt x="389" y="7"/>
                    <a:pt x="390" y="7"/>
                  </a:cubicBezTo>
                  <a:cubicBezTo>
                    <a:pt x="392" y="6"/>
                    <a:pt x="392" y="6"/>
                    <a:pt x="392" y="6"/>
                  </a:cubicBezTo>
                  <a:cubicBezTo>
                    <a:pt x="393" y="6"/>
                    <a:pt x="393" y="7"/>
                    <a:pt x="394" y="7"/>
                  </a:cubicBezTo>
                  <a:cubicBezTo>
                    <a:pt x="396" y="6"/>
                    <a:pt x="396" y="6"/>
                    <a:pt x="396" y="6"/>
                  </a:cubicBezTo>
                  <a:cubicBezTo>
                    <a:pt x="394" y="6"/>
                    <a:pt x="394" y="6"/>
                    <a:pt x="394" y="6"/>
                  </a:cubicBezTo>
                  <a:cubicBezTo>
                    <a:pt x="392" y="6"/>
                    <a:pt x="392" y="6"/>
                    <a:pt x="392" y="6"/>
                  </a:cubicBezTo>
                  <a:cubicBezTo>
                    <a:pt x="391" y="6"/>
                    <a:pt x="391" y="6"/>
                    <a:pt x="390" y="6"/>
                  </a:cubicBezTo>
                  <a:lnTo>
                    <a:pt x="392" y="5"/>
                  </a:lnTo>
                  <a:close/>
                  <a:moveTo>
                    <a:pt x="463" y="7"/>
                  </a:moveTo>
                  <a:cubicBezTo>
                    <a:pt x="462" y="7"/>
                    <a:pt x="462" y="7"/>
                    <a:pt x="462" y="7"/>
                  </a:cubicBezTo>
                  <a:cubicBezTo>
                    <a:pt x="464" y="6"/>
                    <a:pt x="464" y="6"/>
                    <a:pt x="464" y="6"/>
                  </a:cubicBezTo>
                  <a:cubicBezTo>
                    <a:pt x="462" y="6"/>
                    <a:pt x="462" y="6"/>
                    <a:pt x="462" y="6"/>
                  </a:cubicBezTo>
                  <a:cubicBezTo>
                    <a:pt x="464" y="5"/>
                    <a:pt x="464" y="5"/>
                    <a:pt x="464" y="5"/>
                  </a:cubicBezTo>
                  <a:cubicBezTo>
                    <a:pt x="462" y="5"/>
                    <a:pt x="462" y="5"/>
                    <a:pt x="462" y="5"/>
                  </a:cubicBezTo>
                  <a:cubicBezTo>
                    <a:pt x="460" y="5"/>
                    <a:pt x="460" y="5"/>
                    <a:pt x="460" y="5"/>
                  </a:cubicBezTo>
                  <a:cubicBezTo>
                    <a:pt x="462" y="6"/>
                    <a:pt x="462" y="6"/>
                    <a:pt x="462" y="6"/>
                  </a:cubicBezTo>
                  <a:cubicBezTo>
                    <a:pt x="460" y="6"/>
                    <a:pt x="460" y="6"/>
                    <a:pt x="460" y="6"/>
                  </a:cubicBezTo>
                  <a:cubicBezTo>
                    <a:pt x="462" y="7"/>
                    <a:pt x="462" y="7"/>
                    <a:pt x="462" y="7"/>
                  </a:cubicBezTo>
                  <a:cubicBezTo>
                    <a:pt x="460" y="7"/>
                    <a:pt x="460" y="7"/>
                    <a:pt x="460" y="7"/>
                  </a:cubicBezTo>
                  <a:cubicBezTo>
                    <a:pt x="461" y="8"/>
                    <a:pt x="461" y="8"/>
                    <a:pt x="461" y="8"/>
                  </a:cubicBezTo>
                  <a:lnTo>
                    <a:pt x="463" y="7"/>
                  </a:lnTo>
                  <a:close/>
                  <a:moveTo>
                    <a:pt x="484" y="5"/>
                  </a:moveTo>
                  <a:cubicBezTo>
                    <a:pt x="486" y="4"/>
                    <a:pt x="486" y="4"/>
                    <a:pt x="486" y="4"/>
                  </a:cubicBezTo>
                  <a:cubicBezTo>
                    <a:pt x="487" y="4"/>
                    <a:pt x="488" y="4"/>
                    <a:pt x="488" y="4"/>
                  </a:cubicBezTo>
                  <a:cubicBezTo>
                    <a:pt x="488" y="4"/>
                    <a:pt x="487" y="3"/>
                    <a:pt x="487" y="3"/>
                  </a:cubicBezTo>
                  <a:cubicBezTo>
                    <a:pt x="486" y="3"/>
                    <a:pt x="485" y="4"/>
                    <a:pt x="485" y="4"/>
                  </a:cubicBezTo>
                  <a:cubicBezTo>
                    <a:pt x="483" y="4"/>
                    <a:pt x="483" y="4"/>
                    <a:pt x="483" y="4"/>
                  </a:cubicBezTo>
                  <a:cubicBezTo>
                    <a:pt x="482" y="4"/>
                    <a:pt x="482" y="4"/>
                    <a:pt x="481" y="4"/>
                  </a:cubicBezTo>
                  <a:cubicBezTo>
                    <a:pt x="479" y="4"/>
                    <a:pt x="479" y="4"/>
                    <a:pt x="479" y="4"/>
                  </a:cubicBezTo>
                  <a:cubicBezTo>
                    <a:pt x="481" y="5"/>
                    <a:pt x="481" y="5"/>
                    <a:pt x="481" y="5"/>
                  </a:cubicBezTo>
                  <a:cubicBezTo>
                    <a:pt x="483" y="4"/>
                    <a:pt x="483" y="4"/>
                    <a:pt x="483" y="4"/>
                  </a:cubicBezTo>
                  <a:cubicBezTo>
                    <a:pt x="483" y="4"/>
                    <a:pt x="484" y="5"/>
                    <a:pt x="484" y="5"/>
                  </a:cubicBezTo>
                  <a:cubicBezTo>
                    <a:pt x="483" y="5"/>
                    <a:pt x="483" y="5"/>
                    <a:pt x="483" y="5"/>
                  </a:cubicBezTo>
                  <a:cubicBezTo>
                    <a:pt x="484" y="6"/>
                    <a:pt x="484" y="6"/>
                    <a:pt x="484" y="6"/>
                  </a:cubicBezTo>
                  <a:cubicBezTo>
                    <a:pt x="485" y="6"/>
                    <a:pt x="486" y="6"/>
                    <a:pt x="486" y="6"/>
                  </a:cubicBezTo>
                  <a:lnTo>
                    <a:pt x="484" y="5"/>
                  </a:lnTo>
                  <a:close/>
                  <a:moveTo>
                    <a:pt x="524" y="7"/>
                  </a:moveTo>
                  <a:cubicBezTo>
                    <a:pt x="523" y="7"/>
                    <a:pt x="522" y="8"/>
                    <a:pt x="522" y="8"/>
                  </a:cubicBezTo>
                  <a:cubicBezTo>
                    <a:pt x="520" y="8"/>
                    <a:pt x="520" y="8"/>
                    <a:pt x="520" y="8"/>
                  </a:cubicBezTo>
                  <a:cubicBezTo>
                    <a:pt x="521" y="9"/>
                    <a:pt x="521" y="9"/>
                    <a:pt x="521" y="9"/>
                  </a:cubicBezTo>
                  <a:cubicBezTo>
                    <a:pt x="522" y="9"/>
                    <a:pt x="523" y="8"/>
                    <a:pt x="523" y="8"/>
                  </a:cubicBezTo>
                  <a:cubicBezTo>
                    <a:pt x="524" y="8"/>
                    <a:pt x="525" y="8"/>
                    <a:pt x="525" y="8"/>
                  </a:cubicBezTo>
                  <a:cubicBezTo>
                    <a:pt x="526" y="8"/>
                    <a:pt x="527" y="8"/>
                    <a:pt x="527" y="8"/>
                  </a:cubicBezTo>
                  <a:cubicBezTo>
                    <a:pt x="529" y="8"/>
                    <a:pt x="529" y="8"/>
                    <a:pt x="529" y="8"/>
                  </a:cubicBezTo>
                  <a:cubicBezTo>
                    <a:pt x="527" y="7"/>
                    <a:pt x="527" y="7"/>
                    <a:pt x="527" y="7"/>
                  </a:cubicBezTo>
                  <a:cubicBezTo>
                    <a:pt x="529" y="7"/>
                    <a:pt x="529" y="7"/>
                    <a:pt x="529" y="7"/>
                  </a:cubicBezTo>
                  <a:cubicBezTo>
                    <a:pt x="530" y="7"/>
                    <a:pt x="531" y="6"/>
                    <a:pt x="531" y="6"/>
                  </a:cubicBezTo>
                  <a:cubicBezTo>
                    <a:pt x="533" y="7"/>
                    <a:pt x="533" y="7"/>
                    <a:pt x="533" y="7"/>
                  </a:cubicBezTo>
                  <a:cubicBezTo>
                    <a:pt x="534" y="7"/>
                    <a:pt x="535" y="6"/>
                    <a:pt x="535" y="6"/>
                  </a:cubicBezTo>
                  <a:cubicBezTo>
                    <a:pt x="537" y="7"/>
                    <a:pt x="537" y="7"/>
                    <a:pt x="537" y="7"/>
                  </a:cubicBezTo>
                  <a:cubicBezTo>
                    <a:pt x="535" y="7"/>
                    <a:pt x="535" y="7"/>
                    <a:pt x="535" y="7"/>
                  </a:cubicBezTo>
                  <a:cubicBezTo>
                    <a:pt x="537" y="8"/>
                    <a:pt x="537" y="8"/>
                    <a:pt x="537" y="8"/>
                  </a:cubicBezTo>
                  <a:cubicBezTo>
                    <a:pt x="538" y="8"/>
                    <a:pt x="539" y="7"/>
                    <a:pt x="541" y="7"/>
                  </a:cubicBezTo>
                  <a:cubicBezTo>
                    <a:pt x="543" y="6"/>
                    <a:pt x="543" y="6"/>
                    <a:pt x="543" y="6"/>
                  </a:cubicBezTo>
                  <a:cubicBezTo>
                    <a:pt x="541" y="6"/>
                    <a:pt x="541" y="6"/>
                    <a:pt x="541" y="6"/>
                  </a:cubicBezTo>
                  <a:cubicBezTo>
                    <a:pt x="540" y="6"/>
                    <a:pt x="539" y="6"/>
                    <a:pt x="539" y="6"/>
                  </a:cubicBezTo>
                  <a:cubicBezTo>
                    <a:pt x="538" y="6"/>
                    <a:pt x="538" y="6"/>
                    <a:pt x="537" y="6"/>
                  </a:cubicBezTo>
                  <a:cubicBezTo>
                    <a:pt x="536" y="6"/>
                    <a:pt x="536" y="6"/>
                    <a:pt x="535" y="6"/>
                  </a:cubicBezTo>
                  <a:cubicBezTo>
                    <a:pt x="534" y="6"/>
                    <a:pt x="534" y="6"/>
                    <a:pt x="533" y="6"/>
                  </a:cubicBezTo>
                  <a:cubicBezTo>
                    <a:pt x="533" y="6"/>
                    <a:pt x="532" y="6"/>
                    <a:pt x="531" y="6"/>
                  </a:cubicBezTo>
                  <a:cubicBezTo>
                    <a:pt x="531" y="6"/>
                    <a:pt x="530" y="6"/>
                    <a:pt x="530" y="6"/>
                  </a:cubicBezTo>
                  <a:cubicBezTo>
                    <a:pt x="529" y="6"/>
                    <a:pt x="528" y="6"/>
                    <a:pt x="528" y="6"/>
                  </a:cubicBezTo>
                  <a:cubicBezTo>
                    <a:pt x="527" y="6"/>
                    <a:pt x="526" y="6"/>
                    <a:pt x="526" y="6"/>
                  </a:cubicBezTo>
                  <a:cubicBezTo>
                    <a:pt x="524" y="6"/>
                    <a:pt x="524" y="6"/>
                    <a:pt x="524" y="6"/>
                  </a:cubicBezTo>
                  <a:cubicBezTo>
                    <a:pt x="526" y="7"/>
                    <a:pt x="526" y="7"/>
                    <a:pt x="526" y="7"/>
                  </a:cubicBezTo>
                  <a:cubicBezTo>
                    <a:pt x="527" y="7"/>
                    <a:pt x="527" y="7"/>
                    <a:pt x="527" y="7"/>
                  </a:cubicBezTo>
                  <a:cubicBezTo>
                    <a:pt x="525" y="8"/>
                    <a:pt x="525" y="8"/>
                    <a:pt x="525" y="8"/>
                  </a:cubicBezTo>
                  <a:cubicBezTo>
                    <a:pt x="525" y="8"/>
                    <a:pt x="524" y="7"/>
                    <a:pt x="524" y="7"/>
                  </a:cubicBezTo>
                  <a:close/>
                  <a:moveTo>
                    <a:pt x="548" y="8"/>
                  </a:moveTo>
                  <a:cubicBezTo>
                    <a:pt x="546" y="7"/>
                    <a:pt x="546" y="7"/>
                    <a:pt x="546" y="7"/>
                  </a:cubicBezTo>
                  <a:cubicBezTo>
                    <a:pt x="544" y="8"/>
                    <a:pt x="544" y="8"/>
                    <a:pt x="544" y="8"/>
                  </a:cubicBezTo>
                  <a:cubicBezTo>
                    <a:pt x="544" y="8"/>
                    <a:pt x="543" y="7"/>
                    <a:pt x="542" y="7"/>
                  </a:cubicBezTo>
                  <a:cubicBezTo>
                    <a:pt x="540" y="8"/>
                    <a:pt x="540" y="8"/>
                    <a:pt x="540" y="8"/>
                  </a:cubicBezTo>
                  <a:cubicBezTo>
                    <a:pt x="542" y="8"/>
                    <a:pt x="542" y="8"/>
                    <a:pt x="542" y="8"/>
                  </a:cubicBezTo>
                  <a:cubicBezTo>
                    <a:pt x="544" y="9"/>
                    <a:pt x="544" y="9"/>
                    <a:pt x="544" y="9"/>
                  </a:cubicBezTo>
                  <a:cubicBezTo>
                    <a:pt x="545" y="9"/>
                    <a:pt x="545" y="9"/>
                    <a:pt x="546" y="9"/>
                  </a:cubicBezTo>
                  <a:lnTo>
                    <a:pt x="548" y="8"/>
                  </a:lnTo>
                  <a:close/>
                  <a:moveTo>
                    <a:pt x="613" y="11"/>
                  </a:moveTo>
                  <a:cubicBezTo>
                    <a:pt x="612" y="10"/>
                    <a:pt x="612" y="10"/>
                    <a:pt x="612" y="10"/>
                  </a:cubicBezTo>
                  <a:cubicBezTo>
                    <a:pt x="610" y="9"/>
                    <a:pt x="610" y="9"/>
                    <a:pt x="610" y="9"/>
                  </a:cubicBezTo>
                  <a:cubicBezTo>
                    <a:pt x="609" y="9"/>
                    <a:pt x="608" y="10"/>
                    <a:pt x="608" y="10"/>
                  </a:cubicBezTo>
                  <a:cubicBezTo>
                    <a:pt x="610" y="11"/>
                    <a:pt x="610" y="11"/>
                    <a:pt x="610" y="11"/>
                  </a:cubicBezTo>
                  <a:cubicBezTo>
                    <a:pt x="608" y="11"/>
                    <a:pt x="608" y="11"/>
                    <a:pt x="608" y="11"/>
                  </a:cubicBezTo>
                  <a:cubicBezTo>
                    <a:pt x="609" y="12"/>
                    <a:pt x="609" y="12"/>
                    <a:pt x="609" y="12"/>
                  </a:cubicBezTo>
                  <a:cubicBezTo>
                    <a:pt x="610" y="12"/>
                    <a:pt x="611" y="11"/>
                    <a:pt x="611" y="11"/>
                  </a:cubicBezTo>
                  <a:lnTo>
                    <a:pt x="613" y="11"/>
                  </a:lnTo>
                  <a:close/>
                  <a:moveTo>
                    <a:pt x="670" y="9"/>
                  </a:moveTo>
                  <a:cubicBezTo>
                    <a:pt x="672" y="9"/>
                    <a:pt x="672" y="9"/>
                    <a:pt x="672" y="9"/>
                  </a:cubicBezTo>
                  <a:cubicBezTo>
                    <a:pt x="670" y="8"/>
                    <a:pt x="670" y="8"/>
                    <a:pt x="670" y="8"/>
                  </a:cubicBezTo>
                  <a:cubicBezTo>
                    <a:pt x="670" y="8"/>
                    <a:pt x="669" y="8"/>
                    <a:pt x="668" y="8"/>
                  </a:cubicBezTo>
                  <a:cubicBezTo>
                    <a:pt x="670" y="7"/>
                    <a:pt x="670" y="7"/>
                    <a:pt x="670" y="7"/>
                  </a:cubicBezTo>
                  <a:cubicBezTo>
                    <a:pt x="669" y="6"/>
                    <a:pt x="669" y="6"/>
                    <a:pt x="669" y="6"/>
                  </a:cubicBezTo>
                  <a:cubicBezTo>
                    <a:pt x="668" y="7"/>
                    <a:pt x="667" y="7"/>
                    <a:pt x="667" y="7"/>
                  </a:cubicBezTo>
                  <a:cubicBezTo>
                    <a:pt x="668" y="8"/>
                    <a:pt x="668" y="8"/>
                    <a:pt x="668" y="8"/>
                  </a:cubicBezTo>
                  <a:cubicBezTo>
                    <a:pt x="666" y="8"/>
                    <a:pt x="666" y="8"/>
                    <a:pt x="666" y="8"/>
                  </a:cubicBezTo>
                  <a:cubicBezTo>
                    <a:pt x="664" y="9"/>
                    <a:pt x="664" y="9"/>
                    <a:pt x="664" y="9"/>
                  </a:cubicBezTo>
                  <a:cubicBezTo>
                    <a:pt x="666" y="9"/>
                    <a:pt x="666" y="9"/>
                    <a:pt x="666" y="9"/>
                  </a:cubicBezTo>
                  <a:cubicBezTo>
                    <a:pt x="667" y="9"/>
                    <a:pt x="667" y="9"/>
                    <a:pt x="668" y="10"/>
                  </a:cubicBezTo>
                  <a:cubicBezTo>
                    <a:pt x="669" y="10"/>
                    <a:pt x="669" y="9"/>
                    <a:pt x="670" y="9"/>
                  </a:cubicBezTo>
                  <a:close/>
                  <a:moveTo>
                    <a:pt x="695" y="7"/>
                  </a:moveTo>
                  <a:cubicBezTo>
                    <a:pt x="697" y="7"/>
                    <a:pt x="697" y="7"/>
                    <a:pt x="697" y="7"/>
                  </a:cubicBezTo>
                  <a:cubicBezTo>
                    <a:pt x="699" y="7"/>
                    <a:pt x="699" y="7"/>
                    <a:pt x="699" y="7"/>
                  </a:cubicBezTo>
                  <a:cubicBezTo>
                    <a:pt x="699" y="7"/>
                    <a:pt x="700" y="7"/>
                    <a:pt x="700" y="7"/>
                  </a:cubicBezTo>
                  <a:cubicBezTo>
                    <a:pt x="701" y="7"/>
                    <a:pt x="702" y="7"/>
                    <a:pt x="702" y="7"/>
                  </a:cubicBezTo>
                  <a:cubicBezTo>
                    <a:pt x="703" y="7"/>
                    <a:pt x="704" y="7"/>
                    <a:pt x="704" y="7"/>
                  </a:cubicBezTo>
                  <a:cubicBezTo>
                    <a:pt x="705" y="7"/>
                    <a:pt x="705" y="7"/>
                    <a:pt x="706" y="7"/>
                  </a:cubicBezTo>
                  <a:cubicBezTo>
                    <a:pt x="707" y="7"/>
                    <a:pt x="707" y="7"/>
                    <a:pt x="708" y="8"/>
                  </a:cubicBezTo>
                  <a:cubicBezTo>
                    <a:pt x="708" y="8"/>
                    <a:pt x="709" y="7"/>
                    <a:pt x="710" y="7"/>
                  </a:cubicBezTo>
                  <a:cubicBezTo>
                    <a:pt x="709" y="7"/>
                    <a:pt x="709" y="6"/>
                    <a:pt x="708" y="6"/>
                  </a:cubicBezTo>
                  <a:cubicBezTo>
                    <a:pt x="707" y="6"/>
                    <a:pt x="707" y="7"/>
                    <a:pt x="706" y="7"/>
                  </a:cubicBezTo>
                  <a:cubicBezTo>
                    <a:pt x="705" y="7"/>
                    <a:pt x="705" y="6"/>
                    <a:pt x="704" y="6"/>
                  </a:cubicBezTo>
                  <a:cubicBezTo>
                    <a:pt x="704" y="6"/>
                    <a:pt x="703" y="7"/>
                    <a:pt x="702" y="7"/>
                  </a:cubicBezTo>
                  <a:cubicBezTo>
                    <a:pt x="702" y="7"/>
                    <a:pt x="701" y="6"/>
                    <a:pt x="701" y="6"/>
                  </a:cubicBezTo>
                  <a:cubicBezTo>
                    <a:pt x="700" y="6"/>
                    <a:pt x="699" y="6"/>
                    <a:pt x="699" y="6"/>
                  </a:cubicBezTo>
                  <a:cubicBezTo>
                    <a:pt x="698" y="6"/>
                    <a:pt x="697" y="6"/>
                    <a:pt x="697" y="6"/>
                  </a:cubicBezTo>
                  <a:lnTo>
                    <a:pt x="695" y="7"/>
                  </a:lnTo>
                  <a:close/>
                  <a:moveTo>
                    <a:pt x="709" y="9"/>
                  </a:moveTo>
                  <a:cubicBezTo>
                    <a:pt x="710" y="9"/>
                    <a:pt x="711" y="9"/>
                    <a:pt x="711" y="9"/>
                  </a:cubicBezTo>
                  <a:cubicBezTo>
                    <a:pt x="712" y="8"/>
                    <a:pt x="713" y="8"/>
                    <a:pt x="713" y="8"/>
                  </a:cubicBezTo>
                  <a:cubicBezTo>
                    <a:pt x="715" y="8"/>
                    <a:pt x="716" y="7"/>
                    <a:pt x="717" y="7"/>
                  </a:cubicBezTo>
                  <a:cubicBezTo>
                    <a:pt x="719" y="8"/>
                    <a:pt x="719" y="8"/>
                    <a:pt x="719" y="8"/>
                  </a:cubicBezTo>
                  <a:cubicBezTo>
                    <a:pt x="719" y="8"/>
                    <a:pt x="718" y="8"/>
                    <a:pt x="717" y="8"/>
                  </a:cubicBezTo>
                  <a:cubicBezTo>
                    <a:pt x="715" y="9"/>
                    <a:pt x="715" y="9"/>
                    <a:pt x="715" y="9"/>
                  </a:cubicBezTo>
                  <a:cubicBezTo>
                    <a:pt x="717" y="9"/>
                    <a:pt x="717" y="9"/>
                    <a:pt x="717" y="9"/>
                  </a:cubicBezTo>
                  <a:cubicBezTo>
                    <a:pt x="718" y="9"/>
                    <a:pt x="718" y="9"/>
                    <a:pt x="719" y="9"/>
                  </a:cubicBezTo>
                  <a:cubicBezTo>
                    <a:pt x="719" y="9"/>
                    <a:pt x="721" y="8"/>
                    <a:pt x="721" y="8"/>
                  </a:cubicBezTo>
                  <a:cubicBezTo>
                    <a:pt x="719" y="8"/>
                    <a:pt x="719" y="8"/>
                    <a:pt x="719" y="8"/>
                  </a:cubicBezTo>
                  <a:cubicBezTo>
                    <a:pt x="721" y="7"/>
                    <a:pt x="721" y="7"/>
                    <a:pt x="721" y="7"/>
                  </a:cubicBezTo>
                  <a:cubicBezTo>
                    <a:pt x="719" y="7"/>
                    <a:pt x="719" y="7"/>
                    <a:pt x="719" y="7"/>
                  </a:cubicBezTo>
                  <a:cubicBezTo>
                    <a:pt x="717" y="7"/>
                    <a:pt x="717" y="7"/>
                    <a:pt x="717" y="7"/>
                  </a:cubicBezTo>
                  <a:cubicBezTo>
                    <a:pt x="717" y="7"/>
                    <a:pt x="716" y="6"/>
                    <a:pt x="716" y="7"/>
                  </a:cubicBezTo>
                  <a:cubicBezTo>
                    <a:pt x="715" y="7"/>
                    <a:pt x="714" y="7"/>
                    <a:pt x="714" y="7"/>
                  </a:cubicBezTo>
                  <a:cubicBezTo>
                    <a:pt x="713" y="7"/>
                    <a:pt x="712" y="7"/>
                    <a:pt x="712" y="8"/>
                  </a:cubicBezTo>
                  <a:cubicBezTo>
                    <a:pt x="711" y="8"/>
                    <a:pt x="710" y="8"/>
                    <a:pt x="710" y="8"/>
                  </a:cubicBezTo>
                  <a:cubicBezTo>
                    <a:pt x="709" y="8"/>
                    <a:pt x="708" y="8"/>
                    <a:pt x="708" y="9"/>
                  </a:cubicBezTo>
                  <a:cubicBezTo>
                    <a:pt x="708" y="9"/>
                    <a:pt x="709" y="9"/>
                    <a:pt x="709" y="9"/>
                  </a:cubicBezTo>
                  <a:close/>
                  <a:moveTo>
                    <a:pt x="734" y="9"/>
                  </a:moveTo>
                  <a:cubicBezTo>
                    <a:pt x="736" y="8"/>
                    <a:pt x="736" y="8"/>
                    <a:pt x="736" y="8"/>
                  </a:cubicBezTo>
                  <a:cubicBezTo>
                    <a:pt x="734" y="8"/>
                    <a:pt x="734" y="8"/>
                    <a:pt x="734" y="8"/>
                  </a:cubicBezTo>
                  <a:cubicBezTo>
                    <a:pt x="734" y="8"/>
                    <a:pt x="733" y="8"/>
                    <a:pt x="732" y="8"/>
                  </a:cubicBezTo>
                  <a:cubicBezTo>
                    <a:pt x="732" y="8"/>
                    <a:pt x="731" y="8"/>
                    <a:pt x="730" y="8"/>
                  </a:cubicBezTo>
                  <a:cubicBezTo>
                    <a:pt x="730" y="8"/>
                    <a:pt x="729" y="7"/>
                    <a:pt x="729" y="7"/>
                  </a:cubicBezTo>
                  <a:cubicBezTo>
                    <a:pt x="727" y="8"/>
                    <a:pt x="727" y="8"/>
                    <a:pt x="727" y="8"/>
                  </a:cubicBezTo>
                  <a:cubicBezTo>
                    <a:pt x="728" y="8"/>
                    <a:pt x="728" y="8"/>
                    <a:pt x="728" y="8"/>
                  </a:cubicBezTo>
                  <a:cubicBezTo>
                    <a:pt x="729" y="8"/>
                    <a:pt x="730" y="9"/>
                    <a:pt x="730" y="9"/>
                  </a:cubicBezTo>
                  <a:cubicBezTo>
                    <a:pt x="731" y="9"/>
                    <a:pt x="732" y="8"/>
                    <a:pt x="732" y="8"/>
                  </a:cubicBezTo>
                  <a:cubicBezTo>
                    <a:pt x="733" y="8"/>
                    <a:pt x="733" y="9"/>
                    <a:pt x="734" y="9"/>
                  </a:cubicBezTo>
                  <a:close/>
                  <a:moveTo>
                    <a:pt x="749" y="7"/>
                  </a:moveTo>
                  <a:cubicBezTo>
                    <a:pt x="751" y="8"/>
                    <a:pt x="751" y="8"/>
                    <a:pt x="751" y="8"/>
                  </a:cubicBezTo>
                  <a:cubicBezTo>
                    <a:pt x="749" y="8"/>
                    <a:pt x="749" y="8"/>
                    <a:pt x="749" y="8"/>
                  </a:cubicBezTo>
                  <a:cubicBezTo>
                    <a:pt x="751" y="9"/>
                    <a:pt x="751" y="9"/>
                    <a:pt x="751" y="9"/>
                  </a:cubicBezTo>
                  <a:cubicBezTo>
                    <a:pt x="749" y="9"/>
                    <a:pt x="749" y="9"/>
                    <a:pt x="749" y="9"/>
                  </a:cubicBezTo>
                  <a:cubicBezTo>
                    <a:pt x="750" y="9"/>
                    <a:pt x="750" y="10"/>
                    <a:pt x="751" y="10"/>
                  </a:cubicBezTo>
                  <a:cubicBezTo>
                    <a:pt x="753" y="9"/>
                    <a:pt x="753" y="9"/>
                    <a:pt x="753" y="9"/>
                  </a:cubicBezTo>
                  <a:cubicBezTo>
                    <a:pt x="751" y="9"/>
                    <a:pt x="751" y="9"/>
                    <a:pt x="751" y="9"/>
                  </a:cubicBezTo>
                  <a:cubicBezTo>
                    <a:pt x="753" y="8"/>
                    <a:pt x="753" y="8"/>
                    <a:pt x="753" y="8"/>
                  </a:cubicBezTo>
                  <a:cubicBezTo>
                    <a:pt x="751" y="8"/>
                    <a:pt x="751" y="8"/>
                    <a:pt x="751" y="8"/>
                  </a:cubicBezTo>
                  <a:cubicBezTo>
                    <a:pt x="753" y="7"/>
                    <a:pt x="753" y="7"/>
                    <a:pt x="753" y="7"/>
                  </a:cubicBezTo>
                  <a:cubicBezTo>
                    <a:pt x="755" y="7"/>
                    <a:pt x="755" y="7"/>
                    <a:pt x="755" y="7"/>
                  </a:cubicBezTo>
                  <a:cubicBezTo>
                    <a:pt x="753" y="6"/>
                    <a:pt x="753" y="6"/>
                    <a:pt x="753" y="6"/>
                  </a:cubicBezTo>
                  <a:cubicBezTo>
                    <a:pt x="753" y="6"/>
                    <a:pt x="752" y="6"/>
                    <a:pt x="751" y="6"/>
                  </a:cubicBezTo>
                  <a:cubicBezTo>
                    <a:pt x="751" y="7"/>
                    <a:pt x="750" y="7"/>
                    <a:pt x="749" y="7"/>
                  </a:cubicBezTo>
                  <a:cubicBezTo>
                    <a:pt x="748" y="6"/>
                    <a:pt x="748" y="6"/>
                    <a:pt x="748" y="6"/>
                  </a:cubicBezTo>
                  <a:cubicBezTo>
                    <a:pt x="746" y="7"/>
                    <a:pt x="746" y="7"/>
                    <a:pt x="746" y="7"/>
                  </a:cubicBezTo>
                  <a:cubicBezTo>
                    <a:pt x="747" y="8"/>
                    <a:pt x="747" y="8"/>
                    <a:pt x="747" y="8"/>
                  </a:cubicBezTo>
                  <a:cubicBezTo>
                    <a:pt x="748" y="7"/>
                    <a:pt x="749" y="7"/>
                    <a:pt x="749" y="7"/>
                  </a:cubicBezTo>
                  <a:close/>
                  <a:moveTo>
                    <a:pt x="779" y="12"/>
                  </a:moveTo>
                  <a:cubicBezTo>
                    <a:pt x="779" y="12"/>
                    <a:pt x="780" y="12"/>
                    <a:pt x="780" y="12"/>
                  </a:cubicBezTo>
                  <a:cubicBezTo>
                    <a:pt x="781" y="12"/>
                    <a:pt x="782" y="12"/>
                    <a:pt x="782" y="12"/>
                  </a:cubicBezTo>
                  <a:cubicBezTo>
                    <a:pt x="783" y="12"/>
                    <a:pt x="784" y="12"/>
                    <a:pt x="784" y="12"/>
                  </a:cubicBezTo>
                  <a:cubicBezTo>
                    <a:pt x="785" y="12"/>
                    <a:pt x="786" y="12"/>
                    <a:pt x="786" y="12"/>
                  </a:cubicBezTo>
                  <a:cubicBezTo>
                    <a:pt x="787" y="12"/>
                    <a:pt x="787" y="12"/>
                    <a:pt x="788" y="11"/>
                  </a:cubicBezTo>
                  <a:cubicBezTo>
                    <a:pt x="787" y="11"/>
                    <a:pt x="786" y="11"/>
                    <a:pt x="785" y="10"/>
                  </a:cubicBezTo>
                  <a:cubicBezTo>
                    <a:pt x="784" y="10"/>
                    <a:pt x="783" y="11"/>
                    <a:pt x="783" y="11"/>
                  </a:cubicBezTo>
                  <a:cubicBezTo>
                    <a:pt x="782" y="11"/>
                    <a:pt x="781" y="11"/>
                    <a:pt x="781" y="11"/>
                  </a:cubicBezTo>
                  <a:cubicBezTo>
                    <a:pt x="780" y="11"/>
                    <a:pt x="779" y="12"/>
                    <a:pt x="779" y="12"/>
                  </a:cubicBezTo>
                  <a:cubicBezTo>
                    <a:pt x="777" y="11"/>
                    <a:pt x="777" y="11"/>
                    <a:pt x="777" y="11"/>
                  </a:cubicBezTo>
                  <a:cubicBezTo>
                    <a:pt x="775" y="12"/>
                    <a:pt x="775" y="12"/>
                    <a:pt x="775" y="12"/>
                  </a:cubicBezTo>
                  <a:cubicBezTo>
                    <a:pt x="777" y="12"/>
                    <a:pt x="777" y="12"/>
                    <a:pt x="777" y="12"/>
                  </a:cubicBezTo>
                  <a:cubicBezTo>
                    <a:pt x="777" y="12"/>
                    <a:pt x="778" y="12"/>
                    <a:pt x="779" y="12"/>
                  </a:cubicBezTo>
                  <a:close/>
                  <a:moveTo>
                    <a:pt x="781" y="8"/>
                  </a:moveTo>
                  <a:cubicBezTo>
                    <a:pt x="783" y="7"/>
                    <a:pt x="783" y="7"/>
                    <a:pt x="783" y="7"/>
                  </a:cubicBezTo>
                  <a:cubicBezTo>
                    <a:pt x="781" y="7"/>
                    <a:pt x="781" y="7"/>
                    <a:pt x="781" y="7"/>
                  </a:cubicBezTo>
                  <a:cubicBezTo>
                    <a:pt x="781" y="7"/>
                    <a:pt x="780" y="7"/>
                    <a:pt x="779" y="7"/>
                  </a:cubicBezTo>
                  <a:cubicBezTo>
                    <a:pt x="779" y="7"/>
                    <a:pt x="778" y="7"/>
                    <a:pt x="778" y="7"/>
                  </a:cubicBezTo>
                  <a:cubicBezTo>
                    <a:pt x="777" y="7"/>
                    <a:pt x="776" y="7"/>
                    <a:pt x="776" y="7"/>
                  </a:cubicBezTo>
                  <a:cubicBezTo>
                    <a:pt x="775" y="8"/>
                    <a:pt x="774" y="8"/>
                    <a:pt x="774" y="8"/>
                  </a:cubicBezTo>
                  <a:cubicBezTo>
                    <a:pt x="772" y="8"/>
                    <a:pt x="772" y="8"/>
                    <a:pt x="772" y="8"/>
                  </a:cubicBezTo>
                  <a:cubicBezTo>
                    <a:pt x="773" y="9"/>
                    <a:pt x="773" y="9"/>
                    <a:pt x="773" y="9"/>
                  </a:cubicBezTo>
                  <a:cubicBezTo>
                    <a:pt x="774" y="9"/>
                    <a:pt x="775" y="8"/>
                    <a:pt x="775" y="8"/>
                  </a:cubicBezTo>
                  <a:cubicBezTo>
                    <a:pt x="776" y="8"/>
                    <a:pt x="777" y="8"/>
                    <a:pt x="777" y="8"/>
                  </a:cubicBezTo>
                  <a:cubicBezTo>
                    <a:pt x="778" y="8"/>
                    <a:pt x="779" y="8"/>
                    <a:pt x="779" y="7"/>
                  </a:cubicBezTo>
                  <a:lnTo>
                    <a:pt x="781" y="8"/>
                  </a:lnTo>
                  <a:close/>
                  <a:moveTo>
                    <a:pt x="850" y="9"/>
                  </a:moveTo>
                  <a:cubicBezTo>
                    <a:pt x="849" y="9"/>
                    <a:pt x="849" y="9"/>
                    <a:pt x="849" y="9"/>
                  </a:cubicBezTo>
                  <a:cubicBezTo>
                    <a:pt x="851" y="8"/>
                    <a:pt x="851" y="8"/>
                    <a:pt x="851" y="8"/>
                  </a:cubicBezTo>
                  <a:cubicBezTo>
                    <a:pt x="849" y="8"/>
                    <a:pt x="849" y="8"/>
                    <a:pt x="849" y="8"/>
                  </a:cubicBezTo>
                  <a:cubicBezTo>
                    <a:pt x="851" y="7"/>
                    <a:pt x="851" y="7"/>
                    <a:pt x="851" y="7"/>
                  </a:cubicBezTo>
                  <a:cubicBezTo>
                    <a:pt x="849" y="7"/>
                    <a:pt x="849" y="7"/>
                    <a:pt x="849" y="7"/>
                  </a:cubicBezTo>
                  <a:cubicBezTo>
                    <a:pt x="847" y="7"/>
                    <a:pt x="847" y="7"/>
                    <a:pt x="847" y="7"/>
                  </a:cubicBezTo>
                  <a:cubicBezTo>
                    <a:pt x="849" y="8"/>
                    <a:pt x="849" y="8"/>
                    <a:pt x="849" y="8"/>
                  </a:cubicBezTo>
                  <a:cubicBezTo>
                    <a:pt x="847" y="8"/>
                    <a:pt x="847" y="8"/>
                    <a:pt x="847" y="8"/>
                  </a:cubicBezTo>
                  <a:cubicBezTo>
                    <a:pt x="849" y="9"/>
                    <a:pt x="849" y="9"/>
                    <a:pt x="849" y="9"/>
                  </a:cubicBezTo>
                  <a:cubicBezTo>
                    <a:pt x="847" y="9"/>
                    <a:pt x="847" y="9"/>
                    <a:pt x="847" y="9"/>
                  </a:cubicBezTo>
                  <a:cubicBezTo>
                    <a:pt x="849" y="10"/>
                    <a:pt x="849" y="10"/>
                    <a:pt x="849" y="10"/>
                  </a:cubicBezTo>
                  <a:lnTo>
                    <a:pt x="850" y="9"/>
                  </a:lnTo>
                  <a:close/>
                  <a:moveTo>
                    <a:pt x="888" y="9"/>
                  </a:moveTo>
                  <a:cubicBezTo>
                    <a:pt x="886" y="8"/>
                    <a:pt x="886" y="8"/>
                    <a:pt x="886" y="8"/>
                  </a:cubicBezTo>
                  <a:cubicBezTo>
                    <a:pt x="887" y="8"/>
                    <a:pt x="888" y="8"/>
                    <a:pt x="888" y="8"/>
                  </a:cubicBezTo>
                  <a:cubicBezTo>
                    <a:pt x="889" y="8"/>
                    <a:pt x="890" y="8"/>
                    <a:pt x="890" y="8"/>
                  </a:cubicBezTo>
                  <a:cubicBezTo>
                    <a:pt x="891" y="8"/>
                    <a:pt x="891" y="8"/>
                    <a:pt x="892" y="8"/>
                  </a:cubicBezTo>
                  <a:cubicBezTo>
                    <a:pt x="891" y="8"/>
                    <a:pt x="891" y="7"/>
                    <a:pt x="890" y="7"/>
                  </a:cubicBezTo>
                  <a:cubicBezTo>
                    <a:pt x="890" y="7"/>
                    <a:pt x="889" y="8"/>
                    <a:pt x="888" y="8"/>
                  </a:cubicBezTo>
                  <a:cubicBezTo>
                    <a:pt x="888" y="8"/>
                    <a:pt x="887" y="7"/>
                    <a:pt x="887" y="7"/>
                  </a:cubicBezTo>
                  <a:cubicBezTo>
                    <a:pt x="886" y="7"/>
                    <a:pt x="885" y="8"/>
                    <a:pt x="885" y="8"/>
                  </a:cubicBezTo>
                  <a:cubicBezTo>
                    <a:pt x="884" y="8"/>
                    <a:pt x="883" y="7"/>
                    <a:pt x="883" y="7"/>
                  </a:cubicBezTo>
                  <a:cubicBezTo>
                    <a:pt x="882" y="7"/>
                    <a:pt x="882" y="8"/>
                    <a:pt x="881" y="8"/>
                  </a:cubicBezTo>
                  <a:cubicBezTo>
                    <a:pt x="882" y="8"/>
                    <a:pt x="882" y="8"/>
                    <a:pt x="883" y="8"/>
                  </a:cubicBezTo>
                  <a:cubicBezTo>
                    <a:pt x="883" y="8"/>
                    <a:pt x="884" y="8"/>
                    <a:pt x="885" y="8"/>
                  </a:cubicBezTo>
                  <a:cubicBezTo>
                    <a:pt x="885" y="8"/>
                    <a:pt x="886" y="8"/>
                    <a:pt x="886" y="8"/>
                  </a:cubicBezTo>
                  <a:cubicBezTo>
                    <a:pt x="884" y="9"/>
                    <a:pt x="884" y="9"/>
                    <a:pt x="884" y="9"/>
                  </a:cubicBezTo>
                  <a:cubicBezTo>
                    <a:pt x="886" y="9"/>
                    <a:pt x="886" y="9"/>
                    <a:pt x="886" y="9"/>
                  </a:cubicBezTo>
                  <a:lnTo>
                    <a:pt x="888" y="9"/>
                  </a:lnTo>
                  <a:close/>
                  <a:moveTo>
                    <a:pt x="918" y="14"/>
                  </a:moveTo>
                  <a:cubicBezTo>
                    <a:pt x="918" y="13"/>
                    <a:pt x="919" y="13"/>
                    <a:pt x="919" y="13"/>
                  </a:cubicBezTo>
                  <a:cubicBezTo>
                    <a:pt x="921" y="13"/>
                    <a:pt x="922" y="12"/>
                    <a:pt x="923" y="12"/>
                  </a:cubicBezTo>
                  <a:cubicBezTo>
                    <a:pt x="924" y="12"/>
                    <a:pt x="925" y="12"/>
                    <a:pt x="925" y="12"/>
                  </a:cubicBezTo>
                  <a:cubicBezTo>
                    <a:pt x="924" y="11"/>
                    <a:pt x="924" y="11"/>
                    <a:pt x="924" y="11"/>
                  </a:cubicBezTo>
                  <a:cubicBezTo>
                    <a:pt x="926" y="11"/>
                    <a:pt x="926" y="11"/>
                    <a:pt x="926" y="11"/>
                  </a:cubicBezTo>
                  <a:cubicBezTo>
                    <a:pt x="926" y="10"/>
                    <a:pt x="927" y="10"/>
                    <a:pt x="928" y="10"/>
                  </a:cubicBezTo>
                  <a:cubicBezTo>
                    <a:pt x="926" y="9"/>
                    <a:pt x="926" y="9"/>
                    <a:pt x="926" y="9"/>
                  </a:cubicBezTo>
                  <a:cubicBezTo>
                    <a:pt x="928" y="9"/>
                    <a:pt x="928" y="9"/>
                    <a:pt x="928" y="9"/>
                  </a:cubicBezTo>
                  <a:cubicBezTo>
                    <a:pt x="927" y="9"/>
                    <a:pt x="927" y="8"/>
                    <a:pt x="926" y="8"/>
                  </a:cubicBezTo>
                  <a:cubicBezTo>
                    <a:pt x="924" y="9"/>
                    <a:pt x="924" y="9"/>
                    <a:pt x="924" y="9"/>
                  </a:cubicBezTo>
                  <a:cubicBezTo>
                    <a:pt x="926" y="9"/>
                    <a:pt x="926" y="9"/>
                    <a:pt x="926" y="9"/>
                  </a:cubicBezTo>
                  <a:cubicBezTo>
                    <a:pt x="925" y="10"/>
                    <a:pt x="924" y="10"/>
                    <a:pt x="924" y="10"/>
                  </a:cubicBezTo>
                  <a:cubicBezTo>
                    <a:pt x="923" y="10"/>
                    <a:pt x="922" y="10"/>
                    <a:pt x="922" y="10"/>
                  </a:cubicBezTo>
                  <a:cubicBezTo>
                    <a:pt x="924" y="11"/>
                    <a:pt x="924" y="11"/>
                    <a:pt x="924" y="11"/>
                  </a:cubicBezTo>
                  <a:cubicBezTo>
                    <a:pt x="922" y="12"/>
                    <a:pt x="922" y="12"/>
                    <a:pt x="922" y="12"/>
                  </a:cubicBezTo>
                  <a:cubicBezTo>
                    <a:pt x="920" y="12"/>
                    <a:pt x="920" y="12"/>
                    <a:pt x="920" y="12"/>
                  </a:cubicBezTo>
                  <a:cubicBezTo>
                    <a:pt x="919" y="12"/>
                    <a:pt x="918" y="11"/>
                    <a:pt x="918" y="11"/>
                  </a:cubicBezTo>
                  <a:cubicBezTo>
                    <a:pt x="917" y="12"/>
                    <a:pt x="916" y="12"/>
                    <a:pt x="916" y="12"/>
                  </a:cubicBezTo>
                  <a:cubicBezTo>
                    <a:pt x="915" y="12"/>
                    <a:pt x="915" y="12"/>
                    <a:pt x="914" y="13"/>
                  </a:cubicBezTo>
                  <a:cubicBezTo>
                    <a:pt x="915" y="13"/>
                    <a:pt x="916" y="13"/>
                    <a:pt x="918" y="14"/>
                  </a:cubicBezTo>
                  <a:close/>
                  <a:moveTo>
                    <a:pt x="913" y="10"/>
                  </a:moveTo>
                  <a:cubicBezTo>
                    <a:pt x="913" y="10"/>
                    <a:pt x="914" y="10"/>
                    <a:pt x="914" y="10"/>
                  </a:cubicBezTo>
                  <a:cubicBezTo>
                    <a:pt x="916" y="10"/>
                    <a:pt x="916" y="10"/>
                    <a:pt x="916" y="10"/>
                  </a:cubicBezTo>
                  <a:cubicBezTo>
                    <a:pt x="914" y="9"/>
                    <a:pt x="914" y="9"/>
                    <a:pt x="914" y="9"/>
                  </a:cubicBezTo>
                  <a:cubicBezTo>
                    <a:pt x="914" y="9"/>
                    <a:pt x="913" y="9"/>
                    <a:pt x="913" y="9"/>
                  </a:cubicBezTo>
                  <a:cubicBezTo>
                    <a:pt x="912" y="9"/>
                    <a:pt x="911" y="9"/>
                    <a:pt x="911" y="9"/>
                  </a:cubicBezTo>
                  <a:cubicBezTo>
                    <a:pt x="909" y="9"/>
                    <a:pt x="909" y="9"/>
                    <a:pt x="909" y="9"/>
                  </a:cubicBezTo>
                  <a:cubicBezTo>
                    <a:pt x="907" y="9"/>
                    <a:pt x="907" y="9"/>
                    <a:pt x="907" y="9"/>
                  </a:cubicBezTo>
                  <a:cubicBezTo>
                    <a:pt x="909" y="10"/>
                    <a:pt x="909" y="10"/>
                    <a:pt x="909" y="10"/>
                  </a:cubicBezTo>
                  <a:cubicBezTo>
                    <a:pt x="909" y="10"/>
                    <a:pt x="910" y="9"/>
                    <a:pt x="911" y="9"/>
                  </a:cubicBezTo>
                  <a:cubicBezTo>
                    <a:pt x="911" y="9"/>
                    <a:pt x="912" y="10"/>
                    <a:pt x="913" y="10"/>
                  </a:cubicBezTo>
                  <a:close/>
                  <a:moveTo>
                    <a:pt x="995" y="13"/>
                  </a:moveTo>
                  <a:cubicBezTo>
                    <a:pt x="994" y="13"/>
                    <a:pt x="994" y="13"/>
                    <a:pt x="993" y="13"/>
                  </a:cubicBezTo>
                  <a:cubicBezTo>
                    <a:pt x="991" y="13"/>
                    <a:pt x="991" y="13"/>
                    <a:pt x="991" y="13"/>
                  </a:cubicBezTo>
                  <a:cubicBezTo>
                    <a:pt x="993" y="14"/>
                    <a:pt x="993" y="14"/>
                    <a:pt x="993" y="14"/>
                  </a:cubicBezTo>
                  <a:cubicBezTo>
                    <a:pt x="993" y="14"/>
                    <a:pt x="994" y="13"/>
                    <a:pt x="995" y="13"/>
                  </a:cubicBezTo>
                  <a:cubicBezTo>
                    <a:pt x="995" y="13"/>
                    <a:pt x="996" y="14"/>
                    <a:pt x="997" y="14"/>
                  </a:cubicBezTo>
                  <a:cubicBezTo>
                    <a:pt x="997" y="14"/>
                    <a:pt x="998" y="13"/>
                    <a:pt x="998" y="13"/>
                  </a:cubicBezTo>
                  <a:cubicBezTo>
                    <a:pt x="1000" y="13"/>
                    <a:pt x="1000" y="13"/>
                    <a:pt x="1000" y="13"/>
                  </a:cubicBezTo>
                  <a:cubicBezTo>
                    <a:pt x="999" y="12"/>
                    <a:pt x="999" y="12"/>
                    <a:pt x="999" y="12"/>
                  </a:cubicBezTo>
                  <a:cubicBezTo>
                    <a:pt x="998" y="12"/>
                    <a:pt x="997" y="12"/>
                    <a:pt x="997" y="11"/>
                  </a:cubicBezTo>
                  <a:cubicBezTo>
                    <a:pt x="995" y="12"/>
                    <a:pt x="995" y="12"/>
                    <a:pt x="995" y="12"/>
                  </a:cubicBezTo>
                  <a:cubicBezTo>
                    <a:pt x="997" y="13"/>
                    <a:pt x="997" y="13"/>
                    <a:pt x="997" y="13"/>
                  </a:cubicBezTo>
                  <a:cubicBezTo>
                    <a:pt x="996" y="13"/>
                    <a:pt x="995" y="13"/>
                    <a:pt x="995" y="13"/>
                  </a:cubicBezTo>
                  <a:close/>
                  <a:moveTo>
                    <a:pt x="986" y="9"/>
                  </a:moveTo>
                  <a:cubicBezTo>
                    <a:pt x="984" y="10"/>
                    <a:pt x="984" y="10"/>
                    <a:pt x="984" y="10"/>
                  </a:cubicBezTo>
                  <a:cubicBezTo>
                    <a:pt x="986" y="10"/>
                    <a:pt x="986" y="10"/>
                    <a:pt x="986" y="10"/>
                  </a:cubicBezTo>
                  <a:cubicBezTo>
                    <a:pt x="986" y="10"/>
                    <a:pt x="987" y="10"/>
                    <a:pt x="988" y="10"/>
                  </a:cubicBezTo>
                  <a:cubicBezTo>
                    <a:pt x="986" y="9"/>
                    <a:pt x="986" y="9"/>
                    <a:pt x="986" y="9"/>
                  </a:cubicBezTo>
                  <a:cubicBezTo>
                    <a:pt x="988" y="9"/>
                    <a:pt x="988" y="9"/>
                    <a:pt x="988" y="9"/>
                  </a:cubicBezTo>
                  <a:cubicBezTo>
                    <a:pt x="988" y="9"/>
                    <a:pt x="989" y="9"/>
                    <a:pt x="990" y="9"/>
                  </a:cubicBezTo>
                  <a:cubicBezTo>
                    <a:pt x="990" y="9"/>
                    <a:pt x="991" y="9"/>
                    <a:pt x="992" y="9"/>
                  </a:cubicBezTo>
                  <a:cubicBezTo>
                    <a:pt x="992" y="9"/>
                    <a:pt x="993" y="9"/>
                    <a:pt x="993" y="9"/>
                  </a:cubicBezTo>
                  <a:cubicBezTo>
                    <a:pt x="995" y="9"/>
                    <a:pt x="995" y="9"/>
                    <a:pt x="995" y="9"/>
                  </a:cubicBezTo>
                  <a:cubicBezTo>
                    <a:pt x="994" y="8"/>
                    <a:pt x="994" y="8"/>
                    <a:pt x="994" y="8"/>
                  </a:cubicBezTo>
                  <a:cubicBezTo>
                    <a:pt x="993" y="8"/>
                    <a:pt x="992" y="9"/>
                    <a:pt x="992" y="9"/>
                  </a:cubicBezTo>
                  <a:cubicBezTo>
                    <a:pt x="991" y="9"/>
                    <a:pt x="991" y="8"/>
                    <a:pt x="990" y="8"/>
                  </a:cubicBezTo>
                  <a:cubicBezTo>
                    <a:pt x="989" y="8"/>
                    <a:pt x="989" y="8"/>
                    <a:pt x="988" y="8"/>
                  </a:cubicBezTo>
                  <a:cubicBezTo>
                    <a:pt x="988" y="8"/>
                    <a:pt x="987" y="8"/>
                    <a:pt x="986" y="8"/>
                  </a:cubicBezTo>
                  <a:cubicBezTo>
                    <a:pt x="986" y="8"/>
                    <a:pt x="985" y="7"/>
                    <a:pt x="984" y="8"/>
                  </a:cubicBezTo>
                  <a:cubicBezTo>
                    <a:pt x="984" y="8"/>
                    <a:pt x="983" y="8"/>
                    <a:pt x="982" y="8"/>
                  </a:cubicBezTo>
                  <a:cubicBezTo>
                    <a:pt x="980" y="9"/>
                    <a:pt x="980" y="9"/>
                    <a:pt x="980" y="9"/>
                  </a:cubicBezTo>
                  <a:cubicBezTo>
                    <a:pt x="982" y="9"/>
                    <a:pt x="982" y="9"/>
                    <a:pt x="982" y="9"/>
                  </a:cubicBezTo>
                  <a:cubicBezTo>
                    <a:pt x="984" y="9"/>
                    <a:pt x="984" y="9"/>
                    <a:pt x="984" y="9"/>
                  </a:cubicBezTo>
                  <a:lnTo>
                    <a:pt x="986" y="9"/>
                  </a:lnTo>
                  <a:close/>
                  <a:moveTo>
                    <a:pt x="1015" y="14"/>
                  </a:moveTo>
                  <a:cubicBezTo>
                    <a:pt x="1016" y="14"/>
                    <a:pt x="1017" y="14"/>
                    <a:pt x="1017" y="13"/>
                  </a:cubicBezTo>
                  <a:cubicBezTo>
                    <a:pt x="1019" y="13"/>
                    <a:pt x="1019" y="13"/>
                    <a:pt x="1019" y="13"/>
                  </a:cubicBezTo>
                  <a:cubicBezTo>
                    <a:pt x="1017" y="12"/>
                    <a:pt x="1017" y="12"/>
                    <a:pt x="1017" y="12"/>
                  </a:cubicBezTo>
                  <a:cubicBezTo>
                    <a:pt x="1015" y="13"/>
                    <a:pt x="1015" y="13"/>
                    <a:pt x="1015" y="13"/>
                  </a:cubicBezTo>
                  <a:cubicBezTo>
                    <a:pt x="1015" y="13"/>
                    <a:pt x="1014" y="13"/>
                    <a:pt x="1013" y="13"/>
                  </a:cubicBezTo>
                  <a:cubicBezTo>
                    <a:pt x="1013" y="13"/>
                    <a:pt x="1012" y="13"/>
                    <a:pt x="1012" y="13"/>
                  </a:cubicBezTo>
                  <a:cubicBezTo>
                    <a:pt x="1010" y="13"/>
                    <a:pt x="1010" y="13"/>
                    <a:pt x="1010" y="13"/>
                  </a:cubicBezTo>
                  <a:cubicBezTo>
                    <a:pt x="1012" y="14"/>
                    <a:pt x="1012" y="14"/>
                    <a:pt x="1012" y="14"/>
                  </a:cubicBezTo>
                  <a:cubicBezTo>
                    <a:pt x="1012" y="14"/>
                    <a:pt x="1013" y="13"/>
                    <a:pt x="1013" y="13"/>
                  </a:cubicBezTo>
                  <a:cubicBezTo>
                    <a:pt x="1014" y="13"/>
                    <a:pt x="1015" y="14"/>
                    <a:pt x="1015" y="14"/>
                  </a:cubicBezTo>
                  <a:close/>
                  <a:moveTo>
                    <a:pt x="1008" y="11"/>
                  </a:moveTo>
                  <a:cubicBezTo>
                    <a:pt x="1010" y="10"/>
                    <a:pt x="1010" y="10"/>
                    <a:pt x="1010" y="10"/>
                  </a:cubicBezTo>
                  <a:cubicBezTo>
                    <a:pt x="1008" y="9"/>
                    <a:pt x="1008" y="9"/>
                    <a:pt x="1008" y="9"/>
                  </a:cubicBezTo>
                  <a:cubicBezTo>
                    <a:pt x="1008" y="9"/>
                    <a:pt x="1007" y="10"/>
                    <a:pt x="1007" y="10"/>
                  </a:cubicBezTo>
                  <a:cubicBezTo>
                    <a:pt x="1006" y="10"/>
                    <a:pt x="1005" y="9"/>
                    <a:pt x="1005" y="9"/>
                  </a:cubicBezTo>
                  <a:cubicBezTo>
                    <a:pt x="1004" y="9"/>
                    <a:pt x="1004" y="9"/>
                    <a:pt x="1003" y="9"/>
                  </a:cubicBezTo>
                  <a:cubicBezTo>
                    <a:pt x="1001" y="9"/>
                    <a:pt x="1001" y="9"/>
                    <a:pt x="1001" y="9"/>
                  </a:cubicBezTo>
                  <a:cubicBezTo>
                    <a:pt x="1003" y="10"/>
                    <a:pt x="1003" y="10"/>
                    <a:pt x="1003" y="10"/>
                  </a:cubicBezTo>
                  <a:cubicBezTo>
                    <a:pt x="1003" y="10"/>
                    <a:pt x="1004" y="10"/>
                    <a:pt x="1005" y="11"/>
                  </a:cubicBezTo>
                  <a:cubicBezTo>
                    <a:pt x="1005" y="11"/>
                    <a:pt x="1006" y="10"/>
                    <a:pt x="1007" y="10"/>
                  </a:cubicBezTo>
                  <a:cubicBezTo>
                    <a:pt x="1007" y="10"/>
                    <a:pt x="1008" y="11"/>
                    <a:pt x="1008" y="11"/>
                  </a:cubicBezTo>
                  <a:close/>
                  <a:moveTo>
                    <a:pt x="1034" y="12"/>
                  </a:moveTo>
                  <a:cubicBezTo>
                    <a:pt x="1033" y="12"/>
                    <a:pt x="1032" y="11"/>
                    <a:pt x="1031" y="11"/>
                  </a:cubicBezTo>
                  <a:cubicBezTo>
                    <a:pt x="1029" y="11"/>
                    <a:pt x="1029" y="11"/>
                    <a:pt x="1029" y="11"/>
                  </a:cubicBezTo>
                  <a:cubicBezTo>
                    <a:pt x="1031" y="12"/>
                    <a:pt x="1031" y="12"/>
                    <a:pt x="1031" y="12"/>
                  </a:cubicBezTo>
                  <a:cubicBezTo>
                    <a:pt x="1031" y="12"/>
                    <a:pt x="1032" y="12"/>
                    <a:pt x="1032" y="13"/>
                  </a:cubicBezTo>
                  <a:cubicBezTo>
                    <a:pt x="1034" y="13"/>
                    <a:pt x="1034" y="13"/>
                    <a:pt x="1034" y="13"/>
                  </a:cubicBezTo>
                  <a:cubicBezTo>
                    <a:pt x="1035" y="13"/>
                    <a:pt x="1036" y="13"/>
                    <a:pt x="1036" y="13"/>
                  </a:cubicBezTo>
                  <a:cubicBezTo>
                    <a:pt x="1036" y="12"/>
                    <a:pt x="1035" y="12"/>
                    <a:pt x="1034" y="12"/>
                  </a:cubicBezTo>
                  <a:close/>
                  <a:moveTo>
                    <a:pt x="1025" y="9"/>
                  </a:moveTo>
                  <a:cubicBezTo>
                    <a:pt x="1027" y="10"/>
                    <a:pt x="1027" y="10"/>
                    <a:pt x="1027" y="10"/>
                  </a:cubicBezTo>
                  <a:cubicBezTo>
                    <a:pt x="1029" y="9"/>
                    <a:pt x="1029" y="9"/>
                    <a:pt x="1029" y="9"/>
                  </a:cubicBezTo>
                  <a:cubicBezTo>
                    <a:pt x="1027" y="9"/>
                    <a:pt x="1027" y="9"/>
                    <a:pt x="1027" y="9"/>
                  </a:cubicBezTo>
                  <a:cubicBezTo>
                    <a:pt x="1027" y="9"/>
                    <a:pt x="1026" y="8"/>
                    <a:pt x="1026" y="8"/>
                  </a:cubicBezTo>
                  <a:cubicBezTo>
                    <a:pt x="1024" y="9"/>
                    <a:pt x="1024" y="9"/>
                    <a:pt x="1024" y="9"/>
                  </a:cubicBezTo>
                  <a:cubicBezTo>
                    <a:pt x="1022" y="9"/>
                    <a:pt x="1022" y="9"/>
                    <a:pt x="1022" y="9"/>
                  </a:cubicBezTo>
                  <a:cubicBezTo>
                    <a:pt x="1023" y="10"/>
                    <a:pt x="1023" y="10"/>
                    <a:pt x="1023" y="10"/>
                  </a:cubicBezTo>
                  <a:cubicBezTo>
                    <a:pt x="1024" y="10"/>
                    <a:pt x="1025" y="9"/>
                    <a:pt x="1025" y="9"/>
                  </a:cubicBezTo>
                  <a:close/>
                  <a:moveTo>
                    <a:pt x="1043" y="15"/>
                  </a:moveTo>
                  <a:cubicBezTo>
                    <a:pt x="1045" y="14"/>
                    <a:pt x="1045" y="14"/>
                    <a:pt x="1045" y="14"/>
                  </a:cubicBezTo>
                  <a:cubicBezTo>
                    <a:pt x="1046" y="14"/>
                    <a:pt x="1047" y="14"/>
                    <a:pt x="1047" y="14"/>
                  </a:cubicBezTo>
                  <a:cubicBezTo>
                    <a:pt x="1048" y="14"/>
                    <a:pt x="1049" y="13"/>
                    <a:pt x="1049" y="13"/>
                  </a:cubicBezTo>
                  <a:cubicBezTo>
                    <a:pt x="1051" y="13"/>
                    <a:pt x="1051" y="13"/>
                    <a:pt x="1051" y="13"/>
                  </a:cubicBezTo>
                  <a:cubicBezTo>
                    <a:pt x="1049" y="12"/>
                    <a:pt x="1049" y="12"/>
                    <a:pt x="1049" y="12"/>
                  </a:cubicBezTo>
                  <a:cubicBezTo>
                    <a:pt x="1048" y="13"/>
                    <a:pt x="1047" y="13"/>
                    <a:pt x="1045" y="13"/>
                  </a:cubicBezTo>
                  <a:cubicBezTo>
                    <a:pt x="1044" y="14"/>
                    <a:pt x="1043" y="14"/>
                    <a:pt x="1042" y="14"/>
                  </a:cubicBezTo>
                  <a:cubicBezTo>
                    <a:pt x="1042" y="14"/>
                    <a:pt x="1043" y="15"/>
                    <a:pt x="1043" y="15"/>
                  </a:cubicBezTo>
                  <a:close/>
                  <a:moveTo>
                    <a:pt x="1050" y="10"/>
                  </a:moveTo>
                  <a:cubicBezTo>
                    <a:pt x="1048" y="11"/>
                    <a:pt x="1048" y="11"/>
                    <a:pt x="1048" y="11"/>
                  </a:cubicBezTo>
                  <a:cubicBezTo>
                    <a:pt x="1050" y="11"/>
                    <a:pt x="1050" y="11"/>
                    <a:pt x="1050" y="11"/>
                  </a:cubicBezTo>
                  <a:cubicBezTo>
                    <a:pt x="1051" y="12"/>
                    <a:pt x="1051" y="12"/>
                    <a:pt x="1051" y="12"/>
                  </a:cubicBezTo>
                  <a:cubicBezTo>
                    <a:pt x="1053" y="11"/>
                    <a:pt x="1053" y="11"/>
                    <a:pt x="1053" y="11"/>
                  </a:cubicBezTo>
                  <a:cubicBezTo>
                    <a:pt x="1054" y="11"/>
                    <a:pt x="1055" y="11"/>
                    <a:pt x="1055" y="11"/>
                  </a:cubicBezTo>
                  <a:cubicBezTo>
                    <a:pt x="1057" y="10"/>
                    <a:pt x="1057" y="10"/>
                    <a:pt x="1057" y="10"/>
                  </a:cubicBezTo>
                  <a:cubicBezTo>
                    <a:pt x="1055" y="10"/>
                    <a:pt x="1055" y="10"/>
                    <a:pt x="1055" y="10"/>
                  </a:cubicBezTo>
                  <a:cubicBezTo>
                    <a:pt x="1054" y="10"/>
                    <a:pt x="1054" y="10"/>
                    <a:pt x="1054" y="10"/>
                  </a:cubicBezTo>
                  <a:cubicBezTo>
                    <a:pt x="1053" y="10"/>
                    <a:pt x="1052" y="10"/>
                    <a:pt x="1052" y="11"/>
                  </a:cubicBezTo>
                  <a:cubicBezTo>
                    <a:pt x="1051" y="11"/>
                    <a:pt x="1050" y="10"/>
                    <a:pt x="1050" y="10"/>
                  </a:cubicBezTo>
                  <a:close/>
                  <a:moveTo>
                    <a:pt x="1057" y="9"/>
                  </a:moveTo>
                  <a:cubicBezTo>
                    <a:pt x="1059" y="10"/>
                    <a:pt x="1059" y="10"/>
                    <a:pt x="1059" y="10"/>
                  </a:cubicBezTo>
                  <a:cubicBezTo>
                    <a:pt x="1060" y="10"/>
                    <a:pt x="1061" y="9"/>
                    <a:pt x="1061" y="9"/>
                  </a:cubicBezTo>
                  <a:cubicBezTo>
                    <a:pt x="1062" y="9"/>
                    <a:pt x="1062" y="9"/>
                    <a:pt x="1063" y="10"/>
                  </a:cubicBezTo>
                  <a:cubicBezTo>
                    <a:pt x="1064" y="10"/>
                    <a:pt x="1064" y="9"/>
                    <a:pt x="1065" y="9"/>
                  </a:cubicBezTo>
                  <a:cubicBezTo>
                    <a:pt x="1065" y="9"/>
                    <a:pt x="1067" y="9"/>
                    <a:pt x="1067" y="9"/>
                  </a:cubicBezTo>
                  <a:cubicBezTo>
                    <a:pt x="1069" y="9"/>
                    <a:pt x="1069" y="9"/>
                    <a:pt x="1069" y="9"/>
                  </a:cubicBezTo>
                  <a:cubicBezTo>
                    <a:pt x="1069" y="9"/>
                    <a:pt x="1070" y="10"/>
                    <a:pt x="1070" y="10"/>
                  </a:cubicBezTo>
                  <a:cubicBezTo>
                    <a:pt x="1071" y="10"/>
                    <a:pt x="1072" y="10"/>
                    <a:pt x="1072" y="10"/>
                  </a:cubicBezTo>
                  <a:cubicBezTo>
                    <a:pt x="1074" y="10"/>
                    <a:pt x="1074" y="10"/>
                    <a:pt x="1074" y="10"/>
                  </a:cubicBezTo>
                  <a:cubicBezTo>
                    <a:pt x="1075" y="10"/>
                    <a:pt x="1076" y="9"/>
                    <a:pt x="1076" y="9"/>
                  </a:cubicBezTo>
                  <a:cubicBezTo>
                    <a:pt x="1078" y="9"/>
                    <a:pt x="1079" y="9"/>
                    <a:pt x="1080" y="8"/>
                  </a:cubicBezTo>
                  <a:cubicBezTo>
                    <a:pt x="1082" y="8"/>
                    <a:pt x="1082" y="8"/>
                    <a:pt x="1082" y="8"/>
                  </a:cubicBezTo>
                  <a:cubicBezTo>
                    <a:pt x="1080" y="7"/>
                    <a:pt x="1080" y="7"/>
                    <a:pt x="1080" y="7"/>
                  </a:cubicBezTo>
                  <a:cubicBezTo>
                    <a:pt x="1078" y="8"/>
                    <a:pt x="1078" y="8"/>
                    <a:pt x="1078" y="8"/>
                  </a:cubicBezTo>
                  <a:cubicBezTo>
                    <a:pt x="1077" y="8"/>
                    <a:pt x="1076" y="8"/>
                    <a:pt x="1074" y="9"/>
                  </a:cubicBezTo>
                  <a:cubicBezTo>
                    <a:pt x="1074" y="9"/>
                    <a:pt x="1073" y="8"/>
                    <a:pt x="1073" y="8"/>
                  </a:cubicBezTo>
                  <a:cubicBezTo>
                    <a:pt x="1072" y="8"/>
                    <a:pt x="1071" y="9"/>
                    <a:pt x="1071" y="9"/>
                  </a:cubicBezTo>
                  <a:cubicBezTo>
                    <a:pt x="1070" y="9"/>
                    <a:pt x="1069" y="8"/>
                    <a:pt x="1069" y="8"/>
                  </a:cubicBezTo>
                  <a:cubicBezTo>
                    <a:pt x="1068" y="8"/>
                    <a:pt x="1068" y="8"/>
                    <a:pt x="1067" y="8"/>
                  </a:cubicBezTo>
                  <a:cubicBezTo>
                    <a:pt x="1067" y="7"/>
                    <a:pt x="1066" y="7"/>
                    <a:pt x="1065" y="7"/>
                  </a:cubicBezTo>
                  <a:cubicBezTo>
                    <a:pt x="1065" y="7"/>
                    <a:pt x="1064" y="7"/>
                    <a:pt x="1063" y="8"/>
                  </a:cubicBezTo>
                  <a:cubicBezTo>
                    <a:pt x="1062" y="8"/>
                    <a:pt x="1061" y="8"/>
                    <a:pt x="1059" y="9"/>
                  </a:cubicBezTo>
                  <a:lnTo>
                    <a:pt x="1057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229"/>
            <p:cNvSpPr>
              <a:spLocks/>
            </p:cNvSpPr>
            <p:nvPr/>
          </p:nvSpPr>
          <p:spPr bwMode="auto">
            <a:xfrm>
              <a:off x="2164611" y="5793037"/>
              <a:ext cx="29619" cy="5924"/>
            </a:xfrm>
            <a:custGeom>
              <a:avLst/>
              <a:gdLst>
                <a:gd name="T0" fmla="*/ 2 w 21"/>
                <a:gd name="T1" fmla="*/ 2 h 5"/>
                <a:gd name="T2" fmla="*/ 4 w 21"/>
                <a:gd name="T3" fmla="*/ 2 h 5"/>
                <a:gd name="T4" fmla="*/ 6 w 21"/>
                <a:gd name="T5" fmla="*/ 1 h 5"/>
                <a:gd name="T6" fmla="*/ 8 w 21"/>
                <a:gd name="T7" fmla="*/ 2 h 5"/>
                <a:gd name="T8" fmla="*/ 10 w 21"/>
                <a:gd name="T9" fmla="*/ 1 h 5"/>
                <a:gd name="T10" fmla="*/ 11 w 21"/>
                <a:gd name="T11" fmla="*/ 2 h 5"/>
                <a:gd name="T12" fmla="*/ 13 w 21"/>
                <a:gd name="T13" fmla="*/ 1 h 5"/>
                <a:gd name="T14" fmla="*/ 12 w 21"/>
                <a:gd name="T15" fmla="*/ 1 h 5"/>
                <a:gd name="T16" fmla="*/ 14 w 21"/>
                <a:gd name="T17" fmla="*/ 0 h 5"/>
                <a:gd name="T18" fmla="*/ 15 w 21"/>
                <a:gd name="T19" fmla="*/ 1 h 5"/>
                <a:gd name="T20" fmla="*/ 17 w 21"/>
                <a:gd name="T21" fmla="*/ 0 h 5"/>
                <a:gd name="T22" fmla="*/ 19 w 21"/>
                <a:gd name="T23" fmla="*/ 0 h 5"/>
                <a:gd name="T24" fmla="*/ 21 w 21"/>
                <a:gd name="T25" fmla="*/ 0 h 5"/>
                <a:gd name="T26" fmla="*/ 19 w 21"/>
                <a:gd name="T27" fmla="*/ 1 h 5"/>
                <a:gd name="T28" fmla="*/ 21 w 21"/>
                <a:gd name="T29" fmla="*/ 2 h 5"/>
                <a:gd name="T30" fmla="*/ 19 w 21"/>
                <a:gd name="T31" fmla="*/ 2 h 5"/>
                <a:gd name="T32" fmla="*/ 15 w 21"/>
                <a:gd name="T33" fmla="*/ 3 h 5"/>
                <a:gd name="T34" fmla="*/ 13 w 21"/>
                <a:gd name="T35" fmla="*/ 4 h 5"/>
                <a:gd name="T36" fmla="*/ 11 w 21"/>
                <a:gd name="T37" fmla="*/ 3 h 5"/>
                <a:gd name="T38" fmla="*/ 13 w 21"/>
                <a:gd name="T39" fmla="*/ 3 h 5"/>
                <a:gd name="T40" fmla="*/ 11 w 21"/>
                <a:gd name="T41" fmla="*/ 2 h 5"/>
                <a:gd name="T42" fmla="*/ 9 w 21"/>
                <a:gd name="T43" fmla="*/ 2 h 5"/>
                <a:gd name="T44" fmla="*/ 8 w 21"/>
                <a:gd name="T45" fmla="*/ 2 h 5"/>
                <a:gd name="T46" fmla="*/ 6 w 21"/>
                <a:gd name="T47" fmla="*/ 2 h 5"/>
                <a:gd name="T48" fmla="*/ 9 w 21"/>
                <a:gd name="T49" fmla="*/ 4 h 5"/>
                <a:gd name="T50" fmla="*/ 11 w 21"/>
                <a:gd name="T51" fmla="*/ 4 h 5"/>
                <a:gd name="T52" fmla="*/ 9 w 21"/>
                <a:gd name="T53" fmla="*/ 5 h 5"/>
                <a:gd name="T54" fmla="*/ 7 w 21"/>
                <a:gd name="T55" fmla="*/ 4 h 5"/>
                <a:gd name="T56" fmla="*/ 5 w 21"/>
                <a:gd name="T57" fmla="*/ 5 h 5"/>
                <a:gd name="T58" fmla="*/ 4 w 21"/>
                <a:gd name="T59" fmla="*/ 4 h 5"/>
                <a:gd name="T60" fmla="*/ 6 w 21"/>
                <a:gd name="T61" fmla="*/ 3 h 5"/>
                <a:gd name="T62" fmla="*/ 4 w 21"/>
                <a:gd name="T63" fmla="*/ 3 h 5"/>
                <a:gd name="T64" fmla="*/ 2 w 21"/>
                <a:gd name="T65" fmla="*/ 3 h 5"/>
                <a:gd name="T66" fmla="*/ 0 w 21"/>
                <a:gd name="T67" fmla="*/ 3 h 5"/>
                <a:gd name="T68" fmla="*/ 2 w 21"/>
                <a:gd name="T6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1" h="5">
                  <a:moveTo>
                    <a:pt x="2" y="2"/>
                  </a:moveTo>
                  <a:cubicBezTo>
                    <a:pt x="3" y="2"/>
                    <a:pt x="3" y="2"/>
                    <a:pt x="4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7" y="1"/>
                    <a:pt x="7" y="2"/>
                    <a:pt x="8" y="2"/>
                  </a:cubicBezTo>
                  <a:cubicBezTo>
                    <a:pt x="8" y="2"/>
                    <a:pt x="9" y="1"/>
                    <a:pt x="10" y="1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5" y="1"/>
                    <a:pt x="15" y="1"/>
                  </a:cubicBezTo>
                  <a:cubicBezTo>
                    <a:pt x="16" y="1"/>
                    <a:pt x="17" y="1"/>
                    <a:pt x="1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0" y="2"/>
                    <a:pt x="20" y="2"/>
                    <a:pt x="19" y="2"/>
                  </a:cubicBezTo>
                  <a:cubicBezTo>
                    <a:pt x="18" y="2"/>
                    <a:pt x="16" y="3"/>
                    <a:pt x="15" y="3"/>
                  </a:cubicBezTo>
                  <a:cubicBezTo>
                    <a:pt x="15" y="3"/>
                    <a:pt x="14" y="4"/>
                    <a:pt x="13" y="4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9" y="2"/>
                    <a:pt x="8" y="2"/>
                    <a:pt x="8" y="2"/>
                  </a:cubicBezTo>
                  <a:cubicBezTo>
                    <a:pt x="7" y="2"/>
                    <a:pt x="6" y="2"/>
                    <a:pt x="6" y="2"/>
                  </a:cubicBezTo>
                  <a:cubicBezTo>
                    <a:pt x="7" y="3"/>
                    <a:pt x="8" y="3"/>
                    <a:pt x="9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8" y="4"/>
                    <a:pt x="7" y="4"/>
                  </a:cubicBezTo>
                  <a:cubicBezTo>
                    <a:pt x="7" y="4"/>
                    <a:pt x="6" y="4"/>
                    <a:pt x="5" y="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230"/>
            <p:cNvSpPr>
              <a:spLocks/>
            </p:cNvSpPr>
            <p:nvPr/>
          </p:nvSpPr>
          <p:spPr bwMode="auto">
            <a:xfrm>
              <a:off x="2851780" y="5801923"/>
              <a:ext cx="11848" cy="4442"/>
            </a:xfrm>
            <a:custGeom>
              <a:avLst/>
              <a:gdLst>
                <a:gd name="T0" fmla="*/ 2 w 9"/>
                <a:gd name="T1" fmla="*/ 3 h 3"/>
                <a:gd name="T2" fmla="*/ 0 w 9"/>
                <a:gd name="T3" fmla="*/ 3 h 3"/>
                <a:gd name="T4" fmla="*/ 2 w 9"/>
                <a:gd name="T5" fmla="*/ 2 h 3"/>
                <a:gd name="T6" fmla="*/ 4 w 9"/>
                <a:gd name="T7" fmla="*/ 2 h 3"/>
                <a:gd name="T8" fmla="*/ 6 w 9"/>
                <a:gd name="T9" fmla="*/ 1 h 3"/>
                <a:gd name="T10" fmla="*/ 4 w 9"/>
                <a:gd name="T11" fmla="*/ 1 h 3"/>
                <a:gd name="T12" fmla="*/ 6 w 9"/>
                <a:gd name="T13" fmla="*/ 0 h 3"/>
                <a:gd name="T14" fmla="*/ 8 w 9"/>
                <a:gd name="T15" fmla="*/ 1 h 3"/>
                <a:gd name="T16" fmla="*/ 6 w 9"/>
                <a:gd name="T17" fmla="*/ 1 h 3"/>
                <a:gd name="T18" fmla="*/ 8 w 9"/>
                <a:gd name="T19" fmla="*/ 2 h 3"/>
                <a:gd name="T20" fmla="*/ 9 w 9"/>
                <a:gd name="T21" fmla="*/ 2 h 3"/>
                <a:gd name="T22" fmla="*/ 7 w 9"/>
                <a:gd name="T23" fmla="*/ 3 h 3"/>
                <a:gd name="T24" fmla="*/ 5 w 9"/>
                <a:gd name="T25" fmla="*/ 3 h 3"/>
                <a:gd name="T26" fmla="*/ 4 w 9"/>
                <a:gd name="T27" fmla="*/ 3 h 3"/>
                <a:gd name="T28" fmla="*/ 2 w 9"/>
                <a:gd name="T2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" h="3">
                  <a:moveTo>
                    <a:pt x="2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4" y="2"/>
                    <a:pt x="4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1"/>
                    <a:pt x="5" y="0"/>
                    <a:pt x="6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7" y="2"/>
                    <a:pt x="8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3"/>
                    <a:pt x="8" y="3"/>
                    <a:pt x="7" y="3"/>
                  </a:cubicBezTo>
                  <a:cubicBezTo>
                    <a:pt x="7" y="3"/>
                    <a:pt x="6" y="3"/>
                    <a:pt x="5" y="3"/>
                  </a:cubicBezTo>
                  <a:cubicBezTo>
                    <a:pt x="5" y="3"/>
                    <a:pt x="4" y="3"/>
                    <a:pt x="4" y="3"/>
                  </a:cubicBezTo>
                  <a:cubicBezTo>
                    <a:pt x="3" y="3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231"/>
            <p:cNvSpPr>
              <a:spLocks/>
            </p:cNvSpPr>
            <p:nvPr/>
          </p:nvSpPr>
          <p:spPr bwMode="auto">
            <a:xfrm>
              <a:off x="2425261" y="5795999"/>
              <a:ext cx="14810" cy="4442"/>
            </a:xfrm>
            <a:custGeom>
              <a:avLst/>
              <a:gdLst>
                <a:gd name="T0" fmla="*/ 2 w 10"/>
                <a:gd name="T1" fmla="*/ 4 h 4"/>
                <a:gd name="T2" fmla="*/ 0 w 10"/>
                <a:gd name="T3" fmla="*/ 4 h 4"/>
                <a:gd name="T4" fmla="*/ 2 w 10"/>
                <a:gd name="T5" fmla="*/ 3 h 4"/>
                <a:gd name="T6" fmla="*/ 1 w 10"/>
                <a:gd name="T7" fmla="*/ 2 h 4"/>
                <a:gd name="T8" fmla="*/ 3 w 10"/>
                <a:gd name="T9" fmla="*/ 2 h 4"/>
                <a:gd name="T10" fmla="*/ 5 w 10"/>
                <a:gd name="T11" fmla="*/ 1 h 4"/>
                <a:gd name="T12" fmla="*/ 3 w 10"/>
                <a:gd name="T13" fmla="*/ 1 h 4"/>
                <a:gd name="T14" fmla="*/ 5 w 10"/>
                <a:gd name="T15" fmla="*/ 0 h 4"/>
                <a:gd name="T16" fmla="*/ 6 w 10"/>
                <a:gd name="T17" fmla="*/ 1 h 4"/>
                <a:gd name="T18" fmla="*/ 8 w 10"/>
                <a:gd name="T19" fmla="*/ 0 h 4"/>
                <a:gd name="T20" fmla="*/ 10 w 10"/>
                <a:gd name="T21" fmla="*/ 1 h 4"/>
                <a:gd name="T22" fmla="*/ 8 w 10"/>
                <a:gd name="T23" fmla="*/ 1 h 4"/>
                <a:gd name="T24" fmla="*/ 6 w 10"/>
                <a:gd name="T25" fmla="*/ 1 h 4"/>
                <a:gd name="T26" fmla="*/ 5 w 10"/>
                <a:gd name="T27" fmla="*/ 1 h 4"/>
                <a:gd name="T28" fmla="*/ 6 w 10"/>
                <a:gd name="T29" fmla="*/ 2 h 4"/>
                <a:gd name="T30" fmla="*/ 4 w 10"/>
                <a:gd name="T31" fmla="*/ 2 h 4"/>
                <a:gd name="T32" fmla="*/ 6 w 10"/>
                <a:gd name="T33" fmla="*/ 3 h 4"/>
                <a:gd name="T34" fmla="*/ 4 w 10"/>
                <a:gd name="T35" fmla="*/ 4 h 4"/>
                <a:gd name="T36" fmla="*/ 2 w 10"/>
                <a:gd name="T3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" h="4">
                  <a:moveTo>
                    <a:pt x="2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6" y="1"/>
                    <a:pt x="6" y="1"/>
                  </a:cubicBezTo>
                  <a:cubicBezTo>
                    <a:pt x="7" y="1"/>
                    <a:pt x="8" y="0"/>
                    <a:pt x="8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3" y="4"/>
                    <a:pt x="2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232"/>
            <p:cNvSpPr>
              <a:spLocks/>
            </p:cNvSpPr>
            <p:nvPr/>
          </p:nvSpPr>
          <p:spPr bwMode="auto">
            <a:xfrm>
              <a:off x="2598535" y="5800443"/>
              <a:ext cx="11848" cy="4442"/>
            </a:xfrm>
            <a:custGeom>
              <a:avLst/>
              <a:gdLst>
                <a:gd name="T0" fmla="*/ 0 w 9"/>
                <a:gd name="T1" fmla="*/ 2 h 3"/>
                <a:gd name="T2" fmla="*/ 2 w 9"/>
                <a:gd name="T3" fmla="*/ 1 h 3"/>
                <a:gd name="T4" fmla="*/ 0 w 9"/>
                <a:gd name="T5" fmla="*/ 1 h 3"/>
                <a:gd name="T6" fmla="*/ 2 w 9"/>
                <a:gd name="T7" fmla="*/ 0 h 3"/>
                <a:gd name="T8" fmla="*/ 4 w 9"/>
                <a:gd name="T9" fmla="*/ 0 h 3"/>
                <a:gd name="T10" fmla="*/ 6 w 9"/>
                <a:gd name="T11" fmla="*/ 0 h 3"/>
                <a:gd name="T12" fmla="*/ 4 w 9"/>
                <a:gd name="T13" fmla="*/ 1 h 3"/>
                <a:gd name="T14" fmla="*/ 2 w 9"/>
                <a:gd name="T15" fmla="*/ 1 h 3"/>
                <a:gd name="T16" fmla="*/ 4 w 9"/>
                <a:gd name="T17" fmla="*/ 2 h 3"/>
                <a:gd name="T18" fmla="*/ 6 w 9"/>
                <a:gd name="T19" fmla="*/ 2 h 3"/>
                <a:gd name="T20" fmla="*/ 8 w 9"/>
                <a:gd name="T21" fmla="*/ 2 h 3"/>
                <a:gd name="T22" fmla="*/ 9 w 9"/>
                <a:gd name="T23" fmla="*/ 2 h 3"/>
                <a:gd name="T24" fmla="*/ 7 w 9"/>
                <a:gd name="T25" fmla="*/ 3 h 3"/>
                <a:gd name="T26" fmla="*/ 6 w 9"/>
                <a:gd name="T27" fmla="*/ 2 h 3"/>
                <a:gd name="T28" fmla="*/ 4 w 9"/>
                <a:gd name="T29" fmla="*/ 3 h 3"/>
                <a:gd name="T30" fmla="*/ 2 w 9"/>
                <a:gd name="T31" fmla="*/ 2 h 3"/>
                <a:gd name="T32" fmla="*/ 0 w 9"/>
                <a:gd name="T3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" h="3">
                  <a:moveTo>
                    <a:pt x="0" y="2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3" y="1"/>
                    <a:pt x="3" y="2"/>
                    <a:pt x="4" y="2"/>
                  </a:cubicBezTo>
                  <a:cubicBezTo>
                    <a:pt x="4" y="2"/>
                    <a:pt x="5" y="2"/>
                    <a:pt x="6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6" y="2"/>
                    <a:pt x="6" y="2"/>
                  </a:cubicBezTo>
                  <a:cubicBezTo>
                    <a:pt x="5" y="2"/>
                    <a:pt x="4" y="3"/>
                    <a:pt x="4" y="3"/>
                  </a:cubicBezTo>
                  <a:cubicBezTo>
                    <a:pt x="3" y="3"/>
                    <a:pt x="2" y="2"/>
                    <a:pt x="2" y="2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233"/>
            <p:cNvSpPr>
              <a:spLocks/>
            </p:cNvSpPr>
            <p:nvPr/>
          </p:nvSpPr>
          <p:spPr bwMode="auto">
            <a:xfrm>
              <a:off x="2576320" y="5793037"/>
              <a:ext cx="13329" cy="2962"/>
            </a:xfrm>
            <a:custGeom>
              <a:avLst/>
              <a:gdLst>
                <a:gd name="T0" fmla="*/ 4 w 10"/>
                <a:gd name="T1" fmla="*/ 1 h 2"/>
                <a:gd name="T2" fmla="*/ 2 w 10"/>
                <a:gd name="T3" fmla="*/ 1 h 2"/>
                <a:gd name="T4" fmla="*/ 0 w 10"/>
                <a:gd name="T5" fmla="*/ 0 h 2"/>
                <a:gd name="T6" fmla="*/ 2 w 10"/>
                <a:gd name="T7" fmla="*/ 0 h 2"/>
                <a:gd name="T8" fmla="*/ 4 w 10"/>
                <a:gd name="T9" fmla="*/ 1 h 2"/>
                <a:gd name="T10" fmla="*/ 6 w 10"/>
                <a:gd name="T11" fmla="*/ 0 h 2"/>
                <a:gd name="T12" fmla="*/ 8 w 10"/>
                <a:gd name="T13" fmla="*/ 1 h 2"/>
                <a:gd name="T14" fmla="*/ 10 w 10"/>
                <a:gd name="T15" fmla="*/ 1 h 2"/>
                <a:gd name="T16" fmla="*/ 8 w 10"/>
                <a:gd name="T17" fmla="*/ 2 h 2"/>
                <a:gd name="T18" fmla="*/ 6 w 10"/>
                <a:gd name="T19" fmla="*/ 1 h 2"/>
                <a:gd name="T20" fmla="*/ 4 w 10"/>
                <a:gd name="T2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2">
                  <a:moveTo>
                    <a:pt x="4" y="1"/>
                  </a:moveTo>
                  <a:cubicBezTo>
                    <a:pt x="4" y="0"/>
                    <a:pt x="3" y="1"/>
                    <a:pt x="2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1"/>
                    <a:pt x="6" y="0"/>
                    <a:pt x="6" y="0"/>
                  </a:cubicBezTo>
                  <a:cubicBezTo>
                    <a:pt x="7" y="0"/>
                    <a:pt x="7" y="0"/>
                    <a:pt x="8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7" y="2"/>
                    <a:pt x="6" y="1"/>
                    <a:pt x="6" y="1"/>
                  </a:cubicBezTo>
                  <a:cubicBezTo>
                    <a:pt x="5" y="1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234"/>
            <p:cNvSpPr>
              <a:spLocks/>
            </p:cNvSpPr>
            <p:nvPr/>
          </p:nvSpPr>
          <p:spPr bwMode="auto">
            <a:xfrm>
              <a:off x="2687393" y="5797481"/>
              <a:ext cx="14810" cy="1481"/>
            </a:xfrm>
            <a:custGeom>
              <a:avLst/>
              <a:gdLst>
                <a:gd name="T0" fmla="*/ 4 w 10"/>
                <a:gd name="T1" fmla="*/ 1 h 2"/>
                <a:gd name="T2" fmla="*/ 6 w 10"/>
                <a:gd name="T3" fmla="*/ 1 h 2"/>
                <a:gd name="T4" fmla="*/ 8 w 10"/>
                <a:gd name="T5" fmla="*/ 1 h 2"/>
                <a:gd name="T6" fmla="*/ 10 w 10"/>
                <a:gd name="T7" fmla="*/ 1 h 2"/>
                <a:gd name="T8" fmla="*/ 8 w 10"/>
                <a:gd name="T9" fmla="*/ 2 h 2"/>
                <a:gd name="T10" fmla="*/ 6 w 10"/>
                <a:gd name="T11" fmla="*/ 1 h 2"/>
                <a:gd name="T12" fmla="*/ 4 w 10"/>
                <a:gd name="T13" fmla="*/ 2 h 2"/>
                <a:gd name="T14" fmla="*/ 2 w 10"/>
                <a:gd name="T15" fmla="*/ 2 h 2"/>
                <a:gd name="T16" fmla="*/ 0 w 10"/>
                <a:gd name="T17" fmla="*/ 2 h 2"/>
                <a:gd name="T18" fmla="*/ 2 w 10"/>
                <a:gd name="T19" fmla="*/ 1 h 2"/>
                <a:gd name="T20" fmla="*/ 4 w 10"/>
                <a:gd name="T21" fmla="*/ 1 h 2"/>
                <a:gd name="T22" fmla="*/ 3 w 10"/>
                <a:gd name="T23" fmla="*/ 0 h 2"/>
                <a:gd name="T24" fmla="*/ 4 w 10"/>
                <a:gd name="T25" fmla="*/ 0 h 2"/>
                <a:gd name="T26" fmla="*/ 6 w 10"/>
                <a:gd name="T27" fmla="*/ 0 h 2"/>
                <a:gd name="T28" fmla="*/ 4 w 10"/>
                <a:gd name="T2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" h="2">
                  <a:moveTo>
                    <a:pt x="4" y="1"/>
                  </a:moveTo>
                  <a:cubicBezTo>
                    <a:pt x="5" y="1"/>
                    <a:pt x="5" y="1"/>
                    <a:pt x="6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7" y="2"/>
                    <a:pt x="7" y="1"/>
                    <a:pt x="6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2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6" y="0"/>
                    <a:pt x="6" y="0"/>
                    <a:pt x="6" y="0"/>
                  </a:cubicBezTo>
                  <a:lnTo>
                    <a:pt x="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235"/>
            <p:cNvSpPr>
              <a:spLocks/>
            </p:cNvSpPr>
            <p:nvPr/>
          </p:nvSpPr>
          <p:spPr bwMode="auto">
            <a:xfrm>
              <a:off x="2789579" y="5797481"/>
              <a:ext cx="4443" cy="2962"/>
            </a:xfrm>
            <a:custGeom>
              <a:avLst/>
              <a:gdLst>
                <a:gd name="T0" fmla="*/ 1 w 3"/>
                <a:gd name="T1" fmla="*/ 2 h 2"/>
                <a:gd name="T2" fmla="*/ 0 w 3"/>
                <a:gd name="T3" fmla="*/ 1 h 2"/>
                <a:gd name="T4" fmla="*/ 2 w 3"/>
                <a:gd name="T5" fmla="*/ 1 h 2"/>
                <a:gd name="T6" fmla="*/ 0 w 3"/>
                <a:gd name="T7" fmla="*/ 1 h 2"/>
                <a:gd name="T8" fmla="*/ 2 w 3"/>
                <a:gd name="T9" fmla="*/ 1 h 2"/>
                <a:gd name="T10" fmla="*/ 0 w 3"/>
                <a:gd name="T11" fmla="*/ 0 h 2"/>
                <a:gd name="T12" fmla="*/ 2 w 3"/>
                <a:gd name="T13" fmla="*/ 0 h 2"/>
                <a:gd name="T14" fmla="*/ 3 w 3"/>
                <a:gd name="T15" fmla="*/ 0 h 2"/>
                <a:gd name="T16" fmla="*/ 2 w 3"/>
                <a:gd name="T17" fmla="*/ 1 h 2"/>
                <a:gd name="T18" fmla="*/ 3 w 3"/>
                <a:gd name="T19" fmla="*/ 1 h 2"/>
                <a:gd name="T20" fmla="*/ 2 w 3"/>
                <a:gd name="T21" fmla="*/ 1 h 2"/>
                <a:gd name="T22" fmla="*/ 2 w 3"/>
                <a:gd name="T23" fmla="*/ 1 h 2"/>
                <a:gd name="T24" fmla="*/ 1 w 3"/>
                <a:gd name="T2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0" y="1"/>
                  </a:lnTo>
                  <a:lnTo>
                    <a:pt x="2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236"/>
            <p:cNvSpPr>
              <a:spLocks/>
            </p:cNvSpPr>
            <p:nvPr/>
          </p:nvSpPr>
          <p:spPr bwMode="auto">
            <a:xfrm>
              <a:off x="2814756" y="5794519"/>
              <a:ext cx="11848" cy="4442"/>
            </a:xfrm>
            <a:custGeom>
              <a:avLst/>
              <a:gdLst>
                <a:gd name="T0" fmla="*/ 7 w 9"/>
                <a:gd name="T1" fmla="*/ 3 h 3"/>
                <a:gd name="T2" fmla="*/ 5 w 9"/>
                <a:gd name="T3" fmla="*/ 3 h 3"/>
                <a:gd name="T4" fmla="*/ 4 w 9"/>
                <a:gd name="T5" fmla="*/ 2 h 3"/>
                <a:gd name="T6" fmla="*/ 5 w 9"/>
                <a:gd name="T7" fmla="*/ 2 h 3"/>
                <a:gd name="T8" fmla="*/ 4 w 9"/>
                <a:gd name="T9" fmla="*/ 1 h 3"/>
                <a:gd name="T10" fmla="*/ 2 w 9"/>
                <a:gd name="T11" fmla="*/ 2 h 3"/>
                <a:gd name="T12" fmla="*/ 0 w 9"/>
                <a:gd name="T13" fmla="*/ 1 h 3"/>
                <a:gd name="T14" fmla="*/ 2 w 9"/>
                <a:gd name="T15" fmla="*/ 1 h 3"/>
                <a:gd name="T16" fmla="*/ 4 w 9"/>
                <a:gd name="T17" fmla="*/ 1 h 3"/>
                <a:gd name="T18" fmla="*/ 6 w 9"/>
                <a:gd name="T19" fmla="*/ 1 h 3"/>
                <a:gd name="T20" fmla="*/ 8 w 9"/>
                <a:gd name="T21" fmla="*/ 0 h 3"/>
                <a:gd name="T22" fmla="*/ 9 w 9"/>
                <a:gd name="T23" fmla="*/ 1 h 3"/>
                <a:gd name="T24" fmla="*/ 7 w 9"/>
                <a:gd name="T25" fmla="*/ 1 h 3"/>
                <a:gd name="T26" fmla="*/ 5 w 9"/>
                <a:gd name="T27" fmla="*/ 2 h 3"/>
                <a:gd name="T28" fmla="*/ 7 w 9"/>
                <a:gd name="T2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" h="3">
                  <a:moveTo>
                    <a:pt x="7" y="3"/>
                  </a:moveTo>
                  <a:cubicBezTo>
                    <a:pt x="7" y="3"/>
                    <a:pt x="6" y="3"/>
                    <a:pt x="5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4" y="1"/>
                    <a:pt x="4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3" y="1"/>
                    <a:pt x="4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7" y="0"/>
                    <a:pt x="8" y="0"/>
                  </a:cubicBezTo>
                  <a:cubicBezTo>
                    <a:pt x="8" y="0"/>
                    <a:pt x="9" y="1"/>
                    <a:pt x="9" y="1"/>
                  </a:cubicBezTo>
                  <a:cubicBezTo>
                    <a:pt x="9" y="1"/>
                    <a:pt x="8" y="1"/>
                    <a:pt x="7" y="1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7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237"/>
            <p:cNvSpPr>
              <a:spLocks/>
            </p:cNvSpPr>
            <p:nvPr/>
          </p:nvSpPr>
          <p:spPr bwMode="auto">
            <a:xfrm>
              <a:off x="2871033" y="5798961"/>
              <a:ext cx="31101" cy="2962"/>
            </a:xfrm>
            <a:custGeom>
              <a:avLst/>
              <a:gdLst>
                <a:gd name="T0" fmla="*/ 5 w 23"/>
                <a:gd name="T1" fmla="*/ 2 h 3"/>
                <a:gd name="T2" fmla="*/ 7 w 23"/>
                <a:gd name="T3" fmla="*/ 1 h 3"/>
                <a:gd name="T4" fmla="*/ 6 w 23"/>
                <a:gd name="T5" fmla="*/ 1 h 3"/>
                <a:gd name="T6" fmla="*/ 4 w 23"/>
                <a:gd name="T7" fmla="*/ 0 h 3"/>
                <a:gd name="T8" fmla="*/ 6 w 23"/>
                <a:gd name="T9" fmla="*/ 0 h 3"/>
                <a:gd name="T10" fmla="*/ 8 w 23"/>
                <a:gd name="T11" fmla="*/ 0 h 3"/>
                <a:gd name="T12" fmla="*/ 10 w 23"/>
                <a:gd name="T13" fmla="*/ 0 h 3"/>
                <a:gd name="T14" fmla="*/ 11 w 23"/>
                <a:gd name="T15" fmla="*/ 0 h 3"/>
                <a:gd name="T16" fmla="*/ 13 w 23"/>
                <a:gd name="T17" fmla="*/ 0 h 3"/>
                <a:gd name="T18" fmla="*/ 15 w 23"/>
                <a:gd name="T19" fmla="*/ 0 h 3"/>
                <a:gd name="T20" fmla="*/ 17 w 23"/>
                <a:gd name="T21" fmla="*/ 0 h 3"/>
                <a:gd name="T22" fmla="*/ 19 w 23"/>
                <a:gd name="T23" fmla="*/ 0 h 3"/>
                <a:gd name="T24" fmla="*/ 21 w 23"/>
                <a:gd name="T25" fmla="*/ 0 h 3"/>
                <a:gd name="T26" fmla="*/ 23 w 23"/>
                <a:gd name="T27" fmla="*/ 0 h 3"/>
                <a:gd name="T28" fmla="*/ 21 w 23"/>
                <a:gd name="T29" fmla="*/ 1 h 3"/>
                <a:gd name="T30" fmla="*/ 17 w 23"/>
                <a:gd name="T31" fmla="*/ 2 h 3"/>
                <a:gd name="T32" fmla="*/ 15 w 23"/>
                <a:gd name="T33" fmla="*/ 1 h 3"/>
                <a:gd name="T34" fmla="*/ 17 w 23"/>
                <a:gd name="T35" fmla="*/ 1 h 3"/>
                <a:gd name="T36" fmla="*/ 15 w 23"/>
                <a:gd name="T37" fmla="*/ 0 h 3"/>
                <a:gd name="T38" fmla="*/ 13 w 23"/>
                <a:gd name="T39" fmla="*/ 1 h 3"/>
                <a:gd name="T40" fmla="*/ 11 w 23"/>
                <a:gd name="T41" fmla="*/ 0 h 3"/>
                <a:gd name="T42" fmla="*/ 9 w 23"/>
                <a:gd name="T43" fmla="*/ 1 h 3"/>
                <a:gd name="T44" fmla="*/ 7 w 23"/>
                <a:gd name="T45" fmla="*/ 1 h 3"/>
                <a:gd name="T46" fmla="*/ 9 w 23"/>
                <a:gd name="T47" fmla="*/ 2 h 3"/>
                <a:gd name="T48" fmla="*/ 7 w 23"/>
                <a:gd name="T49" fmla="*/ 2 h 3"/>
                <a:gd name="T50" fmla="*/ 5 w 23"/>
                <a:gd name="T51" fmla="*/ 2 h 3"/>
                <a:gd name="T52" fmla="*/ 3 w 23"/>
                <a:gd name="T53" fmla="*/ 2 h 3"/>
                <a:gd name="T54" fmla="*/ 1 w 23"/>
                <a:gd name="T55" fmla="*/ 3 h 3"/>
                <a:gd name="T56" fmla="*/ 0 w 23"/>
                <a:gd name="T57" fmla="*/ 2 h 3"/>
                <a:gd name="T58" fmla="*/ 2 w 23"/>
                <a:gd name="T59" fmla="*/ 2 h 3"/>
                <a:gd name="T60" fmla="*/ 4 w 23"/>
                <a:gd name="T61" fmla="*/ 1 h 3"/>
                <a:gd name="T62" fmla="*/ 5 w 23"/>
                <a:gd name="T6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3" h="3">
                  <a:moveTo>
                    <a:pt x="5" y="2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8" y="0"/>
                    <a:pt x="9" y="0"/>
                    <a:pt x="10" y="0"/>
                  </a:cubicBezTo>
                  <a:cubicBezTo>
                    <a:pt x="10" y="0"/>
                    <a:pt x="11" y="0"/>
                    <a:pt x="11" y="0"/>
                  </a:cubicBezTo>
                  <a:cubicBezTo>
                    <a:pt x="12" y="0"/>
                    <a:pt x="13" y="0"/>
                    <a:pt x="13" y="0"/>
                  </a:cubicBezTo>
                  <a:cubicBezTo>
                    <a:pt x="14" y="0"/>
                    <a:pt x="14" y="0"/>
                    <a:pt x="15" y="0"/>
                  </a:cubicBezTo>
                  <a:cubicBezTo>
                    <a:pt x="16" y="0"/>
                    <a:pt x="16" y="0"/>
                    <a:pt x="17" y="0"/>
                  </a:cubicBezTo>
                  <a:cubicBezTo>
                    <a:pt x="18" y="0"/>
                    <a:pt x="18" y="0"/>
                    <a:pt x="19" y="0"/>
                  </a:cubicBezTo>
                  <a:cubicBezTo>
                    <a:pt x="19" y="0"/>
                    <a:pt x="20" y="0"/>
                    <a:pt x="21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19" y="1"/>
                    <a:pt x="18" y="2"/>
                    <a:pt x="17" y="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4" y="1"/>
                    <a:pt x="13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0" y="1"/>
                    <a:pt x="9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6" y="2"/>
                    <a:pt x="5" y="2"/>
                  </a:cubicBezTo>
                  <a:cubicBezTo>
                    <a:pt x="5" y="2"/>
                    <a:pt x="4" y="2"/>
                    <a:pt x="3" y="2"/>
                  </a:cubicBezTo>
                  <a:cubicBezTo>
                    <a:pt x="3" y="2"/>
                    <a:pt x="2" y="3"/>
                    <a:pt x="1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3" y="1"/>
                    <a:pt x="4" y="1"/>
                  </a:cubicBezTo>
                  <a:cubicBezTo>
                    <a:pt x="4" y="1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238"/>
            <p:cNvSpPr>
              <a:spLocks/>
            </p:cNvSpPr>
            <p:nvPr/>
          </p:nvSpPr>
          <p:spPr bwMode="auto">
            <a:xfrm>
              <a:off x="3068001" y="5798961"/>
              <a:ext cx="10367" cy="4442"/>
            </a:xfrm>
            <a:custGeom>
              <a:avLst/>
              <a:gdLst>
                <a:gd name="T0" fmla="*/ 4 w 8"/>
                <a:gd name="T1" fmla="*/ 4 h 4"/>
                <a:gd name="T2" fmla="*/ 2 w 8"/>
                <a:gd name="T3" fmla="*/ 3 h 4"/>
                <a:gd name="T4" fmla="*/ 0 w 8"/>
                <a:gd name="T5" fmla="*/ 3 h 4"/>
                <a:gd name="T6" fmla="*/ 2 w 8"/>
                <a:gd name="T7" fmla="*/ 2 h 4"/>
                <a:gd name="T8" fmla="*/ 4 w 8"/>
                <a:gd name="T9" fmla="*/ 2 h 4"/>
                <a:gd name="T10" fmla="*/ 3 w 8"/>
                <a:gd name="T11" fmla="*/ 1 h 4"/>
                <a:gd name="T12" fmla="*/ 5 w 8"/>
                <a:gd name="T13" fmla="*/ 0 h 4"/>
                <a:gd name="T14" fmla="*/ 6 w 8"/>
                <a:gd name="T15" fmla="*/ 1 h 4"/>
                <a:gd name="T16" fmla="*/ 4 w 8"/>
                <a:gd name="T17" fmla="*/ 2 h 4"/>
                <a:gd name="T18" fmla="*/ 6 w 8"/>
                <a:gd name="T19" fmla="*/ 2 h 4"/>
                <a:gd name="T20" fmla="*/ 8 w 8"/>
                <a:gd name="T21" fmla="*/ 3 h 4"/>
                <a:gd name="T22" fmla="*/ 6 w 8"/>
                <a:gd name="T23" fmla="*/ 3 h 4"/>
                <a:gd name="T24" fmla="*/ 4 w 8"/>
                <a:gd name="T2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4">
                  <a:moveTo>
                    <a:pt x="4" y="4"/>
                  </a:moveTo>
                  <a:cubicBezTo>
                    <a:pt x="3" y="3"/>
                    <a:pt x="3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4" y="1"/>
                    <a:pt x="5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6" y="2"/>
                    <a:pt x="6" y="2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5" y="4"/>
                    <a:pt x="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239"/>
            <p:cNvSpPr>
              <a:spLocks/>
            </p:cNvSpPr>
            <p:nvPr/>
          </p:nvSpPr>
          <p:spPr bwMode="auto">
            <a:xfrm>
              <a:off x="3109468" y="5798961"/>
              <a:ext cx="20734" cy="1481"/>
            </a:xfrm>
            <a:custGeom>
              <a:avLst/>
              <a:gdLst>
                <a:gd name="T0" fmla="*/ 2 w 15"/>
                <a:gd name="T1" fmla="*/ 0 h 2"/>
                <a:gd name="T2" fmla="*/ 4 w 15"/>
                <a:gd name="T3" fmla="*/ 0 h 2"/>
                <a:gd name="T4" fmla="*/ 6 w 15"/>
                <a:gd name="T5" fmla="*/ 0 h 2"/>
                <a:gd name="T6" fmla="*/ 7 w 15"/>
                <a:gd name="T7" fmla="*/ 1 h 2"/>
                <a:gd name="T8" fmla="*/ 9 w 15"/>
                <a:gd name="T9" fmla="*/ 0 h 2"/>
                <a:gd name="T10" fmla="*/ 11 w 15"/>
                <a:gd name="T11" fmla="*/ 1 h 2"/>
                <a:gd name="T12" fmla="*/ 13 w 15"/>
                <a:gd name="T13" fmla="*/ 0 h 2"/>
                <a:gd name="T14" fmla="*/ 15 w 15"/>
                <a:gd name="T15" fmla="*/ 1 h 2"/>
                <a:gd name="T16" fmla="*/ 13 w 15"/>
                <a:gd name="T17" fmla="*/ 2 h 2"/>
                <a:gd name="T18" fmla="*/ 11 w 15"/>
                <a:gd name="T19" fmla="*/ 1 h 2"/>
                <a:gd name="T20" fmla="*/ 9 w 15"/>
                <a:gd name="T21" fmla="*/ 1 h 2"/>
                <a:gd name="T22" fmla="*/ 7 w 15"/>
                <a:gd name="T23" fmla="*/ 1 h 2"/>
                <a:gd name="T24" fmla="*/ 5 w 15"/>
                <a:gd name="T25" fmla="*/ 1 h 2"/>
                <a:gd name="T26" fmla="*/ 4 w 15"/>
                <a:gd name="T27" fmla="*/ 1 h 2"/>
                <a:gd name="T28" fmla="*/ 2 w 15"/>
                <a:gd name="T29" fmla="*/ 1 h 2"/>
                <a:gd name="T30" fmla="*/ 0 w 15"/>
                <a:gd name="T31" fmla="*/ 1 h 2"/>
                <a:gd name="T32" fmla="*/ 2 w 15"/>
                <a:gd name="T3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">
                  <a:moveTo>
                    <a:pt x="2" y="0"/>
                  </a:moveTo>
                  <a:cubicBezTo>
                    <a:pt x="2" y="0"/>
                    <a:pt x="3" y="0"/>
                    <a:pt x="4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6" y="0"/>
                    <a:pt x="7" y="1"/>
                    <a:pt x="7" y="1"/>
                  </a:cubicBezTo>
                  <a:cubicBezTo>
                    <a:pt x="8" y="1"/>
                    <a:pt x="9" y="0"/>
                    <a:pt x="9" y="0"/>
                  </a:cubicBezTo>
                  <a:cubicBezTo>
                    <a:pt x="10" y="0"/>
                    <a:pt x="10" y="1"/>
                    <a:pt x="11" y="1"/>
                  </a:cubicBezTo>
                  <a:cubicBezTo>
                    <a:pt x="12" y="1"/>
                    <a:pt x="12" y="0"/>
                    <a:pt x="13" y="0"/>
                  </a:cubicBezTo>
                  <a:cubicBezTo>
                    <a:pt x="14" y="0"/>
                    <a:pt x="14" y="1"/>
                    <a:pt x="15" y="1"/>
                  </a:cubicBezTo>
                  <a:cubicBezTo>
                    <a:pt x="14" y="1"/>
                    <a:pt x="13" y="2"/>
                    <a:pt x="13" y="2"/>
                  </a:cubicBezTo>
                  <a:cubicBezTo>
                    <a:pt x="12" y="1"/>
                    <a:pt x="12" y="1"/>
                    <a:pt x="11" y="1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1"/>
                    <a:pt x="8" y="1"/>
                    <a:pt x="7" y="1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240"/>
            <p:cNvSpPr>
              <a:spLocks/>
            </p:cNvSpPr>
            <p:nvPr/>
          </p:nvSpPr>
          <p:spPr bwMode="auto">
            <a:xfrm>
              <a:off x="3127240" y="5798961"/>
              <a:ext cx="17772" cy="2962"/>
            </a:xfrm>
            <a:custGeom>
              <a:avLst/>
              <a:gdLst>
                <a:gd name="T0" fmla="*/ 0 w 13"/>
                <a:gd name="T1" fmla="*/ 3 h 3"/>
                <a:gd name="T2" fmla="*/ 2 w 13"/>
                <a:gd name="T3" fmla="*/ 2 h 3"/>
                <a:gd name="T4" fmla="*/ 4 w 13"/>
                <a:gd name="T5" fmla="*/ 2 h 3"/>
                <a:gd name="T6" fmla="*/ 6 w 13"/>
                <a:gd name="T7" fmla="*/ 1 h 3"/>
                <a:gd name="T8" fmla="*/ 8 w 13"/>
                <a:gd name="T9" fmla="*/ 1 h 3"/>
                <a:gd name="T10" fmla="*/ 9 w 13"/>
                <a:gd name="T11" fmla="*/ 1 h 3"/>
                <a:gd name="T12" fmla="*/ 11 w 13"/>
                <a:gd name="T13" fmla="*/ 1 h 3"/>
                <a:gd name="T14" fmla="*/ 13 w 13"/>
                <a:gd name="T15" fmla="*/ 1 h 3"/>
                <a:gd name="T16" fmla="*/ 11 w 13"/>
                <a:gd name="T17" fmla="*/ 2 h 3"/>
                <a:gd name="T18" fmla="*/ 13 w 13"/>
                <a:gd name="T19" fmla="*/ 2 h 3"/>
                <a:gd name="T20" fmla="*/ 11 w 13"/>
                <a:gd name="T21" fmla="*/ 3 h 3"/>
                <a:gd name="T22" fmla="*/ 9 w 13"/>
                <a:gd name="T23" fmla="*/ 3 h 3"/>
                <a:gd name="T24" fmla="*/ 7 w 13"/>
                <a:gd name="T25" fmla="*/ 3 h 3"/>
                <a:gd name="T26" fmla="*/ 9 w 13"/>
                <a:gd name="T27" fmla="*/ 2 h 3"/>
                <a:gd name="T28" fmla="*/ 11 w 13"/>
                <a:gd name="T29" fmla="*/ 2 h 3"/>
                <a:gd name="T30" fmla="*/ 9 w 13"/>
                <a:gd name="T31" fmla="*/ 1 h 3"/>
                <a:gd name="T32" fmla="*/ 5 w 13"/>
                <a:gd name="T33" fmla="*/ 2 h 3"/>
                <a:gd name="T34" fmla="*/ 3 w 13"/>
                <a:gd name="T35" fmla="*/ 3 h 3"/>
                <a:gd name="T36" fmla="*/ 1 w 13"/>
                <a:gd name="T37" fmla="*/ 3 h 3"/>
                <a:gd name="T38" fmla="*/ 0 w 13"/>
                <a:gd name="T3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3">
                  <a:moveTo>
                    <a:pt x="0" y="3"/>
                  </a:moveTo>
                  <a:cubicBezTo>
                    <a:pt x="0" y="2"/>
                    <a:pt x="1" y="2"/>
                    <a:pt x="2" y="2"/>
                  </a:cubicBezTo>
                  <a:cubicBezTo>
                    <a:pt x="2" y="2"/>
                    <a:pt x="3" y="2"/>
                    <a:pt x="4" y="2"/>
                  </a:cubicBezTo>
                  <a:cubicBezTo>
                    <a:pt x="4" y="1"/>
                    <a:pt x="5" y="1"/>
                    <a:pt x="6" y="1"/>
                  </a:cubicBezTo>
                  <a:cubicBezTo>
                    <a:pt x="6" y="1"/>
                    <a:pt x="7" y="1"/>
                    <a:pt x="8" y="1"/>
                  </a:cubicBezTo>
                  <a:cubicBezTo>
                    <a:pt x="8" y="0"/>
                    <a:pt x="9" y="1"/>
                    <a:pt x="9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1" y="3"/>
                    <a:pt x="11" y="3"/>
                  </a:cubicBezTo>
                  <a:cubicBezTo>
                    <a:pt x="10" y="3"/>
                    <a:pt x="10" y="3"/>
                    <a:pt x="9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0" y="2"/>
                    <a:pt x="11" y="2"/>
                    <a:pt x="11" y="2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8" y="1"/>
                    <a:pt x="7" y="2"/>
                    <a:pt x="5" y="2"/>
                  </a:cubicBezTo>
                  <a:cubicBezTo>
                    <a:pt x="5" y="2"/>
                    <a:pt x="4" y="2"/>
                    <a:pt x="3" y="3"/>
                  </a:cubicBezTo>
                  <a:cubicBezTo>
                    <a:pt x="3" y="3"/>
                    <a:pt x="2" y="3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241"/>
            <p:cNvSpPr>
              <a:spLocks/>
            </p:cNvSpPr>
            <p:nvPr/>
          </p:nvSpPr>
          <p:spPr bwMode="auto">
            <a:xfrm>
              <a:off x="3153897" y="5798961"/>
              <a:ext cx="11848" cy="2962"/>
            </a:xfrm>
            <a:custGeom>
              <a:avLst/>
              <a:gdLst>
                <a:gd name="T0" fmla="*/ 5 w 9"/>
                <a:gd name="T1" fmla="*/ 1 h 2"/>
                <a:gd name="T2" fmla="*/ 3 w 9"/>
                <a:gd name="T3" fmla="*/ 2 h 2"/>
                <a:gd name="T4" fmla="*/ 1 w 9"/>
                <a:gd name="T5" fmla="*/ 1 h 2"/>
                <a:gd name="T6" fmla="*/ 0 w 9"/>
                <a:gd name="T7" fmla="*/ 1 h 2"/>
                <a:gd name="T8" fmla="*/ 2 w 9"/>
                <a:gd name="T9" fmla="*/ 0 h 2"/>
                <a:gd name="T10" fmla="*/ 3 w 9"/>
                <a:gd name="T11" fmla="*/ 1 h 2"/>
                <a:gd name="T12" fmla="*/ 5 w 9"/>
                <a:gd name="T13" fmla="*/ 1 h 2"/>
                <a:gd name="T14" fmla="*/ 7 w 9"/>
                <a:gd name="T15" fmla="*/ 1 h 2"/>
                <a:gd name="T16" fmla="*/ 9 w 9"/>
                <a:gd name="T17" fmla="*/ 1 h 2"/>
                <a:gd name="T18" fmla="*/ 7 w 9"/>
                <a:gd name="T19" fmla="*/ 2 h 2"/>
                <a:gd name="T20" fmla="*/ 5 w 9"/>
                <a:gd name="T2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2">
                  <a:moveTo>
                    <a:pt x="5" y="1"/>
                  </a:moveTo>
                  <a:cubicBezTo>
                    <a:pt x="5" y="1"/>
                    <a:pt x="4" y="2"/>
                    <a:pt x="3" y="2"/>
                  </a:cubicBezTo>
                  <a:cubicBezTo>
                    <a:pt x="3" y="2"/>
                    <a:pt x="2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1"/>
                    <a:pt x="3" y="1"/>
                  </a:cubicBezTo>
                  <a:cubicBezTo>
                    <a:pt x="4" y="1"/>
                    <a:pt x="5" y="1"/>
                    <a:pt x="5" y="1"/>
                  </a:cubicBezTo>
                  <a:cubicBezTo>
                    <a:pt x="6" y="1"/>
                    <a:pt x="7" y="1"/>
                    <a:pt x="7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2"/>
                    <a:pt x="6" y="1"/>
                    <a:pt x="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242"/>
            <p:cNvSpPr>
              <a:spLocks/>
            </p:cNvSpPr>
            <p:nvPr/>
          </p:nvSpPr>
          <p:spPr bwMode="auto">
            <a:xfrm>
              <a:off x="3179074" y="5798961"/>
              <a:ext cx="13329" cy="4442"/>
            </a:xfrm>
            <a:custGeom>
              <a:avLst/>
              <a:gdLst>
                <a:gd name="T0" fmla="*/ 1 w 9"/>
                <a:gd name="T1" fmla="*/ 2 h 4"/>
                <a:gd name="T2" fmla="*/ 0 w 9"/>
                <a:gd name="T3" fmla="*/ 1 h 4"/>
                <a:gd name="T4" fmla="*/ 2 w 9"/>
                <a:gd name="T5" fmla="*/ 0 h 4"/>
                <a:gd name="T6" fmla="*/ 3 w 9"/>
                <a:gd name="T7" fmla="*/ 1 h 4"/>
                <a:gd name="T8" fmla="*/ 5 w 9"/>
                <a:gd name="T9" fmla="*/ 0 h 4"/>
                <a:gd name="T10" fmla="*/ 7 w 9"/>
                <a:gd name="T11" fmla="*/ 0 h 4"/>
                <a:gd name="T12" fmla="*/ 9 w 9"/>
                <a:gd name="T13" fmla="*/ 1 h 4"/>
                <a:gd name="T14" fmla="*/ 7 w 9"/>
                <a:gd name="T15" fmla="*/ 1 h 4"/>
                <a:gd name="T16" fmla="*/ 5 w 9"/>
                <a:gd name="T17" fmla="*/ 2 h 4"/>
                <a:gd name="T18" fmla="*/ 7 w 9"/>
                <a:gd name="T19" fmla="*/ 2 h 4"/>
                <a:gd name="T20" fmla="*/ 5 w 9"/>
                <a:gd name="T21" fmla="*/ 3 h 4"/>
                <a:gd name="T22" fmla="*/ 7 w 9"/>
                <a:gd name="T23" fmla="*/ 3 h 4"/>
                <a:gd name="T24" fmla="*/ 5 w 9"/>
                <a:gd name="T25" fmla="*/ 4 h 4"/>
                <a:gd name="T26" fmla="*/ 3 w 9"/>
                <a:gd name="T27" fmla="*/ 3 h 4"/>
                <a:gd name="T28" fmla="*/ 5 w 9"/>
                <a:gd name="T29" fmla="*/ 3 h 4"/>
                <a:gd name="T30" fmla="*/ 3 w 9"/>
                <a:gd name="T31" fmla="*/ 2 h 4"/>
                <a:gd name="T32" fmla="*/ 5 w 9"/>
                <a:gd name="T33" fmla="*/ 2 h 4"/>
                <a:gd name="T34" fmla="*/ 3 w 9"/>
                <a:gd name="T35" fmla="*/ 1 h 4"/>
                <a:gd name="T36" fmla="*/ 1 w 9"/>
                <a:gd name="T3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" h="4">
                  <a:moveTo>
                    <a:pt x="1" y="2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1"/>
                    <a:pt x="5" y="1"/>
                    <a:pt x="5" y="0"/>
                  </a:cubicBezTo>
                  <a:cubicBezTo>
                    <a:pt x="6" y="0"/>
                    <a:pt x="7" y="0"/>
                    <a:pt x="7" y="0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1"/>
                    <a:pt x="1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243"/>
            <p:cNvSpPr>
              <a:spLocks/>
            </p:cNvSpPr>
            <p:nvPr/>
          </p:nvSpPr>
          <p:spPr bwMode="auto">
            <a:xfrm>
              <a:off x="3219060" y="5803405"/>
              <a:ext cx="17772" cy="2962"/>
            </a:xfrm>
            <a:custGeom>
              <a:avLst/>
              <a:gdLst>
                <a:gd name="T0" fmla="*/ 2 w 13"/>
                <a:gd name="T1" fmla="*/ 2 h 2"/>
                <a:gd name="T2" fmla="*/ 0 w 13"/>
                <a:gd name="T3" fmla="*/ 2 h 2"/>
                <a:gd name="T4" fmla="*/ 2 w 13"/>
                <a:gd name="T5" fmla="*/ 1 h 2"/>
                <a:gd name="T6" fmla="*/ 4 w 13"/>
                <a:gd name="T7" fmla="*/ 2 h 2"/>
                <a:gd name="T8" fmla="*/ 6 w 13"/>
                <a:gd name="T9" fmla="*/ 1 h 2"/>
                <a:gd name="T10" fmla="*/ 8 w 13"/>
                <a:gd name="T11" fmla="*/ 1 h 2"/>
                <a:gd name="T12" fmla="*/ 10 w 13"/>
                <a:gd name="T13" fmla="*/ 0 h 2"/>
                <a:gd name="T14" fmla="*/ 13 w 13"/>
                <a:gd name="T15" fmla="*/ 1 h 2"/>
                <a:gd name="T16" fmla="*/ 11 w 13"/>
                <a:gd name="T17" fmla="*/ 2 h 2"/>
                <a:gd name="T18" fmla="*/ 9 w 13"/>
                <a:gd name="T19" fmla="*/ 2 h 2"/>
                <a:gd name="T20" fmla="*/ 7 w 13"/>
                <a:gd name="T21" fmla="*/ 2 h 2"/>
                <a:gd name="T22" fmla="*/ 5 w 13"/>
                <a:gd name="T23" fmla="*/ 2 h 2"/>
                <a:gd name="T24" fmla="*/ 4 w 13"/>
                <a:gd name="T25" fmla="*/ 2 h 2"/>
                <a:gd name="T26" fmla="*/ 2 w 13"/>
                <a:gd name="T2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" h="2">
                  <a:moveTo>
                    <a:pt x="2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5" y="1"/>
                    <a:pt x="6" y="1"/>
                  </a:cubicBezTo>
                  <a:cubicBezTo>
                    <a:pt x="6" y="1"/>
                    <a:pt x="7" y="1"/>
                    <a:pt x="8" y="1"/>
                  </a:cubicBezTo>
                  <a:cubicBezTo>
                    <a:pt x="8" y="1"/>
                    <a:pt x="9" y="0"/>
                    <a:pt x="10" y="0"/>
                  </a:cubicBezTo>
                  <a:cubicBezTo>
                    <a:pt x="11" y="1"/>
                    <a:pt x="12" y="1"/>
                    <a:pt x="13" y="1"/>
                  </a:cubicBezTo>
                  <a:cubicBezTo>
                    <a:pt x="12" y="2"/>
                    <a:pt x="12" y="2"/>
                    <a:pt x="11" y="2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9" y="2"/>
                    <a:pt x="8" y="2"/>
                    <a:pt x="7" y="2"/>
                  </a:cubicBezTo>
                  <a:cubicBezTo>
                    <a:pt x="7" y="2"/>
                    <a:pt x="6" y="2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3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244"/>
            <p:cNvSpPr>
              <a:spLocks/>
            </p:cNvSpPr>
            <p:nvPr/>
          </p:nvSpPr>
          <p:spPr bwMode="auto">
            <a:xfrm>
              <a:off x="3214617" y="5798961"/>
              <a:ext cx="16291" cy="2962"/>
            </a:xfrm>
            <a:custGeom>
              <a:avLst/>
              <a:gdLst>
                <a:gd name="T0" fmla="*/ 7 w 11"/>
                <a:gd name="T1" fmla="*/ 0 h 2"/>
                <a:gd name="T2" fmla="*/ 5 w 11"/>
                <a:gd name="T3" fmla="*/ 1 h 2"/>
                <a:gd name="T4" fmla="*/ 3 w 11"/>
                <a:gd name="T5" fmla="*/ 1 h 2"/>
                <a:gd name="T6" fmla="*/ 1 w 11"/>
                <a:gd name="T7" fmla="*/ 2 h 2"/>
                <a:gd name="T8" fmla="*/ 0 w 11"/>
                <a:gd name="T9" fmla="*/ 1 h 2"/>
                <a:gd name="T10" fmla="*/ 2 w 11"/>
                <a:gd name="T11" fmla="*/ 1 h 2"/>
                <a:gd name="T12" fmla="*/ 4 w 11"/>
                <a:gd name="T13" fmla="*/ 0 h 2"/>
                <a:gd name="T14" fmla="*/ 6 w 11"/>
                <a:gd name="T15" fmla="*/ 0 h 2"/>
                <a:gd name="T16" fmla="*/ 7 w 11"/>
                <a:gd name="T17" fmla="*/ 0 h 2"/>
                <a:gd name="T18" fmla="*/ 9 w 11"/>
                <a:gd name="T19" fmla="*/ 0 h 2"/>
                <a:gd name="T20" fmla="*/ 11 w 11"/>
                <a:gd name="T21" fmla="*/ 0 h 2"/>
                <a:gd name="T22" fmla="*/ 9 w 11"/>
                <a:gd name="T23" fmla="*/ 1 h 2"/>
                <a:gd name="T24" fmla="*/ 7 w 11"/>
                <a:gd name="T2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2">
                  <a:moveTo>
                    <a:pt x="7" y="0"/>
                  </a:moveTo>
                  <a:cubicBezTo>
                    <a:pt x="7" y="1"/>
                    <a:pt x="6" y="1"/>
                    <a:pt x="5" y="1"/>
                  </a:cubicBezTo>
                  <a:cubicBezTo>
                    <a:pt x="5" y="1"/>
                    <a:pt x="4" y="1"/>
                    <a:pt x="3" y="1"/>
                  </a:cubicBezTo>
                  <a:cubicBezTo>
                    <a:pt x="3" y="1"/>
                    <a:pt x="2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1"/>
                    <a:pt x="4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6" y="0"/>
                    <a:pt x="7" y="0"/>
                    <a:pt x="7" y="0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1"/>
                    <a:pt x="9" y="1"/>
                    <a:pt x="9" y="1"/>
                  </a:cubicBez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245"/>
            <p:cNvSpPr>
              <a:spLocks/>
            </p:cNvSpPr>
            <p:nvPr/>
          </p:nvSpPr>
          <p:spPr bwMode="auto">
            <a:xfrm>
              <a:off x="3318285" y="5798961"/>
              <a:ext cx="4443" cy="4442"/>
            </a:xfrm>
            <a:custGeom>
              <a:avLst/>
              <a:gdLst>
                <a:gd name="T0" fmla="*/ 1 w 3"/>
                <a:gd name="T1" fmla="*/ 3 h 3"/>
                <a:gd name="T2" fmla="*/ 0 w 3"/>
                <a:gd name="T3" fmla="*/ 2 h 3"/>
                <a:gd name="T4" fmla="*/ 1 w 3"/>
                <a:gd name="T5" fmla="*/ 2 h 3"/>
                <a:gd name="T6" fmla="*/ 0 w 3"/>
                <a:gd name="T7" fmla="*/ 1 h 3"/>
                <a:gd name="T8" fmla="*/ 1 w 3"/>
                <a:gd name="T9" fmla="*/ 1 h 3"/>
                <a:gd name="T10" fmla="*/ 0 w 3"/>
                <a:gd name="T11" fmla="*/ 0 h 3"/>
                <a:gd name="T12" fmla="*/ 1 w 3"/>
                <a:gd name="T13" fmla="*/ 0 h 3"/>
                <a:gd name="T14" fmla="*/ 3 w 3"/>
                <a:gd name="T15" fmla="*/ 0 h 3"/>
                <a:gd name="T16" fmla="*/ 1 w 3"/>
                <a:gd name="T17" fmla="*/ 1 h 3"/>
                <a:gd name="T18" fmla="*/ 3 w 3"/>
                <a:gd name="T19" fmla="*/ 1 h 3"/>
                <a:gd name="T20" fmla="*/ 1 w 3"/>
                <a:gd name="T21" fmla="*/ 2 h 3"/>
                <a:gd name="T22" fmla="*/ 2 w 3"/>
                <a:gd name="T23" fmla="*/ 2 h 3"/>
                <a:gd name="T24" fmla="*/ 1 w 3"/>
                <a:gd name="T2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3" y="1"/>
                  </a:lnTo>
                  <a:lnTo>
                    <a:pt x="1" y="2"/>
                  </a:lnTo>
                  <a:lnTo>
                    <a:pt x="2" y="2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246"/>
            <p:cNvSpPr>
              <a:spLocks/>
            </p:cNvSpPr>
            <p:nvPr/>
          </p:nvSpPr>
          <p:spPr bwMode="auto">
            <a:xfrm>
              <a:off x="3364195" y="5798961"/>
              <a:ext cx="14810" cy="2962"/>
            </a:xfrm>
            <a:custGeom>
              <a:avLst/>
              <a:gdLst>
                <a:gd name="T0" fmla="*/ 5 w 11"/>
                <a:gd name="T1" fmla="*/ 2 h 2"/>
                <a:gd name="T2" fmla="*/ 3 w 11"/>
                <a:gd name="T3" fmla="*/ 2 h 2"/>
                <a:gd name="T4" fmla="*/ 5 w 11"/>
                <a:gd name="T5" fmla="*/ 1 h 2"/>
                <a:gd name="T6" fmla="*/ 4 w 11"/>
                <a:gd name="T7" fmla="*/ 1 h 2"/>
                <a:gd name="T8" fmla="*/ 2 w 11"/>
                <a:gd name="T9" fmla="*/ 1 h 2"/>
                <a:gd name="T10" fmla="*/ 0 w 11"/>
                <a:gd name="T11" fmla="*/ 1 h 2"/>
                <a:gd name="T12" fmla="*/ 2 w 11"/>
                <a:gd name="T13" fmla="*/ 0 h 2"/>
                <a:gd name="T14" fmla="*/ 4 w 11"/>
                <a:gd name="T15" fmla="*/ 1 h 2"/>
                <a:gd name="T16" fmla="*/ 6 w 11"/>
                <a:gd name="T17" fmla="*/ 0 h 2"/>
                <a:gd name="T18" fmla="*/ 7 w 11"/>
                <a:gd name="T19" fmla="*/ 1 h 2"/>
                <a:gd name="T20" fmla="*/ 9 w 11"/>
                <a:gd name="T21" fmla="*/ 0 h 2"/>
                <a:gd name="T22" fmla="*/ 11 w 11"/>
                <a:gd name="T23" fmla="*/ 1 h 2"/>
                <a:gd name="T24" fmla="*/ 9 w 11"/>
                <a:gd name="T25" fmla="*/ 1 h 2"/>
                <a:gd name="T26" fmla="*/ 7 w 11"/>
                <a:gd name="T27" fmla="*/ 1 h 2"/>
                <a:gd name="T28" fmla="*/ 5 w 11"/>
                <a:gd name="T29" fmla="*/ 1 h 2"/>
                <a:gd name="T30" fmla="*/ 7 w 11"/>
                <a:gd name="T31" fmla="*/ 2 h 2"/>
                <a:gd name="T32" fmla="*/ 5 w 11"/>
                <a:gd name="T3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2">
                  <a:moveTo>
                    <a:pt x="5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2" y="0"/>
                    <a:pt x="3" y="1"/>
                    <a:pt x="4" y="1"/>
                  </a:cubicBezTo>
                  <a:cubicBezTo>
                    <a:pt x="4" y="1"/>
                    <a:pt x="5" y="0"/>
                    <a:pt x="6" y="0"/>
                  </a:cubicBezTo>
                  <a:cubicBezTo>
                    <a:pt x="6" y="0"/>
                    <a:pt x="7" y="1"/>
                    <a:pt x="7" y="1"/>
                  </a:cubicBezTo>
                  <a:cubicBezTo>
                    <a:pt x="8" y="1"/>
                    <a:pt x="9" y="0"/>
                    <a:pt x="9" y="0"/>
                  </a:cubicBezTo>
                  <a:cubicBezTo>
                    <a:pt x="10" y="0"/>
                    <a:pt x="10" y="1"/>
                    <a:pt x="11" y="1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1"/>
                    <a:pt x="8" y="1"/>
                    <a:pt x="7" y="1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7" y="2"/>
                    <a:pt x="7" y="2"/>
                    <a:pt x="7" y="2"/>
                  </a:cubicBezTo>
                  <a:lnTo>
                    <a:pt x="5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247"/>
            <p:cNvSpPr>
              <a:spLocks/>
            </p:cNvSpPr>
            <p:nvPr/>
          </p:nvSpPr>
          <p:spPr bwMode="auto">
            <a:xfrm>
              <a:off x="3408624" y="5800443"/>
              <a:ext cx="19253" cy="8886"/>
            </a:xfrm>
            <a:custGeom>
              <a:avLst/>
              <a:gdLst>
                <a:gd name="T0" fmla="*/ 0 w 14"/>
                <a:gd name="T1" fmla="*/ 5 h 6"/>
                <a:gd name="T2" fmla="*/ 2 w 14"/>
                <a:gd name="T3" fmla="*/ 4 h 6"/>
                <a:gd name="T4" fmla="*/ 4 w 14"/>
                <a:gd name="T5" fmla="*/ 3 h 6"/>
                <a:gd name="T6" fmla="*/ 6 w 14"/>
                <a:gd name="T7" fmla="*/ 4 h 6"/>
                <a:gd name="T8" fmla="*/ 8 w 14"/>
                <a:gd name="T9" fmla="*/ 4 h 6"/>
                <a:gd name="T10" fmla="*/ 10 w 14"/>
                <a:gd name="T11" fmla="*/ 3 h 6"/>
                <a:gd name="T12" fmla="*/ 8 w 14"/>
                <a:gd name="T13" fmla="*/ 2 h 6"/>
                <a:gd name="T14" fmla="*/ 10 w 14"/>
                <a:gd name="T15" fmla="*/ 2 h 6"/>
                <a:gd name="T16" fmla="*/ 12 w 14"/>
                <a:gd name="T17" fmla="*/ 1 h 6"/>
                <a:gd name="T18" fmla="*/ 10 w 14"/>
                <a:gd name="T19" fmla="*/ 1 h 6"/>
                <a:gd name="T20" fmla="*/ 12 w 14"/>
                <a:gd name="T21" fmla="*/ 0 h 6"/>
                <a:gd name="T22" fmla="*/ 14 w 14"/>
                <a:gd name="T23" fmla="*/ 1 h 6"/>
                <a:gd name="T24" fmla="*/ 12 w 14"/>
                <a:gd name="T25" fmla="*/ 1 h 6"/>
                <a:gd name="T26" fmla="*/ 14 w 14"/>
                <a:gd name="T27" fmla="*/ 2 h 6"/>
                <a:gd name="T28" fmla="*/ 12 w 14"/>
                <a:gd name="T29" fmla="*/ 3 h 6"/>
                <a:gd name="T30" fmla="*/ 10 w 14"/>
                <a:gd name="T31" fmla="*/ 3 h 6"/>
                <a:gd name="T32" fmla="*/ 11 w 14"/>
                <a:gd name="T33" fmla="*/ 4 h 6"/>
                <a:gd name="T34" fmla="*/ 9 w 14"/>
                <a:gd name="T35" fmla="*/ 4 h 6"/>
                <a:gd name="T36" fmla="*/ 5 w 14"/>
                <a:gd name="T37" fmla="*/ 5 h 6"/>
                <a:gd name="T38" fmla="*/ 4 w 14"/>
                <a:gd name="T39" fmla="*/ 6 h 6"/>
                <a:gd name="T40" fmla="*/ 0 w 14"/>
                <a:gd name="T41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" h="6">
                  <a:moveTo>
                    <a:pt x="0" y="5"/>
                  </a:move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4" y="3"/>
                  </a:cubicBezTo>
                  <a:cubicBezTo>
                    <a:pt x="4" y="3"/>
                    <a:pt x="5" y="4"/>
                    <a:pt x="6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9" y="2"/>
                    <a:pt x="10" y="2"/>
                  </a:cubicBezTo>
                  <a:cubicBezTo>
                    <a:pt x="10" y="2"/>
                    <a:pt x="11" y="2"/>
                    <a:pt x="12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3" y="1"/>
                    <a:pt x="14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3" y="2"/>
                    <a:pt x="12" y="2"/>
                    <a:pt x="12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7" y="5"/>
                    <a:pt x="5" y="5"/>
                  </a:cubicBezTo>
                  <a:cubicBezTo>
                    <a:pt x="5" y="5"/>
                    <a:pt x="4" y="5"/>
                    <a:pt x="4" y="6"/>
                  </a:cubicBezTo>
                  <a:cubicBezTo>
                    <a:pt x="2" y="5"/>
                    <a:pt x="1" y="5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248"/>
            <p:cNvSpPr>
              <a:spLocks/>
            </p:cNvSpPr>
            <p:nvPr/>
          </p:nvSpPr>
          <p:spPr bwMode="auto">
            <a:xfrm>
              <a:off x="3399738" y="5801923"/>
              <a:ext cx="11848" cy="1481"/>
            </a:xfrm>
            <a:custGeom>
              <a:avLst/>
              <a:gdLst>
                <a:gd name="T0" fmla="*/ 4 w 9"/>
                <a:gd name="T1" fmla="*/ 0 h 1"/>
                <a:gd name="T2" fmla="*/ 2 w 9"/>
                <a:gd name="T3" fmla="*/ 1 h 1"/>
                <a:gd name="T4" fmla="*/ 0 w 9"/>
                <a:gd name="T5" fmla="*/ 0 h 1"/>
                <a:gd name="T6" fmla="*/ 2 w 9"/>
                <a:gd name="T7" fmla="*/ 0 h 1"/>
                <a:gd name="T8" fmla="*/ 4 w 9"/>
                <a:gd name="T9" fmla="*/ 0 h 1"/>
                <a:gd name="T10" fmla="*/ 6 w 9"/>
                <a:gd name="T11" fmla="*/ 0 h 1"/>
                <a:gd name="T12" fmla="*/ 7 w 9"/>
                <a:gd name="T13" fmla="*/ 0 h 1"/>
                <a:gd name="T14" fmla="*/ 9 w 9"/>
                <a:gd name="T15" fmla="*/ 1 h 1"/>
                <a:gd name="T16" fmla="*/ 7 w 9"/>
                <a:gd name="T17" fmla="*/ 1 h 1"/>
                <a:gd name="T18" fmla="*/ 6 w 9"/>
                <a:gd name="T19" fmla="*/ 1 h 1"/>
                <a:gd name="T20" fmla="*/ 4 w 9"/>
                <a:gd name="T2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1">
                  <a:moveTo>
                    <a:pt x="4" y="0"/>
                  </a:moveTo>
                  <a:cubicBezTo>
                    <a:pt x="3" y="0"/>
                    <a:pt x="2" y="1"/>
                    <a:pt x="2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6" y="0"/>
                    <a:pt x="7" y="0"/>
                    <a:pt x="7" y="0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249"/>
            <p:cNvSpPr>
              <a:spLocks/>
            </p:cNvSpPr>
            <p:nvPr/>
          </p:nvSpPr>
          <p:spPr bwMode="auto">
            <a:xfrm>
              <a:off x="3513773" y="5804885"/>
              <a:ext cx="13329" cy="4442"/>
            </a:xfrm>
            <a:custGeom>
              <a:avLst/>
              <a:gdLst>
                <a:gd name="T0" fmla="*/ 6 w 9"/>
                <a:gd name="T1" fmla="*/ 2 h 3"/>
                <a:gd name="T2" fmla="*/ 4 w 9"/>
                <a:gd name="T3" fmla="*/ 1 h 3"/>
                <a:gd name="T4" fmla="*/ 6 w 9"/>
                <a:gd name="T5" fmla="*/ 0 h 3"/>
                <a:gd name="T6" fmla="*/ 8 w 9"/>
                <a:gd name="T7" fmla="*/ 1 h 3"/>
                <a:gd name="T8" fmla="*/ 9 w 9"/>
                <a:gd name="T9" fmla="*/ 2 h 3"/>
                <a:gd name="T10" fmla="*/ 7 w 9"/>
                <a:gd name="T11" fmla="*/ 2 h 3"/>
                <a:gd name="T12" fmla="*/ 6 w 9"/>
                <a:gd name="T13" fmla="*/ 3 h 3"/>
                <a:gd name="T14" fmla="*/ 4 w 9"/>
                <a:gd name="T15" fmla="*/ 2 h 3"/>
                <a:gd name="T16" fmla="*/ 2 w 9"/>
                <a:gd name="T17" fmla="*/ 3 h 3"/>
                <a:gd name="T18" fmla="*/ 0 w 9"/>
                <a:gd name="T19" fmla="*/ 2 h 3"/>
                <a:gd name="T20" fmla="*/ 2 w 9"/>
                <a:gd name="T21" fmla="*/ 2 h 3"/>
                <a:gd name="T22" fmla="*/ 4 w 9"/>
                <a:gd name="T23" fmla="*/ 2 h 3"/>
                <a:gd name="T24" fmla="*/ 6 w 9"/>
                <a:gd name="T2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" h="3">
                  <a:moveTo>
                    <a:pt x="6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7" y="1"/>
                    <a:pt x="8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6" y="3"/>
                    <a:pt x="6" y="3"/>
                  </a:cubicBezTo>
                  <a:cubicBezTo>
                    <a:pt x="5" y="3"/>
                    <a:pt x="4" y="2"/>
                    <a:pt x="4" y="2"/>
                  </a:cubicBezTo>
                  <a:cubicBezTo>
                    <a:pt x="3" y="2"/>
                    <a:pt x="2" y="3"/>
                    <a:pt x="2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3" y="2"/>
                    <a:pt x="4" y="2"/>
                  </a:cubicBezTo>
                  <a:cubicBezTo>
                    <a:pt x="4" y="2"/>
                    <a:pt x="5" y="2"/>
                    <a:pt x="6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250"/>
            <p:cNvSpPr>
              <a:spLocks/>
            </p:cNvSpPr>
            <p:nvPr/>
          </p:nvSpPr>
          <p:spPr bwMode="auto">
            <a:xfrm>
              <a:off x="3498963" y="5798961"/>
              <a:ext cx="20734" cy="4442"/>
            </a:xfrm>
            <a:custGeom>
              <a:avLst/>
              <a:gdLst>
                <a:gd name="T0" fmla="*/ 4 w 15"/>
                <a:gd name="T1" fmla="*/ 2 h 3"/>
                <a:gd name="T2" fmla="*/ 2 w 15"/>
                <a:gd name="T3" fmla="*/ 2 h 3"/>
                <a:gd name="T4" fmla="*/ 0 w 15"/>
                <a:gd name="T5" fmla="*/ 2 h 3"/>
                <a:gd name="T6" fmla="*/ 2 w 15"/>
                <a:gd name="T7" fmla="*/ 1 h 3"/>
                <a:gd name="T8" fmla="*/ 4 w 15"/>
                <a:gd name="T9" fmla="*/ 1 h 3"/>
                <a:gd name="T10" fmla="*/ 6 w 15"/>
                <a:gd name="T11" fmla="*/ 1 h 3"/>
                <a:gd name="T12" fmla="*/ 8 w 15"/>
                <a:gd name="T13" fmla="*/ 1 h 3"/>
                <a:gd name="T14" fmla="*/ 10 w 15"/>
                <a:gd name="T15" fmla="*/ 1 h 3"/>
                <a:gd name="T16" fmla="*/ 12 w 15"/>
                <a:gd name="T17" fmla="*/ 2 h 3"/>
                <a:gd name="T18" fmla="*/ 14 w 15"/>
                <a:gd name="T19" fmla="*/ 1 h 3"/>
                <a:gd name="T20" fmla="*/ 15 w 15"/>
                <a:gd name="T21" fmla="*/ 2 h 3"/>
                <a:gd name="T22" fmla="*/ 13 w 15"/>
                <a:gd name="T23" fmla="*/ 2 h 3"/>
                <a:gd name="T24" fmla="*/ 12 w 15"/>
                <a:gd name="T25" fmla="*/ 2 h 3"/>
                <a:gd name="T26" fmla="*/ 10 w 15"/>
                <a:gd name="T27" fmla="*/ 2 h 3"/>
                <a:gd name="T28" fmla="*/ 8 w 15"/>
                <a:gd name="T29" fmla="*/ 2 h 3"/>
                <a:gd name="T30" fmla="*/ 6 w 15"/>
                <a:gd name="T31" fmla="*/ 2 h 3"/>
                <a:gd name="T32" fmla="*/ 8 w 15"/>
                <a:gd name="T33" fmla="*/ 3 h 3"/>
                <a:gd name="T34" fmla="*/ 6 w 15"/>
                <a:gd name="T35" fmla="*/ 3 h 3"/>
                <a:gd name="T36" fmla="*/ 4 w 15"/>
                <a:gd name="T37" fmla="*/ 3 h 3"/>
                <a:gd name="T38" fmla="*/ 6 w 15"/>
                <a:gd name="T39" fmla="*/ 2 h 3"/>
                <a:gd name="T40" fmla="*/ 4 w 15"/>
                <a:gd name="T4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" h="3">
                  <a:moveTo>
                    <a:pt x="4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4" y="1"/>
                    <a:pt x="4" y="1"/>
                  </a:cubicBezTo>
                  <a:cubicBezTo>
                    <a:pt x="5" y="0"/>
                    <a:pt x="6" y="1"/>
                    <a:pt x="6" y="1"/>
                  </a:cubicBezTo>
                  <a:cubicBezTo>
                    <a:pt x="7" y="1"/>
                    <a:pt x="8" y="1"/>
                    <a:pt x="8" y="1"/>
                  </a:cubicBezTo>
                  <a:cubicBezTo>
                    <a:pt x="9" y="1"/>
                    <a:pt x="9" y="1"/>
                    <a:pt x="10" y="1"/>
                  </a:cubicBezTo>
                  <a:cubicBezTo>
                    <a:pt x="11" y="1"/>
                    <a:pt x="11" y="2"/>
                    <a:pt x="12" y="2"/>
                  </a:cubicBezTo>
                  <a:cubicBezTo>
                    <a:pt x="12" y="2"/>
                    <a:pt x="13" y="1"/>
                    <a:pt x="14" y="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2" y="2"/>
                    <a:pt x="12" y="2"/>
                  </a:cubicBezTo>
                  <a:cubicBezTo>
                    <a:pt x="11" y="2"/>
                    <a:pt x="10" y="2"/>
                    <a:pt x="10" y="2"/>
                  </a:cubicBezTo>
                  <a:cubicBezTo>
                    <a:pt x="9" y="2"/>
                    <a:pt x="8" y="2"/>
                    <a:pt x="8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3"/>
                    <a:pt x="6" y="3"/>
                    <a:pt x="6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6" y="2"/>
                    <a:pt x="6" y="2"/>
                    <a:pt x="6" y="2"/>
                  </a:cubicBezTo>
                  <a:lnTo>
                    <a:pt x="4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251"/>
            <p:cNvSpPr>
              <a:spLocks/>
            </p:cNvSpPr>
            <p:nvPr/>
          </p:nvSpPr>
          <p:spPr bwMode="auto">
            <a:xfrm>
              <a:off x="3540430" y="5806367"/>
              <a:ext cx="11848" cy="2962"/>
            </a:xfrm>
            <a:custGeom>
              <a:avLst/>
              <a:gdLst>
                <a:gd name="T0" fmla="*/ 3 w 9"/>
                <a:gd name="T1" fmla="*/ 1 h 2"/>
                <a:gd name="T2" fmla="*/ 2 w 9"/>
                <a:gd name="T3" fmla="*/ 2 h 2"/>
                <a:gd name="T4" fmla="*/ 0 w 9"/>
                <a:gd name="T5" fmla="*/ 1 h 2"/>
                <a:gd name="T6" fmla="*/ 2 w 9"/>
                <a:gd name="T7" fmla="*/ 1 h 2"/>
                <a:gd name="T8" fmla="*/ 3 w 9"/>
                <a:gd name="T9" fmla="*/ 1 h 2"/>
                <a:gd name="T10" fmla="*/ 5 w 9"/>
                <a:gd name="T11" fmla="*/ 1 h 2"/>
                <a:gd name="T12" fmla="*/ 7 w 9"/>
                <a:gd name="T13" fmla="*/ 0 h 2"/>
                <a:gd name="T14" fmla="*/ 9 w 9"/>
                <a:gd name="T15" fmla="*/ 1 h 2"/>
                <a:gd name="T16" fmla="*/ 7 w 9"/>
                <a:gd name="T17" fmla="*/ 1 h 2"/>
                <a:gd name="T18" fmla="*/ 5 w 9"/>
                <a:gd name="T19" fmla="*/ 2 h 2"/>
                <a:gd name="T20" fmla="*/ 3 w 9"/>
                <a:gd name="T2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2">
                  <a:moveTo>
                    <a:pt x="3" y="1"/>
                  </a:moveTo>
                  <a:cubicBezTo>
                    <a:pt x="3" y="1"/>
                    <a:pt x="2" y="2"/>
                    <a:pt x="2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4" y="1"/>
                    <a:pt x="5" y="1"/>
                    <a:pt x="5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2"/>
                    <a:pt x="6" y="2"/>
                    <a:pt x="5" y="2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252"/>
            <p:cNvSpPr>
              <a:spLocks/>
            </p:cNvSpPr>
            <p:nvPr/>
          </p:nvSpPr>
          <p:spPr bwMode="auto">
            <a:xfrm>
              <a:off x="3528583" y="5801923"/>
              <a:ext cx="11848" cy="2962"/>
            </a:xfrm>
            <a:custGeom>
              <a:avLst/>
              <a:gdLst>
                <a:gd name="T0" fmla="*/ 6 w 9"/>
                <a:gd name="T1" fmla="*/ 1 h 2"/>
                <a:gd name="T2" fmla="*/ 4 w 9"/>
                <a:gd name="T3" fmla="*/ 2 h 2"/>
                <a:gd name="T4" fmla="*/ 2 w 9"/>
                <a:gd name="T5" fmla="*/ 1 h 2"/>
                <a:gd name="T6" fmla="*/ 0 w 9"/>
                <a:gd name="T7" fmla="*/ 0 h 2"/>
                <a:gd name="T8" fmla="*/ 2 w 9"/>
                <a:gd name="T9" fmla="*/ 0 h 2"/>
                <a:gd name="T10" fmla="*/ 4 w 9"/>
                <a:gd name="T11" fmla="*/ 0 h 2"/>
                <a:gd name="T12" fmla="*/ 6 w 9"/>
                <a:gd name="T13" fmla="*/ 1 h 2"/>
                <a:gd name="T14" fmla="*/ 7 w 9"/>
                <a:gd name="T15" fmla="*/ 0 h 2"/>
                <a:gd name="T16" fmla="*/ 9 w 9"/>
                <a:gd name="T17" fmla="*/ 1 h 2"/>
                <a:gd name="T18" fmla="*/ 7 w 9"/>
                <a:gd name="T19" fmla="*/ 2 h 2"/>
                <a:gd name="T20" fmla="*/ 6 w 9"/>
                <a:gd name="T2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2">
                  <a:moveTo>
                    <a:pt x="6" y="1"/>
                  </a:moveTo>
                  <a:cubicBezTo>
                    <a:pt x="5" y="1"/>
                    <a:pt x="4" y="2"/>
                    <a:pt x="4" y="2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5" y="1"/>
                    <a:pt x="6" y="1"/>
                  </a:cubicBezTo>
                  <a:cubicBezTo>
                    <a:pt x="6" y="1"/>
                    <a:pt x="7" y="0"/>
                    <a:pt x="7" y="0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6" y="1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253"/>
            <p:cNvSpPr>
              <a:spLocks/>
            </p:cNvSpPr>
            <p:nvPr/>
          </p:nvSpPr>
          <p:spPr bwMode="auto">
            <a:xfrm>
              <a:off x="3727032" y="5806367"/>
              <a:ext cx="14810" cy="4442"/>
            </a:xfrm>
            <a:custGeom>
              <a:avLst/>
              <a:gdLst>
                <a:gd name="T0" fmla="*/ 2 w 11"/>
                <a:gd name="T1" fmla="*/ 3 h 3"/>
                <a:gd name="T2" fmla="*/ 0 w 11"/>
                <a:gd name="T3" fmla="*/ 3 h 3"/>
                <a:gd name="T4" fmla="*/ 2 w 11"/>
                <a:gd name="T5" fmla="*/ 2 h 3"/>
                <a:gd name="T6" fmla="*/ 4 w 11"/>
                <a:gd name="T7" fmla="*/ 2 h 3"/>
                <a:gd name="T8" fmla="*/ 2 w 11"/>
                <a:gd name="T9" fmla="*/ 1 h 3"/>
                <a:gd name="T10" fmla="*/ 4 w 11"/>
                <a:gd name="T11" fmla="*/ 1 h 3"/>
                <a:gd name="T12" fmla="*/ 6 w 11"/>
                <a:gd name="T13" fmla="*/ 0 h 3"/>
                <a:gd name="T14" fmla="*/ 8 w 11"/>
                <a:gd name="T15" fmla="*/ 1 h 3"/>
                <a:gd name="T16" fmla="*/ 10 w 11"/>
                <a:gd name="T17" fmla="*/ 0 h 3"/>
                <a:gd name="T18" fmla="*/ 11 w 11"/>
                <a:gd name="T19" fmla="*/ 1 h 3"/>
                <a:gd name="T20" fmla="*/ 9 w 11"/>
                <a:gd name="T21" fmla="*/ 1 h 3"/>
                <a:gd name="T22" fmla="*/ 7 w 11"/>
                <a:gd name="T23" fmla="*/ 2 h 3"/>
                <a:gd name="T24" fmla="*/ 6 w 11"/>
                <a:gd name="T25" fmla="*/ 1 h 3"/>
                <a:gd name="T26" fmla="*/ 4 w 11"/>
                <a:gd name="T27" fmla="*/ 2 h 3"/>
                <a:gd name="T28" fmla="*/ 6 w 11"/>
                <a:gd name="T29" fmla="*/ 2 h 3"/>
                <a:gd name="T30" fmla="*/ 4 w 11"/>
                <a:gd name="T31" fmla="*/ 3 h 3"/>
                <a:gd name="T32" fmla="*/ 2 w 11"/>
                <a:gd name="T3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3">
                  <a:moveTo>
                    <a:pt x="2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3" y="1"/>
                    <a:pt x="4" y="1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6" y="0"/>
                    <a:pt x="7" y="1"/>
                    <a:pt x="8" y="1"/>
                  </a:cubicBezTo>
                  <a:cubicBezTo>
                    <a:pt x="8" y="1"/>
                    <a:pt x="9" y="0"/>
                    <a:pt x="10" y="0"/>
                  </a:cubicBezTo>
                  <a:cubicBezTo>
                    <a:pt x="10" y="0"/>
                    <a:pt x="11" y="1"/>
                    <a:pt x="11" y="1"/>
                  </a:cubicBezTo>
                  <a:cubicBezTo>
                    <a:pt x="11" y="1"/>
                    <a:pt x="10" y="1"/>
                    <a:pt x="9" y="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6" y="1"/>
                    <a:pt x="6" y="1"/>
                  </a:cubicBezTo>
                  <a:cubicBezTo>
                    <a:pt x="5" y="1"/>
                    <a:pt x="4" y="2"/>
                    <a:pt x="4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3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254"/>
            <p:cNvSpPr>
              <a:spLocks/>
            </p:cNvSpPr>
            <p:nvPr/>
          </p:nvSpPr>
          <p:spPr bwMode="auto">
            <a:xfrm>
              <a:off x="3728513" y="5798961"/>
              <a:ext cx="11848" cy="2962"/>
            </a:xfrm>
            <a:custGeom>
              <a:avLst/>
              <a:gdLst>
                <a:gd name="T0" fmla="*/ 7 w 9"/>
                <a:gd name="T1" fmla="*/ 1 h 2"/>
                <a:gd name="T2" fmla="*/ 9 w 9"/>
                <a:gd name="T3" fmla="*/ 2 h 2"/>
                <a:gd name="T4" fmla="*/ 7 w 9"/>
                <a:gd name="T5" fmla="*/ 2 h 2"/>
                <a:gd name="T6" fmla="*/ 5 w 9"/>
                <a:gd name="T7" fmla="*/ 2 h 2"/>
                <a:gd name="T8" fmla="*/ 7 w 9"/>
                <a:gd name="T9" fmla="*/ 1 h 2"/>
                <a:gd name="T10" fmla="*/ 6 w 9"/>
                <a:gd name="T11" fmla="*/ 1 h 2"/>
                <a:gd name="T12" fmla="*/ 4 w 9"/>
                <a:gd name="T13" fmla="*/ 0 h 2"/>
                <a:gd name="T14" fmla="*/ 2 w 9"/>
                <a:gd name="T15" fmla="*/ 1 h 2"/>
                <a:gd name="T16" fmla="*/ 0 w 9"/>
                <a:gd name="T17" fmla="*/ 0 h 2"/>
                <a:gd name="T18" fmla="*/ 2 w 9"/>
                <a:gd name="T19" fmla="*/ 0 h 2"/>
                <a:gd name="T20" fmla="*/ 4 w 9"/>
                <a:gd name="T21" fmla="*/ 0 h 2"/>
                <a:gd name="T22" fmla="*/ 6 w 9"/>
                <a:gd name="T23" fmla="*/ 0 h 2"/>
                <a:gd name="T24" fmla="*/ 8 w 9"/>
                <a:gd name="T25" fmla="*/ 0 h 2"/>
                <a:gd name="T26" fmla="*/ 9 w 9"/>
                <a:gd name="T27" fmla="*/ 1 h 2"/>
                <a:gd name="T28" fmla="*/ 7 w 9"/>
                <a:gd name="T2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" h="2">
                  <a:moveTo>
                    <a:pt x="7" y="1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1"/>
                    <a:pt x="2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1"/>
                    <a:pt x="9" y="1"/>
                    <a:pt x="9" y="1"/>
                  </a:cubicBezTo>
                  <a:lnTo>
                    <a:pt x="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255"/>
            <p:cNvSpPr>
              <a:spLocks/>
            </p:cNvSpPr>
            <p:nvPr/>
          </p:nvSpPr>
          <p:spPr bwMode="auto">
            <a:xfrm>
              <a:off x="2265317" y="5936692"/>
              <a:ext cx="1481" cy="5924"/>
            </a:xfrm>
            <a:custGeom>
              <a:avLst/>
              <a:gdLst>
                <a:gd name="T0" fmla="*/ 2 w 2"/>
                <a:gd name="T1" fmla="*/ 1 h 5"/>
                <a:gd name="T2" fmla="*/ 2 w 2"/>
                <a:gd name="T3" fmla="*/ 2 h 5"/>
                <a:gd name="T4" fmla="*/ 2 w 2"/>
                <a:gd name="T5" fmla="*/ 3 h 5"/>
                <a:gd name="T6" fmla="*/ 1 w 2"/>
                <a:gd name="T7" fmla="*/ 5 h 5"/>
                <a:gd name="T8" fmla="*/ 1 w 2"/>
                <a:gd name="T9" fmla="*/ 3 h 5"/>
                <a:gd name="T10" fmla="*/ 0 w 2"/>
                <a:gd name="T11" fmla="*/ 2 h 5"/>
                <a:gd name="T12" fmla="*/ 1 w 2"/>
                <a:gd name="T13" fmla="*/ 0 h 5"/>
                <a:gd name="T14" fmla="*/ 1 w 2"/>
                <a:gd name="T15" fmla="*/ 2 h 5"/>
                <a:gd name="T16" fmla="*/ 2 w 2"/>
                <a:gd name="T1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5">
                  <a:moveTo>
                    <a:pt x="2" y="1"/>
                  </a:moveTo>
                  <a:cubicBezTo>
                    <a:pt x="2" y="1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1" y="2"/>
                    <a:pt x="1" y="2"/>
                  </a:cubicBezTo>
                  <a:lnTo>
                    <a:pt x="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256"/>
            <p:cNvSpPr>
              <a:spLocks/>
            </p:cNvSpPr>
            <p:nvPr/>
          </p:nvSpPr>
          <p:spPr bwMode="auto">
            <a:xfrm>
              <a:off x="2269760" y="5901148"/>
              <a:ext cx="2962" cy="7404"/>
            </a:xfrm>
            <a:custGeom>
              <a:avLst/>
              <a:gdLst>
                <a:gd name="T0" fmla="*/ 1 w 2"/>
                <a:gd name="T1" fmla="*/ 5 h 6"/>
                <a:gd name="T2" fmla="*/ 1 w 2"/>
                <a:gd name="T3" fmla="*/ 6 h 6"/>
                <a:gd name="T4" fmla="*/ 0 w 2"/>
                <a:gd name="T5" fmla="*/ 5 h 6"/>
                <a:gd name="T6" fmla="*/ 0 w 2"/>
                <a:gd name="T7" fmla="*/ 3 h 6"/>
                <a:gd name="T8" fmla="*/ 0 w 2"/>
                <a:gd name="T9" fmla="*/ 2 h 6"/>
                <a:gd name="T10" fmla="*/ 1 w 2"/>
                <a:gd name="T11" fmla="*/ 0 h 6"/>
                <a:gd name="T12" fmla="*/ 2 w 2"/>
                <a:gd name="T13" fmla="*/ 2 h 6"/>
                <a:gd name="T14" fmla="*/ 1 w 2"/>
                <a:gd name="T15" fmla="*/ 3 h 6"/>
                <a:gd name="T16" fmla="*/ 1 w 2"/>
                <a:gd name="T1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6">
                  <a:moveTo>
                    <a:pt x="1" y="5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257"/>
            <p:cNvSpPr>
              <a:spLocks/>
            </p:cNvSpPr>
            <p:nvPr/>
          </p:nvSpPr>
          <p:spPr bwMode="auto">
            <a:xfrm>
              <a:off x="2271241" y="5837466"/>
              <a:ext cx="1481" cy="8886"/>
            </a:xfrm>
            <a:custGeom>
              <a:avLst/>
              <a:gdLst>
                <a:gd name="T0" fmla="*/ 1 w 1"/>
                <a:gd name="T1" fmla="*/ 2 h 6"/>
                <a:gd name="T2" fmla="*/ 1 w 1"/>
                <a:gd name="T3" fmla="*/ 3 h 6"/>
                <a:gd name="T4" fmla="*/ 1 w 1"/>
                <a:gd name="T5" fmla="*/ 5 h 6"/>
                <a:gd name="T6" fmla="*/ 0 w 1"/>
                <a:gd name="T7" fmla="*/ 6 h 6"/>
                <a:gd name="T8" fmla="*/ 0 w 1"/>
                <a:gd name="T9" fmla="*/ 4 h 6"/>
                <a:gd name="T10" fmla="*/ 0 w 1"/>
                <a:gd name="T11" fmla="*/ 3 h 6"/>
                <a:gd name="T12" fmla="*/ 0 w 1"/>
                <a:gd name="T13" fmla="*/ 2 h 6"/>
                <a:gd name="T14" fmla="*/ 0 w 1"/>
                <a:gd name="T15" fmla="*/ 0 h 6"/>
                <a:gd name="T16" fmla="*/ 1 w 1"/>
                <a:gd name="T1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6">
                  <a:moveTo>
                    <a:pt x="1" y="2"/>
                  </a:moveTo>
                  <a:cubicBezTo>
                    <a:pt x="1" y="2"/>
                    <a:pt x="1" y="3"/>
                    <a:pt x="1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258"/>
            <p:cNvSpPr>
              <a:spLocks/>
            </p:cNvSpPr>
            <p:nvPr/>
          </p:nvSpPr>
          <p:spPr bwMode="auto">
            <a:xfrm>
              <a:off x="2275684" y="5788595"/>
              <a:ext cx="2962" cy="10366"/>
            </a:xfrm>
            <a:custGeom>
              <a:avLst/>
              <a:gdLst>
                <a:gd name="T0" fmla="*/ 1 w 2"/>
                <a:gd name="T1" fmla="*/ 7 h 7"/>
                <a:gd name="T2" fmla="*/ 0 w 2"/>
                <a:gd name="T3" fmla="*/ 4 h 7"/>
                <a:gd name="T4" fmla="*/ 0 w 2"/>
                <a:gd name="T5" fmla="*/ 3 h 7"/>
                <a:gd name="T6" fmla="*/ 1 w 2"/>
                <a:gd name="T7" fmla="*/ 0 h 7"/>
                <a:gd name="T8" fmla="*/ 2 w 2"/>
                <a:gd name="T9" fmla="*/ 2 h 7"/>
                <a:gd name="T10" fmla="*/ 1 w 2"/>
                <a:gd name="T11" fmla="*/ 3 h 7"/>
                <a:gd name="T12" fmla="*/ 1 w 2"/>
                <a:gd name="T13" fmla="*/ 5 h 7"/>
                <a:gd name="T14" fmla="*/ 1 w 2"/>
                <a:gd name="T15" fmla="*/ 6 h 7"/>
                <a:gd name="T16" fmla="*/ 1 w 2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7">
                  <a:moveTo>
                    <a:pt x="1" y="7"/>
                  </a:moveTo>
                  <a:cubicBezTo>
                    <a:pt x="0" y="6"/>
                    <a:pt x="0" y="5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2"/>
                    <a:pt x="1" y="1"/>
                    <a:pt x="1" y="0"/>
                  </a:cubicBezTo>
                  <a:cubicBezTo>
                    <a:pt x="1" y="1"/>
                    <a:pt x="2" y="1"/>
                    <a:pt x="2" y="2"/>
                  </a:cubicBezTo>
                  <a:cubicBezTo>
                    <a:pt x="2" y="2"/>
                    <a:pt x="1" y="3"/>
                    <a:pt x="1" y="3"/>
                  </a:cubicBezTo>
                  <a:cubicBezTo>
                    <a:pt x="1" y="4"/>
                    <a:pt x="1" y="4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259"/>
            <p:cNvSpPr>
              <a:spLocks/>
            </p:cNvSpPr>
            <p:nvPr/>
          </p:nvSpPr>
          <p:spPr bwMode="auto">
            <a:xfrm>
              <a:off x="2268279" y="5798961"/>
              <a:ext cx="2962" cy="8886"/>
            </a:xfrm>
            <a:custGeom>
              <a:avLst/>
              <a:gdLst>
                <a:gd name="T0" fmla="*/ 1 w 2"/>
                <a:gd name="T1" fmla="*/ 2 h 6"/>
                <a:gd name="T2" fmla="*/ 2 w 2"/>
                <a:gd name="T3" fmla="*/ 3 h 6"/>
                <a:gd name="T4" fmla="*/ 1 w 2"/>
                <a:gd name="T5" fmla="*/ 4 h 6"/>
                <a:gd name="T6" fmla="*/ 1 w 2"/>
                <a:gd name="T7" fmla="*/ 6 h 6"/>
                <a:gd name="T8" fmla="*/ 0 w 2"/>
                <a:gd name="T9" fmla="*/ 4 h 6"/>
                <a:gd name="T10" fmla="*/ 1 w 2"/>
                <a:gd name="T11" fmla="*/ 3 h 6"/>
                <a:gd name="T12" fmla="*/ 0 w 2"/>
                <a:gd name="T13" fmla="*/ 2 h 6"/>
                <a:gd name="T14" fmla="*/ 1 w 2"/>
                <a:gd name="T15" fmla="*/ 0 h 6"/>
                <a:gd name="T16" fmla="*/ 1 w 2"/>
                <a:gd name="T1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6">
                  <a:moveTo>
                    <a:pt x="1" y="2"/>
                  </a:moveTo>
                  <a:cubicBezTo>
                    <a:pt x="1" y="2"/>
                    <a:pt x="2" y="3"/>
                    <a:pt x="2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1" y="3"/>
                    <a:pt x="1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260"/>
            <p:cNvSpPr>
              <a:spLocks/>
            </p:cNvSpPr>
            <p:nvPr/>
          </p:nvSpPr>
          <p:spPr bwMode="auto">
            <a:xfrm>
              <a:off x="2274203" y="5696775"/>
              <a:ext cx="2962" cy="5924"/>
            </a:xfrm>
            <a:custGeom>
              <a:avLst/>
              <a:gdLst>
                <a:gd name="T0" fmla="*/ 1 w 2"/>
                <a:gd name="T1" fmla="*/ 0 h 4"/>
                <a:gd name="T2" fmla="*/ 2 w 2"/>
                <a:gd name="T3" fmla="*/ 2 h 4"/>
                <a:gd name="T4" fmla="*/ 1 w 2"/>
                <a:gd name="T5" fmla="*/ 3 h 4"/>
                <a:gd name="T6" fmla="*/ 1 w 2"/>
                <a:gd name="T7" fmla="*/ 4 h 4"/>
                <a:gd name="T8" fmla="*/ 0 w 2"/>
                <a:gd name="T9" fmla="*/ 3 h 4"/>
                <a:gd name="T10" fmla="*/ 0 w 2"/>
                <a:gd name="T11" fmla="*/ 1 h 4"/>
                <a:gd name="T12" fmla="*/ 0 w 2"/>
                <a:gd name="T13" fmla="*/ 0 h 4"/>
                <a:gd name="T14" fmla="*/ 1 w 2"/>
                <a:gd name="T15" fmla="*/ 2 h 4"/>
                <a:gd name="T16" fmla="*/ 1 w 2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4">
                  <a:moveTo>
                    <a:pt x="1" y="0"/>
                  </a:moveTo>
                  <a:cubicBezTo>
                    <a:pt x="1" y="1"/>
                    <a:pt x="2" y="1"/>
                    <a:pt x="2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2"/>
                    <a:pt x="1" y="2"/>
                    <a:pt x="1" y="2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261"/>
            <p:cNvSpPr>
              <a:spLocks/>
            </p:cNvSpPr>
            <p:nvPr/>
          </p:nvSpPr>
          <p:spPr bwMode="auto">
            <a:xfrm>
              <a:off x="2274203" y="5619765"/>
              <a:ext cx="2962" cy="8886"/>
            </a:xfrm>
            <a:custGeom>
              <a:avLst/>
              <a:gdLst>
                <a:gd name="T0" fmla="*/ 1 w 2"/>
                <a:gd name="T1" fmla="*/ 5 h 7"/>
                <a:gd name="T2" fmla="*/ 0 w 2"/>
                <a:gd name="T3" fmla="*/ 7 h 7"/>
                <a:gd name="T4" fmla="*/ 0 w 2"/>
                <a:gd name="T5" fmla="*/ 5 h 7"/>
                <a:gd name="T6" fmla="*/ 0 w 2"/>
                <a:gd name="T7" fmla="*/ 4 h 7"/>
                <a:gd name="T8" fmla="*/ 1 w 2"/>
                <a:gd name="T9" fmla="*/ 3 h 7"/>
                <a:gd name="T10" fmla="*/ 1 w 2"/>
                <a:gd name="T11" fmla="*/ 1 h 7"/>
                <a:gd name="T12" fmla="*/ 2 w 2"/>
                <a:gd name="T13" fmla="*/ 0 h 7"/>
                <a:gd name="T14" fmla="*/ 2 w 2"/>
                <a:gd name="T15" fmla="*/ 1 h 7"/>
                <a:gd name="T16" fmla="*/ 2 w 2"/>
                <a:gd name="T17" fmla="*/ 3 h 7"/>
                <a:gd name="T18" fmla="*/ 1 w 2"/>
                <a:gd name="T19" fmla="*/ 4 h 7"/>
                <a:gd name="T20" fmla="*/ 1 w 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7">
                  <a:moveTo>
                    <a:pt x="1" y="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0" y="4"/>
                    <a:pt x="1" y="3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3"/>
                    <a:pt x="1" y="4"/>
                    <a:pt x="1" y="4"/>
                  </a:cubicBezTo>
                  <a:cubicBezTo>
                    <a:pt x="1" y="5"/>
                    <a:pt x="1" y="5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262"/>
            <p:cNvSpPr>
              <a:spLocks/>
            </p:cNvSpPr>
            <p:nvPr/>
          </p:nvSpPr>
          <p:spPr bwMode="auto">
            <a:xfrm>
              <a:off x="2268279" y="5596069"/>
              <a:ext cx="2962" cy="8886"/>
            </a:xfrm>
            <a:custGeom>
              <a:avLst/>
              <a:gdLst>
                <a:gd name="T0" fmla="*/ 1 w 2"/>
                <a:gd name="T1" fmla="*/ 7 h 7"/>
                <a:gd name="T2" fmla="*/ 1 w 2"/>
                <a:gd name="T3" fmla="*/ 5 h 7"/>
                <a:gd name="T4" fmla="*/ 0 w 2"/>
                <a:gd name="T5" fmla="*/ 4 h 7"/>
                <a:gd name="T6" fmla="*/ 1 w 2"/>
                <a:gd name="T7" fmla="*/ 2 h 7"/>
                <a:gd name="T8" fmla="*/ 0 w 2"/>
                <a:gd name="T9" fmla="*/ 1 h 7"/>
                <a:gd name="T10" fmla="*/ 1 w 2"/>
                <a:gd name="T11" fmla="*/ 0 h 7"/>
                <a:gd name="T12" fmla="*/ 1 w 2"/>
                <a:gd name="T13" fmla="*/ 1 h 7"/>
                <a:gd name="T14" fmla="*/ 2 w 2"/>
                <a:gd name="T15" fmla="*/ 3 h 7"/>
                <a:gd name="T16" fmla="*/ 1 w 2"/>
                <a:gd name="T17" fmla="*/ 4 h 7"/>
                <a:gd name="T18" fmla="*/ 2 w 2"/>
                <a:gd name="T19" fmla="*/ 5 h 7"/>
                <a:gd name="T20" fmla="*/ 1 w 2"/>
                <a:gd name="T2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7">
                  <a:moveTo>
                    <a:pt x="1" y="7"/>
                  </a:moveTo>
                  <a:cubicBezTo>
                    <a:pt x="1" y="6"/>
                    <a:pt x="1" y="6"/>
                    <a:pt x="1" y="5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6"/>
                    <a:pt x="1" y="6"/>
                    <a:pt x="1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263"/>
            <p:cNvSpPr>
              <a:spLocks/>
            </p:cNvSpPr>
            <p:nvPr/>
          </p:nvSpPr>
          <p:spPr bwMode="auto">
            <a:xfrm>
              <a:off x="2268279" y="5522021"/>
              <a:ext cx="2962" cy="8886"/>
            </a:xfrm>
            <a:custGeom>
              <a:avLst/>
              <a:gdLst>
                <a:gd name="T0" fmla="*/ 2 w 2"/>
                <a:gd name="T1" fmla="*/ 5 h 6"/>
                <a:gd name="T2" fmla="*/ 2 w 2"/>
                <a:gd name="T3" fmla="*/ 6 h 6"/>
                <a:gd name="T4" fmla="*/ 1 w 2"/>
                <a:gd name="T5" fmla="*/ 5 h 6"/>
                <a:gd name="T6" fmla="*/ 1 w 2"/>
                <a:gd name="T7" fmla="*/ 6 h 6"/>
                <a:gd name="T8" fmla="*/ 0 w 2"/>
                <a:gd name="T9" fmla="*/ 5 h 6"/>
                <a:gd name="T10" fmla="*/ 1 w 2"/>
                <a:gd name="T11" fmla="*/ 3 h 6"/>
                <a:gd name="T12" fmla="*/ 0 w 2"/>
                <a:gd name="T13" fmla="*/ 2 h 6"/>
                <a:gd name="T14" fmla="*/ 1 w 2"/>
                <a:gd name="T15" fmla="*/ 0 h 6"/>
                <a:gd name="T16" fmla="*/ 1 w 2"/>
                <a:gd name="T17" fmla="*/ 2 h 6"/>
                <a:gd name="T18" fmla="*/ 2 w 2"/>
                <a:gd name="T19" fmla="*/ 3 h 6"/>
                <a:gd name="T20" fmla="*/ 2 w 2"/>
                <a:gd name="T21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6">
                  <a:moveTo>
                    <a:pt x="2" y="5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4"/>
                    <a:pt x="1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2" y="3"/>
                    <a:pt x="2" y="3"/>
                  </a:cubicBezTo>
                  <a:cubicBezTo>
                    <a:pt x="2" y="4"/>
                    <a:pt x="2" y="4"/>
                    <a:pt x="2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264"/>
            <p:cNvSpPr>
              <a:spLocks/>
            </p:cNvSpPr>
            <p:nvPr/>
          </p:nvSpPr>
          <p:spPr bwMode="auto">
            <a:xfrm>
              <a:off x="2272722" y="5385772"/>
              <a:ext cx="2962" cy="7404"/>
            </a:xfrm>
            <a:custGeom>
              <a:avLst/>
              <a:gdLst>
                <a:gd name="T0" fmla="*/ 1 w 2"/>
                <a:gd name="T1" fmla="*/ 2 h 6"/>
                <a:gd name="T2" fmla="*/ 2 w 2"/>
                <a:gd name="T3" fmla="*/ 3 h 6"/>
                <a:gd name="T4" fmla="*/ 1 w 2"/>
                <a:gd name="T5" fmla="*/ 4 h 6"/>
                <a:gd name="T6" fmla="*/ 0 w 2"/>
                <a:gd name="T7" fmla="*/ 6 h 6"/>
                <a:gd name="T8" fmla="*/ 0 w 2"/>
                <a:gd name="T9" fmla="*/ 4 h 6"/>
                <a:gd name="T10" fmla="*/ 1 w 2"/>
                <a:gd name="T11" fmla="*/ 3 h 6"/>
                <a:gd name="T12" fmla="*/ 0 w 2"/>
                <a:gd name="T13" fmla="*/ 2 h 6"/>
                <a:gd name="T14" fmla="*/ 1 w 2"/>
                <a:gd name="T15" fmla="*/ 0 h 6"/>
                <a:gd name="T16" fmla="*/ 1 w 2"/>
                <a:gd name="T1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6">
                  <a:moveTo>
                    <a:pt x="1" y="2"/>
                  </a:moveTo>
                  <a:cubicBezTo>
                    <a:pt x="1" y="2"/>
                    <a:pt x="2" y="3"/>
                    <a:pt x="2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1" y="3"/>
                    <a:pt x="1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265"/>
            <p:cNvSpPr>
              <a:spLocks/>
            </p:cNvSpPr>
            <p:nvPr/>
          </p:nvSpPr>
          <p:spPr bwMode="auto">
            <a:xfrm>
              <a:off x="2275684" y="5360595"/>
              <a:ext cx="4443" cy="8886"/>
            </a:xfrm>
            <a:custGeom>
              <a:avLst/>
              <a:gdLst>
                <a:gd name="T0" fmla="*/ 0 w 3"/>
                <a:gd name="T1" fmla="*/ 3 h 6"/>
                <a:gd name="T2" fmla="*/ 1 w 3"/>
                <a:gd name="T3" fmla="*/ 2 h 6"/>
                <a:gd name="T4" fmla="*/ 2 w 3"/>
                <a:gd name="T5" fmla="*/ 0 h 6"/>
                <a:gd name="T6" fmla="*/ 2 w 3"/>
                <a:gd name="T7" fmla="*/ 2 h 6"/>
                <a:gd name="T8" fmla="*/ 3 w 3"/>
                <a:gd name="T9" fmla="*/ 1 h 6"/>
                <a:gd name="T10" fmla="*/ 3 w 3"/>
                <a:gd name="T11" fmla="*/ 2 h 6"/>
                <a:gd name="T12" fmla="*/ 3 w 3"/>
                <a:gd name="T13" fmla="*/ 3 h 6"/>
                <a:gd name="T14" fmla="*/ 2 w 3"/>
                <a:gd name="T15" fmla="*/ 6 h 6"/>
                <a:gd name="T16" fmla="*/ 0 w 3"/>
                <a:gd name="T1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6">
                  <a:moveTo>
                    <a:pt x="0" y="3"/>
                  </a:moveTo>
                  <a:cubicBezTo>
                    <a:pt x="1" y="3"/>
                    <a:pt x="1" y="2"/>
                    <a:pt x="1" y="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2" y="4"/>
                    <a:pt x="2" y="5"/>
                    <a:pt x="2" y="6"/>
                  </a:cubicBezTo>
                  <a:cubicBezTo>
                    <a:pt x="1" y="5"/>
                    <a:pt x="1" y="4"/>
                    <a:pt x="0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266"/>
            <p:cNvSpPr>
              <a:spLocks/>
            </p:cNvSpPr>
            <p:nvPr/>
          </p:nvSpPr>
          <p:spPr bwMode="auto">
            <a:xfrm>
              <a:off x="2275684" y="5319128"/>
              <a:ext cx="2962" cy="5924"/>
            </a:xfrm>
            <a:custGeom>
              <a:avLst/>
              <a:gdLst>
                <a:gd name="T0" fmla="*/ 2 w 2"/>
                <a:gd name="T1" fmla="*/ 1 h 4"/>
                <a:gd name="T2" fmla="*/ 2 w 2"/>
                <a:gd name="T3" fmla="*/ 3 h 4"/>
                <a:gd name="T4" fmla="*/ 2 w 2"/>
                <a:gd name="T5" fmla="*/ 4 h 4"/>
                <a:gd name="T6" fmla="*/ 1 w 2"/>
                <a:gd name="T7" fmla="*/ 2 h 4"/>
                <a:gd name="T8" fmla="*/ 0 w 2"/>
                <a:gd name="T9" fmla="*/ 4 h 4"/>
                <a:gd name="T10" fmla="*/ 0 w 2"/>
                <a:gd name="T11" fmla="*/ 2 h 4"/>
                <a:gd name="T12" fmla="*/ 1 w 2"/>
                <a:gd name="T13" fmla="*/ 1 h 4"/>
                <a:gd name="T14" fmla="*/ 1 w 2"/>
                <a:gd name="T15" fmla="*/ 0 h 4"/>
                <a:gd name="T16" fmla="*/ 2 w 2"/>
                <a:gd name="T1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4">
                  <a:moveTo>
                    <a:pt x="2" y="1"/>
                  </a:moveTo>
                  <a:cubicBezTo>
                    <a:pt x="2" y="2"/>
                    <a:pt x="2" y="2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267"/>
            <p:cNvSpPr>
              <a:spLocks/>
            </p:cNvSpPr>
            <p:nvPr/>
          </p:nvSpPr>
          <p:spPr bwMode="auto">
            <a:xfrm>
              <a:off x="2277165" y="4888167"/>
              <a:ext cx="4443" cy="8886"/>
            </a:xfrm>
            <a:custGeom>
              <a:avLst/>
              <a:gdLst>
                <a:gd name="T0" fmla="*/ 2 w 3"/>
                <a:gd name="T1" fmla="*/ 0 h 6"/>
                <a:gd name="T2" fmla="*/ 3 w 3"/>
                <a:gd name="T3" fmla="*/ 2 h 6"/>
                <a:gd name="T4" fmla="*/ 2 w 3"/>
                <a:gd name="T5" fmla="*/ 3 h 6"/>
                <a:gd name="T6" fmla="*/ 2 w 3"/>
                <a:gd name="T7" fmla="*/ 4 h 6"/>
                <a:gd name="T8" fmla="*/ 1 w 3"/>
                <a:gd name="T9" fmla="*/ 6 h 6"/>
                <a:gd name="T10" fmla="*/ 0 w 3"/>
                <a:gd name="T11" fmla="*/ 4 h 6"/>
                <a:gd name="T12" fmla="*/ 2 w 3"/>
                <a:gd name="T13" fmla="*/ 2 h 6"/>
                <a:gd name="T14" fmla="*/ 2 w 3"/>
                <a:gd name="T1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6">
                  <a:moveTo>
                    <a:pt x="2" y="0"/>
                  </a:moveTo>
                  <a:cubicBezTo>
                    <a:pt x="2" y="1"/>
                    <a:pt x="3" y="1"/>
                    <a:pt x="3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4"/>
                    <a:pt x="2" y="4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3"/>
                    <a:pt x="1" y="3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268"/>
            <p:cNvSpPr>
              <a:spLocks/>
            </p:cNvSpPr>
            <p:nvPr/>
          </p:nvSpPr>
          <p:spPr bwMode="auto">
            <a:xfrm>
              <a:off x="2274203" y="4895571"/>
              <a:ext cx="1481" cy="8886"/>
            </a:xfrm>
            <a:custGeom>
              <a:avLst/>
              <a:gdLst>
                <a:gd name="T0" fmla="*/ 1 w 1"/>
                <a:gd name="T1" fmla="*/ 5 h 6"/>
                <a:gd name="T2" fmla="*/ 1 w 1"/>
                <a:gd name="T3" fmla="*/ 6 h 6"/>
                <a:gd name="T4" fmla="*/ 0 w 1"/>
                <a:gd name="T5" fmla="*/ 5 h 6"/>
                <a:gd name="T6" fmla="*/ 0 w 1"/>
                <a:gd name="T7" fmla="*/ 3 h 6"/>
                <a:gd name="T8" fmla="*/ 0 w 1"/>
                <a:gd name="T9" fmla="*/ 2 h 6"/>
                <a:gd name="T10" fmla="*/ 1 w 1"/>
                <a:gd name="T11" fmla="*/ 0 h 6"/>
                <a:gd name="T12" fmla="*/ 1 w 1"/>
                <a:gd name="T13" fmla="*/ 2 h 6"/>
                <a:gd name="T14" fmla="*/ 1 w 1"/>
                <a:gd name="T15" fmla="*/ 3 h 6"/>
                <a:gd name="T16" fmla="*/ 1 w 1"/>
                <a:gd name="T1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6">
                  <a:moveTo>
                    <a:pt x="1" y="5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269"/>
            <p:cNvSpPr>
              <a:spLocks/>
            </p:cNvSpPr>
            <p:nvPr/>
          </p:nvSpPr>
          <p:spPr bwMode="auto">
            <a:xfrm>
              <a:off x="2280127" y="4873357"/>
              <a:ext cx="2962" cy="10366"/>
            </a:xfrm>
            <a:custGeom>
              <a:avLst/>
              <a:gdLst>
                <a:gd name="T0" fmla="*/ 2 w 2"/>
                <a:gd name="T1" fmla="*/ 7 h 7"/>
                <a:gd name="T2" fmla="*/ 1 w 2"/>
                <a:gd name="T3" fmla="*/ 4 h 7"/>
                <a:gd name="T4" fmla="*/ 0 w 2"/>
                <a:gd name="T5" fmla="*/ 1 h 7"/>
                <a:gd name="T6" fmla="*/ 0 w 2"/>
                <a:gd name="T7" fmla="*/ 0 h 7"/>
                <a:gd name="T8" fmla="*/ 1 w 2"/>
                <a:gd name="T9" fmla="*/ 2 h 7"/>
                <a:gd name="T10" fmla="*/ 1 w 2"/>
                <a:gd name="T11" fmla="*/ 3 h 7"/>
                <a:gd name="T12" fmla="*/ 2 w 2"/>
                <a:gd name="T13" fmla="*/ 5 h 7"/>
                <a:gd name="T14" fmla="*/ 2 w 2"/>
                <a:gd name="T15" fmla="*/ 6 h 7"/>
                <a:gd name="T16" fmla="*/ 2 w 2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7">
                  <a:moveTo>
                    <a:pt x="2" y="7"/>
                  </a:moveTo>
                  <a:cubicBezTo>
                    <a:pt x="1" y="6"/>
                    <a:pt x="1" y="5"/>
                    <a:pt x="1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2" y="7"/>
                    <a:pt x="2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270"/>
            <p:cNvSpPr>
              <a:spLocks/>
            </p:cNvSpPr>
            <p:nvPr/>
          </p:nvSpPr>
          <p:spPr bwMode="auto">
            <a:xfrm>
              <a:off x="2275684" y="4868914"/>
              <a:ext cx="2962" cy="8886"/>
            </a:xfrm>
            <a:custGeom>
              <a:avLst/>
              <a:gdLst>
                <a:gd name="T0" fmla="*/ 1 w 2"/>
                <a:gd name="T1" fmla="*/ 4 h 7"/>
                <a:gd name="T2" fmla="*/ 1 w 2"/>
                <a:gd name="T3" fmla="*/ 2 h 7"/>
                <a:gd name="T4" fmla="*/ 0 w 2"/>
                <a:gd name="T5" fmla="*/ 1 h 7"/>
                <a:gd name="T6" fmla="*/ 1 w 2"/>
                <a:gd name="T7" fmla="*/ 0 h 7"/>
                <a:gd name="T8" fmla="*/ 1 w 2"/>
                <a:gd name="T9" fmla="*/ 1 h 7"/>
                <a:gd name="T10" fmla="*/ 2 w 2"/>
                <a:gd name="T11" fmla="*/ 3 h 7"/>
                <a:gd name="T12" fmla="*/ 2 w 2"/>
                <a:gd name="T13" fmla="*/ 4 h 7"/>
                <a:gd name="T14" fmla="*/ 2 w 2"/>
                <a:gd name="T15" fmla="*/ 5 h 7"/>
                <a:gd name="T16" fmla="*/ 1 w 2"/>
                <a:gd name="T17" fmla="*/ 7 h 7"/>
                <a:gd name="T18" fmla="*/ 1 w 2"/>
                <a:gd name="T19" fmla="*/ 5 h 7"/>
                <a:gd name="T20" fmla="*/ 1 w 2"/>
                <a:gd name="T21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7">
                  <a:moveTo>
                    <a:pt x="1" y="4"/>
                  </a:moveTo>
                  <a:cubicBezTo>
                    <a:pt x="1" y="3"/>
                    <a:pt x="1" y="3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271"/>
            <p:cNvSpPr>
              <a:spLocks/>
            </p:cNvSpPr>
            <p:nvPr/>
          </p:nvSpPr>
          <p:spPr bwMode="auto">
            <a:xfrm>
              <a:off x="2272722" y="4842256"/>
              <a:ext cx="4443" cy="26657"/>
            </a:xfrm>
            <a:custGeom>
              <a:avLst/>
              <a:gdLst>
                <a:gd name="T0" fmla="*/ 1 w 3"/>
                <a:gd name="T1" fmla="*/ 17 h 19"/>
                <a:gd name="T2" fmla="*/ 0 w 3"/>
                <a:gd name="T3" fmla="*/ 14 h 19"/>
                <a:gd name="T4" fmla="*/ 0 w 3"/>
                <a:gd name="T5" fmla="*/ 13 h 19"/>
                <a:gd name="T6" fmla="*/ 0 w 3"/>
                <a:gd name="T7" fmla="*/ 11 h 19"/>
                <a:gd name="T8" fmla="*/ 1 w 3"/>
                <a:gd name="T9" fmla="*/ 10 h 19"/>
                <a:gd name="T10" fmla="*/ 1 w 3"/>
                <a:gd name="T11" fmla="*/ 9 h 19"/>
                <a:gd name="T12" fmla="*/ 1 w 3"/>
                <a:gd name="T13" fmla="*/ 7 h 19"/>
                <a:gd name="T14" fmla="*/ 1 w 3"/>
                <a:gd name="T15" fmla="*/ 6 h 19"/>
                <a:gd name="T16" fmla="*/ 0 w 3"/>
                <a:gd name="T17" fmla="*/ 3 h 19"/>
                <a:gd name="T18" fmla="*/ 0 w 3"/>
                <a:gd name="T19" fmla="*/ 1 h 19"/>
                <a:gd name="T20" fmla="*/ 0 w 3"/>
                <a:gd name="T21" fmla="*/ 0 h 19"/>
                <a:gd name="T22" fmla="*/ 1 w 3"/>
                <a:gd name="T23" fmla="*/ 2 h 19"/>
                <a:gd name="T24" fmla="*/ 2 w 3"/>
                <a:gd name="T25" fmla="*/ 5 h 19"/>
                <a:gd name="T26" fmla="*/ 2 w 3"/>
                <a:gd name="T27" fmla="*/ 6 h 19"/>
                <a:gd name="T28" fmla="*/ 3 w 3"/>
                <a:gd name="T29" fmla="*/ 7 h 19"/>
                <a:gd name="T30" fmla="*/ 2 w 3"/>
                <a:gd name="T31" fmla="*/ 9 h 19"/>
                <a:gd name="T32" fmla="*/ 2 w 3"/>
                <a:gd name="T33" fmla="*/ 10 h 19"/>
                <a:gd name="T34" fmla="*/ 1 w 3"/>
                <a:gd name="T35" fmla="*/ 11 h 19"/>
                <a:gd name="T36" fmla="*/ 2 w 3"/>
                <a:gd name="T37" fmla="*/ 13 h 19"/>
                <a:gd name="T38" fmla="*/ 2 w 3"/>
                <a:gd name="T39" fmla="*/ 14 h 19"/>
                <a:gd name="T40" fmla="*/ 2 w 3"/>
                <a:gd name="T41" fmla="*/ 16 h 19"/>
                <a:gd name="T42" fmla="*/ 2 w 3"/>
                <a:gd name="T43" fmla="*/ 17 h 19"/>
                <a:gd name="T44" fmla="*/ 2 w 3"/>
                <a:gd name="T45" fmla="*/ 19 h 19"/>
                <a:gd name="T46" fmla="*/ 1 w 3"/>
                <a:gd name="T47" fmla="*/ 1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" h="19">
                  <a:moveTo>
                    <a:pt x="1" y="17"/>
                  </a:moveTo>
                  <a:cubicBezTo>
                    <a:pt x="1" y="16"/>
                    <a:pt x="0" y="15"/>
                    <a:pt x="0" y="14"/>
                  </a:cubicBezTo>
                  <a:cubicBezTo>
                    <a:pt x="0" y="14"/>
                    <a:pt x="0" y="13"/>
                    <a:pt x="0" y="13"/>
                  </a:cubicBezTo>
                  <a:cubicBezTo>
                    <a:pt x="0" y="12"/>
                    <a:pt x="0" y="12"/>
                    <a:pt x="0" y="11"/>
                  </a:cubicBezTo>
                  <a:cubicBezTo>
                    <a:pt x="0" y="11"/>
                    <a:pt x="1" y="10"/>
                    <a:pt x="1" y="10"/>
                  </a:cubicBezTo>
                  <a:cubicBezTo>
                    <a:pt x="1" y="10"/>
                    <a:pt x="1" y="9"/>
                    <a:pt x="1" y="9"/>
                  </a:cubicBezTo>
                  <a:cubicBezTo>
                    <a:pt x="1" y="8"/>
                    <a:pt x="1" y="8"/>
                    <a:pt x="1" y="7"/>
                  </a:cubicBezTo>
                  <a:cubicBezTo>
                    <a:pt x="1" y="7"/>
                    <a:pt x="1" y="6"/>
                    <a:pt x="1" y="6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2" y="4"/>
                    <a:pt x="2" y="5"/>
                  </a:cubicBezTo>
                  <a:cubicBezTo>
                    <a:pt x="2" y="5"/>
                    <a:pt x="2" y="6"/>
                    <a:pt x="2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10"/>
                    <a:pt x="2" y="10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4"/>
                    <a:pt x="2" y="14"/>
                  </a:cubicBezTo>
                  <a:cubicBezTo>
                    <a:pt x="2" y="15"/>
                    <a:pt x="2" y="15"/>
                    <a:pt x="2" y="16"/>
                  </a:cubicBezTo>
                  <a:cubicBezTo>
                    <a:pt x="2" y="16"/>
                    <a:pt x="2" y="17"/>
                    <a:pt x="2" y="17"/>
                  </a:cubicBezTo>
                  <a:cubicBezTo>
                    <a:pt x="2" y="19"/>
                    <a:pt x="2" y="19"/>
                    <a:pt x="2" y="19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272"/>
            <p:cNvSpPr>
              <a:spLocks/>
            </p:cNvSpPr>
            <p:nvPr/>
          </p:nvSpPr>
          <p:spPr bwMode="auto">
            <a:xfrm>
              <a:off x="2268279" y="4809675"/>
              <a:ext cx="4443" cy="7404"/>
            </a:xfrm>
            <a:custGeom>
              <a:avLst/>
              <a:gdLst>
                <a:gd name="T0" fmla="*/ 3 w 3"/>
                <a:gd name="T1" fmla="*/ 3 h 6"/>
                <a:gd name="T2" fmla="*/ 3 w 3"/>
                <a:gd name="T3" fmla="*/ 5 h 6"/>
                <a:gd name="T4" fmla="*/ 2 w 3"/>
                <a:gd name="T5" fmla="*/ 6 h 6"/>
                <a:gd name="T6" fmla="*/ 2 w 3"/>
                <a:gd name="T7" fmla="*/ 4 h 6"/>
                <a:gd name="T8" fmla="*/ 1 w 3"/>
                <a:gd name="T9" fmla="*/ 3 h 6"/>
                <a:gd name="T10" fmla="*/ 0 w 3"/>
                <a:gd name="T11" fmla="*/ 1 h 6"/>
                <a:gd name="T12" fmla="*/ 1 w 3"/>
                <a:gd name="T13" fmla="*/ 0 h 6"/>
                <a:gd name="T14" fmla="*/ 2 w 3"/>
                <a:gd name="T15" fmla="*/ 2 h 6"/>
                <a:gd name="T16" fmla="*/ 2 w 3"/>
                <a:gd name="T17" fmla="*/ 0 h 6"/>
                <a:gd name="T18" fmla="*/ 3 w 3"/>
                <a:gd name="T19" fmla="*/ 2 h 6"/>
                <a:gd name="T20" fmla="*/ 3 w 3"/>
                <a:gd name="T21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6">
                  <a:moveTo>
                    <a:pt x="3" y="3"/>
                  </a:moveTo>
                  <a:cubicBezTo>
                    <a:pt x="3" y="4"/>
                    <a:pt x="3" y="4"/>
                    <a:pt x="3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1" y="3"/>
                    <a:pt x="1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273"/>
            <p:cNvSpPr>
              <a:spLocks/>
            </p:cNvSpPr>
            <p:nvPr/>
          </p:nvSpPr>
          <p:spPr bwMode="auto">
            <a:xfrm>
              <a:off x="2271241" y="4783018"/>
              <a:ext cx="4443" cy="14810"/>
            </a:xfrm>
            <a:custGeom>
              <a:avLst/>
              <a:gdLst>
                <a:gd name="T0" fmla="*/ 2 w 3"/>
                <a:gd name="T1" fmla="*/ 10 h 10"/>
                <a:gd name="T2" fmla="*/ 1 w 3"/>
                <a:gd name="T3" fmla="*/ 8 h 10"/>
                <a:gd name="T4" fmla="*/ 1 w 3"/>
                <a:gd name="T5" fmla="*/ 7 h 10"/>
                <a:gd name="T6" fmla="*/ 0 w 3"/>
                <a:gd name="T7" fmla="*/ 5 h 10"/>
                <a:gd name="T8" fmla="*/ 0 w 3"/>
                <a:gd name="T9" fmla="*/ 4 h 10"/>
                <a:gd name="T10" fmla="*/ 0 w 3"/>
                <a:gd name="T11" fmla="*/ 3 h 10"/>
                <a:gd name="T12" fmla="*/ 0 w 3"/>
                <a:gd name="T13" fmla="*/ 1 h 10"/>
                <a:gd name="T14" fmla="*/ 0 w 3"/>
                <a:gd name="T15" fmla="*/ 0 h 10"/>
                <a:gd name="T16" fmla="*/ 1 w 3"/>
                <a:gd name="T17" fmla="*/ 1 h 10"/>
                <a:gd name="T18" fmla="*/ 2 w 3"/>
                <a:gd name="T19" fmla="*/ 3 h 10"/>
                <a:gd name="T20" fmla="*/ 2 w 3"/>
                <a:gd name="T21" fmla="*/ 4 h 10"/>
                <a:gd name="T22" fmla="*/ 3 w 3"/>
                <a:gd name="T23" fmla="*/ 6 h 10"/>
                <a:gd name="T24" fmla="*/ 2 w 3"/>
                <a:gd name="T25" fmla="*/ 7 h 10"/>
                <a:gd name="T26" fmla="*/ 3 w 3"/>
                <a:gd name="T27" fmla="*/ 8 h 10"/>
                <a:gd name="T28" fmla="*/ 2 w 3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" h="10">
                  <a:moveTo>
                    <a:pt x="2" y="10"/>
                  </a:moveTo>
                  <a:cubicBezTo>
                    <a:pt x="2" y="9"/>
                    <a:pt x="2" y="9"/>
                    <a:pt x="1" y="8"/>
                  </a:cubicBezTo>
                  <a:cubicBezTo>
                    <a:pt x="1" y="8"/>
                    <a:pt x="1" y="7"/>
                    <a:pt x="1" y="7"/>
                  </a:cubicBezTo>
                  <a:cubicBezTo>
                    <a:pt x="1" y="6"/>
                    <a:pt x="1" y="6"/>
                    <a:pt x="0" y="5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2"/>
                    <a:pt x="1" y="2"/>
                    <a:pt x="2" y="3"/>
                  </a:cubicBezTo>
                  <a:cubicBezTo>
                    <a:pt x="2" y="3"/>
                    <a:pt x="2" y="4"/>
                    <a:pt x="2" y="4"/>
                  </a:cubicBezTo>
                  <a:cubicBezTo>
                    <a:pt x="2" y="4"/>
                    <a:pt x="2" y="5"/>
                    <a:pt x="3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3" y="8"/>
                    <a:pt x="3" y="8"/>
                  </a:cubicBezTo>
                  <a:cubicBezTo>
                    <a:pt x="2" y="9"/>
                    <a:pt x="2" y="9"/>
                    <a:pt x="2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274"/>
            <p:cNvSpPr>
              <a:spLocks/>
            </p:cNvSpPr>
            <p:nvPr/>
          </p:nvSpPr>
          <p:spPr bwMode="auto">
            <a:xfrm>
              <a:off x="2274203" y="4777094"/>
              <a:ext cx="4443" cy="8886"/>
            </a:xfrm>
            <a:custGeom>
              <a:avLst/>
              <a:gdLst>
                <a:gd name="T0" fmla="*/ 3 w 3"/>
                <a:gd name="T1" fmla="*/ 5 h 7"/>
                <a:gd name="T2" fmla="*/ 2 w 3"/>
                <a:gd name="T3" fmla="*/ 7 h 7"/>
                <a:gd name="T4" fmla="*/ 2 w 3"/>
                <a:gd name="T5" fmla="*/ 5 h 7"/>
                <a:gd name="T6" fmla="*/ 1 w 3"/>
                <a:gd name="T7" fmla="*/ 4 h 7"/>
                <a:gd name="T8" fmla="*/ 1 w 3"/>
                <a:gd name="T9" fmla="*/ 5 h 7"/>
                <a:gd name="T10" fmla="*/ 0 w 3"/>
                <a:gd name="T11" fmla="*/ 4 h 7"/>
                <a:gd name="T12" fmla="*/ 0 w 3"/>
                <a:gd name="T13" fmla="*/ 2 h 7"/>
                <a:gd name="T14" fmla="*/ 0 w 3"/>
                <a:gd name="T15" fmla="*/ 1 h 7"/>
                <a:gd name="T16" fmla="*/ 1 w 3"/>
                <a:gd name="T17" fmla="*/ 2 h 7"/>
                <a:gd name="T18" fmla="*/ 1 w 3"/>
                <a:gd name="T19" fmla="*/ 1 h 7"/>
                <a:gd name="T20" fmla="*/ 2 w 3"/>
                <a:gd name="T21" fmla="*/ 0 h 7"/>
                <a:gd name="T22" fmla="*/ 2 w 3"/>
                <a:gd name="T23" fmla="*/ 1 h 7"/>
                <a:gd name="T24" fmla="*/ 2 w 3"/>
                <a:gd name="T25" fmla="*/ 2 h 7"/>
                <a:gd name="T26" fmla="*/ 2 w 3"/>
                <a:gd name="T27" fmla="*/ 4 h 7"/>
                <a:gd name="T28" fmla="*/ 3 w 3"/>
                <a:gd name="T2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" h="7">
                  <a:moveTo>
                    <a:pt x="3" y="5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3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275"/>
            <p:cNvSpPr>
              <a:spLocks/>
            </p:cNvSpPr>
            <p:nvPr/>
          </p:nvSpPr>
          <p:spPr bwMode="auto">
            <a:xfrm>
              <a:off x="2278646" y="4743032"/>
              <a:ext cx="4443" cy="4442"/>
            </a:xfrm>
            <a:custGeom>
              <a:avLst/>
              <a:gdLst>
                <a:gd name="T0" fmla="*/ 2 w 3"/>
                <a:gd name="T1" fmla="*/ 1 h 4"/>
                <a:gd name="T2" fmla="*/ 3 w 3"/>
                <a:gd name="T3" fmla="*/ 3 h 4"/>
                <a:gd name="T4" fmla="*/ 2 w 3"/>
                <a:gd name="T5" fmla="*/ 4 h 4"/>
                <a:gd name="T6" fmla="*/ 1 w 3"/>
                <a:gd name="T7" fmla="*/ 3 h 4"/>
                <a:gd name="T8" fmla="*/ 1 w 3"/>
                <a:gd name="T9" fmla="*/ 4 h 4"/>
                <a:gd name="T10" fmla="*/ 0 w 3"/>
                <a:gd name="T11" fmla="*/ 2 h 4"/>
                <a:gd name="T12" fmla="*/ 1 w 3"/>
                <a:gd name="T13" fmla="*/ 1 h 4"/>
                <a:gd name="T14" fmla="*/ 1 w 3"/>
                <a:gd name="T15" fmla="*/ 0 h 4"/>
                <a:gd name="T16" fmla="*/ 2 w 3"/>
                <a:gd name="T1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4">
                  <a:moveTo>
                    <a:pt x="2" y="1"/>
                  </a:moveTo>
                  <a:cubicBezTo>
                    <a:pt x="2" y="2"/>
                    <a:pt x="3" y="2"/>
                    <a:pt x="3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276"/>
            <p:cNvSpPr>
              <a:spLocks noEditPoints="1"/>
            </p:cNvSpPr>
            <p:nvPr/>
          </p:nvSpPr>
          <p:spPr bwMode="auto">
            <a:xfrm>
              <a:off x="2263836" y="4785980"/>
              <a:ext cx="20734" cy="1155154"/>
            </a:xfrm>
            <a:custGeom>
              <a:avLst/>
              <a:gdLst>
                <a:gd name="T0" fmla="*/ 0 w 16"/>
                <a:gd name="T1" fmla="*/ 805 h 845"/>
                <a:gd name="T2" fmla="*/ 1 w 16"/>
                <a:gd name="T3" fmla="*/ 771 h 845"/>
                <a:gd name="T4" fmla="*/ 1 w 16"/>
                <a:gd name="T5" fmla="*/ 742 h 845"/>
                <a:gd name="T6" fmla="*/ 0 w 16"/>
                <a:gd name="T7" fmla="*/ 703 h 845"/>
                <a:gd name="T8" fmla="*/ 0 w 16"/>
                <a:gd name="T9" fmla="*/ 667 h 845"/>
                <a:gd name="T10" fmla="*/ 1 w 16"/>
                <a:gd name="T11" fmla="*/ 635 h 845"/>
                <a:gd name="T12" fmla="*/ 1 w 16"/>
                <a:gd name="T13" fmla="*/ 593 h 845"/>
                <a:gd name="T14" fmla="*/ 2 w 16"/>
                <a:gd name="T15" fmla="*/ 556 h 845"/>
                <a:gd name="T16" fmla="*/ 1 w 16"/>
                <a:gd name="T17" fmla="*/ 512 h 845"/>
                <a:gd name="T18" fmla="*/ 2 w 16"/>
                <a:gd name="T19" fmla="*/ 470 h 845"/>
                <a:gd name="T20" fmla="*/ 4 w 16"/>
                <a:gd name="T21" fmla="*/ 434 h 845"/>
                <a:gd name="T22" fmla="*/ 2 w 16"/>
                <a:gd name="T23" fmla="*/ 400 h 845"/>
                <a:gd name="T24" fmla="*/ 2 w 16"/>
                <a:gd name="T25" fmla="*/ 352 h 845"/>
                <a:gd name="T26" fmla="*/ 3 w 16"/>
                <a:gd name="T27" fmla="*/ 316 h 845"/>
                <a:gd name="T28" fmla="*/ 3 w 16"/>
                <a:gd name="T29" fmla="*/ 285 h 845"/>
                <a:gd name="T30" fmla="*/ 5 w 16"/>
                <a:gd name="T31" fmla="*/ 244 h 845"/>
                <a:gd name="T32" fmla="*/ 4 w 16"/>
                <a:gd name="T33" fmla="*/ 207 h 845"/>
                <a:gd name="T34" fmla="*/ 4 w 16"/>
                <a:gd name="T35" fmla="*/ 168 h 845"/>
                <a:gd name="T36" fmla="*/ 4 w 16"/>
                <a:gd name="T37" fmla="*/ 129 h 845"/>
                <a:gd name="T38" fmla="*/ 5 w 16"/>
                <a:gd name="T39" fmla="*/ 87 h 845"/>
                <a:gd name="T40" fmla="*/ 5 w 16"/>
                <a:gd name="T41" fmla="*/ 63 h 845"/>
                <a:gd name="T42" fmla="*/ 7 w 16"/>
                <a:gd name="T43" fmla="*/ 20 h 845"/>
                <a:gd name="T44" fmla="*/ 14 w 16"/>
                <a:gd name="T45" fmla="*/ 1 h 845"/>
                <a:gd name="T46" fmla="*/ 8 w 16"/>
                <a:gd name="T47" fmla="*/ 18 h 845"/>
                <a:gd name="T48" fmla="*/ 15 w 16"/>
                <a:gd name="T49" fmla="*/ 32 h 845"/>
                <a:gd name="T50" fmla="*/ 11 w 16"/>
                <a:gd name="T51" fmla="*/ 37 h 845"/>
                <a:gd name="T52" fmla="*/ 14 w 16"/>
                <a:gd name="T53" fmla="*/ 57 h 845"/>
                <a:gd name="T54" fmla="*/ 15 w 16"/>
                <a:gd name="T55" fmla="*/ 94 h 845"/>
                <a:gd name="T56" fmla="*/ 15 w 16"/>
                <a:gd name="T57" fmla="*/ 139 h 845"/>
                <a:gd name="T58" fmla="*/ 13 w 16"/>
                <a:gd name="T59" fmla="*/ 172 h 845"/>
                <a:gd name="T60" fmla="*/ 13 w 16"/>
                <a:gd name="T61" fmla="*/ 211 h 845"/>
                <a:gd name="T62" fmla="*/ 14 w 16"/>
                <a:gd name="T63" fmla="*/ 256 h 845"/>
                <a:gd name="T64" fmla="*/ 13 w 16"/>
                <a:gd name="T65" fmla="*/ 295 h 845"/>
                <a:gd name="T66" fmla="*/ 13 w 16"/>
                <a:gd name="T67" fmla="*/ 334 h 845"/>
                <a:gd name="T68" fmla="*/ 13 w 16"/>
                <a:gd name="T69" fmla="*/ 370 h 845"/>
                <a:gd name="T70" fmla="*/ 13 w 16"/>
                <a:gd name="T71" fmla="*/ 415 h 845"/>
                <a:gd name="T72" fmla="*/ 12 w 16"/>
                <a:gd name="T73" fmla="*/ 457 h 845"/>
                <a:gd name="T74" fmla="*/ 11 w 16"/>
                <a:gd name="T75" fmla="*/ 490 h 845"/>
                <a:gd name="T76" fmla="*/ 11 w 16"/>
                <a:gd name="T77" fmla="*/ 516 h 845"/>
                <a:gd name="T78" fmla="*/ 11 w 16"/>
                <a:gd name="T79" fmla="*/ 555 h 845"/>
                <a:gd name="T80" fmla="*/ 12 w 16"/>
                <a:gd name="T81" fmla="*/ 602 h 845"/>
                <a:gd name="T82" fmla="*/ 11 w 16"/>
                <a:gd name="T83" fmla="*/ 647 h 845"/>
                <a:gd name="T84" fmla="*/ 11 w 16"/>
                <a:gd name="T85" fmla="*/ 680 h 845"/>
                <a:gd name="T86" fmla="*/ 11 w 16"/>
                <a:gd name="T87" fmla="*/ 725 h 845"/>
                <a:gd name="T88" fmla="*/ 11 w 16"/>
                <a:gd name="T89" fmla="*/ 775 h 845"/>
                <a:gd name="T90" fmla="*/ 11 w 16"/>
                <a:gd name="T91" fmla="*/ 817 h 845"/>
                <a:gd name="T92" fmla="*/ 7 w 16"/>
                <a:gd name="T93" fmla="*/ 838 h 845"/>
                <a:gd name="T94" fmla="*/ 11 w 16"/>
                <a:gd name="T95" fmla="*/ 764 h 845"/>
                <a:gd name="T96" fmla="*/ 7 w 16"/>
                <a:gd name="T97" fmla="*/ 810 h 845"/>
                <a:gd name="T98" fmla="*/ 5 w 16"/>
                <a:gd name="T99" fmla="*/ 751 h 845"/>
                <a:gd name="T100" fmla="*/ 7 w 16"/>
                <a:gd name="T101" fmla="*/ 698 h 845"/>
                <a:gd name="T102" fmla="*/ 6 w 16"/>
                <a:gd name="T103" fmla="*/ 555 h 845"/>
                <a:gd name="T104" fmla="*/ 7 w 16"/>
                <a:gd name="T105" fmla="*/ 456 h 845"/>
                <a:gd name="T106" fmla="*/ 7 w 16"/>
                <a:gd name="T107" fmla="*/ 444 h 845"/>
                <a:gd name="T108" fmla="*/ 6 w 16"/>
                <a:gd name="T109" fmla="*/ 319 h 845"/>
                <a:gd name="T110" fmla="*/ 8 w 16"/>
                <a:gd name="T111" fmla="*/ 303 h 845"/>
                <a:gd name="T112" fmla="*/ 8 w 16"/>
                <a:gd name="T113" fmla="*/ 265 h 845"/>
                <a:gd name="T114" fmla="*/ 7 w 16"/>
                <a:gd name="T115" fmla="*/ 191 h 845"/>
                <a:gd name="T116" fmla="*/ 9 w 16"/>
                <a:gd name="T117" fmla="*/ 170 h 845"/>
                <a:gd name="T118" fmla="*/ 9 w 16"/>
                <a:gd name="T119" fmla="*/ 113 h 845"/>
                <a:gd name="T120" fmla="*/ 8 w 16"/>
                <a:gd name="T121" fmla="*/ 85 h 845"/>
                <a:gd name="T122" fmla="*/ 7 w 16"/>
                <a:gd name="T123" fmla="*/ 41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" h="845">
                  <a:moveTo>
                    <a:pt x="8" y="830"/>
                  </a:moveTo>
                  <a:cubicBezTo>
                    <a:pt x="7" y="828"/>
                    <a:pt x="7" y="828"/>
                    <a:pt x="7" y="828"/>
                  </a:cubicBezTo>
                  <a:cubicBezTo>
                    <a:pt x="7" y="830"/>
                    <a:pt x="7" y="830"/>
                    <a:pt x="7" y="830"/>
                  </a:cubicBezTo>
                  <a:cubicBezTo>
                    <a:pt x="6" y="828"/>
                    <a:pt x="6" y="828"/>
                    <a:pt x="6" y="828"/>
                  </a:cubicBezTo>
                  <a:cubicBezTo>
                    <a:pt x="6" y="829"/>
                    <a:pt x="6" y="829"/>
                    <a:pt x="6" y="829"/>
                  </a:cubicBezTo>
                  <a:cubicBezTo>
                    <a:pt x="5" y="831"/>
                    <a:pt x="5" y="831"/>
                    <a:pt x="5" y="831"/>
                  </a:cubicBezTo>
                  <a:cubicBezTo>
                    <a:pt x="5" y="829"/>
                    <a:pt x="5" y="829"/>
                    <a:pt x="5" y="829"/>
                  </a:cubicBezTo>
                  <a:cubicBezTo>
                    <a:pt x="5" y="829"/>
                    <a:pt x="5" y="828"/>
                    <a:pt x="5" y="828"/>
                  </a:cubicBezTo>
                  <a:cubicBezTo>
                    <a:pt x="5" y="827"/>
                    <a:pt x="5" y="827"/>
                    <a:pt x="5" y="826"/>
                  </a:cubicBezTo>
                  <a:cubicBezTo>
                    <a:pt x="5" y="825"/>
                    <a:pt x="5" y="825"/>
                    <a:pt x="5" y="825"/>
                  </a:cubicBezTo>
                  <a:cubicBezTo>
                    <a:pt x="5" y="824"/>
                    <a:pt x="5" y="824"/>
                    <a:pt x="5" y="824"/>
                  </a:cubicBezTo>
                  <a:cubicBezTo>
                    <a:pt x="4" y="825"/>
                    <a:pt x="4" y="825"/>
                    <a:pt x="4" y="825"/>
                  </a:cubicBezTo>
                  <a:cubicBezTo>
                    <a:pt x="4" y="826"/>
                    <a:pt x="4" y="826"/>
                    <a:pt x="4" y="826"/>
                  </a:cubicBezTo>
                  <a:cubicBezTo>
                    <a:pt x="3" y="825"/>
                    <a:pt x="3" y="825"/>
                    <a:pt x="3" y="825"/>
                  </a:cubicBezTo>
                  <a:cubicBezTo>
                    <a:pt x="3" y="826"/>
                    <a:pt x="3" y="826"/>
                    <a:pt x="3" y="826"/>
                  </a:cubicBezTo>
                  <a:cubicBezTo>
                    <a:pt x="2" y="825"/>
                    <a:pt x="2" y="825"/>
                    <a:pt x="2" y="825"/>
                  </a:cubicBezTo>
                  <a:cubicBezTo>
                    <a:pt x="2" y="824"/>
                    <a:pt x="2" y="824"/>
                    <a:pt x="2" y="823"/>
                  </a:cubicBezTo>
                  <a:cubicBezTo>
                    <a:pt x="2" y="823"/>
                    <a:pt x="2" y="822"/>
                    <a:pt x="2" y="822"/>
                  </a:cubicBezTo>
                  <a:cubicBezTo>
                    <a:pt x="2" y="820"/>
                    <a:pt x="2" y="820"/>
                    <a:pt x="2" y="820"/>
                  </a:cubicBezTo>
                  <a:cubicBezTo>
                    <a:pt x="2" y="819"/>
                    <a:pt x="2" y="819"/>
                    <a:pt x="2" y="819"/>
                  </a:cubicBezTo>
                  <a:cubicBezTo>
                    <a:pt x="3" y="821"/>
                    <a:pt x="3" y="821"/>
                    <a:pt x="3" y="821"/>
                  </a:cubicBezTo>
                  <a:cubicBezTo>
                    <a:pt x="3" y="819"/>
                    <a:pt x="3" y="819"/>
                    <a:pt x="3" y="819"/>
                  </a:cubicBezTo>
                  <a:cubicBezTo>
                    <a:pt x="3" y="819"/>
                    <a:pt x="3" y="818"/>
                    <a:pt x="3" y="818"/>
                  </a:cubicBezTo>
                  <a:cubicBezTo>
                    <a:pt x="3" y="817"/>
                    <a:pt x="3" y="817"/>
                    <a:pt x="3" y="816"/>
                  </a:cubicBezTo>
                  <a:cubicBezTo>
                    <a:pt x="3" y="816"/>
                    <a:pt x="3" y="816"/>
                    <a:pt x="3" y="815"/>
                  </a:cubicBezTo>
                  <a:cubicBezTo>
                    <a:pt x="3" y="815"/>
                    <a:pt x="2" y="814"/>
                    <a:pt x="2" y="814"/>
                  </a:cubicBezTo>
                  <a:cubicBezTo>
                    <a:pt x="2" y="812"/>
                    <a:pt x="2" y="812"/>
                    <a:pt x="2" y="812"/>
                  </a:cubicBezTo>
                  <a:cubicBezTo>
                    <a:pt x="1" y="813"/>
                    <a:pt x="1" y="813"/>
                    <a:pt x="1" y="813"/>
                  </a:cubicBezTo>
                  <a:cubicBezTo>
                    <a:pt x="1" y="812"/>
                    <a:pt x="1" y="812"/>
                    <a:pt x="1" y="812"/>
                  </a:cubicBezTo>
                  <a:cubicBezTo>
                    <a:pt x="1" y="812"/>
                    <a:pt x="1" y="811"/>
                    <a:pt x="1" y="811"/>
                  </a:cubicBezTo>
                  <a:cubicBezTo>
                    <a:pt x="1" y="809"/>
                    <a:pt x="1" y="809"/>
                    <a:pt x="1" y="809"/>
                  </a:cubicBezTo>
                  <a:cubicBezTo>
                    <a:pt x="1" y="809"/>
                    <a:pt x="1" y="808"/>
                    <a:pt x="1" y="808"/>
                  </a:cubicBezTo>
                  <a:cubicBezTo>
                    <a:pt x="2" y="807"/>
                    <a:pt x="2" y="807"/>
                    <a:pt x="2" y="807"/>
                  </a:cubicBezTo>
                  <a:cubicBezTo>
                    <a:pt x="1" y="805"/>
                    <a:pt x="1" y="805"/>
                    <a:pt x="1" y="805"/>
                  </a:cubicBezTo>
                  <a:cubicBezTo>
                    <a:pt x="1" y="806"/>
                    <a:pt x="1" y="806"/>
                    <a:pt x="1" y="806"/>
                  </a:cubicBezTo>
                  <a:cubicBezTo>
                    <a:pt x="1" y="806"/>
                    <a:pt x="0" y="805"/>
                    <a:pt x="0" y="805"/>
                  </a:cubicBezTo>
                  <a:cubicBezTo>
                    <a:pt x="0" y="804"/>
                    <a:pt x="1" y="804"/>
                    <a:pt x="1" y="804"/>
                  </a:cubicBezTo>
                  <a:cubicBezTo>
                    <a:pt x="1" y="803"/>
                    <a:pt x="0" y="803"/>
                    <a:pt x="0" y="802"/>
                  </a:cubicBezTo>
                  <a:cubicBezTo>
                    <a:pt x="0" y="802"/>
                    <a:pt x="1" y="801"/>
                    <a:pt x="1" y="801"/>
                  </a:cubicBezTo>
                  <a:cubicBezTo>
                    <a:pt x="1" y="800"/>
                    <a:pt x="1" y="800"/>
                    <a:pt x="1" y="799"/>
                  </a:cubicBezTo>
                  <a:cubicBezTo>
                    <a:pt x="1" y="798"/>
                    <a:pt x="1" y="798"/>
                    <a:pt x="1" y="798"/>
                  </a:cubicBezTo>
                  <a:cubicBezTo>
                    <a:pt x="1" y="798"/>
                    <a:pt x="1" y="797"/>
                    <a:pt x="1" y="797"/>
                  </a:cubicBezTo>
                  <a:cubicBezTo>
                    <a:pt x="2" y="795"/>
                    <a:pt x="2" y="795"/>
                    <a:pt x="2" y="795"/>
                  </a:cubicBezTo>
                  <a:cubicBezTo>
                    <a:pt x="2" y="794"/>
                    <a:pt x="2" y="794"/>
                    <a:pt x="2" y="794"/>
                  </a:cubicBezTo>
                  <a:cubicBezTo>
                    <a:pt x="1" y="795"/>
                    <a:pt x="1" y="795"/>
                    <a:pt x="1" y="795"/>
                  </a:cubicBezTo>
                  <a:cubicBezTo>
                    <a:pt x="0" y="794"/>
                    <a:pt x="0" y="794"/>
                    <a:pt x="0" y="794"/>
                  </a:cubicBezTo>
                  <a:cubicBezTo>
                    <a:pt x="1" y="792"/>
                    <a:pt x="1" y="792"/>
                    <a:pt x="1" y="792"/>
                  </a:cubicBezTo>
                  <a:cubicBezTo>
                    <a:pt x="2" y="791"/>
                    <a:pt x="2" y="791"/>
                    <a:pt x="2" y="791"/>
                  </a:cubicBezTo>
                  <a:cubicBezTo>
                    <a:pt x="1" y="790"/>
                    <a:pt x="1" y="790"/>
                    <a:pt x="1" y="790"/>
                  </a:cubicBezTo>
                  <a:cubicBezTo>
                    <a:pt x="0" y="791"/>
                    <a:pt x="0" y="791"/>
                    <a:pt x="0" y="791"/>
                  </a:cubicBezTo>
                  <a:cubicBezTo>
                    <a:pt x="0" y="791"/>
                    <a:pt x="0" y="790"/>
                    <a:pt x="0" y="790"/>
                  </a:cubicBezTo>
                  <a:cubicBezTo>
                    <a:pt x="1" y="788"/>
                    <a:pt x="1" y="788"/>
                    <a:pt x="1" y="788"/>
                  </a:cubicBezTo>
                  <a:cubicBezTo>
                    <a:pt x="1" y="790"/>
                    <a:pt x="1" y="790"/>
                    <a:pt x="1" y="790"/>
                  </a:cubicBezTo>
                  <a:cubicBezTo>
                    <a:pt x="1" y="789"/>
                    <a:pt x="2" y="789"/>
                    <a:pt x="2" y="788"/>
                  </a:cubicBezTo>
                  <a:cubicBezTo>
                    <a:pt x="1" y="787"/>
                    <a:pt x="1" y="787"/>
                    <a:pt x="1" y="787"/>
                  </a:cubicBezTo>
                  <a:cubicBezTo>
                    <a:pt x="1" y="787"/>
                    <a:pt x="1" y="786"/>
                    <a:pt x="1" y="785"/>
                  </a:cubicBezTo>
                  <a:cubicBezTo>
                    <a:pt x="1" y="785"/>
                    <a:pt x="1" y="784"/>
                    <a:pt x="1" y="784"/>
                  </a:cubicBezTo>
                  <a:cubicBezTo>
                    <a:pt x="1" y="784"/>
                    <a:pt x="2" y="783"/>
                    <a:pt x="2" y="783"/>
                  </a:cubicBezTo>
                  <a:cubicBezTo>
                    <a:pt x="1" y="781"/>
                    <a:pt x="1" y="781"/>
                    <a:pt x="1" y="781"/>
                  </a:cubicBezTo>
                  <a:cubicBezTo>
                    <a:pt x="1" y="781"/>
                    <a:pt x="1" y="780"/>
                    <a:pt x="1" y="780"/>
                  </a:cubicBezTo>
                  <a:cubicBezTo>
                    <a:pt x="1" y="779"/>
                    <a:pt x="1" y="779"/>
                    <a:pt x="1" y="779"/>
                  </a:cubicBezTo>
                  <a:cubicBezTo>
                    <a:pt x="1" y="777"/>
                    <a:pt x="1" y="777"/>
                    <a:pt x="1" y="777"/>
                  </a:cubicBezTo>
                  <a:cubicBezTo>
                    <a:pt x="1" y="776"/>
                    <a:pt x="1" y="776"/>
                    <a:pt x="1" y="776"/>
                  </a:cubicBezTo>
                  <a:cubicBezTo>
                    <a:pt x="2" y="777"/>
                    <a:pt x="2" y="777"/>
                    <a:pt x="2" y="777"/>
                  </a:cubicBezTo>
                  <a:cubicBezTo>
                    <a:pt x="2" y="776"/>
                    <a:pt x="2" y="776"/>
                    <a:pt x="2" y="776"/>
                  </a:cubicBezTo>
                  <a:cubicBezTo>
                    <a:pt x="3" y="776"/>
                    <a:pt x="3" y="775"/>
                    <a:pt x="3" y="775"/>
                  </a:cubicBezTo>
                  <a:cubicBezTo>
                    <a:pt x="3" y="774"/>
                    <a:pt x="3" y="774"/>
                    <a:pt x="4" y="773"/>
                  </a:cubicBezTo>
                  <a:cubicBezTo>
                    <a:pt x="3" y="772"/>
                    <a:pt x="3" y="772"/>
                    <a:pt x="3" y="772"/>
                  </a:cubicBezTo>
                  <a:cubicBezTo>
                    <a:pt x="2" y="773"/>
                    <a:pt x="2" y="773"/>
                    <a:pt x="2" y="773"/>
                  </a:cubicBezTo>
                  <a:cubicBezTo>
                    <a:pt x="2" y="774"/>
                    <a:pt x="2" y="774"/>
                    <a:pt x="2" y="774"/>
                  </a:cubicBezTo>
                  <a:cubicBezTo>
                    <a:pt x="1" y="773"/>
                    <a:pt x="1" y="773"/>
                    <a:pt x="1" y="773"/>
                  </a:cubicBezTo>
                  <a:cubicBezTo>
                    <a:pt x="1" y="772"/>
                    <a:pt x="1" y="772"/>
                    <a:pt x="1" y="771"/>
                  </a:cubicBezTo>
                  <a:cubicBezTo>
                    <a:pt x="0" y="770"/>
                    <a:pt x="0" y="770"/>
                    <a:pt x="0" y="770"/>
                  </a:cubicBezTo>
                  <a:cubicBezTo>
                    <a:pt x="1" y="769"/>
                    <a:pt x="1" y="769"/>
                    <a:pt x="1" y="769"/>
                  </a:cubicBezTo>
                  <a:cubicBezTo>
                    <a:pt x="1" y="770"/>
                    <a:pt x="1" y="770"/>
                    <a:pt x="1" y="770"/>
                  </a:cubicBezTo>
                  <a:cubicBezTo>
                    <a:pt x="2" y="769"/>
                    <a:pt x="2" y="768"/>
                    <a:pt x="3" y="767"/>
                  </a:cubicBezTo>
                  <a:cubicBezTo>
                    <a:pt x="3" y="766"/>
                    <a:pt x="3" y="766"/>
                    <a:pt x="3" y="766"/>
                  </a:cubicBezTo>
                  <a:cubicBezTo>
                    <a:pt x="4" y="768"/>
                    <a:pt x="4" y="768"/>
                    <a:pt x="4" y="768"/>
                  </a:cubicBezTo>
                  <a:cubicBezTo>
                    <a:pt x="4" y="766"/>
                    <a:pt x="4" y="766"/>
                    <a:pt x="4" y="766"/>
                  </a:cubicBezTo>
                  <a:cubicBezTo>
                    <a:pt x="5" y="768"/>
                    <a:pt x="5" y="768"/>
                    <a:pt x="5" y="768"/>
                  </a:cubicBezTo>
                  <a:cubicBezTo>
                    <a:pt x="5" y="766"/>
                    <a:pt x="5" y="766"/>
                    <a:pt x="5" y="766"/>
                  </a:cubicBezTo>
                  <a:cubicBezTo>
                    <a:pt x="5" y="766"/>
                    <a:pt x="5" y="765"/>
                    <a:pt x="5" y="765"/>
                  </a:cubicBezTo>
                  <a:cubicBezTo>
                    <a:pt x="4" y="763"/>
                    <a:pt x="4" y="763"/>
                    <a:pt x="4" y="763"/>
                  </a:cubicBezTo>
                  <a:cubicBezTo>
                    <a:pt x="4" y="765"/>
                    <a:pt x="4" y="765"/>
                    <a:pt x="4" y="765"/>
                  </a:cubicBezTo>
                  <a:cubicBezTo>
                    <a:pt x="3" y="766"/>
                    <a:pt x="3" y="766"/>
                    <a:pt x="3" y="766"/>
                  </a:cubicBezTo>
                  <a:cubicBezTo>
                    <a:pt x="3" y="765"/>
                    <a:pt x="3" y="765"/>
                    <a:pt x="3" y="765"/>
                  </a:cubicBezTo>
                  <a:cubicBezTo>
                    <a:pt x="2" y="763"/>
                    <a:pt x="2" y="763"/>
                    <a:pt x="2" y="763"/>
                  </a:cubicBezTo>
                  <a:cubicBezTo>
                    <a:pt x="2" y="765"/>
                    <a:pt x="2" y="765"/>
                    <a:pt x="2" y="765"/>
                  </a:cubicBezTo>
                  <a:cubicBezTo>
                    <a:pt x="1" y="763"/>
                    <a:pt x="1" y="763"/>
                    <a:pt x="1" y="763"/>
                  </a:cubicBezTo>
                  <a:cubicBezTo>
                    <a:pt x="2" y="762"/>
                    <a:pt x="2" y="762"/>
                    <a:pt x="2" y="762"/>
                  </a:cubicBezTo>
                  <a:cubicBezTo>
                    <a:pt x="2" y="761"/>
                    <a:pt x="1" y="761"/>
                    <a:pt x="1" y="760"/>
                  </a:cubicBezTo>
                  <a:cubicBezTo>
                    <a:pt x="1" y="760"/>
                    <a:pt x="1" y="759"/>
                    <a:pt x="1" y="759"/>
                  </a:cubicBezTo>
                  <a:cubicBezTo>
                    <a:pt x="1" y="758"/>
                    <a:pt x="1" y="758"/>
                    <a:pt x="1" y="758"/>
                  </a:cubicBezTo>
                  <a:cubicBezTo>
                    <a:pt x="1" y="756"/>
                    <a:pt x="1" y="756"/>
                    <a:pt x="1" y="756"/>
                  </a:cubicBezTo>
                  <a:cubicBezTo>
                    <a:pt x="1" y="755"/>
                    <a:pt x="1" y="755"/>
                    <a:pt x="1" y="755"/>
                  </a:cubicBezTo>
                  <a:cubicBezTo>
                    <a:pt x="2" y="756"/>
                    <a:pt x="2" y="756"/>
                    <a:pt x="2" y="756"/>
                  </a:cubicBezTo>
                  <a:cubicBezTo>
                    <a:pt x="2" y="756"/>
                    <a:pt x="2" y="755"/>
                    <a:pt x="2" y="755"/>
                  </a:cubicBezTo>
                  <a:cubicBezTo>
                    <a:pt x="2" y="754"/>
                    <a:pt x="2" y="754"/>
                    <a:pt x="2" y="753"/>
                  </a:cubicBezTo>
                  <a:cubicBezTo>
                    <a:pt x="2" y="753"/>
                    <a:pt x="2" y="753"/>
                    <a:pt x="2" y="752"/>
                  </a:cubicBezTo>
                  <a:cubicBezTo>
                    <a:pt x="2" y="752"/>
                    <a:pt x="2" y="751"/>
                    <a:pt x="2" y="751"/>
                  </a:cubicBezTo>
                  <a:cubicBezTo>
                    <a:pt x="2" y="750"/>
                    <a:pt x="2" y="750"/>
                    <a:pt x="2" y="749"/>
                  </a:cubicBezTo>
                  <a:cubicBezTo>
                    <a:pt x="2" y="748"/>
                    <a:pt x="2" y="748"/>
                    <a:pt x="2" y="748"/>
                  </a:cubicBezTo>
                  <a:cubicBezTo>
                    <a:pt x="1" y="749"/>
                    <a:pt x="1" y="749"/>
                    <a:pt x="1" y="749"/>
                  </a:cubicBezTo>
                  <a:cubicBezTo>
                    <a:pt x="1" y="748"/>
                    <a:pt x="1" y="748"/>
                    <a:pt x="1" y="748"/>
                  </a:cubicBezTo>
                  <a:cubicBezTo>
                    <a:pt x="1" y="746"/>
                    <a:pt x="1" y="746"/>
                    <a:pt x="1" y="746"/>
                  </a:cubicBezTo>
                  <a:cubicBezTo>
                    <a:pt x="1" y="746"/>
                    <a:pt x="1" y="745"/>
                    <a:pt x="1" y="745"/>
                  </a:cubicBezTo>
                  <a:cubicBezTo>
                    <a:pt x="1" y="745"/>
                    <a:pt x="0" y="744"/>
                    <a:pt x="0" y="743"/>
                  </a:cubicBezTo>
                  <a:cubicBezTo>
                    <a:pt x="0" y="743"/>
                    <a:pt x="1" y="742"/>
                    <a:pt x="1" y="742"/>
                  </a:cubicBezTo>
                  <a:cubicBezTo>
                    <a:pt x="1" y="742"/>
                    <a:pt x="0" y="741"/>
                    <a:pt x="0" y="741"/>
                  </a:cubicBezTo>
                  <a:cubicBezTo>
                    <a:pt x="0" y="740"/>
                    <a:pt x="1" y="740"/>
                    <a:pt x="1" y="739"/>
                  </a:cubicBezTo>
                  <a:cubicBezTo>
                    <a:pt x="1" y="739"/>
                    <a:pt x="0" y="738"/>
                    <a:pt x="0" y="738"/>
                  </a:cubicBezTo>
                  <a:cubicBezTo>
                    <a:pt x="0" y="737"/>
                    <a:pt x="1" y="737"/>
                    <a:pt x="1" y="737"/>
                  </a:cubicBezTo>
                  <a:cubicBezTo>
                    <a:pt x="1" y="736"/>
                    <a:pt x="0" y="735"/>
                    <a:pt x="0" y="735"/>
                  </a:cubicBezTo>
                  <a:cubicBezTo>
                    <a:pt x="0" y="735"/>
                    <a:pt x="1" y="734"/>
                    <a:pt x="1" y="734"/>
                  </a:cubicBezTo>
                  <a:cubicBezTo>
                    <a:pt x="1" y="733"/>
                    <a:pt x="2" y="733"/>
                    <a:pt x="2" y="732"/>
                  </a:cubicBezTo>
                  <a:cubicBezTo>
                    <a:pt x="1" y="731"/>
                    <a:pt x="1" y="731"/>
                    <a:pt x="1" y="731"/>
                  </a:cubicBezTo>
                  <a:cubicBezTo>
                    <a:pt x="1" y="731"/>
                    <a:pt x="1" y="730"/>
                    <a:pt x="1" y="729"/>
                  </a:cubicBezTo>
                  <a:cubicBezTo>
                    <a:pt x="1" y="728"/>
                    <a:pt x="1" y="728"/>
                    <a:pt x="1" y="728"/>
                  </a:cubicBezTo>
                  <a:cubicBezTo>
                    <a:pt x="1" y="728"/>
                    <a:pt x="1" y="727"/>
                    <a:pt x="1" y="727"/>
                  </a:cubicBezTo>
                  <a:cubicBezTo>
                    <a:pt x="1" y="726"/>
                    <a:pt x="1" y="726"/>
                    <a:pt x="1" y="725"/>
                  </a:cubicBezTo>
                  <a:cubicBezTo>
                    <a:pt x="1" y="725"/>
                    <a:pt x="1" y="724"/>
                    <a:pt x="1" y="724"/>
                  </a:cubicBezTo>
                  <a:cubicBezTo>
                    <a:pt x="1" y="723"/>
                    <a:pt x="1" y="723"/>
                    <a:pt x="1" y="723"/>
                  </a:cubicBezTo>
                  <a:cubicBezTo>
                    <a:pt x="1" y="722"/>
                    <a:pt x="1" y="721"/>
                    <a:pt x="1" y="721"/>
                  </a:cubicBezTo>
                  <a:cubicBezTo>
                    <a:pt x="1" y="720"/>
                    <a:pt x="1" y="720"/>
                    <a:pt x="1" y="720"/>
                  </a:cubicBezTo>
                  <a:cubicBezTo>
                    <a:pt x="2" y="721"/>
                    <a:pt x="2" y="721"/>
                    <a:pt x="2" y="721"/>
                  </a:cubicBezTo>
                  <a:cubicBezTo>
                    <a:pt x="2" y="723"/>
                    <a:pt x="2" y="723"/>
                    <a:pt x="2" y="723"/>
                  </a:cubicBezTo>
                  <a:cubicBezTo>
                    <a:pt x="3" y="721"/>
                    <a:pt x="3" y="721"/>
                    <a:pt x="3" y="721"/>
                  </a:cubicBezTo>
                  <a:cubicBezTo>
                    <a:pt x="3" y="721"/>
                    <a:pt x="2" y="720"/>
                    <a:pt x="2" y="720"/>
                  </a:cubicBezTo>
                  <a:cubicBezTo>
                    <a:pt x="2" y="719"/>
                    <a:pt x="3" y="719"/>
                    <a:pt x="3" y="719"/>
                  </a:cubicBezTo>
                  <a:cubicBezTo>
                    <a:pt x="3" y="718"/>
                    <a:pt x="3" y="718"/>
                    <a:pt x="2" y="717"/>
                  </a:cubicBezTo>
                  <a:cubicBezTo>
                    <a:pt x="2" y="716"/>
                    <a:pt x="2" y="716"/>
                    <a:pt x="2" y="716"/>
                  </a:cubicBezTo>
                  <a:cubicBezTo>
                    <a:pt x="1" y="717"/>
                    <a:pt x="1" y="717"/>
                    <a:pt x="1" y="717"/>
                  </a:cubicBezTo>
                  <a:cubicBezTo>
                    <a:pt x="1" y="717"/>
                    <a:pt x="1" y="716"/>
                    <a:pt x="1" y="716"/>
                  </a:cubicBezTo>
                  <a:cubicBezTo>
                    <a:pt x="1" y="715"/>
                    <a:pt x="1" y="715"/>
                    <a:pt x="1" y="714"/>
                  </a:cubicBezTo>
                  <a:cubicBezTo>
                    <a:pt x="1" y="713"/>
                    <a:pt x="1" y="713"/>
                    <a:pt x="1" y="713"/>
                  </a:cubicBezTo>
                  <a:cubicBezTo>
                    <a:pt x="1" y="711"/>
                    <a:pt x="1" y="711"/>
                    <a:pt x="1" y="711"/>
                  </a:cubicBezTo>
                  <a:cubicBezTo>
                    <a:pt x="2" y="713"/>
                    <a:pt x="2" y="713"/>
                    <a:pt x="2" y="713"/>
                  </a:cubicBezTo>
                  <a:cubicBezTo>
                    <a:pt x="2" y="712"/>
                    <a:pt x="2" y="712"/>
                    <a:pt x="2" y="712"/>
                  </a:cubicBezTo>
                  <a:cubicBezTo>
                    <a:pt x="2" y="710"/>
                    <a:pt x="2" y="710"/>
                    <a:pt x="2" y="710"/>
                  </a:cubicBezTo>
                  <a:cubicBezTo>
                    <a:pt x="2" y="710"/>
                    <a:pt x="2" y="709"/>
                    <a:pt x="1" y="709"/>
                  </a:cubicBezTo>
                  <a:cubicBezTo>
                    <a:pt x="1" y="708"/>
                    <a:pt x="1" y="708"/>
                    <a:pt x="1" y="707"/>
                  </a:cubicBezTo>
                  <a:cubicBezTo>
                    <a:pt x="1" y="707"/>
                    <a:pt x="1" y="706"/>
                    <a:pt x="0" y="706"/>
                  </a:cubicBezTo>
                  <a:cubicBezTo>
                    <a:pt x="1" y="704"/>
                    <a:pt x="1" y="704"/>
                    <a:pt x="1" y="704"/>
                  </a:cubicBezTo>
                  <a:cubicBezTo>
                    <a:pt x="1" y="704"/>
                    <a:pt x="0" y="703"/>
                    <a:pt x="0" y="703"/>
                  </a:cubicBezTo>
                  <a:cubicBezTo>
                    <a:pt x="1" y="702"/>
                    <a:pt x="1" y="702"/>
                    <a:pt x="1" y="702"/>
                  </a:cubicBezTo>
                  <a:cubicBezTo>
                    <a:pt x="1" y="701"/>
                    <a:pt x="1" y="701"/>
                    <a:pt x="1" y="700"/>
                  </a:cubicBezTo>
                  <a:cubicBezTo>
                    <a:pt x="1" y="700"/>
                    <a:pt x="1" y="699"/>
                    <a:pt x="1" y="699"/>
                  </a:cubicBezTo>
                  <a:cubicBezTo>
                    <a:pt x="1" y="697"/>
                    <a:pt x="1" y="697"/>
                    <a:pt x="1" y="697"/>
                  </a:cubicBezTo>
                  <a:cubicBezTo>
                    <a:pt x="1" y="696"/>
                    <a:pt x="1" y="696"/>
                    <a:pt x="1" y="696"/>
                  </a:cubicBezTo>
                  <a:cubicBezTo>
                    <a:pt x="2" y="697"/>
                    <a:pt x="2" y="697"/>
                    <a:pt x="2" y="697"/>
                  </a:cubicBezTo>
                  <a:cubicBezTo>
                    <a:pt x="2" y="696"/>
                    <a:pt x="2" y="696"/>
                    <a:pt x="2" y="696"/>
                  </a:cubicBezTo>
                  <a:cubicBezTo>
                    <a:pt x="2" y="695"/>
                    <a:pt x="2" y="695"/>
                    <a:pt x="2" y="695"/>
                  </a:cubicBezTo>
                  <a:cubicBezTo>
                    <a:pt x="2" y="693"/>
                    <a:pt x="2" y="693"/>
                    <a:pt x="2" y="693"/>
                  </a:cubicBezTo>
                  <a:cubicBezTo>
                    <a:pt x="2" y="692"/>
                    <a:pt x="2" y="692"/>
                    <a:pt x="2" y="692"/>
                  </a:cubicBezTo>
                  <a:cubicBezTo>
                    <a:pt x="1" y="693"/>
                    <a:pt x="1" y="693"/>
                    <a:pt x="1" y="693"/>
                  </a:cubicBezTo>
                  <a:cubicBezTo>
                    <a:pt x="1" y="694"/>
                    <a:pt x="2" y="694"/>
                    <a:pt x="2" y="695"/>
                  </a:cubicBezTo>
                  <a:cubicBezTo>
                    <a:pt x="1" y="696"/>
                    <a:pt x="1" y="696"/>
                    <a:pt x="1" y="696"/>
                  </a:cubicBezTo>
                  <a:cubicBezTo>
                    <a:pt x="1" y="695"/>
                    <a:pt x="1" y="695"/>
                    <a:pt x="1" y="695"/>
                  </a:cubicBezTo>
                  <a:cubicBezTo>
                    <a:pt x="0" y="693"/>
                    <a:pt x="0" y="693"/>
                    <a:pt x="0" y="693"/>
                  </a:cubicBezTo>
                  <a:cubicBezTo>
                    <a:pt x="1" y="692"/>
                    <a:pt x="1" y="692"/>
                    <a:pt x="1" y="692"/>
                  </a:cubicBezTo>
                  <a:cubicBezTo>
                    <a:pt x="1" y="690"/>
                    <a:pt x="1" y="690"/>
                    <a:pt x="1" y="690"/>
                  </a:cubicBezTo>
                  <a:cubicBezTo>
                    <a:pt x="1" y="689"/>
                    <a:pt x="1" y="689"/>
                    <a:pt x="1" y="689"/>
                  </a:cubicBezTo>
                  <a:cubicBezTo>
                    <a:pt x="1" y="689"/>
                    <a:pt x="0" y="688"/>
                    <a:pt x="0" y="688"/>
                  </a:cubicBezTo>
                  <a:cubicBezTo>
                    <a:pt x="1" y="686"/>
                    <a:pt x="1" y="686"/>
                    <a:pt x="1" y="686"/>
                  </a:cubicBezTo>
                  <a:cubicBezTo>
                    <a:pt x="1" y="686"/>
                    <a:pt x="0" y="685"/>
                    <a:pt x="0" y="685"/>
                  </a:cubicBezTo>
                  <a:cubicBezTo>
                    <a:pt x="1" y="683"/>
                    <a:pt x="1" y="683"/>
                    <a:pt x="1" y="683"/>
                  </a:cubicBezTo>
                  <a:cubicBezTo>
                    <a:pt x="1" y="682"/>
                    <a:pt x="1" y="682"/>
                    <a:pt x="1" y="682"/>
                  </a:cubicBezTo>
                  <a:cubicBezTo>
                    <a:pt x="1" y="682"/>
                    <a:pt x="2" y="681"/>
                    <a:pt x="2" y="681"/>
                  </a:cubicBezTo>
                  <a:cubicBezTo>
                    <a:pt x="1" y="679"/>
                    <a:pt x="1" y="679"/>
                    <a:pt x="1" y="679"/>
                  </a:cubicBezTo>
                  <a:cubicBezTo>
                    <a:pt x="1" y="681"/>
                    <a:pt x="1" y="681"/>
                    <a:pt x="1" y="681"/>
                  </a:cubicBezTo>
                  <a:cubicBezTo>
                    <a:pt x="1" y="680"/>
                    <a:pt x="0" y="680"/>
                    <a:pt x="0" y="679"/>
                  </a:cubicBezTo>
                  <a:cubicBezTo>
                    <a:pt x="0" y="679"/>
                    <a:pt x="1" y="678"/>
                    <a:pt x="1" y="678"/>
                  </a:cubicBezTo>
                  <a:cubicBezTo>
                    <a:pt x="1" y="677"/>
                    <a:pt x="0" y="677"/>
                    <a:pt x="0" y="676"/>
                  </a:cubicBezTo>
                  <a:cubicBezTo>
                    <a:pt x="0" y="676"/>
                    <a:pt x="1" y="675"/>
                    <a:pt x="1" y="675"/>
                  </a:cubicBezTo>
                  <a:cubicBezTo>
                    <a:pt x="1" y="675"/>
                    <a:pt x="0" y="674"/>
                    <a:pt x="0" y="674"/>
                  </a:cubicBezTo>
                  <a:cubicBezTo>
                    <a:pt x="0" y="673"/>
                    <a:pt x="1" y="673"/>
                    <a:pt x="1" y="672"/>
                  </a:cubicBezTo>
                  <a:cubicBezTo>
                    <a:pt x="1" y="672"/>
                    <a:pt x="0" y="671"/>
                    <a:pt x="1" y="671"/>
                  </a:cubicBezTo>
                  <a:cubicBezTo>
                    <a:pt x="1" y="669"/>
                    <a:pt x="1" y="669"/>
                    <a:pt x="1" y="669"/>
                  </a:cubicBezTo>
                  <a:cubicBezTo>
                    <a:pt x="1" y="669"/>
                    <a:pt x="1" y="668"/>
                    <a:pt x="1" y="668"/>
                  </a:cubicBezTo>
                  <a:cubicBezTo>
                    <a:pt x="0" y="668"/>
                    <a:pt x="0" y="667"/>
                    <a:pt x="0" y="667"/>
                  </a:cubicBezTo>
                  <a:cubicBezTo>
                    <a:pt x="0" y="666"/>
                    <a:pt x="1" y="665"/>
                    <a:pt x="1" y="664"/>
                  </a:cubicBezTo>
                  <a:cubicBezTo>
                    <a:pt x="1" y="664"/>
                    <a:pt x="2" y="665"/>
                    <a:pt x="2" y="665"/>
                  </a:cubicBezTo>
                  <a:cubicBezTo>
                    <a:pt x="2" y="667"/>
                    <a:pt x="2" y="667"/>
                    <a:pt x="2" y="667"/>
                  </a:cubicBezTo>
                  <a:cubicBezTo>
                    <a:pt x="3" y="665"/>
                    <a:pt x="3" y="665"/>
                    <a:pt x="3" y="665"/>
                  </a:cubicBezTo>
                  <a:cubicBezTo>
                    <a:pt x="3" y="665"/>
                    <a:pt x="2" y="664"/>
                    <a:pt x="2" y="664"/>
                  </a:cubicBezTo>
                  <a:cubicBezTo>
                    <a:pt x="3" y="663"/>
                    <a:pt x="3" y="663"/>
                    <a:pt x="3" y="663"/>
                  </a:cubicBezTo>
                  <a:cubicBezTo>
                    <a:pt x="3" y="662"/>
                    <a:pt x="3" y="662"/>
                    <a:pt x="3" y="661"/>
                  </a:cubicBezTo>
                  <a:cubicBezTo>
                    <a:pt x="3" y="660"/>
                    <a:pt x="3" y="660"/>
                    <a:pt x="3" y="660"/>
                  </a:cubicBezTo>
                  <a:cubicBezTo>
                    <a:pt x="2" y="661"/>
                    <a:pt x="2" y="661"/>
                    <a:pt x="2" y="661"/>
                  </a:cubicBezTo>
                  <a:cubicBezTo>
                    <a:pt x="2" y="660"/>
                    <a:pt x="2" y="660"/>
                    <a:pt x="2" y="660"/>
                  </a:cubicBezTo>
                  <a:cubicBezTo>
                    <a:pt x="1" y="661"/>
                    <a:pt x="1" y="661"/>
                    <a:pt x="1" y="661"/>
                  </a:cubicBezTo>
                  <a:cubicBezTo>
                    <a:pt x="1" y="661"/>
                    <a:pt x="1" y="660"/>
                    <a:pt x="1" y="660"/>
                  </a:cubicBezTo>
                  <a:cubicBezTo>
                    <a:pt x="1" y="659"/>
                    <a:pt x="1" y="659"/>
                    <a:pt x="1" y="658"/>
                  </a:cubicBezTo>
                  <a:cubicBezTo>
                    <a:pt x="1" y="657"/>
                    <a:pt x="1" y="657"/>
                    <a:pt x="1" y="657"/>
                  </a:cubicBezTo>
                  <a:cubicBezTo>
                    <a:pt x="1" y="656"/>
                    <a:pt x="1" y="656"/>
                    <a:pt x="1" y="656"/>
                  </a:cubicBezTo>
                  <a:cubicBezTo>
                    <a:pt x="2" y="657"/>
                    <a:pt x="2" y="657"/>
                    <a:pt x="2" y="657"/>
                  </a:cubicBezTo>
                  <a:cubicBezTo>
                    <a:pt x="2" y="656"/>
                    <a:pt x="2" y="656"/>
                    <a:pt x="2" y="656"/>
                  </a:cubicBezTo>
                  <a:cubicBezTo>
                    <a:pt x="2" y="655"/>
                    <a:pt x="2" y="654"/>
                    <a:pt x="2" y="654"/>
                  </a:cubicBezTo>
                  <a:cubicBezTo>
                    <a:pt x="2" y="654"/>
                    <a:pt x="2" y="653"/>
                    <a:pt x="1" y="653"/>
                  </a:cubicBezTo>
                  <a:cubicBezTo>
                    <a:pt x="1" y="652"/>
                    <a:pt x="1" y="652"/>
                    <a:pt x="1" y="651"/>
                  </a:cubicBezTo>
                  <a:cubicBezTo>
                    <a:pt x="0" y="650"/>
                    <a:pt x="0" y="650"/>
                    <a:pt x="0" y="650"/>
                  </a:cubicBezTo>
                  <a:cubicBezTo>
                    <a:pt x="0" y="649"/>
                    <a:pt x="1" y="649"/>
                    <a:pt x="1" y="648"/>
                  </a:cubicBezTo>
                  <a:cubicBezTo>
                    <a:pt x="0" y="647"/>
                    <a:pt x="0" y="647"/>
                    <a:pt x="0" y="647"/>
                  </a:cubicBezTo>
                  <a:cubicBezTo>
                    <a:pt x="1" y="646"/>
                    <a:pt x="1" y="646"/>
                    <a:pt x="1" y="646"/>
                  </a:cubicBezTo>
                  <a:cubicBezTo>
                    <a:pt x="2" y="647"/>
                    <a:pt x="2" y="647"/>
                    <a:pt x="2" y="647"/>
                  </a:cubicBezTo>
                  <a:cubicBezTo>
                    <a:pt x="2" y="646"/>
                    <a:pt x="2" y="646"/>
                    <a:pt x="2" y="646"/>
                  </a:cubicBezTo>
                  <a:cubicBezTo>
                    <a:pt x="2" y="645"/>
                    <a:pt x="2" y="645"/>
                    <a:pt x="2" y="644"/>
                  </a:cubicBezTo>
                  <a:cubicBezTo>
                    <a:pt x="2" y="644"/>
                    <a:pt x="2" y="643"/>
                    <a:pt x="2" y="643"/>
                  </a:cubicBezTo>
                  <a:cubicBezTo>
                    <a:pt x="2" y="642"/>
                    <a:pt x="2" y="642"/>
                    <a:pt x="2" y="642"/>
                  </a:cubicBezTo>
                  <a:cubicBezTo>
                    <a:pt x="1" y="643"/>
                    <a:pt x="1" y="643"/>
                    <a:pt x="1" y="643"/>
                  </a:cubicBezTo>
                  <a:cubicBezTo>
                    <a:pt x="1" y="641"/>
                    <a:pt x="1" y="641"/>
                    <a:pt x="1" y="641"/>
                  </a:cubicBezTo>
                  <a:cubicBezTo>
                    <a:pt x="1" y="640"/>
                    <a:pt x="1" y="640"/>
                    <a:pt x="1" y="640"/>
                  </a:cubicBezTo>
                  <a:cubicBezTo>
                    <a:pt x="1" y="640"/>
                    <a:pt x="1" y="639"/>
                    <a:pt x="1" y="639"/>
                  </a:cubicBezTo>
                  <a:cubicBezTo>
                    <a:pt x="0" y="638"/>
                    <a:pt x="0" y="638"/>
                    <a:pt x="0" y="637"/>
                  </a:cubicBezTo>
                  <a:cubicBezTo>
                    <a:pt x="1" y="636"/>
                    <a:pt x="1" y="636"/>
                    <a:pt x="1" y="636"/>
                  </a:cubicBezTo>
                  <a:cubicBezTo>
                    <a:pt x="1" y="635"/>
                    <a:pt x="1" y="635"/>
                    <a:pt x="1" y="635"/>
                  </a:cubicBezTo>
                  <a:cubicBezTo>
                    <a:pt x="1" y="633"/>
                    <a:pt x="1" y="633"/>
                    <a:pt x="1" y="633"/>
                  </a:cubicBezTo>
                  <a:cubicBezTo>
                    <a:pt x="0" y="632"/>
                    <a:pt x="0" y="632"/>
                    <a:pt x="0" y="632"/>
                  </a:cubicBezTo>
                  <a:cubicBezTo>
                    <a:pt x="0" y="631"/>
                    <a:pt x="1" y="631"/>
                    <a:pt x="1" y="630"/>
                  </a:cubicBezTo>
                  <a:cubicBezTo>
                    <a:pt x="1" y="630"/>
                    <a:pt x="0" y="629"/>
                    <a:pt x="0" y="629"/>
                  </a:cubicBezTo>
                  <a:cubicBezTo>
                    <a:pt x="0" y="628"/>
                    <a:pt x="1" y="628"/>
                    <a:pt x="1" y="627"/>
                  </a:cubicBezTo>
                  <a:cubicBezTo>
                    <a:pt x="1" y="627"/>
                    <a:pt x="0" y="626"/>
                    <a:pt x="0" y="626"/>
                  </a:cubicBezTo>
                  <a:cubicBezTo>
                    <a:pt x="0" y="626"/>
                    <a:pt x="1" y="625"/>
                    <a:pt x="1" y="625"/>
                  </a:cubicBezTo>
                  <a:cubicBezTo>
                    <a:pt x="1" y="624"/>
                    <a:pt x="0" y="624"/>
                    <a:pt x="0" y="623"/>
                  </a:cubicBezTo>
                  <a:cubicBezTo>
                    <a:pt x="0" y="623"/>
                    <a:pt x="1" y="622"/>
                    <a:pt x="1" y="622"/>
                  </a:cubicBezTo>
                  <a:cubicBezTo>
                    <a:pt x="1" y="621"/>
                    <a:pt x="0" y="621"/>
                    <a:pt x="0" y="620"/>
                  </a:cubicBezTo>
                  <a:cubicBezTo>
                    <a:pt x="0" y="620"/>
                    <a:pt x="1" y="620"/>
                    <a:pt x="1" y="619"/>
                  </a:cubicBezTo>
                  <a:cubicBezTo>
                    <a:pt x="1" y="619"/>
                    <a:pt x="0" y="618"/>
                    <a:pt x="0" y="618"/>
                  </a:cubicBezTo>
                  <a:cubicBezTo>
                    <a:pt x="0" y="617"/>
                    <a:pt x="1" y="617"/>
                    <a:pt x="1" y="616"/>
                  </a:cubicBezTo>
                  <a:cubicBezTo>
                    <a:pt x="1" y="616"/>
                    <a:pt x="0" y="615"/>
                    <a:pt x="0" y="615"/>
                  </a:cubicBezTo>
                  <a:cubicBezTo>
                    <a:pt x="0" y="614"/>
                    <a:pt x="1" y="614"/>
                    <a:pt x="1" y="614"/>
                  </a:cubicBezTo>
                  <a:cubicBezTo>
                    <a:pt x="1" y="613"/>
                    <a:pt x="1" y="613"/>
                    <a:pt x="1" y="612"/>
                  </a:cubicBezTo>
                  <a:cubicBezTo>
                    <a:pt x="1" y="612"/>
                    <a:pt x="1" y="611"/>
                    <a:pt x="1" y="611"/>
                  </a:cubicBezTo>
                  <a:cubicBezTo>
                    <a:pt x="1" y="610"/>
                    <a:pt x="1" y="610"/>
                    <a:pt x="1" y="609"/>
                  </a:cubicBezTo>
                  <a:cubicBezTo>
                    <a:pt x="1" y="608"/>
                    <a:pt x="1" y="608"/>
                    <a:pt x="1" y="608"/>
                  </a:cubicBezTo>
                  <a:cubicBezTo>
                    <a:pt x="2" y="609"/>
                    <a:pt x="2" y="609"/>
                    <a:pt x="2" y="609"/>
                  </a:cubicBezTo>
                  <a:cubicBezTo>
                    <a:pt x="2" y="608"/>
                    <a:pt x="2" y="608"/>
                    <a:pt x="2" y="608"/>
                  </a:cubicBezTo>
                  <a:cubicBezTo>
                    <a:pt x="2" y="607"/>
                    <a:pt x="2" y="607"/>
                    <a:pt x="2" y="607"/>
                  </a:cubicBezTo>
                  <a:cubicBezTo>
                    <a:pt x="1" y="605"/>
                    <a:pt x="1" y="605"/>
                    <a:pt x="1" y="605"/>
                  </a:cubicBezTo>
                  <a:cubicBezTo>
                    <a:pt x="1" y="606"/>
                    <a:pt x="1" y="606"/>
                    <a:pt x="1" y="606"/>
                  </a:cubicBezTo>
                  <a:cubicBezTo>
                    <a:pt x="1" y="606"/>
                    <a:pt x="0" y="605"/>
                    <a:pt x="0" y="605"/>
                  </a:cubicBezTo>
                  <a:cubicBezTo>
                    <a:pt x="1" y="604"/>
                    <a:pt x="1" y="604"/>
                    <a:pt x="1" y="604"/>
                  </a:cubicBezTo>
                  <a:cubicBezTo>
                    <a:pt x="1" y="602"/>
                    <a:pt x="1" y="602"/>
                    <a:pt x="1" y="602"/>
                  </a:cubicBezTo>
                  <a:cubicBezTo>
                    <a:pt x="2" y="604"/>
                    <a:pt x="2" y="604"/>
                    <a:pt x="2" y="604"/>
                  </a:cubicBezTo>
                  <a:cubicBezTo>
                    <a:pt x="2" y="603"/>
                    <a:pt x="2" y="603"/>
                    <a:pt x="2" y="603"/>
                  </a:cubicBezTo>
                  <a:cubicBezTo>
                    <a:pt x="2" y="602"/>
                    <a:pt x="2" y="601"/>
                    <a:pt x="2" y="601"/>
                  </a:cubicBezTo>
                  <a:cubicBezTo>
                    <a:pt x="2" y="600"/>
                    <a:pt x="2" y="600"/>
                    <a:pt x="2" y="600"/>
                  </a:cubicBezTo>
                  <a:cubicBezTo>
                    <a:pt x="2" y="599"/>
                    <a:pt x="2" y="599"/>
                    <a:pt x="2" y="598"/>
                  </a:cubicBezTo>
                  <a:cubicBezTo>
                    <a:pt x="2" y="598"/>
                    <a:pt x="2" y="597"/>
                    <a:pt x="1" y="597"/>
                  </a:cubicBezTo>
                  <a:cubicBezTo>
                    <a:pt x="1" y="596"/>
                    <a:pt x="1" y="596"/>
                    <a:pt x="1" y="595"/>
                  </a:cubicBezTo>
                  <a:cubicBezTo>
                    <a:pt x="0" y="594"/>
                    <a:pt x="0" y="594"/>
                    <a:pt x="0" y="594"/>
                  </a:cubicBezTo>
                  <a:cubicBezTo>
                    <a:pt x="1" y="593"/>
                    <a:pt x="1" y="593"/>
                    <a:pt x="1" y="593"/>
                  </a:cubicBezTo>
                  <a:cubicBezTo>
                    <a:pt x="1" y="592"/>
                    <a:pt x="1" y="592"/>
                    <a:pt x="1" y="591"/>
                  </a:cubicBezTo>
                  <a:cubicBezTo>
                    <a:pt x="1" y="590"/>
                    <a:pt x="1" y="590"/>
                    <a:pt x="1" y="590"/>
                  </a:cubicBezTo>
                  <a:cubicBezTo>
                    <a:pt x="1" y="589"/>
                    <a:pt x="1" y="589"/>
                    <a:pt x="2" y="588"/>
                  </a:cubicBezTo>
                  <a:cubicBezTo>
                    <a:pt x="2" y="588"/>
                    <a:pt x="2" y="588"/>
                    <a:pt x="2" y="587"/>
                  </a:cubicBezTo>
                  <a:cubicBezTo>
                    <a:pt x="2" y="586"/>
                    <a:pt x="2" y="586"/>
                    <a:pt x="2" y="586"/>
                  </a:cubicBezTo>
                  <a:cubicBezTo>
                    <a:pt x="1" y="584"/>
                    <a:pt x="1" y="584"/>
                    <a:pt x="1" y="584"/>
                  </a:cubicBezTo>
                  <a:cubicBezTo>
                    <a:pt x="1" y="584"/>
                    <a:pt x="2" y="583"/>
                    <a:pt x="2" y="583"/>
                  </a:cubicBezTo>
                  <a:cubicBezTo>
                    <a:pt x="2" y="582"/>
                    <a:pt x="1" y="582"/>
                    <a:pt x="1" y="581"/>
                  </a:cubicBezTo>
                  <a:cubicBezTo>
                    <a:pt x="1" y="581"/>
                    <a:pt x="2" y="580"/>
                    <a:pt x="2" y="580"/>
                  </a:cubicBezTo>
                  <a:cubicBezTo>
                    <a:pt x="2" y="580"/>
                    <a:pt x="1" y="579"/>
                    <a:pt x="1" y="579"/>
                  </a:cubicBezTo>
                  <a:cubicBezTo>
                    <a:pt x="1" y="578"/>
                    <a:pt x="2" y="578"/>
                    <a:pt x="2" y="577"/>
                  </a:cubicBezTo>
                  <a:cubicBezTo>
                    <a:pt x="2" y="577"/>
                    <a:pt x="1" y="576"/>
                    <a:pt x="1" y="576"/>
                  </a:cubicBezTo>
                  <a:cubicBezTo>
                    <a:pt x="1" y="575"/>
                    <a:pt x="2" y="575"/>
                    <a:pt x="2" y="574"/>
                  </a:cubicBezTo>
                  <a:cubicBezTo>
                    <a:pt x="2" y="574"/>
                    <a:pt x="1" y="573"/>
                    <a:pt x="1" y="573"/>
                  </a:cubicBezTo>
                  <a:cubicBezTo>
                    <a:pt x="2" y="572"/>
                    <a:pt x="2" y="572"/>
                    <a:pt x="2" y="572"/>
                  </a:cubicBezTo>
                  <a:cubicBezTo>
                    <a:pt x="2" y="573"/>
                    <a:pt x="2" y="573"/>
                    <a:pt x="2" y="573"/>
                  </a:cubicBezTo>
                  <a:cubicBezTo>
                    <a:pt x="3" y="572"/>
                    <a:pt x="3" y="572"/>
                    <a:pt x="3" y="572"/>
                  </a:cubicBezTo>
                  <a:cubicBezTo>
                    <a:pt x="3" y="573"/>
                    <a:pt x="3" y="573"/>
                    <a:pt x="3" y="573"/>
                  </a:cubicBezTo>
                  <a:cubicBezTo>
                    <a:pt x="4" y="572"/>
                    <a:pt x="4" y="572"/>
                    <a:pt x="4" y="572"/>
                  </a:cubicBezTo>
                  <a:cubicBezTo>
                    <a:pt x="4" y="571"/>
                    <a:pt x="4" y="571"/>
                    <a:pt x="3" y="570"/>
                  </a:cubicBezTo>
                  <a:cubicBezTo>
                    <a:pt x="3" y="572"/>
                    <a:pt x="3" y="572"/>
                    <a:pt x="3" y="572"/>
                  </a:cubicBezTo>
                  <a:cubicBezTo>
                    <a:pt x="2" y="570"/>
                    <a:pt x="2" y="570"/>
                    <a:pt x="2" y="570"/>
                  </a:cubicBezTo>
                  <a:cubicBezTo>
                    <a:pt x="2" y="570"/>
                    <a:pt x="2" y="569"/>
                    <a:pt x="2" y="569"/>
                  </a:cubicBezTo>
                  <a:cubicBezTo>
                    <a:pt x="2" y="569"/>
                    <a:pt x="1" y="570"/>
                    <a:pt x="1" y="570"/>
                  </a:cubicBezTo>
                  <a:cubicBezTo>
                    <a:pt x="1" y="569"/>
                    <a:pt x="1" y="569"/>
                    <a:pt x="1" y="569"/>
                  </a:cubicBezTo>
                  <a:cubicBezTo>
                    <a:pt x="1" y="568"/>
                    <a:pt x="1" y="568"/>
                    <a:pt x="1" y="567"/>
                  </a:cubicBezTo>
                  <a:cubicBezTo>
                    <a:pt x="1" y="566"/>
                    <a:pt x="1" y="566"/>
                    <a:pt x="1" y="566"/>
                  </a:cubicBezTo>
                  <a:cubicBezTo>
                    <a:pt x="1" y="565"/>
                    <a:pt x="1" y="565"/>
                    <a:pt x="1" y="565"/>
                  </a:cubicBezTo>
                  <a:cubicBezTo>
                    <a:pt x="2" y="566"/>
                    <a:pt x="2" y="566"/>
                    <a:pt x="2" y="566"/>
                  </a:cubicBezTo>
                  <a:cubicBezTo>
                    <a:pt x="2" y="566"/>
                    <a:pt x="2" y="565"/>
                    <a:pt x="3" y="565"/>
                  </a:cubicBezTo>
                  <a:cubicBezTo>
                    <a:pt x="3" y="564"/>
                    <a:pt x="2" y="564"/>
                    <a:pt x="2" y="563"/>
                  </a:cubicBezTo>
                  <a:cubicBezTo>
                    <a:pt x="2" y="563"/>
                    <a:pt x="3" y="562"/>
                    <a:pt x="3" y="562"/>
                  </a:cubicBezTo>
                  <a:cubicBezTo>
                    <a:pt x="3" y="562"/>
                    <a:pt x="2" y="561"/>
                    <a:pt x="2" y="561"/>
                  </a:cubicBezTo>
                  <a:cubicBezTo>
                    <a:pt x="2" y="560"/>
                    <a:pt x="2" y="560"/>
                    <a:pt x="2" y="559"/>
                  </a:cubicBezTo>
                  <a:cubicBezTo>
                    <a:pt x="1" y="558"/>
                    <a:pt x="1" y="558"/>
                    <a:pt x="1" y="558"/>
                  </a:cubicBezTo>
                  <a:cubicBezTo>
                    <a:pt x="1" y="557"/>
                    <a:pt x="2" y="557"/>
                    <a:pt x="2" y="556"/>
                  </a:cubicBezTo>
                  <a:cubicBezTo>
                    <a:pt x="2" y="556"/>
                    <a:pt x="1" y="555"/>
                    <a:pt x="1" y="555"/>
                  </a:cubicBezTo>
                  <a:cubicBezTo>
                    <a:pt x="1" y="554"/>
                    <a:pt x="2" y="554"/>
                    <a:pt x="2" y="553"/>
                  </a:cubicBezTo>
                  <a:cubicBezTo>
                    <a:pt x="2" y="553"/>
                    <a:pt x="1" y="552"/>
                    <a:pt x="1" y="552"/>
                  </a:cubicBezTo>
                  <a:cubicBezTo>
                    <a:pt x="2" y="551"/>
                    <a:pt x="2" y="551"/>
                    <a:pt x="2" y="551"/>
                  </a:cubicBezTo>
                  <a:cubicBezTo>
                    <a:pt x="2" y="549"/>
                    <a:pt x="2" y="549"/>
                    <a:pt x="2" y="549"/>
                  </a:cubicBezTo>
                  <a:cubicBezTo>
                    <a:pt x="2" y="548"/>
                    <a:pt x="2" y="548"/>
                    <a:pt x="2" y="548"/>
                  </a:cubicBezTo>
                  <a:cubicBezTo>
                    <a:pt x="2" y="548"/>
                    <a:pt x="1" y="547"/>
                    <a:pt x="1" y="546"/>
                  </a:cubicBezTo>
                  <a:cubicBezTo>
                    <a:pt x="2" y="545"/>
                    <a:pt x="2" y="545"/>
                    <a:pt x="2" y="545"/>
                  </a:cubicBezTo>
                  <a:cubicBezTo>
                    <a:pt x="1" y="544"/>
                    <a:pt x="1" y="544"/>
                    <a:pt x="1" y="544"/>
                  </a:cubicBezTo>
                  <a:cubicBezTo>
                    <a:pt x="1" y="543"/>
                    <a:pt x="2" y="543"/>
                    <a:pt x="2" y="542"/>
                  </a:cubicBezTo>
                  <a:cubicBezTo>
                    <a:pt x="2" y="541"/>
                    <a:pt x="2" y="541"/>
                    <a:pt x="2" y="541"/>
                  </a:cubicBezTo>
                  <a:cubicBezTo>
                    <a:pt x="2" y="540"/>
                    <a:pt x="2" y="540"/>
                    <a:pt x="2" y="540"/>
                  </a:cubicBezTo>
                  <a:cubicBezTo>
                    <a:pt x="1" y="541"/>
                    <a:pt x="1" y="541"/>
                    <a:pt x="1" y="541"/>
                  </a:cubicBezTo>
                  <a:cubicBezTo>
                    <a:pt x="1" y="540"/>
                    <a:pt x="1" y="540"/>
                    <a:pt x="1" y="539"/>
                  </a:cubicBezTo>
                  <a:cubicBezTo>
                    <a:pt x="1" y="538"/>
                    <a:pt x="1" y="538"/>
                    <a:pt x="1" y="538"/>
                  </a:cubicBezTo>
                  <a:cubicBezTo>
                    <a:pt x="1" y="538"/>
                    <a:pt x="2" y="537"/>
                    <a:pt x="2" y="537"/>
                  </a:cubicBezTo>
                  <a:cubicBezTo>
                    <a:pt x="3" y="535"/>
                    <a:pt x="3" y="535"/>
                    <a:pt x="3" y="535"/>
                  </a:cubicBezTo>
                  <a:cubicBezTo>
                    <a:pt x="3" y="535"/>
                    <a:pt x="3" y="535"/>
                    <a:pt x="3" y="534"/>
                  </a:cubicBezTo>
                  <a:cubicBezTo>
                    <a:pt x="3" y="533"/>
                    <a:pt x="3" y="533"/>
                    <a:pt x="3" y="533"/>
                  </a:cubicBezTo>
                  <a:cubicBezTo>
                    <a:pt x="2" y="532"/>
                    <a:pt x="2" y="532"/>
                    <a:pt x="2" y="531"/>
                  </a:cubicBezTo>
                  <a:cubicBezTo>
                    <a:pt x="2" y="531"/>
                    <a:pt x="2" y="530"/>
                    <a:pt x="2" y="530"/>
                  </a:cubicBezTo>
                  <a:cubicBezTo>
                    <a:pt x="2" y="528"/>
                    <a:pt x="2" y="528"/>
                    <a:pt x="2" y="528"/>
                  </a:cubicBezTo>
                  <a:cubicBezTo>
                    <a:pt x="2" y="528"/>
                    <a:pt x="2" y="527"/>
                    <a:pt x="2" y="527"/>
                  </a:cubicBezTo>
                  <a:cubicBezTo>
                    <a:pt x="2" y="526"/>
                    <a:pt x="2" y="526"/>
                    <a:pt x="2" y="526"/>
                  </a:cubicBezTo>
                  <a:cubicBezTo>
                    <a:pt x="2" y="525"/>
                    <a:pt x="2" y="525"/>
                    <a:pt x="2" y="524"/>
                  </a:cubicBezTo>
                  <a:cubicBezTo>
                    <a:pt x="2" y="524"/>
                    <a:pt x="2" y="523"/>
                    <a:pt x="2" y="523"/>
                  </a:cubicBezTo>
                  <a:cubicBezTo>
                    <a:pt x="2" y="521"/>
                    <a:pt x="2" y="521"/>
                    <a:pt x="2" y="521"/>
                  </a:cubicBezTo>
                  <a:cubicBezTo>
                    <a:pt x="1" y="520"/>
                    <a:pt x="1" y="520"/>
                    <a:pt x="1" y="520"/>
                  </a:cubicBezTo>
                  <a:cubicBezTo>
                    <a:pt x="2" y="519"/>
                    <a:pt x="2" y="519"/>
                    <a:pt x="2" y="519"/>
                  </a:cubicBezTo>
                  <a:cubicBezTo>
                    <a:pt x="2" y="520"/>
                    <a:pt x="2" y="520"/>
                    <a:pt x="2" y="520"/>
                  </a:cubicBezTo>
                  <a:cubicBezTo>
                    <a:pt x="2" y="520"/>
                    <a:pt x="3" y="519"/>
                    <a:pt x="3" y="519"/>
                  </a:cubicBezTo>
                  <a:cubicBezTo>
                    <a:pt x="2" y="517"/>
                    <a:pt x="2" y="517"/>
                    <a:pt x="2" y="517"/>
                  </a:cubicBezTo>
                  <a:cubicBezTo>
                    <a:pt x="2" y="517"/>
                    <a:pt x="2" y="516"/>
                    <a:pt x="2" y="516"/>
                  </a:cubicBezTo>
                  <a:cubicBezTo>
                    <a:pt x="2" y="515"/>
                    <a:pt x="1" y="515"/>
                    <a:pt x="1" y="514"/>
                  </a:cubicBezTo>
                  <a:cubicBezTo>
                    <a:pt x="2" y="513"/>
                    <a:pt x="2" y="513"/>
                    <a:pt x="2" y="513"/>
                  </a:cubicBezTo>
                  <a:cubicBezTo>
                    <a:pt x="1" y="512"/>
                    <a:pt x="1" y="512"/>
                    <a:pt x="1" y="512"/>
                  </a:cubicBezTo>
                  <a:cubicBezTo>
                    <a:pt x="1" y="510"/>
                    <a:pt x="1" y="510"/>
                    <a:pt x="1" y="510"/>
                  </a:cubicBezTo>
                  <a:cubicBezTo>
                    <a:pt x="1" y="509"/>
                    <a:pt x="1" y="509"/>
                    <a:pt x="1" y="509"/>
                  </a:cubicBezTo>
                  <a:cubicBezTo>
                    <a:pt x="2" y="508"/>
                    <a:pt x="2" y="508"/>
                    <a:pt x="2" y="507"/>
                  </a:cubicBezTo>
                  <a:cubicBezTo>
                    <a:pt x="1" y="506"/>
                    <a:pt x="1" y="506"/>
                    <a:pt x="1" y="506"/>
                  </a:cubicBezTo>
                  <a:cubicBezTo>
                    <a:pt x="1" y="505"/>
                    <a:pt x="2" y="505"/>
                    <a:pt x="2" y="505"/>
                  </a:cubicBezTo>
                  <a:cubicBezTo>
                    <a:pt x="2" y="504"/>
                    <a:pt x="3" y="504"/>
                    <a:pt x="3" y="503"/>
                  </a:cubicBezTo>
                  <a:cubicBezTo>
                    <a:pt x="2" y="502"/>
                    <a:pt x="2" y="502"/>
                    <a:pt x="2" y="502"/>
                  </a:cubicBezTo>
                  <a:cubicBezTo>
                    <a:pt x="2" y="501"/>
                    <a:pt x="2" y="501"/>
                    <a:pt x="2" y="500"/>
                  </a:cubicBezTo>
                  <a:cubicBezTo>
                    <a:pt x="2" y="499"/>
                    <a:pt x="2" y="499"/>
                    <a:pt x="2" y="499"/>
                  </a:cubicBezTo>
                  <a:cubicBezTo>
                    <a:pt x="2" y="498"/>
                    <a:pt x="2" y="498"/>
                    <a:pt x="2" y="498"/>
                  </a:cubicBezTo>
                  <a:cubicBezTo>
                    <a:pt x="2" y="496"/>
                    <a:pt x="2" y="496"/>
                    <a:pt x="2" y="496"/>
                  </a:cubicBezTo>
                  <a:cubicBezTo>
                    <a:pt x="3" y="498"/>
                    <a:pt x="3" y="498"/>
                    <a:pt x="3" y="498"/>
                  </a:cubicBezTo>
                  <a:cubicBezTo>
                    <a:pt x="3" y="497"/>
                    <a:pt x="3" y="497"/>
                    <a:pt x="3" y="496"/>
                  </a:cubicBezTo>
                  <a:cubicBezTo>
                    <a:pt x="3" y="495"/>
                    <a:pt x="3" y="495"/>
                    <a:pt x="3" y="495"/>
                  </a:cubicBezTo>
                  <a:cubicBezTo>
                    <a:pt x="3" y="494"/>
                    <a:pt x="2" y="494"/>
                    <a:pt x="2" y="493"/>
                  </a:cubicBezTo>
                  <a:cubicBezTo>
                    <a:pt x="2" y="492"/>
                    <a:pt x="2" y="492"/>
                    <a:pt x="2" y="492"/>
                  </a:cubicBezTo>
                  <a:cubicBezTo>
                    <a:pt x="2" y="492"/>
                    <a:pt x="2" y="491"/>
                    <a:pt x="2" y="491"/>
                  </a:cubicBezTo>
                  <a:cubicBezTo>
                    <a:pt x="2" y="489"/>
                    <a:pt x="2" y="489"/>
                    <a:pt x="2" y="489"/>
                  </a:cubicBezTo>
                  <a:cubicBezTo>
                    <a:pt x="2" y="489"/>
                    <a:pt x="2" y="488"/>
                    <a:pt x="2" y="488"/>
                  </a:cubicBezTo>
                  <a:cubicBezTo>
                    <a:pt x="3" y="487"/>
                    <a:pt x="3" y="487"/>
                    <a:pt x="3" y="487"/>
                  </a:cubicBezTo>
                  <a:cubicBezTo>
                    <a:pt x="2" y="485"/>
                    <a:pt x="2" y="485"/>
                    <a:pt x="2" y="485"/>
                  </a:cubicBezTo>
                  <a:cubicBezTo>
                    <a:pt x="2" y="486"/>
                    <a:pt x="2" y="486"/>
                    <a:pt x="2" y="486"/>
                  </a:cubicBezTo>
                  <a:cubicBezTo>
                    <a:pt x="2" y="486"/>
                    <a:pt x="1" y="485"/>
                    <a:pt x="1" y="485"/>
                  </a:cubicBezTo>
                  <a:cubicBezTo>
                    <a:pt x="1" y="485"/>
                    <a:pt x="2" y="484"/>
                    <a:pt x="2" y="484"/>
                  </a:cubicBezTo>
                  <a:cubicBezTo>
                    <a:pt x="1" y="482"/>
                    <a:pt x="1" y="482"/>
                    <a:pt x="1" y="482"/>
                  </a:cubicBezTo>
                  <a:cubicBezTo>
                    <a:pt x="2" y="481"/>
                    <a:pt x="2" y="481"/>
                    <a:pt x="2" y="481"/>
                  </a:cubicBezTo>
                  <a:cubicBezTo>
                    <a:pt x="2" y="482"/>
                    <a:pt x="2" y="482"/>
                    <a:pt x="2" y="482"/>
                  </a:cubicBezTo>
                  <a:cubicBezTo>
                    <a:pt x="2" y="482"/>
                    <a:pt x="3" y="481"/>
                    <a:pt x="3" y="481"/>
                  </a:cubicBezTo>
                  <a:cubicBezTo>
                    <a:pt x="2" y="480"/>
                    <a:pt x="2" y="480"/>
                    <a:pt x="2" y="480"/>
                  </a:cubicBezTo>
                  <a:cubicBezTo>
                    <a:pt x="2" y="479"/>
                    <a:pt x="2" y="478"/>
                    <a:pt x="2" y="478"/>
                  </a:cubicBezTo>
                  <a:cubicBezTo>
                    <a:pt x="2" y="478"/>
                    <a:pt x="1" y="477"/>
                    <a:pt x="1" y="477"/>
                  </a:cubicBezTo>
                  <a:cubicBezTo>
                    <a:pt x="2" y="475"/>
                    <a:pt x="2" y="475"/>
                    <a:pt x="2" y="475"/>
                  </a:cubicBezTo>
                  <a:cubicBezTo>
                    <a:pt x="2" y="475"/>
                    <a:pt x="1" y="474"/>
                    <a:pt x="1" y="474"/>
                  </a:cubicBezTo>
                  <a:cubicBezTo>
                    <a:pt x="1" y="473"/>
                    <a:pt x="2" y="473"/>
                    <a:pt x="2" y="472"/>
                  </a:cubicBezTo>
                  <a:cubicBezTo>
                    <a:pt x="2" y="472"/>
                    <a:pt x="2" y="471"/>
                    <a:pt x="2" y="471"/>
                  </a:cubicBezTo>
                  <a:cubicBezTo>
                    <a:pt x="2" y="471"/>
                    <a:pt x="2" y="470"/>
                    <a:pt x="2" y="470"/>
                  </a:cubicBezTo>
                  <a:cubicBezTo>
                    <a:pt x="2" y="468"/>
                    <a:pt x="2" y="468"/>
                    <a:pt x="2" y="468"/>
                  </a:cubicBezTo>
                  <a:cubicBezTo>
                    <a:pt x="2" y="468"/>
                    <a:pt x="2" y="467"/>
                    <a:pt x="2" y="467"/>
                  </a:cubicBezTo>
                  <a:cubicBezTo>
                    <a:pt x="2" y="466"/>
                    <a:pt x="3" y="466"/>
                    <a:pt x="3" y="466"/>
                  </a:cubicBezTo>
                  <a:cubicBezTo>
                    <a:pt x="3" y="465"/>
                    <a:pt x="3" y="465"/>
                    <a:pt x="3" y="464"/>
                  </a:cubicBezTo>
                  <a:cubicBezTo>
                    <a:pt x="3" y="464"/>
                    <a:pt x="3" y="463"/>
                    <a:pt x="3" y="463"/>
                  </a:cubicBezTo>
                  <a:cubicBezTo>
                    <a:pt x="3" y="461"/>
                    <a:pt x="3" y="461"/>
                    <a:pt x="3" y="461"/>
                  </a:cubicBezTo>
                  <a:cubicBezTo>
                    <a:pt x="3" y="460"/>
                    <a:pt x="3" y="460"/>
                    <a:pt x="3" y="460"/>
                  </a:cubicBezTo>
                  <a:cubicBezTo>
                    <a:pt x="2" y="461"/>
                    <a:pt x="2" y="461"/>
                    <a:pt x="2" y="461"/>
                  </a:cubicBezTo>
                  <a:cubicBezTo>
                    <a:pt x="3" y="463"/>
                    <a:pt x="3" y="463"/>
                    <a:pt x="3" y="463"/>
                  </a:cubicBezTo>
                  <a:cubicBezTo>
                    <a:pt x="2" y="464"/>
                    <a:pt x="2" y="464"/>
                    <a:pt x="2" y="464"/>
                  </a:cubicBezTo>
                  <a:cubicBezTo>
                    <a:pt x="2" y="463"/>
                    <a:pt x="2" y="463"/>
                    <a:pt x="2" y="463"/>
                  </a:cubicBezTo>
                  <a:cubicBezTo>
                    <a:pt x="2" y="462"/>
                    <a:pt x="2" y="462"/>
                    <a:pt x="2" y="461"/>
                  </a:cubicBezTo>
                  <a:cubicBezTo>
                    <a:pt x="2" y="461"/>
                    <a:pt x="2" y="460"/>
                    <a:pt x="2" y="460"/>
                  </a:cubicBezTo>
                  <a:cubicBezTo>
                    <a:pt x="2" y="459"/>
                    <a:pt x="2" y="459"/>
                    <a:pt x="2" y="459"/>
                  </a:cubicBezTo>
                  <a:cubicBezTo>
                    <a:pt x="2" y="458"/>
                    <a:pt x="3" y="458"/>
                    <a:pt x="3" y="457"/>
                  </a:cubicBezTo>
                  <a:cubicBezTo>
                    <a:pt x="2" y="456"/>
                    <a:pt x="2" y="456"/>
                    <a:pt x="2" y="456"/>
                  </a:cubicBezTo>
                  <a:cubicBezTo>
                    <a:pt x="2" y="455"/>
                    <a:pt x="2" y="455"/>
                    <a:pt x="2" y="454"/>
                  </a:cubicBezTo>
                  <a:cubicBezTo>
                    <a:pt x="2" y="453"/>
                    <a:pt x="2" y="453"/>
                    <a:pt x="2" y="453"/>
                  </a:cubicBezTo>
                  <a:cubicBezTo>
                    <a:pt x="2" y="452"/>
                    <a:pt x="2" y="452"/>
                    <a:pt x="2" y="451"/>
                  </a:cubicBezTo>
                  <a:cubicBezTo>
                    <a:pt x="2" y="451"/>
                    <a:pt x="2" y="451"/>
                    <a:pt x="2" y="450"/>
                  </a:cubicBezTo>
                  <a:cubicBezTo>
                    <a:pt x="2" y="450"/>
                    <a:pt x="3" y="449"/>
                    <a:pt x="3" y="449"/>
                  </a:cubicBezTo>
                  <a:cubicBezTo>
                    <a:pt x="3" y="448"/>
                    <a:pt x="3" y="448"/>
                    <a:pt x="3" y="447"/>
                  </a:cubicBezTo>
                  <a:cubicBezTo>
                    <a:pt x="2" y="447"/>
                    <a:pt x="2" y="446"/>
                    <a:pt x="2" y="446"/>
                  </a:cubicBezTo>
                  <a:cubicBezTo>
                    <a:pt x="2" y="445"/>
                    <a:pt x="3" y="445"/>
                    <a:pt x="3" y="445"/>
                  </a:cubicBezTo>
                  <a:cubicBezTo>
                    <a:pt x="3" y="444"/>
                    <a:pt x="2" y="444"/>
                    <a:pt x="2" y="443"/>
                  </a:cubicBezTo>
                  <a:cubicBezTo>
                    <a:pt x="2" y="443"/>
                    <a:pt x="3" y="442"/>
                    <a:pt x="3" y="442"/>
                  </a:cubicBezTo>
                  <a:cubicBezTo>
                    <a:pt x="2" y="440"/>
                    <a:pt x="2" y="440"/>
                    <a:pt x="2" y="440"/>
                  </a:cubicBezTo>
                  <a:cubicBezTo>
                    <a:pt x="2" y="440"/>
                    <a:pt x="3" y="439"/>
                    <a:pt x="3" y="439"/>
                  </a:cubicBezTo>
                  <a:cubicBezTo>
                    <a:pt x="3" y="438"/>
                    <a:pt x="3" y="438"/>
                    <a:pt x="3" y="438"/>
                  </a:cubicBezTo>
                  <a:cubicBezTo>
                    <a:pt x="4" y="439"/>
                    <a:pt x="4" y="439"/>
                    <a:pt x="4" y="439"/>
                  </a:cubicBezTo>
                  <a:cubicBezTo>
                    <a:pt x="4" y="438"/>
                    <a:pt x="4" y="438"/>
                    <a:pt x="4" y="438"/>
                  </a:cubicBezTo>
                  <a:cubicBezTo>
                    <a:pt x="5" y="436"/>
                    <a:pt x="5" y="436"/>
                    <a:pt x="5" y="436"/>
                  </a:cubicBezTo>
                  <a:cubicBezTo>
                    <a:pt x="5" y="436"/>
                    <a:pt x="4" y="435"/>
                    <a:pt x="4" y="435"/>
                  </a:cubicBezTo>
                  <a:cubicBezTo>
                    <a:pt x="5" y="435"/>
                    <a:pt x="5" y="434"/>
                    <a:pt x="5" y="434"/>
                  </a:cubicBezTo>
                  <a:cubicBezTo>
                    <a:pt x="4" y="432"/>
                    <a:pt x="4" y="432"/>
                    <a:pt x="4" y="432"/>
                  </a:cubicBezTo>
                  <a:cubicBezTo>
                    <a:pt x="4" y="434"/>
                    <a:pt x="4" y="434"/>
                    <a:pt x="4" y="434"/>
                  </a:cubicBezTo>
                  <a:cubicBezTo>
                    <a:pt x="4" y="435"/>
                    <a:pt x="4" y="435"/>
                    <a:pt x="4" y="435"/>
                  </a:cubicBezTo>
                  <a:cubicBezTo>
                    <a:pt x="4" y="436"/>
                    <a:pt x="4" y="436"/>
                    <a:pt x="4" y="436"/>
                  </a:cubicBezTo>
                  <a:cubicBezTo>
                    <a:pt x="3" y="438"/>
                    <a:pt x="3" y="438"/>
                    <a:pt x="3" y="438"/>
                  </a:cubicBezTo>
                  <a:cubicBezTo>
                    <a:pt x="3" y="436"/>
                    <a:pt x="3" y="436"/>
                    <a:pt x="3" y="436"/>
                  </a:cubicBezTo>
                  <a:cubicBezTo>
                    <a:pt x="2" y="438"/>
                    <a:pt x="2" y="438"/>
                    <a:pt x="2" y="438"/>
                  </a:cubicBezTo>
                  <a:cubicBezTo>
                    <a:pt x="2" y="436"/>
                    <a:pt x="2" y="436"/>
                    <a:pt x="2" y="436"/>
                  </a:cubicBezTo>
                  <a:cubicBezTo>
                    <a:pt x="2" y="436"/>
                    <a:pt x="2" y="435"/>
                    <a:pt x="2" y="435"/>
                  </a:cubicBezTo>
                  <a:cubicBezTo>
                    <a:pt x="3" y="433"/>
                    <a:pt x="3" y="433"/>
                    <a:pt x="3" y="433"/>
                  </a:cubicBezTo>
                  <a:cubicBezTo>
                    <a:pt x="2" y="432"/>
                    <a:pt x="2" y="432"/>
                    <a:pt x="2" y="432"/>
                  </a:cubicBezTo>
                  <a:cubicBezTo>
                    <a:pt x="2" y="432"/>
                    <a:pt x="2" y="431"/>
                    <a:pt x="2" y="430"/>
                  </a:cubicBezTo>
                  <a:cubicBezTo>
                    <a:pt x="2" y="429"/>
                    <a:pt x="2" y="429"/>
                    <a:pt x="2" y="429"/>
                  </a:cubicBezTo>
                  <a:cubicBezTo>
                    <a:pt x="2" y="429"/>
                    <a:pt x="3" y="428"/>
                    <a:pt x="3" y="428"/>
                  </a:cubicBezTo>
                  <a:cubicBezTo>
                    <a:pt x="2" y="426"/>
                    <a:pt x="2" y="426"/>
                    <a:pt x="2" y="426"/>
                  </a:cubicBezTo>
                  <a:cubicBezTo>
                    <a:pt x="2" y="426"/>
                    <a:pt x="2" y="425"/>
                    <a:pt x="2" y="425"/>
                  </a:cubicBezTo>
                  <a:cubicBezTo>
                    <a:pt x="2" y="424"/>
                    <a:pt x="2" y="424"/>
                    <a:pt x="2" y="424"/>
                  </a:cubicBezTo>
                  <a:cubicBezTo>
                    <a:pt x="2" y="423"/>
                    <a:pt x="2" y="423"/>
                    <a:pt x="2" y="422"/>
                  </a:cubicBezTo>
                  <a:cubicBezTo>
                    <a:pt x="2" y="421"/>
                    <a:pt x="2" y="421"/>
                    <a:pt x="2" y="421"/>
                  </a:cubicBezTo>
                  <a:cubicBezTo>
                    <a:pt x="3" y="419"/>
                    <a:pt x="3" y="419"/>
                    <a:pt x="3" y="419"/>
                  </a:cubicBezTo>
                  <a:cubicBezTo>
                    <a:pt x="3" y="418"/>
                    <a:pt x="3" y="418"/>
                    <a:pt x="3" y="418"/>
                  </a:cubicBezTo>
                  <a:cubicBezTo>
                    <a:pt x="2" y="417"/>
                    <a:pt x="2" y="417"/>
                    <a:pt x="2" y="417"/>
                  </a:cubicBezTo>
                  <a:cubicBezTo>
                    <a:pt x="3" y="415"/>
                    <a:pt x="3" y="415"/>
                    <a:pt x="3" y="415"/>
                  </a:cubicBezTo>
                  <a:cubicBezTo>
                    <a:pt x="3" y="417"/>
                    <a:pt x="3" y="417"/>
                    <a:pt x="3" y="417"/>
                  </a:cubicBezTo>
                  <a:cubicBezTo>
                    <a:pt x="3" y="416"/>
                    <a:pt x="4" y="416"/>
                    <a:pt x="4" y="415"/>
                  </a:cubicBezTo>
                  <a:cubicBezTo>
                    <a:pt x="3" y="414"/>
                    <a:pt x="3" y="414"/>
                    <a:pt x="3" y="414"/>
                  </a:cubicBezTo>
                  <a:cubicBezTo>
                    <a:pt x="3" y="415"/>
                    <a:pt x="3" y="415"/>
                    <a:pt x="3" y="415"/>
                  </a:cubicBezTo>
                  <a:cubicBezTo>
                    <a:pt x="2" y="414"/>
                    <a:pt x="2" y="414"/>
                    <a:pt x="2" y="414"/>
                  </a:cubicBezTo>
                  <a:cubicBezTo>
                    <a:pt x="3" y="412"/>
                    <a:pt x="3" y="412"/>
                    <a:pt x="3" y="412"/>
                  </a:cubicBezTo>
                  <a:cubicBezTo>
                    <a:pt x="3" y="412"/>
                    <a:pt x="2" y="411"/>
                    <a:pt x="2" y="411"/>
                  </a:cubicBezTo>
                  <a:cubicBezTo>
                    <a:pt x="2" y="410"/>
                    <a:pt x="2" y="410"/>
                    <a:pt x="2" y="410"/>
                  </a:cubicBezTo>
                  <a:cubicBezTo>
                    <a:pt x="2" y="409"/>
                    <a:pt x="2" y="408"/>
                    <a:pt x="2" y="408"/>
                  </a:cubicBezTo>
                  <a:cubicBezTo>
                    <a:pt x="2" y="408"/>
                    <a:pt x="3" y="407"/>
                    <a:pt x="3" y="407"/>
                  </a:cubicBezTo>
                  <a:cubicBezTo>
                    <a:pt x="3" y="406"/>
                    <a:pt x="3" y="406"/>
                    <a:pt x="3" y="406"/>
                  </a:cubicBezTo>
                  <a:cubicBezTo>
                    <a:pt x="4" y="404"/>
                    <a:pt x="4" y="404"/>
                    <a:pt x="4" y="404"/>
                  </a:cubicBezTo>
                  <a:cubicBezTo>
                    <a:pt x="3" y="403"/>
                    <a:pt x="3" y="403"/>
                    <a:pt x="3" y="403"/>
                  </a:cubicBezTo>
                  <a:cubicBezTo>
                    <a:pt x="3" y="402"/>
                    <a:pt x="3" y="402"/>
                    <a:pt x="3" y="401"/>
                  </a:cubicBezTo>
                  <a:cubicBezTo>
                    <a:pt x="3" y="401"/>
                    <a:pt x="2" y="400"/>
                    <a:pt x="2" y="400"/>
                  </a:cubicBezTo>
                  <a:cubicBezTo>
                    <a:pt x="2" y="399"/>
                    <a:pt x="2" y="399"/>
                    <a:pt x="2" y="398"/>
                  </a:cubicBezTo>
                  <a:cubicBezTo>
                    <a:pt x="2" y="397"/>
                    <a:pt x="2" y="397"/>
                    <a:pt x="2" y="397"/>
                  </a:cubicBezTo>
                  <a:cubicBezTo>
                    <a:pt x="3" y="396"/>
                    <a:pt x="3" y="396"/>
                    <a:pt x="3" y="396"/>
                  </a:cubicBezTo>
                  <a:cubicBezTo>
                    <a:pt x="2" y="394"/>
                    <a:pt x="2" y="394"/>
                    <a:pt x="2" y="394"/>
                  </a:cubicBezTo>
                  <a:cubicBezTo>
                    <a:pt x="2" y="393"/>
                    <a:pt x="2" y="393"/>
                    <a:pt x="2" y="393"/>
                  </a:cubicBezTo>
                  <a:cubicBezTo>
                    <a:pt x="2" y="392"/>
                    <a:pt x="2" y="392"/>
                    <a:pt x="2" y="391"/>
                  </a:cubicBezTo>
                  <a:cubicBezTo>
                    <a:pt x="3" y="391"/>
                    <a:pt x="3" y="391"/>
                    <a:pt x="3" y="390"/>
                  </a:cubicBezTo>
                  <a:cubicBezTo>
                    <a:pt x="4" y="389"/>
                    <a:pt x="4" y="389"/>
                    <a:pt x="4" y="389"/>
                  </a:cubicBezTo>
                  <a:cubicBezTo>
                    <a:pt x="3" y="387"/>
                    <a:pt x="3" y="387"/>
                    <a:pt x="3" y="387"/>
                  </a:cubicBezTo>
                  <a:cubicBezTo>
                    <a:pt x="3" y="387"/>
                    <a:pt x="4" y="386"/>
                    <a:pt x="4" y="386"/>
                  </a:cubicBezTo>
                  <a:cubicBezTo>
                    <a:pt x="4" y="385"/>
                    <a:pt x="4" y="385"/>
                    <a:pt x="4" y="385"/>
                  </a:cubicBezTo>
                  <a:cubicBezTo>
                    <a:pt x="4" y="383"/>
                    <a:pt x="4" y="383"/>
                    <a:pt x="4" y="383"/>
                  </a:cubicBezTo>
                  <a:cubicBezTo>
                    <a:pt x="3" y="385"/>
                    <a:pt x="3" y="385"/>
                    <a:pt x="3" y="385"/>
                  </a:cubicBezTo>
                  <a:cubicBezTo>
                    <a:pt x="3" y="384"/>
                    <a:pt x="3" y="384"/>
                    <a:pt x="3" y="383"/>
                  </a:cubicBezTo>
                  <a:cubicBezTo>
                    <a:pt x="3" y="383"/>
                    <a:pt x="3" y="382"/>
                    <a:pt x="3" y="382"/>
                  </a:cubicBezTo>
                  <a:cubicBezTo>
                    <a:pt x="3" y="381"/>
                    <a:pt x="4" y="381"/>
                    <a:pt x="4" y="380"/>
                  </a:cubicBezTo>
                  <a:cubicBezTo>
                    <a:pt x="4" y="380"/>
                    <a:pt x="3" y="379"/>
                    <a:pt x="3" y="379"/>
                  </a:cubicBezTo>
                  <a:cubicBezTo>
                    <a:pt x="3" y="378"/>
                    <a:pt x="4" y="378"/>
                    <a:pt x="4" y="378"/>
                  </a:cubicBezTo>
                  <a:cubicBezTo>
                    <a:pt x="4" y="377"/>
                    <a:pt x="3" y="377"/>
                    <a:pt x="3" y="376"/>
                  </a:cubicBezTo>
                  <a:cubicBezTo>
                    <a:pt x="4" y="375"/>
                    <a:pt x="4" y="375"/>
                    <a:pt x="4" y="375"/>
                  </a:cubicBezTo>
                  <a:cubicBezTo>
                    <a:pt x="4" y="374"/>
                    <a:pt x="3" y="374"/>
                    <a:pt x="3" y="373"/>
                  </a:cubicBezTo>
                  <a:cubicBezTo>
                    <a:pt x="3" y="373"/>
                    <a:pt x="3" y="372"/>
                    <a:pt x="3" y="372"/>
                  </a:cubicBezTo>
                  <a:cubicBezTo>
                    <a:pt x="2" y="370"/>
                    <a:pt x="2" y="370"/>
                    <a:pt x="2" y="370"/>
                  </a:cubicBezTo>
                  <a:cubicBezTo>
                    <a:pt x="2" y="370"/>
                    <a:pt x="3" y="370"/>
                    <a:pt x="3" y="369"/>
                  </a:cubicBezTo>
                  <a:cubicBezTo>
                    <a:pt x="2" y="368"/>
                    <a:pt x="2" y="368"/>
                    <a:pt x="2" y="368"/>
                  </a:cubicBezTo>
                  <a:cubicBezTo>
                    <a:pt x="2" y="367"/>
                    <a:pt x="3" y="367"/>
                    <a:pt x="3" y="366"/>
                  </a:cubicBezTo>
                  <a:cubicBezTo>
                    <a:pt x="3" y="365"/>
                    <a:pt x="3" y="365"/>
                    <a:pt x="3" y="365"/>
                  </a:cubicBezTo>
                  <a:cubicBezTo>
                    <a:pt x="3" y="364"/>
                    <a:pt x="3" y="364"/>
                    <a:pt x="3" y="364"/>
                  </a:cubicBezTo>
                  <a:cubicBezTo>
                    <a:pt x="2" y="362"/>
                    <a:pt x="2" y="362"/>
                    <a:pt x="2" y="362"/>
                  </a:cubicBezTo>
                  <a:cubicBezTo>
                    <a:pt x="2" y="362"/>
                    <a:pt x="3" y="361"/>
                    <a:pt x="3" y="361"/>
                  </a:cubicBezTo>
                  <a:cubicBezTo>
                    <a:pt x="3" y="360"/>
                    <a:pt x="2" y="360"/>
                    <a:pt x="3" y="359"/>
                  </a:cubicBezTo>
                  <a:cubicBezTo>
                    <a:pt x="3" y="359"/>
                    <a:pt x="3" y="358"/>
                    <a:pt x="3" y="358"/>
                  </a:cubicBezTo>
                  <a:cubicBezTo>
                    <a:pt x="3" y="358"/>
                    <a:pt x="3" y="357"/>
                    <a:pt x="3" y="357"/>
                  </a:cubicBezTo>
                  <a:cubicBezTo>
                    <a:pt x="3" y="356"/>
                    <a:pt x="3" y="356"/>
                    <a:pt x="3" y="355"/>
                  </a:cubicBezTo>
                  <a:cubicBezTo>
                    <a:pt x="3" y="354"/>
                    <a:pt x="3" y="354"/>
                    <a:pt x="3" y="354"/>
                  </a:cubicBezTo>
                  <a:cubicBezTo>
                    <a:pt x="2" y="352"/>
                    <a:pt x="2" y="352"/>
                    <a:pt x="2" y="352"/>
                  </a:cubicBezTo>
                  <a:cubicBezTo>
                    <a:pt x="3" y="351"/>
                    <a:pt x="3" y="351"/>
                    <a:pt x="3" y="351"/>
                  </a:cubicBezTo>
                  <a:cubicBezTo>
                    <a:pt x="3" y="352"/>
                    <a:pt x="3" y="352"/>
                    <a:pt x="3" y="352"/>
                  </a:cubicBezTo>
                  <a:cubicBezTo>
                    <a:pt x="4" y="351"/>
                    <a:pt x="4" y="351"/>
                    <a:pt x="4" y="351"/>
                  </a:cubicBezTo>
                  <a:cubicBezTo>
                    <a:pt x="4" y="351"/>
                    <a:pt x="3" y="350"/>
                    <a:pt x="3" y="350"/>
                  </a:cubicBezTo>
                  <a:cubicBezTo>
                    <a:pt x="3" y="349"/>
                    <a:pt x="4" y="349"/>
                    <a:pt x="4" y="348"/>
                  </a:cubicBezTo>
                  <a:cubicBezTo>
                    <a:pt x="4" y="348"/>
                    <a:pt x="3" y="347"/>
                    <a:pt x="3" y="347"/>
                  </a:cubicBezTo>
                  <a:cubicBezTo>
                    <a:pt x="3" y="346"/>
                    <a:pt x="4" y="346"/>
                    <a:pt x="4" y="345"/>
                  </a:cubicBezTo>
                  <a:cubicBezTo>
                    <a:pt x="4" y="345"/>
                    <a:pt x="3" y="344"/>
                    <a:pt x="3" y="344"/>
                  </a:cubicBezTo>
                  <a:cubicBezTo>
                    <a:pt x="4" y="343"/>
                    <a:pt x="4" y="343"/>
                    <a:pt x="4" y="343"/>
                  </a:cubicBezTo>
                  <a:cubicBezTo>
                    <a:pt x="3" y="341"/>
                    <a:pt x="3" y="341"/>
                    <a:pt x="3" y="341"/>
                  </a:cubicBezTo>
                  <a:cubicBezTo>
                    <a:pt x="3" y="343"/>
                    <a:pt x="3" y="343"/>
                    <a:pt x="3" y="343"/>
                  </a:cubicBezTo>
                  <a:cubicBezTo>
                    <a:pt x="3" y="342"/>
                    <a:pt x="2" y="342"/>
                    <a:pt x="2" y="341"/>
                  </a:cubicBezTo>
                  <a:cubicBezTo>
                    <a:pt x="3" y="340"/>
                    <a:pt x="3" y="340"/>
                    <a:pt x="3" y="340"/>
                  </a:cubicBezTo>
                  <a:cubicBezTo>
                    <a:pt x="3" y="338"/>
                    <a:pt x="3" y="338"/>
                    <a:pt x="3" y="338"/>
                  </a:cubicBezTo>
                  <a:cubicBezTo>
                    <a:pt x="3" y="337"/>
                    <a:pt x="3" y="337"/>
                    <a:pt x="3" y="337"/>
                  </a:cubicBezTo>
                  <a:cubicBezTo>
                    <a:pt x="2" y="336"/>
                    <a:pt x="2" y="336"/>
                    <a:pt x="2" y="336"/>
                  </a:cubicBezTo>
                  <a:cubicBezTo>
                    <a:pt x="3" y="334"/>
                    <a:pt x="3" y="334"/>
                    <a:pt x="3" y="334"/>
                  </a:cubicBezTo>
                  <a:cubicBezTo>
                    <a:pt x="3" y="336"/>
                    <a:pt x="3" y="336"/>
                    <a:pt x="3" y="336"/>
                  </a:cubicBezTo>
                  <a:cubicBezTo>
                    <a:pt x="3" y="335"/>
                    <a:pt x="4" y="335"/>
                    <a:pt x="4" y="334"/>
                  </a:cubicBezTo>
                  <a:cubicBezTo>
                    <a:pt x="4" y="333"/>
                    <a:pt x="4" y="333"/>
                    <a:pt x="4" y="333"/>
                  </a:cubicBezTo>
                  <a:cubicBezTo>
                    <a:pt x="3" y="334"/>
                    <a:pt x="3" y="334"/>
                    <a:pt x="3" y="334"/>
                  </a:cubicBezTo>
                  <a:cubicBezTo>
                    <a:pt x="2" y="333"/>
                    <a:pt x="2" y="333"/>
                    <a:pt x="2" y="333"/>
                  </a:cubicBezTo>
                  <a:cubicBezTo>
                    <a:pt x="2" y="332"/>
                    <a:pt x="3" y="332"/>
                    <a:pt x="3" y="331"/>
                  </a:cubicBezTo>
                  <a:cubicBezTo>
                    <a:pt x="3" y="330"/>
                    <a:pt x="3" y="330"/>
                    <a:pt x="3" y="330"/>
                  </a:cubicBezTo>
                  <a:cubicBezTo>
                    <a:pt x="3" y="330"/>
                    <a:pt x="3" y="329"/>
                    <a:pt x="3" y="329"/>
                  </a:cubicBezTo>
                  <a:cubicBezTo>
                    <a:pt x="4" y="327"/>
                    <a:pt x="4" y="327"/>
                    <a:pt x="4" y="327"/>
                  </a:cubicBezTo>
                  <a:cubicBezTo>
                    <a:pt x="3" y="326"/>
                    <a:pt x="3" y="326"/>
                    <a:pt x="3" y="326"/>
                  </a:cubicBezTo>
                  <a:cubicBezTo>
                    <a:pt x="3" y="327"/>
                    <a:pt x="3" y="327"/>
                    <a:pt x="3" y="327"/>
                  </a:cubicBezTo>
                  <a:cubicBezTo>
                    <a:pt x="3" y="327"/>
                    <a:pt x="2" y="326"/>
                    <a:pt x="2" y="326"/>
                  </a:cubicBezTo>
                  <a:cubicBezTo>
                    <a:pt x="3" y="324"/>
                    <a:pt x="3" y="324"/>
                    <a:pt x="3" y="324"/>
                  </a:cubicBezTo>
                  <a:cubicBezTo>
                    <a:pt x="3" y="324"/>
                    <a:pt x="3" y="323"/>
                    <a:pt x="3" y="323"/>
                  </a:cubicBezTo>
                  <a:cubicBezTo>
                    <a:pt x="3" y="322"/>
                    <a:pt x="3" y="322"/>
                    <a:pt x="3" y="322"/>
                  </a:cubicBezTo>
                  <a:cubicBezTo>
                    <a:pt x="3" y="321"/>
                    <a:pt x="3" y="321"/>
                    <a:pt x="3" y="320"/>
                  </a:cubicBezTo>
                  <a:cubicBezTo>
                    <a:pt x="3" y="320"/>
                    <a:pt x="3" y="319"/>
                    <a:pt x="3" y="319"/>
                  </a:cubicBezTo>
                  <a:cubicBezTo>
                    <a:pt x="3" y="317"/>
                    <a:pt x="3" y="317"/>
                    <a:pt x="3" y="317"/>
                  </a:cubicBezTo>
                  <a:cubicBezTo>
                    <a:pt x="3" y="317"/>
                    <a:pt x="3" y="316"/>
                    <a:pt x="3" y="316"/>
                  </a:cubicBezTo>
                  <a:cubicBezTo>
                    <a:pt x="2" y="315"/>
                    <a:pt x="2" y="315"/>
                    <a:pt x="2" y="315"/>
                  </a:cubicBezTo>
                  <a:cubicBezTo>
                    <a:pt x="3" y="313"/>
                    <a:pt x="3" y="313"/>
                    <a:pt x="3" y="313"/>
                  </a:cubicBezTo>
                  <a:cubicBezTo>
                    <a:pt x="3" y="315"/>
                    <a:pt x="3" y="315"/>
                    <a:pt x="3" y="315"/>
                  </a:cubicBezTo>
                  <a:cubicBezTo>
                    <a:pt x="4" y="313"/>
                    <a:pt x="4" y="313"/>
                    <a:pt x="4" y="313"/>
                  </a:cubicBezTo>
                  <a:cubicBezTo>
                    <a:pt x="3" y="312"/>
                    <a:pt x="3" y="312"/>
                    <a:pt x="3" y="312"/>
                  </a:cubicBezTo>
                  <a:cubicBezTo>
                    <a:pt x="3" y="310"/>
                    <a:pt x="3" y="310"/>
                    <a:pt x="3" y="310"/>
                  </a:cubicBezTo>
                  <a:cubicBezTo>
                    <a:pt x="3" y="309"/>
                    <a:pt x="3" y="309"/>
                    <a:pt x="3" y="309"/>
                  </a:cubicBezTo>
                  <a:cubicBezTo>
                    <a:pt x="4" y="309"/>
                    <a:pt x="4" y="308"/>
                    <a:pt x="4" y="308"/>
                  </a:cubicBezTo>
                  <a:cubicBezTo>
                    <a:pt x="4" y="308"/>
                    <a:pt x="5" y="309"/>
                    <a:pt x="5" y="309"/>
                  </a:cubicBezTo>
                  <a:cubicBezTo>
                    <a:pt x="5" y="310"/>
                    <a:pt x="4" y="310"/>
                    <a:pt x="4" y="311"/>
                  </a:cubicBezTo>
                  <a:cubicBezTo>
                    <a:pt x="4" y="312"/>
                    <a:pt x="4" y="312"/>
                    <a:pt x="4" y="312"/>
                  </a:cubicBezTo>
                  <a:cubicBezTo>
                    <a:pt x="5" y="311"/>
                    <a:pt x="5" y="311"/>
                    <a:pt x="5" y="311"/>
                  </a:cubicBezTo>
                  <a:cubicBezTo>
                    <a:pt x="5" y="310"/>
                    <a:pt x="5" y="310"/>
                    <a:pt x="5" y="309"/>
                  </a:cubicBezTo>
                  <a:cubicBezTo>
                    <a:pt x="5" y="309"/>
                    <a:pt x="5" y="308"/>
                    <a:pt x="5" y="308"/>
                  </a:cubicBezTo>
                  <a:cubicBezTo>
                    <a:pt x="5" y="307"/>
                    <a:pt x="5" y="307"/>
                    <a:pt x="5" y="306"/>
                  </a:cubicBezTo>
                  <a:cubicBezTo>
                    <a:pt x="4" y="308"/>
                    <a:pt x="4" y="308"/>
                    <a:pt x="4" y="308"/>
                  </a:cubicBezTo>
                  <a:cubicBezTo>
                    <a:pt x="3" y="306"/>
                    <a:pt x="3" y="306"/>
                    <a:pt x="3" y="306"/>
                  </a:cubicBezTo>
                  <a:cubicBezTo>
                    <a:pt x="3" y="306"/>
                    <a:pt x="3" y="305"/>
                    <a:pt x="3" y="305"/>
                  </a:cubicBezTo>
                  <a:cubicBezTo>
                    <a:pt x="4" y="304"/>
                    <a:pt x="4" y="304"/>
                    <a:pt x="4" y="304"/>
                  </a:cubicBezTo>
                  <a:cubicBezTo>
                    <a:pt x="3" y="302"/>
                    <a:pt x="3" y="302"/>
                    <a:pt x="3" y="302"/>
                  </a:cubicBezTo>
                  <a:cubicBezTo>
                    <a:pt x="3" y="301"/>
                    <a:pt x="3" y="301"/>
                    <a:pt x="3" y="301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4" y="298"/>
                    <a:pt x="4" y="298"/>
                    <a:pt x="4" y="298"/>
                  </a:cubicBezTo>
                  <a:cubicBezTo>
                    <a:pt x="3" y="296"/>
                    <a:pt x="3" y="296"/>
                    <a:pt x="3" y="296"/>
                  </a:cubicBezTo>
                  <a:cubicBezTo>
                    <a:pt x="3" y="296"/>
                    <a:pt x="3" y="295"/>
                    <a:pt x="3" y="295"/>
                  </a:cubicBezTo>
                  <a:cubicBezTo>
                    <a:pt x="3" y="294"/>
                    <a:pt x="3" y="294"/>
                    <a:pt x="3" y="294"/>
                  </a:cubicBezTo>
                  <a:cubicBezTo>
                    <a:pt x="3" y="293"/>
                    <a:pt x="3" y="293"/>
                    <a:pt x="3" y="292"/>
                  </a:cubicBezTo>
                  <a:cubicBezTo>
                    <a:pt x="3" y="292"/>
                    <a:pt x="3" y="291"/>
                    <a:pt x="3" y="291"/>
                  </a:cubicBezTo>
                  <a:cubicBezTo>
                    <a:pt x="3" y="290"/>
                    <a:pt x="3" y="290"/>
                    <a:pt x="3" y="289"/>
                  </a:cubicBezTo>
                  <a:cubicBezTo>
                    <a:pt x="3" y="289"/>
                    <a:pt x="3" y="289"/>
                    <a:pt x="3" y="288"/>
                  </a:cubicBezTo>
                  <a:cubicBezTo>
                    <a:pt x="3" y="287"/>
                    <a:pt x="3" y="287"/>
                    <a:pt x="3" y="287"/>
                  </a:cubicBezTo>
                  <a:cubicBezTo>
                    <a:pt x="3" y="285"/>
                    <a:pt x="3" y="285"/>
                    <a:pt x="3" y="285"/>
                  </a:cubicBezTo>
                  <a:cubicBezTo>
                    <a:pt x="4" y="287"/>
                    <a:pt x="4" y="287"/>
                    <a:pt x="4" y="287"/>
                  </a:cubicBezTo>
                  <a:cubicBezTo>
                    <a:pt x="4" y="285"/>
                    <a:pt x="4" y="285"/>
                    <a:pt x="4" y="285"/>
                  </a:cubicBezTo>
                  <a:cubicBezTo>
                    <a:pt x="4" y="284"/>
                    <a:pt x="4" y="284"/>
                    <a:pt x="4" y="284"/>
                  </a:cubicBezTo>
                  <a:cubicBezTo>
                    <a:pt x="3" y="285"/>
                    <a:pt x="3" y="285"/>
                    <a:pt x="3" y="285"/>
                  </a:cubicBezTo>
                  <a:cubicBezTo>
                    <a:pt x="3" y="284"/>
                    <a:pt x="3" y="284"/>
                    <a:pt x="3" y="284"/>
                  </a:cubicBezTo>
                  <a:cubicBezTo>
                    <a:pt x="3" y="283"/>
                    <a:pt x="3" y="283"/>
                    <a:pt x="3" y="283"/>
                  </a:cubicBezTo>
                  <a:cubicBezTo>
                    <a:pt x="3" y="281"/>
                    <a:pt x="3" y="281"/>
                    <a:pt x="3" y="281"/>
                  </a:cubicBezTo>
                  <a:cubicBezTo>
                    <a:pt x="2" y="280"/>
                    <a:pt x="2" y="280"/>
                    <a:pt x="2" y="280"/>
                  </a:cubicBezTo>
                  <a:cubicBezTo>
                    <a:pt x="3" y="278"/>
                    <a:pt x="3" y="278"/>
                    <a:pt x="3" y="278"/>
                  </a:cubicBezTo>
                  <a:cubicBezTo>
                    <a:pt x="3" y="278"/>
                    <a:pt x="3" y="277"/>
                    <a:pt x="3" y="277"/>
                  </a:cubicBezTo>
                  <a:cubicBezTo>
                    <a:pt x="4" y="276"/>
                    <a:pt x="4" y="276"/>
                    <a:pt x="4" y="276"/>
                  </a:cubicBezTo>
                  <a:cubicBezTo>
                    <a:pt x="5" y="274"/>
                    <a:pt x="5" y="274"/>
                    <a:pt x="5" y="274"/>
                  </a:cubicBezTo>
                  <a:cubicBezTo>
                    <a:pt x="4" y="273"/>
                    <a:pt x="4" y="273"/>
                    <a:pt x="4" y="273"/>
                  </a:cubicBezTo>
                  <a:cubicBezTo>
                    <a:pt x="4" y="272"/>
                    <a:pt x="4" y="272"/>
                    <a:pt x="4" y="271"/>
                  </a:cubicBezTo>
                  <a:cubicBezTo>
                    <a:pt x="3" y="271"/>
                    <a:pt x="3" y="270"/>
                    <a:pt x="3" y="270"/>
                  </a:cubicBezTo>
                  <a:cubicBezTo>
                    <a:pt x="3" y="270"/>
                    <a:pt x="3" y="269"/>
                    <a:pt x="3" y="268"/>
                  </a:cubicBezTo>
                  <a:cubicBezTo>
                    <a:pt x="3" y="267"/>
                    <a:pt x="3" y="267"/>
                    <a:pt x="3" y="267"/>
                  </a:cubicBezTo>
                  <a:cubicBezTo>
                    <a:pt x="4" y="266"/>
                    <a:pt x="4" y="266"/>
                    <a:pt x="4" y="266"/>
                  </a:cubicBezTo>
                  <a:cubicBezTo>
                    <a:pt x="3" y="264"/>
                    <a:pt x="3" y="264"/>
                    <a:pt x="3" y="264"/>
                  </a:cubicBezTo>
                  <a:cubicBezTo>
                    <a:pt x="3" y="263"/>
                    <a:pt x="3" y="263"/>
                    <a:pt x="3" y="263"/>
                  </a:cubicBezTo>
                  <a:cubicBezTo>
                    <a:pt x="3" y="262"/>
                    <a:pt x="3" y="262"/>
                    <a:pt x="3" y="262"/>
                  </a:cubicBezTo>
                  <a:cubicBezTo>
                    <a:pt x="3" y="261"/>
                    <a:pt x="4" y="261"/>
                    <a:pt x="4" y="260"/>
                  </a:cubicBezTo>
                  <a:cubicBezTo>
                    <a:pt x="4" y="259"/>
                    <a:pt x="4" y="259"/>
                    <a:pt x="4" y="259"/>
                  </a:cubicBezTo>
                  <a:cubicBezTo>
                    <a:pt x="4" y="257"/>
                    <a:pt x="4" y="257"/>
                    <a:pt x="4" y="257"/>
                  </a:cubicBezTo>
                  <a:cubicBezTo>
                    <a:pt x="4" y="257"/>
                    <a:pt x="4" y="256"/>
                    <a:pt x="4" y="256"/>
                  </a:cubicBezTo>
                  <a:cubicBezTo>
                    <a:pt x="5" y="255"/>
                    <a:pt x="5" y="255"/>
                    <a:pt x="5" y="255"/>
                  </a:cubicBezTo>
                  <a:cubicBezTo>
                    <a:pt x="4" y="253"/>
                    <a:pt x="4" y="253"/>
                    <a:pt x="4" y="253"/>
                  </a:cubicBezTo>
                  <a:cubicBezTo>
                    <a:pt x="4" y="255"/>
                    <a:pt x="4" y="255"/>
                    <a:pt x="4" y="255"/>
                  </a:cubicBezTo>
                  <a:cubicBezTo>
                    <a:pt x="3" y="253"/>
                    <a:pt x="3" y="253"/>
                    <a:pt x="3" y="253"/>
                  </a:cubicBezTo>
                  <a:cubicBezTo>
                    <a:pt x="4" y="252"/>
                    <a:pt x="4" y="252"/>
                    <a:pt x="4" y="252"/>
                  </a:cubicBezTo>
                  <a:cubicBezTo>
                    <a:pt x="5" y="251"/>
                    <a:pt x="5" y="251"/>
                    <a:pt x="5" y="251"/>
                  </a:cubicBezTo>
                  <a:cubicBezTo>
                    <a:pt x="4" y="249"/>
                    <a:pt x="4" y="249"/>
                    <a:pt x="4" y="249"/>
                  </a:cubicBezTo>
                  <a:cubicBezTo>
                    <a:pt x="3" y="250"/>
                    <a:pt x="3" y="250"/>
                    <a:pt x="3" y="250"/>
                  </a:cubicBezTo>
                  <a:cubicBezTo>
                    <a:pt x="3" y="249"/>
                    <a:pt x="3" y="249"/>
                    <a:pt x="3" y="249"/>
                  </a:cubicBezTo>
                  <a:cubicBezTo>
                    <a:pt x="3" y="248"/>
                    <a:pt x="3" y="248"/>
                    <a:pt x="3" y="248"/>
                  </a:cubicBezTo>
                  <a:cubicBezTo>
                    <a:pt x="3" y="247"/>
                    <a:pt x="3" y="246"/>
                    <a:pt x="3" y="246"/>
                  </a:cubicBezTo>
                  <a:cubicBezTo>
                    <a:pt x="4" y="245"/>
                    <a:pt x="4" y="245"/>
                    <a:pt x="4" y="245"/>
                  </a:cubicBezTo>
                  <a:cubicBezTo>
                    <a:pt x="4" y="246"/>
                    <a:pt x="4" y="246"/>
                    <a:pt x="4" y="246"/>
                  </a:cubicBezTo>
                  <a:cubicBezTo>
                    <a:pt x="5" y="245"/>
                    <a:pt x="5" y="245"/>
                    <a:pt x="5" y="245"/>
                  </a:cubicBezTo>
                  <a:cubicBezTo>
                    <a:pt x="5" y="245"/>
                    <a:pt x="5" y="244"/>
                    <a:pt x="5" y="244"/>
                  </a:cubicBezTo>
                  <a:cubicBezTo>
                    <a:pt x="5" y="243"/>
                    <a:pt x="6" y="243"/>
                    <a:pt x="6" y="242"/>
                  </a:cubicBezTo>
                  <a:cubicBezTo>
                    <a:pt x="5" y="241"/>
                    <a:pt x="5" y="241"/>
                    <a:pt x="5" y="241"/>
                  </a:cubicBezTo>
                  <a:cubicBezTo>
                    <a:pt x="5" y="242"/>
                    <a:pt x="5" y="242"/>
                    <a:pt x="5" y="242"/>
                  </a:cubicBezTo>
                  <a:cubicBezTo>
                    <a:pt x="4" y="243"/>
                    <a:pt x="4" y="243"/>
                    <a:pt x="4" y="243"/>
                  </a:cubicBezTo>
                  <a:cubicBezTo>
                    <a:pt x="4" y="242"/>
                    <a:pt x="4" y="242"/>
                    <a:pt x="4" y="242"/>
                  </a:cubicBezTo>
                  <a:cubicBezTo>
                    <a:pt x="3" y="242"/>
                    <a:pt x="3" y="241"/>
                    <a:pt x="3" y="241"/>
                  </a:cubicBezTo>
                  <a:cubicBezTo>
                    <a:pt x="4" y="239"/>
                    <a:pt x="4" y="239"/>
                    <a:pt x="4" y="239"/>
                  </a:cubicBezTo>
                  <a:cubicBezTo>
                    <a:pt x="4" y="241"/>
                    <a:pt x="4" y="241"/>
                    <a:pt x="4" y="241"/>
                  </a:cubicBezTo>
                  <a:cubicBezTo>
                    <a:pt x="4" y="240"/>
                    <a:pt x="5" y="240"/>
                    <a:pt x="5" y="239"/>
                  </a:cubicBezTo>
                  <a:cubicBezTo>
                    <a:pt x="4" y="238"/>
                    <a:pt x="4" y="238"/>
                    <a:pt x="4" y="238"/>
                  </a:cubicBezTo>
                  <a:cubicBezTo>
                    <a:pt x="4" y="239"/>
                    <a:pt x="4" y="239"/>
                    <a:pt x="4" y="239"/>
                  </a:cubicBezTo>
                  <a:cubicBezTo>
                    <a:pt x="4" y="239"/>
                    <a:pt x="3" y="238"/>
                    <a:pt x="3" y="238"/>
                  </a:cubicBezTo>
                  <a:cubicBezTo>
                    <a:pt x="4" y="236"/>
                    <a:pt x="4" y="236"/>
                    <a:pt x="4" y="236"/>
                  </a:cubicBezTo>
                  <a:cubicBezTo>
                    <a:pt x="4" y="235"/>
                    <a:pt x="4" y="235"/>
                    <a:pt x="4" y="235"/>
                  </a:cubicBezTo>
                  <a:cubicBezTo>
                    <a:pt x="4" y="234"/>
                    <a:pt x="4" y="234"/>
                    <a:pt x="4" y="234"/>
                  </a:cubicBezTo>
                  <a:cubicBezTo>
                    <a:pt x="3" y="232"/>
                    <a:pt x="3" y="232"/>
                    <a:pt x="3" y="232"/>
                  </a:cubicBezTo>
                  <a:cubicBezTo>
                    <a:pt x="3" y="232"/>
                    <a:pt x="4" y="231"/>
                    <a:pt x="4" y="231"/>
                  </a:cubicBezTo>
                  <a:cubicBezTo>
                    <a:pt x="4" y="230"/>
                    <a:pt x="3" y="230"/>
                    <a:pt x="3" y="229"/>
                  </a:cubicBezTo>
                  <a:cubicBezTo>
                    <a:pt x="3" y="229"/>
                    <a:pt x="4" y="229"/>
                    <a:pt x="4" y="228"/>
                  </a:cubicBezTo>
                  <a:cubicBezTo>
                    <a:pt x="4" y="228"/>
                    <a:pt x="3" y="227"/>
                    <a:pt x="3" y="227"/>
                  </a:cubicBezTo>
                  <a:cubicBezTo>
                    <a:pt x="3" y="226"/>
                    <a:pt x="4" y="226"/>
                    <a:pt x="4" y="225"/>
                  </a:cubicBezTo>
                  <a:cubicBezTo>
                    <a:pt x="3" y="224"/>
                    <a:pt x="3" y="224"/>
                    <a:pt x="3" y="224"/>
                  </a:cubicBezTo>
                  <a:cubicBezTo>
                    <a:pt x="3" y="222"/>
                    <a:pt x="3" y="222"/>
                    <a:pt x="3" y="222"/>
                  </a:cubicBezTo>
                  <a:cubicBezTo>
                    <a:pt x="3" y="221"/>
                    <a:pt x="3" y="221"/>
                    <a:pt x="3" y="221"/>
                  </a:cubicBezTo>
                  <a:cubicBezTo>
                    <a:pt x="4" y="222"/>
                    <a:pt x="4" y="222"/>
                    <a:pt x="4" y="222"/>
                  </a:cubicBezTo>
                  <a:cubicBezTo>
                    <a:pt x="4" y="222"/>
                    <a:pt x="5" y="222"/>
                    <a:pt x="5" y="221"/>
                  </a:cubicBezTo>
                  <a:cubicBezTo>
                    <a:pt x="4" y="220"/>
                    <a:pt x="4" y="220"/>
                    <a:pt x="4" y="220"/>
                  </a:cubicBezTo>
                  <a:cubicBezTo>
                    <a:pt x="4" y="219"/>
                    <a:pt x="4" y="219"/>
                    <a:pt x="3" y="218"/>
                  </a:cubicBezTo>
                  <a:cubicBezTo>
                    <a:pt x="3" y="217"/>
                    <a:pt x="3" y="217"/>
                    <a:pt x="3" y="217"/>
                  </a:cubicBezTo>
                  <a:cubicBezTo>
                    <a:pt x="4" y="215"/>
                    <a:pt x="4" y="215"/>
                    <a:pt x="4" y="215"/>
                  </a:cubicBezTo>
                  <a:cubicBezTo>
                    <a:pt x="4" y="215"/>
                    <a:pt x="4" y="215"/>
                    <a:pt x="4" y="214"/>
                  </a:cubicBezTo>
                  <a:cubicBezTo>
                    <a:pt x="5" y="213"/>
                    <a:pt x="5" y="213"/>
                    <a:pt x="5" y="213"/>
                  </a:cubicBezTo>
                  <a:cubicBezTo>
                    <a:pt x="4" y="211"/>
                    <a:pt x="4" y="211"/>
                    <a:pt x="4" y="211"/>
                  </a:cubicBezTo>
                  <a:cubicBezTo>
                    <a:pt x="4" y="211"/>
                    <a:pt x="4" y="210"/>
                    <a:pt x="4" y="210"/>
                  </a:cubicBezTo>
                  <a:cubicBezTo>
                    <a:pt x="3" y="208"/>
                    <a:pt x="3" y="208"/>
                    <a:pt x="3" y="208"/>
                  </a:cubicBezTo>
                  <a:cubicBezTo>
                    <a:pt x="4" y="207"/>
                    <a:pt x="4" y="207"/>
                    <a:pt x="4" y="207"/>
                  </a:cubicBezTo>
                  <a:cubicBezTo>
                    <a:pt x="4" y="207"/>
                    <a:pt x="4" y="206"/>
                    <a:pt x="4" y="206"/>
                  </a:cubicBezTo>
                  <a:cubicBezTo>
                    <a:pt x="4" y="205"/>
                    <a:pt x="5" y="205"/>
                    <a:pt x="5" y="204"/>
                  </a:cubicBezTo>
                  <a:cubicBezTo>
                    <a:pt x="5" y="204"/>
                    <a:pt x="4" y="203"/>
                    <a:pt x="4" y="203"/>
                  </a:cubicBezTo>
                  <a:cubicBezTo>
                    <a:pt x="5" y="202"/>
                    <a:pt x="5" y="202"/>
                    <a:pt x="5" y="202"/>
                  </a:cubicBezTo>
                  <a:cubicBezTo>
                    <a:pt x="5" y="201"/>
                    <a:pt x="4" y="201"/>
                    <a:pt x="4" y="200"/>
                  </a:cubicBezTo>
                  <a:cubicBezTo>
                    <a:pt x="4" y="201"/>
                    <a:pt x="4" y="201"/>
                    <a:pt x="4" y="201"/>
                  </a:cubicBezTo>
                  <a:cubicBezTo>
                    <a:pt x="4" y="201"/>
                    <a:pt x="3" y="200"/>
                    <a:pt x="3" y="200"/>
                  </a:cubicBezTo>
                  <a:cubicBezTo>
                    <a:pt x="4" y="199"/>
                    <a:pt x="4" y="199"/>
                    <a:pt x="4" y="199"/>
                  </a:cubicBezTo>
                  <a:cubicBezTo>
                    <a:pt x="4" y="200"/>
                    <a:pt x="4" y="200"/>
                    <a:pt x="4" y="200"/>
                  </a:cubicBezTo>
                  <a:cubicBezTo>
                    <a:pt x="4" y="200"/>
                    <a:pt x="5" y="199"/>
                    <a:pt x="5" y="199"/>
                  </a:cubicBezTo>
                  <a:cubicBezTo>
                    <a:pt x="4" y="197"/>
                    <a:pt x="4" y="197"/>
                    <a:pt x="4" y="197"/>
                  </a:cubicBezTo>
                  <a:cubicBezTo>
                    <a:pt x="4" y="196"/>
                    <a:pt x="4" y="196"/>
                    <a:pt x="4" y="196"/>
                  </a:cubicBezTo>
                  <a:cubicBezTo>
                    <a:pt x="3" y="197"/>
                    <a:pt x="3" y="197"/>
                    <a:pt x="3" y="197"/>
                  </a:cubicBezTo>
                  <a:cubicBezTo>
                    <a:pt x="3" y="197"/>
                    <a:pt x="3" y="196"/>
                    <a:pt x="3" y="196"/>
                  </a:cubicBezTo>
                  <a:cubicBezTo>
                    <a:pt x="3" y="194"/>
                    <a:pt x="3" y="194"/>
                    <a:pt x="3" y="194"/>
                  </a:cubicBezTo>
                  <a:cubicBezTo>
                    <a:pt x="4" y="194"/>
                    <a:pt x="4" y="194"/>
                    <a:pt x="4" y="193"/>
                  </a:cubicBezTo>
                  <a:cubicBezTo>
                    <a:pt x="3" y="192"/>
                    <a:pt x="3" y="192"/>
                    <a:pt x="3" y="192"/>
                  </a:cubicBezTo>
                  <a:cubicBezTo>
                    <a:pt x="4" y="190"/>
                    <a:pt x="4" y="190"/>
                    <a:pt x="4" y="190"/>
                  </a:cubicBezTo>
                  <a:cubicBezTo>
                    <a:pt x="5" y="189"/>
                    <a:pt x="5" y="189"/>
                    <a:pt x="5" y="189"/>
                  </a:cubicBezTo>
                  <a:cubicBezTo>
                    <a:pt x="4" y="188"/>
                    <a:pt x="4" y="188"/>
                    <a:pt x="4" y="188"/>
                  </a:cubicBezTo>
                  <a:cubicBezTo>
                    <a:pt x="4" y="187"/>
                    <a:pt x="4" y="187"/>
                    <a:pt x="4" y="186"/>
                  </a:cubicBezTo>
                  <a:cubicBezTo>
                    <a:pt x="3" y="185"/>
                    <a:pt x="3" y="185"/>
                    <a:pt x="3" y="185"/>
                  </a:cubicBezTo>
                  <a:cubicBezTo>
                    <a:pt x="4" y="183"/>
                    <a:pt x="4" y="183"/>
                    <a:pt x="4" y="183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4" y="184"/>
                    <a:pt x="5" y="184"/>
                    <a:pt x="5" y="183"/>
                  </a:cubicBezTo>
                  <a:cubicBezTo>
                    <a:pt x="4" y="182"/>
                    <a:pt x="4" y="182"/>
                    <a:pt x="4" y="182"/>
                  </a:cubicBezTo>
                  <a:cubicBezTo>
                    <a:pt x="4" y="182"/>
                    <a:pt x="4" y="181"/>
                    <a:pt x="4" y="181"/>
                  </a:cubicBezTo>
                  <a:cubicBezTo>
                    <a:pt x="4" y="180"/>
                    <a:pt x="3" y="179"/>
                    <a:pt x="3" y="179"/>
                  </a:cubicBezTo>
                  <a:cubicBezTo>
                    <a:pt x="3" y="179"/>
                    <a:pt x="4" y="178"/>
                    <a:pt x="4" y="178"/>
                  </a:cubicBezTo>
                  <a:cubicBezTo>
                    <a:pt x="4" y="177"/>
                    <a:pt x="3" y="177"/>
                    <a:pt x="3" y="176"/>
                  </a:cubicBezTo>
                  <a:cubicBezTo>
                    <a:pt x="4" y="175"/>
                    <a:pt x="4" y="175"/>
                    <a:pt x="4" y="175"/>
                  </a:cubicBezTo>
                  <a:cubicBezTo>
                    <a:pt x="4" y="175"/>
                    <a:pt x="4" y="174"/>
                    <a:pt x="4" y="174"/>
                  </a:cubicBezTo>
                  <a:cubicBezTo>
                    <a:pt x="4" y="173"/>
                    <a:pt x="5" y="173"/>
                    <a:pt x="5" y="172"/>
                  </a:cubicBezTo>
                  <a:cubicBezTo>
                    <a:pt x="5" y="172"/>
                    <a:pt x="4" y="171"/>
                    <a:pt x="4" y="171"/>
                  </a:cubicBezTo>
                  <a:cubicBezTo>
                    <a:pt x="4" y="170"/>
                    <a:pt x="5" y="170"/>
                    <a:pt x="5" y="169"/>
                  </a:cubicBezTo>
                  <a:cubicBezTo>
                    <a:pt x="5" y="169"/>
                    <a:pt x="4" y="168"/>
                    <a:pt x="4" y="168"/>
                  </a:cubicBezTo>
                  <a:cubicBezTo>
                    <a:pt x="5" y="167"/>
                    <a:pt x="5" y="167"/>
                    <a:pt x="5" y="167"/>
                  </a:cubicBezTo>
                  <a:cubicBezTo>
                    <a:pt x="4" y="165"/>
                    <a:pt x="4" y="165"/>
                    <a:pt x="4" y="165"/>
                  </a:cubicBezTo>
                  <a:cubicBezTo>
                    <a:pt x="4" y="167"/>
                    <a:pt x="4" y="167"/>
                    <a:pt x="4" y="167"/>
                  </a:cubicBezTo>
                  <a:cubicBezTo>
                    <a:pt x="3" y="165"/>
                    <a:pt x="3" y="165"/>
                    <a:pt x="3" y="165"/>
                  </a:cubicBezTo>
                  <a:cubicBezTo>
                    <a:pt x="4" y="164"/>
                    <a:pt x="4" y="164"/>
                    <a:pt x="4" y="164"/>
                  </a:cubicBezTo>
                  <a:cubicBezTo>
                    <a:pt x="4" y="163"/>
                    <a:pt x="3" y="163"/>
                    <a:pt x="3" y="162"/>
                  </a:cubicBezTo>
                  <a:cubicBezTo>
                    <a:pt x="4" y="161"/>
                    <a:pt x="4" y="161"/>
                    <a:pt x="4" y="161"/>
                  </a:cubicBezTo>
                  <a:cubicBezTo>
                    <a:pt x="5" y="162"/>
                    <a:pt x="5" y="162"/>
                    <a:pt x="5" y="162"/>
                  </a:cubicBezTo>
                  <a:cubicBezTo>
                    <a:pt x="5" y="162"/>
                    <a:pt x="5" y="162"/>
                    <a:pt x="5" y="161"/>
                  </a:cubicBezTo>
                  <a:cubicBezTo>
                    <a:pt x="5" y="160"/>
                    <a:pt x="5" y="160"/>
                    <a:pt x="5" y="160"/>
                  </a:cubicBezTo>
                  <a:cubicBezTo>
                    <a:pt x="4" y="159"/>
                    <a:pt x="4" y="159"/>
                    <a:pt x="4" y="158"/>
                  </a:cubicBezTo>
                  <a:cubicBezTo>
                    <a:pt x="4" y="158"/>
                    <a:pt x="4" y="157"/>
                    <a:pt x="4" y="157"/>
                  </a:cubicBezTo>
                  <a:cubicBezTo>
                    <a:pt x="4" y="155"/>
                    <a:pt x="4" y="155"/>
                    <a:pt x="4" y="155"/>
                  </a:cubicBezTo>
                  <a:cubicBezTo>
                    <a:pt x="4" y="155"/>
                    <a:pt x="4" y="154"/>
                    <a:pt x="4" y="154"/>
                  </a:cubicBezTo>
                  <a:cubicBezTo>
                    <a:pt x="4" y="153"/>
                    <a:pt x="4" y="153"/>
                    <a:pt x="4" y="153"/>
                  </a:cubicBezTo>
                  <a:cubicBezTo>
                    <a:pt x="4" y="152"/>
                    <a:pt x="4" y="152"/>
                    <a:pt x="4" y="151"/>
                  </a:cubicBezTo>
                  <a:cubicBezTo>
                    <a:pt x="4" y="151"/>
                    <a:pt x="4" y="150"/>
                    <a:pt x="4" y="150"/>
                  </a:cubicBezTo>
                  <a:cubicBezTo>
                    <a:pt x="4" y="148"/>
                    <a:pt x="4" y="148"/>
                    <a:pt x="4" y="148"/>
                  </a:cubicBezTo>
                  <a:cubicBezTo>
                    <a:pt x="4" y="147"/>
                    <a:pt x="4" y="147"/>
                    <a:pt x="4" y="147"/>
                  </a:cubicBezTo>
                  <a:cubicBezTo>
                    <a:pt x="5" y="148"/>
                    <a:pt x="5" y="148"/>
                    <a:pt x="5" y="148"/>
                  </a:cubicBezTo>
                  <a:cubicBezTo>
                    <a:pt x="5" y="147"/>
                    <a:pt x="5" y="147"/>
                    <a:pt x="5" y="147"/>
                  </a:cubicBezTo>
                  <a:cubicBezTo>
                    <a:pt x="5" y="146"/>
                    <a:pt x="5" y="146"/>
                    <a:pt x="5" y="146"/>
                  </a:cubicBezTo>
                  <a:cubicBezTo>
                    <a:pt x="5" y="145"/>
                    <a:pt x="4" y="145"/>
                    <a:pt x="4" y="144"/>
                  </a:cubicBezTo>
                  <a:cubicBezTo>
                    <a:pt x="4" y="144"/>
                    <a:pt x="4" y="143"/>
                    <a:pt x="4" y="143"/>
                  </a:cubicBezTo>
                  <a:cubicBezTo>
                    <a:pt x="4" y="141"/>
                    <a:pt x="4" y="141"/>
                    <a:pt x="4" y="141"/>
                  </a:cubicBezTo>
                  <a:cubicBezTo>
                    <a:pt x="4" y="141"/>
                    <a:pt x="4" y="140"/>
                    <a:pt x="4" y="140"/>
                  </a:cubicBezTo>
                  <a:cubicBezTo>
                    <a:pt x="4" y="139"/>
                    <a:pt x="4" y="139"/>
                    <a:pt x="4" y="139"/>
                  </a:cubicBezTo>
                  <a:cubicBezTo>
                    <a:pt x="5" y="140"/>
                    <a:pt x="5" y="140"/>
                    <a:pt x="5" y="140"/>
                  </a:cubicBezTo>
                  <a:cubicBezTo>
                    <a:pt x="6" y="139"/>
                    <a:pt x="6" y="139"/>
                    <a:pt x="6" y="139"/>
                  </a:cubicBezTo>
                  <a:cubicBezTo>
                    <a:pt x="5" y="137"/>
                    <a:pt x="5" y="137"/>
                    <a:pt x="5" y="137"/>
                  </a:cubicBezTo>
                  <a:cubicBezTo>
                    <a:pt x="5" y="137"/>
                    <a:pt x="5" y="136"/>
                    <a:pt x="4" y="136"/>
                  </a:cubicBezTo>
                  <a:cubicBezTo>
                    <a:pt x="4" y="134"/>
                    <a:pt x="4" y="134"/>
                    <a:pt x="4" y="134"/>
                  </a:cubicBezTo>
                  <a:cubicBezTo>
                    <a:pt x="4" y="134"/>
                    <a:pt x="5" y="133"/>
                    <a:pt x="5" y="133"/>
                  </a:cubicBezTo>
                  <a:cubicBezTo>
                    <a:pt x="4" y="133"/>
                    <a:pt x="4" y="132"/>
                    <a:pt x="4" y="132"/>
                  </a:cubicBezTo>
                  <a:cubicBezTo>
                    <a:pt x="4" y="131"/>
                    <a:pt x="5" y="131"/>
                    <a:pt x="5" y="130"/>
                  </a:cubicBezTo>
                  <a:cubicBezTo>
                    <a:pt x="4" y="129"/>
                    <a:pt x="4" y="129"/>
                    <a:pt x="4" y="129"/>
                  </a:cubicBezTo>
                  <a:cubicBezTo>
                    <a:pt x="5" y="128"/>
                    <a:pt x="5" y="128"/>
                    <a:pt x="5" y="128"/>
                  </a:cubicBezTo>
                  <a:cubicBezTo>
                    <a:pt x="5" y="129"/>
                    <a:pt x="5" y="129"/>
                    <a:pt x="5" y="129"/>
                  </a:cubicBezTo>
                  <a:cubicBezTo>
                    <a:pt x="6" y="128"/>
                    <a:pt x="6" y="128"/>
                    <a:pt x="6" y="128"/>
                  </a:cubicBezTo>
                  <a:cubicBezTo>
                    <a:pt x="5" y="126"/>
                    <a:pt x="5" y="126"/>
                    <a:pt x="5" y="126"/>
                  </a:cubicBezTo>
                  <a:cubicBezTo>
                    <a:pt x="5" y="125"/>
                    <a:pt x="5" y="125"/>
                    <a:pt x="5" y="125"/>
                  </a:cubicBezTo>
                  <a:cubicBezTo>
                    <a:pt x="5" y="123"/>
                    <a:pt x="5" y="123"/>
                    <a:pt x="5" y="123"/>
                  </a:cubicBezTo>
                  <a:cubicBezTo>
                    <a:pt x="5" y="122"/>
                    <a:pt x="5" y="122"/>
                    <a:pt x="5" y="122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4" y="123"/>
                    <a:pt x="4" y="122"/>
                    <a:pt x="4" y="122"/>
                  </a:cubicBezTo>
                  <a:cubicBezTo>
                    <a:pt x="4" y="121"/>
                    <a:pt x="4" y="121"/>
                    <a:pt x="4" y="120"/>
                  </a:cubicBezTo>
                  <a:cubicBezTo>
                    <a:pt x="4" y="120"/>
                    <a:pt x="5" y="120"/>
                    <a:pt x="5" y="119"/>
                  </a:cubicBezTo>
                  <a:cubicBezTo>
                    <a:pt x="4" y="118"/>
                    <a:pt x="4" y="118"/>
                    <a:pt x="4" y="118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5" y="118"/>
                    <a:pt x="5" y="118"/>
                    <a:pt x="5" y="118"/>
                  </a:cubicBezTo>
                  <a:cubicBezTo>
                    <a:pt x="6" y="116"/>
                    <a:pt x="6" y="116"/>
                    <a:pt x="6" y="116"/>
                  </a:cubicBezTo>
                  <a:cubicBezTo>
                    <a:pt x="5" y="115"/>
                    <a:pt x="5" y="115"/>
                    <a:pt x="5" y="115"/>
                  </a:cubicBezTo>
                  <a:cubicBezTo>
                    <a:pt x="5" y="115"/>
                    <a:pt x="5" y="114"/>
                    <a:pt x="5" y="114"/>
                  </a:cubicBezTo>
                  <a:cubicBezTo>
                    <a:pt x="5" y="113"/>
                    <a:pt x="5" y="113"/>
                    <a:pt x="4" y="112"/>
                  </a:cubicBezTo>
                  <a:cubicBezTo>
                    <a:pt x="4" y="111"/>
                    <a:pt x="4" y="111"/>
                    <a:pt x="4" y="111"/>
                  </a:cubicBezTo>
                  <a:cubicBezTo>
                    <a:pt x="4" y="109"/>
                    <a:pt x="4" y="109"/>
                    <a:pt x="4" y="109"/>
                  </a:cubicBezTo>
                  <a:cubicBezTo>
                    <a:pt x="5" y="109"/>
                    <a:pt x="5" y="108"/>
                    <a:pt x="5" y="108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4" y="106"/>
                    <a:pt x="5" y="106"/>
                    <a:pt x="5" y="105"/>
                  </a:cubicBezTo>
                  <a:cubicBezTo>
                    <a:pt x="5" y="105"/>
                    <a:pt x="5" y="104"/>
                    <a:pt x="5" y="104"/>
                  </a:cubicBezTo>
                  <a:cubicBezTo>
                    <a:pt x="5" y="103"/>
                    <a:pt x="5" y="103"/>
                    <a:pt x="5" y="102"/>
                  </a:cubicBezTo>
                  <a:cubicBezTo>
                    <a:pt x="5" y="102"/>
                    <a:pt x="5" y="101"/>
                    <a:pt x="5" y="101"/>
                  </a:cubicBezTo>
                  <a:cubicBezTo>
                    <a:pt x="5" y="100"/>
                    <a:pt x="5" y="100"/>
                    <a:pt x="5" y="100"/>
                  </a:cubicBezTo>
                  <a:cubicBezTo>
                    <a:pt x="5" y="98"/>
                    <a:pt x="5" y="98"/>
                    <a:pt x="5" y="98"/>
                  </a:cubicBezTo>
                  <a:cubicBezTo>
                    <a:pt x="5" y="98"/>
                    <a:pt x="4" y="97"/>
                    <a:pt x="4" y="97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5" y="95"/>
                    <a:pt x="4" y="94"/>
                    <a:pt x="4" y="94"/>
                  </a:cubicBezTo>
                  <a:cubicBezTo>
                    <a:pt x="4" y="93"/>
                    <a:pt x="5" y="93"/>
                    <a:pt x="5" y="93"/>
                  </a:cubicBezTo>
                  <a:cubicBezTo>
                    <a:pt x="5" y="92"/>
                    <a:pt x="4" y="92"/>
                    <a:pt x="4" y="91"/>
                  </a:cubicBezTo>
                  <a:cubicBezTo>
                    <a:pt x="4" y="91"/>
                    <a:pt x="5" y="90"/>
                    <a:pt x="5" y="90"/>
                  </a:cubicBezTo>
                  <a:cubicBezTo>
                    <a:pt x="5" y="89"/>
                    <a:pt x="4" y="89"/>
                    <a:pt x="4" y="88"/>
                  </a:cubicBezTo>
                  <a:cubicBezTo>
                    <a:pt x="5" y="87"/>
                    <a:pt x="5" y="87"/>
                    <a:pt x="5" y="87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90"/>
                    <a:pt x="5" y="90"/>
                    <a:pt x="5" y="90"/>
                  </a:cubicBezTo>
                  <a:cubicBezTo>
                    <a:pt x="5" y="90"/>
                    <a:pt x="5" y="91"/>
                    <a:pt x="5" y="91"/>
                  </a:cubicBezTo>
                  <a:cubicBezTo>
                    <a:pt x="5" y="92"/>
                    <a:pt x="5" y="92"/>
                    <a:pt x="5" y="93"/>
                  </a:cubicBezTo>
                  <a:cubicBezTo>
                    <a:pt x="5" y="93"/>
                    <a:pt x="5" y="94"/>
                    <a:pt x="5" y="94"/>
                  </a:cubicBezTo>
                  <a:cubicBezTo>
                    <a:pt x="5" y="94"/>
                    <a:pt x="6" y="93"/>
                    <a:pt x="6" y="93"/>
                  </a:cubicBezTo>
                  <a:cubicBezTo>
                    <a:pt x="6" y="92"/>
                    <a:pt x="5" y="92"/>
                    <a:pt x="5" y="91"/>
                  </a:cubicBezTo>
                  <a:cubicBezTo>
                    <a:pt x="5" y="91"/>
                    <a:pt x="6" y="90"/>
                    <a:pt x="6" y="90"/>
                  </a:cubicBezTo>
                  <a:cubicBezTo>
                    <a:pt x="6" y="89"/>
                    <a:pt x="5" y="89"/>
                    <a:pt x="5" y="88"/>
                  </a:cubicBezTo>
                  <a:cubicBezTo>
                    <a:pt x="6" y="87"/>
                    <a:pt x="6" y="87"/>
                    <a:pt x="6" y="87"/>
                  </a:cubicBezTo>
                  <a:cubicBezTo>
                    <a:pt x="6" y="87"/>
                    <a:pt x="6" y="86"/>
                    <a:pt x="5" y="86"/>
                  </a:cubicBezTo>
                  <a:cubicBezTo>
                    <a:pt x="5" y="85"/>
                    <a:pt x="5" y="85"/>
                    <a:pt x="5" y="84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4" y="82"/>
                    <a:pt x="5" y="82"/>
                    <a:pt x="5" y="81"/>
                  </a:cubicBezTo>
                  <a:cubicBezTo>
                    <a:pt x="5" y="81"/>
                    <a:pt x="4" y="80"/>
                    <a:pt x="4" y="80"/>
                  </a:cubicBezTo>
                  <a:cubicBezTo>
                    <a:pt x="4" y="79"/>
                    <a:pt x="5" y="79"/>
                    <a:pt x="5" y="79"/>
                  </a:cubicBezTo>
                  <a:cubicBezTo>
                    <a:pt x="5" y="78"/>
                    <a:pt x="6" y="78"/>
                    <a:pt x="6" y="77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5" y="74"/>
                    <a:pt x="5" y="74"/>
                    <a:pt x="5" y="74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6" y="73"/>
                    <a:pt x="6" y="72"/>
                    <a:pt x="6" y="72"/>
                  </a:cubicBezTo>
                  <a:cubicBezTo>
                    <a:pt x="6" y="71"/>
                    <a:pt x="6" y="71"/>
                    <a:pt x="6" y="70"/>
                  </a:cubicBezTo>
                  <a:cubicBezTo>
                    <a:pt x="7" y="70"/>
                    <a:pt x="7" y="69"/>
                    <a:pt x="7" y="68"/>
                  </a:cubicBezTo>
                  <a:cubicBezTo>
                    <a:pt x="7" y="67"/>
                    <a:pt x="7" y="67"/>
                    <a:pt x="7" y="66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6" y="68"/>
                    <a:pt x="6" y="69"/>
                    <a:pt x="6" y="69"/>
                  </a:cubicBezTo>
                  <a:cubicBezTo>
                    <a:pt x="6" y="69"/>
                    <a:pt x="5" y="70"/>
                    <a:pt x="5" y="70"/>
                  </a:cubicBezTo>
                  <a:cubicBezTo>
                    <a:pt x="5" y="69"/>
                    <a:pt x="5" y="69"/>
                    <a:pt x="5" y="69"/>
                  </a:cubicBezTo>
                  <a:cubicBezTo>
                    <a:pt x="5" y="68"/>
                    <a:pt x="5" y="68"/>
                    <a:pt x="5" y="67"/>
                  </a:cubicBezTo>
                  <a:cubicBezTo>
                    <a:pt x="5" y="67"/>
                    <a:pt x="5" y="66"/>
                    <a:pt x="5" y="66"/>
                  </a:cubicBezTo>
                  <a:cubicBezTo>
                    <a:pt x="5" y="66"/>
                    <a:pt x="5" y="65"/>
                    <a:pt x="5" y="65"/>
                  </a:cubicBezTo>
                  <a:cubicBezTo>
                    <a:pt x="5" y="64"/>
                    <a:pt x="5" y="64"/>
                    <a:pt x="5" y="63"/>
                  </a:cubicBezTo>
                  <a:cubicBezTo>
                    <a:pt x="5" y="63"/>
                    <a:pt x="5" y="62"/>
                    <a:pt x="5" y="62"/>
                  </a:cubicBezTo>
                  <a:cubicBezTo>
                    <a:pt x="5" y="62"/>
                    <a:pt x="5" y="61"/>
                    <a:pt x="5" y="60"/>
                  </a:cubicBezTo>
                  <a:cubicBezTo>
                    <a:pt x="5" y="59"/>
                    <a:pt x="5" y="59"/>
                    <a:pt x="5" y="59"/>
                  </a:cubicBezTo>
                  <a:cubicBezTo>
                    <a:pt x="6" y="58"/>
                    <a:pt x="6" y="58"/>
                    <a:pt x="6" y="58"/>
                  </a:cubicBezTo>
                  <a:cubicBezTo>
                    <a:pt x="6" y="57"/>
                    <a:pt x="5" y="57"/>
                    <a:pt x="5" y="56"/>
                  </a:cubicBezTo>
                  <a:cubicBezTo>
                    <a:pt x="6" y="55"/>
                    <a:pt x="6" y="55"/>
                    <a:pt x="6" y="55"/>
                  </a:cubicBezTo>
                  <a:cubicBezTo>
                    <a:pt x="6" y="55"/>
                    <a:pt x="6" y="54"/>
                    <a:pt x="5" y="54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5" y="52"/>
                    <a:pt x="5" y="51"/>
                    <a:pt x="6" y="51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5" y="49"/>
                    <a:pt x="5" y="48"/>
                    <a:pt x="6" y="48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6" y="45"/>
                    <a:pt x="6" y="45"/>
                    <a:pt x="6" y="45"/>
                  </a:cubicBezTo>
                  <a:cubicBezTo>
                    <a:pt x="5" y="45"/>
                    <a:pt x="5" y="44"/>
                    <a:pt x="5" y="44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6" y="41"/>
                    <a:pt x="6" y="41"/>
                    <a:pt x="6" y="41"/>
                  </a:cubicBezTo>
                  <a:cubicBezTo>
                    <a:pt x="6" y="41"/>
                    <a:pt x="7" y="40"/>
                    <a:pt x="7" y="40"/>
                  </a:cubicBezTo>
                  <a:cubicBezTo>
                    <a:pt x="7" y="39"/>
                    <a:pt x="7" y="39"/>
                    <a:pt x="7" y="38"/>
                  </a:cubicBezTo>
                  <a:cubicBezTo>
                    <a:pt x="7" y="37"/>
                    <a:pt x="7" y="36"/>
                    <a:pt x="6" y="35"/>
                  </a:cubicBezTo>
                  <a:cubicBezTo>
                    <a:pt x="6" y="35"/>
                    <a:pt x="6" y="34"/>
                    <a:pt x="6" y="34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29"/>
                    <a:pt x="6" y="29"/>
                    <a:pt x="6" y="28"/>
                  </a:cubicBezTo>
                  <a:cubicBezTo>
                    <a:pt x="6" y="28"/>
                    <a:pt x="7" y="27"/>
                    <a:pt x="6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5"/>
                    <a:pt x="6" y="25"/>
                    <a:pt x="7" y="24"/>
                  </a:cubicBezTo>
                  <a:cubicBezTo>
                    <a:pt x="7" y="24"/>
                    <a:pt x="7" y="23"/>
                    <a:pt x="7" y="23"/>
                  </a:cubicBezTo>
                  <a:cubicBezTo>
                    <a:pt x="7" y="22"/>
                    <a:pt x="8" y="22"/>
                    <a:pt x="8" y="22"/>
                  </a:cubicBezTo>
                  <a:cubicBezTo>
                    <a:pt x="8" y="21"/>
                    <a:pt x="7" y="21"/>
                    <a:pt x="7" y="20"/>
                  </a:cubicBezTo>
                  <a:cubicBezTo>
                    <a:pt x="7" y="20"/>
                    <a:pt x="8" y="19"/>
                    <a:pt x="8" y="19"/>
                  </a:cubicBezTo>
                  <a:cubicBezTo>
                    <a:pt x="8" y="18"/>
                    <a:pt x="7" y="18"/>
                    <a:pt x="7" y="17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7" y="15"/>
                    <a:pt x="7" y="15"/>
                  </a:cubicBezTo>
                  <a:cubicBezTo>
                    <a:pt x="7" y="14"/>
                    <a:pt x="7" y="14"/>
                    <a:pt x="7" y="13"/>
                  </a:cubicBezTo>
                  <a:cubicBezTo>
                    <a:pt x="6" y="12"/>
                    <a:pt x="6" y="11"/>
                    <a:pt x="6" y="10"/>
                  </a:cubicBezTo>
                  <a:cubicBezTo>
                    <a:pt x="6" y="9"/>
                    <a:pt x="6" y="8"/>
                    <a:pt x="7" y="8"/>
                  </a:cubicBezTo>
                  <a:cubicBezTo>
                    <a:pt x="7" y="8"/>
                    <a:pt x="7" y="9"/>
                    <a:pt x="7" y="9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0"/>
                    <a:pt x="9" y="10"/>
                    <a:pt x="10" y="9"/>
                  </a:cubicBezTo>
                  <a:cubicBezTo>
                    <a:pt x="10" y="9"/>
                    <a:pt x="10" y="8"/>
                    <a:pt x="10" y="8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3" y="6"/>
                    <a:pt x="13" y="6"/>
                  </a:cubicBezTo>
                  <a:cubicBezTo>
                    <a:pt x="13" y="5"/>
                    <a:pt x="14" y="5"/>
                    <a:pt x="14" y="4"/>
                  </a:cubicBezTo>
                  <a:cubicBezTo>
                    <a:pt x="14" y="4"/>
                    <a:pt x="14" y="3"/>
                    <a:pt x="13" y="3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1"/>
                    <a:pt x="14" y="1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5"/>
                    <a:pt x="14" y="5"/>
                    <a:pt x="15" y="6"/>
                  </a:cubicBezTo>
                  <a:cubicBezTo>
                    <a:pt x="15" y="6"/>
                    <a:pt x="15" y="7"/>
                    <a:pt x="15" y="7"/>
                  </a:cubicBezTo>
                  <a:cubicBezTo>
                    <a:pt x="15" y="8"/>
                    <a:pt x="15" y="8"/>
                    <a:pt x="16" y="9"/>
                  </a:cubicBezTo>
                  <a:cubicBezTo>
                    <a:pt x="15" y="9"/>
                    <a:pt x="15" y="9"/>
                    <a:pt x="15" y="10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11"/>
                    <a:pt x="12" y="1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3" y="15"/>
                    <a:pt x="13" y="15"/>
                  </a:cubicBezTo>
                  <a:cubicBezTo>
                    <a:pt x="13" y="16"/>
                    <a:pt x="13" y="16"/>
                    <a:pt x="13" y="17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6"/>
                    <a:pt x="12" y="16"/>
                    <a:pt x="12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3"/>
                    <a:pt x="12" y="13"/>
                    <a:pt x="12" y="12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4"/>
                    <a:pt x="11" y="15"/>
                    <a:pt x="11" y="15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4"/>
                    <a:pt x="9" y="14"/>
                    <a:pt x="9" y="13"/>
                  </a:cubicBezTo>
                  <a:cubicBezTo>
                    <a:pt x="9" y="14"/>
                    <a:pt x="8" y="14"/>
                    <a:pt x="8" y="15"/>
                  </a:cubicBezTo>
                  <a:cubicBezTo>
                    <a:pt x="8" y="15"/>
                    <a:pt x="8" y="16"/>
                    <a:pt x="8" y="16"/>
                  </a:cubicBezTo>
                  <a:cubicBezTo>
                    <a:pt x="8" y="16"/>
                    <a:pt x="8" y="17"/>
                    <a:pt x="8" y="18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20"/>
                    <a:pt x="9" y="20"/>
                    <a:pt x="9" y="20"/>
                  </a:cubicBezTo>
                  <a:cubicBezTo>
                    <a:pt x="9" y="21"/>
                    <a:pt x="10" y="21"/>
                    <a:pt x="10" y="22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3"/>
                    <a:pt x="8" y="24"/>
                    <a:pt x="8" y="24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1" y="25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4"/>
                    <a:pt x="15" y="25"/>
                    <a:pt x="15" y="25"/>
                  </a:cubicBezTo>
                  <a:cubicBezTo>
                    <a:pt x="15" y="26"/>
                    <a:pt x="16" y="26"/>
                    <a:pt x="16" y="27"/>
                  </a:cubicBezTo>
                  <a:cubicBezTo>
                    <a:pt x="16" y="27"/>
                    <a:pt x="15" y="28"/>
                    <a:pt x="15" y="28"/>
                  </a:cubicBezTo>
                  <a:cubicBezTo>
                    <a:pt x="15" y="29"/>
                    <a:pt x="16" y="29"/>
                    <a:pt x="16" y="30"/>
                  </a:cubicBezTo>
                  <a:cubicBezTo>
                    <a:pt x="16" y="30"/>
                    <a:pt x="15" y="30"/>
                    <a:pt x="15" y="31"/>
                  </a:cubicBezTo>
                  <a:cubicBezTo>
                    <a:pt x="15" y="31"/>
                    <a:pt x="15" y="32"/>
                    <a:pt x="15" y="32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6" y="35"/>
                    <a:pt x="16" y="35"/>
                    <a:pt x="16" y="35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4" y="34"/>
                    <a:pt x="14" y="34"/>
                    <a:pt x="14" y="34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3" y="35"/>
                    <a:pt x="14" y="36"/>
                    <a:pt x="14" y="36"/>
                  </a:cubicBezTo>
                  <a:cubicBezTo>
                    <a:pt x="14" y="37"/>
                    <a:pt x="13" y="37"/>
                    <a:pt x="13" y="38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8"/>
                    <a:pt x="13" y="38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2" y="36"/>
                    <a:pt x="11" y="35"/>
                    <a:pt x="11" y="35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30"/>
                    <a:pt x="10" y="29"/>
                    <a:pt x="10" y="29"/>
                  </a:cubicBezTo>
                  <a:cubicBezTo>
                    <a:pt x="10" y="28"/>
                    <a:pt x="10" y="28"/>
                    <a:pt x="10" y="27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9" y="35"/>
                    <a:pt x="9" y="35"/>
                    <a:pt x="10" y="36"/>
                  </a:cubicBezTo>
                  <a:cubicBezTo>
                    <a:pt x="10" y="37"/>
                    <a:pt x="10" y="37"/>
                    <a:pt x="10" y="37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11" y="38"/>
                    <a:pt x="12" y="38"/>
                    <a:pt x="12" y="39"/>
                  </a:cubicBezTo>
                  <a:cubicBezTo>
                    <a:pt x="12" y="39"/>
                    <a:pt x="12" y="40"/>
                    <a:pt x="12" y="40"/>
                  </a:cubicBezTo>
                  <a:cubicBezTo>
                    <a:pt x="12" y="41"/>
                    <a:pt x="13" y="41"/>
                    <a:pt x="13" y="42"/>
                  </a:cubicBezTo>
                  <a:cubicBezTo>
                    <a:pt x="12" y="43"/>
                    <a:pt x="12" y="43"/>
                    <a:pt x="12" y="43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4" y="42"/>
                    <a:pt x="14" y="42"/>
                    <a:pt x="14" y="42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4"/>
                    <a:pt x="15" y="44"/>
                    <a:pt x="15" y="45"/>
                  </a:cubicBezTo>
                  <a:cubicBezTo>
                    <a:pt x="15" y="46"/>
                    <a:pt x="16" y="47"/>
                    <a:pt x="16" y="48"/>
                  </a:cubicBezTo>
                  <a:cubicBezTo>
                    <a:pt x="16" y="48"/>
                    <a:pt x="16" y="49"/>
                    <a:pt x="15" y="49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2" y="50"/>
                    <a:pt x="12" y="50"/>
                    <a:pt x="12" y="50"/>
                  </a:cubicBezTo>
                  <a:cubicBezTo>
                    <a:pt x="12" y="51"/>
                    <a:pt x="12" y="51"/>
                    <a:pt x="12" y="52"/>
                  </a:cubicBezTo>
                  <a:cubicBezTo>
                    <a:pt x="12" y="52"/>
                    <a:pt x="12" y="53"/>
                    <a:pt x="13" y="53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4" y="53"/>
                    <a:pt x="14" y="53"/>
                    <a:pt x="14" y="53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5" y="51"/>
                    <a:pt x="15" y="51"/>
                    <a:pt x="15" y="52"/>
                  </a:cubicBezTo>
                  <a:cubicBezTo>
                    <a:pt x="15" y="52"/>
                    <a:pt x="16" y="53"/>
                    <a:pt x="16" y="53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55"/>
                    <a:pt x="16" y="56"/>
                    <a:pt x="16" y="56"/>
                  </a:cubicBezTo>
                  <a:cubicBezTo>
                    <a:pt x="15" y="57"/>
                    <a:pt x="15" y="58"/>
                    <a:pt x="15" y="59"/>
                  </a:cubicBezTo>
                  <a:cubicBezTo>
                    <a:pt x="14" y="58"/>
                    <a:pt x="14" y="58"/>
                    <a:pt x="14" y="57"/>
                  </a:cubicBezTo>
                  <a:cubicBezTo>
                    <a:pt x="14" y="56"/>
                    <a:pt x="14" y="56"/>
                    <a:pt x="14" y="56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3" y="57"/>
                    <a:pt x="13" y="56"/>
                    <a:pt x="12" y="56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2" y="56"/>
                    <a:pt x="12" y="57"/>
                    <a:pt x="12" y="57"/>
                  </a:cubicBezTo>
                  <a:cubicBezTo>
                    <a:pt x="12" y="58"/>
                    <a:pt x="12" y="58"/>
                    <a:pt x="12" y="59"/>
                  </a:cubicBezTo>
                  <a:cubicBezTo>
                    <a:pt x="13" y="60"/>
                    <a:pt x="13" y="60"/>
                    <a:pt x="13" y="60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5" y="61"/>
                    <a:pt x="16" y="61"/>
                    <a:pt x="16" y="6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6" y="65"/>
                    <a:pt x="16" y="65"/>
                    <a:pt x="16" y="65"/>
                  </a:cubicBezTo>
                  <a:cubicBezTo>
                    <a:pt x="16" y="65"/>
                    <a:pt x="15" y="66"/>
                    <a:pt x="15" y="66"/>
                  </a:cubicBezTo>
                  <a:cubicBezTo>
                    <a:pt x="14" y="67"/>
                    <a:pt x="14" y="67"/>
                    <a:pt x="14" y="67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5" y="69"/>
                    <a:pt x="15" y="70"/>
                    <a:pt x="15" y="70"/>
                  </a:cubicBezTo>
                  <a:cubicBezTo>
                    <a:pt x="15" y="71"/>
                    <a:pt x="15" y="71"/>
                    <a:pt x="15" y="71"/>
                  </a:cubicBezTo>
                  <a:cubicBezTo>
                    <a:pt x="15" y="72"/>
                    <a:pt x="15" y="72"/>
                    <a:pt x="15" y="73"/>
                  </a:cubicBezTo>
                  <a:cubicBezTo>
                    <a:pt x="15" y="73"/>
                    <a:pt x="15" y="74"/>
                    <a:pt x="15" y="74"/>
                  </a:cubicBezTo>
                  <a:cubicBezTo>
                    <a:pt x="15" y="76"/>
                    <a:pt x="15" y="76"/>
                    <a:pt x="15" y="76"/>
                  </a:cubicBezTo>
                  <a:cubicBezTo>
                    <a:pt x="15" y="76"/>
                    <a:pt x="15" y="77"/>
                    <a:pt x="15" y="77"/>
                  </a:cubicBezTo>
                  <a:cubicBezTo>
                    <a:pt x="14" y="78"/>
                    <a:pt x="14" y="78"/>
                    <a:pt x="14" y="78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1"/>
                    <a:pt x="15" y="81"/>
                    <a:pt x="15" y="81"/>
                  </a:cubicBezTo>
                  <a:cubicBezTo>
                    <a:pt x="15" y="82"/>
                    <a:pt x="15" y="82"/>
                    <a:pt x="15" y="83"/>
                  </a:cubicBezTo>
                  <a:cubicBezTo>
                    <a:pt x="15" y="83"/>
                    <a:pt x="15" y="84"/>
                    <a:pt x="15" y="84"/>
                  </a:cubicBezTo>
                  <a:cubicBezTo>
                    <a:pt x="15" y="85"/>
                    <a:pt x="15" y="85"/>
                    <a:pt x="15" y="85"/>
                  </a:cubicBezTo>
                  <a:cubicBezTo>
                    <a:pt x="15" y="86"/>
                    <a:pt x="15" y="86"/>
                    <a:pt x="15" y="87"/>
                  </a:cubicBezTo>
                  <a:cubicBezTo>
                    <a:pt x="15" y="87"/>
                    <a:pt x="15" y="88"/>
                    <a:pt x="15" y="88"/>
                  </a:cubicBezTo>
                  <a:cubicBezTo>
                    <a:pt x="15" y="89"/>
                    <a:pt x="15" y="89"/>
                    <a:pt x="15" y="90"/>
                  </a:cubicBezTo>
                  <a:cubicBezTo>
                    <a:pt x="15" y="90"/>
                    <a:pt x="15" y="91"/>
                    <a:pt x="15" y="91"/>
                  </a:cubicBezTo>
                  <a:cubicBezTo>
                    <a:pt x="15" y="91"/>
                    <a:pt x="15" y="92"/>
                    <a:pt x="15" y="92"/>
                  </a:cubicBezTo>
                  <a:cubicBezTo>
                    <a:pt x="15" y="93"/>
                    <a:pt x="15" y="93"/>
                    <a:pt x="15" y="94"/>
                  </a:cubicBezTo>
                  <a:cubicBezTo>
                    <a:pt x="14" y="94"/>
                    <a:pt x="15" y="95"/>
                    <a:pt x="15" y="95"/>
                  </a:cubicBezTo>
                  <a:cubicBezTo>
                    <a:pt x="14" y="97"/>
                    <a:pt x="14" y="97"/>
                    <a:pt x="14" y="97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3" y="96"/>
                    <a:pt x="13" y="96"/>
                    <a:pt x="13" y="96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14" y="97"/>
                    <a:pt x="14" y="97"/>
                    <a:pt x="14" y="97"/>
                  </a:cubicBezTo>
                  <a:cubicBezTo>
                    <a:pt x="15" y="98"/>
                    <a:pt x="15" y="98"/>
                    <a:pt x="15" y="98"/>
                  </a:cubicBezTo>
                  <a:cubicBezTo>
                    <a:pt x="14" y="99"/>
                    <a:pt x="14" y="99"/>
                    <a:pt x="14" y="99"/>
                  </a:cubicBezTo>
                  <a:cubicBezTo>
                    <a:pt x="14" y="100"/>
                    <a:pt x="15" y="100"/>
                    <a:pt x="15" y="101"/>
                  </a:cubicBezTo>
                  <a:cubicBezTo>
                    <a:pt x="15" y="102"/>
                    <a:pt x="15" y="102"/>
                    <a:pt x="15" y="102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4" y="105"/>
                    <a:pt x="14" y="105"/>
                    <a:pt x="14" y="105"/>
                  </a:cubicBezTo>
                  <a:cubicBezTo>
                    <a:pt x="15" y="106"/>
                    <a:pt x="15" y="106"/>
                    <a:pt x="15" y="106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09"/>
                    <a:pt x="15" y="109"/>
                    <a:pt x="15" y="109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3"/>
                    <a:pt x="15" y="113"/>
                    <a:pt x="15" y="113"/>
                  </a:cubicBezTo>
                  <a:cubicBezTo>
                    <a:pt x="15" y="114"/>
                    <a:pt x="15" y="114"/>
                    <a:pt x="15" y="115"/>
                  </a:cubicBezTo>
                  <a:cubicBezTo>
                    <a:pt x="15" y="115"/>
                    <a:pt x="15" y="116"/>
                    <a:pt x="15" y="116"/>
                  </a:cubicBezTo>
                  <a:cubicBezTo>
                    <a:pt x="15" y="117"/>
                    <a:pt x="15" y="117"/>
                    <a:pt x="15" y="118"/>
                  </a:cubicBezTo>
                  <a:cubicBezTo>
                    <a:pt x="15" y="118"/>
                    <a:pt x="15" y="119"/>
                    <a:pt x="15" y="119"/>
                  </a:cubicBezTo>
                  <a:cubicBezTo>
                    <a:pt x="15" y="119"/>
                    <a:pt x="15" y="120"/>
                    <a:pt x="15" y="120"/>
                  </a:cubicBezTo>
                  <a:cubicBezTo>
                    <a:pt x="15" y="121"/>
                    <a:pt x="15" y="121"/>
                    <a:pt x="15" y="122"/>
                  </a:cubicBezTo>
                  <a:cubicBezTo>
                    <a:pt x="15" y="122"/>
                    <a:pt x="14" y="123"/>
                    <a:pt x="15" y="123"/>
                  </a:cubicBezTo>
                  <a:cubicBezTo>
                    <a:pt x="15" y="124"/>
                    <a:pt x="15" y="124"/>
                    <a:pt x="15" y="125"/>
                  </a:cubicBezTo>
                  <a:cubicBezTo>
                    <a:pt x="15" y="125"/>
                    <a:pt x="14" y="125"/>
                    <a:pt x="14" y="126"/>
                  </a:cubicBezTo>
                  <a:cubicBezTo>
                    <a:pt x="14" y="126"/>
                    <a:pt x="15" y="127"/>
                    <a:pt x="15" y="127"/>
                  </a:cubicBezTo>
                  <a:cubicBezTo>
                    <a:pt x="15" y="128"/>
                    <a:pt x="14" y="128"/>
                    <a:pt x="14" y="129"/>
                  </a:cubicBezTo>
                  <a:cubicBezTo>
                    <a:pt x="14" y="129"/>
                    <a:pt x="15" y="130"/>
                    <a:pt x="15" y="130"/>
                  </a:cubicBezTo>
                  <a:cubicBezTo>
                    <a:pt x="15" y="131"/>
                    <a:pt x="14" y="131"/>
                    <a:pt x="14" y="131"/>
                  </a:cubicBezTo>
                  <a:cubicBezTo>
                    <a:pt x="14" y="132"/>
                    <a:pt x="15" y="133"/>
                    <a:pt x="15" y="133"/>
                  </a:cubicBezTo>
                  <a:cubicBezTo>
                    <a:pt x="15" y="133"/>
                    <a:pt x="14" y="134"/>
                    <a:pt x="14" y="134"/>
                  </a:cubicBezTo>
                  <a:cubicBezTo>
                    <a:pt x="14" y="135"/>
                    <a:pt x="15" y="135"/>
                    <a:pt x="15" y="136"/>
                  </a:cubicBezTo>
                  <a:cubicBezTo>
                    <a:pt x="15" y="136"/>
                    <a:pt x="14" y="137"/>
                    <a:pt x="14" y="137"/>
                  </a:cubicBezTo>
                  <a:cubicBezTo>
                    <a:pt x="14" y="138"/>
                    <a:pt x="15" y="138"/>
                    <a:pt x="15" y="139"/>
                  </a:cubicBezTo>
                  <a:cubicBezTo>
                    <a:pt x="14" y="140"/>
                    <a:pt x="14" y="140"/>
                    <a:pt x="14" y="140"/>
                  </a:cubicBezTo>
                  <a:cubicBezTo>
                    <a:pt x="14" y="140"/>
                    <a:pt x="14" y="141"/>
                    <a:pt x="14" y="141"/>
                  </a:cubicBezTo>
                  <a:cubicBezTo>
                    <a:pt x="13" y="143"/>
                    <a:pt x="13" y="143"/>
                    <a:pt x="13" y="143"/>
                  </a:cubicBezTo>
                  <a:cubicBezTo>
                    <a:pt x="13" y="141"/>
                    <a:pt x="13" y="141"/>
                    <a:pt x="13" y="141"/>
                  </a:cubicBezTo>
                  <a:cubicBezTo>
                    <a:pt x="12" y="142"/>
                    <a:pt x="12" y="142"/>
                    <a:pt x="12" y="142"/>
                  </a:cubicBezTo>
                  <a:cubicBezTo>
                    <a:pt x="11" y="141"/>
                    <a:pt x="11" y="141"/>
                    <a:pt x="11" y="141"/>
                  </a:cubicBezTo>
                  <a:cubicBezTo>
                    <a:pt x="11" y="142"/>
                    <a:pt x="11" y="142"/>
                    <a:pt x="11" y="142"/>
                  </a:cubicBezTo>
                  <a:cubicBezTo>
                    <a:pt x="11" y="144"/>
                    <a:pt x="11" y="144"/>
                    <a:pt x="11" y="144"/>
                  </a:cubicBezTo>
                  <a:cubicBezTo>
                    <a:pt x="12" y="142"/>
                    <a:pt x="12" y="142"/>
                    <a:pt x="12" y="142"/>
                  </a:cubicBezTo>
                  <a:cubicBezTo>
                    <a:pt x="12" y="144"/>
                    <a:pt x="12" y="144"/>
                    <a:pt x="12" y="144"/>
                  </a:cubicBezTo>
                  <a:cubicBezTo>
                    <a:pt x="13" y="143"/>
                    <a:pt x="13" y="143"/>
                    <a:pt x="13" y="143"/>
                  </a:cubicBezTo>
                  <a:cubicBezTo>
                    <a:pt x="14" y="144"/>
                    <a:pt x="14" y="144"/>
                    <a:pt x="14" y="144"/>
                  </a:cubicBezTo>
                  <a:cubicBezTo>
                    <a:pt x="13" y="145"/>
                    <a:pt x="13" y="145"/>
                    <a:pt x="13" y="145"/>
                  </a:cubicBezTo>
                  <a:cubicBezTo>
                    <a:pt x="14" y="147"/>
                    <a:pt x="14" y="147"/>
                    <a:pt x="14" y="147"/>
                  </a:cubicBezTo>
                  <a:cubicBezTo>
                    <a:pt x="14" y="145"/>
                    <a:pt x="14" y="145"/>
                    <a:pt x="14" y="145"/>
                  </a:cubicBezTo>
                  <a:cubicBezTo>
                    <a:pt x="15" y="147"/>
                    <a:pt x="15" y="147"/>
                    <a:pt x="15" y="147"/>
                  </a:cubicBezTo>
                  <a:cubicBezTo>
                    <a:pt x="15" y="147"/>
                    <a:pt x="14" y="148"/>
                    <a:pt x="14" y="148"/>
                  </a:cubicBezTo>
                  <a:cubicBezTo>
                    <a:pt x="15" y="150"/>
                    <a:pt x="15" y="150"/>
                    <a:pt x="15" y="150"/>
                  </a:cubicBezTo>
                  <a:cubicBezTo>
                    <a:pt x="14" y="150"/>
                    <a:pt x="14" y="151"/>
                    <a:pt x="14" y="151"/>
                  </a:cubicBezTo>
                  <a:cubicBezTo>
                    <a:pt x="13" y="152"/>
                    <a:pt x="13" y="152"/>
                    <a:pt x="13" y="152"/>
                  </a:cubicBezTo>
                  <a:cubicBezTo>
                    <a:pt x="14" y="154"/>
                    <a:pt x="14" y="154"/>
                    <a:pt x="14" y="154"/>
                  </a:cubicBezTo>
                  <a:cubicBezTo>
                    <a:pt x="14" y="155"/>
                    <a:pt x="14" y="155"/>
                    <a:pt x="14" y="155"/>
                  </a:cubicBezTo>
                  <a:cubicBezTo>
                    <a:pt x="14" y="156"/>
                    <a:pt x="14" y="156"/>
                    <a:pt x="14" y="157"/>
                  </a:cubicBezTo>
                  <a:cubicBezTo>
                    <a:pt x="14" y="157"/>
                    <a:pt x="14" y="158"/>
                    <a:pt x="14" y="158"/>
                  </a:cubicBezTo>
                  <a:cubicBezTo>
                    <a:pt x="14" y="159"/>
                    <a:pt x="14" y="159"/>
                    <a:pt x="14" y="159"/>
                  </a:cubicBezTo>
                  <a:cubicBezTo>
                    <a:pt x="14" y="160"/>
                    <a:pt x="14" y="160"/>
                    <a:pt x="14" y="161"/>
                  </a:cubicBezTo>
                  <a:cubicBezTo>
                    <a:pt x="14" y="161"/>
                    <a:pt x="14" y="162"/>
                    <a:pt x="14" y="162"/>
                  </a:cubicBezTo>
                  <a:cubicBezTo>
                    <a:pt x="14" y="163"/>
                    <a:pt x="14" y="163"/>
                    <a:pt x="14" y="164"/>
                  </a:cubicBezTo>
                  <a:cubicBezTo>
                    <a:pt x="14" y="164"/>
                    <a:pt x="14" y="165"/>
                    <a:pt x="14" y="165"/>
                  </a:cubicBezTo>
                  <a:cubicBezTo>
                    <a:pt x="14" y="165"/>
                    <a:pt x="14" y="166"/>
                    <a:pt x="14" y="166"/>
                  </a:cubicBezTo>
                  <a:cubicBezTo>
                    <a:pt x="14" y="167"/>
                    <a:pt x="14" y="167"/>
                    <a:pt x="14" y="168"/>
                  </a:cubicBezTo>
                  <a:cubicBezTo>
                    <a:pt x="14" y="168"/>
                    <a:pt x="14" y="169"/>
                    <a:pt x="14" y="169"/>
                  </a:cubicBezTo>
                  <a:cubicBezTo>
                    <a:pt x="14" y="171"/>
                    <a:pt x="14" y="171"/>
                    <a:pt x="14" y="171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70"/>
                    <a:pt x="13" y="170"/>
                    <a:pt x="13" y="170"/>
                  </a:cubicBezTo>
                  <a:cubicBezTo>
                    <a:pt x="13" y="172"/>
                    <a:pt x="13" y="172"/>
                    <a:pt x="13" y="172"/>
                  </a:cubicBezTo>
                  <a:cubicBezTo>
                    <a:pt x="14" y="171"/>
                    <a:pt x="14" y="171"/>
                    <a:pt x="14" y="171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3"/>
                    <a:pt x="14" y="173"/>
                    <a:pt x="14" y="173"/>
                  </a:cubicBezTo>
                  <a:cubicBezTo>
                    <a:pt x="14" y="174"/>
                    <a:pt x="14" y="174"/>
                    <a:pt x="14" y="175"/>
                  </a:cubicBezTo>
                  <a:cubicBezTo>
                    <a:pt x="14" y="175"/>
                    <a:pt x="15" y="176"/>
                    <a:pt x="15" y="176"/>
                  </a:cubicBezTo>
                  <a:cubicBezTo>
                    <a:pt x="14" y="178"/>
                    <a:pt x="14" y="178"/>
                    <a:pt x="14" y="178"/>
                  </a:cubicBezTo>
                  <a:cubicBezTo>
                    <a:pt x="13" y="179"/>
                    <a:pt x="13" y="179"/>
                    <a:pt x="13" y="179"/>
                  </a:cubicBezTo>
                  <a:cubicBezTo>
                    <a:pt x="14" y="180"/>
                    <a:pt x="14" y="180"/>
                    <a:pt x="14" y="180"/>
                  </a:cubicBezTo>
                  <a:cubicBezTo>
                    <a:pt x="14" y="181"/>
                    <a:pt x="14" y="181"/>
                    <a:pt x="15" y="182"/>
                  </a:cubicBezTo>
                  <a:cubicBezTo>
                    <a:pt x="14" y="183"/>
                    <a:pt x="14" y="183"/>
                    <a:pt x="14" y="183"/>
                  </a:cubicBezTo>
                  <a:cubicBezTo>
                    <a:pt x="14" y="184"/>
                    <a:pt x="14" y="184"/>
                    <a:pt x="14" y="185"/>
                  </a:cubicBezTo>
                  <a:cubicBezTo>
                    <a:pt x="14" y="186"/>
                    <a:pt x="14" y="186"/>
                    <a:pt x="14" y="186"/>
                  </a:cubicBezTo>
                  <a:cubicBezTo>
                    <a:pt x="13" y="187"/>
                    <a:pt x="13" y="187"/>
                    <a:pt x="13" y="187"/>
                  </a:cubicBezTo>
                  <a:cubicBezTo>
                    <a:pt x="14" y="189"/>
                    <a:pt x="14" y="189"/>
                    <a:pt x="14" y="189"/>
                  </a:cubicBezTo>
                  <a:cubicBezTo>
                    <a:pt x="14" y="189"/>
                    <a:pt x="13" y="190"/>
                    <a:pt x="13" y="190"/>
                  </a:cubicBezTo>
                  <a:cubicBezTo>
                    <a:pt x="13" y="191"/>
                    <a:pt x="13" y="191"/>
                    <a:pt x="13" y="191"/>
                  </a:cubicBezTo>
                  <a:cubicBezTo>
                    <a:pt x="13" y="193"/>
                    <a:pt x="13" y="193"/>
                    <a:pt x="13" y="193"/>
                  </a:cubicBezTo>
                  <a:cubicBezTo>
                    <a:pt x="14" y="192"/>
                    <a:pt x="14" y="192"/>
                    <a:pt x="14" y="192"/>
                  </a:cubicBezTo>
                  <a:cubicBezTo>
                    <a:pt x="14" y="192"/>
                    <a:pt x="14" y="193"/>
                    <a:pt x="14" y="193"/>
                  </a:cubicBezTo>
                  <a:cubicBezTo>
                    <a:pt x="14" y="193"/>
                    <a:pt x="14" y="194"/>
                    <a:pt x="14" y="194"/>
                  </a:cubicBezTo>
                  <a:cubicBezTo>
                    <a:pt x="14" y="196"/>
                    <a:pt x="14" y="196"/>
                    <a:pt x="14" y="196"/>
                  </a:cubicBezTo>
                  <a:cubicBezTo>
                    <a:pt x="14" y="196"/>
                    <a:pt x="14" y="197"/>
                    <a:pt x="14" y="197"/>
                  </a:cubicBezTo>
                  <a:cubicBezTo>
                    <a:pt x="13" y="198"/>
                    <a:pt x="13" y="198"/>
                    <a:pt x="13" y="198"/>
                  </a:cubicBezTo>
                  <a:cubicBezTo>
                    <a:pt x="14" y="200"/>
                    <a:pt x="14" y="200"/>
                    <a:pt x="14" y="200"/>
                  </a:cubicBezTo>
                  <a:cubicBezTo>
                    <a:pt x="14" y="201"/>
                    <a:pt x="14" y="201"/>
                    <a:pt x="14" y="201"/>
                  </a:cubicBezTo>
                  <a:cubicBezTo>
                    <a:pt x="14" y="202"/>
                    <a:pt x="14" y="202"/>
                    <a:pt x="14" y="203"/>
                  </a:cubicBezTo>
                  <a:cubicBezTo>
                    <a:pt x="14" y="203"/>
                    <a:pt x="14" y="204"/>
                    <a:pt x="14" y="204"/>
                  </a:cubicBezTo>
                  <a:cubicBezTo>
                    <a:pt x="14" y="205"/>
                    <a:pt x="13" y="205"/>
                    <a:pt x="14" y="205"/>
                  </a:cubicBezTo>
                  <a:cubicBezTo>
                    <a:pt x="14" y="207"/>
                    <a:pt x="14" y="207"/>
                    <a:pt x="14" y="207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7"/>
                    <a:pt x="13" y="207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10"/>
                    <a:pt x="13" y="210"/>
                    <a:pt x="13" y="210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4" y="209"/>
                    <a:pt x="14" y="209"/>
                    <a:pt x="14" y="210"/>
                  </a:cubicBezTo>
                  <a:cubicBezTo>
                    <a:pt x="14" y="210"/>
                    <a:pt x="13" y="211"/>
                    <a:pt x="13" y="211"/>
                  </a:cubicBezTo>
                  <a:cubicBezTo>
                    <a:pt x="13" y="212"/>
                    <a:pt x="14" y="212"/>
                    <a:pt x="14" y="213"/>
                  </a:cubicBezTo>
                  <a:cubicBezTo>
                    <a:pt x="14" y="213"/>
                    <a:pt x="13" y="213"/>
                    <a:pt x="13" y="214"/>
                  </a:cubicBezTo>
                  <a:cubicBezTo>
                    <a:pt x="13" y="214"/>
                    <a:pt x="14" y="215"/>
                    <a:pt x="14" y="215"/>
                  </a:cubicBezTo>
                  <a:cubicBezTo>
                    <a:pt x="13" y="217"/>
                    <a:pt x="13" y="217"/>
                    <a:pt x="13" y="217"/>
                  </a:cubicBezTo>
                  <a:cubicBezTo>
                    <a:pt x="13" y="217"/>
                    <a:pt x="14" y="218"/>
                    <a:pt x="14" y="218"/>
                  </a:cubicBezTo>
                  <a:cubicBezTo>
                    <a:pt x="14" y="220"/>
                    <a:pt x="14" y="220"/>
                    <a:pt x="14" y="220"/>
                  </a:cubicBezTo>
                  <a:cubicBezTo>
                    <a:pt x="14" y="220"/>
                    <a:pt x="14" y="220"/>
                    <a:pt x="14" y="221"/>
                  </a:cubicBezTo>
                  <a:cubicBezTo>
                    <a:pt x="14" y="222"/>
                    <a:pt x="14" y="222"/>
                    <a:pt x="14" y="222"/>
                  </a:cubicBezTo>
                  <a:cubicBezTo>
                    <a:pt x="14" y="223"/>
                    <a:pt x="14" y="223"/>
                    <a:pt x="14" y="224"/>
                  </a:cubicBezTo>
                  <a:cubicBezTo>
                    <a:pt x="13" y="225"/>
                    <a:pt x="13" y="225"/>
                    <a:pt x="13" y="225"/>
                  </a:cubicBezTo>
                  <a:cubicBezTo>
                    <a:pt x="14" y="226"/>
                    <a:pt x="14" y="226"/>
                    <a:pt x="14" y="226"/>
                  </a:cubicBezTo>
                  <a:cubicBezTo>
                    <a:pt x="14" y="228"/>
                    <a:pt x="14" y="228"/>
                    <a:pt x="14" y="228"/>
                  </a:cubicBezTo>
                  <a:cubicBezTo>
                    <a:pt x="14" y="228"/>
                    <a:pt x="14" y="229"/>
                    <a:pt x="14" y="229"/>
                  </a:cubicBezTo>
                  <a:cubicBezTo>
                    <a:pt x="14" y="230"/>
                    <a:pt x="14" y="230"/>
                    <a:pt x="14" y="231"/>
                  </a:cubicBezTo>
                  <a:cubicBezTo>
                    <a:pt x="14" y="231"/>
                    <a:pt x="14" y="232"/>
                    <a:pt x="14" y="232"/>
                  </a:cubicBezTo>
                  <a:cubicBezTo>
                    <a:pt x="14" y="232"/>
                    <a:pt x="14" y="233"/>
                    <a:pt x="14" y="234"/>
                  </a:cubicBezTo>
                  <a:cubicBezTo>
                    <a:pt x="14" y="234"/>
                    <a:pt x="14" y="234"/>
                    <a:pt x="14" y="235"/>
                  </a:cubicBezTo>
                  <a:cubicBezTo>
                    <a:pt x="14" y="235"/>
                    <a:pt x="14" y="236"/>
                    <a:pt x="14" y="236"/>
                  </a:cubicBezTo>
                  <a:cubicBezTo>
                    <a:pt x="14" y="237"/>
                    <a:pt x="13" y="237"/>
                    <a:pt x="13" y="238"/>
                  </a:cubicBezTo>
                  <a:cubicBezTo>
                    <a:pt x="13" y="238"/>
                    <a:pt x="14" y="239"/>
                    <a:pt x="14" y="239"/>
                  </a:cubicBezTo>
                  <a:cubicBezTo>
                    <a:pt x="14" y="240"/>
                    <a:pt x="13" y="240"/>
                    <a:pt x="13" y="240"/>
                  </a:cubicBezTo>
                  <a:cubicBezTo>
                    <a:pt x="13" y="241"/>
                    <a:pt x="14" y="241"/>
                    <a:pt x="14" y="242"/>
                  </a:cubicBezTo>
                  <a:cubicBezTo>
                    <a:pt x="14" y="242"/>
                    <a:pt x="13" y="243"/>
                    <a:pt x="13" y="243"/>
                  </a:cubicBezTo>
                  <a:cubicBezTo>
                    <a:pt x="13" y="244"/>
                    <a:pt x="14" y="244"/>
                    <a:pt x="14" y="245"/>
                  </a:cubicBezTo>
                  <a:cubicBezTo>
                    <a:pt x="14" y="245"/>
                    <a:pt x="13" y="246"/>
                    <a:pt x="13" y="246"/>
                  </a:cubicBezTo>
                  <a:cubicBezTo>
                    <a:pt x="13" y="246"/>
                    <a:pt x="14" y="247"/>
                    <a:pt x="14" y="247"/>
                  </a:cubicBezTo>
                  <a:cubicBezTo>
                    <a:pt x="14" y="248"/>
                    <a:pt x="13" y="248"/>
                    <a:pt x="13" y="249"/>
                  </a:cubicBezTo>
                  <a:cubicBezTo>
                    <a:pt x="13" y="249"/>
                    <a:pt x="14" y="250"/>
                    <a:pt x="14" y="250"/>
                  </a:cubicBezTo>
                  <a:cubicBezTo>
                    <a:pt x="14" y="251"/>
                    <a:pt x="13" y="251"/>
                    <a:pt x="13" y="252"/>
                  </a:cubicBezTo>
                  <a:cubicBezTo>
                    <a:pt x="13" y="252"/>
                    <a:pt x="14" y="253"/>
                    <a:pt x="14" y="253"/>
                  </a:cubicBezTo>
                  <a:cubicBezTo>
                    <a:pt x="13" y="254"/>
                    <a:pt x="13" y="254"/>
                    <a:pt x="13" y="254"/>
                  </a:cubicBezTo>
                  <a:cubicBezTo>
                    <a:pt x="13" y="253"/>
                    <a:pt x="13" y="253"/>
                    <a:pt x="13" y="253"/>
                  </a:cubicBezTo>
                  <a:cubicBezTo>
                    <a:pt x="12" y="254"/>
                    <a:pt x="12" y="254"/>
                    <a:pt x="12" y="254"/>
                  </a:cubicBezTo>
                  <a:cubicBezTo>
                    <a:pt x="13" y="256"/>
                    <a:pt x="13" y="256"/>
                    <a:pt x="13" y="256"/>
                  </a:cubicBezTo>
                  <a:cubicBezTo>
                    <a:pt x="13" y="254"/>
                    <a:pt x="13" y="254"/>
                    <a:pt x="13" y="254"/>
                  </a:cubicBezTo>
                  <a:cubicBezTo>
                    <a:pt x="14" y="256"/>
                    <a:pt x="14" y="256"/>
                    <a:pt x="14" y="256"/>
                  </a:cubicBezTo>
                  <a:cubicBezTo>
                    <a:pt x="13" y="257"/>
                    <a:pt x="13" y="257"/>
                    <a:pt x="13" y="257"/>
                  </a:cubicBezTo>
                  <a:cubicBezTo>
                    <a:pt x="13" y="258"/>
                    <a:pt x="13" y="258"/>
                    <a:pt x="14" y="259"/>
                  </a:cubicBezTo>
                  <a:cubicBezTo>
                    <a:pt x="14" y="259"/>
                    <a:pt x="14" y="260"/>
                    <a:pt x="14" y="260"/>
                  </a:cubicBezTo>
                  <a:cubicBezTo>
                    <a:pt x="14" y="261"/>
                    <a:pt x="14" y="261"/>
                    <a:pt x="14" y="261"/>
                  </a:cubicBezTo>
                  <a:cubicBezTo>
                    <a:pt x="13" y="263"/>
                    <a:pt x="13" y="263"/>
                    <a:pt x="13" y="263"/>
                  </a:cubicBezTo>
                  <a:cubicBezTo>
                    <a:pt x="14" y="264"/>
                    <a:pt x="14" y="264"/>
                    <a:pt x="14" y="264"/>
                  </a:cubicBezTo>
                  <a:cubicBezTo>
                    <a:pt x="14" y="266"/>
                    <a:pt x="14" y="266"/>
                    <a:pt x="14" y="266"/>
                  </a:cubicBezTo>
                  <a:cubicBezTo>
                    <a:pt x="14" y="266"/>
                    <a:pt x="13" y="267"/>
                    <a:pt x="13" y="267"/>
                  </a:cubicBezTo>
                  <a:cubicBezTo>
                    <a:pt x="13" y="267"/>
                    <a:pt x="14" y="268"/>
                    <a:pt x="14" y="268"/>
                  </a:cubicBezTo>
                  <a:cubicBezTo>
                    <a:pt x="14" y="269"/>
                    <a:pt x="13" y="269"/>
                    <a:pt x="13" y="270"/>
                  </a:cubicBezTo>
                  <a:cubicBezTo>
                    <a:pt x="13" y="270"/>
                    <a:pt x="14" y="271"/>
                    <a:pt x="14" y="271"/>
                  </a:cubicBezTo>
                  <a:cubicBezTo>
                    <a:pt x="14" y="272"/>
                    <a:pt x="13" y="272"/>
                    <a:pt x="13" y="273"/>
                  </a:cubicBezTo>
                  <a:cubicBezTo>
                    <a:pt x="13" y="273"/>
                    <a:pt x="14" y="274"/>
                    <a:pt x="14" y="274"/>
                  </a:cubicBezTo>
                  <a:cubicBezTo>
                    <a:pt x="14" y="274"/>
                    <a:pt x="13" y="275"/>
                    <a:pt x="13" y="275"/>
                  </a:cubicBezTo>
                  <a:cubicBezTo>
                    <a:pt x="13" y="276"/>
                    <a:pt x="14" y="276"/>
                    <a:pt x="14" y="277"/>
                  </a:cubicBezTo>
                  <a:cubicBezTo>
                    <a:pt x="14" y="277"/>
                    <a:pt x="13" y="278"/>
                    <a:pt x="13" y="278"/>
                  </a:cubicBezTo>
                  <a:cubicBezTo>
                    <a:pt x="13" y="279"/>
                    <a:pt x="14" y="279"/>
                    <a:pt x="14" y="280"/>
                  </a:cubicBezTo>
                  <a:cubicBezTo>
                    <a:pt x="13" y="281"/>
                    <a:pt x="13" y="281"/>
                    <a:pt x="13" y="281"/>
                  </a:cubicBezTo>
                  <a:cubicBezTo>
                    <a:pt x="13" y="282"/>
                    <a:pt x="13" y="282"/>
                    <a:pt x="13" y="282"/>
                  </a:cubicBezTo>
                  <a:cubicBezTo>
                    <a:pt x="13" y="284"/>
                    <a:pt x="13" y="284"/>
                    <a:pt x="13" y="284"/>
                  </a:cubicBezTo>
                  <a:cubicBezTo>
                    <a:pt x="14" y="285"/>
                    <a:pt x="14" y="285"/>
                    <a:pt x="14" y="285"/>
                  </a:cubicBezTo>
                  <a:cubicBezTo>
                    <a:pt x="13" y="287"/>
                    <a:pt x="13" y="287"/>
                    <a:pt x="13" y="287"/>
                  </a:cubicBezTo>
                  <a:cubicBezTo>
                    <a:pt x="13" y="285"/>
                    <a:pt x="13" y="285"/>
                    <a:pt x="13" y="285"/>
                  </a:cubicBezTo>
                  <a:cubicBezTo>
                    <a:pt x="13" y="286"/>
                    <a:pt x="12" y="286"/>
                    <a:pt x="12" y="286"/>
                  </a:cubicBezTo>
                  <a:cubicBezTo>
                    <a:pt x="13" y="288"/>
                    <a:pt x="13" y="288"/>
                    <a:pt x="13" y="288"/>
                  </a:cubicBezTo>
                  <a:cubicBezTo>
                    <a:pt x="13" y="287"/>
                    <a:pt x="13" y="287"/>
                    <a:pt x="13" y="287"/>
                  </a:cubicBezTo>
                  <a:cubicBezTo>
                    <a:pt x="14" y="288"/>
                    <a:pt x="14" y="288"/>
                    <a:pt x="14" y="288"/>
                  </a:cubicBezTo>
                  <a:cubicBezTo>
                    <a:pt x="14" y="288"/>
                    <a:pt x="13" y="289"/>
                    <a:pt x="13" y="289"/>
                  </a:cubicBezTo>
                  <a:cubicBezTo>
                    <a:pt x="13" y="290"/>
                    <a:pt x="14" y="290"/>
                    <a:pt x="14" y="291"/>
                  </a:cubicBezTo>
                  <a:cubicBezTo>
                    <a:pt x="14" y="291"/>
                    <a:pt x="13" y="292"/>
                    <a:pt x="13" y="292"/>
                  </a:cubicBezTo>
                  <a:cubicBezTo>
                    <a:pt x="13" y="292"/>
                    <a:pt x="14" y="293"/>
                    <a:pt x="14" y="294"/>
                  </a:cubicBezTo>
                  <a:cubicBezTo>
                    <a:pt x="13" y="294"/>
                    <a:pt x="13" y="294"/>
                    <a:pt x="13" y="295"/>
                  </a:cubicBezTo>
                  <a:cubicBezTo>
                    <a:pt x="13" y="295"/>
                    <a:pt x="13" y="296"/>
                    <a:pt x="13" y="296"/>
                  </a:cubicBezTo>
                  <a:cubicBezTo>
                    <a:pt x="13" y="298"/>
                    <a:pt x="13" y="298"/>
                    <a:pt x="13" y="298"/>
                  </a:cubicBezTo>
                  <a:cubicBezTo>
                    <a:pt x="12" y="296"/>
                    <a:pt x="12" y="296"/>
                    <a:pt x="12" y="296"/>
                  </a:cubicBezTo>
                  <a:cubicBezTo>
                    <a:pt x="13" y="295"/>
                    <a:pt x="13" y="295"/>
                    <a:pt x="13" y="295"/>
                  </a:cubicBezTo>
                  <a:cubicBezTo>
                    <a:pt x="12" y="293"/>
                    <a:pt x="12" y="293"/>
                    <a:pt x="12" y="293"/>
                  </a:cubicBezTo>
                  <a:cubicBezTo>
                    <a:pt x="12" y="292"/>
                    <a:pt x="12" y="292"/>
                    <a:pt x="12" y="292"/>
                  </a:cubicBezTo>
                  <a:cubicBezTo>
                    <a:pt x="11" y="293"/>
                    <a:pt x="11" y="293"/>
                    <a:pt x="11" y="293"/>
                  </a:cubicBezTo>
                  <a:cubicBezTo>
                    <a:pt x="11" y="292"/>
                    <a:pt x="11" y="292"/>
                    <a:pt x="11" y="292"/>
                  </a:cubicBezTo>
                  <a:cubicBezTo>
                    <a:pt x="10" y="293"/>
                    <a:pt x="10" y="293"/>
                    <a:pt x="10" y="293"/>
                  </a:cubicBezTo>
                  <a:cubicBezTo>
                    <a:pt x="10" y="294"/>
                    <a:pt x="11" y="294"/>
                    <a:pt x="11" y="295"/>
                  </a:cubicBezTo>
                  <a:cubicBezTo>
                    <a:pt x="11" y="296"/>
                    <a:pt x="11" y="296"/>
                    <a:pt x="11" y="296"/>
                  </a:cubicBezTo>
                  <a:cubicBezTo>
                    <a:pt x="11" y="297"/>
                    <a:pt x="11" y="297"/>
                    <a:pt x="11" y="297"/>
                  </a:cubicBezTo>
                  <a:cubicBezTo>
                    <a:pt x="11" y="298"/>
                    <a:pt x="11" y="298"/>
                    <a:pt x="11" y="299"/>
                  </a:cubicBezTo>
                  <a:cubicBezTo>
                    <a:pt x="11" y="299"/>
                    <a:pt x="12" y="300"/>
                    <a:pt x="12" y="300"/>
                  </a:cubicBezTo>
                  <a:cubicBezTo>
                    <a:pt x="12" y="302"/>
                    <a:pt x="12" y="302"/>
                    <a:pt x="12" y="302"/>
                  </a:cubicBezTo>
                  <a:cubicBezTo>
                    <a:pt x="13" y="300"/>
                    <a:pt x="13" y="300"/>
                    <a:pt x="13" y="300"/>
                  </a:cubicBezTo>
                  <a:cubicBezTo>
                    <a:pt x="13" y="301"/>
                    <a:pt x="13" y="302"/>
                    <a:pt x="13" y="302"/>
                  </a:cubicBezTo>
                  <a:cubicBezTo>
                    <a:pt x="13" y="302"/>
                    <a:pt x="13" y="303"/>
                    <a:pt x="13" y="303"/>
                  </a:cubicBezTo>
                  <a:cubicBezTo>
                    <a:pt x="13" y="304"/>
                    <a:pt x="13" y="304"/>
                    <a:pt x="13" y="305"/>
                  </a:cubicBezTo>
                  <a:cubicBezTo>
                    <a:pt x="13" y="305"/>
                    <a:pt x="13" y="306"/>
                    <a:pt x="13" y="306"/>
                  </a:cubicBezTo>
                  <a:cubicBezTo>
                    <a:pt x="13" y="307"/>
                    <a:pt x="13" y="307"/>
                    <a:pt x="13" y="307"/>
                  </a:cubicBezTo>
                  <a:cubicBezTo>
                    <a:pt x="13" y="309"/>
                    <a:pt x="13" y="309"/>
                    <a:pt x="13" y="309"/>
                  </a:cubicBezTo>
                  <a:cubicBezTo>
                    <a:pt x="13" y="309"/>
                    <a:pt x="13" y="310"/>
                    <a:pt x="13" y="310"/>
                  </a:cubicBezTo>
                  <a:cubicBezTo>
                    <a:pt x="14" y="312"/>
                    <a:pt x="14" y="312"/>
                    <a:pt x="14" y="312"/>
                  </a:cubicBezTo>
                  <a:cubicBezTo>
                    <a:pt x="13" y="313"/>
                    <a:pt x="13" y="313"/>
                    <a:pt x="13" y="313"/>
                  </a:cubicBezTo>
                  <a:cubicBezTo>
                    <a:pt x="13" y="314"/>
                    <a:pt x="13" y="314"/>
                    <a:pt x="13" y="314"/>
                  </a:cubicBezTo>
                  <a:cubicBezTo>
                    <a:pt x="13" y="315"/>
                    <a:pt x="13" y="315"/>
                    <a:pt x="13" y="316"/>
                  </a:cubicBezTo>
                  <a:cubicBezTo>
                    <a:pt x="13" y="316"/>
                    <a:pt x="13" y="317"/>
                    <a:pt x="13" y="317"/>
                  </a:cubicBezTo>
                  <a:cubicBezTo>
                    <a:pt x="13" y="318"/>
                    <a:pt x="13" y="318"/>
                    <a:pt x="13" y="319"/>
                  </a:cubicBezTo>
                  <a:cubicBezTo>
                    <a:pt x="13" y="319"/>
                    <a:pt x="14" y="320"/>
                    <a:pt x="14" y="320"/>
                  </a:cubicBezTo>
                  <a:cubicBezTo>
                    <a:pt x="14" y="321"/>
                    <a:pt x="13" y="321"/>
                    <a:pt x="13" y="321"/>
                  </a:cubicBezTo>
                  <a:cubicBezTo>
                    <a:pt x="13" y="322"/>
                    <a:pt x="14" y="322"/>
                    <a:pt x="14" y="323"/>
                  </a:cubicBezTo>
                  <a:cubicBezTo>
                    <a:pt x="14" y="323"/>
                    <a:pt x="13" y="324"/>
                    <a:pt x="13" y="324"/>
                  </a:cubicBezTo>
                  <a:cubicBezTo>
                    <a:pt x="13" y="325"/>
                    <a:pt x="14" y="325"/>
                    <a:pt x="13" y="326"/>
                  </a:cubicBezTo>
                  <a:cubicBezTo>
                    <a:pt x="13" y="326"/>
                    <a:pt x="13" y="327"/>
                    <a:pt x="13" y="327"/>
                  </a:cubicBezTo>
                  <a:cubicBezTo>
                    <a:pt x="13" y="327"/>
                    <a:pt x="12" y="328"/>
                    <a:pt x="12" y="328"/>
                  </a:cubicBezTo>
                  <a:cubicBezTo>
                    <a:pt x="12" y="329"/>
                    <a:pt x="13" y="329"/>
                    <a:pt x="13" y="330"/>
                  </a:cubicBezTo>
                  <a:cubicBezTo>
                    <a:pt x="13" y="330"/>
                    <a:pt x="13" y="331"/>
                    <a:pt x="13" y="331"/>
                  </a:cubicBezTo>
                  <a:cubicBezTo>
                    <a:pt x="13" y="332"/>
                    <a:pt x="13" y="332"/>
                    <a:pt x="13" y="333"/>
                  </a:cubicBezTo>
                  <a:cubicBezTo>
                    <a:pt x="13" y="333"/>
                    <a:pt x="13" y="334"/>
                    <a:pt x="13" y="334"/>
                  </a:cubicBezTo>
                  <a:cubicBezTo>
                    <a:pt x="13" y="334"/>
                    <a:pt x="13" y="335"/>
                    <a:pt x="13" y="335"/>
                  </a:cubicBezTo>
                  <a:cubicBezTo>
                    <a:pt x="13" y="336"/>
                    <a:pt x="13" y="336"/>
                    <a:pt x="13" y="337"/>
                  </a:cubicBezTo>
                  <a:cubicBezTo>
                    <a:pt x="13" y="338"/>
                    <a:pt x="13" y="338"/>
                    <a:pt x="13" y="338"/>
                  </a:cubicBezTo>
                  <a:cubicBezTo>
                    <a:pt x="12" y="337"/>
                    <a:pt x="12" y="337"/>
                    <a:pt x="12" y="337"/>
                  </a:cubicBezTo>
                  <a:cubicBezTo>
                    <a:pt x="12" y="337"/>
                    <a:pt x="12" y="338"/>
                    <a:pt x="12" y="338"/>
                  </a:cubicBezTo>
                  <a:cubicBezTo>
                    <a:pt x="12" y="340"/>
                    <a:pt x="12" y="340"/>
                    <a:pt x="12" y="340"/>
                  </a:cubicBezTo>
                  <a:cubicBezTo>
                    <a:pt x="13" y="338"/>
                    <a:pt x="13" y="338"/>
                    <a:pt x="13" y="338"/>
                  </a:cubicBezTo>
                  <a:cubicBezTo>
                    <a:pt x="13" y="340"/>
                    <a:pt x="13" y="340"/>
                    <a:pt x="13" y="340"/>
                  </a:cubicBezTo>
                  <a:cubicBezTo>
                    <a:pt x="13" y="340"/>
                    <a:pt x="13" y="341"/>
                    <a:pt x="13" y="341"/>
                  </a:cubicBezTo>
                  <a:cubicBezTo>
                    <a:pt x="13" y="341"/>
                    <a:pt x="13" y="342"/>
                    <a:pt x="13" y="342"/>
                  </a:cubicBezTo>
                  <a:cubicBezTo>
                    <a:pt x="13" y="343"/>
                    <a:pt x="13" y="343"/>
                    <a:pt x="13" y="344"/>
                  </a:cubicBezTo>
                  <a:cubicBezTo>
                    <a:pt x="13" y="345"/>
                    <a:pt x="13" y="345"/>
                    <a:pt x="13" y="345"/>
                  </a:cubicBezTo>
                  <a:cubicBezTo>
                    <a:pt x="13" y="347"/>
                    <a:pt x="13" y="347"/>
                    <a:pt x="13" y="347"/>
                  </a:cubicBezTo>
                  <a:cubicBezTo>
                    <a:pt x="12" y="345"/>
                    <a:pt x="12" y="345"/>
                    <a:pt x="12" y="345"/>
                  </a:cubicBezTo>
                  <a:cubicBezTo>
                    <a:pt x="11" y="346"/>
                    <a:pt x="11" y="346"/>
                    <a:pt x="11" y="346"/>
                  </a:cubicBezTo>
                  <a:cubicBezTo>
                    <a:pt x="12" y="348"/>
                    <a:pt x="12" y="348"/>
                    <a:pt x="12" y="348"/>
                  </a:cubicBezTo>
                  <a:cubicBezTo>
                    <a:pt x="13" y="347"/>
                    <a:pt x="13" y="347"/>
                    <a:pt x="13" y="347"/>
                  </a:cubicBezTo>
                  <a:cubicBezTo>
                    <a:pt x="13" y="348"/>
                    <a:pt x="13" y="348"/>
                    <a:pt x="13" y="348"/>
                  </a:cubicBezTo>
                  <a:cubicBezTo>
                    <a:pt x="13" y="348"/>
                    <a:pt x="14" y="349"/>
                    <a:pt x="14" y="349"/>
                  </a:cubicBezTo>
                  <a:cubicBezTo>
                    <a:pt x="13" y="351"/>
                    <a:pt x="13" y="351"/>
                    <a:pt x="13" y="351"/>
                  </a:cubicBezTo>
                  <a:cubicBezTo>
                    <a:pt x="12" y="352"/>
                    <a:pt x="12" y="352"/>
                    <a:pt x="12" y="352"/>
                  </a:cubicBezTo>
                  <a:cubicBezTo>
                    <a:pt x="13" y="354"/>
                    <a:pt x="13" y="354"/>
                    <a:pt x="13" y="354"/>
                  </a:cubicBezTo>
                  <a:cubicBezTo>
                    <a:pt x="13" y="354"/>
                    <a:pt x="13" y="355"/>
                    <a:pt x="12" y="355"/>
                  </a:cubicBezTo>
                  <a:cubicBezTo>
                    <a:pt x="12" y="356"/>
                    <a:pt x="12" y="356"/>
                    <a:pt x="12" y="356"/>
                  </a:cubicBezTo>
                  <a:cubicBezTo>
                    <a:pt x="12" y="358"/>
                    <a:pt x="12" y="358"/>
                    <a:pt x="12" y="358"/>
                  </a:cubicBezTo>
                  <a:cubicBezTo>
                    <a:pt x="13" y="356"/>
                    <a:pt x="13" y="356"/>
                    <a:pt x="13" y="356"/>
                  </a:cubicBezTo>
                  <a:cubicBezTo>
                    <a:pt x="13" y="357"/>
                    <a:pt x="13" y="357"/>
                    <a:pt x="13" y="358"/>
                  </a:cubicBezTo>
                  <a:cubicBezTo>
                    <a:pt x="13" y="358"/>
                    <a:pt x="13" y="359"/>
                    <a:pt x="13" y="359"/>
                  </a:cubicBezTo>
                  <a:cubicBezTo>
                    <a:pt x="13" y="360"/>
                    <a:pt x="13" y="360"/>
                    <a:pt x="13" y="361"/>
                  </a:cubicBezTo>
                  <a:cubicBezTo>
                    <a:pt x="13" y="361"/>
                    <a:pt x="13" y="361"/>
                    <a:pt x="13" y="362"/>
                  </a:cubicBezTo>
                  <a:cubicBezTo>
                    <a:pt x="13" y="362"/>
                    <a:pt x="13" y="363"/>
                    <a:pt x="13" y="363"/>
                  </a:cubicBezTo>
                  <a:cubicBezTo>
                    <a:pt x="13" y="365"/>
                    <a:pt x="13" y="365"/>
                    <a:pt x="13" y="365"/>
                  </a:cubicBezTo>
                  <a:cubicBezTo>
                    <a:pt x="12" y="366"/>
                    <a:pt x="12" y="366"/>
                    <a:pt x="12" y="366"/>
                  </a:cubicBezTo>
                  <a:cubicBezTo>
                    <a:pt x="13" y="368"/>
                    <a:pt x="13" y="368"/>
                    <a:pt x="13" y="368"/>
                  </a:cubicBezTo>
                  <a:cubicBezTo>
                    <a:pt x="13" y="369"/>
                    <a:pt x="13" y="369"/>
                    <a:pt x="13" y="369"/>
                  </a:cubicBezTo>
                  <a:cubicBezTo>
                    <a:pt x="13" y="369"/>
                    <a:pt x="13" y="370"/>
                    <a:pt x="13" y="370"/>
                  </a:cubicBezTo>
                  <a:cubicBezTo>
                    <a:pt x="13" y="371"/>
                    <a:pt x="13" y="371"/>
                    <a:pt x="13" y="372"/>
                  </a:cubicBezTo>
                  <a:cubicBezTo>
                    <a:pt x="13" y="372"/>
                    <a:pt x="13" y="373"/>
                    <a:pt x="13" y="373"/>
                  </a:cubicBezTo>
                  <a:cubicBezTo>
                    <a:pt x="13" y="374"/>
                    <a:pt x="13" y="374"/>
                    <a:pt x="13" y="375"/>
                  </a:cubicBezTo>
                  <a:cubicBezTo>
                    <a:pt x="13" y="375"/>
                    <a:pt x="13" y="375"/>
                    <a:pt x="13" y="376"/>
                  </a:cubicBezTo>
                  <a:cubicBezTo>
                    <a:pt x="13" y="376"/>
                    <a:pt x="13" y="377"/>
                    <a:pt x="13" y="377"/>
                  </a:cubicBezTo>
                  <a:cubicBezTo>
                    <a:pt x="13" y="378"/>
                    <a:pt x="12" y="378"/>
                    <a:pt x="12" y="379"/>
                  </a:cubicBezTo>
                  <a:cubicBezTo>
                    <a:pt x="13" y="379"/>
                    <a:pt x="13" y="380"/>
                    <a:pt x="13" y="380"/>
                  </a:cubicBezTo>
                  <a:cubicBezTo>
                    <a:pt x="13" y="381"/>
                    <a:pt x="12" y="381"/>
                    <a:pt x="12" y="381"/>
                  </a:cubicBezTo>
                  <a:cubicBezTo>
                    <a:pt x="12" y="382"/>
                    <a:pt x="13" y="383"/>
                    <a:pt x="13" y="383"/>
                  </a:cubicBezTo>
                  <a:cubicBezTo>
                    <a:pt x="12" y="384"/>
                    <a:pt x="12" y="384"/>
                    <a:pt x="12" y="384"/>
                  </a:cubicBezTo>
                  <a:cubicBezTo>
                    <a:pt x="12" y="383"/>
                    <a:pt x="12" y="383"/>
                    <a:pt x="12" y="383"/>
                  </a:cubicBezTo>
                  <a:cubicBezTo>
                    <a:pt x="11" y="384"/>
                    <a:pt x="11" y="384"/>
                    <a:pt x="11" y="384"/>
                  </a:cubicBezTo>
                  <a:cubicBezTo>
                    <a:pt x="12" y="386"/>
                    <a:pt x="12" y="386"/>
                    <a:pt x="12" y="386"/>
                  </a:cubicBezTo>
                  <a:cubicBezTo>
                    <a:pt x="12" y="384"/>
                    <a:pt x="12" y="384"/>
                    <a:pt x="12" y="384"/>
                  </a:cubicBezTo>
                  <a:cubicBezTo>
                    <a:pt x="13" y="386"/>
                    <a:pt x="13" y="386"/>
                    <a:pt x="13" y="386"/>
                  </a:cubicBezTo>
                  <a:cubicBezTo>
                    <a:pt x="12" y="387"/>
                    <a:pt x="12" y="387"/>
                    <a:pt x="12" y="387"/>
                  </a:cubicBezTo>
                  <a:cubicBezTo>
                    <a:pt x="12" y="388"/>
                    <a:pt x="13" y="388"/>
                    <a:pt x="13" y="389"/>
                  </a:cubicBezTo>
                  <a:cubicBezTo>
                    <a:pt x="13" y="390"/>
                    <a:pt x="13" y="390"/>
                    <a:pt x="13" y="390"/>
                  </a:cubicBezTo>
                  <a:cubicBezTo>
                    <a:pt x="13" y="391"/>
                    <a:pt x="13" y="391"/>
                    <a:pt x="13" y="391"/>
                  </a:cubicBezTo>
                  <a:cubicBezTo>
                    <a:pt x="12" y="393"/>
                    <a:pt x="12" y="393"/>
                    <a:pt x="12" y="393"/>
                  </a:cubicBezTo>
                  <a:cubicBezTo>
                    <a:pt x="13" y="394"/>
                    <a:pt x="13" y="394"/>
                    <a:pt x="13" y="394"/>
                  </a:cubicBezTo>
                  <a:cubicBezTo>
                    <a:pt x="13" y="394"/>
                    <a:pt x="13" y="395"/>
                    <a:pt x="13" y="396"/>
                  </a:cubicBezTo>
                  <a:cubicBezTo>
                    <a:pt x="13" y="397"/>
                    <a:pt x="13" y="397"/>
                    <a:pt x="13" y="397"/>
                  </a:cubicBezTo>
                  <a:cubicBezTo>
                    <a:pt x="13" y="397"/>
                    <a:pt x="13" y="398"/>
                    <a:pt x="13" y="398"/>
                  </a:cubicBezTo>
                  <a:cubicBezTo>
                    <a:pt x="13" y="399"/>
                    <a:pt x="13" y="399"/>
                    <a:pt x="13" y="400"/>
                  </a:cubicBezTo>
                  <a:cubicBezTo>
                    <a:pt x="13" y="401"/>
                    <a:pt x="13" y="401"/>
                    <a:pt x="13" y="401"/>
                  </a:cubicBezTo>
                  <a:cubicBezTo>
                    <a:pt x="13" y="402"/>
                    <a:pt x="13" y="402"/>
                    <a:pt x="13" y="402"/>
                  </a:cubicBezTo>
                  <a:cubicBezTo>
                    <a:pt x="12" y="404"/>
                    <a:pt x="12" y="404"/>
                    <a:pt x="12" y="404"/>
                  </a:cubicBezTo>
                  <a:cubicBezTo>
                    <a:pt x="13" y="405"/>
                    <a:pt x="13" y="405"/>
                    <a:pt x="13" y="405"/>
                  </a:cubicBezTo>
                  <a:cubicBezTo>
                    <a:pt x="13" y="407"/>
                    <a:pt x="13" y="407"/>
                    <a:pt x="13" y="407"/>
                  </a:cubicBezTo>
                  <a:cubicBezTo>
                    <a:pt x="13" y="407"/>
                    <a:pt x="12" y="408"/>
                    <a:pt x="12" y="408"/>
                  </a:cubicBezTo>
                  <a:cubicBezTo>
                    <a:pt x="12" y="409"/>
                    <a:pt x="13" y="409"/>
                    <a:pt x="13" y="410"/>
                  </a:cubicBezTo>
                  <a:cubicBezTo>
                    <a:pt x="13" y="410"/>
                    <a:pt x="12" y="410"/>
                    <a:pt x="12" y="411"/>
                  </a:cubicBezTo>
                  <a:cubicBezTo>
                    <a:pt x="12" y="411"/>
                    <a:pt x="13" y="412"/>
                    <a:pt x="13" y="412"/>
                  </a:cubicBezTo>
                  <a:cubicBezTo>
                    <a:pt x="13" y="413"/>
                    <a:pt x="12" y="413"/>
                    <a:pt x="12" y="414"/>
                  </a:cubicBezTo>
                  <a:cubicBezTo>
                    <a:pt x="12" y="414"/>
                    <a:pt x="13" y="415"/>
                    <a:pt x="13" y="415"/>
                  </a:cubicBezTo>
                  <a:cubicBezTo>
                    <a:pt x="13" y="416"/>
                    <a:pt x="12" y="416"/>
                    <a:pt x="12" y="416"/>
                  </a:cubicBezTo>
                  <a:cubicBezTo>
                    <a:pt x="12" y="417"/>
                    <a:pt x="13" y="417"/>
                    <a:pt x="13" y="418"/>
                  </a:cubicBezTo>
                  <a:cubicBezTo>
                    <a:pt x="13" y="418"/>
                    <a:pt x="12" y="419"/>
                    <a:pt x="12" y="419"/>
                  </a:cubicBezTo>
                  <a:cubicBezTo>
                    <a:pt x="12" y="420"/>
                    <a:pt x="13" y="420"/>
                    <a:pt x="13" y="421"/>
                  </a:cubicBezTo>
                  <a:cubicBezTo>
                    <a:pt x="13" y="421"/>
                    <a:pt x="12" y="422"/>
                    <a:pt x="12" y="422"/>
                  </a:cubicBezTo>
                  <a:cubicBezTo>
                    <a:pt x="12" y="422"/>
                    <a:pt x="13" y="423"/>
                    <a:pt x="13" y="423"/>
                  </a:cubicBezTo>
                  <a:cubicBezTo>
                    <a:pt x="13" y="424"/>
                    <a:pt x="12" y="424"/>
                    <a:pt x="12" y="425"/>
                  </a:cubicBezTo>
                  <a:cubicBezTo>
                    <a:pt x="12" y="425"/>
                    <a:pt x="13" y="426"/>
                    <a:pt x="13" y="426"/>
                  </a:cubicBezTo>
                  <a:cubicBezTo>
                    <a:pt x="13" y="427"/>
                    <a:pt x="12" y="427"/>
                    <a:pt x="12" y="428"/>
                  </a:cubicBezTo>
                  <a:cubicBezTo>
                    <a:pt x="12" y="428"/>
                    <a:pt x="13" y="429"/>
                    <a:pt x="13" y="429"/>
                  </a:cubicBezTo>
                  <a:cubicBezTo>
                    <a:pt x="12" y="430"/>
                    <a:pt x="12" y="430"/>
                    <a:pt x="12" y="430"/>
                  </a:cubicBezTo>
                  <a:cubicBezTo>
                    <a:pt x="12" y="429"/>
                    <a:pt x="12" y="429"/>
                    <a:pt x="12" y="429"/>
                  </a:cubicBezTo>
                  <a:cubicBezTo>
                    <a:pt x="11" y="430"/>
                    <a:pt x="11" y="430"/>
                    <a:pt x="11" y="430"/>
                  </a:cubicBezTo>
                  <a:cubicBezTo>
                    <a:pt x="12" y="432"/>
                    <a:pt x="12" y="432"/>
                    <a:pt x="12" y="432"/>
                  </a:cubicBezTo>
                  <a:cubicBezTo>
                    <a:pt x="12" y="430"/>
                    <a:pt x="12" y="430"/>
                    <a:pt x="12" y="430"/>
                  </a:cubicBezTo>
                  <a:cubicBezTo>
                    <a:pt x="13" y="432"/>
                    <a:pt x="13" y="432"/>
                    <a:pt x="13" y="432"/>
                  </a:cubicBezTo>
                  <a:cubicBezTo>
                    <a:pt x="12" y="433"/>
                    <a:pt x="12" y="433"/>
                    <a:pt x="12" y="433"/>
                  </a:cubicBezTo>
                  <a:cubicBezTo>
                    <a:pt x="12" y="434"/>
                    <a:pt x="12" y="434"/>
                    <a:pt x="13" y="435"/>
                  </a:cubicBezTo>
                  <a:cubicBezTo>
                    <a:pt x="13" y="436"/>
                    <a:pt x="13" y="436"/>
                    <a:pt x="13" y="436"/>
                  </a:cubicBezTo>
                  <a:cubicBezTo>
                    <a:pt x="12" y="437"/>
                    <a:pt x="12" y="437"/>
                    <a:pt x="12" y="437"/>
                  </a:cubicBezTo>
                  <a:cubicBezTo>
                    <a:pt x="12" y="439"/>
                    <a:pt x="12" y="439"/>
                    <a:pt x="12" y="439"/>
                  </a:cubicBezTo>
                  <a:cubicBezTo>
                    <a:pt x="12" y="439"/>
                    <a:pt x="11" y="440"/>
                    <a:pt x="11" y="440"/>
                  </a:cubicBezTo>
                  <a:cubicBezTo>
                    <a:pt x="12" y="442"/>
                    <a:pt x="12" y="442"/>
                    <a:pt x="12" y="442"/>
                  </a:cubicBezTo>
                  <a:cubicBezTo>
                    <a:pt x="12" y="440"/>
                    <a:pt x="12" y="440"/>
                    <a:pt x="12" y="440"/>
                  </a:cubicBezTo>
                  <a:cubicBezTo>
                    <a:pt x="12" y="441"/>
                    <a:pt x="13" y="441"/>
                    <a:pt x="13" y="442"/>
                  </a:cubicBezTo>
                  <a:cubicBezTo>
                    <a:pt x="13" y="442"/>
                    <a:pt x="12" y="443"/>
                    <a:pt x="12" y="443"/>
                  </a:cubicBezTo>
                  <a:cubicBezTo>
                    <a:pt x="12" y="443"/>
                    <a:pt x="13" y="444"/>
                    <a:pt x="13" y="444"/>
                  </a:cubicBezTo>
                  <a:cubicBezTo>
                    <a:pt x="13" y="445"/>
                    <a:pt x="12" y="445"/>
                    <a:pt x="12" y="446"/>
                  </a:cubicBezTo>
                  <a:cubicBezTo>
                    <a:pt x="12" y="446"/>
                    <a:pt x="13" y="447"/>
                    <a:pt x="13" y="447"/>
                  </a:cubicBezTo>
                  <a:cubicBezTo>
                    <a:pt x="13" y="448"/>
                    <a:pt x="12" y="448"/>
                    <a:pt x="12" y="449"/>
                  </a:cubicBezTo>
                  <a:cubicBezTo>
                    <a:pt x="12" y="449"/>
                    <a:pt x="13" y="450"/>
                    <a:pt x="13" y="450"/>
                  </a:cubicBezTo>
                  <a:cubicBezTo>
                    <a:pt x="13" y="450"/>
                    <a:pt x="12" y="451"/>
                    <a:pt x="12" y="451"/>
                  </a:cubicBezTo>
                  <a:cubicBezTo>
                    <a:pt x="12" y="452"/>
                    <a:pt x="13" y="452"/>
                    <a:pt x="13" y="453"/>
                  </a:cubicBezTo>
                  <a:cubicBezTo>
                    <a:pt x="13" y="453"/>
                    <a:pt x="12" y="454"/>
                    <a:pt x="12" y="454"/>
                  </a:cubicBezTo>
                  <a:cubicBezTo>
                    <a:pt x="12" y="455"/>
                    <a:pt x="13" y="455"/>
                    <a:pt x="13" y="456"/>
                  </a:cubicBezTo>
                  <a:cubicBezTo>
                    <a:pt x="13" y="456"/>
                    <a:pt x="12" y="457"/>
                    <a:pt x="12" y="457"/>
                  </a:cubicBezTo>
                  <a:cubicBezTo>
                    <a:pt x="12" y="457"/>
                    <a:pt x="13" y="458"/>
                    <a:pt x="13" y="458"/>
                  </a:cubicBezTo>
                  <a:cubicBezTo>
                    <a:pt x="13" y="459"/>
                    <a:pt x="12" y="459"/>
                    <a:pt x="12" y="460"/>
                  </a:cubicBezTo>
                  <a:cubicBezTo>
                    <a:pt x="12" y="460"/>
                    <a:pt x="13" y="461"/>
                    <a:pt x="13" y="461"/>
                  </a:cubicBezTo>
                  <a:cubicBezTo>
                    <a:pt x="13" y="462"/>
                    <a:pt x="12" y="462"/>
                    <a:pt x="12" y="463"/>
                  </a:cubicBezTo>
                  <a:cubicBezTo>
                    <a:pt x="12" y="463"/>
                    <a:pt x="13" y="464"/>
                    <a:pt x="13" y="464"/>
                  </a:cubicBezTo>
                  <a:cubicBezTo>
                    <a:pt x="13" y="464"/>
                    <a:pt x="12" y="465"/>
                    <a:pt x="12" y="465"/>
                  </a:cubicBezTo>
                  <a:cubicBezTo>
                    <a:pt x="12" y="466"/>
                    <a:pt x="12" y="466"/>
                    <a:pt x="12" y="467"/>
                  </a:cubicBezTo>
                  <a:cubicBezTo>
                    <a:pt x="12" y="467"/>
                    <a:pt x="12" y="468"/>
                    <a:pt x="12" y="468"/>
                  </a:cubicBezTo>
                  <a:cubicBezTo>
                    <a:pt x="12" y="468"/>
                    <a:pt x="12" y="469"/>
                    <a:pt x="12" y="470"/>
                  </a:cubicBezTo>
                  <a:cubicBezTo>
                    <a:pt x="12" y="470"/>
                    <a:pt x="12" y="470"/>
                    <a:pt x="12" y="471"/>
                  </a:cubicBezTo>
                  <a:cubicBezTo>
                    <a:pt x="12" y="471"/>
                    <a:pt x="12" y="472"/>
                    <a:pt x="12" y="472"/>
                  </a:cubicBezTo>
                  <a:cubicBezTo>
                    <a:pt x="12" y="473"/>
                    <a:pt x="12" y="473"/>
                    <a:pt x="12" y="474"/>
                  </a:cubicBezTo>
                  <a:cubicBezTo>
                    <a:pt x="12" y="474"/>
                    <a:pt x="12" y="475"/>
                    <a:pt x="12" y="475"/>
                  </a:cubicBezTo>
                  <a:cubicBezTo>
                    <a:pt x="12" y="476"/>
                    <a:pt x="12" y="476"/>
                    <a:pt x="12" y="476"/>
                  </a:cubicBezTo>
                  <a:cubicBezTo>
                    <a:pt x="11" y="475"/>
                    <a:pt x="11" y="475"/>
                    <a:pt x="11" y="475"/>
                  </a:cubicBezTo>
                  <a:cubicBezTo>
                    <a:pt x="11" y="476"/>
                    <a:pt x="11" y="476"/>
                    <a:pt x="11" y="476"/>
                  </a:cubicBezTo>
                  <a:cubicBezTo>
                    <a:pt x="10" y="475"/>
                    <a:pt x="10" y="475"/>
                    <a:pt x="10" y="475"/>
                  </a:cubicBezTo>
                  <a:cubicBezTo>
                    <a:pt x="10" y="476"/>
                    <a:pt x="10" y="476"/>
                    <a:pt x="10" y="476"/>
                  </a:cubicBezTo>
                  <a:cubicBezTo>
                    <a:pt x="9" y="475"/>
                    <a:pt x="9" y="475"/>
                    <a:pt x="9" y="475"/>
                  </a:cubicBezTo>
                  <a:cubicBezTo>
                    <a:pt x="9" y="476"/>
                    <a:pt x="9" y="476"/>
                    <a:pt x="9" y="476"/>
                  </a:cubicBezTo>
                  <a:cubicBezTo>
                    <a:pt x="9" y="478"/>
                    <a:pt x="9" y="478"/>
                    <a:pt x="9" y="478"/>
                  </a:cubicBezTo>
                  <a:cubicBezTo>
                    <a:pt x="10" y="476"/>
                    <a:pt x="10" y="476"/>
                    <a:pt x="10" y="476"/>
                  </a:cubicBezTo>
                  <a:cubicBezTo>
                    <a:pt x="10" y="478"/>
                    <a:pt x="10" y="478"/>
                    <a:pt x="10" y="478"/>
                  </a:cubicBezTo>
                  <a:cubicBezTo>
                    <a:pt x="11" y="476"/>
                    <a:pt x="11" y="476"/>
                    <a:pt x="11" y="476"/>
                  </a:cubicBezTo>
                  <a:cubicBezTo>
                    <a:pt x="11" y="478"/>
                    <a:pt x="11" y="478"/>
                    <a:pt x="11" y="478"/>
                  </a:cubicBezTo>
                  <a:cubicBezTo>
                    <a:pt x="12" y="476"/>
                    <a:pt x="12" y="476"/>
                    <a:pt x="12" y="476"/>
                  </a:cubicBezTo>
                  <a:cubicBezTo>
                    <a:pt x="12" y="477"/>
                    <a:pt x="12" y="477"/>
                    <a:pt x="12" y="478"/>
                  </a:cubicBezTo>
                  <a:cubicBezTo>
                    <a:pt x="12" y="478"/>
                    <a:pt x="12" y="479"/>
                    <a:pt x="12" y="479"/>
                  </a:cubicBezTo>
                  <a:cubicBezTo>
                    <a:pt x="12" y="480"/>
                    <a:pt x="12" y="480"/>
                    <a:pt x="12" y="481"/>
                  </a:cubicBezTo>
                  <a:cubicBezTo>
                    <a:pt x="12" y="481"/>
                    <a:pt x="12" y="482"/>
                    <a:pt x="12" y="482"/>
                  </a:cubicBezTo>
                  <a:cubicBezTo>
                    <a:pt x="12" y="482"/>
                    <a:pt x="12" y="483"/>
                    <a:pt x="12" y="483"/>
                  </a:cubicBezTo>
                  <a:cubicBezTo>
                    <a:pt x="12" y="485"/>
                    <a:pt x="12" y="485"/>
                    <a:pt x="12" y="485"/>
                  </a:cubicBezTo>
                  <a:cubicBezTo>
                    <a:pt x="11" y="486"/>
                    <a:pt x="11" y="486"/>
                    <a:pt x="11" y="486"/>
                  </a:cubicBezTo>
                  <a:cubicBezTo>
                    <a:pt x="12" y="488"/>
                    <a:pt x="12" y="488"/>
                    <a:pt x="12" y="488"/>
                  </a:cubicBezTo>
                  <a:cubicBezTo>
                    <a:pt x="12" y="489"/>
                    <a:pt x="12" y="489"/>
                    <a:pt x="12" y="489"/>
                  </a:cubicBezTo>
                  <a:cubicBezTo>
                    <a:pt x="12" y="489"/>
                    <a:pt x="11" y="490"/>
                    <a:pt x="11" y="490"/>
                  </a:cubicBezTo>
                  <a:cubicBezTo>
                    <a:pt x="12" y="491"/>
                    <a:pt x="12" y="491"/>
                    <a:pt x="12" y="492"/>
                  </a:cubicBezTo>
                  <a:cubicBezTo>
                    <a:pt x="12" y="492"/>
                    <a:pt x="11" y="493"/>
                    <a:pt x="11" y="493"/>
                  </a:cubicBezTo>
                  <a:cubicBezTo>
                    <a:pt x="12" y="495"/>
                    <a:pt x="12" y="495"/>
                    <a:pt x="12" y="495"/>
                  </a:cubicBezTo>
                  <a:cubicBezTo>
                    <a:pt x="11" y="496"/>
                    <a:pt x="11" y="496"/>
                    <a:pt x="11" y="496"/>
                  </a:cubicBezTo>
                  <a:cubicBezTo>
                    <a:pt x="11" y="495"/>
                    <a:pt x="11" y="495"/>
                    <a:pt x="11" y="495"/>
                  </a:cubicBezTo>
                  <a:cubicBezTo>
                    <a:pt x="10" y="496"/>
                    <a:pt x="10" y="496"/>
                    <a:pt x="10" y="496"/>
                  </a:cubicBezTo>
                  <a:cubicBezTo>
                    <a:pt x="11" y="497"/>
                    <a:pt x="11" y="497"/>
                    <a:pt x="11" y="497"/>
                  </a:cubicBezTo>
                  <a:cubicBezTo>
                    <a:pt x="11" y="496"/>
                    <a:pt x="11" y="496"/>
                    <a:pt x="11" y="496"/>
                  </a:cubicBezTo>
                  <a:cubicBezTo>
                    <a:pt x="12" y="497"/>
                    <a:pt x="12" y="497"/>
                    <a:pt x="12" y="497"/>
                  </a:cubicBezTo>
                  <a:cubicBezTo>
                    <a:pt x="12" y="499"/>
                    <a:pt x="12" y="499"/>
                    <a:pt x="12" y="499"/>
                  </a:cubicBezTo>
                  <a:cubicBezTo>
                    <a:pt x="12" y="499"/>
                    <a:pt x="12" y="500"/>
                    <a:pt x="12" y="500"/>
                  </a:cubicBezTo>
                  <a:cubicBezTo>
                    <a:pt x="12" y="501"/>
                    <a:pt x="12" y="501"/>
                    <a:pt x="12" y="502"/>
                  </a:cubicBezTo>
                  <a:cubicBezTo>
                    <a:pt x="12" y="502"/>
                    <a:pt x="12" y="503"/>
                    <a:pt x="12" y="503"/>
                  </a:cubicBezTo>
                  <a:cubicBezTo>
                    <a:pt x="11" y="504"/>
                    <a:pt x="11" y="504"/>
                    <a:pt x="11" y="504"/>
                  </a:cubicBezTo>
                  <a:cubicBezTo>
                    <a:pt x="11" y="503"/>
                    <a:pt x="11" y="503"/>
                    <a:pt x="11" y="503"/>
                  </a:cubicBezTo>
                  <a:cubicBezTo>
                    <a:pt x="11" y="502"/>
                    <a:pt x="11" y="502"/>
                    <a:pt x="11" y="502"/>
                  </a:cubicBezTo>
                  <a:cubicBezTo>
                    <a:pt x="11" y="500"/>
                    <a:pt x="11" y="500"/>
                    <a:pt x="11" y="500"/>
                  </a:cubicBezTo>
                  <a:cubicBezTo>
                    <a:pt x="10" y="501"/>
                    <a:pt x="10" y="501"/>
                    <a:pt x="10" y="501"/>
                  </a:cubicBezTo>
                  <a:cubicBezTo>
                    <a:pt x="10" y="503"/>
                    <a:pt x="10" y="503"/>
                    <a:pt x="10" y="503"/>
                  </a:cubicBezTo>
                  <a:cubicBezTo>
                    <a:pt x="9" y="501"/>
                    <a:pt x="9" y="501"/>
                    <a:pt x="9" y="501"/>
                  </a:cubicBezTo>
                  <a:cubicBezTo>
                    <a:pt x="9" y="502"/>
                    <a:pt x="9" y="502"/>
                    <a:pt x="9" y="503"/>
                  </a:cubicBezTo>
                  <a:cubicBezTo>
                    <a:pt x="9" y="504"/>
                    <a:pt x="9" y="504"/>
                    <a:pt x="9" y="504"/>
                  </a:cubicBezTo>
                  <a:cubicBezTo>
                    <a:pt x="10" y="503"/>
                    <a:pt x="10" y="503"/>
                    <a:pt x="10" y="503"/>
                  </a:cubicBezTo>
                  <a:cubicBezTo>
                    <a:pt x="10" y="504"/>
                    <a:pt x="10" y="504"/>
                    <a:pt x="10" y="504"/>
                  </a:cubicBezTo>
                  <a:cubicBezTo>
                    <a:pt x="11" y="506"/>
                    <a:pt x="11" y="506"/>
                    <a:pt x="11" y="506"/>
                  </a:cubicBezTo>
                  <a:cubicBezTo>
                    <a:pt x="11" y="504"/>
                    <a:pt x="11" y="504"/>
                    <a:pt x="11" y="504"/>
                  </a:cubicBezTo>
                  <a:cubicBezTo>
                    <a:pt x="12" y="506"/>
                    <a:pt x="12" y="506"/>
                    <a:pt x="12" y="506"/>
                  </a:cubicBezTo>
                  <a:cubicBezTo>
                    <a:pt x="12" y="506"/>
                    <a:pt x="12" y="507"/>
                    <a:pt x="12" y="507"/>
                  </a:cubicBezTo>
                  <a:cubicBezTo>
                    <a:pt x="12" y="509"/>
                    <a:pt x="12" y="509"/>
                    <a:pt x="12" y="509"/>
                  </a:cubicBezTo>
                  <a:cubicBezTo>
                    <a:pt x="12" y="509"/>
                    <a:pt x="12" y="510"/>
                    <a:pt x="12" y="510"/>
                  </a:cubicBezTo>
                  <a:cubicBezTo>
                    <a:pt x="12" y="511"/>
                    <a:pt x="12" y="511"/>
                    <a:pt x="12" y="511"/>
                  </a:cubicBezTo>
                  <a:cubicBezTo>
                    <a:pt x="12" y="512"/>
                    <a:pt x="12" y="512"/>
                    <a:pt x="12" y="513"/>
                  </a:cubicBezTo>
                  <a:cubicBezTo>
                    <a:pt x="12" y="513"/>
                    <a:pt x="12" y="514"/>
                    <a:pt x="12" y="514"/>
                  </a:cubicBezTo>
                  <a:cubicBezTo>
                    <a:pt x="11" y="513"/>
                    <a:pt x="11" y="513"/>
                    <a:pt x="11" y="513"/>
                  </a:cubicBezTo>
                  <a:cubicBezTo>
                    <a:pt x="11" y="514"/>
                    <a:pt x="11" y="514"/>
                    <a:pt x="11" y="514"/>
                  </a:cubicBezTo>
                  <a:cubicBezTo>
                    <a:pt x="11" y="516"/>
                    <a:pt x="11" y="516"/>
                    <a:pt x="11" y="516"/>
                  </a:cubicBezTo>
                  <a:cubicBezTo>
                    <a:pt x="12" y="514"/>
                    <a:pt x="12" y="514"/>
                    <a:pt x="12" y="514"/>
                  </a:cubicBezTo>
                  <a:cubicBezTo>
                    <a:pt x="12" y="515"/>
                    <a:pt x="12" y="515"/>
                    <a:pt x="12" y="516"/>
                  </a:cubicBezTo>
                  <a:cubicBezTo>
                    <a:pt x="12" y="516"/>
                    <a:pt x="12" y="516"/>
                    <a:pt x="12" y="517"/>
                  </a:cubicBezTo>
                  <a:cubicBezTo>
                    <a:pt x="12" y="517"/>
                    <a:pt x="12" y="518"/>
                    <a:pt x="12" y="518"/>
                  </a:cubicBezTo>
                  <a:cubicBezTo>
                    <a:pt x="12" y="519"/>
                    <a:pt x="12" y="519"/>
                    <a:pt x="12" y="520"/>
                  </a:cubicBezTo>
                  <a:cubicBezTo>
                    <a:pt x="11" y="520"/>
                    <a:pt x="11" y="521"/>
                    <a:pt x="11" y="521"/>
                  </a:cubicBezTo>
                  <a:cubicBezTo>
                    <a:pt x="11" y="521"/>
                    <a:pt x="11" y="522"/>
                    <a:pt x="11" y="523"/>
                  </a:cubicBezTo>
                  <a:cubicBezTo>
                    <a:pt x="11" y="523"/>
                    <a:pt x="11" y="523"/>
                    <a:pt x="11" y="524"/>
                  </a:cubicBezTo>
                  <a:cubicBezTo>
                    <a:pt x="11" y="525"/>
                    <a:pt x="11" y="525"/>
                    <a:pt x="11" y="525"/>
                  </a:cubicBezTo>
                  <a:cubicBezTo>
                    <a:pt x="12" y="524"/>
                    <a:pt x="12" y="524"/>
                    <a:pt x="12" y="524"/>
                  </a:cubicBezTo>
                  <a:cubicBezTo>
                    <a:pt x="12" y="524"/>
                    <a:pt x="12" y="525"/>
                    <a:pt x="12" y="525"/>
                  </a:cubicBezTo>
                  <a:cubicBezTo>
                    <a:pt x="12" y="527"/>
                    <a:pt x="12" y="527"/>
                    <a:pt x="12" y="527"/>
                  </a:cubicBezTo>
                  <a:cubicBezTo>
                    <a:pt x="11" y="528"/>
                    <a:pt x="11" y="528"/>
                    <a:pt x="11" y="528"/>
                  </a:cubicBezTo>
                  <a:cubicBezTo>
                    <a:pt x="12" y="530"/>
                    <a:pt x="12" y="530"/>
                    <a:pt x="12" y="530"/>
                  </a:cubicBezTo>
                  <a:cubicBezTo>
                    <a:pt x="12" y="531"/>
                    <a:pt x="12" y="531"/>
                    <a:pt x="12" y="531"/>
                  </a:cubicBezTo>
                  <a:cubicBezTo>
                    <a:pt x="12" y="531"/>
                    <a:pt x="12" y="532"/>
                    <a:pt x="12" y="532"/>
                  </a:cubicBezTo>
                  <a:cubicBezTo>
                    <a:pt x="12" y="533"/>
                    <a:pt x="11" y="533"/>
                    <a:pt x="11" y="534"/>
                  </a:cubicBezTo>
                  <a:cubicBezTo>
                    <a:pt x="12" y="535"/>
                    <a:pt x="12" y="535"/>
                    <a:pt x="12" y="535"/>
                  </a:cubicBezTo>
                  <a:cubicBezTo>
                    <a:pt x="12" y="536"/>
                    <a:pt x="12" y="536"/>
                    <a:pt x="12" y="537"/>
                  </a:cubicBezTo>
                  <a:cubicBezTo>
                    <a:pt x="12" y="538"/>
                    <a:pt x="12" y="538"/>
                    <a:pt x="12" y="538"/>
                  </a:cubicBezTo>
                  <a:cubicBezTo>
                    <a:pt x="12" y="539"/>
                    <a:pt x="12" y="539"/>
                    <a:pt x="12" y="539"/>
                  </a:cubicBezTo>
                  <a:cubicBezTo>
                    <a:pt x="12" y="540"/>
                    <a:pt x="12" y="540"/>
                    <a:pt x="12" y="541"/>
                  </a:cubicBezTo>
                  <a:cubicBezTo>
                    <a:pt x="11" y="542"/>
                    <a:pt x="11" y="542"/>
                    <a:pt x="11" y="542"/>
                  </a:cubicBezTo>
                  <a:cubicBezTo>
                    <a:pt x="11" y="541"/>
                    <a:pt x="11" y="541"/>
                    <a:pt x="11" y="541"/>
                  </a:cubicBezTo>
                  <a:cubicBezTo>
                    <a:pt x="10" y="542"/>
                    <a:pt x="10" y="542"/>
                    <a:pt x="10" y="542"/>
                  </a:cubicBezTo>
                  <a:cubicBezTo>
                    <a:pt x="11" y="543"/>
                    <a:pt x="11" y="543"/>
                    <a:pt x="11" y="543"/>
                  </a:cubicBezTo>
                  <a:cubicBezTo>
                    <a:pt x="11" y="542"/>
                    <a:pt x="11" y="542"/>
                    <a:pt x="11" y="542"/>
                  </a:cubicBezTo>
                  <a:cubicBezTo>
                    <a:pt x="12" y="544"/>
                    <a:pt x="12" y="544"/>
                    <a:pt x="12" y="544"/>
                  </a:cubicBezTo>
                  <a:cubicBezTo>
                    <a:pt x="12" y="544"/>
                    <a:pt x="12" y="545"/>
                    <a:pt x="12" y="545"/>
                  </a:cubicBezTo>
                  <a:cubicBezTo>
                    <a:pt x="12" y="546"/>
                    <a:pt x="12" y="546"/>
                    <a:pt x="12" y="546"/>
                  </a:cubicBezTo>
                  <a:cubicBezTo>
                    <a:pt x="12" y="547"/>
                    <a:pt x="12" y="547"/>
                    <a:pt x="12" y="548"/>
                  </a:cubicBezTo>
                  <a:cubicBezTo>
                    <a:pt x="12" y="548"/>
                    <a:pt x="12" y="549"/>
                    <a:pt x="11" y="549"/>
                  </a:cubicBezTo>
                  <a:cubicBezTo>
                    <a:pt x="11" y="550"/>
                    <a:pt x="12" y="550"/>
                    <a:pt x="12" y="551"/>
                  </a:cubicBezTo>
                  <a:cubicBezTo>
                    <a:pt x="12" y="551"/>
                    <a:pt x="11" y="551"/>
                    <a:pt x="11" y="552"/>
                  </a:cubicBezTo>
                  <a:cubicBezTo>
                    <a:pt x="11" y="552"/>
                    <a:pt x="12" y="553"/>
                    <a:pt x="12" y="553"/>
                  </a:cubicBezTo>
                  <a:cubicBezTo>
                    <a:pt x="12" y="554"/>
                    <a:pt x="11" y="554"/>
                    <a:pt x="11" y="555"/>
                  </a:cubicBezTo>
                  <a:cubicBezTo>
                    <a:pt x="11" y="555"/>
                    <a:pt x="12" y="556"/>
                    <a:pt x="12" y="556"/>
                  </a:cubicBezTo>
                  <a:cubicBezTo>
                    <a:pt x="12" y="557"/>
                    <a:pt x="11" y="557"/>
                    <a:pt x="11" y="557"/>
                  </a:cubicBezTo>
                  <a:cubicBezTo>
                    <a:pt x="11" y="558"/>
                    <a:pt x="12" y="558"/>
                    <a:pt x="12" y="559"/>
                  </a:cubicBezTo>
                  <a:cubicBezTo>
                    <a:pt x="12" y="559"/>
                    <a:pt x="11" y="560"/>
                    <a:pt x="11" y="560"/>
                  </a:cubicBezTo>
                  <a:cubicBezTo>
                    <a:pt x="11" y="561"/>
                    <a:pt x="12" y="561"/>
                    <a:pt x="12" y="562"/>
                  </a:cubicBezTo>
                  <a:cubicBezTo>
                    <a:pt x="12" y="562"/>
                    <a:pt x="11" y="563"/>
                    <a:pt x="11" y="563"/>
                  </a:cubicBezTo>
                  <a:cubicBezTo>
                    <a:pt x="11" y="563"/>
                    <a:pt x="12" y="564"/>
                    <a:pt x="12" y="565"/>
                  </a:cubicBezTo>
                  <a:cubicBezTo>
                    <a:pt x="12" y="565"/>
                    <a:pt x="11" y="565"/>
                    <a:pt x="11" y="566"/>
                  </a:cubicBezTo>
                  <a:cubicBezTo>
                    <a:pt x="12" y="567"/>
                    <a:pt x="12" y="567"/>
                    <a:pt x="12" y="567"/>
                  </a:cubicBezTo>
                  <a:cubicBezTo>
                    <a:pt x="12" y="568"/>
                    <a:pt x="11" y="568"/>
                    <a:pt x="11" y="569"/>
                  </a:cubicBezTo>
                  <a:cubicBezTo>
                    <a:pt x="11" y="570"/>
                    <a:pt x="11" y="570"/>
                    <a:pt x="11" y="570"/>
                  </a:cubicBezTo>
                  <a:cubicBezTo>
                    <a:pt x="11" y="571"/>
                    <a:pt x="11" y="571"/>
                    <a:pt x="11" y="571"/>
                  </a:cubicBezTo>
                  <a:cubicBezTo>
                    <a:pt x="12" y="570"/>
                    <a:pt x="12" y="570"/>
                    <a:pt x="12" y="570"/>
                  </a:cubicBezTo>
                  <a:cubicBezTo>
                    <a:pt x="12" y="571"/>
                    <a:pt x="12" y="571"/>
                    <a:pt x="12" y="572"/>
                  </a:cubicBezTo>
                  <a:cubicBezTo>
                    <a:pt x="12" y="572"/>
                    <a:pt x="12" y="572"/>
                    <a:pt x="12" y="573"/>
                  </a:cubicBezTo>
                  <a:cubicBezTo>
                    <a:pt x="12" y="573"/>
                    <a:pt x="12" y="574"/>
                    <a:pt x="12" y="574"/>
                  </a:cubicBezTo>
                  <a:cubicBezTo>
                    <a:pt x="12" y="575"/>
                    <a:pt x="12" y="575"/>
                    <a:pt x="12" y="576"/>
                  </a:cubicBezTo>
                  <a:cubicBezTo>
                    <a:pt x="12" y="576"/>
                    <a:pt x="12" y="577"/>
                    <a:pt x="12" y="577"/>
                  </a:cubicBezTo>
                  <a:cubicBezTo>
                    <a:pt x="11" y="578"/>
                    <a:pt x="11" y="578"/>
                    <a:pt x="11" y="578"/>
                  </a:cubicBezTo>
                  <a:cubicBezTo>
                    <a:pt x="11" y="580"/>
                    <a:pt x="11" y="580"/>
                    <a:pt x="11" y="580"/>
                  </a:cubicBezTo>
                  <a:cubicBezTo>
                    <a:pt x="11" y="581"/>
                    <a:pt x="11" y="581"/>
                    <a:pt x="11" y="581"/>
                  </a:cubicBezTo>
                  <a:cubicBezTo>
                    <a:pt x="12" y="582"/>
                    <a:pt x="12" y="582"/>
                    <a:pt x="12" y="583"/>
                  </a:cubicBezTo>
                  <a:cubicBezTo>
                    <a:pt x="11" y="584"/>
                    <a:pt x="11" y="584"/>
                    <a:pt x="11" y="584"/>
                  </a:cubicBezTo>
                  <a:cubicBezTo>
                    <a:pt x="12" y="586"/>
                    <a:pt x="12" y="586"/>
                    <a:pt x="12" y="586"/>
                  </a:cubicBezTo>
                  <a:cubicBezTo>
                    <a:pt x="12" y="586"/>
                    <a:pt x="11" y="586"/>
                    <a:pt x="11" y="587"/>
                  </a:cubicBezTo>
                  <a:cubicBezTo>
                    <a:pt x="11" y="587"/>
                    <a:pt x="11" y="588"/>
                    <a:pt x="11" y="588"/>
                  </a:cubicBezTo>
                  <a:cubicBezTo>
                    <a:pt x="11" y="590"/>
                    <a:pt x="11" y="590"/>
                    <a:pt x="11" y="590"/>
                  </a:cubicBezTo>
                  <a:cubicBezTo>
                    <a:pt x="12" y="591"/>
                    <a:pt x="12" y="591"/>
                    <a:pt x="12" y="591"/>
                  </a:cubicBezTo>
                  <a:cubicBezTo>
                    <a:pt x="12" y="592"/>
                    <a:pt x="11" y="592"/>
                    <a:pt x="11" y="592"/>
                  </a:cubicBezTo>
                  <a:cubicBezTo>
                    <a:pt x="12" y="594"/>
                    <a:pt x="12" y="594"/>
                    <a:pt x="12" y="594"/>
                  </a:cubicBezTo>
                  <a:cubicBezTo>
                    <a:pt x="12" y="594"/>
                    <a:pt x="11" y="595"/>
                    <a:pt x="11" y="595"/>
                  </a:cubicBezTo>
                  <a:cubicBezTo>
                    <a:pt x="11" y="597"/>
                    <a:pt x="11" y="597"/>
                    <a:pt x="11" y="597"/>
                  </a:cubicBezTo>
                  <a:cubicBezTo>
                    <a:pt x="11" y="598"/>
                    <a:pt x="11" y="598"/>
                    <a:pt x="11" y="598"/>
                  </a:cubicBezTo>
                  <a:cubicBezTo>
                    <a:pt x="11" y="598"/>
                    <a:pt x="12" y="599"/>
                    <a:pt x="12" y="599"/>
                  </a:cubicBezTo>
                  <a:cubicBezTo>
                    <a:pt x="11" y="601"/>
                    <a:pt x="11" y="601"/>
                    <a:pt x="11" y="601"/>
                  </a:cubicBezTo>
                  <a:cubicBezTo>
                    <a:pt x="11" y="601"/>
                    <a:pt x="12" y="602"/>
                    <a:pt x="12" y="602"/>
                  </a:cubicBezTo>
                  <a:cubicBezTo>
                    <a:pt x="12" y="603"/>
                    <a:pt x="11" y="603"/>
                    <a:pt x="11" y="604"/>
                  </a:cubicBezTo>
                  <a:cubicBezTo>
                    <a:pt x="11" y="604"/>
                    <a:pt x="12" y="605"/>
                    <a:pt x="12" y="605"/>
                  </a:cubicBezTo>
                  <a:cubicBezTo>
                    <a:pt x="12" y="605"/>
                    <a:pt x="11" y="606"/>
                    <a:pt x="11" y="606"/>
                  </a:cubicBezTo>
                  <a:cubicBezTo>
                    <a:pt x="11" y="607"/>
                    <a:pt x="10" y="607"/>
                    <a:pt x="10" y="608"/>
                  </a:cubicBezTo>
                  <a:cubicBezTo>
                    <a:pt x="11" y="609"/>
                    <a:pt x="11" y="609"/>
                    <a:pt x="11" y="609"/>
                  </a:cubicBezTo>
                  <a:cubicBezTo>
                    <a:pt x="11" y="609"/>
                    <a:pt x="11" y="610"/>
                    <a:pt x="11" y="611"/>
                  </a:cubicBezTo>
                  <a:cubicBezTo>
                    <a:pt x="11" y="612"/>
                    <a:pt x="11" y="612"/>
                    <a:pt x="11" y="612"/>
                  </a:cubicBezTo>
                  <a:cubicBezTo>
                    <a:pt x="11" y="612"/>
                    <a:pt x="11" y="613"/>
                    <a:pt x="11" y="613"/>
                  </a:cubicBezTo>
                  <a:cubicBezTo>
                    <a:pt x="11" y="614"/>
                    <a:pt x="11" y="614"/>
                    <a:pt x="11" y="615"/>
                  </a:cubicBezTo>
                  <a:cubicBezTo>
                    <a:pt x="11" y="615"/>
                    <a:pt x="11" y="616"/>
                    <a:pt x="11" y="616"/>
                  </a:cubicBezTo>
                  <a:cubicBezTo>
                    <a:pt x="11" y="617"/>
                    <a:pt x="11" y="617"/>
                    <a:pt x="11" y="618"/>
                  </a:cubicBezTo>
                  <a:cubicBezTo>
                    <a:pt x="11" y="618"/>
                    <a:pt x="11" y="619"/>
                    <a:pt x="11" y="619"/>
                  </a:cubicBezTo>
                  <a:cubicBezTo>
                    <a:pt x="11" y="620"/>
                    <a:pt x="11" y="620"/>
                    <a:pt x="11" y="620"/>
                  </a:cubicBezTo>
                  <a:cubicBezTo>
                    <a:pt x="10" y="619"/>
                    <a:pt x="10" y="619"/>
                    <a:pt x="10" y="619"/>
                  </a:cubicBezTo>
                  <a:cubicBezTo>
                    <a:pt x="10" y="620"/>
                    <a:pt x="10" y="620"/>
                    <a:pt x="10" y="620"/>
                  </a:cubicBezTo>
                  <a:cubicBezTo>
                    <a:pt x="10" y="622"/>
                    <a:pt x="10" y="622"/>
                    <a:pt x="10" y="622"/>
                  </a:cubicBezTo>
                  <a:cubicBezTo>
                    <a:pt x="11" y="620"/>
                    <a:pt x="11" y="620"/>
                    <a:pt x="11" y="620"/>
                  </a:cubicBezTo>
                  <a:cubicBezTo>
                    <a:pt x="11" y="621"/>
                    <a:pt x="11" y="621"/>
                    <a:pt x="11" y="622"/>
                  </a:cubicBezTo>
                  <a:cubicBezTo>
                    <a:pt x="11" y="622"/>
                    <a:pt x="11" y="623"/>
                    <a:pt x="11" y="623"/>
                  </a:cubicBezTo>
                  <a:cubicBezTo>
                    <a:pt x="11" y="624"/>
                    <a:pt x="11" y="624"/>
                    <a:pt x="11" y="625"/>
                  </a:cubicBezTo>
                  <a:cubicBezTo>
                    <a:pt x="11" y="625"/>
                    <a:pt x="11" y="625"/>
                    <a:pt x="11" y="626"/>
                  </a:cubicBezTo>
                  <a:cubicBezTo>
                    <a:pt x="11" y="626"/>
                    <a:pt x="11" y="627"/>
                    <a:pt x="11" y="627"/>
                  </a:cubicBezTo>
                  <a:cubicBezTo>
                    <a:pt x="11" y="628"/>
                    <a:pt x="11" y="628"/>
                    <a:pt x="11" y="629"/>
                  </a:cubicBezTo>
                  <a:cubicBezTo>
                    <a:pt x="11" y="629"/>
                    <a:pt x="11" y="630"/>
                    <a:pt x="11" y="630"/>
                  </a:cubicBezTo>
                  <a:cubicBezTo>
                    <a:pt x="11" y="631"/>
                    <a:pt x="10" y="631"/>
                    <a:pt x="11" y="631"/>
                  </a:cubicBezTo>
                  <a:cubicBezTo>
                    <a:pt x="11" y="632"/>
                    <a:pt x="11" y="632"/>
                    <a:pt x="11" y="633"/>
                  </a:cubicBezTo>
                  <a:cubicBezTo>
                    <a:pt x="11" y="633"/>
                    <a:pt x="10" y="634"/>
                    <a:pt x="10" y="634"/>
                  </a:cubicBezTo>
                  <a:cubicBezTo>
                    <a:pt x="10" y="635"/>
                    <a:pt x="11" y="635"/>
                    <a:pt x="11" y="636"/>
                  </a:cubicBezTo>
                  <a:cubicBezTo>
                    <a:pt x="11" y="636"/>
                    <a:pt x="10" y="637"/>
                    <a:pt x="10" y="637"/>
                  </a:cubicBezTo>
                  <a:cubicBezTo>
                    <a:pt x="11" y="639"/>
                    <a:pt x="11" y="639"/>
                    <a:pt x="11" y="639"/>
                  </a:cubicBezTo>
                  <a:cubicBezTo>
                    <a:pt x="11" y="640"/>
                    <a:pt x="11" y="640"/>
                    <a:pt x="11" y="640"/>
                  </a:cubicBezTo>
                  <a:cubicBezTo>
                    <a:pt x="11" y="640"/>
                    <a:pt x="11" y="641"/>
                    <a:pt x="11" y="641"/>
                  </a:cubicBezTo>
                  <a:cubicBezTo>
                    <a:pt x="11" y="642"/>
                    <a:pt x="11" y="642"/>
                    <a:pt x="11" y="643"/>
                  </a:cubicBezTo>
                  <a:cubicBezTo>
                    <a:pt x="11" y="643"/>
                    <a:pt x="11" y="644"/>
                    <a:pt x="11" y="644"/>
                  </a:cubicBezTo>
                  <a:cubicBezTo>
                    <a:pt x="11" y="645"/>
                    <a:pt x="11" y="645"/>
                    <a:pt x="11" y="646"/>
                  </a:cubicBezTo>
                  <a:cubicBezTo>
                    <a:pt x="11" y="646"/>
                    <a:pt x="11" y="646"/>
                    <a:pt x="11" y="647"/>
                  </a:cubicBezTo>
                  <a:cubicBezTo>
                    <a:pt x="11" y="647"/>
                    <a:pt x="11" y="648"/>
                    <a:pt x="11" y="648"/>
                  </a:cubicBezTo>
                  <a:cubicBezTo>
                    <a:pt x="11" y="649"/>
                    <a:pt x="11" y="649"/>
                    <a:pt x="11" y="650"/>
                  </a:cubicBezTo>
                  <a:cubicBezTo>
                    <a:pt x="11" y="650"/>
                    <a:pt x="11" y="651"/>
                    <a:pt x="11" y="651"/>
                  </a:cubicBezTo>
                  <a:cubicBezTo>
                    <a:pt x="11" y="652"/>
                    <a:pt x="11" y="652"/>
                    <a:pt x="11" y="652"/>
                  </a:cubicBezTo>
                  <a:cubicBezTo>
                    <a:pt x="10" y="651"/>
                    <a:pt x="10" y="651"/>
                    <a:pt x="10" y="651"/>
                  </a:cubicBezTo>
                  <a:cubicBezTo>
                    <a:pt x="10" y="652"/>
                    <a:pt x="10" y="652"/>
                    <a:pt x="10" y="652"/>
                  </a:cubicBezTo>
                  <a:cubicBezTo>
                    <a:pt x="9" y="651"/>
                    <a:pt x="9" y="651"/>
                    <a:pt x="9" y="651"/>
                  </a:cubicBezTo>
                  <a:cubicBezTo>
                    <a:pt x="8" y="652"/>
                    <a:pt x="8" y="652"/>
                    <a:pt x="8" y="652"/>
                  </a:cubicBezTo>
                  <a:cubicBezTo>
                    <a:pt x="8" y="651"/>
                    <a:pt x="8" y="651"/>
                    <a:pt x="8" y="651"/>
                  </a:cubicBezTo>
                  <a:cubicBezTo>
                    <a:pt x="7" y="652"/>
                    <a:pt x="7" y="652"/>
                    <a:pt x="7" y="652"/>
                  </a:cubicBezTo>
                  <a:cubicBezTo>
                    <a:pt x="8" y="654"/>
                    <a:pt x="8" y="654"/>
                    <a:pt x="8" y="654"/>
                  </a:cubicBezTo>
                  <a:cubicBezTo>
                    <a:pt x="8" y="652"/>
                    <a:pt x="8" y="652"/>
                    <a:pt x="8" y="652"/>
                  </a:cubicBezTo>
                  <a:cubicBezTo>
                    <a:pt x="9" y="654"/>
                    <a:pt x="9" y="654"/>
                    <a:pt x="9" y="654"/>
                  </a:cubicBezTo>
                  <a:cubicBezTo>
                    <a:pt x="10" y="652"/>
                    <a:pt x="10" y="652"/>
                    <a:pt x="10" y="652"/>
                  </a:cubicBezTo>
                  <a:cubicBezTo>
                    <a:pt x="10" y="654"/>
                    <a:pt x="10" y="654"/>
                    <a:pt x="10" y="654"/>
                  </a:cubicBezTo>
                  <a:cubicBezTo>
                    <a:pt x="11" y="652"/>
                    <a:pt x="11" y="652"/>
                    <a:pt x="11" y="652"/>
                  </a:cubicBezTo>
                  <a:cubicBezTo>
                    <a:pt x="11" y="653"/>
                    <a:pt x="11" y="653"/>
                    <a:pt x="11" y="654"/>
                  </a:cubicBezTo>
                  <a:cubicBezTo>
                    <a:pt x="11" y="655"/>
                    <a:pt x="11" y="655"/>
                    <a:pt x="11" y="655"/>
                  </a:cubicBezTo>
                  <a:cubicBezTo>
                    <a:pt x="11" y="656"/>
                    <a:pt x="11" y="656"/>
                    <a:pt x="11" y="657"/>
                  </a:cubicBezTo>
                  <a:cubicBezTo>
                    <a:pt x="12" y="658"/>
                    <a:pt x="12" y="658"/>
                    <a:pt x="12" y="658"/>
                  </a:cubicBezTo>
                  <a:cubicBezTo>
                    <a:pt x="11" y="659"/>
                    <a:pt x="11" y="659"/>
                    <a:pt x="11" y="659"/>
                  </a:cubicBezTo>
                  <a:cubicBezTo>
                    <a:pt x="11" y="661"/>
                    <a:pt x="11" y="661"/>
                    <a:pt x="11" y="661"/>
                  </a:cubicBezTo>
                  <a:cubicBezTo>
                    <a:pt x="11" y="662"/>
                    <a:pt x="11" y="662"/>
                    <a:pt x="11" y="662"/>
                  </a:cubicBezTo>
                  <a:cubicBezTo>
                    <a:pt x="12" y="664"/>
                    <a:pt x="12" y="664"/>
                    <a:pt x="12" y="664"/>
                  </a:cubicBezTo>
                  <a:cubicBezTo>
                    <a:pt x="12" y="664"/>
                    <a:pt x="11" y="665"/>
                    <a:pt x="11" y="665"/>
                  </a:cubicBezTo>
                  <a:cubicBezTo>
                    <a:pt x="11" y="666"/>
                    <a:pt x="12" y="666"/>
                    <a:pt x="11" y="667"/>
                  </a:cubicBezTo>
                  <a:cubicBezTo>
                    <a:pt x="11" y="667"/>
                    <a:pt x="11" y="667"/>
                    <a:pt x="11" y="668"/>
                  </a:cubicBezTo>
                  <a:cubicBezTo>
                    <a:pt x="11" y="668"/>
                    <a:pt x="11" y="669"/>
                    <a:pt x="11" y="669"/>
                  </a:cubicBezTo>
                  <a:cubicBezTo>
                    <a:pt x="11" y="670"/>
                    <a:pt x="11" y="670"/>
                    <a:pt x="11" y="671"/>
                  </a:cubicBezTo>
                  <a:cubicBezTo>
                    <a:pt x="11" y="671"/>
                    <a:pt x="11" y="672"/>
                    <a:pt x="11" y="672"/>
                  </a:cubicBezTo>
                  <a:cubicBezTo>
                    <a:pt x="11" y="673"/>
                    <a:pt x="11" y="673"/>
                    <a:pt x="11" y="673"/>
                  </a:cubicBezTo>
                  <a:cubicBezTo>
                    <a:pt x="11" y="674"/>
                    <a:pt x="11" y="674"/>
                    <a:pt x="11" y="675"/>
                  </a:cubicBezTo>
                  <a:cubicBezTo>
                    <a:pt x="11" y="675"/>
                    <a:pt x="11" y="676"/>
                    <a:pt x="11" y="676"/>
                  </a:cubicBezTo>
                  <a:cubicBezTo>
                    <a:pt x="11" y="677"/>
                    <a:pt x="11" y="677"/>
                    <a:pt x="11" y="678"/>
                  </a:cubicBezTo>
                  <a:cubicBezTo>
                    <a:pt x="11" y="678"/>
                    <a:pt x="11" y="679"/>
                    <a:pt x="11" y="679"/>
                  </a:cubicBezTo>
                  <a:cubicBezTo>
                    <a:pt x="11" y="679"/>
                    <a:pt x="11" y="680"/>
                    <a:pt x="11" y="680"/>
                  </a:cubicBezTo>
                  <a:cubicBezTo>
                    <a:pt x="11" y="681"/>
                    <a:pt x="11" y="681"/>
                    <a:pt x="11" y="682"/>
                  </a:cubicBezTo>
                  <a:cubicBezTo>
                    <a:pt x="11" y="683"/>
                    <a:pt x="11" y="683"/>
                    <a:pt x="11" y="683"/>
                  </a:cubicBezTo>
                  <a:cubicBezTo>
                    <a:pt x="12" y="685"/>
                    <a:pt x="12" y="685"/>
                    <a:pt x="12" y="685"/>
                  </a:cubicBezTo>
                  <a:cubicBezTo>
                    <a:pt x="11" y="686"/>
                    <a:pt x="11" y="686"/>
                    <a:pt x="11" y="686"/>
                  </a:cubicBezTo>
                  <a:cubicBezTo>
                    <a:pt x="11" y="687"/>
                    <a:pt x="11" y="687"/>
                    <a:pt x="11" y="687"/>
                  </a:cubicBezTo>
                  <a:cubicBezTo>
                    <a:pt x="11" y="688"/>
                    <a:pt x="11" y="688"/>
                    <a:pt x="11" y="689"/>
                  </a:cubicBezTo>
                  <a:cubicBezTo>
                    <a:pt x="11" y="690"/>
                    <a:pt x="11" y="690"/>
                    <a:pt x="11" y="690"/>
                  </a:cubicBezTo>
                  <a:cubicBezTo>
                    <a:pt x="11" y="691"/>
                    <a:pt x="11" y="691"/>
                    <a:pt x="11" y="692"/>
                  </a:cubicBezTo>
                  <a:cubicBezTo>
                    <a:pt x="12" y="693"/>
                    <a:pt x="12" y="693"/>
                    <a:pt x="12" y="693"/>
                  </a:cubicBezTo>
                  <a:cubicBezTo>
                    <a:pt x="11" y="694"/>
                    <a:pt x="11" y="694"/>
                    <a:pt x="11" y="694"/>
                  </a:cubicBezTo>
                  <a:cubicBezTo>
                    <a:pt x="10" y="696"/>
                    <a:pt x="10" y="696"/>
                    <a:pt x="10" y="696"/>
                  </a:cubicBezTo>
                  <a:cubicBezTo>
                    <a:pt x="11" y="697"/>
                    <a:pt x="11" y="697"/>
                    <a:pt x="11" y="697"/>
                  </a:cubicBezTo>
                  <a:cubicBezTo>
                    <a:pt x="11" y="698"/>
                    <a:pt x="11" y="698"/>
                    <a:pt x="11" y="699"/>
                  </a:cubicBezTo>
                  <a:cubicBezTo>
                    <a:pt x="11" y="700"/>
                    <a:pt x="11" y="700"/>
                    <a:pt x="11" y="700"/>
                  </a:cubicBezTo>
                  <a:cubicBezTo>
                    <a:pt x="11" y="700"/>
                    <a:pt x="11" y="701"/>
                    <a:pt x="11" y="701"/>
                  </a:cubicBezTo>
                  <a:cubicBezTo>
                    <a:pt x="11" y="702"/>
                    <a:pt x="11" y="702"/>
                    <a:pt x="11" y="703"/>
                  </a:cubicBezTo>
                  <a:cubicBezTo>
                    <a:pt x="11" y="703"/>
                    <a:pt x="11" y="704"/>
                    <a:pt x="11" y="704"/>
                  </a:cubicBezTo>
                  <a:cubicBezTo>
                    <a:pt x="11" y="705"/>
                    <a:pt x="11" y="705"/>
                    <a:pt x="11" y="706"/>
                  </a:cubicBezTo>
                  <a:cubicBezTo>
                    <a:pt x="11" y="706"/>
                    <a:pt x="11" y="707"/>
                    <a:pt x="11" y="707"/>
                  </a:cubicBezTo>
                  <a:cubicBezTo>
                    <a:pt x="11" y="708"/>
                    <a:pt x="11" y="708"/>
                    <a:pt x="11" y="708"/>
                  </a:cubicBezTo>
                  <a:cubicBezTo>
                    <a:pt x="10" y="707"/>
                    <a:pt x="10" y="707"/>
                    <a:pt x="10" y="707"/>
                  </a:cubicBezTo>
                  <a:cubicBezTo>
                    <a:pt x="10" y="708"/>
                    <a:pt x="10" y="708"/>
                    <a:pt x="10" y="708"/>
                  </a:cubicBezTo>
                  <a:cubicBezTo>
                    <a:pt x="10" y="710"/>
                    <a:pt x="10" y="710"/>
                    <a:pt x="10" y="710"/>
                  </a:cubicBezTo>
                  <a:cubicBezTo>
                    <a:pt x="11" y="708"/>
                    <a:pt x="11" y="708"/>
                    <a:pt x="11" y="708"/>
                  </a:cubicBezTo>
                  <a:cubicBezTo>
                    <a:pt x="11" y="710"/>
                    <a:pt x="11" y="710"/>
                    <a:pt x="11" y="710"/>
                  </a:cubicBezTo>
                  <a:cubicBezTo>
                    <a:pt x="11" y="710"/>
                    <a:pt x="12" y="711"/>
                    <a:pt x="12" y="711"/>
                  </a:cubicBezTo>
                  <a:cubicBezTo>
                    <a:pt x="11" y="713"/>
                    <a:pt x="11" y="713"/>
                    <a:pt x="11" y="713"/>
                  </a:cubicBezTo>
                  <a:cubicBezTo>
                    <a:pt x="12" y="714"/>
                    <a:pt x="12" y="714"/>
                    <a:pt x="12" y="714"/>
                  </a:cubicBezTo>
                  <a:cubicBezTo>
                    <a:pt x="12" y="715"/>
                    <a:pt x="11" y="715"/>
                    <a:pt x="11" y="715"/>
                  </a:cubicBezTo>
                  <a:cubicBezTo>
                    <a:pt x="11" y="717"/>
                    <a:pt x="11" y="717"/>
                    <a:pt x="11" y="717"/>
                  </a:cubicBezTo>
                  <a:cubicBezTo>
                    <a:pt x="11" y="718"/>
                    <a:pt x="11" y="718"/>
                    <a:pt x="11" y="718"/>
                  </a:cubicBezTo>
                  <a:cubicBezTo>
                    <a:pt x="12" y="720"/>
                    <a:pt x="12" y="720"/>
                    <a:pt x="12" y="720"/>
                  </a:cubicBezTo>
                  <a:cubicBezTo>
                    <a:pt x="12" y="720"/>
                    <a:pt x="11" y="721"/>
                    <a:pt x="11" y="721"/>
                  </a:cubicBezTo>
                  <a:cubicBezTo>
                    <a:pt x="11" y="721"/>
                    <a:pt x="12" y="722"/>
                    <a:pt x="12" y="722"/>
                  </a:cubicBezTo>
                  <a:cubicBezTo>
                    <a:pt x="12" y="723"/>
                    <a:pt x="11" y="723"/>
                    <a:pt x="11" y="724"/>
                  </a:cubicBezTo>
                  <a:cubicBezTo>
                    <a:pt x="11" y="724"/>
                    <a:pt x="12" y="725"/>
                    <a:pt x="11" y="725"/>
                  </a:cubicBezTo>
                  <a:cubicBezTo>
                    <a:pt x="11" y="726"/>
                    <a:pt x="11" y="726"/>
                    <a:pt x="11" y="727"/>
                  </a:cubicBezTo>
                  <a:cubicBezTo>
                    <a:pt x="11" y="727"/>
                    <a:pt x="11" y="728"/>
                    <a:pt x="11" y="728"/>
                  </a:cubicBezTo>
                  <a:cubicBezTo>
                    <a:pt x="11" y="729"/>
                    <a:pt x="11" y="729"/>
                    <a:pt x="11" y="729"/>
                  </a:cubicBezTo>
                  <a:cubicBezTo>
                    <a:pt x="11" y="730"/>
                    <a:pt x="11" y="730"/>
                    <a:pt x="11" y="731"/>
                  </a:cubicBezTo>
                  <a:cubicBezTo>
                    <a:pt x="11" y="731"/>
                    <a:pt x="11" y="732"/>
                    <a:pt x="11" y="732"/>
                  </a:cubicBezTo>
                  <a:cubicBezTo>
                    <a:pt x="11" y="733"/>
                    <a:pt x="11" y="733"/>
                    <a:pt x="11" y="734"/>
                  </a:cubicBezTo>
                  <a:cubicBezTo>
                    <a:pt x="11" y="734"/>
                    <a:pt x="11" y="734"/>
                    <a:pt x="11" y="735"/>
                  </a:cubicBezTo>
                  <a:cubicBezTo>
                    <a:pt x="11" y="735"/>
                    <a:pt x="11" y="736"/>
                    <a:pt x="11" y="736"/>
                  </a:cubicBezTo>
                  <a:cubicBezTo>
                    <a:pt x="11" y="737"/>
                    <a:pt x="11" y="737"/>
                    <a:pt x="11" y="738"/>
                  </a:cubicBezTo>
                  <a:cubicBezTo>
                    <a:pt x="11" y="739"/>
                    <a:pt x="11" y="739"/>
                    <a:pt x="11" y="739"/>
                  </a:cubicBezTo>
                  <a:cubicBezTo>
                    <a:pt x="12" y="741"/>
                    <a:pt x="12" y="741"/>
                    <a:pt x="12" y="741"/>
                  </a:cubicBezTo>
                  <a:cubicBezTo>
                    <a:pt x="11" y="742"/>
                    <a:pt x="11" y="742"/>
                    <a:pt x="11" y="742"/>
                  </a:cubicBezTo>
                  <a:cubicBezTo>
                    <a:pt x="11" y="742"/>
                    <a:pt x="11" y="743"/>
                    <a:pt x="11" y="743"/>
                  </a:cubicBezTo>
                  <a:cubicBezTo>
                    <a:pt x="11" y="745"/>
                    <a:pt x="11" y="745"/>
                    <a:pt x="11" y="745"/>
                  </a:cubicBezTo>
                  <a:cubicBezTo>
                    <a:pt x="11" y="745"/>
                    <a:pt x="11" y="746"/>
                    <a:pt x="11" y="746"/>
                  </a:cubicBezTo>
                  <a:cubicBezTo>
                    <a:pt x="11" y="748"/>
                    <a:pt x="11" y="748"/>
                    <a:pt x="11" y="748"/>
                  </a:cubicBezTo>
                  <a:cubicBezTo>
                    <a:pt x="12" y="749"/>
                    <a:pt x="12" y="749"/>
                    <a:pt x="12" y="749"/>
                  </a:cubicBezTo>
                  <a:cubicBezTo>
                    <a:pt x="12" y="749"/>
                    <a:pt x="11" y="750"/>
                    <a:pt x="11" y="750"/>
                  </a:cubicBezTo>
                  <a:cubicBezTo>
                    <a:pt x="11" y="751"/>
                    <a:pt x="12" y="751"/>
                    <a:pt x="12" y="752"/>
                  </a:cubicBezTo>
                  <a:cubicBezTo>
                    <a:pt x="12" y="752"/>
                    <a:pt x="11" y="753"/>
                    <a:pt x="11" y="753"/>
                  </a:cubicBezTo>
                  <a:cubicBezTo>
                    <a:pt x="11" y="754"/>
                    <a:pt x="12" y="754"/>
                    <a:pt x="11" y="755"/>
                  </a:cubicBezTo>
                  <a:cubicBezTo>
                    <a:pt x="11" y="755"/>
                    <a:pt x="11" y="756"/>
                    <a:pt x="11" y="756"/>
                  </a:cubicBezTo>
                  <a:cubicBezTo>
                    <a:pt x="11" y="756"/>
                    <a:pt x="11" y="757"/>
                    <a:pt x="11" y="757"/>
                  </a:cubicBezTo>
                  <a:cubicBezTo>
                    <a:pt x="11" y="758"/>
                    <a:pt x="11" y="758"/>
                    <a:pt x="11" y="759"/>
                  </a:cubicBezTo>
                  <a:cubicBezTo>
                    <a:pt x="11" y="759"/>
                    <a:pt x="11" y="760"/>
                    <a:pt x="11" y="760"/>
                  </a:cubicBezTo>
                  <a:cubicBezTo>
                    <a:pt x="11" y="761"/>
                    <a:pt x="11" y="761"/>
                    <a:pt x="11" y="762"/>
                  </a:cubicBezTo>
                  <a:cubicBezTo>
                    <a:pt x="11" y="762"/>
                    <a:pt x="11" y="763"/>
                    <a:pt x="11" y="763"/>
                  </a:cubicBezTo>
                  <a:cubicBezTo>
                    <a:pt x="11" y="763"/>
                    <a:pt x="11" y="764"/>
                    <a:pt x="11" y="764"/>
                  </a:cubicBezTo>
                  <a:cubicBezTo>
                    <a:pt x="11" y="766"/>
                    <a:pt x="11" y="766"/>
                    <a:pt x="11" y="766"/>
                  </a:cubicBezTo>
                  <a:cubicBezTo>
                    <a:pt x="12" y="767"/>
                    <a:pt x="12" y="767"/>
                    <a:pt x="12" y="767"/>
                  </a:cubicBezTo>
                  <a:cubicBezTo>
                    <a:pt x="12" y="768"/>
                    <a:pt x="11" y="768"/>
                    <a:pt x="11" y="769"/>
                  </a:cubicBezTo>
                  <a:cubicBezTo>
                    <a:pt x="11" y="769"/>
                    <a:pt x="12" y="770"/>
                    <a:pt x="12" y="770"/>
                  </a:cubicBezTo>
                  <a:cubicBezTo>
                    <a:pt x="12" y="771"/>
                    <a:pt x="11" y="771"/>
                    <a:pt x="11" y="771"/>
                  </a:cubicBezTo>
                  <a:cubicBezTo>
                    <a:pt x="11" y="772"/>
                    <a:pt x="11" y="772"/>
                    <a:pt x="11" y="773"/>
                  </a:cubicBezTo>
                  <a:cubicBezTo>
                    <a:pt x="11" y="773"/>
                    <a:pt x="11" y="774"/>
                    <a:pt x="11" y="774"/>
                  </a:cubicBezTo>
                  <a:cubicBezTo>
                    <a:pt x="11" y="775"/>
                    <a:pt x="11" y="775"/>
                    <a:pt x="11" y="775"/>
                  </a:cubicBezTo>
                  <a:cubicBezTo>
                    <a:pt x="11" y="776"/>
                    <a:pt x="11" y="777"/>
                    <a:pt x="11" y="777"/>
                  </a:cubicBezTo>
                  <a:cubicBezTo>
                    <a:pt x="12" y="778"/>
                    <a:pt x="12" y="778"/>
                    <a:pt x="12" y="778"/>
                  </a:cubicBezTo>
                  <a:cubicBezTo>
                    <a:pt x="11" y="780"/>
                    <a:pt x="11" y="780"/>
                    <a:pt x="11" y="780"/>
                  </a:cubicBezTo>
                  <a:cubicBezTo>
                    <a:pt x="10" y="781"/>
                    <a:pt x="10" y="781"/>
                    <a:pt x="10" y="781"/>
                  </a:cubicBezTo>
                  <a:cubicBezTo>
                    <a:pt x="10" y="781"/>
                    <a:pt x="10" y="782"/>
                    <a:pt x="10" y="782"/>
                  </a:cubicBezTo>
                  <a:cubicBezTo>
                    <a:pt x="10" y="784"/>
                    <a:pt x="10" y="784"/>
                    <a:pt x="10" y="784"/>
                  </a:cubicBezTo>
                  <a:cubicBezTo>
                    <a:pt x="11" y="782"/>
                    <a:pt x="11" y="782"/>
                    <a:pt x="11" y="782"/>
                  </a:cubicBezTo>
                  <a:cubicBezTo>
                    <a:pt x="11" y="783"/>
                    <a:pt x="12" y="784"/>
                    <a:pt x="11" y="784"/>
                  </a:cubicBezTo>
                  <a:cubicBezTo>
                    <a:pt x="11" y="784"/>
                    <a:pt x="11" y="785"/>
                    <a:pt x="11" y="785"/>
                  </a:cubicBezTo>
                  <a:cubicBezTo>
                    <a:pt x="11" y="786"/>
                    <a:pt x="11" y="786"/>
                    <a:pt x="11" y="787"/>
                  </a:cubicBezTo>
                  <a:cubicBezTo>
                    <a:pt x="11" y="787"/>
                    <a:pt x="11" y="788"/>
                    <a:pt x="11" y="788"/>
                  </a:cubicBezTo>
                  <a:cubicBezTo>
                    <a:pt x="11" y="789"/>
                    <a:pt x="11" y="789"/>
                    <a:pt x="11" y="790"/>
                  </a:cubicBezTo>
                  <a:cubicBezTo>
                    <a:pt x="11" y="790"/>
                    <a:pt x="11" y="790"/>
                    <a:pt x="11" y="791"/>
                  </a:cubicBezTo>
                  <a:cubicBezTo>
                    <a:pt x="11" y="791"/>
                    <a:pt x="11" y="792"/>
                    <a:pt x="11" y="792"/>
                  </a:cubicBezTo>
                  <a:cubicBezTo>
                    <a:pt x="11" y="793"/>
                    <a:pt x="11" y="793"/>
                    <a:pt x="11" y="794"/>
                  </a:cubicBezTo>
                  <a:cubicBezTo>
                    <a:pt x="11" y="794"/>
                    <a:pt x="11" y="795"/>
                    <a:pt x="11" y="795"/>
                  </a:cubicBezTo>
                  <a:cubicBezTo>
                    <a:pt x="11" y="796"/>
                    <a:pt x="11" y="796"/>
                    <a:pt x="11" y="796"/>
                  </a:cubicBezTo>
                  <a:cubicBezTo>
                    <a:pt x="11" y="797"/>
                    <a:pt x="11" y="797"/>
                    <a:pt x="11" y="798"/>
                  </a:cubicBezTo>
                  <a:cubicBezTo>
                    <a:pt x="11" y="798"/>
                    <a:pt x="11" y="799"/>
                    <a:pt x="11" y="799"/>
                  </a:cubicBezTo>
                  <a:cubicBezTo>
                    <a:pt x="11" y="800"/>
                    <a:pt x="11" y="800"/>
                    <a:pt x="11" y="801"/>
                  </a:cubicBezTo>
                  <a:cubicBezTo>
                    <a:pt x="11" y="801"/>
                    <a:pt x="11" y="802"/>
                    <a:pt x="11" y="802"/>
                  </a:cubicBezTo>
                  <a:cubicBezTo>
                    <a:pt x="11" y="802"/>
                    <a:pt x="11" y="803"/>
                    <a:pt x="11" y="803"/>
                  </a:cubicBezTo>
                  <a:cubicBezTo>
                    <a:pt x="11" y="804"/>
                    <a:pt x="11" y="804"/>
                    <a:pt x="11" y="805"/>
                  </a:cubicBezTo>
                  <a:cubicBezTo>
                    <a:pt x="11" y="805"/>
                    <a:pt x="11" y="806"/>
                    <a:pt x="11" y="806"/>
                  </a:cubicBezTo>
                  <a:cubicBezTo>
                    <a:pt x="11" y="807"/>
                    <a:pt x="11" y="807"/>
                    <a:pt x="11" y="808"/>
                  </a:cubicBezTo>
                  <a:cubicBezTo>
                    <a:pt x="11" y="808"/>
                    <a:pt x="11" y="809"/>
                    <a:pt x="11" y="809"/>
                  </a:cubicBezTo>
                  <a:cubicBezTo>
                    <a:pt x="10" y="810"/>
                    <a:pt x="10" y="810"/>
                    <a:pt x="10" y="810"/>
                  </a:cubicBezTo>
                  <a:cubicBezTo>
                    <a:pt x="10" y="809"/>
                    <a:pt x="10" y="809"/>
                    <a:pt x="10" y="809"/>
                  </a:cubicBezTo>
                  <a:cubicBezTo>
                    <a:pt x="9" y="810"/>
                    <a:pt x="9" y="810"/>
                    <a:pt x="9" y="810"/>
                  </a:cubicBezTo>
                  <a:cubicBezTo>
                    <a:pt x="10" y="812"/>
                    <a:pt x="10" y="812"/>
                    <a:pt x="10" y="812"/>
                  </a:cubicBezTo>
                  <a:cubicBezTo>
                    <a:pt x="10" y="810"/>
                    <a:pt x="10" y="810"/>
                    <a:pt x="10" y="810"/>
                  </a:cubicBezTo>
                  <a:cubicBezTo>
                    <a:pt x="11" y="812"/>
                    <a:pt x="11" y="812"/>
                    <a:pt x="11" y="812"/>
                  </a:cubicBezTo>
                  <a:cubicBezTo>
                    <a:pt x="11" y="812"/>
                    <a:pt x="11" y="813"/>
                    <a:pt x="11" y="813"/>
                  </a:cubicBezTo>
                  <a:cubicBezTo>
                    <a:pt x="11" y="815"/>
                    <a:pt x="11" y="815"/>
                    <a:pt x="11" y="815"/>
                  </a:cubicBezTo>
                  <a:cubicBezTo>
                    <a:pt x="11" y="816"/>
                    <a:pt x="11" y="816"/>
                    <a:pt x="11" y="816"/>
                  </a:cubicBezTo>
                  <a:cubicBezTo>
                    <a:pt x="11" y="817"/>
                    <a:pt x="11" y="817"/>
                    <a:pt x="11" y="817"/>
                  </a:cubicBezTo>
                  <a:cubicBezTo>
                    <a:pt x="10" y="819"/>
                    <a:pt x="10" y="819"/>
                    <a:pt x="10" y="819"/>
                  </a:cubicBezTo>
                  <a:cubicBezTo>
                    <a:pt x="11" y="820"/>
                    <a:pt x="11" y="820"/>
                    <a:pt x="11" y="820"/>
                  </a:cubicBezTo>
                  <a:cubicBezTo>
                    <a:pt x="11" y="822"/>
                    <a:pt x="11" y="822"/>
                    <a:pt x="11" y="822"/>
                  </a:cubicBezTo>
                  <a:cubicBezTo>
                    <a:pt x="11" y="822"/>
                    <a:pt x="11" y="823"/>
                    <a:pt x="11" y="823"/>
                  </a:cubicBezTo>
                  <a:cubicBezTo>
                    <a:pt x="11" y="823"/>
                    <a:pt x="11" y="824"/>
                    <a:pt x="11" y="824"/>
                  </a:cubicBezTo>
                  <a:cubicBezTo>
                    <a:pt x="11" y="825"/>
                    <a:pt x="11" y="825"/>
                    <a:pt x="11" y="826"/>
                  </a:cubicBezTo>
                  <a:cubicBezTo>
                    <a:pt x="11" y="826"/>
                    <a:pt x="11" y="827"/>
                    <a:pt x="11" y="827"/>
                  </a:cubicBezTo>
                  <a:cubicBezTo>
                    <a:pt x="11" y="828"/>
                    <a:pt x="11" y="828"/>
                    <a:pt x="11" y="829"/>
                  </a:cubicBezTo>
                  <a:cubicBezTo>
                    <a:pt x="11" y="830"/>
                    <a:pt x="11" y="830"/>
                    <a:pt x="11" y="830"/>
                  </a:cubicBezTo>
                  <a:cubicBezTo>
                    <a:pt x="11" y="830"/>
                    <a:pt x="12" y="831"/>
                    <a:pt x="12" y="832"/>
                  </a:cubicBezTo>
                  <a:cubicBezTo>
                    <a:pt x="11" y="833"/>
                    <a:pt x="11" y="833"/>
                    <a:pt x="11" y="833"/>
                  </a:cubicBezTo>
                  <a:cubicBezTo>
                    <a:pt x="11" y="833"/>
                    <a:pt x="12" y="834"/>
                    <a:pt x="12" y="834"/>
                  </a:cubicBezTo>
                  <a:cubicBezTo>
                    <a:pt x="11" y="836"/>
                    <a:pt x="11" y="836"/>
                    <a:pt x="11" y="836"/>
                  </a:cubicBezTo>
                  <a:cubicBezTo>
                    <a:pt x="11" y="834"/>
                    <a:pt x="11" y="834"/>
                    <a:pt x="11" y="834"/>
                  </a:cubicBezTo>
                  <a:cubicBezTo>
                    <a:pt x="10" y="835"/>
                    <a:pt x="10" y="835"/>
                    <a:pt x="10" y="835"/>
                  </a:cubicBezTo>
                  <a:cubicBezTo>
                    <a:pt x="9" y="834"/>
                    <a:pt x="9" y="834"/>
                    <a:pt x="9" y="834"/>
                  </a:cubicBezTo>
                  <a:cubicBezTo>
                    <a:pt x="9" y="835"/>
                    <a:pt x="9" y="835"/>
                    <a:pt x="9" y="835"/>
                  </a:cubicBezTo>
                  <a:cubicBezTo>
                    <a:pt x="8" y="834"/>
                    <a:pt x="8" y="834"/>
                    <a:pt x="8" y="834"/>
                  </a:cubicBezTo>
                  <a:cubicBezTo>
                    <a:pt x="8" y="833"/>
                    <a:pt x="8" y="833"/>
                    <a:pt x="8" y="832"/>
                  </a:cubicBezTo>
                  <a:cubicBezTo>
                    <a:pt x="8" y="833"/>
                    <a:pt x="7" y="833"/>
                    <a:pt x="7" y="834"/>
                  </a:cubicBezTo>
                  <a:cubicBezTo>
                    <a:pt x="7" y="834"/>
                    <a:pt x="8" y="835"/>
                    <a:pt x="8" y="835"/>
                  </a:cubicBezTo>
                  <a:cubicBezTo>
                    <a:pt x="8" y="836"/>
                    <a:pt x="7" y="836"/>
                    <a:pt x="7" y="837"/>
                  </a:cubicBezTo>
                  <a:cubicBezTo>
                    <a:pt x="8" y="838"/>
                    <a:pt x="8" y="838"/>
                    <a:pt x="8" y="838"/>
                  </a:cubicBezTo>
                  <a:cubicBezTo>
                    <a:pt x="8" y="839"/>
                    <a:pt x="8" y="839"/>
                    <a:pt x="8" y="839"/>
                  </a:cubicBezTo>
                  <a:cubicBezTo>
                    <a:pt x="9" y="841"/>
                    <a:pt x="9" y="841"/>
                    <a:pt x="9" y="841"/>
                  </a:cubicBezTo>
                  <a:cubicBezTo>
                    <a:pt x="9" y="840"/>
                    <a:pt x="9" y="840"/>
                    <a:pt x="9" y="840"/>
                  </a:cubicBezTo>
                  <a:cubicBezTo>
                    <a:pt x="10" y="841"/>
                    <a:pt x="10" y="842"/>
                    <a:pt x="10" y="843"/>
                  </a:cubicBezTo>
                  <a:cubicBezTo>
                    <a:pt x="10" y="843"/>
                    <a:pt x="10" y="843"/>
                    <a:pt x="10" y="844"/>
                  </a:cubicBezTo>
                  <a:cubicBezTo>
                    <a:pt x="9" y="845"/>
                    <a:pt x="9" y="845"/>
                    <a:pt x="9" y="845"/>
                  </a:cubicBezTo>
                  <a:cubicBezTo>
                    <a:pt x="9" y="844"/>
                    <a:pt x="9" y="844"/>
                    <a:pt x="9" y="844"/>
                  </a:cubicBezTo>
                  <a:cubicBezTo>
                    <a:pt x="9" y="843"/>
                    <a:pt x="8" y="843"/>
                    <a:pt x="8" y="842"/>
                  </a:cubicBezTo>
                  <a:cubicBezTo>
                    <a:pt x="8" y="842"/>
                    <a:pt x="8" y="841"/>
                    <a:pt x="8" y="841"/>
                  </a:cubicBezTo>
                  <a:cubicBezTo>
                    <a:pt x="7" y="839"/>
                    <a:pt x="7" y="839"/>
                    <a:pt x="7" y="839"/>
                  </a:cubicBezTo>
                  <a:cubicBezTo>
                    <a:pt x="7" y="841"/>
                    <a:pt x="7" y="841"/>
                    <a:pt x="7" y="841"/>
                  </a:cubicBezTo>
                  <a:cubicBezTo>
                    <a:pt x="6" y="839"/>
                    <a:pt x="6" y="839"/>
                    <a:pt x="6" y="839"/>
                  </a:cubicBezTo>
                  <a:cubicBezTo>
                    <a:pt x="6" y="839"/>
                    <a:pt x="7" y="838"/>
                    <a:pt x="7" y="838"/>
                  </a:cubicBezTo>
                  <a:cubicBezTo>
                    <a:pt x="7" y="837"/>
                    <a:pt x="6" y="837"/>
                    <a:pt x="6" y="836"/>
                  </a:cubicBezTo>
                  <a:cubicBezTo>
                    <a:pt x="6" y="836"/>
                    <a:pt x="7" y="836"/>
                    <a:pt x="7" y="835"/>
                  </a:cubicBezTo>
                  <a:cubicBezTo>
                    <a:pt x="6" y="834"/>
                    <a:pt x="6" y="834"/>
                    <a:pt x="6" y="834"/>
                  </a:cubicBezTo>
                  <a:cubicBezTo>
                    <a:pt x="6" y="833"/>
                    <a:pt x="7" y="833"/>
                    <a:pt x="7" y="832"/>
                  </a:cubicBezTo>
                  <a:cubicBezTo>
                    <a:pt x="7" y="832"/>
                    <a:pt x="7" y="831"/>
                    <a:pt x="7" y="831"/>
                  </a:cubicBezTo>
                  <a:cubicBezTo>
                    <a:pt x="8" y="831"/>
                    <a:pt x="8" y="830"/>
                    <a:pt x="8" y="830"/>
                  </a:cubicBezTo>
                  <a:close/>
                  <a:moveTo>
                    <a:pt x="11" y="426"/>
                  </a:moveTo>
                  <a:cubicBezTo>
                    <a:pt x="11" y="425"/>
                    <a:pt x="11" y="424"/>
                    <a:pt x="12" y="423"/>
                  </a:cubicBezTo>
                  <a:cubicBezTo>
                    <a:pt x="12" y="423"/>
                    <a:pt x="12" y="422"/>
                    <a:pt x="12" y="422"/>
                  </a:cubicBezTo>
                  <a:cubicBezTo>
                    <a:pt x="12" y="422"/>
                    <a:pt x="12" y="421"/>
                    <a:pt x="12" y="421"/>
                  </a:cubicBezTo>
                  <a:cubicBezTo>
                    <a:pt x="11" y="422"/>
                    <a:pt x="11" y="422"/>
                    <a:pt x="11" y="422"/>
                  </a:cubicBezTo>
                  <a:cubicBezTo>
                    <a:pt x="11" y="420"/>
                    <a:pt x="11" y="420"/>
                    <a:pt x="11" y="420"/>
                  </a:cubicBezTo>
                  <a:cubicBezTo>
                    <a:pt x="10" y="422"/>
                    <a:pt x="10" y="422"/>
                    <a:pt x="10" y="422"/>
                  </a:cubicBezTo>
                  <a:cubicBezTo>
                    <a:pt x="10" y="422"/>
                    <a:pt x="10" y="423"/>
                    <a:pt x="9" y="423"/>
                  </a:cubicBezTo>
                  <a:cubicBezTo>
                    <a:pt x="10" y="424"/>
                    <a:pt x="10" y="425"/>
                    <a:pt x="11" y="426"/>
                  </a:cubicBezTo>
                  <a:close/>
                  <a:moveTo>
                    <a:pt x="11" y="467"/>
                  </a:moveTo>
                  <a:cubicBezTo>
                    <a:pt x="12" y="465"/>
                    <a:pt x="12" y="465"/>
                    <a:pt x="12" y="465"/>
                  </a:cubicBezTo>
                  <a:cubicBezTo>
                    <a:pt x="12" y="465"/>
                    <a:pt x="12" y="464"/>
                    <a:pt x="11" y="464"/>
                  </a:cubicBezTo>
                  <a:cubicBezTo>
                    <a:pt x="11" y="462"/>
                    <a:pt x="11" y="462"/>
                    <a:pt x="11" y="462"/>
                  </a:cubicBezTo>
                  <a:cubicBezTo>
                    <a:pt x="10" y="464"/>
                    <a:pt x="10" y="464"/>
                    <a:pt x="10" y="464"/>
                  </a:cubicBezTo>
                  <a:cubicBezTo>
                    <a:pt x="10" y="464"/>
                    <a:pt x="10" y="465"/>
                    <a:pt x="10" y="465"/>
                  </a:cubicBezTo>
                  <a:cubicBezTo>
                    <a:pt x="9" y="464"/>
                    <a:pt x="9" y="464"/>
                    <a:pt x="9" y="464"/>
                  </a:cubicBezTo>
                  <a:cubicBezTo>
                    <a:pt x="9" y="465"/>
                    <a:pt x="9" y="465"/>
                    <a:pt x="9" y="465"/>
                  </a:cubicBezTo>
                  <a:cubicBezTo>
                    <a:pt x="9" y="465"/>
                    <a:pt x="9" y="466"/>
                    <a:pt x="9" y="466"/>
                  </a:cubicBezTo>
                  <a:cubicBezTo>
                    <a:pt x="10" y="465"/>
                    <a:pt x="10" y="465"/>
                    <a:pt x="10" y="465"/>
                  </a:cubicBezTo>
                  <a:cubicBezTo>
                    <a:pt x="10" y="466"/>
                    <a:pt x="10" y="466"/>
                    <a:pt x="10" y="466"/>
                  </a:cubicBezTo>
                  <a:cubicBezTo>
                    <a:pt x="10" y="467"/>
                    <a:pt x="11" y="468"/>
                    <a:pt x="11" y="468"/>
                  </a:cubicBezTo>
                  <a:cubicBezTo>
                    <a:pt x="11" y="469"/>
                    <a:pt x="11" y="469"/>
                    <a:pt x="11" y="469"/>
                  </a:cubicBezTo>
                  <a:cubicBezTo>
                    <a:pt x="12" y="468"/>
                    <a:pt x="12" y="468"/>
                    <a:pt x="12" y="468"/>
                  </a:cubicBezTo>
                  <a:cubicBezTo>
                    <a:pt x="12" y="468"/>
                    <a:pt x="11" y="467"/>
                    <a:pt x="11" y="467"/>
                  </a:cubicBezTo>
                  <a:close/>
                  <a:moveTo>
                    <a:pt x="9" y="763"/>
                  </a:moveTo>
                  <a:cubicBezTo>
                    <a:pt x="10" y="761"/>
                    <a:pt x="10" y="761"/>
                    <a:pt x="10" y="761"/>
                  </a:cubicBezTo>
                  <a:cubicBezTo>
                    <a:pt x="10" y="763"/>
                    <a:pt x="10" y="763"/>
                    <a:pt x="10" y="763"/>
                  </a:cubicBezTo>
                  <a:cubicBezTo>
                    <a:pt x="10" y="763"/>
                    <a:pt x="10" y="764"/>
                    <a:pt x="10" y="764"/>
                  </a:cubicBezTo>
                  <a:cubicBezTo>
                    <a:pt x="10" y="766"/>
                    <a:pt x="10" y="766"/>
                    <a:pt x="10" y="766"/>
                  </a:cubicBezTo>
                  <a:cubicBezTo>
                    <a:pt x="11" y="764"/>
                    <a:pt x="11" y="764"/>
                    <a:pt x="11" y="764"/>
                  </a:cubicBezTo>
                  <a:cubicBezTo>
                    <a:pt x="11" y="764"/>
                    <a:pt x="10" y="763"/>
                    <a:pt x="10" y="763"/>
                  </a:cubicBezTo>
                  <a:cubicBezTo>
                    <a:pt x="10" y="762"/>
                    <a:pt x="11" y="762"/>
                    <a:pt x="11" y="762"/>
                  </a:cubicBezTo>
                  <a:cubicBezTo>
                    <a:pt x="11" y="761"/>
                    <a:pt x="10" y="761"/>
                    <a:pt x="10" y="760"/>
                  </a:cubicBezTo>
                  <a:cubicBezTo>
                    <a:pt x="10" y="761"/>
                    <a:pt x="10" y="761"/>
                    <a:pt x="10" y="761"/>
                  </a:cubicBezTo>
                  <a:cubicBezTo>
                    <a:pt x="9" y="760"/>
                    <a:pt x="9" y="760"/>
                    <a:pt x="9" y="760"/>
                  </a:cubicBezTo>
                  <a:cubicBezTo>
                    <a:pt x="9" y="761"/>
                    <a:pt x="9" y="761"/>
                    <a:pt x="9" y="761"/>
                  </a:cubicBezTo>
                  <a:lnTo>
                    <a:pt x="9" y="763"/>
                  </a:lnTo>
                  <a:close/>
                  <a:moveTo>
                    <a:pt x="11" y="826"/>
                  </a:moveTo>
                  <a:cubicBezTo>
                    <a:pt x="11" y="825"/>
                    <a:pt x="10" y="825"/>
                    <a:pt x="10" y="824"/>
                  </a:cubicBezTo>
                  <a:cubicBezTo>
                    <a:pt x="10" y="824"/>
                    <a:pt x="11" y="823"/>
                    <a:pt x="11" y="823"/>
                  </a:cubicBezTo>
                  <a:cubicBezTo>
                    <a:pt x="10" y="822"/>
                    <a:pt x="10" y="822"/>
                    <a:pt x="10" y="822"/>
                  </a:cubicBezTo>
                  <a:cubicBezTo>
                    <a:pt x="10" y="823"/>
                    <a:pt x="10" y="823"/>
                    <a:pt x="10" y="823"/>
                  </a:cubicBezTo>
                  <a:cubicBezTo>
                    <a:pt x="9" y="821"/>
                    <a:pt x="9" y="821"/>
                    <a:pt x="9" y="821"/>
                  </a:cubicBezTo>
                  <a:cubicBezTo>
                    <a:pt x="9" y="821"/>
                    <a:pt x="9" y="820"/>
                    <a:pt x="9" y="820"/>
                  </a:cubicBezTo>
                  <a:cubicBezTo>
                    <a:pt x="8" y="819"/>
                    <a:pt x="8" y="819"/>
                    <a:pt x="8" y="818"/>
                  </a:cubicBezTo>
                  <a:cubicBezTo>
                    <a:pt x="9" y="817"/>
                    <a:pt x="9" y="817"/>
                    <a:pt x="9" y="817"/>
                  </a:cubicBezTo>
                  <a:cubicBezTo>
                    <a:pt x="8" y="816"/>
                    <a:pt x="8" y="816"/>
                    <a:pt x="8" y="816"/>
                  </a:cubicBezTo>
                  <a:cubicBezTo>
                    <a:pt x="8" y="817"/>
                    <a:pt x="8" y="817"/>
                    <a:pt x="8" y="817"/>
                  </a:cubicBezTo>
                  <a:cubicBezTo>
                    <a:pt x="8" y="817"/>
                    <a:pt x="8" y="818"/>
                    <a:pt x="8" y="818"/>
                  </a:cubicBezTo>
                  <a:cubicBezTo>
                    <a:pt x="8" y="819"/>
                    <a:pt x="8" y="819"/>
                    <a:pt x="8" y="820"/>
                  </a:cubicBezTo>
                  <a:cubicBezTo>
                    <a:pt x="7" y="821"/>
                    <a:pt x="7" y="821"/>
                    <a:pt x="7" y="821"/>
                  </a:cubicBezTo>
                  <a:cubicBezTo>
                    <a:pt x="8" y="823"/>
                    <a:pt x="8" y="823"/>
                    <a:pt x="8" y="823"/>
                  </a:cubicBezTo>
                  <a:cubicBezTo>
                    <a:pt x="8" y="821"/>
                    <a:pt x="8" y="821"/>
                    <a:pt x="8" y="821"/>
                  </a:cubicBezTo>
                  <a:cubicBezTo>
                    <a:pt x="9" y="823"/>
                    <a:pt x="9" y="823"/>
                    <a:pt x="9" y="823"/>
                  </a:cubicBezTo>
                  <a:cubicBezTo>
                    <a:pt x="9" y="824"/>
                    <a:pt x="9" y="824"/>
                    <a:pt x="9" y="824"/>
                  </a:cubicBezTo>
                  <a:cubicBezTo>
                    <a:pt x="10" y="823"/>
                    <a:pt x="10" y="823"/>
                    <a:pt x="10" y="823"/>
                  </a:cubicBezTo>
                  <a:cubicBezTo>
                    <a:pt x="10" y="824"/>
                    <a:pt x="10" y="824"/>
                    <a:pt x="10" y="824"/>
                  </a:cubicBezTo>
                  <a:cubicBezTo>
                    <a:pt x="10" y="826"/>
                    <a:pt x="10" y="826"/>
                    <a:pt x="10" y="826"/>
                  </a:cubicBezTo>
                  <a:cubicBezTo>
                    <a:pt x="10" y="826"/>
                    <a:pt x="10" y="827"/>
                    <a:pt x="10" y="827"/>
                  </a:cubicBezTo>
                  <a:cubicBezTo>
                    <a:pt x="10" y="828"/>
                    <a:pt x="10" y="828"/>
                    <a:pt x="10" y="828"/>
                  </a:cubicBezTo>
                  <a:cubicBezTo>
                    <a:pt x="10" y="830"/>
                    <a:pt x="10" y="830"/>
                    <a:pt x="10" y="830"/>
                  </a:cubicBezTo>
                  <a:cubicBezTo>
                    <a:pt x="11" y="829"/>
                    <a:pt x="11" y="829"/>
                    <a:pt x="11" y="829"/>
                  </a:cubicBezTo>
                  <a:cubicBezTo>
                    <a:pt x="11" y="828"/>
                    <a:pt x="10" y="828"/>
                    <a:pt x="10" y="827"/>
                  </a:cubicBezTo>
                  <a:cubicBezTo>
                    <a:pt x="10" y="827"/>
                    <a:pt x="11" y="826"/>
                    <a:pt x="11" y="826"/>
                  </a:cubicBezTo>
                  <a:close/>
                  <a:moveTo>
                    <a:pt x="8" y="811"/>
                  </a:moveTo>
                  <a:cubicBezTo>
                    <a:pt x="7" y="810"/>
                    <a:pt x="7" y="810"/>
                    <a:pt x="7" y="810"/>
                  </a:cubicBezTo>
                  <a:cubicBezTo>
                    <a:pt x="7" y="810"/>
                    <a:pt x="7" y="809"/>
                    <a:pt x="7" y="809"/>
                  </a:cubicBezTo>
                  <a:cubicBezTo>
                    <a:pt x="6" y="809"/>
                    <a:pt x="6" y="810"/>
                    <a:pt x="6" y="811"/>
                  </a:cubicBezTo>
                  <a:cubicBezTo>
                    <a:pt x="5" y="811"/>
                    <a:pt x="5" y="810"/>
                    <a:pt x="5" y="810"/>
                  </a:cubicBezTo>
                  <a:cubicBezTo>
                    <a:pt x="5" y="808"/>
                    <a:pt x="5" y="808"/>
                    <a:pt x="5" y="808"/>
                  </a:cubicBezTo>
                  <a:cubicBezTo>
                    <a:pt x="4" y="810"/>
                    <a:pt x="4" y="810"/>
                    <a:pt x="4" y="810"/>
                  </a:cubicBezTo>
                  <a:cubicBezTo>
                    <a:pt x="4" y="810"/>
                    <a:pt x="4" y="811"/>
                    <a:pt x="4" y="811"/>
                  </a:cubicBezTo>
                  <a:cubicBezTo>
                    <a:pt x="5" y="813"/>
                    <a:pt x="5" y="813"/>
                    <a:pt x="5" y="813"/>
                  </a:cubicBezTo>
                  <a:cubicBezTo>
                    <a:pt x="6" y="811"/>
                    <a:pt x="6" y="811"/>
                    <a:pt x="6" y="811"/>
                  </a:cubicBezTo>
                  <a:cubicBezTo>
                    <a:pt x="6" y="813"/>
                    <a:pt x="6" y="813"/>
                    <a:pt x="6" y="813"/>
                  </a:cubicBezTo>
                  <a:cubicBezTo>
                    <a:pt x="7" y="811"/>
                    <a:pt x="7" y="811"/>
                    <a:pt x="7" y="811"/>
                  </a:cubicBezTo>
                  <a:cubicBezTo>
                    <a:pt x="7" y="813"/>
                    <a:pt x="7" y="813"/>
                    <a:pt x="7" y="813"/>
                  </a:cubicBezTo>
                  <a:cubicBezTo>
                    <a:pt x="7" y="812"/>
                    <a:pt x="8" y="812"/>
                    <a:pt x="8" y="811"/>
                  </a:cubicBezTo>
                  <a:close/>
                  <a:moveTo>
                    <a:pt x="10" y="753"/>
                  </a:moveTo>
                  <a:cubicBezTo>
                    <a:pt x="10" y="753"/>
                    <a:pt x="10" y="752"/>
                    <a:pt x="9" y="752"/>
                  </a:cubicBezTo>
                  <a:cubicBezTo>
                    <a:pt x="9" y="750"/>
                    <a:pt x="9" y="750"/>
                    <a:pt x="9" y="750"/>
                  </a:cubicBezTo>
                  <a:cubicBezTo>
                    <a:pt x="8" y="751"/>
                    <a:pt x="8" y="751"/>
                    <a:pt x="8" y="751"/>
                  </a:cubicBezTo>
                  <a:cubicBezTo>
                    <a:pt x="8" y="753"/>
                    <a:pt x="8" y="753"/>
                    <a:pt x="8" y="753"/>
                  </a:cubicBezTo>
                  <a:cubicBezTo>
                    <a:pt x="8" y="754"/>
                    <a:pt x="8" y="754"/>
                    <a:pt x="8" y="754"/>
                  </a:cubicBezTo>
                  <a:cubicBezTo>
                    <a:pt x="8" y="755"/>
                    <a:pt x="9" y="755"/>
                    <a:pt x="9" y="756"/>
                  </a:cubicBezTo>
                  <a:cubicBezTo>
                    <a:pt x="9" y="757"/>
                    <a:pt x="9" y="757"/>
                    <a:pt x="9" y="757"/>
                  </a:cubicBezTo>
                  <a:cubicBezTo>
                    <a:pt x="10" y="756"/>
                    <a:pt x="10" y="756"/>
                    <a:pt x="10" y="756"/>
                  </a:cubicBezTo>
                  <a:cubicBezTo>
                    <a:pt x="10" y="755"/>
                    <a:pt x="10" y="755"/>
                    <a:pt x="10" y="754"/>
                  </a:cubicBezTo>
                  <a:cubicBezTo>
                    <a:pt x="10" y="754"/>
                    <a:pt x="10" y="753"/>
                    <a:pt x="10" y="753"/>
                  </a:cubicBezTo>
                  <a:close/>
                  <a:moveTo>
                    <a:pt x="5" y="751"/>
                  </a:moveTo>
                  <a:cubicBezTo>
                    <a:pt x="6" y="752"/>
                    <a:pt x="6" y="752"/>
                    <a:pt x="6" y="752"/>
                  </a:cubicBezTo>
                  <a:cubicBezTo>
                    <a:pt x="6" y="751"/>
                    <a:pt x="6" y="751"/>
                    <a:pt x="6" y="751"/>
                  </a:cubicBezTo>
                  <a:cubicBezTo>
                    <a:pt x="6" y="750"/>
                    <a:pt x="6" y="750"/>
                    <a:pt x="6" y="750"/>
                  </a:cubicBezTo>
                  <a:cubicBezTo>
                    <a:pt x="5" y="751"/>
                    <a:pt x="5" y="751"/>
                    <a:pt x="5" y="751"/>
                  </a:cubicBezTo>
                  <a:cubicBezTo>
                    <a:pt x="5" y="750"/>
                    <a:pt x="5" y="750"/>
                    <a:pt x="5" y="750"/>
                  </a:cubicBezTo>
                  <a:cubicBezTo>
                    <a:pt x="4" y="751"/>
                    <a:pt x="4" y="751"/>
                    <a:pt x="4" y="751"/>
                  </a:cubicBezTo>
                  <a:cubicBezTo>
                    <a:pt x="4" y="751"/>
                    <a:pt x="4" y="752"/>
                    <a:pt x="4" y="752"/>
                  </a:cubicBezTo>
                  <a:cubicBezTo>
                    <a:pt x="4" y="753"/>
                    <a:pt x="4" y="753"/>
                    <a:pt x="4" y="754"/>
                  </a:cubicBezTo>
                  <a:cubicBezTo>
                    <a:pt x="4" y="754"/>
                    <a:pt x="4" y="755"/>
                    <a:pt x="4" y="755"/>
                  </a:cubicBezTo>
                  <a:cubicBezTo>
                    <a:pt x="4" y="755"/>
                    <a:pt x="5" y="754"/>
                    <a:pt x="5" y="754"/>
                  </a:cubicBezTo>
                  <a:cubicBezTo>
                    <a:pt x="5" y="753"/>
                    <a:pt x="4" y="753"/>
                    <a:pt x="4" y="752"/>
                  </a:cubicBezTo>
                  <a:lnTo>
                    <a:pt x="5" y="751"/>
                  </a:lnTo>
                  <a:close/>
                  <a:moveTo>
                    <a:pt x="7" y="715"/>
                  </a:moveTo>
                  <a:cubicBezTo>
                    <a:pt x="6" y="713"/>
                    <a:pt x="6" y="713"/>
                    <a:pt x="6" y="713"/>
                  </a:cubicBezTo>
                  <a:cubicBezTo>
                    <a:pt x="6" y="715"/>
                    <a:pt x="6" y="715"/>
                    <a:pt x="6" y="715"/>
                  </a:cubicBezTo>
                  <a:cubicBezTo>
                    <a:pt x="6" y="715"/>
                    <a:pt x="5" y="716"/>
                    <a:pt x="5" y="716"/>
                  </a:cubicBezTo>
                  <a:cubicBezTo>
                    <a:pt x="5" y="716"/>
                    <a:pt x="5" y="715"/>
                    <a:pt x="5" y="715"/>
                  </a:cubicBezTo>
                  <a:cubicBezTo>
                    <a:pt x="5" y="714"/>
                    <a:pt x="5" y="714"/>
                    <a:pt x="5" y="713"/>
                  </a:cubicBezTo>
                  <a:cubicBezTo>
                    <a:pt x="5" y="712"/>
                    <a:pt x="5" y="712"/>
                    <a:pt x="5" y="712"/>
                  </a:cubicBezTo>
                  <a:cubicBezTo>
                    <a:pt x="4" y="713"/>
                    <a:pt x="4" y="713"/>
                    <a:pt x="4" y="713"/>
                  </a:cubicBezTo>
                  <a:cubicBezTo>
                    <a:pt x="4" y="714"/>
                    <a:pt x="5" y="714"/>
                    <a:pt x="5" y="715"/>
                  </a:cubicBezTo>
                  <a:cubicBezTo>
                    <a:pt x="5" y="715"/>
                    <a:pt x="4" y="716"/>
                    <a:pt x="4" y="716"/>
                  </a:cubicBezTo>
                  <a:cubicBezTo>
                    <a:pt x="4" y="716"/>
                    <a:pt x="5" y="717"/>
                    <a:pt x="5" y="717"/>
                  </a:cubicBezTo>
                  <a:cubicBezTo>
                    <a:pt x="5" y="716"/>
                    <a:pt x="5" y="716"/>
                    <a:pt x="5" y="716"/>
                  </a:cubicBezTo>
                  <a:cubicBezTo>
                    <a:pt x="6" y="718"/>
                    <a:pt x="6" y="718"/>
                    <a:pt x="6" y="718"/>
                  </a:cubicBezTo>
                  <a:cubicBezTo>
                    <a:pt x="6" y="719"/>
                    <a:pt x="6" y="719"/>
                    <a:pt x="6" y="719"/>
                  </a:cubicBezTo>
                  <a:cubicBezTo>
                    <a:pt x="7" y="718"/>
                    <a:pt x="7" y="718"/>
                    <a:pt x="7" y="718"/>
                  </a:cubicBezTo>
                  <a:cubicBezTo>
                    <a:pt x="7" y="717"/>
                    <a:pt x="6" y="717"/>
                    <a:pt x="6" y="716"/>
                  </a:cubicBezTo>
                  <a:cubicBezTo>
                    <a:pt x="6" y="716"/>
                    <a:pt x="7" y="715"/>
                    <a:pt x="7" y="715"/>
                  </a:cubicBezTo>
                  <a:close/>
                  <a:moveTo>
                    <a:pt x="7" y="698"/>
                  </a:moveTo>
                  <a:cubicBezTo>
                    <a:pt x="7" y="697"/>
                    <a:pt x="7" y="697"/>
                    <a:pt x="7" y="697"/>
                  </a:cubicBezTo>
                  <a:cubicBezTo>
                    <a:pt x="6" y="698"/>
                    <a:pt x="6" y="698"/>
                    <a:pt x="6" y="698"/>
                  </a:cubicBezTo>
                  <a:cubicBezTo>
                    <a:pt x="5" y="697"/>
                    <a:pt x="5" y="697"/>
                    <a:pt x="5" y="697"/>
                  </a:cubicBezTo>
                  <a:cubicBezTo>
                    <a:pt x="5" y="698"/>
                    <a:pt x="5" y="698"/>
                    <a:pt x="5" y="698"/>
                  </a:cubicBezTo>
                  <a:cubicBezTo>
                    <a:pt x="4" y="696"/>
                    <a:pt x="4" y="696"/>
                    <a:pt x="4" y="696"/>
                  </a:cubicBezTo>
                  <a:cubicBezTo>
                    <a:pt x="5" y="695"/>
                    <a:pt x="5" y="695"/>
                    <a:pt x="5" y="695"/>
                  </a:cubicBezTo>
                  <a:cubicBezTo>
                    <a:pt x="4" y="694"/>
                    <a:pt x="4" y="694"/>
                    <a:pt x="4" y="694"/>
                  </a:cubicBezTo>
                  <a:cubicBezTo>
                    <a:pt x="4" y="695"/>
                    <a:pt x="4" y="695"/>
                    <a:pt x="4" y="695"/>
                  </a:cubicBezTo>
                  <a:cubicBezTo>
                    <a:pt x="4" y="695"/>
                    <a:pt x="4" y="696"/>
                    <a:pt x="4" y="696"/>
                  </a:cubicBezTo>
                  <a:cubicBezTo>
                    <a:pt x="4" y="697"/>
                    <a:pt x="4" y="697"/>
                    <a:pt x="4" y="698"/>
                  </a:cubicBezTo>
                  <a:cubicBezTo>
                    <a:pt x="4" y="699"/>
                    <a:pt x="4" y="699"/>
                    <a:pt x="4" y="699"/>
                  </a:cubicBezTo>
                  <a:cubicBezTo>
                    <a:pt x="5" y="698"/>
                    <a:pt x="5" y="698"/>
                    <a:pt x="5" y="698"/>
                  </a:cubicBezTo>
                  <a:cubicBezTo>
                    <a:pt x="5" y="699"/>
                    <a:pt x="5" y="699"/>
                    <a:pt x="5" y="699"/>
                  </a:cubicBezTo>
                  <a:cubicBezTo>
                    <a:pt x="6" y="701"/>
                    <a:pt x="6" y="701"/>
                    <a:pt x="6" y="701"/>
                  </a:cubicBezTo>
                  <a:cubicBezTo>
                    <a:pt x="7" y="699"/>
                    <a:pt x="7" y="699"/>
                    <a:pt x="7" y="699"/>
                  </a:cubicBezTo>
                  <a:cubicBezTo>
                    <a:pt x="7" y="701"/>
                    <a:pt x="7" y="701"/>
                    <a:pt x="7" y="701"/>
                  </a:cubicBezTo>
                  <a:cubicBezTo>
                    <a:pt x="8" y="700"/>
                    <a:pt x="8" y="700"/>
                    <a:pt x="8" y="700"/>
                  </a:cubicBezTo>
                  <a:cubicBezTo>
                    <a:pt x="7" y="699"/>
                    <a:pt x="7" y="699"/>
                    <a:pt x="7" y="698"/>
                  </a:cubicBezTo>
                  <a:close/>
                  <a:moveTo>
                    <a:pt x="10" y="606"/>
                  </a:moveTo>
                  <a:cubicBezTo>
                    <a:pt x="10" y="606"/>
                    <a:pt x="10" y="605"/>
                    <a:pt x="10" y="605"/>
                  </a:cubicBezTo>
                  <a:cubicBezTo>
                    <a:pt x="10" y="603"/>
                    <a:pt x="10" y="603"/>
                    <a:pt x="10" y="603"/>
                  </a:cubicBezTo>
                  <a:cubicBezTo>
                    <a:pt x="10" y="603"/>
                    <a:pt x="10" y="603"/>
                    <a:pt x="11" y="602"/>
                  </a:cubicBezTo>
                  <a:cubicBezTo>
                    <a:pt x="10" y="601"/>
                    <a:pt x="10" y="601"/>
                    <a:pt x="10" y="601"/>
                  </a:cubicBezTo>
                  <a:cubicBezTo>
                    <a:pt x="9" y="602"/>
                    <a:pt x="9" y="602"/>
                    <a:pt x="9" y="602"/>
                  </a:cubicBezTo>
                  <a:cubicBezTo>
                    <a:pt x="10" y="603"/>
                    <a:pt x="10" y="603"/>
                    <a:pt x="10" y="603"/>
                  </a:cubicBezTo>
                  <a:cubicBezTo>
                    <a:pt x="10" y="604"/>
                    <a:pt x="9" y="604"/>
                    <a:pt x="9" y="605"/>
                  </a:cubicBezTo>
                  <a:cubicBezTo>
                    <a:pt x="9" y="605"/>
                    <a:pt x="9" y="606"/>
                    <a:pt x="9" y="606"/>
                  </a:cubicBezTo>
                  <a:cubicBezTo>
                    <a:pt x="9" y="606"/>
                    <a:pt x="8" y="605"/>
                    <a:pt x="8" y="605"/>
                  </a:cubicBezTo>
                  <a:cubicBezTo>
                    <a:pt x="8" y="603"/>
                    <a:pt x="8" y="603"/>
                    <a:pt x="8" y="603"/>
                  </a:cubicBezTo>
                  <a:cubicBezTo>
                    <a:pt x="7" y="604"/>
                    <a:pt x="7" y="604"/>
                    <a:pt x="7" y="604"/>
                  </a:cubicBezTo>
                  <a:cubicBezTo>
                    <a:pt x="8" y="606"/>
                    <a:pt x="8" y="606"/>
                    <a:pt x="8" y="606"/>
                  </a:cubicBezTo>
                  <a:cubicBezTo>
                    <a:pt x="8" y="607"/>
                    <a:pt x="8" y="607"/>
                    <a:pt x="8" y="607"/>
                  </a:cubicBezTo>
                  <a:cubicBezTo>
                    <a:pt x="9" y="606"/>
                    <a:pt x="9" y="606"/>
                    <a:pt x="9" y="606"/>
                  </a:cubicBezTo>
                  <a:cubicBezTo>
                    <a:pt x="9" y="608"/>
                    <a:pt x="9" y="608"/>
                    <a:pt x="9" y="608"/>
                  </a:cubicBezTo>
                  <a:cubicBezTo>
                    <a:pt x="10" y="607"/>
                    <a:pt x="10" y="607"/>
                    <a:pt x="10" y="606"/>
                  </a:cubicBezTo>
                  <a:close/>
                  <a:moveTo>
                    <a:pt x="3" y="615"/>
                  </a:moveTo>
                  <a:cubicBezTo>
                    <a:pt x="3" y="614"/>
                    <a:pt x="3" y="614"/>
                    <a:pt x="3" y="614"/>
                  </a:cubicBezTo>
                  <a:cubicBezTo>
                    <a:pt x="3" y="612"/>
                    <a:pt x="3" y="612"/>
                    <a:pt x="3" y="612"/>
                  </a:cubicBezTo>
                  <a:cubicBezTo>
                    <a:pt x="2" y="614"/>
                    <a:pt x="2" y="614"/>
                    <a:pt x="2" y="614"/>
                  </a:cubicBezTo>
                  <a:cubicBezTo>
                    <a:pt x="2" y="614"/>
                    <a:pt x="2" y="615"/>
                    <a:pt x="2" y="615"/>
                  </a:cubicBezTo>
                  <a:cubicBezTo>
                    <a:pt x="2" y="616"/>
                    <a:pt x="2" y="616"/>
                    <a:pt x="2" y="616"/>
                  </a:cubicBezTo>
                  <a:cubicBezTo>
                    <a:pt x="2" y="618"/>
                    <a:pt x="2" y="618"/>
                    <a:pt x="2" y="618"/>
                  </a:cubicBezTo>
                  <a:cubicBezTo>
                    <a:pt x="2" y="619"/>
                    <a:pt x="2" y="619"/>
                    <a:pt x="2" y="619"/>
                  </a:cubicBezTo>
                  <a:cubicBezTo>
                    <a:pt x="3" y="618"/>
                    <a:pt x="3" y="618"/>
                    <a:pt x="3" y="618"/>
                  </a:cubicBezTo>
                  <a:cubicBezTo>
                    <a:pt x="2" y="616"/>
                    <a:pt x="2" y="616"/>
                    <a:pt x="2" y="616"/>
                  </a:cubicBezTo>
                  <a:cubicBezTo>
                    <a:pt x="2" y="616"/>
                    <a:pt x="3" y="616"/>
                    <a:pt x="3" y="615"/>
                  </a:cubicBezTo>
                  <a:close/>
                  <a:moveTo>
                    <a:pt x="5" y="554"/>
                  </a:moveTo>
                  <a:cubicBezTo>
                    <a:pt x="4" y="555"/>
                    <a:pt x="4" y="555"/>
                    <a:pt x="4" y="555"/>
                  </a:cubicBezTo>
                  <a:cubicBezTo>
                    <a:pt x="4" y="556"/>
                    <a:pt x="5" y="556"/>
                    <a:pt x="5" y="557"/>
                  </a:cubicBezTo>
                  <a:cubicBezTo>
                    <a:pt x="5" y="555"/>
                    <a:pt x="5" y="555"/>
                    <a:pt x="5" y="555"/>
                  </a:cubicBezTo>
                  <a:cubicBezTo>
                    <a:pt x="6" y="557"/>
                    <a:pt x="6" y="557"/>
                    <a:pt x="6" y="557"/>
                  </a:cubicBezTo>
                  <a:cubicBezTo>
                    <a:pt x="6" y="558"/>
                    <a:pt x="6" y="558"/>
                    <a:pt x="6" y="558"/>
                  </a:cubicBezTo>
                  <a:cubicBezTo>
                    <a:pt x="7" y="557"/>
                    <a:pt x="7" y="557"/>
                    <a:pt x="7" y="557"/>
                  </a:cubicBezTo>
                  <a:cubicBezTo>
                    <a:pt x="7" y="556"/>
                    <a:pt x="7" y="556"/>
                    <a:pt x="6" y="555"/>
                  </a:cubicBezTo>
                  <a:cubicBezTo>
                    <a:pt x="6" y="554"/>
                    <a:pt x="6" y="554"/>
                    <a:pt x="6" y="554"/>
                  </a:cubicBezTo>
                  <a:cubicBezTo>
                    <a:pt x="6" y="554"/>
                    <a:pt x="6" y="553"/>
                    <a:pt x="7" y="553"/>
                  </a:cubicBezTo>
                  <a:cubicBezTo>
                    <a:pt x="6" y="551"/>
                    <a:pt x="6" y="551"/>
                    <a:pt x="6" y="551"/>
                  </a:cubicBezTo>
                  <a:cubicBezTo>
                    <a:pt x="5" y="553"/>
                    <a:pt x="5" y="553"/>
                    <a:pt x="5" y="553"/>
                  </a:cubicBezTo>
                  <a:cubicBezTo>
                    <a:pt x="6" y="554"/>
                    <a:pt x="6" y="554"/>
                    <a:pt x="6" y="554"/>
                  </a:cubicBezTo>
                  <a:cubicBezTo>
                    <a:pt x="6" y="554"/>
                    <a:pt x="5" y="555"/>
                    <a:pt x="5" y="555"/>
                  </a:cubicBezTo>
                  <a:lnTo>
                    <a:pt x="5" y="554"/>
                  </a:lnTo>
                  <a:close/>
                  <a:moveTo>
                    <a:pt x="7" y="501"/>
                  </a:moveTo>
                  <a:cubicBezTo>
                    <a:pt x="6" y="502"/>
                    <a:pt x="6" y="502"/>
                    <a:pt x="6" y="502"/>
                  </a:cubicBezTo>
                  <a:cubicBezTo>
                    <a:pt x="6" y="501"/>
                    <a:pt x="6" y="501"/>
                    <a:pt x="6" y="501"/>
                  </a:cubicBezTo>
                  <a:cubicBezTo>
                    <a:pt x="5" y="502"/>
                    <a:pt x="5" y="502"/>
                    <a:pt x="5" y="502"/>
                  </a:cubicBezTo>
                  <a:cubicBezTo>
                    <a:pt x="5" y="501"/>
                    <a:pt x="5" y="501"/>
                    <a:pt x="5" y="501"/>
                  </a:cubicBezTo>
                  <a:cubicBezTo>
                    <a:pt x="4" y="502"/>
                    <a:pt x="4" y="502"/>
                    <a:pt x="4" y="502"/>
                  </a:cubicBezTo>
                  <a:cubicBezTo>
                    <a:pt x="5" y="504"/>
                    <a:pt x="5" y="504"/>
                    <a:pt x="5" y="504"/>
                  </a:cubicBezTo>
                  <a:cubicBezTo>
                    <a:pt x="5" y="502"/>
                    <a:pt x="5" y="502"/>
                    <a:pt x="5" y="502"/>
                  </a:cubicBezTo>
                  <a:cubicBezTo>
                    <a:pt x="6" y="504"/>
                    <a:pt x="6" y="504"/>
                    <a:pt x="6" y="504"/>
                  </a:cubicBezTo>
                  <a:cubicBezTo>
                    <a:pt x="6" y="502"/>
                    <a:pt x="6" y="502"/>
                    <a:pt x="6" y="502"/>
                  </a:cubicBezTo>
                  <a:cubicBezTo>
                    <a:pt x="7" y="504"/>
                    <a:pt x="7" y="504"/>
                    <a:pt x="7" y="504"/>
                  </a:cubicBezTo>
                  <a:cubicBezTo>
                    <a:pt x="7" y="502"/>
                    <a:pt x="7" y="502"/>
                    <a:pt x="7" y="502"/>
                  </a:cubicBezTo>
                  <a:lnTo>
                    <a:pt x="7" y="501"/>
                  </a:lnTo>
                  <a:close/>
                  <a:moveTo>
                    <a:pt x="5" y="485"/>
                  </a:moveTo>
                  <a:cubicBezTo>
                    <a:pt x="4" y="484"/>
                    <a:pt x="4" y="484"/>
                    <a:pt x="4" y="484"/>
                  </a:cubicBezTo>
                  <a:cubicBezTo>
                    <a:pt x="4" y="483"/>
                    <a:pt x="4" y="483"/>
                    <a:pt x="3" y="482"/>
                  </a:cubicBezTo>
                  <a:cubicBezTo>
                    <a:pt x="3" y="483"/>
                    <a:pt x="3" y="483"/>
                    <a:pt x="3" y="484"/>
                  </a:cubicBezTo>
                  <a:cubicBezTo>
                    <a:pt x="3" y="485"/>
                    <a:pt x="3" y="485"/>
                    <a:pt x="3" y="485"/>
                  </a:cubicBezTo>
                  <a:cubicBezTo>
                    <a:pt x="4" y="487"/>
                    <a:pt x="4" y="487"/>
                    <a:pt x="4" y="487"/>
                  </a:cubicBezTo>
                  <a:cubicBezTo>
                    <a:pt x="4" y="487"/>
                    <a:pt x="3" y="488"/>
                    <a:pt x="3" y="488"/>
                  </a:cubicBezTo>
                  <a:cubicBezTo>
                    <a:pt x="4" y="489"/>
                    <a:pt x="4" y="489"/>
                    <a:pt x="4" y="489"/>
                  </a:cubicBezTo>
                  <a:cubicBezTo>
                    <a:pt x="4" y="488"/>
                    <a:pt x="4" y="488"/>
                    <a:pt x="4" y="488"/>
                  </a:cubicBezTo>
                  <a:cubicBezTo>
                    <a:pt x="4" y="487"/>
                    <a:pt x="4" y="487"/>
                    <a:pt x="4" y="487"/>
                  </a:cubicBezTo>
                  <a:cubicBezTo>
                    <a:pt x="5" y="485"/>
                    <a:pt x="5" y="485"/>
                    <a:pt x="5" y="485"/>
                  </a:cubicBezTo>
                  <a:cubicBezTo>
                    <a:pt x="5" y="487"/>
                    <a:pt x="5" y="487"/>
                    <a:pt x="5" y="487"/>
                  </a:cubicBezTo>
                  <a:cubicBezTo>
                    <a:pt x="6" y="485"/>
                    <a:pt x="6" y="485"/>
                    <a:pt x="6" y="485"/>
                  </a:cubicBezTo>
                  <a:cubicBezTo>
                    <a:pt x="6" y="485"/>
                    <a:pt x="5" y="484"/>
                    <a:pt x="5" y="484"/>
                  </a:cubicBezTo>
                  <a:lnTo>
                    <a:pt x="5" y="485"/>
                  </a:lnTo>
                  <a:close/>
                  <a:moveTo>
                    <a:pt x="7" y="456"/>
                  </a:moveTo>
                  <a:cubicBezTo>
                    <a:pt x="7" y="458"/>
                    <a:pt x="7" y="458"/>
                    <a:pt x="7" y="458"/>
                  </a:cubicBezTo>
                  <a:cubicBezTo>
                    <a:pt x="8" y="459"/>
                    <a:pt x="8" y="459"/>
                    <a:pt x="8" y="459"/>
                  </a:cubicBezTo>
                  <a:cubicBezTo>
                    <a:pt x="8" y="458"/>
                    <a:pt x="8" y="458"/>
                    <a:pt x="8" y="458"/>
                  </a:cubicBezTo>
                  <a:cubicBezTo>
                    <a:pt x="8" y="457"/>
                    <a:pt x="8" y="457"/>
                    <a:pt x="8" y="456"/>
                  </a:cubicBezTo>
                  <a:cubicBezTo>
                    <a:pt x="8" y="456"/>
                    <a:pt x="7" y="455"/>
                    <a:pt x="7" y="455"/>
                  </a:cubicBezTo>
                  <a:cubicBezTo>
                    <a:pt x="7" y="454"/>
                    <a:pt x="8" y="454"/>
                    <a:pt x="8" y="454"/>
                  </a:cubicBezTo>
                  <a:cubicBezTo>
                    <a:pt x="7" y="452"/>
                    <a:pt x="7" y="452"/>
                    <a:pt x="7" y="452"/>
                  </a:cubicBezTo>
                  <a:cubicBezTo>
                    <a:pt x="7" y="453"/>
                    <a:pt x="7" y="453"/>
                    <a:pt x="7" y="453"/>
                  </a:cubicBezTo>
                  <a:cubicBezTo>
                    <a:pt x="6" y="452"/>
                    <a:pt x="6" y="452"/>
                    <a:pt x="6" y="452"/>
                  </a:cubicBezTo>
                  <a:cubicBezTo>
                    <a:pt x="6" y="452"/>
                    <a:pt x="6" y="451"/>
                    <a:pt x="6" y="451"/>
                  </a:cubicBezTo>
                  <a:cubicBezTo>
                    <a:pt x="6" y="449"/>
                    <a:pt x="6" y="449"/>
                    <a:pt x="6" y="449"/>
                  </a:cubicBezTo>
                  <a:cubicBezTo>
                    <a:pt x="6" y="449"/>
                    <a:pt x="6" y="448"/>
                    <a:pt x="6" y="448"/>
                  </a:cubicBezTo>
                  <a:cubicBezTo>
                    <a:pt x="6" y="446"/>
                    <a:pt x="6" y="446"/>
                    <a:pt x="6" y="446"/>
                  </a:cubicBezTo>
                  <a:cubicBezTo>
                    <a:pt x="7" y="448"/>
                    <a:pt x="7" y="448"/>
                    <a:pt x="7" y="448"/>
                  </a:cubicBezTo>
                  <a:cubicBezTo>
                    <a:pt x="7" y="447"/>
                    <a:pt x="7" y="447"/>
                    <a:pt x="7" y="447"/>
                  </a:cubicBezTo>
                  <a:cubicBezTo>
                    <a:pt x="7" y="446"/>
                    <a:pt x="7" y="445"/>
                    <a:pt x="6" y="444"/>
                  </a:cubicBezTo>
                  <a:cubicBezTo>
                    <a:pt x="6" y="442"/>
                    <a:pt x="6" y="442"/>
                    <a:pt x="6" y="442"/>
                  </a:cubicBezTo>
                  <a:cubicBezTo>
                    <a:pt x="5" y="444"/>
                    <a:pt x="5" y="444"/>
                    <a:pt x="5" y="444"/>
                  </a:cubicBezTo>
                  <a:cubicBezTo>
                    <a:pt x="6" y="445"/>
                    <a:pt x="6" y="445"/>
                    <a:pt x="6" y="445"/>
                  </a:cubicBezTo>
                  <a:cubicBezTo>
                    <a:pt x="6" y="445"/>
                    <a:pt x="5" y="446"/>
                    <a:pt x="5" y="446"/>
                  </a:cubicBezTo>
                  <a:cubicBezTo>
                    <a:pt x="5" y="447"/>
                    <a:pt x="6" y="447"/>
                    <a:pt x="6" y="448"/>
                  </a:cubicBezTo>
                  <a:cubicBezTo>
                    <a:pt x="6" y="448"/>
                    <a:pt x="5" y="449"/>
                    <a:pt x="5" y="449"/>
                  </a:cubicBezTo>
                  <a:cubicBezTo>
                    <a:pt x="5" y="450"/>
                    <a:pt x="6" y="450"/>
                    <a:pt x="6" y="451"/>
                  </a:cubicBezTo>
                  <a:cubicBezTo>
                    <a:pt x="6" y="451"/>
                    <a:pt x="5" y="451"/>
                    <a:pt x="5" y="452"/>
                  </a:cubicBezTo>
                  <a:cubicBezTo>
                    <a:pt x="5" y="452"/>
                    <a:pt x="6" y="453"/>
                    <a:pt x="6" y="453"/>
                  </a:cubicBezTo>
                  <a:cubicBezTo>
                    <a:pt x="6" y="454"/>
                    <a:pt x="5" y="454"/>
                    <a:pt x="5" y="455"/>
                  </a:cubicBezTo>
                  <a:cubicBezTo>
                    <a:pt x="6" y="456"/>
                    <a:pt x="6" y="456"/>
                    <a:pt x="6" y="456"/>
                  </a:cubicBezTo>
                  <a:cubicBezTo>
                    <a:pt x="6" y="455"/>
                    <a:pt x="6" y="455"/>
                    <a:pt x="6" y="455"/>
                  </a:cubicBezTo>
                  <a:cubicBezTo>
                    <a:pt x="7" y="453"/>
                    <a:pt x="7" y="453"/>
                    <a:pt x="7" y="453"/>
                  </a:cubicBezTo>
                  <a:cubicBezTo>
                    <a:pt x="7" y="455"/>
                    <a:pt x="7" y="455"/>
                    <a:pt x="7" y="455"/>
                  </a:cubicBezTo>
                  <a:cubicBezTo>
                    <a:pt x="7" y="455"/>
                    <a:pt x="7" y="456"/>
                    <a:pt x="7" y="456"/>
                  </a:cubicBezTo>
                  <a:close/>
                  <a:moveTo>
                    <a:pt x="8" y="438"/>
                  </a:moveTo>
                  <a:cubicBezTo>
                    <a:pt x="7" y="440"/>
                    <a:pt x="7" y="440"/>
                    <a:pt x="7" y="440"/>
                  </a:cubicBezTo>
                  <a:cubicBezTo>
                    <a:pt x="8" y="441"/>
                    <a:pt x="8" y="441"/>
                    <a:pt x="8" y="441"/>
                  </a:cubicBezTo>
                  <a:cubicBezTo>
                    <a:pt x="8" y="441"/>
                    <a:pt x="7" y="442"/>
                    <a:pt x="7" y="442"/>
                  </a:cubicBezTo>
                  <a:cubicBezTo>
                    <a:pt x="7" y="444"/>
                    <a:pt x="7" y="444"/>
                    <a:pt x="7" y="444"/>
                  </a:cubicBezTo>
                  <a:cubicBezTo>
                    <a:pt x="8" y="442"/>
                    <a:pt x="8" y="442"/>
                    <a:pt x="8" y="442"/>
                  </a:cubicBezTo>
                  <a:cubicBezTo>
                    <a:pt x="9" y="441"/>
                    <a:pt x="9" y="441"/>
                    <a:pt x="9" y="441"/>
                  </a:cubicBezTo>
                  <a:cubicBezTo>
                    <a:pt x="9" y="441"/>
                    <a:pt x="8" y="440"/>
                    <a:pt x="8" y="440"/>
                  </a:cubicBezTo>
                  <a:lnTo>
                    <a:pt x="8" y="438"/>
                  </a:lnTo>
                  <a:close/>
                  <a:moveTo>
                    <a:pt x="10" y="390"/>
                  </a:moveTo>
                  <a:cubicBezTo>
                    <a:pt x="10" y="391"/>
                    <a:pt x="10" y="391"/>
                    <a:pt x="10" y="391"/>
                  </a:cubicBezTo>
                  <a:cubicBezTo>
                    <a:pt x="9" y="392"/>
                    <a:pt x="9" y="392"/>
                    <a:pt x="9" y="392"/>
                  </a:cubicBezTo>
                  <a:cubicBezTo>
                    <a:pt x="9" y="393"/>
                    <a:pt x="9" y="393"/>
                    <a:pt x="9" y="394"/>
                  </a:cubicBezTo>
                  <a:cubicBezTo>
                    <a:pt x="10" y="392"/>
                    <a:pt x="10" y="392"/>
                    <a:pt x="10" y="392"/>
                  </a:cubicBezTo>
                  <a:cubicBezTo>
                    <a:pt x="11" y="394"/>
                    <a:pt x="11" y="394"/>
                    <a:pt x="11" y="394"/>
                  </a:cubicBezTo>
                  <a:cubicBezTo>
                    <a:pt x="11" y="393"/>
                    <a:pt x="11" y="393"/>
                    <a:pt x="11" y="393"/>
                  </a:cubicBezTo>
                  <a:cubicBezTo>
                    <a:pt x="11" y="392"/>
                    <a:pt x="11" y="392"/>
                    <a:pt x="11" y="391"/>
                  </a:cubicBezTo>
                  <a:lnTo>
                    <a:pt x="10" y="390"/>
                  </a:lnTo>
                  <a:close/>
                  <a:moveTo>
                    <a:pt x="9" y="347"/>
                  </a:moveTo>
                  <a:cubicBezTo>
                    <a:pt x="8" y="346"/>
                    <a:pt x="8" y="346"/>
                    <a:pt x="8" y="346"/>
                  </a:cubicBezTo>
                  <a:cubicBezTo>
                    <a:pt x="8" y="347"/>
                    <a:pt x="8" y="347"/>
                    <a:pt x="8" y="347"/>
                  </a:cubicBezTo>
                  <a:cubicBezTo>
                    <a:pt x="7" y="349"/>
                    <a:pt x="7" y="349"/>
                    <a:pt x="7" y="349"/>
                  </a:cubicBezTo>
                  <a:cubicBezTo>
                    <a:pt x="7" y="347"/>
                    <a:pt x="7" y="347"/>
                    <a:pt x="7" y="347"/>
                  </a:cubicBezTo>
                  <a:cubicBezTo>
                    <a:pt x="6" y="349"/>
                    <a:pt x="6" y="349"/>
                    <a:pt x="6" y="349"/>
                  </a:cubicBezTo>
                  <a:cubicBezTo>
                    <a:pt x="6" y="349"/>
                    <a:pt x="6" y="350"/>
                    <a:pt x="6" y="350"/>
                  </a:cubicBezTo>
                  <a:cubicBezTo>
                    <a:pt x="7" y="349"/>
                    <a:pt x="7" y="349"/>
                    <a:pt x="7" y="349"/>
                  </a:cubicBezTo>
                  <a:cubicBezTo>
                    <a:pt x="8" y="350"/>
                    <a:pt x="8" y="350"/>
                    <a:pt x="8" y="350"/>
                  </a:cubicBezTo>
                  <a:cubicBezTo>
                    <a:pt x="8" y="352"/>
                    <a:pt x="8" y="352"/>
                    <a:pt x="8" y="352"/>
                  </a:cubicBezTo>
                  <a:cubicBezTo>
                    <a:pt x="9" y="350"/>
                    <a:pt x="9" y="350"/>
                    <a:pt x="9" y="350"/>
                  </a:cubicBezTo>
                  <a:cubicBezTo>
                    <a:pt x="9" y="350"/>
                    <a:pt x="9" y="349"/>
                    <a:pt x="9" y="349"/>
                  </a:cubicBezTo>
                  <a:cubicBezTo>
                    <a:pt x="9" y="348"/>
                    <a:pt x="9" y="348"/>
                    <a:pt x="9" y="347"/>
                  </a:cubicBezTo>
                  <a:close/>
                  <a:moveTo>
                    <a:pt x="6" y="329"/>
                  </a:moveTo>
                  <a:cubicBezTo>
                    <a:pt x="7" y="328"/>
                    <a:pt x="7" y="328"/>
                    <a:pt x="7" y="328"/>
                  </a:cubicBezTo>
                  <a:cubicBezTo>
                    <a:pt x="6" y="326"/>
                    <a:pt x="6" y="326"/>
                    <a:pt x="6" y="326"/>
                  </a:cubicBezTo>
                  <a:cubicBezTo>
                    <a:pt x="6" y="326"/>
                    <a:pt x="7" y="325"/>
                    <a:pt x="7" y="325"/>
                  </a:cubicBezTo>
                  <a:cubicBezTo>
                    <a:pt x="7" y="324"/>
                    <a:pt x="6" y="324"/>
                    <a:pt x="6" y="323"/>
                  </a:cubicBezTo>
                  <a:cubicBezTo>
                    <a:pt x="6" y="323"/>
                    <a:pt x="7" y="323"/>
                    <a:pt x="7" y="322"/>
                  </a:cubicBezTo>
                  <a:cubicBezTo>
                    <a:pt x="7" y="322"/>
                    <a:pt x="6" y="321"/>
                    <a:pt x="6" y="321"/>
                  </a:cubicBezTo>
                  <a:cubicBezTo>
                    <a:pt x="6" y="320"/>
                    <a:pt x="7" y="320"/>
                    <a:pt x="7" y="319"/>
                  </a:cubicBezTo>
                  <a:cubicBezTo>
                    <a:pt x="7" y="319"/>
                    <a:pt x="7" y="318"/>
                    <a:pt x="7" y="318"/>
                  </a:cubicBezTo>
                  <a:cubicBezTo>
                    <a:pt x="6" y="318"/>
                    <a:pt x="6" y="319"/>
                    <a:pt x="6" y="319"/>
                  </a:cubicBezTo>
                  <a:cubicBezTo>
                    <a:pt x="6" y="320"/>
                    <a:pt x="6" y="320"/>
                    <a:pt x="6" y="321"/>
                  </a:cubicBezTo>
                  <a:cubicBezTo>
                    <a:pt x="6" y="321"/>
                    <a:pt x="6" y="322"/>
                    <a:pt x="6" y="322"/>
                  </a:cubicBezTo>
                  <a:cubicBezTo>
                    <a:pt x="6" y="322"/>
                    <a:pt x="6" y="323"/>
                    <a:pt x="6" y="323"/>
                  </a:cubicBezTo>
                  <a:cubicBezTo>
                    <a:pt x="6" y="324"/>
                    <a:pt x="6" y="324"/>
                    <a:pt x="6" y="325"/>
                  </a:cubicBezTo>
                  <a:cubicBezTo>
                    <a:pt x="6" y="325"/>
                    <a:pt x="5" y="326"/>
                    <a:pt x="5" y="326"/>
                  </a:cubicBezTo>
                  <a:cubicBezTo>
                    <a:pt x="5" y="327"/>
                    <a:pt x="6" y="327"/>
                    <a:pt x="6" y="328"/>
                  </a:cubicBezTo>
                  <a:lnTo>
                    <a:pt x="6" y="329"/>
                  </a:lnTo>
                  <a:close/>
                  <a:moveTo>
                    <a:pt x="9" y="318"/>
                  </a:moveTo>
                  <a:cubicBezTo>
                    <a:pt x="8" y="317"/>
                    <a:pt x="8" y="317"/>
                    <a:pt x="8" y="317"/>
                  </a:cubicBezTo>
                  <a:cubicBezTo>
                    <a:pt x="8" y="316"/>
                    <a:pt x="8" y="316"/>
                    <a:pt x="8" y="315"/>
                  </a:cubicBezTo>
                  <a:cubicBezTo>
                    <a:pt x="7" y="314"/>
                    <a:pt x="7" y="313"/>
                    <a:pt x="7" y="312"/>
                  </a:cubicBezTo>
                  <a:cubicBezTo>
                    <a:pt x="7" y="311"/>
                    <a:pt x="7" y="311"/>
                    <a:pt x="7" y="311"/>
                  </a:cubicBezTo>
                  <a:cubicBezTo>
                    <a:pt x="8" y="312"/>
                    <a:pt x="8" y="312"/>
                    <a:pt x="8" y="312"/>
                  </a:cubicBezTo>
                  <a:cubicBezTo>
                    <a:pt x="8" y="314"/>
                    <a:pt x="8" y="314"/>
                    <a:pt x="8" y="314"/>
                  </a:cubicBezTo>
                  <a:cubicBezTo>
                    <a:pt x="9" y="313"/>
                    <a:pt x="9" y="313"/>
                    <a:pt x="9" y="313"/>
                  </a:cubicBezTo>
                  <a:cubicBezTo>
                    <a:pt x="9" y="312"/>
                    <a:pt x="8" y="312"/>
                    <a:pt x="8" y="311"/>
                  </a:cubicBezTo>
                  <a:cubicBezTo>
                    <a:pt x="8" y="310"/>
                    <a:pt x="8" y="310"/>
                    <a:pt x="8" y="310"/>
                  </a:cubicBezTo>
                  <a:cubicBezTo>
                    <a:pt x="7" y="311"/>
                    <a:pt x="7" y="311"/>
                    <a:pt x="7" y="311"/>
                  </a:cubicBezTo>
                  <a:cubicBezTo>
                    <a:pt x="7" y="309"/>
                    <a:pt x="7" y="309"/>
                    <a:pt x="7" y="309"/>
                  </a:cubicBezTo>
                  <a:cubicBezTo>
                    <a:pt x="6" y="311"/>
                    <a:pt x="6" y="311"/>
                    <a:pt x="6" y="311"/>
                  </a:cubicBezTo>
                  <a:cubicBezTo>
                    <a:pt x="7" y="312"/>
                    <a:pt x="7" y="312"/>
                    <a:pt x="7" y="312"/>
                  </a:cubicBezTo>
                  <a:cubicBezTo>
                    <a:pt x="6" y="314"/>
                    <a:pt x="6" y="314"/>
                    <a:pt x="6" y="314"/>
                  </a:cubicBezTo>
                  <a:cubicBezTo>
                    <a:pt x="6" y="314"/>
                    <a:pt x="6" y="315"/>
                    <a:pt x="7" y="315"/>
                  </a:cubicBezTo>
                  <a:cubicBezTo>
                    <a:pt x="7" y="316"/>
                    <a:pt x="7" y="316"/>
                    <a:pt x="7" y="317"/>
                  </a:cubicBezTo>
                  <a:cubicBezTo>
                    <a:pt x="7" y="317"/>
                    <a:pt x="7" y="318"/>
                    <a:pt x="8" y="318"/>
                  </a:cubicBezTo>
                  <a:cubicBezTo>
                    <a:pt x="8" y="318"/>
                    <a:pt x="8" y="319"/>
                    <a:pt x="8" y="319"/>
                  </a:cubicBezTo>
                  <a:cubicBezTo>
                    <a:pt x="8" y="319"/>
                    <a:pt x="9" y="318"/>
                    <a:pt x="9" y="318"/>
                  </a:cubicBezTo>
                  <a:close/>
                  <a:moveTo>
                    <a:pt x="9" y="300"/>
                  </a:moveTo>
                  <a:cubicBezTo>
                    <a:pt x="8" y="298"/>
                    <a:pt x="8" y="298"/>
                    <a:pt x="8" y="298"/>
                  </a:cubicBezTo>
                  <a:cubicBezTo>
                    <a:pt x="7" y="300"/>
                    <a:pt x="7" y="300"/>
                    <a:pt x="7" y="300"/>
                  </a:cubicBezTo>
                  <a:cubicBezTo>
                    <a:pt x="7" y="300"/>
                    <a:pt x="8" y="301"/>
                    <a:pt x="8" y="301"/>
                  </a:cubicBezTo>
                  <a:cubicBezTo>
                    <a:pt x="8" y="302"/>
                    <a:pt x="7" y="302"/>
                    <a:pt x="7" y="303"/>
                  </a:cubicBezTo>
                  <a:cubicBezTo>
                    <a:pt x="7" y="303"/>
                    <a:pt x="7" y="303"/>
                    <a:pt x="7" y="304"/>
                  </a:cubicBezTo>
                  <a:cubicBezTo>
                    <a:pt x="7" y="305"/>
                    <a:pt x="7" y="305"/>
                    <a:pt x="7" y="305"/>
                  </a:cubicBezTo>
                  <a:cubicBezTo>
                    <a:pt x="8" y="304"/>
                    <a:pt x="8" y="304"/>
                    <a:pt x="8" y="304"/>
                  </a:cubicBezTo>
                  <a:cubicBezTo>
                    <a:pt x="8" y="304"/>
                    <a:pt x="8" y="303"/>
                    <a:pt x="8" y="303"/>
                  </a:cubicBezTo>
                  <a:cubicBezTo>
                    <a:pt x="8" y="301"/>
                    <a:pt x="8" y="301"/>
                    <a:pt x="8" y="301"/>
                  </a:cubicBezTo>
                  <a:cubicBezTo>
                    <a:pt x="8" y="301"/>
                    <a:pt x="8" y="300"/>
                    <a:pt x="9" y="300"/>
                  </a:cubicBezTo>
                  <a:close/>
                  <a:moveTo>
                    <a:pt x="7" y="289"/>
                  </a:moveTo>
                  <a:cubicBezTo>
                    <a:pt x="7" y="287"/>
                    <a:pt x="7" y="287"/>
                    <a:pt x="7" y="287"/>
                  </a:cubicBezTo>
                  <a:cubicBezTo>
                    <a:pt x="8" y="289"/>
                    <a:pt x="8" y="289"/>
                    <a:pt x="8" y="289"/>
                  </a:cubicBezTo>
                  <a:cubicBezTo>
                    <a:pt x="8" y="287"/>
                    <a:pt x="8" y="287"/>
                    <a:pt x="8" y="287"/>
                  </a:cubicBezTo>
                  <a:cubicBezTo>
                    <a:pt x="9" y="289"/>
                    <a:pt x="9" y="289"/>
                    <a:pt x="9" y="289"/>
                  </a:cubicBezTo>
                  <a:cubicBezTo>
                    <a:pt x="9" y="288"/>
                    <a:pt x="9" y="288"/>
                    <a:pt x="9" y="287"/>
                  </a:cubicBezTo>
                  <a:cubicBezTo>
                    <a:pt x="9" y="286"/>
                    <a:pt x="9" y="286"/>
                    <a:pt x="9" y="286"/>
                  </a:cubicBezTo>
                  <a:cubicBezTo>
                    <a:pt x="8" y="287"/>
                    <a:pt x="8" y="287"/>
                    <a:pt x="8" y="287"/>
                  </a:cubicBezTo>
                  <a:cubicBezTo>
                    <a:pt x="8" y="286"/>
                    <a:pt x="8" y="286"/>
                    <a:pt x="8" y="286"/>
                  </a:cubicBezTo>
                  <a:cubicBezTo>
                    <a:pt x="7" y="287"/>
                    <a:pt x="7" y="287"/>
                    <a:pt x="7" y="287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6" y="284"/>
                    <a:pt x="6" y="284"/>
                    <a:pt x="6" y="284"/>
                  </a:cubicBezTo>
                  <a:cubicBezTo>
                    <a:pt x="6" y="286"/>
                    <a:pt x="6" y="286"/>
                    <a:pt x="6" y="286"/>
                  </a:cubicBezTo>
                  <a:cubicBezTo>
                    <a:pt x="6" y="286"/>
                    <a:pt x="6" y="287"/>
                    <a:pt x="6" y="287"/>
                  </a:cubicBezTo>
                  <a:cubicBezTo>
                    <a:pt x="6" y="287"/>
                    <a:pt x="6" y="288"/>
                    <a:pt x="7" y="289"/>
                  </a:cubicBezTo>
                  <a:cubicBezTo>
                    <a:pt x="6" y="290"/>
                    <a:pt x="6" y="290"/>
                    <a:pt x="6" y="290"/>
                  </a:cubicBezTo>
                  <a:cubicBezTo>
                    <a:pt x="6" y="291"/>
                    <a:pt x="6" y="291"/>
                    <a:pt x="6" y="291"/>
                  </a:cubicBezTo>
                  <a:cubicBezTo>
                    <a:pt x="7" y="290"/>
                    <a:pt x="7" y="290"/>
                    <a:pt x="7" y="290"/>
                  </a:cubicBezTo>
                  <a:cubicBezTo>
                    <a:pt x="7" y="289"/>
                    <a:pt x="7" y="289"/>
                    <a:pt x="7" y="289"/>
                  </a:cubicBezTo>
                  <a:close/>
                  <a:moveTo>
                    <a:pt x="11" y="267"/>
                  </a:moveTo>
                  <a:cubicBezTo>
                    <a:pt x="11" y="266"/>
                    <a:pt x="12" y="266"/>
                    <a:pt x="12" y="265"/>
                  </a:cubicBezTo>
                  <a:cubicBezTo>
                    <a:pt x="12" y="265"/>
                    <a:pt x="11" y="264"/>
                    <a:pt x="11" y="264"/>
                  </a:cubicBezTo>
                  <a:cubicBezTo>
                    <a:pt x="12" y="263"/>
                    <a:pt x="12" y="263"/>
                    <a:pt x="12" y="263"/>
                  </a:cubicBezTo>
                  <a:cubicBezTo>
                    <a:pt x="12" y="262"/>
                    <a:pt x="12" y="261"/>
                    <a:pt x="11" y="261"/>
                  </a:cubicBezTo>
                  <a:cubicBezTo>
                    <a:pt x="11" y="261"/>
                    <a:pt x="11" y="260"/>
                    <a:pt x="11" y="260"/>
                  </a:cubicBezTo>
                  <a:cubicBezTo>
                    <a:pt x="11" y="261"/>
                    <a:pt x="10" y="261"/>
                    <a:pt x="10" y="262"/>
                  </a:cubicBezTo>
                  <a:cubicBezTo>
                    <a:pt x="10" y="263"/>
                    <a:pt x="10" y="263"/>
                    <a:pt x="10" y="264"/>
                  </a:cubicBezTo>
                  <a:cubicBezTo>
                    <a:pt x="10" y="264"/>
                    <a:pt x="11" y="265"/>
                    <a:pt x="11" y="265"/>
                  </a:cubicBezTo>
                  <a:cubicBezTo>
                    <a:pt x="11" y="266"/>
                    <a:pt x="11" y="266"/>
                    <a:pt x="11" y="267"/>
                  </a:cubicBezTo>
                  <a:cubicBezTo>
                    <a:pt x="11" y="268"/>
                    <a:pt x="11" y="268"/>
                    <a:pt x="11" y="268"/>
                  </a:cubicBezTo>
                  <a:cubicBezTo>
                    <a:pt x="11" y="270"/>
                    <a:pt x="11" y="270"/>
                    <a:pt x="11" y="270"/>
                  </a:cubicBezTo>
                  <a:cubicBezTo>
                    <a:pt x="12" y="268"/>
                    <a:pt x="12" y="268"/>
                    <a:pt x="12" y="268"/>
                  </a:cubicBezTo>
                  <a:cubicBezTo>
                    <a:pt x="12" y="268"/>
                    <a:pt x="11" y="267"/>
                    <a:pt x="11" y="267"/>
                  </a:cubicBezTo>
                  <a:close/>
                  <a:moveTo>
                    <a:pt x="8" y="265"/>
                  </a:moveTo>
                  <a:cubicBezTo>
                    <a:pt x="7" y="263"/>
                    <a:pt x="7" y="263"/>
                    <a:pt x="7" y="263"/>
                  </a:cubicBezTo>
                  <a:cubicBezTo>
                    <a:pt x="6" y="265"/>
                    <a:pt x="6" y="265"/>
                    <a:pt x="6" y="265"/>
                  </a:cubicBezTo>
                  <a:cubicBezTo>
                    <a:pt x="6" y="265"/>
                    <a:pt x="7" y="266"/>
                    <a:pt x="7" y="266"/>
                  </a:cubicBezTo>
                  <a:cubicBezTo>
                    <a:pt x="6" y="268"/>
                    <a:pt x="6" y="268"/>
                    <a:pt x="6" y="268"/>
                  </a:cubicBezTo>
                  <a:cubicBezTo>
                    <a:pt x="6" y="268"/>
                    <a:pt x="7" y="269"/>
                    <a:pt x="7" y="269"/>
                  </a:cubicBezTo>
                  <a:cubicBezTo>
                    <a:pt x="7" y="269"/>
                    <a:pt x="7" y="270"/>
                    <a:pt x="7" y="270"/>
                  </a:cubicBezTo>
                  <a:cubicBezTo>
                    <a:pt x="8" y="272"/>
                    <a:pt x="8" y="272"/>
                    <a:pt x="8" y="272"/>
                  </a:cubicBezTo>
                  <a:cubicBezTo>
                    <a:pt x="9" y="271"/>
                    <a:pt x="9" y="271"/>
                    <a:pt x="9" y="271"/>
                  </a:cubicBezTo>
                  <a:cubicBezTo>
                    <a:pt x="9" y="270"/>
                    <a:pt x="8" y="270"/>
                    <a:pt x="8" y="269"/>
                  </a:cubicBezTo>
                  <a:cubicBezTo>
                    <a:pt x="7" y="268"/>
                    <a:pt x="7" y="268"/>
                    <a:pt x="7" y="268"/>
                  </a:cubicBezTo>
                  <a:cubicBezTo>
                    <a:pt x="7" y="267"/>
                    <a:pt x="7" y="267"/>
                    <a:pt x="7" y="266"/>
                  </a:cubicBezTo>
                  <a:lnTo>
                    <a:pt x="8" y="265"/>
                  </a:lnTo>
                  <a:close/>
                  <a:moveTo>
                    <a:pt x="9" y="213"/>
                  </a:moveTo>
                  <a:cubicBezTo>
                    <a:pt x="8" y="215"/>
                    <a:pt x="8" y="215"/>
                    <a:pt x="8" y="215"/>
                  </a:cubicBezTo>
                  <a:cubicBezTo>
                    <a:pt x="8" y="213"/>
                    <a:pt x="8" y="213"/>
                    <a:pt x="8" y="213"/>
                  </a:cubicBezTo>
                  <a:cubicBezTo>
                    <a:pt x="7" y="215"/>
                    <a:pt x="7" y="215"/>
                    <a:pt x="7" y="215"/>
                  </a:cubicBezTo>
                  <a:cubicBezTo>
                    <a:pt x="7" y="213"/>
                    <a:pt x="7" y="213"/>
                    <a:pt x="7" y="213"/>
                  </a:cubicBezTo>
                  <a:cubicBezTo>
                    <a:pt x="6" y="214"/>
                    <a:pt x="6" y="214"/>
                    <a:pt x="6" y="214"/>
                  </a:cubicBezTo>
                  <a:cubicBezTo>
                    <a:pt x="7" y="216"/>
                    <a:pt x="7" y="216"/>
                    <a:pt x="7" y="216"/>
                  </a:cubicBezTo>
                  <a:cubicBezTo>
                    <a:pt x="7" y="215"/>
                    <a:pt x="7" y="215"/>
                    <a:pt x="7" y="215"/>
                  </a:cubicBezTo>
                  <a:cubicBezTo>
                    <a:pt x="8" y="216"/>
                    <a:pt x="8" y="216"/>
                    <a:pt x="8" y="216"/>
                  </a:cubicBezTo>
                  <a:cubicBezTo>
                    <a:pt x="8" y="215"/>
                    <a:pt x="8" y="215"/>
                    <a:pt x="8" y="215"/>
                  </a:cubicBezTo>
                  <a:cubicBezTo>
                    <a:pt x="9" y="216"/>
                    <a:pt x="9" y="216"/>
                    <a:pt x="9" y="216"/>
                  </a:cubicBezTo>
                  <a:cubicBezTo>
                    <a:pt x="10" y="215"/>
                    <a:pt x="10" y="215"/>
                    <a:pt x="10" y="215"/>
                  </a:cubicBezTo>
                  <a:lnTo>
                    <a:pt x="9" y="213"/>
                  </a:lnTo>
                  <a:close/>
                  <a:moveTo>
                    <a:pt x="8" y="185"/>
                  </a:moveTo>
                  <a:cubicBezTo>
                    <a:pt x="8" y="187"/>
                    <a:pt x="8" y="187"/>
                    <a:pt x="8" y="187"/>
                  </a:cubicBezTo>
                  <a:cubicBezTo>
                    <a:pt x="8" y="186"/>
                    <a:pt x="8" y="186"/>
                    <a:pt x="7" y="185"/>
                  </a:cubicBezTo>
                  <a:cubicBezTo>
                    <a:pt x="7" y="185"/>
                    <a:pt x="8" y="184"/>
                    <a:pt x="8" y="184"/>
                  </a:cubicBezTo>
                  <a:cubicBezTo>
                    <a:pt x="8" y="183"/>
                    <a:pt x="7" y="183"/>
                    <a:pt x="7" y="182"/>
                  </a:cubicBezTo>
                  <a:cubicBezTo>
                    <a:pt x="7" y="183"/>
                    <a:pt x="7" y="183"/>
                    <a:pt x="7" y="184"/>
                  </a:cubicBezTo>
                  <a:cubicBezTo>
                    <a:pt x="7" y="184"/>
                    <a:pt x="7" y="185"/>
                    <a:pt x="7" y="185"/>
                  </a:cubicBezTo>
                  <a:cubicBezTo>
                    <a:pt x="7" y="186"/>
                    <a:pt x="7" y="186"/>
                    <a:pt x="7" y="186"/>
                  </a:cubicBezTo>
                  <a:cubicBezTo>
                    <a:pt x="7" y="187"/>
                    <a:pt x="7" y="187"/>
                    <a:pt x="7" y="188"/>
                  </a:cubicBezTo>
                  <a:cubicBezTo>
                    <a:pt x="7" y="188"/>
                    <a:pt x="7" y="189"/>
                    <a:pt x="7" y="189"/>
                  </a:cubicBezTo>
                  <a:cubicBezTo>
                    <a:pt x="7" y="190"/>
                    <a:pt x="7" y="190"/>
                    <a:pt x="7" y="191"/>
                  </a:cubicBezTo>
                  <a:cubicBezTo>
                    <a:pt x="7" y="190"/>
                    <a:pt x="8" y="190"/>
                    <a:pt x="8" y="189"/>
                  </a:cubicBezTo>
                  <a:cubicBezTo>
                    <a:pt x="8" y="189"/>
                    <a:pt x="7" y="188"/>
                    <a:pt x="7" y="188"/>
                  </a:cubicBezTo>
                  <a:cubicBezTo>
                    <a:pt x="7" y="187"/>
                    <a:pt x="8" y="187"/>
                    <a:pt x="8" y="187"/>
                  </a:cubicBezTo>
                  <a:cubicBezTo>
                    <a:pt x="8" y="188"/>
                    <a:pt x="8" y="188"/>
                    <a:pt x="8" y="188"/>
                  </a:cubicBezTo>
                  <a:cubicBezTo>
                    <a:pt x="9" y="187"/>
                    <a:pt x="9" y="187"/>
                    <a:pt x="9" y="187"/>
                  </a:cubicBezTo>
                  <a:lnTo>
                    <a:pt x="8" y="185"/>
                  </a:lnTo>
                  <a:close/>
                  <a:moveTo>
                    <a:pt x="13" y="164"/>
                  </a:moveTo>
                  <a:cubicBezTo>
                    <a:pt x="13" y="163"/>
                    <a:pt x="13" y="163"/>
                    <a:pt x="13" y="162"/>
                  </a:cubicBezTo>
                  <a:cubicBezTo>
                    <a:pt x="12" y="161"/>
                    <a:pt x="12" y="160"/>
                    <a:pt x="12" y="159"/>
                  </a:cubicBezTo>
                  <a:cubicBezTo>
                    <a:pt x="12" y="159"/>
                    <a:pt x="11" y="158"/>
                    <a:pt x="11" y="158"/>
                  </a:cubicBezTo>
                  <a:cubicBezTo>
                    <a:pt x="11" y="159"/>
                    <a:pt x="11" y="159"/>
                    <a:pt x="11" y="159"/>
                  </a:cubicBezTo>
                  <a:cubicBezTo>
                    <a:pt x="10" y="158"/>
                    <a:pt x="10" y="158"/>
                    <a:pt x="10" y="158"/>
                  </a:cubicBezTo>
                  <a:cubicBezTo>
                    <a:pt x="10" y="156"/>
                    <a:pt x="10" y="156"/>
                    <a:pt x="10" y="156"/>
                  </a:cubicBezTo>
                  <a:cubicBezTo>
                    <a:pt x="9" y="157"/>
                    <a:pt x="9" y="157"/>
                    <a:pt x="9" y="157"/>
                  </a:cubicBezTo>
                  <a:cubicBezTo>
                    <a:pt x="8" y="156"/>
                    <a:pt x="8" y="156"/>
                    <a:pt x="8" y="156"/>
                  </a:cubicBezTo>
                  <a:cubicBezTo>
                    <a:pt x="8" y="156"/>
                    <a:pt x="8" y="157"/>
                    <a:pt x="8" y="157"/>
                  </a:cubicBezTo>
                  <a:cubicBezTo>
                    <a:pt x="8" y="159"/>
                    <a:pt x="8" y="159"/>
                    <a:pt x="8" y="159"/>
                  </a:cubicBezTo>
                  <a:cubicBezTo>
                    <a:pt x="9" y="157"/>
                    <a:pt x="9" y="157"/>
                    <a:pt x="9" y="157"/>
                  </a:cubicBezTo>
                  <a:cubicBezTo>
                    <a:pt x="9" y="158"/>
                    <a:pt x="9" y="158"/>
                    <a:pt x="9" y="159"/>
                  </a:cubicBezTo>
                  <a:cubicBezTo>
                    <a:pt x="10" y="160"/>
                    <a:pt x="10" y="160"/>
                    <a:pt x="10" y="160"/>
                  </a:cubicBezTo>
                  <a:cubicBezTo>
                    <a:pt x="11" y="159"/>
                    <a:pt x="11" y="159"/>
                    <a:pt x="11" y="159"/>
                  </a:cubicBezTo>
                  <a:cubicBezTo>
                    <a:pt x="11" y="160"/>
                    <a:pt x="11" y="160"/>
                    <a:pt x="11" y="160"/>
                  </a:cubicBezTo>
                  <a:cubicBezTo>
                    <a:pt x="12" y="162"/>
                    <a:pt x="12" y="162"/>
                    <a:pt x="12" y="162"/>
                  </a:cubicBezTo>
                  <a:cubicBezTo>
                    <a:pt x="11" y="163"/>
                    <a:pt x="11" y="163"/>
                    <a:pt x="11" y="163"/>
                  </a:cubicBezTo>
                  <a:cubicBezTo>
                    <a:pt x="11" y="164"/>
                    <a:pt x="11" y="164"/>
                    <a:pt x="12" y="165"/>
                  </a:cubicBezTo>
                  <a:cubicBezTo>
                    <a:pt x="12" y="165"/>
                    <a:pt x="12" y="166"/>
                    <a:pt x="12" y="166"/>
                  </a:cubicBezTo>
                  <a:cubicBezTo>
                    <a:pt x="12" y="165"/>
                    <a:pt x="13" y="164"/>
                    <a:pt x="13" y="164"/>
                  </a:cubicBezTo>
                  <a:close/>
                  <a:moveTo>
                    <a:pt x="9" y="167"/>
                  </a:moveTo>
                  <a:cubicBezTo>
                    <a:pt x="10" y="166"/>
                    <a:pt x="10" y="166"/>
                    <a:pt x="10" y="166"/>
                  </a:cubicBezTo>
                  <a:cubicBezTo>
                    <a:pt x="9" y="164"/>
                    <a:pt x="9" y="164"/>
                    <a:pt x="9" y="164"/>
                  </a:cubicBezTo>
                  <a:cubicBezTo>
                    <a:pt x="9" y="166"/>
                    <a:pt x="9" y="166"/>
                    <a:pt x="9" y="166"/>
                  </a:cubicBezTo>
                  <a:cubicBezTo>
                    <a:pt x="9" y="166"/>
                    <a:pt x="8" y="167"/>
                    <a:pt x="8" y="167"/>
                  </a:cubicBezTo>
                  <a:cubicBezTo>
                    <a:pt x="9" y="169"/>
                    <a:pt x="9" y="169"/>
                    <a:pt x="9" y="169"/>
                  </a:cubicBezTo>
                  <a:cubicBezTo>
                    <a:pt x="8" y="170"/>
                    <a:pt x="8" y="170"/>
                    <a:pt x="8" y="170"/>
                  </a:cubicBezTo>
                  <a:cubicBezTo>
                    <a:pt x="9" y="171"/>
                    <a:pt x="9" y="171"/>
                    <a:pt x="9" y="171"/>
                  </a:cubicBezTo>
                  <a:cubicBezTo>
                    <a:pt x="9" y="170"/>
                    <a:pt x="9" y="170"/>
                    <a:pt x="9" y="170"/>
                  </a:cubicBezTo>
                  <a:cubicBezTo>
                    <a:pt x="9" y="169"/>
                    <a:pt x="9" y="169"/>
                    <a:pt x="9" y="169"/>
                  </a:cubicBezTo>
                  <a:cubicBezTo>
                    <a:pt x="9" y="168"/>
                    <a:pt x="9" y="168"/>
                    <a:pt x="9" y="167"/>
                  </a:cubicBezTo>
                  <a:close/>
                  <a:moveTo>
                    <a:pt x="13" y="106"/>
                  </a:moveTo>
                  <a:cubicBezTo>
                    <a:pt x="13" y="107"/>
                    <a:pt x="12" y="107"/>
                    <a:pt x="12" y="107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13" y="107"/>
                    <a:pt x="13" y="107"/>
                    <a:pt x="13" y="106"/>
                  </a:cubicBezTo>
                  <a:cubicBezTo>
                    <a:pt x="13" y="105"/>
                    <a:pt x="13" y="105"/>
                    <a:pt x="13" y="105"/>
                  </a:cubicBezTo>
                  <a:cubicBezTo>
                    <a:pt x="13" y="104"/>
                    <a:pt x="13" y="104"/>
                    <a:pt x="13" y="103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12" y="103"/>
                    <a:pt x="12" y="103"/>
                    <a:pt x="12" y="103"/>
                  </a:cubicBezTo>
                  <a:cubicBezTo>
                    <a:pt x="12" y="104"/>
                    <a:pt x="11" y="104"/>
                    <a:pt x="11" y="105"/>
                  </a:cubicBezTo>
                  <a:cubicBezTo>
                    <a:pt x="12" y="106"/>
                    <a:pt x="12" y="106"/>
                    <a:pt x="12" y="106"/>
                  </a:cubicBezTo>
                  <a:cubicBezTo>
                    <a:pt x="12" y="105"/>
                    <a:pt x="12" y="105"/>
                    <a:pt x="12" y="105"/>
                  </a:cubicBezTo>
                  <a:cubicBezTo>
                    <a:pt x="12" y="105"/>
                    <a:pt x="13" y="106"/>
                    <a:pt x="13" y="106"/>
                  </a:cubicBezTo>
                  <a:close/>
                  <a:moveTo>
                    <a:pt x="9" y="113"/>
                  </a:moveTo>
                  <a:cubicBezTo>
                    <a:pt x="9" y="114"/>
                    <a:pt x="9" y="114"/>
                    <a:pt x="9" y="114"/>
                  </a:cubicBezTo>
                  <a:cubicBezTo>
                    <a:pt x="10" y="113"/>
                    <a:pt x="10" y="113"/>
                    <a:pt x="10" y="113"/>
                  </a:cubicBezTo>
                  <a:cubicBezTo>
                    <a:pt x="10" y="112"/>
                    <a:pt x="9" y="112"/>
                    <a:pt x="9" y="111"/>
                  </a:cubicBezTo>
                  <a:cubicBezTo>
                    <a:pt x="9" y="113"/>
                    <a:pt x="9" y="113"/>
                    <a:pt x="9" y="113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9" y="110"/>
                    <a:pt x="9" y="110"/>
                    <a:pt x="9" y="110"/>
                  </a:cubicBezTo>
                  <a:cubicBezTo>
                    <a:pt x="9" y="109"/>
                    <a:pt x="8" y="109"/>
                    <a:pt x="8" y="108"/>
                  </a:cubicBezTo>
                  <a:cubicBezTo>
                    <a:pt x="8" y="108"/>
                    <a:pt x="9" y="108"/>
                    <a:pt x="9" y="107"/>
                  </a:cubicBezTo>
                  <a:cubicBezTo>
                    <a:pt x="8" y="106"/>
                    <a:pt x="8" y="106"/>
                    <a:pt x="8" y="106"/>
                  </a:cubicBezTo>
                  <a:cubicBezTo>
                    <a:pt x="8" y="107"/>
                    <a:pt x="8" y="107"/>
                    <a:pt x="8" y="107"/>
                  </a:cubicBezTo>
                  <a:cubicBezTo>
                    <a:pt x="8" y="107"/>
                    <a:pt x="8" y="108"/>
                    <a:pt x="8" y="108"/>
                  </a:cubicBezTo>
                  <a:cubicBezTo>
                    <a:pt x="8" y="109"/>
                    <a:pt x="8" y="109"/>
                    <a:pt x="8" y="110"/>
                  </a:cubicBezTo>
                  <a:cubicBezTo>
                    <a:pt x="8" y="110"/>
                    <a:pt x="7" y="111"/>
                    <a:pt x="7" y="111"/>
                  </a:cubicBezTo>
                  <a:cubicBezTo>
                    <a:pt x="7" y="111"/>
                    <a:pt x="8" y="112"/>
                    <a:pt x="8" y="112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7" y="114"/>
                    <a:pt x="7" y="115"/>
                    <a:pt x="8" y="115"/>
                  </a:cubicBezTo>
                  <a:cubicBezTo>
                    <a:pt x="8" y="117"/>
                    <a:pt x="8" y="117"/>
                    <a:pt x="8" y="117"/>
                  </a:cubicBezTo>
                  <a:cubicBezTo>
                    <a:pt x="9" y="115"/>
                    <a:pt x="9" y="115"/>
                    <a:pt x="9" y="115"/>
                  </a:cubicBezTo>
                  <a:cubicBezTo>
                    <a:pt x="8" y="114"/>
                    <a:pt x="8" y="114"/>
                    <a:pt x="8" y="114"/>
                  </a:cubicBezTo>
                  <a:lnTo>
                    <a:pt x="9" y="113"/>
                  </a:lnTo>
                  <a:close/>
                  <a:moveTo>
                    <a:pt x="13" y="91"/>
                  </a:moveTo>
                  <a:cubicBezTo>
                    <a:pt x="13" y="90"/>
                    <a:pt x="13" y="90"/>
                    <a:pt x="13" y="89"/>
                  </a:cubicBezTo>
                  <a:cubicBezTo>
                    <a:pt x="12" y="88"/>
                    <a:pt x="12" y="88"/>
                    <a:pt x="12" y="88"/>
                  </a:cubicBezTo>
                  <a:cubicBezTo>
                    <a:pt x="12" y="89"/>
                    <a:pt x="12" y="89"/>
                    <a:pt x="12" y="89"/>
                  </a:cubicBezTo>
                  <a:cubicBezTo>
                    <a:pt x="12" y="91"/>
                    <a:pt x="12" y="91"/>
                    <a:pt x="12" y="91"/>
                  </a:cubicBezTo>
                  <a:cubicBezTo>
                    <a:pt x="13" y="91"/>
                    <a:pt x="13" y="92"/>
                    <a:pt x="13" y="92"/>
                  </a:cubicBezTo>
                  <a:cubicBezTo>
                    <a:pt x="12" y="94"/>
                    <a:pt x="12" y="94"/>
                    <a:pt x="12" y="94"/>
                  </a:cubicBezTo>
                  <a:cubicBezTo>
                    <a:pt x="13" y="95"/>
                    <a:pt x="13" y="95"/>
                    <a:pt x="13" y="95"/>
                  </a:cubicBezTo>
                  <a:cubicBezTo>
                    <a:pt x="13" y="94"/>
                    <a:pt x="13" y="94"/>
                    <a:pt x="13" y="94"/>
                  </a:cubicBezTo>
                  <a:cubicBezTo>
                    <a:pt x="13" y="93"/>
                    <a:pt x="13" y="93"/>
                    <a:pt x="13" y="92"/>
                  </a:cubicBezTo>
                  <a:lnTo>
                    <a:pt x="13" y="91"/>
                  </a:lnTo>
                  <a:close/>
                  <a:moveTo>
                    <a:pt x="10" y="96"/>
                  </a:moveTo>
                  <a:cubicBezTo>
                    <a:pt x="10" y="95"/>
                    <a:pt x="10" y="95"/>
                    <a:pt x="10" y="95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9" y="96"/>
                    <a:pt x="10" y="97"/>
                    <a:pt x="10" y="97"/>
                  </a:cubicBezTo>
                  <a:cubicBezTo>
                    <a:pt x="10" y="98"/>
                    <a:pt x="9" y="98"/>
                    <a:pt x="9" y="99"/>
                  </a:cubicBezTo>
                  <a:cubicBezTo>
                    <a:pt x="9" y="99"/>
                    <a:pt x="8" y="100"/>
                    <a:pt x="8" y="100"/>
                  </a:cubicBezTo>
                  <a:cubicBezTo>
                    <a:pt x="9" y="101"/>
                    <a:pt x="9" y="101"/>
                    <a:pt x="9" y="101"/>
                  </a:cubicBezTo>
                  <a:cubicBezTo>
                    <a:pt x="9" y="100"/>
                    <a:pt x="9" y="100"/>
                    <a:pt x="9" y="100"/>
                  </a:cubicBezTo>
                  <a:cubicBezTo>
                    <a:pt x="10" y="100"/>
                    <a:pt x="10" y="99"/>
                    <a:pt x="10" y="99"/>
                  </a:cubicBezTo>
                  <a:cubicBezTo>
                    <a:pt x="10" y="97"/>
                    <a:pt x="10" y="97"/>
                    <a:pt x="10" y="97"/>
                  </a:cubicBezTo>
                  <a:cubicBezTo>
                    <a:pt x="10" y="97"/>
                    <a:pt x="10" y="96"/>
                    <a:pt x="10" y="96"/>
                  </a:cubicBezTo>
                  <a:close/>
                  <a:moveTo>
                    <a:pt x="12" y="77"/>
                  </a:moveTo>
                  <a:cubicBezTo>
                    <a:pt x="11" y="78"/>
                    <a:pt x="11" y="78"/>
                    <a:pt x="10" y="79"/>
                  </a:cubicBezTo>
                  <a:cubicBezTo>
                    <a:pt x="11" y="81"/>
                    <a:pt x="11" y="81"/>
                    <a:pt x="11" y="81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9"/>
                    <a:pt x="12" y="78"/>
                    <a:pt x="12" y="78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13" y="76"/>
                    <a:pt x="12" y="76"/>
                    <a:pt x="12" y="75"/>
                  </a:cubicBezTo>
                  <a:cubicBezTo>
                    <a:pt x="12" y="76"/>
                    <a:pt x="12" y="76"/>
                    <a:pt x="12" y="77"/>
                  </a:cubicBezTo>
                  <a:close/>
                  <a:moveTo>
                    <a:pt x="9" y="83"/>
                  </a:moveTo>
                  <a:cubicBezTo>
                    <a:pt x="9" y="82"/>
                    <a:pt x="9" y="82"/>
                    <a:pt x="9" y="82"/>
                  </a:cubicBezTo>
                  <a:cubicBezTo>
                    <a:pt x="9" y="80"/>
                    <a:pt x="9" y="80"/>
                    <a:pt x="9" y="80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8" y="82"/>
                    <a:pt x="8" y="83"/>
                    <a:pt x="8" y="83"/>
                  </a:cubicBezTo>
                  <a:cubicBezTo>
                    <a:pt x="8" y="85"/>
                    <a:pt x="8" y="85"/>
                    <a:pt x="8" y="85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9" y="85"/>
                    <a:pt x="9" y="85"/>
                    <a:pt x="9" y="85"/>
                  </a:cubicBezTo>
                  <a:cubicBezTo>
                    <a:pt x="9" y="84"/>
                    <a:pt x="9" y="84"/>
                    <a:pt x="9" y="83"/>
                  </a:cubicBezTo>
                  <a:close/>
                  <a:moveTo>
                    <a:pt x="14" y="70"/>
                  </a:moveTo>
                  <a:cubicBezTo>
                    <a:pt x="14" y="69"/>
                    <a:pt x="14" y="69"/>
                    <a:pt x="14" y="69"/>
                  </a:cubicBezTo>
                  <a:cubicBezTo>
                    <a:pt x="14" y="68"/>
                    <a:pt x="14" y="68"/>
                    <a:pt x="13" y="67"/>
                  </a:cubicBezTo>
                  <a:cubicBezTo>
                    <a:pt x="13" y="67"/>
                    <a:pt x="13" y="66"/>
                    <a:pt x="13" y="66"/>
                  </a:cubicBezTo>
                  <a:cubicBezTo>
                    <a:pt x="12" y="64"/>
                    <a:pt x="12" y="64"/>
                    <a:pt x="12" y="64"/>
                  </a:cubicBezTo>
                  <a:cubicBezTo>
                    <a:pt x="12" y="65"/>
                    <a:pt x="12" y="65"/>
                    <a:pt x="12" y="65"/>
                  </a:cubicBezTo>
                  <a:cubicBezTo>
                    <a:pt x="12" y="66"/>
                    <a:pt x="12" y="67"/>
                    <a:pt x="13" y="68"/>
                  </a:cubicBezTo>
                  <a:cubicBezTo>
                    <a:pt x="13" y="69"/>
                    <a:pt x="13" y="70"/>
                    <a:pt x="14" y="71"/>
                  </a:cubicBezTo>
                  <a:cubicBezTo>
                    <a:pt x="14" y="71"/>
                    <a:pt x="14" y="71"/>
                    <a:pt x="14" y="70"/>
                  </a:cubicBezTo>
                  <a:close/>
                  <a:moveTo>
                    <a:pt x="10" y="65"/>
                  </a:moveTo>
                  <a:cubicBezTo>
                    <a:pt x="10" y="67"/>
                    <a:pt x="10" y="67"/>
                    <a:pt x="10" y="67"/>
                  </a:cubicBezTo>
                  <a:cubicBezTo>
                    <a:pt x="11" y="65"/>
                    <a:pt x="11" y="65"/>
                    <a:pt x="11" y="65"/>
                  </a:cubicBezTo>
                  <a:cubicBezTo>
                    <a:pt x="11" y="64"/>
                    <a:pt x="11" y="64"/>
                    <a:pt x="11" y="64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1" y="62"/>
                    <a:pt x="10" y="61"/>
                    <a:pt x="10" y="61"/>
                  </a:cubicBezTo>
                  <a:cubicBezTo>
                    <a:pt x="10" y="60"/>
                    <a:pt x="10" y="60"/>
                    <a:pt x="10" y="60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10" y="62"/>
                    <a:pt x="10" y="62"/>
                    <a:pt x="10" y="62"/>
                  </a:cubicBezTo>
                  <a:cubicBezTo>
                    <a:pt x="10" y="63"/>
                    <a:pt x="10" y="63"/>
                    <a:pt x="10" y="64"/>
                  </a:cubicBezTo>
                  <a:cubicBezTo>
                    <a:pt x="10" y="64"/>
                    <a:pt x="10" y="65"/>
                    <a:pt x="10" y="65"/>
                  </a:cubicBezTo>
                  <a:close/>
                  <a:moveTo>
                    <a:pt x="9" y="60"/>
                  </a:moveTo>
                  <a:cubicBezTo>
                    <a:pt x="9" y="58"/>
                    <a:pt x="9" y="58"/>
                    <a:pt x="9" y="58"/>
                  </a:cubicBezTo>
                  <a:cubicBezTo>
                    <a:pt x="9" y="58"/>
                    <a:pt x="9" y="57"/>
                    <a:pt x="9" y="57"/>
                  </a:cubicBezTo>
                  <a:cubicBezTo>
                    <a:pt x="9" y="56"/>
                    <a:pt x="9" y="56"/>
                    <a:pt x="9" y="55"/>
                  </a:cubicBezTo>
                  <a:cubicBezTo>
                    <a:pt x="9" y="55"/>
                    <a:pt x="9" y="54"/>
                    <a:pt x="9" y="54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9" y="51"/>
                    <a:pt x="9" y="50"/>
                    <a:pt x="9" y="50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7"/>
                    <a:pt x="9" y="46"/>
                    <a:pt x="9" y="46"/>
                  </a:cubicBezTo>
                  <a:cubicBezTo>
                    <a:pt x="9" y="45"/>
                    <a:pt x="8" y="44"/>
                    <a:pt x="8" y="43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7" y="42"/>
                    <a:pt x="7" y="42"/>
                    <a:pt x="7" y="42"/>
                  </a:cubicBezTo>
                  <a:cubicBezTo>
                    <a:pt x="7" y="44"/>
                    <a:pt x="7" y="44"/>
                    <a:pt x="7" y="44"/>
                  </a:cubicBezTo>
                  <a:cubicBezTo>
                    <a:pt x="8" y="45"/>
                    <a:pt x="8" y="46"/>
                    <a:pt x="8" y="47"/>
                  </a:cubicBezTo>
                  <a:cubicBezTo>
                    <a:pt x="8" y="47"/>
                    <a:pt x="8" y="48"/>
                    <a:pt x="8" y="48"/>
                  </a:cubicBezTo>
                  <a:cubicBezTo>
                    <a:pt x="8" y="49"/>
                    <a:pt x="8" y="49"/>
                    <a:pt x="8" y="50"/>
                  </a:cubicBezTo>
                  <a:cubicBezTo>
                    <a:pt x="8" y="50"/>
                    <a:pt x="8" y="51"/>
                    <a:pt x="8" y="51"/>
                  </a:cubicBezTo>
                  <a:cubicBezTo>
                    <a:pt x="8" y="51"/>
                    <a:pt x="7" y="52"/>
                    <a:pt x="7" y="52"/>
                  </a:cubicBezTo>
                  <a:cubicBezTo>
                    <a:pt x="7" y="53"/>
                    <a:pt x="7" y="53"/>
                    <a:pt x="7" y="54"/>
                  </a:cubicBezTo>
                  <a:cubicBezTo>
                    <a:pt x="7" y="54"/>
                    <a:pt x="7" y="55"/>
                    <a:pt x="7" y="55"/>
                  </a:cubicBezTo>
                  <a:cubicBezTo>
                    <a:pt x="7" y="56"/>
                    <a:pt x="8" y="57"/>
                    <a:pt x="8" y="58"/>
                  </a:cubicBezTo>
                  <a:lnTo>
                    <a:pt x="9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277"/>
            <p:cNvSpPr>
              <a:spLocks/>
            </p:cNvSpPr>
            <p:nvPr/>
          </p:nvSpPr>
          <p:spPr bwMode="auto">
            <a:xfrm>
              <a:off x="2265317" y="5918920"/>
              <a:ext cx="5924" cy="20734"/>
            </a:xfrm>
            <a:custGeom>
              <a:avLst/>
              <a:gdLst>
                <a:gd name="T0" fmla="*/ 3 w 5"/>
                <a:gd name="T1" fmla="*/ 14 h 15"/>
                <a:gd name="T2" fmla="*/ 2 w 5"/>
                <a:gd name="T3" fmla="*/ 12 h 15"/>
                <a:gd name="T4" fmla="*/ 2 w 5"/>
                <a:gd name="T5" fmla="*/ 11 h 15"/>
                <a:gd name="T6" fmla="*/ 2 w 5"/>
                <a:gd name="T7" fmla="*/ 9 h 15"/>
                <a:gd name="T8" fmla="*/ 2 w 5"/>
                <a:gd name="T9" fmla="*/ 8 h 15"/>
                <a:gd name="T10" fmla="*/ 2 w 5"/>
                <a:gd name="T11" fmla="*/ 7 h 15"/>
                <a:gd name="T12" fmla="*/ 2 w 5"/>
                <a:gd name="T13" fmla="*/ 5 h 15"/>
                <a:gd name="T14" fmla="*/ 1 w 5"/>
                <a:gd name="T15" fmla="*/ 7 h 15"/>
                <a:gd name="T16" fmla="*/ 1 w 5"/>
                <a:gd name="T17" fmla="*/ 5 h 15"/>
                <a:gd name="T18" fmla="*/ 1 w 5"/>
                <a:gd name="T19" fmla="*/ 4 h 15"/>
                <a:gd name="T20" fmla="*/ 1 w 5"/>
                <a:gd name="T21" fmla="*/ 2 h 15"/>
                <a:gd name="T22" fmla="*/ 0 w 5"/>
                <a:gd name="T23" fmla="*/ 1 h 15"/>
                <a:gd name="T24" fmla="*/ 1 w 5"/>
                <a:gd name="T25" fmla="*/ 0 h 15"/>
                <a:gd name="T26" fmla="*/ 1 w 5"/>
                <a:gd name="T27" fmla="*/ 1 h 15"/>
                <a:gd name="T28" fmla="*/ 2 w 5"/>
                <a:gd name="T29" fmla="*/ 0 h 15"/>
                <a:gd name="T30" fmla="*/ 3 w 5"/>
                <a:gd name="T31" fmla="*/ 1 h 15"/>
                <a:gd name="T32" fmla="*/ 4 w 5"/>
                <a:gd name="T33" fmla="*/ 4 h 15"/>
                <a:gd name="T34" fmla="*/ 4 w 5"/>
                <a:gd name="T35" fmla="*/ 5 h 15"/>
                <a:gd name="T36" fmla="*/ 4 w 5"/>
                <a:gd name="T37" fmla="*/ 7 h 15"/>
                <a:gd name="T38" fmla="*/ 3 w 5"/>
                <a:gd name="T39" fmla="*/ 5 h 15"/>
                <a:gd name="T40" fmla="*/ 2 w 5"/>
                <a:gd name="T41" fmla="*/ 7 h 15"/>
                <a:gd name="T42" fmla="*/ 3 w 5"/>
                <a:gd name="T43" fmla="*/ 8 h 15"/>
                <a:gd name="T44" fmla="*/ 2 w 5"/>
                <a:gd name="T45" fmla="*/ 9 h 15"/>
                <a:gd name="T46" fmla="*/ 3 w 5"/>
                <a:gd name="T47" fmla="*/ 11 h 15"/>
                <a:gd name="T48" fmla="*/ 4 w 5"/>
                <a:gd name="T49" fmla="*/ 8 h 15"/>
                <a:gd name="T50" fmla="*/ 5 w 5"/>
                <a:gd name="T51" fmla="*/ 7 h 15"/>
                <a:gd name="T52" fmla="*/ 5 w 5"/>
                <a:gd name="T53" fmla="*/ 8 h 15"/>
                <a:gd name="T54" fmla="*/ 5 w 5"/>
                <a:gd name="T55" fmla="*/ 10 h 15"/>
                <a:gd name="T56" fmla="*/ 5 w 5"/>
                <a:gd name="T57" fmla="*/ 11 h 15"/>
                <a:gd name="T58" fmla="*/ 5 w 5"/>
                <a:gd name="T59" fmla="*/ 13 h 15"/>
                <a:gd name="T60" fmla="*/ 4 w 5"/>
                <a:gd name="T61" fmla="*/ 11 h 15"/>
                <a:gd name="T62" fmla="*/ 3 w 5"/>
                <a:gd name="T63" fmla="*/ 12 h 15"/>
                <a:gd name="T64" fmla="*/ 4 w 5"/>
                <a:gd name="T65" fmla="*/ 14 h 15"/>
                <a:gd name="T66" fmla="*/ 3 w 5"/>
                <a:gd name="T67" fmla="*/ 15 h 15"/>
                <a:gd name="T68" fmla="*/ 3 w 5"/>
                <a:gd name="T69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" h="15">
                  <a:moveTo>
                    <a:pt x="3" y="14"/>
                  </a:moveTo>
                  <a:cubicBezTo>
                    <a:pt x="3" y="13"/>
                    <a:pt x="3" y="13"/>
                    <a:pt x="2" y="12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0"/>
                    <a:pt x="2" y="10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3" y="1"/>
                  </a:cubicBezTo>
                  <a:cubicBezTo>
                    <a:pt x="3" y="2"/>
                    <a:pt x="3" y="3"/>
                    <a:pt x="4" y="4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3" y="8"/>
                    <a:pt x="3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0"/>
                    <a:pt x="3" y="10"/>
                    <a:pt x="3" y="11"/>
                  </a:cubicBezTo>
                  <a:cubicBezTo>
                    <a:pt x="3" y="10"/>
                    <a:pt x="4" y="9"/>
                    <a:pt x="4" y="8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9"/>
                    <a:pt x="5" y="9"/>
                    <a:pt x="5" y="10"/>
                  </a:cubicBezTo>
                  <a:cubicBezTo>
                    <a:pt x="5" y="10"/>
                    <a:pt x="5" y="11"/>
                    <a:pt x="5" y="11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3" y="15"/>
                    <a:pt x="3" y="15"/>
                    <a:pt x="3" y="15"/>
                  </a:cubicBezTo>
                  <a:lnTo>
                    <a:pt x="3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278"/>
            <p:cNvSpPr>
              <a:spLocks/>
            </p:cNvSpPr>
            <p:nvPr/>
          </p:nvSpPr>
          <p:spPr bwMode="auto">
            <a:xfrm>
              <a:off x="2275684" y="5418353"/>
              <a:ext cx="4443" cy="8886"/>
            </a:xfrm>
            <a:custGeom>
              <a:avLst/>
              <a:gdLst>
                <a:gd name="T0" fmla="*/ 3 w 3"/>
                <a:gd name="T1" fmla="*/ 6 h 7"/>
                <a:gd name="T2" fmla="*/ 2 w 3"/>
                <a:gd name="T3" fmla="*/ 7 h 7"/>
                <a:gd name="T4" fmla="*/ 2 w 3"/>
                <a:gd name="T5" fmla="*/ 6 h 7"/>
                <a:gd name="T6" fmla="*/ 1 w 3"/>
                <a:gd name="T7" fmla="*/ 4 h 7"/>
                <a:gd name="T8" fmla="*/ 1 w 3"/>
                <a:gd name="T9" fmla="*/ 3 h 7"/>
                <a:gd name="T10" fmla="*/ 0 w 3"/>
                <a:gd name="T11" fmla="*/ 4 h 7"/>
                <a:gd name="T12" fmla="*/ 0 w 3"/>
                <a:gd name="T13" fmla="*/ 3 h 7"/>
                <a:gd name="T14" fmla="*/ 0 w 3"/>
                <a:gd name="T15" fmla="*/ 2 h 7"/>
                <a:gd name="T16" fmla="*/ 1 w 3"/>
                <a:gd name="T17" fmla="*/ 3 h 7"/>
                <a:gd name="T18" fmla="*/ 1 w 3"/>
                <a:gd name="T19" fmla="*/ 2 h 7"/>
                <a:gd name="T20" fmla="*/ 2 w 3"/>
                <a:gd name="T21" fmla="*/ 0 h 7"/>
                <a:gd name="T22" fmla="*/ 2 w 3"/>
                <a:gd name="T23" fmla="*/ 2 h 7"/>
                <a:gd name="T24" fmla="*/ 3 w 3"/>
                <a:gd name="T25" fmla="*/ 3 h 7"/>
                <a:gd name="T26" fmla="*/ 2 w 3"/>
                <a:gd name="T27" fmla="*/ 5 h 7"/>
                <a:gd name="T28" fmla="*/ 3 w 3"/>
                <a:gd name="T29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" h="7">
                  <a:moveTo>
                    <a:pt x="3" y="6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5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6"/>
                    <a:pt x="3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279"/>
            <p:cNvSpPr>
              <a:spLocks/>
            </p:cNvSpPr>
            <p:nvPr/>
          </p:nvSpPr>
          <p:spPr bwMode="auto">
            <a:xfrm>
              <a:off x="2268279" y="5735280"/>
              <a:ext cx="5924" cy="10366"/>
            </a:xfrm>
            <a:custGeom>
              <a:avLst/>
              <a:gdLst>
                <a:gd name="T0" fmla="*/ 4 w 4"/>
                <a:gd name="T1" fmla="*/ 6 h 7"/>
                <a:gd name="T2" fmla="*/ 3 w 4"/>
                <a:gd name="T3" fmla="*/ 7 h 7"/>
                <a:gd name="T4" fmla="*/ 3 w 4"/>
                <a:gd name="T5" fmla="*/ 5 h 7"/>
                <a:gd name="T6" fmla="*/ 2 w 4"/>
                <a:gd name="T7" fmla="*/ 7 h 7"/>
                <a:gd name="T8" fmla="*/ 1 w 4"/>
                <a:gd name="T9" fmla="*/ 5 h 7"/>
                <a:gd name="T10" fmla="*/ 1 w 4"/>
                <a:gd name="T11" fmla="*/ 4 h 7"/>
                <a:gd name="T12" fmla="*/ 0 w 4"/>
                <a:gd name="T13" fmla="*/ 5 h 7"/>
                <a:gd name="T14" fmla="*/ 0 w 4"/>
                <a:gd name="T15" fmla="*/ 4 h 7"/>
                <a:gd name="T16" fmla="*/ 0 w 4"/>
                <a:gd name="T17" fmla="*/ 2 h 7"/>
                <a:gd name="T18" fmla="*/ 0 w 4"/>
                <a:gd name="T19" fmla="*/ 1 h 7"/>
                <a:gd name="T20" fmla="*/ 0 w 4"/>
                <a:gd name="T21" fmla="*/ 0 h 7"/>
                <a:gd name="T22" fmla="*/ 1 w 4"/>
                <a:gd name="T23" fmla="*/ 1 h 7"/>
                <a:gd name="T24" fmla="*/ 0 w 4"/>
                <a:gd name="T25" fmla="*/ 2 h 7"/>
                <a:gd name="T26" fmla="*/ 1 w 4"/>
                <a:gd name="T27" fmla="*/ 4 h 7"/>
                <a:gd name="T28" fmla="*/ 1 w 4"/>
                <a:gd name="T29" fmla="*/ 3 h 7"/>
                <a:gd name="T30" fmla="*/ 2 w 4"/>
                <a:gd name="T31" fmla="*/ 4 h 7"/>
                <a:gd name="T32" fmla="*/ 3 w 4"/>
                <a:gd name="T33" fmla="*/ 3 h 7"/>
                <a:gd name="T34" fmla="*/ 3 w 4"/>
                <a:gd name="T35" fmla="*/ 4 h 7"/>
                <a:gd name="T36" fmla="*/ 4 w 4"/>
                <a:gd name="T37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" h="7">
                  <a:moveTo>
                    <a:pt x="4" y="6"/>
                  </a:move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5"/>
                    <a:pt x="3" y="5"/>
                    <a:pt x="4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280"/>
            <p:cNvSpPr>
              <a:spLocks/>
            </p:cNvSpPr>
            <p:nvPr/>
          </p:nvSpPr>
          <p:spPr bwMode="auto">
            <a:xfrm>
              <a:off x="2272722" y="5607917"/>
              <a:ext cx="5924" cy="10366"/>
            </a:xfrm>
            <a:custGeom>
              <a:avLst/>
              <a:gdLst>
                <a:gd name="T0" fmla="*/ 2 w 4"/>
                <a:gd name="T1" fmla="*/ 7 h 7"/>
                <a:gd name="T2" fmla="*/ 2 w 4"/>
                <a:gd name="T3" fmla="*/ 5 h 7"/>
                <a:gd name="T4" fmla="*/ 1 w 4"/>
                <a:gd name="T5" fmla="*/ 6 h 7"/>
                <a:gd name="T6" fmla="*/ 1 w 4"/>
                <a:gd name="T7" fmla="*/ 5 h 7"/>
                <a:gd name="T8" fmla="*/ 0 w 4"/>
                <a:gd name="T9" fmla="*/ 3 h 7"/>
                <a:gd name="T10" fmla="*/ 1 w 4"/>
                <a:gd name="T11" fmla="*/ 2 h 7"/>
                <a:gd name="T12" fmla="*/ 1 w 4"/>
                <a:gd name="T13" fmla="*/ 4 h 7"/>
                <a:gd name="T14" fmla="*/ 2 w 4"/>
                <a:gd name="T15" fmla="*/ 5 h 7"/>
                <a:gd name="T16" fmla="*/ 2 w 4"/>
                <a:gd name="T17" fmla="*/ 4 h 7"/>
                <a:gd name="T18" fmla="*/ 3 w 4"/>
                <a:gd name="T19" fmla="*/ 2 h 7"/>
                <a:gd name="T20" fmla="*/ 2 w 4"/>
                <a:gd name="T21" fmla="*/ 1 h 7"/>
                <a:gd name="T22" fmla="*/ 3 w 4"/>
                <a:gd name="T23" fmla="*/ 0 h 7"/>
                <a:gd name="T24" fmla="*/ 4 w 4"/>
                <a:gd name="T25" fmla="*/ 1 h 7"/>
                <a:gd name="T26" fmla="*/ 3 w 4"/>
                <a:gd name="T27" fmla="*/ 2 h 7"/>
                <a:gd name="T28" fmla="*/ 3 w 4"/>
                <a:gd name="T29" fmla="*/ 4 h 7"/>
                <a:gd name="T30" fmla="*/ 3 w 4"/>
                <a:gd name="T31" fmla="*/ 5 h 7"/>
                <a:gd name="T32" fmla="*/ 2 w 4"/>
                <a:gd name="T3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" h="7">
                  <a:moveTo>
                    <a:pt x="2" y="7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5"/>
                    <a:pt x="3" y="5"/>
                  </a:cubicBezTo>
                  <a:cubicBezTo>
                    <a:pt x="3" y="6"/>
                    <a:pt x="3" y="6"/>
                    <a:pt x="2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281"/>
            <p:cNvSpPr>
              <a:spLocks/>
            </p:cNvSpPr>
            <p:nvPr/>
          </p:nvSpPr>
          <p:spPr bwMode="auto">
            <a:xfrm>
              <a:off x="2265317" y="5622727"/>
              <a:ext cx="1481" cy="10366"/>
            </a:xfrm>
            <a:custGeom>
              <a:avLst/>
              <a:gdLst>
                <a:gd name="T0" fmla="*/ 0 w 1"/>
                <a:gd name="T1" fmla="*/ 4 h 7"/>
                <a:gd name="T2" fmla="*/ 1 w 1"/>
                <a:gd name="T3" fmla="*/ 6 h 7"/>
                <a:gd name="T4" fmla="*/ 0 w 1"/>
                <a:gd name="T5" fmla="*/ 7 h 7"/>
                <a:gd name="T6" fmla="*/ 0 w 1"/>
                <a:gd name="T7" fmla="*/ 6 h 7"/>
                <a:gd name="T8" fmla="*/ 0 w 1"/>
                <a:gd name="T9" fmla="*/ 4 h 7"/>
                <a:gd name="T10" fmla="*/ 0 w 1"/>
                <a:gd name="T11" fmla="*/ 3 h 7"/>
                <a:gd name="T12" fmla="*/ 0 w 1"/>
                <a:gd name="T13" fmla="*/ 2 h 7"/>
                <a:gd name="T14" fmla="*/ 1 w 1"/>
                <a:gd name="T15" fmla="*/ 0 h 7"/>
                <a:gd name="T16" fmla="*/ 1 w 1"/>
                <a:gd name="T17" fmla="*/ 2 h 7"/>
                <a:gd name="T18" fmla="*/ 1 w 1"/>
                <a:gd name="T19" fmla="*/ 3 h 7"/>
                <a:gd name="T20" fmla="*/ 0 w 1"/>
                <a:gd name="T21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" h="7">
                  <a:moveTo>
                    <a:pt x="0" y="4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282"/>
            <p:cNvSpPr>
              <a:spLocks/>
            </p:cNvSpPr>
            <p:nvPr/>
          </p:nvSpPr>
          <p:spPr bwMode="auto">
            <a:xfrm>
              <a:off x="2268279" y="5539792"/>
              <a:ext cx="4443" cy="8886"/>
            </a:xfrm>
            <a:custGeom>
              <a:avLst/>
              <a:gdLst>
                <a:gd name="T0" fmla="*/ 1 w 3"/>
                <a:gd name="T1" fmla="*/ 4 h 7"/>
                <a:gd name="T2" fmla="*/ 2 w 3"/>
                <a:gd name="T3" fmla="*/ 3 h 7"/>
                <a:gd name="T4" fmla="*/ 1 w 3"/>
                <a:gd name="T5" fmla="*/ 2 h 7"/>
                <a:gd name="T6" fmla="*/ 2 w 3"/>
                <a:gd name="T7" fmla="*/ 0 h 7"/>
                <a:gd name="T8" fmla="*/ 3 w 3"/>
                <a:gd name="T9" fmla="*/ 2 h 7"/>
                <a:gd name="T10" fmla="*/ 2 w 3"/>
                <a:gd name="T11" fmla="*/ 3 h 7"/>
                <a:gd name="T12" fmla="*/ 2 w 3"/>
                <a:gd name="T13" fmla="*/ 4 h 7"/>
                <a:gd name="T14" fmla="*/ 3 w 3"/>
                <a:gd name="T15" fmla="*/ 6 h 7"/>
                <a:gd name="T16" fmla="*/ 2 w 3"/>
                <a:gd name="T17" fmla="*/ 7 h 7"/>
                <a:gd name="T18" fmla="*/ 2 w 3"/>
                <a:gd name="T19" fmla="*/ 6 h 7"/>
                <a:gd name="T20" fmla="*/ 1 w 3"/>
                <a:gd name="T21" fmla="*/ 4 h 7"/>
                <a:gd name="T22" fmla="*/ 1 w 3"/>
                <a:gd name="T23" fmla="*/ 6 h 7"/>
                <a:gd name="T24" fmla="*/ 0 w 3"/>
                <a:gd name="T25" fmla="*/ 4 h 7"/>
                <a:gd name="T26" fmla="*/ 1 w 3"/>
                <a:gd name="T27" fmla="*/ 3 h 7"/>
                <a:gd name="T28" fmla="*/ 1 w 3"/>
                <a:gd name="T2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" h="7">
                  <a:moveTo>
                    <a:pt x="1" y="4"/>
                  </a:moveTo>
                  <a:cubicBezTo>
                    <a:pt x="1" y="4"/>
                    <a:pt x="2" y="3"/>
                    <a:pt x="2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3" y="5"/>
                    <a:pt x="3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5"/>
                    <a:pt x="0" y="5"/>
                    <a:pt x="0" y="4"/>
                  </a:cubicBezTo>
                  <a:cubicBezTo>
                    <a:pt x="1" y="3"/>
                    <a:pt x="1" y="3"/>
                    <a:pt x="1" y="3"/>
                  </a:cubicBezTo>
                  <a:lnTo>
                    <a:pt x="1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283"/>
            <p:cNvSpPr>
              <a:spLocks/>
            </p:cNvSpPr>
            <p:nvPr/>
          </p:nvSpPr>
          <p:spPr bwMode="auto">
            <a:xfrm>
              <a:off x="2268279" y="5471668"/>
              <a:ext cx="4443" cy="4442"/>
            </a:xfrm>
            <a:custGeom>
              <a:avLst/>
              <a:gdLst>
                <a:gd name="T0" fmla="*/ 3 w 3"/>
                <a:gd name="T1" fmla="*/ 1 h 3"/>
                <a:gd name="T2" fmla="*/ 3 w 3"/>
                <a:gd name="T3" fmla="*/ 3 h 3"/>
                <a:gd name="T4" fmla="*/ 2 w 3"/>
                <a:gd name="T5" fmla="*/ 1 h 3"/>
                <a:gd name="T6" fmla="*/ 2 w 3"/>
                <a:gd name="T7" fmla="*/ 3 h 3"/>
                <a:gd name="T8" fmla="*/ 1 w 3"/>
                <a:gd name="T9" fmla="*/ 1 h 3"/>
                <a:gd name="T10" fmla="*/ 1 w 3"/>
                <a:gd name="T11" fmla="*/ 3 h 3"/>
                <a:gd name="T12" fmla="*/ 0 w 3"/>
                <a:gd name="T13" fmla="*/ 1 h 3"/>
                <a:gd name="T14" fmla="*/ 1 w 3"/>
                <a:gd name="T15" fmla="*/ 0 h 3"/>
                <a:gd name="T16" fmla="*/ 1 w 3"/>
                <a:gd name="T17" fmla="*/ 1 h 3"/>
                <a:gd name="T18" fmla="*/ 2 w 3"/>
                <a:gd name="T19" fmla="*/ 0 h 3"/>
                <a:gd name="T20" fmla="*/ 2 w 3"/>
                <a:gd name="T21" fmla="*/ 1 h 3"/>
                <a:gd name="T22" fmla="*/ 3 w 3"/>
                <a:gd name="T23" fmla="*/ 0 h 3"/>
                <a:gd name="T24" fmla="*/ 3 w 3"/>
                <a:gd name="T2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3">
                  <a:moveTo>
                    <a:pt x="3" y="1"/>
                  </a:moveTo>
                  <a:lnTo>
                    <a:pt x="3" y="3"/>
                  </a:lnTo>
                  <a:lnTo>
                    <a:pt x="2" y="1"/>
                  </a:lnTo>
                  <a:lnTo>
                    <a:pt x="2" y="3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284"/>
            <p:cNvSpPr>
              <a:spLocks/>
            </p:cNvSpPr>
            <p:nvPr/>
          </p:nvSpPr>
          <p:spPr bwMode="auto">
            <a:xfrm>
              <a:off x="2266798" y="5445011"/>
              <a:ext cx="4443" cy="10366"/>
            </a:xfrm>
            <a:custGeom>
              <a:avLst/>
              <a:gdLst>
                <a:gd name="T0" fmla="*/ 2 w 3"/>
                <a:gd name="T1" fmla="*/ 2 h 7"/>
                <a:gd name="T2" fmla="*/ 3 w 3"/>
                <a:gd name="T3" fmla="*/ 3 h 7"/>
                <a:gd name="T4" fmla="*/ 2 w 3"/>
                <a:gd name="T5" fmla="*/ 5 h 7"/>
                <a:gd name="T6" fmla="*/ 2 w 3"/>
                <a:gd name="T7" fmla="*/ 3 h 7"/>
                <a:gd name="T8" fmla="*/ 1 w 3"/>
                <a:gd name="T9" fmla="*/ 5 h 7"/>
                <a:gd name="T10" fmla="*/ 1 w 3"/>
                <a:gd name="T11" fmla="*/ 6 h 7"/>
                <a:gd name="T12" fmla="*/ 1 w 3"/>
                <a:gd name="T13" fmla="*/ 7 h 7"/>
                <a:gd name="T14" fmla="*/ 0 w 3"/>
                <a:gd name="T15" fmla="*/ 6 h 7"/>
                <a:gd name="T16" fmla="*/ 1 w 3"/>
                <a:gd name="T17" fmla="*/ 5 h 7"/>
                <a:gd name="T18" fmla="*/ 0 w 3"/>
                <a:gd name="T19" fmla="*/ 3 h 7"/>
                <a:gd name="T20" fmla="*/ 0 w 3"/>
                <a:gd name="T21" fmla="*/ 2 h 7"/>
                <a:gd name="T22" fmla="*/ 0 w 3"/>
                <a:gd name="T23" fmla="*/ 0 h 7"/>
                <a:gd name="T24" fmla="*/ 1 w 3"/>
                <a:gd name="T25" fmla="*/ 2 h 7"/>
                <a:gd name="T26" fmla="*/ 2 w 3"/>
                <a:gd name="T27" fmla="*/ 3 h 7"/>
                <a:gd name="T28" fmla="*/ 2 w 3"/>
                <a:gd name="T2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" h="7">
                  <a:moveTo>
                    <a:pt x="2" y="2"/>
                  </a:moveTo>
                  <a:cubicBezTo>
                    <a:pt x="2" y="2"/>
                    <a:pt x="3" y="3"/>
                    <a:pt x="3" y="3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1" y="5"/>
                    <a:pt x="1" y="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Freeform 285"/>
            <p:cNvSpPr>
              <a:spLocks/>
            </p:cNvSpPr>
            <p:nvPr/>
          </p:nvSpPr>
          <p:spPr bwMode="auto">
            <a:xfrm>
              <a:off x="2269760" y="5390214"/>
              <a:ext cx="4443" cy="23695"/>
            </a:xfrm>
            <a:custGeom>
              <a:avLst/>
              <a:gdLst>
                <a:gd name="T0" fmla="*/ 2 w 3"/>
                <a:gd name="T1" fmla="*/ 13 h 17"/>
                <a:gd name="T2" fmla="*/ 2 w 3"/>
                <a:gd name="T3" fmla="*/ 11 h 17"/>
                <a:gd name="T4" fmla="*/ 1 w 3"/>
                <a:gd name="T5" fmla="*/ 13 h 17"/>
                <a:gd name="T6" fmla="*/ 1 w 3"/>
                <a:gd name="T7" fmla="*/ 14 h 17"/>
                <a:gd name="T8" fmla="*/ 0 w 3"/>
                <a:gd name="T9" fmla="*/ 13 h 17"/>
                <a:gd name="T10" fmla="*/ 1 w 3"/>
                <a:gd name="T11" fmla="*/ 11 h 17"/>
                <a:gd name="T12" fmla="*/ 0 w 3"/>
                <a:gd name="T13" fmla="*/ 10 h 17"/>
                <a:gd name="T14" fmla="*/ 1 w 3"/>
                <a:gd name="T15" fmla="*/ 9 h 17"/>
                <a:gd name="T16" fmla="*/ 0 w 3"/>
                <a:gd name="T17" fmla="*/ 7 h 17"/>
                <a:gd name="T18" fmla="*/ 1 w 3"/>
                <a:gd name="T19" fmla="*/ 6 h 17"/>
                <a:gd name="T20" fmla="*/ 0 w 3"/>
                <a:gd name="T21" fmla="*/ 4 h 17"/>
                <a:gd name="T22" fmla="*/ 1 w 3"/>
                <a:gd name="T23" fmla="*/ 3 h 17"/>
                <a:gd name="T24" fmla="*/ 0 w 3"/>
                <a:gd name="T25" fmla="*/ 2 h 17"/>
                <a:gd name="T26" fmla="*/ 1 w 3"/>
                <a:gd name="T27" fmla="*/ 0 h 17"/>
                <a:gd name="T28" fmla="*/ 1 w 3"/>
                <a:gd name="T29" fmla="*/ 2 h 17"/>
                <a:gd name="T30" fmla="*/ 2 w 3"/>
                <a:gd name="T31" fmla="*/ 5 h 17"/>
                <a:gd name="T32" fmla="*/ 2 w 3"/>
                <a:gd name="T33" fmla="*/ 6 h 17"/>
                <a:gd name="T34" fmla="*/ 1 w 3"/>
                <a:gd name="T35" fmla="*/ 4 h 17"/>
                <a:gd name="T36" fmla="*/ 1 w 3"/>
                <a:gd name="T37" fmla="*/ 6 h 17"/>
                <a:gd name="T38" fmla="*/ 1 w 3"/>
                <a:gd name="T39" fmla="*/ 7 h 17"/>
                <a:gd name="T40" fmla="*/ 1 w 3"/>
                <a:gd name="T41" fmla="*/ 9 h 17"/>
                <a:gd name="T42" fmla="*/ 1 w 3"/>
                <a:gd name="T43" fmla="*/ 10 h 17"/>
                <a:gd name="T44" fmla="*/ 2 w 3"/>
                <a:gd name="T45" fmla="*/ 11 h 17"/>
                <a:gd name="T46" fmla="*/ 2 w 3"/>
                <a:gd name="T47" fmla="*/ 10 h 17"/>
                <a:gd name="T48" fmla="*/ 3 w 3"/>
                <a:gd name="T49" fmla="*/ 12 h 17"/>
                <a:gd name="T50" fmla="*/ 2 w 3"/>
                <a:gd name="T51" fmla="*/ 13 h 17"/>
                <a:gd name="T52" fmla="*/ 3 w 3"/>
                <a:gd name="T53" fmla="*/ 14 h 17"/>
                <a:gd name="T54" fmla="*/ 3 w 3"/>
                <a:gd name="T55" fmla="*/ 16 h 17"/>
                <a:gd name="T56" fmla="*/ 3 w 3"/>
                <a:gd name="T57" fmla="*/ 17 h 17"/>
                <a:gd name="T58" fmla="*/ 2 w 3"/>
                <a:gd name="T59" fmla="*/ 16 h 17"/>
                <a:gd name="T60" fmla="*/ 2 w 3"/>
                <a:gd name="T61" fmla="*/ 14 h 17"/>
                <a:gd name="T62" fmla="*/ 2 w 3"/>
                <a:gd name="T63" fmla="*/ 1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" h="17">
                  <a:moveTo>
                    <a:pt x="2" y="13"/>
                  </a:moveTo>
                  <a:cubicBezTo>
                    <a:pt x="2" y="11"/>
                    <a:pt x="2" y="11"/>
                    <a:pt x="2" y="11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1" y="12"/>
                    <a:pt x="1" y="11"/>
                  </a:cubicBezTo>
                  <a:cubicBezTo>
                    <a:pt x="1" y="11"/>
                    <a:pt x="0" y="10"/>
                    <a:pt x="0" y="10"/>
                  </a:cubicBezTo>
                  <a:cubicBezTo>
                    <a:pt x="0" y="9"/>
                    <a:pt x="1" y="9"/>
                    <a:pt x="1" y="9"/>
                  </a:cubicBezTo>
                  <a:cubicBezTo>
                    <a:pt x="1" y="8"/>
                    <a:pt x="0" y="8"/>
                    <a:pt x="0" y="7"/>
                  </a:cubicBezTo>
                  <a:cubicBezTo>
                    <a:pt x="0" y="7"/>
                    <a:pt x="1" y="6"/>
                    <a:pt x="1" y="6"/>
                  </a:cubicBezTo>
                  <a:cubicBezTo>
                    <a:pt x="1" y="5"/>
                    <a:pt x="0" y="5"/>
                    <a:pt x="0" y="4"/>
                  </a:cubicBezTo>
                  <a:cubicBezTo>
                    <a:pt x="0" y="4"/>
                    <a:pt x="1" y="3"/>
                    <a:pt x="1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3"/>
                    <a:pt x="2" y="4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7"/>
                    <a:pt x="1" y="7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10"/>
                    <a:pt x="1" y="1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2" y="12"/>
                    <a:pt x="2" y="13"/>
                  </a:cubicBezTo>
                  <a:cubicBezTo>
                    <a:pt x="2" y="13"/>
                    <a:pt x="3" y="14"/>
                    <a:pt x="3" y="14"/>
                  </a:cubicBezTo>
                  <a:cubicBezTo>
                    <a:pt x="3" y="15"/>
                    <a:pt x="3" y="15"/>
                    <a:pt x="3" y="16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3"/>
                    <a:pt x="2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Freeform 286"/>
            <p:cNvSpPr>
              <a:spLocks/>
            </p:cNvSpPr>
            <p:nvPr/>
          </p:nvSpPr>
          <p:spPr bwMode="auto">
            <a:xfrm>
              <a:off x="2271241" y="5259889"/>
              <a:ext cx="4443" cy="7404"/>
            </a:xfrm>
            <a:custGeom>
              <a:avLst/>
              <a:gdLst>
                <a:gd name="T0" fmla="*/ 3 w 3"/>
                <a:gd name="T1" fmla="*/ 3 h 6"/>
                <a:gd name="T2" fmla="*/ 3 w 3"/>
                <a:gd name="T3" fmla="*/ 4 h 6"/>
                <a:gd name="T4" fmla="*/ 2 w 3"/>
                <a:gd name="T5" fmla="*/ 6 h 6"/>
                <a:gd name="T6" fmla="*/ 2 w 3"/>
                <a:gd name="T7" fmla="*/ 4 h 6"/>
                <a:gd name="T8" fmla="*/ 1 w 3"/>
                <a:gd name="T9" fmla="*/ 3 h 6"/>
                <a:gd name="T10" fmla="*/ 0 w 3"/>
                <a:gd name="T11" fmla="*/ 4 h 6"/>
                <a:gd name="T12" fmla="*/ 0 w 3"/>
                <a:gd name="T13" fmla="*/ 3 h 6"/>
                <a:gd name="T14" fmla="*/ 1 w 3"/>
                <a:gd name="T15" fmla="*/ 1 h 6"/>
                <a:gd name="T16" fmla="*/ 1 w 3"/>
                <a:gd name="T17" fmla="*/ 3 h 6"/>
                <a:gd name="T18" fmla="*/ 2 w 3"/>
                <a:gd name="T19" fmla="*/ 1 h 6"/>
                <a:gd name="T20" fmla="*/ 2 w 3"/>
                <a:gd name="T21" fmla="*/ 0 h 6"/>
                <a:gd name="T22" fmla="*/ 3 w 3"/>
                <a:gd name="T23" fmla="*/ 1 h 6"/>
                <a:gd name="T24" fmla="*/ 3 w 3"/>
                <a:gd name="T25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6">
                  <a:moveTo>
                    <a:pt x="3" y="3"/>
                  </a:moveTo>
                  <a:cubicBezTo>
                    <a:pt x="3" y="3"/>
                    <a:pt x="3" y="4"/>
                    <a:pt x="3" y="4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2"/>
                    <a:pt x="3" y="2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287"/>
            <p:cNvSpPr>
              <a:spLocks/>
            </p:cNvSpPr>
            <p:nvPr/>
          </p:nvSpPr>
          <p:spPr bwMode="auto">
            <a:xfrm>
              <a:off x="2269760" y="5221384"/>
              <a:ext cx="2962" cy="14810"/>
            </a:xfrm>
            <a:custGeom>
              <a:avLst/>
              <a:gdLst>
                <a:gd name="T0" fmla="*/ 1 w 2"/>
                <a:gd name="T1" fmla="*/ 10 h 11"/>
                <a:gd name="T2" fmla="*/ 0 w 2"/>
                <a:gd name="T3" fmla="*/ 8 h 11"/>
                <a:gd name="T4" fmla="*/ 1 w 2"/>
                <a:gd name="T5" fmla="*/ 7 h 11"/>
                <a:gd name="T6" fmla="*/ 1 w 2"/>
                <a:gd name="T7" fmla="*/ 5 h 11"/>
                <a:gd name="T8" fmla="*/ 1 w 2"/>
                <a:gd name="T9" fmla="*/ 4 h 11"/>
                <a:gd name="T10" fmla="*/ 1 w 2"/>
                <a:gd name="T11" fmla="*/ 3 h 11"/>
                <a:gd name="T12" fmla="*/ 1 w 2"/>
                <a:gd name="T13" fmla="*/ 1 h 11"/>
                <a:gd name="T14" fmla="*/ 2 w 2"/>
                <a:gd name="T15" fmla="*/ 0 h 11"/>
                <a:gd name="T16" fmla="*/ 2 w 2"/>
                <a:gd name="T17" fmla="*/ 1 h 11"/>
                <a:gd name="T18" fmla="*/ 1 w 2"/>
                <a:gd name="T19" fmla="*/ 3 h 11"/>
                <a:gd name="T20" fmla="*/ 2 w 2"/>
                <a:gd name="T21" fmla="*/ 4 h 11"/>
                <a:gd name="T22" fmla="*/ 1 w 2"/>
                <a:gd name="T23" fmla="*/ 5 h 11"/>
                <a:gd name="T24" fmla="*/ 2 w 2"/>
                <a:gd name="T25" fmla="*/ 7 h 11"/>
                <a:gd name="T26" fmla="*/ 1 w 2"/>
                <a:gd name="T27" fmla="*/ 8 h 11"/>
                <a:gd name="T28" fmla="*/ 2 w 2"/>
                <a:gd name="T29" fmla="*/ 10 h 11"/>
                <a:gd name="T30" fmla="*/ 1 w 2"/>
                <a:gd name="T31" fmla="*/ 11 h 11"/>
                <a:gd name="T32" fmla="*/ 1 w 2"/>
                <a:gd name="T33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" h="11">
                  <a:moveTo>
                    <a:pt x="1" y="10"/>
                  </a:moveTo>
                  <a:cubicBezTo>
                    <a:pt x="1" y="9"/>
                    <a:pt x="0" y="9"/>
                    <a:pt x="0" y="8"/>
                  </a:cubicBezTo>
                  <a:cubicBezTo>
                    <a:pt x="0" y="8"/>
                    <a:pt x="1" y="7"/>
                    <a:pt x="1" y="7"/>
                  </a:cubicBezTo>
                  <a:cubicBezTo>
                    <a:pt x="1" y="6"/>
                    <a:pt x="1" y="6"/>
                    <a:pt x="1" y="5"/>
                  </a:cubicBezTo>
                  <a:cubicBezTo>
                    <a:pt x="1" y="5"/>
                    <a:pt x="1" y="4"/>
                    <a:pt x="1" y="4"/>
                  </a:cubicBezTo>
                  <a:cubicBezTo>
                    <a:pt x="1" y="4"/>
                    <a:pt x="1" y="3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1" y="2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5"/>
                    <a:pt x="1" y="5"/>
                    <a:pt x="1" y="5"/>
                  </a:cubicBezTo>
                  <a:cubicBezTo>
                    <a:pt x="1" y="6"/>
                    <a:pt x="2" y="6"/>
                    <a:pt x="2" y="7"/>
                  </a:cubicBezTo>
                  <a:cubicBezTo>
                    <a:pt x="2" y="7"/>
                    <a:pt x="1" y="8"/>
                    <a:pt x="1" y="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1"/>
                    <a:pt x="1" y="11"/>
                    <a:pt x="1" y="11"/>
                  </a:cubicBezTo>
                  <a:lnTo>
                    <a:pt x="1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288"/>
            <p:cNvSpPr>
              <a:spLocks/>
            </p:cNvSpPr>
            <p:nvPr/>
          </p:nvSpPr>
          <p:spPr bwMode="auto">
            <a:xfrm>
              <a:off x="2271241" y="5209536"/>
              <a:ext cx="4443" cy="13328"/>
            </a:xfrm>
            <a:custGeom>
              <a:avLst/>
              <a:gdLst>
                <a:gd name="T0" fmla="*/ 2 w 3"/>
                <a:gd name="T1" fmla="*/ 10 h 10"/>
                <a:gd name="T2" fmla="*/ 2 w 3"/>
                <a:gd name="T3" fmla="*/ 9 h 10"/>
                <a:gd name="T4" fmla="*/ 1 w 3"/>
                <a:gd name="T5" fmla="*/ 8 h 10"/>
                <a:gd name="T6" fmla="*/ 1 w 3"/>
                <a:gd name="T7" fmla="*/ 6 h 10"/>
                <a:gd name="T8" fmla="*/ 0 w 3"/>
                <a:gd name="T9" fmla="*/ 5 h 10"/>
                <a:gd name="T10" fmla="*/ 1 w 3"/>
                <a:gd name="T11" fmla="*/ 3 h 10"/>
                <a:gd name="T12" fmla="*/ 0 w 3"/>
                <a:gd name="T13" fmla="*/ 2 h 10"/>
                <a:gd name="T14" fmla="*/ 1 w 3"/>
                <a:gd name="T15" fmla="*/ 0 h 10"/>
                <a:gd name="T16" fmla="*/ 1 w 3"/>
                <a:gd name="T17" fmla="*/ 2 h 10"/>
                <a:gd name="T18" fmla="*/ 2 w 3"/>
                <a:gd name="T19" fmla="*/ 1 h 10"/>
                <a:gd name="T20" fmla="*/ 2 w 3"/>
                <a:gd name="T21" fmla="*/ 2 h 10"/>
                <a:gd name="T22" fmla="*/ 3 w 3"/>
                <a:gd name="T23" fmla="*/ 4 h 10"/>
                <a:gd name="T24" fmla="*/ 2 w 3"/>
                <a:gd name="T25" fmla="*/ 5 h 10"/>
                <a:gd name="T26" fmla="*/ 2 w 3"/>
                <a:gd name="T27" fmla="*/ 3 h 10"/>
                <a:gd name="T28" fmla="*/ 1 w 3"/>
                <a:gd name="T29" fmla="*/ 2 h 10"/>
                <a:gd name="T30" fmla="*/ 1 w 3"/>
                <a:gd name="T31" fmla="*/ 3 h 10"/>
                <a:gd name="T32" fmla="*/ 2 w 3"/>
                <a:gd name="T33" fmla="*/ 6 h 10"/>
                <a:gd name="T34" fmla="*/ 2 w 3"/>
                <a:gd name="T35" fmla="*/ 8 h 10"/>
                <a:gd name="T36" fmla="*/ 3 w 3"/>
                <a:gd name="T37" fmla="*/ 9 h 10"/>
                <a:gd name="T38" fmla="*/ 2 w 3"/>
                <a:gd name="T3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" h="10">
                  <a:moveTo>
                    <a:pt x="2" y="10"/>
                  </a:moveTo>
                  <a:cubicBezTo>
                    <a:pt x="2" y="10"/>
                    <a:pt x="2" y="9"/>
                    <a:pt x="2" y="9"/>
                  </a:cubicBezTo>
                  <a:cubicBezTo>
                    <a:pt x="1" y="9"/>
                    <a:pt x="1" y="8"/>
                    <a:pt x="1" y="8"/>
                  </a:cubicBezTo>
                  <a:cubicBezTo>
                    <a:pt x="1" y="7"/>
                    <a:pt x="1" y="7"/>
                    <a:pt x="1" y="6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3" y="3"/>
                    <a:pt x="3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5"/>
                    <a:pt x="2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2" y="10"/>
                    <a:pt x="2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289"/>
            <p:cNvSpPr>
              <a:spLocks/>
            </p:cNvSpPr>
            <p:nvPr/>
          </p:nvSpPr>
          <p:spPr bwMode="auto">
            <a:xfrm>
              <a:off x="2272722" y="5193246"/>
              <a:ext cx="2962" cy="10366"/>
            </a:xfrm>
            <a:custGeom>
              <a:avLst/>
              <a:gdLst>
                <a:gd name="T0" fmla="*/ 1 w 2"/>
                <a:gd name="T1" fmla="*/ 3 h 7"/>
                <a:gd name="T2" fmla="*/ 1 w 2"/>
                <a:gd name="T3" fmla="*/ 5 h 7"/>
                <a:gd name="T4" fmla="*/ 1 w 2"/>
                <a:gd name="T5" fmla="*/ 6 h 7"/>
                <a:gd name="T6" fmla="*/ 0 w 2"/>
                <a:gd name="T7" fmla="*/ 7 h 7"/>
                <a:gd name="T8" fmla="*/ 0 w 2"/>
                <a:gd name="T9" fmla="*/ 6 h 7"/>
                <a:gd name="T10" fmla="*/ 0 w 2"/>
                <a:gd name="T11" fmla="*/ 5 h 7"/>
                <a:gd name="T12" fmla="*/ 1 w 2"/>
                <a:gd name="T13" fmla="*/ 3 h 7"/>
                <a:gd name="T14" fmla="*/ 0 w 2"/>
                <a:gd name="T15" fmla="*/ 2 h 7"/>
                <a:gd name="T16" fmla="*/ 1 w 2"/>
                <a:gd name="T17" fmla="*/ 0 h 7"/>
                <a:gd name="T18" fmla="*/ 2 w 2"/>
                <a:gd name="T19" fmla="*/ 2 h 7"/>
                <a:gd name="T20" fmla="*/ 1 w 2"/>
                <a:gd name="T2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7">
                  <a:moveTo>
                    <a:pt x="1" y="3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6"/>
                    <a:pt x="1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4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290"/>
            <p:cNvSpPr>
              <a:spLocks/>
            </p:cNvSpPr>
            <p:nvPr/>
          </p:nvSpPr>
          <p:spPr bwMode="auto">
            <a:xfrm>
              <a:off x="2271241" y="5173993"/>
              <a:ext cx="4443" cy="10366"/>
            </a:xfrm>
            <a:custGeom>
              <a:avLst/>
              <a:gdLst>
                <a:gd name="T0" fmla="*/ 1 w 3"/>
                <a:gd name="T1" fmla="*/ 6 h 7"/>
                <a:gd name="T2" fmla="*/ 0 w 3"/>
                <a:gd name="T3" fmla="*/ 7 h 7"/>
                <a:gd name="T4" fmla="*/ 0 w 3"/>
                <a:gd name="T5" fmla="*/ 6 h 7"/>
                <a:gd name="T6" fmla="*/ 1 w 3"/>
                <a:gd name="T7" fmla="*/ 5 h 7"/>
                <a:gd name="T8" fmla="*/ 0 w 3"/>
                <a:gd name="T9" fmla="*/ 3 h 7"/>
                <a:gd name="T10" fmla="*/ 0 w 3"/>
                <a:gd name="T11" fmla="*/ 2 h 7"/>
                <a:gd name="T12" fmla="*/ 0 w 3"/>
                <a:gd name="T13" fmla="*/ 0 h 7"/>
                <a:gd name="T14" fmla="*/ 1 w 3"/>
                <a:gd name="T15" fmla="*/ 2 h 7"/>
                <a:gd name="T16" fmla="*/ 1 w 3"/>
                <a:gd name="T17" fmla="*/ 3 h 7"/>
                <a:gd name="T18" fmla="*/ 2 w 3"/>
                <a:gd name="T19" fmla="*/ 2 h 7"/>
                <a:gd name="T20" fmla="*/ 2 w 3"/>
                <a:gd name="T21" fmla="*/ 3 h 7"/>
                <a:gd name="T22" fmla="*/ 3 w 3"/>
                <a:gd name="T23" fmla="*/ 2 h 7"/>
                <a:gd name="T24" fmla="*/ 3 w 3"/>
                <a:gd name="T25" fmla="*/ 3 h 7"/>
                <a:gd name="T26" fmla="*/ 3 w 3"/>
                <a:gd name="T27" fmla="*/ 5 h 7"/>
                <a:gd name="T28" fmla="*/ 2 w 3"/>
                <a:gd name="T29" fmla="*/ 3 h 7"/>
                <a:gd name="T30" fmla="*/ 2 w 3"/>
                <a:gd name="T31" fmla="*/ 5 h 7"/>
                <a:gd name="T32" fmla="*/ 1 w 3"/>
                <a:gd name="T33" fmla="*/ 3 h 7"/>
                <a:gd name="T34" fmla="*/ 1 w 3"/>
                <a:gd name="T35" fmla="*/ 5 h 7"/>
                <a:gd name="T36" fmla="*/ 1 w 3"/>
                <a:gd name="T37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" h="7">
                  <a:moveTo>
                    <a:pt x="1" y="6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291"/>
            <p:cNvSpPr>
              <a:spLocks/>
            </p:cNvSpPr>
            <p:nvPr/>
          </p:nvSpPr>
          <p:spPr bwMode="auto">
            <a:xfrm>
              <a:off x="2277165" y="5141412"/>
              <a:ext cx="2962" cy="14810"/>
            </a:xfrm>
            <a:custGeom>
              <a:avLst/>
              <a:gdLst>
                <a:gd name="T0" fmla="*/ 2 w 2"/>
                <a:gd name="T1" fmla="*/ 8 h 10"/>
                <a:gd name="T2" fmla="*/ 1 w 2"/>
                <a:gd name="T3" fmla="*/ 10 h 10"/>
                <a:gd name="T4" fmla="*/ 1 w 2"/>
                <a:gd name="T5" fmla="*/ 8 h 10"/>
                <a:gd name="T6" fmla="*/ 1 w 2"/>
                <a:gd name="T7" fmla="*/ 7 h 10"/>
                <a:gd name="T8" fmla="*/ 1 w 2"/>
                <a:gd name="T9" fmla="*/ 5 h 10"/>
                <a:gd name="T10" fmla="*/ 0 w 2"/>
                <a:gd name="T11" fmla="*/ 4 h 10"/>
                <a:gd name="T12" fmla="*/ 0 w 2"/>
                <a:gd name="T13" fmla="*/ 2 h 10"/>
                <a:gd name="T14" fmla="*/ 1 w 2"/>
                <a:gd name="T15" fmla="*/ 0 h 10"/>
                <a:gd name="T16" fmla="*/ 1 w 2"/>
                <a:gd name="T17" fmla="*/ 1 h 10"/>
                <a:gd name="T18" fmla="*/ 2 w 2"/>
                <a:gd name="T19" fmla="*/ 3 h 10"/>
                <a:gd name="T20" fmla="*/ 1 w 2"/>
                <a:gd name="T21" fmla="*/ 4 h 10"/>
                <a:gd name="T22" fmla="*/ 2 w 2"/>
                <a:gd name="T23" fmla="*/ 5 h 10"/>
                <a:gd name="T24" fmla="*/ 1 w 2"/>
                <a:gd name="T25" fmla="*/ 7 h 10"/>
                <a:gd name="T26" fmla="*/ 2 w 2"/>
                <a:gd name="T27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" h="10">
                  <a:moveTo>
                    <a:pt x="2" y="8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6"/>
                    <a:pt x="1" y="6"/>
                    <a:pt x="1" y="5"/>
                  </a:cubicBezTo>
                  <a:cubicBezTo>
                    <a:pt x="1" y="5"/>
                    <a:pt x="0" y="4"/>
                    <a:pt x="0" y="4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2" y="1"/>
                    <a:pt x="2" y="2"/>
                    <a:pt x="2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6"/>
                    <a:pt x="1" y="6"/>
                    <a:pt x="1" y="7"/>
                  </a:cubicBezTo>
                  <a:cubicBezTo>
                    <a:pt x="1" y="7"/>
                    <a:pt x="2" y="8"/>
                    <a:pt x="2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Freeform 292"/>
            <p:cNvSpPr>
              <a:spLocks/>
            </p:cNvSpPr>
            <p:nvPr/>
          </p:nvSpPr>
          <p:spPr bwMode="auto">
            <a:xfrm>
              <a:off x="2271241" y="5145855"/>
              <a:ext cx="4443" cy="11848"/>
            </a:xfrm>
            <a:custGeom>
              <a:avLst/>
              <a:gdLst>
                <a:gd name="T0" fmla="*/ 1 w 3"/>
                <a:gd name="T1" fmla="*/ 3 h 9"/>
                <a:gd name="T2" fmla="*/ 1 w 3"/>
                <a:gd name="T3" fmla="*/ 5 h 9"/>
                <a:gd name="T4" fmla="*/ 2 w 3"/>
                <a:gd name="T5" fmla="*/ 6 h 9"/>
                <a:gd name="T6" fmla="*/ 3 w 3"/>
                <a:gd name="T7" fmla="*/ 8 h 9"/>
                <a:gd name="T8" fmla="*/ 2 w 3"/>
                <a:gd name="T9" fmla="*/ 9 h 9"/>
                <a:gd name="T10" fmla="*/ 1 w 3"/>
                <a:gd name="T11" fmla="*/ 7 h 9"/>
                <a:gd name="T12" fmla="*/ 1 w 3"/>
                <a:gd name="T13" fmla="*/ 6 h 9"/>
                <a:gd name="T14" fmla="*/ 0 w 3"/>
                <a:gd name="T15" fmla="*/ 5 h 9"/>
                <a:gd name="T16" fmla="*/ 1 w 3"/>
                <a:gd name="T17" fmla="*/ 3 h 9"/>
                <a:gd name="T18" fmla="*/ 0 w 3"/>
                <a:gd name="T19" fmla="*/ 2 h 9"/>
                <a:gd name="T20" fmla="*/ 1 w 3"/>
                <a:gd name="T21" fmla="*/ 0 h 9"/>
                <a:gd name="T22" fmla="*/ 2 w 3"/>
                <a:gd name="T23" fmla="*/ 2 h 9"/>
                <a:gd name="T24" fmla="*/ 1 w 3"/>
                <a:gd name="T25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9">
                  <a:moveTo>
                    <a:pt x="1" y="3"/>
                  </a:moveTo>
                  <a:cubicBezTo>
                    <a:pt x="1" y="4"/>
                    <a:pt x="1" y="4"/>
                    <a:pt x="1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3" y="7"/>
                    <a:pt x="3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6"/>
                    <a:pt x="1" y="6"/>
                  </a:cubicBezTo>
                  <a:cubicBezTo>
                    <a:pt x="1" y="6"/>
                    <a:pt x="0" y="5"/>
                    <a:pt x="0" y="5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2"/>
                    <a:pt x="2" y="2"/>
                    <a:pt x="2" y="2"/>
                  </a:cubicBezTo>
                  <a:lnTo>
                    <a:pt x="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293"/>
            <p:cNvSpPr>
              <a:spLocks/>
            </p:cNvSpPr>
            <p:nvPr/>
          </p:nvSpPr>
          <p:spPr bwMode="auto">
            <a:xfrm>
              <a:off x="2271241" y="5077731"/>
              <a:ext cx="5924" cy="4442"/>
            </a:xfrm>
            <a:custGeom>
              <a:avLst/>
              <a:gdLst>
                <a:gd name="T0" fmla="*/ 4 w 4"/>
                <a:gd name="T1" fmla="*/ 2 h 3"/>
                <a:gd name="T2" fmla="*/ 3 w 4"/>
                <a:gd name="T3" fmla="*/ 3 h 3"/>
                <a:gd name="T4" fmla="*/ 2 w 4"/>
                <a:gd name="T5" fmla="*/ 2 h 3"/>
                <a:gd name="T6" fmla="*/ 2 w 4"/>
                <a:gd name="T7" fmla="*/ 3 h 3"/>
                <a:gd name="T8" fmla="*/ 1 w 4"/>
                <a:gd name="T9" fmla="*/ 2 h 3"/>
                <a:gd name="T10" fmla="*/ 1 w 4"/>
                <a:gd name="T11" fmla="*/ 3 h 3"/>
                <a:gd name="T12" fmla="*/ 0 w 4"/>
                <a:gd name="T13" fmla="*/ 1 h 3"/>
                <a:gd name="T14" fmla="*/ 1 w 4"/>
                <a:gd name="T15" fmla="*/ 0 h 3"/>
                <a:gd name="T16" fmla="*/ 1 w 4"/>
                <a:gd name="T17" fmla="*/ 2 h 3"/>
                <a:gd name="T18" fmla="*/ 2 w 4"/>
                <a:gd name="T19" fmla="*/ 0 h 3"/>
                <a:gd name="T20" fmla="*/ 2 w 4"/>
                <a:gd name="T21" fmla="*/ 2 h 3"/>
                <a:gd name="T22" fmla="*/ 3 w 4"/>
                <a:gd name="T23" fmla="*/ 0 h 3"/>
                <a:gd name="T24" fmla="*/ 4 w 4"/>
                <a:gd name="T2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3">
                  <a:moveTo>
                    <a:pt x="4" y="2"/>
                  </a:moveTo>
                  <a:lnTo>
                    <a:pt x="3" y="3"/>
                  </a:lnTo>
                  <a:lnTo>
                    <a:pt x="2" y="2"/>
                  </a:lnTo>
                  <a:lnTo>
                    <a:pt x="2" y="3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2"/>
                  </a:lnTo>
                  <a:lnTo>
                    <a:pt x="2" y="0"/>
                  </a:lnTo>
                  <a:lnTo>
                    <a:pt x="2" y="2"/>
                  </a:lnTo>
                  <a:lnTo>
                    <a:pt x="3" y="0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Freeform 294"/>
            <p:cNvSpPr>
              <a:spLocks/>
            </p:cNvSpPr>
            <p:nvPr/>
          </p:nvSpPr>
          <p:spPr bwMode="auto">
            <a:xfrm>
              <a:off x="2272722" y="5034782"/>
              <a:ext cx="2962" cy="13328"/>
            </a:xfrm>
            <a:custGeom>
              <a:avLst/>
              <a:gdLst>
                <a:gd name="T0" fmla="*/ 2 w 2"/>
                <a:gd name="T1" fmla="*/ 5 h 9"/>
                <a:gd name="T2" fmla="*/ 1 w 2"/>
                <a:gd name="T3" fmla="*/ 6 h 9"/>
                <a:gd name="T4" fmla="*/ 1 w 2"/>
                <a:gd name="T5" fmla="*/ 5 h 9"/>
                <a:gd name="T6" fmla="*/ 0 w 2"/>
                <a:gd name="T7" fmla="*/ 6 h 9"/>
                <a:gd name="T8" fmla="*/ 1 w 2"/>
                <a:gd name="T9" fmla="*/ 7 h 9"/>
                <a:gd name="T10" fmla="*/ 0 w 2"/>
                <a:gd name="T11" fmla="*/ 9 h 9"/>
                <a:gd name="T12" fmla="*/ 0 w 2"/>
                <a:gd name="T13" fmla="*/ 7 h 9"/>
                <a:gd name="T14" fmla="*/ 0 w 2"/>
                <a:gd name="T15" fmla="*/ 6 h 9"/>
                <a:gd name="T16" fmla="*/ 0 w 2"/>
                <a:gd name="T17" fmla="*/ 4 h 9"/>
                <a:gd name="T18" fmla="*/ 0 w 2"/>
                <a:gd name="T19" fmla="*/ 3 h 9"/>
                <a:gd name="T20" fmla="*/ 0 w 2"/>
                <a:gd name="T21" fmla="*/ 2 h 9"/>
                <a:gd name="T22" fmla="*/ 0 w 2"/>
                <a:gd name="T23" fmla="*/ 0 h 9"/>
                <a:gd name="T24" fmla="*/ 1 w 2"/>
                <a:gd name="T25" fmla="*/ 2 h 9"/>
                <a:gd name="T26" fmla="*/ 0 w 2"/>
                <a:gd name="T27" fmla="*/ 3 h 9"/>
                <a:gd name="T28" fmla="*/ 1 w 2"/>
                <a:gd name="T29" fmla="*/ 5 h 9"/>
                <a:gd name="T30" fmla="*/ 1 w 2"/>
                <a:gd name="T31" fmla="*/ 3 h 9"/>
                <a:gd name="T32" fmla="*/ 2 w 2"/>
                <a:gd name="T33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" h="9">
                  <a:moveTo>
                    <a:pt x="2" y="5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0" y="5"/>
                    <a:pt x="0" y="6"/>
                  </a:cubicBezTo>
                  <a:cubicBezTo>
                    <a:pt x="0" y="6"/>
                    <a:pt x="1" y="7"/>
                    <a:pt x="1" y="7"/>
                  </a:cubicBezTo>
                  <a:cubicBezTo>
                    <a:pt x="1" y="8"/>
                    <a:pt x="0" y="8"/>
                    <a:pt x="0" y="9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0" y="7"/>
                    <a:pt x="0" y="6"/>
                    <a:pt x="0" y="6"/>
                  </a:cubicBezTo>
                  <a:cubicBezTo>
                    <a:pt x="0" y="5"/>
                    <a:pt x="0" y="5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1" y="1"/>
                    <a:pt x="1" y="2"/>
                  </a:cubicBezTo>
                  <a:cubicBezTo>
                    <a:pt x="1" y="2"/>
                    <a:pt x="0" y="3"/>
                    <a:pt x="0" y="3"/>
                  </a:cubicBezTo>
                  <a:cubicBezTo>
                    <a:pt x="1" y="4"/>
                    <a:pt x="1" y="4"/>
                    <a:pt x="1" y="5"/>
                  </a:cubicBezTo>
                  <a:cubicBezTo>
                    <a:pt x="1" y="3"/>
                    <a:pt x="1" y="3"/>
                    <a:pt x="1" y="3"/>
                  </a:cubicBezTo>
                  <a:lnTo>
                    <a:pt x="2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Freeform 295"/>
            <p:cNvSpPr>
              <a:spLocks/>
            </p:cNvSpPr>
            <p:nvPr/>
          </p:nvSpPr>
          <p:spPr bwMode="auto">
            <a:xfrm>
              <a:off x="2274203" y="4999239"/>
              <a:ext cx="7405" cy="14810"/>
            </a:xfrm>
            <a:custGeom>
              <a:avLst/>
              <a:gdLst>
                <a:gd name="T0" fmla="*/ 4 w 5"/>
                <a:gd name="T1" fmla="*/ 10 h 10"/>
                <a:gd name="T2" fmla="*/ 4 w 5"/>
                <a:gd name="T3" fmla="*/ 9 h 10"/>
                <a:gd name="T4" fmla="*/ 3 w 5"/>
                <a:gd name="T5" fmla="*/ 7 h 10"/>
                <a:gd name="T6" fmla="*/ 4 w 5"/>
                <a:gd name="T7" fmla="*/ 6 h 10"/>
                <a:gd name="T8" fmla="*/ 3 w 5"/>
                <a:gd name="T9" fmla="*/ 4 h 10"/>
                <a:gd name="T10" fmla="*/ 3 w 5"/>
                <a:gd name="T11" fmla="*/ 3 h 10"/>
                <a:gd name="T12" fmla="*/ 2 w 5"/>
                <a:gd name="T13" fmla="*/ 4 h 10"/>
                <a:gd name="T14" fmla="*/ 1 w 5"/>
                <a:gd name="T15" fmla="*/ 3 h 10"/>
                <a:gd name="T16" fmla="*/ 1 w 5"/>
                <a:gd name="T17" fmla="*/ 1 h 10"/>
                <a:gd name="T18" fmla="*/ 0 w 5"/>
                <a:gd name="T19" fmla="*/ 3 h 10"/>
                <a:gd name="T20" fmla="*/ 0 w 5"/>
                <a:gd name="T21" fmla="*/ 1 h 10"/>
                <a:gd name="T22" fmla="*/ 0 w 5"/>
                <a:gd name="T23" fmla="*/ 0 h 10"/>
                <a:gd name="T24" fmla="*/ 1 w 5"/>
                <a:gd name="T25" fmla="*/ 1 h 10"/>
                <a:gd name="T26" fmla="*/ 2 w 5"/>
                <a:gd name="T27" fmla="*/ 0 h 10"/>
                <a:gd name="T28" fmla="*/ 2 w 5"/>
                <a:gd name="T29" fmla="*/ 2 h 10"/>
                <a:gd name="T30" fmla="*/ 3 w 5"/>
                <a:gd name="T31" fmla="*/ 3 h 10"/>
                <a:gd name="T32" fmla="*/ 3 w 5"/>
                <a:gd name="T33" fmla="*/ 2 h 10"/>
                <a:gd name="T34" fmla="*/ 4 w 5"/>
                <a:gd name="T35" fmla="*/ 3 h 10"/>
                <a:gd name="T36" fmla="*/ 5 w 5"/>
                <a:gd name="T37" fmla="*/ 6 h 10"/>
                <a:gd name="T38" fmla="*/ 5 w 5"/>
                <a:gd name="T39" fmla="*/ 8 h 10"/>
                <a:gd name="T40" fmla="*/ 4 w 5"/>
                <a:gd name="T4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" h="10">
                  <a:moveTo>
                    <a:pt x="4" y="10"/>
                  </a:moveTo>
                  <a:cubicBezTo>
                    <a:pt x="4" y="10"/>
                    <a:pt x="4" y="9"/>
                    <a:pt x="4" y="9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4" y="3"/>
                    <a:pt x="4" y="3"/>
                  </a:cubicBezTo>
                  <a:cubicBezTo>
                    <a:pt x="4" y="4"/>
                    <a:pt x="4" y="5"/>
                    <a:pt x="5" y="6"/>
                  </a:cubicBezTo>
                  <a:cubicBezTo>
                    <a:pt x="5" y="7"/>
                    <a:pt x="5" y="7"/>
                    <a:pt x="5" y="8"/>
                  </a:cubicBezTo>
                  <a:cubicBezTo>
                    <a:pt x="5" y="8"/>
                    <a:pt x="4" y="9"/>
                    <a:pt x="4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Freeform 296"/>
            <p:cNvSpPr>
              <a:spLocks/>
            </p:cNvSpPr>
            <p:nvPr/>
          </p:nvSpPr>
          <p:spPr bwMode="auto">
            <a:xfrm>
              <a:off x="2274203" y="5011087"/>
              <a:ext cx="2962" cy="8886"/>
            </a:xfrm>
            <a:custGeom>
              <a:avLst/>
              <a:gdLst>
                <a:gd name="T0" fmla="*/ 1 w 2"/>
                <a:gd name="T1" fmla="*/ 5 h 7"/>
                <a:gd name="T2" fmla="*/ 1 w 2"/>
                <a:gd name="T3" fmla="*/ 6 h 7"/>
                <a:gd name="T4" fmla="*/ 1 w 2"/>
                <a:gd name="T5" fmla="*/ 7 h 7"/>
                <a:gd name="T6" fmla="*/ 0 w 2"/>
                <a:gd name="T7" fmla="*/ 6 h 7"/>
                <a:gd name="T8" fmla="*/ 1 w 2"/>
                <a:gd name="T9" fmla="*/ 5 h 7"/>
                <a:gd name="T10" fmla="*/ 0 w 2"/>
                <a:gd name="T11" fmla="*/ 3 h 7"/>
                <a:gd name="T12" fmla="*/ 1 w 2"/>
                <a:gd name="T13" fmla="*/ 2 h 7"/>
                <a:gd name="T14" fmla="*/ 1 w 2"/>
                <a:gd name="T15" fmla="*/ 0 h 7"/>
                <a:gd name="T16" fmla="*/ 2 w 2"/>
                <a:gd name="T17" fmla="*/ 2 h 7"/>
                <a:gd name="T18" fmla="*/ 1 w 2"/>
                <a:gd name="T19" fmla="*/ 3 h 7"/>
                <a:gd name="T20" fmla="*/ 1 w 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7">
                  <a:moveTo>
                    <a:pt x="1" y="5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" y="2"/>
                    <a:pt x="1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Freeform 297"/>
            <p:cNvSpPr>
              <a:spLocks/>
            </p:cNvSpPr>
            <p:nvPr/>
          </p:nvSpPr>
          <p:spPr bwMode="auto">
            <a:xfrm>
              <a:off x="2278646" y="4925191"/>
              <a:ext cx="2962" cy="10366"/>
            </a:xfrm>
            <a:custGeom>
              <a:avLst/>
              <a:gdLst>
                <a:gd name="T0" fmla="*/ 1 w 2"/>
                <a:gd name="T1" fmla="*/ 3 h 7"/>
                <a:gd name="T2" fmla="*/ 1 w 2"/>
                <a:gd name="T3" fmla="*/ 4 h 7"/>
                <a:gd name="T4" fmla="*/ 0 w 2"/>
                <a:gd name="T5" fmla="*/ 3 h 7"/>
                <a:gd name="T6" fmla="*/ 1 w 2"/>
                <a:gd name="T7" fmla="*/ 1 h 7"/>
                <a:gd name="T8" fmla="*/ 1 w 2"/>
                <a:gd name="T9" fmla="*/ 0 h 7"/>
                <a:gd name="T10" fmla="*/ 2 w 2"/>
                <a:gd name="T11" fmla="*/ 1 h 7"/>
                <a:gd name="T12" fmla="*/ 2 w 2"/>
                <a:gd name="T13" fmla="*/ 3 h 7"/>
                <a:gd name="T14" fmla="*/ 2 w 2"/>
                <a:gd name="T15" fmla="*/ 4 h 7"/>
                <a:gd name="T16" fmla="*/ 2 w 2"/>
                <a:gd name="T17" fmla="*/ 6 h 7"/>
                <a:gd name="T18" fmla="*/ 2 w 2"/>
                <a:gd name="T19" fmla="*/ 7 h 7"/>
                <a:gd name="T20" fmla="*/ 1 w 2"/>
                <a:gd name="T21" fmla="*/ 5 h 7"/>
                <a:gd name="T22" fmla="*/ 2 w 2"/>
                <a:gd name="T23" fmla="*/ 4 h 7"/>
                <a:gd name="T24" fmla="*/ 1 w 2"/>
                <a:gd name="T25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" h="7">
                  <a:moveTo>
                    <a:pt x="1" y="3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2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4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Freeform 298"/>
            <p:cNvSpPr>
              <a:spLocks/>
            </p:cNvSpPr>
            <p:nvPr/>
          </p:nvSpPr>
          <p:spPr bwMode="auto">
            <a:xfrm>
              <a:off x="2272722" y="4931115"/>
              <a:ext cx="4443" cy="14810"/>
            </a:xfrm>
            <a:custGeom>
              <a:avLst/>
              <a:gdLst>
                <a:gd name="T0" fmla="*/ 1 w 3"/>
                <a:gd name="T1" fmla="*/ 8 h 11"/>
                <a:gd name="T2" fmla="*/ 2 w 3"/>
                <a:gd name="T3" fmla="*/ 9 h 11"/>
                <a:gd name="T4" fmla="*/ 1 w 3"/>
                <a:gd name="T5" fmla="*/ 11 h 11"/>
                <a:gd name="T6" fmla="*/ 1 w 3"/>
                <a:gd name="T7" fmla="*/ 9 h 11"/>
                <a:gd name="T8" fmla="*/ 0 w 3"/>
                <a:gd name="T9" fmla="*/ 8 h 11"/>
                <a:gd name="T10" fmla="*/ 1 w 3"/>
                <a:gd name="T11" fmla="*/ 6 h 11"/>
                <a:gd name="T12" fmla="*/ 0 w 3"/>
                <a:gd name="T13" fmla="*/ 5 h 11"/>
                <a:gd name="T14" fmla="*/ 1 w 3"/>
                <a:gd name="T15" fmla="*/ 4 h 11"/>
                <a:gd name="T16" fmla="*/ 1 w 3"/>
                <a:gd name="T17" fmla="*/ 2 h 11"/>
                <a:gd name="T18" fmla="*/ 1 w 3"/>
                <a:gd name="T19" fmla="*/ 1 h 11"/>
                <a:gd name="T20" fmla="*/ 1 w 3"/>
                <a:gd name="T21" fmla="*/ 0 h 11"/>
                <a:gd name="T22" fmla="*/ 2 w 3"/>
                <a:gd name="T23" fmla="*/ 1 h 11"/>
                <a:gd name="T24" fmla="*/ 1 w 3"/>
                <a:gd name="T25" fmla="*/ 2 h 11"/>
                <a:gd name="T26" fmla="*/ 2 w 3"/>
                <a:gd name="T27" fmla="*/ 4 h 11"/>
                <a:gd name="T28" fmla="*/ 1 w 3"/>
                <a:gd name="T29" fmla="*/ 5 h 11"/>
                <a:gd name="T30" fmla="*/ 2 w 3"/>
                <a:gd name="T31" fmla="*/ 7 h 11"/>
                <a:gd name="T32" fmla="*/ 2 w 3"/>
                <a:gd name="T33" fmla="*/ 5 h 11"/>
                <a:gd name="T34" fmla="*/ 3 w 3"/>
                <a:gd name="T35" fmla="*/ 7 h 11"/>
                <a:gd name="T36" fmla="*/ 2 w 3"/>
                <a:gd name="T37" fmla="*/ 8 h 11"/>
                <a:gd name="T38" fmla="*/ 2 w 3"/>
                <a:gd name="T39" fmla="*/ 7 h 11"/>
                <a:gd name="T40" fmla="*/ 1 w 3"/>
                <a:gd name="T41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" h="11">
                  <a:moveTo>
                    <a:pt x="1" y="8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9"/>
                    <a:pt x="0" y="8"/>
                    <a:pt x="0" y="8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5"/>
                    <a:pt x="0" y="5"/>
                  </a:cubicBezTo>
                  <a:cubicBezTo>
                    <a:pt x="0" y="5"/>
                    <a:pt x="1" y="4"/>
                    <a:pt x="1" y="4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1" y="3"/>
                    <a:pt x="2" y="3"/>
                    <a:pt x="2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6"/>
                    <a:pt x="3" y="6"/>
                    <a:pt x="3" y="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7"/>
                    <a:pt x="2" y="7"/>
                    <a:pt x="2" y="7"/>
                  </a:cubicBezTo>
                  <a:lnTo>
                    <a:pt x="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Freeform 299"/>
            <p:cNvSpPr>
              <a:spLocks/>
            </p:cNvSpPr>
            <p:nvPr/>
          </p:nvSpPr>
          <p:spPr bwMode="auto">
            <a:xfrm>
              <a:off x="2280127" y="4905939"/>
              <a:ext cx="1481" cy="10366"/>
            </a:xfrm>
            <a:custGeom>
              <a:avLst/>
              <a:gdLst>
                <a:gd name="T0" fmla="*/ 1 w 1"/>
                <a:gd name="T1" fmla="*/ 4 h 7"/>
                <a:gd name="T2" fmla="*/ 1 w 1"/>
                <a:gd name="T3" fmla="*/ 6 h 7"/>
                <a:gd name="T4" fmla="*/ 1 w 1"/>
                <a:gd name="T5" fmla="*/ 7 h 7"/>
                <a:gd name="T6" fmla="*/ 0 w 1"/>
                <a:gd name="T7" fmla="*/ 6 h 7"/>
                <a:gd name="T8" fmla="*/ 1 w 1"/>
                <a:gd name="T9" fmla="*/ 4 h 7"/>
                <a:gd name="T10" fmla="*/ 0 w 1"/>
                <a:gd name="T11" fmla="*/ 3 h 7"/>
                <a:gd name="T12" fmla="*/ 0 w 1"/>
                <a:gd name="T13" fmla="*/ 1 h 7"/>
                <a:gd name="T14" fmla="*/ 0 w 1"/>
                <a:gd name="T15" fmla="*/ 0 h 7"/>
                <a:gd name="T16" fmla="*/ 1 w 1"/>
                <a:gd name="T17" fmla="*/ 1 h 7"/>
                <a:gd name="T18" fmla="*/ 1 w 1"/>
                <a:gd name="T19" fmla="*/ 3 h 7"/>
                <a:gd name="T20" fmla="*/ 1 w 1"/>
                <a:gd name="T21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" h="7">
                  <a:moveTo>
                    <a:pt x="1" y="4"/>
                  </a:moveTo>
                  <a:cubicBezTo>
                    <a:pt x="1" y="5"/>
                    <a:pt x="1" y="5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3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3"/>
                  </a:cubicBezTo>
                  <a:lnTo>
                    <a:pt x="1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Freeform 300"/>
            <p:cNvSpPr>
              <a:spLocks/>
            </p:cNvSpPr>
            <p:nvPr/>
          </p:nvSpPr>
          <p:spPr bwMode="auto">
            <a:xfrm>
              <a:off x="2274203" y="4916305"/>
              <a:ext cx="2962" cy="8886"/>
            </a:xfrm>
            <a:custGeom>
              <a:avLst/>
              <a:gdLst>
                <a:gd name="T0" fmla="*/ 2 w 2"/>
                <a:gd name="T1" fmla="*/ 2 h 6"/>
                <a:gd name="T2" fmla="*/ 2 w 2"/>
                <a:gd name="T3" fmla="*/ 4 h 6"/>
                <a:gd name="T4" fmla="*/ 1 w 2"/>
                <a:gd name="T5" fmla="*/ 5 h 6"/>
                <a:gd name="T6" fmla="*/ 1 w 2"/>
                <a:gd name="T7" fmla="*/ 6 h 6"/>
                <a:gd name="T8" fmla="*/ 0 w 2"/>
                <a:gd name="T9" fmla="*/ 5 h 6"/>
                <a:gd name="T10" fmla="*/ 1 w 2"/>
                <a:gd name="T11" fmla="*/ 4 h 6"/>
                <a:gd name="T12" fmla="*/ 2 w 2"/>
                <a:gd name="T13" fmla="*/ 2 h 6"/>
                <a:gd name="T14" fmla="*/ 1 w 2"/>
                <a:gd name="T15" fmla="*/ 1 h 6"/>
                <a:gd name="T16" fmla="*/ 2 w 2"/>
                <a:gd name="T17" fmla="*/ 0 h 6"/>
                <a:gd name="T18" fmla="*/ 2 w 2"/>
                <a:gd name="T19" fmla="*/ 1 h 6"/>
                <a:gd name="T20" fmla="*/ 2 w 2"/>
                <a:gd name="T2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6">
                  <a:moveTo>
                    <a:pt x="2" y="2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1" y="4"/>
                    <a:pt x="1" y="4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" name="Freeform 301"/>
            <p:cNvSpPr>
              <a:spLocks/>
            </p:cNvSpPr>
            <p:nvPr/>
          </p:nvSpPr>
          <p:spPr bwMode="auto">
            <a:xfrm>
              <a:off x="2280127" y="4763766"/>
              <a:ext cx="2962" cy="13328"/>
            </a:xfrm>
            <a:custGeom>
              <a:avLst/>
              <a:gdLst>
                <a:gd name="T0" fmla="*/ 3 w 3"/>
                <a:gd name="T1" fmla="*/ 8 h 9"/>
                <a:gd name="T2" fmla="*/ 2 w 3"/>
                <a:gd name="T3" fmla="*/ 9 h 9"/>
                <a:gd name="T4" fmla="*/ 2 w 3"/>
                <a:gd name="T5" fmla="*/ 8 h 9"/>
                <a:gd name="T6" fmla="*/ 1 w 3"/>
                <a:gd name="T7" fmla="*/ 6 h 9"/>
                <a:gd name="T8" fmla="*/ 1 w 3"/>
                <a:gd name="T9" fmla="*/ 7 h 9"/>
                <a:gd name="T10" fmla="*/ 0 w 3"/>
                <a:gd name="T11" fmla="*/ 6 h 9"/>
                <a:gd name="T12" fmla="*/ 0 w 3"/>
                <a:gd name="T13" fmla="*/ 5 h 9"/>
                <a:gd name="T14" fmla="*/ 0 w 3"/>
                <a:gd name="T15" fmla="*/ 3 h 9"/>
                <a:gd name="T16" fmla="*/ 0 w 3"/>
                <a:gd name="T17" fmla="*/ 2 h 9"/>
                <a:gd name="T18" fmla="*/ 0 w 3"/>
                <a:gd name="T19" fmla="*/ 0 h 9"/>
                <a:gd name="T20" fmla="*/ 1 w 3"/>
                <a:gd name="T21" fmla="*/ 2 h 9"/>
                <a:gd name="T22" fmla="*/ 1 w 3"/>
                <a:gd name="T23" fmla="*/ 3 h 9"/>
                <a:gd name="T24" fmla="*/ 1 w 3"/>
                <a:gd name="T25" fmla="*/ 5 h 9"/>
                <a:gd name="T26" fmla="*/ 1 w 3"/>
                <a:gd name="T27" fmla="*/ 6 h 9"/>
                <a:gd name="T28" fmla="*/ 2 w 3"/>
                <a:gd name="T29" fmla="*/ 5 h 9"/>
                <a:gd name="T30" fmla="*/ 2 w 3"/>
                <a:gd name="T31" fmla="*/ 6 h 9"/>
                <a:gd name="T32" fmla="*/ 3 w 3"/>
                <a:gd name="T33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" h="9">
                  <a:moveTo>
                    <a:pt x="3" y="8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7"/>
                    <a:pt x="0" y="7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1" y="1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5"/>
                  </a:cubicBezTo>
                  <a:cubicBezTo>
                    <a:pt x="1" y="5"/>
                    <a:pt x="1" y="6"/>
                    <a:pt x="1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3" y="7"/>
                    <a:pt x="3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Freeform 302"/>
            <p:cNvSpPr>
              <a:spLocks/>
            </p:cNvSpPr>
            <p:nvPr/>
          </p:nvSpPr>
          <p:spPr bwMode="auto">
            <a:xfrm>
              <a:off x="2271241" y="4765246"/>
              <a:ext cx="4443" cy="10366"/>
            </a:xfrm>
            <a:custGeom>
              <a:avLst/>
              <a:gdLst>
                <a:gd name="T0" fmla="*/ 2 w 3"/>
                <a:gd name="T1" fmla="*/ 2 h 7"/>
                <a:gd name="T2" fmla="*/ 2 w 3"/>
                <a:gd name="T3" fmla="*/ 0 h 7"/>
                <a:gd name="T4" fmla="*/ 3 w 3"/>
                <a:gd name="T5" fmla="*/ 2 h 7"/>
                <a:gd name="T6" fmla="*/ 2 w 3"/>
                <a:gd name="T7" fmla="*/ 3 h 7"/>
                <a:gd name="T8" fmla="*/ 2 w 3"/>
                <a:gd name="T9" fmla="*/ 2 h 7"/>
                <a:gd name="T10" fmla="*/ 1 w 3"/>
                <a:gd name="T11" fmla="*/ 3 h 7"/>
                <a:gd name="T12" fmla="*/ 1 w 3"/>
                <a:gd name="T13" fmla="*/ 4 h 7"/>
                <a:gd name="T14" fmla="*/ 1 w 3"/>
                <a:gd name="T15" fmla="*/ 6 h 7"/>
                <a:gd name="T16" fmla="*/ 1 w 3"/>
                <a:gd name="T17" fmla="*/ 7 h 7"/>
                <a:gd name="T18" fmla="*/ 0 w 3"/>
                <a:gd name="T19" fmla="*/ 6 h 7"/>
                <a:gd name="T20" fmla="*/ 1 w 3"/>
                <a:gd name="T21" fmla="*/ 4 h 7"/>
                <a:gd name="T22" fmla="*/ 0 w 3"/>
                <a:gd name="T23" fmla="*/ 3 h 7"/>
                <a:gd name="T24" fmla="*/ 1 w 3"/>
                <a:gd name="T25" fmla="*/ 2 h 7"/>
                <a:gd name="T26" fmla="*/ 1 w 3"/>
                <a:gd name="T27" fmla="*/ 0 h 7"/>
                <a:gd name="T28" fmla="*/ 2 w 3"/>
                <a:gd name="T2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" h="7">
                  <a:moveTo>
                    <a:pt x="2" y="2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1" y="5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1" y="5"/>
                    <a:pt x="1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" name="Freeform 303"/>
            <p:cNvSpPr>
              <a:spLocks noEditPoints="1"/>
            </p:cNvSpPr>
            <p:nvPr/>
          </p:nvSpPr>
          <p:spPr bwMode="auto">
            <a:xfrm>
              <a:off x="2006148" y="4480901"/>
              <a:ext cx="2092607" cy="1629064"/>
            </a:xfrm>
            <a:custGeom>
              <a:avLst/>
              <a:gdLst>
                <a:gd name="T0" fmla="*/ 18 w 1413"/>
                <a:gd name="T1" fmla="*/ 1086 h 1100"/>
                <a:gd name="T2" fmla="*/ 14 w 1413"/>
                <a:gd name="T3" fmla="*/ 35 h 1100"/>
                <a:gd name="T4" fmla="*/ 1403 w 1413"/>
                <a:gd name="T5" fmla="*/ 14 h 1100"/>
                <a:gd name="T6" fmla="*/ 1396 w 1413"/>
                <a:gd name="T7" fmla="*/ 1086 h 1100"/>
                <a:gd name="T8" fmla="*/ 18 w 1413"/>
                <a:gd name="T9" fmla="*/ 1086 h 1100"/>
                <a:gd name="T10" fmla="*/ 1413 w 1413"/>
                <a:gd name="T11" fmla="*/ 0 h 1100"/>
                <a:gd name="T12" fmla="*/ 0 w 1413"/>
                <a:gd name="T13" fmla="*/ 24 h 1100"/>
                <a:gd name="T14" fmla="*/ 0 w 1413"/>
                <a:gd name="T15" fmla="*/ 1100 h 1100"/>
                <a:gd name="T16" fmla="*/ 1404 w 1413"/>
                <a:gd name="T17" fmla="*/ 1100 h 1100"/>
                <a:gd name="T18" fmla="*/ 1413 w 1413"/>
                <a:gd name="T19" fmla="*/ 0 h 1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13" h="1100">
                  <a:moveTo>
                    <a:pt x="18" y="1086"/>
                  </a:moveTo>
                  <a:lnTo>
                    <a:pt x="14" y="35"/>
                  </a:lnTo>
                  <a:lnTo>
                    <a:pt x="1403" y="14"/>
                  </a:lnTo>
                  <a:lnTo>
                    <a:pt x="1396" y="1086"/>
                  </a:lnTo>
                  <a:lnTo>
                    <a:pt x="18" y="1086"/>
                  </a:lnTo>
                  <a:close/>
                  <a:moveTo>
                    <a:pt x="1413" y="0"/>
                  </a:moveTo>
                  <a:lnTo>
                    <a:pt x="0" y="24"/>
                  </a:lnTo>
                  <a:lnTo>
                    <a:pt x="0" y="1100"/>
                  </a:lnTo>
                  <a:lnTo>
                    <a:pt x="1404" y="1100"/>
                  </a:lnTo>
                  <a:lnTo>
                    <a:pt x="1413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" name="Freeform 304"/>
            <p:cNvSpPr>
              <a:spLocks noEditPoints="1"/>
            </p:cNvSpPr>
            <p:nvPr/>
          </p:nvSpPr>
          <p:spPr bwMode="auto">
            <a:xfrm>
              <a:off x="2006148" y="4480901"/>
              <a:ext cx="2092607" cy="1629064"/>
            </a:xfrm>
            <a:custGeom>
              <a:avLst/>
              <a:gdLst>
                <a:gd name="T0" fmla="*/ 18 w 1413"/>
                <a:gd name="T1" fmla="*/ 1086 h 1100"/>
                <a:gd name="T2" fmla="*/ 14 w 1413"/>
                <a:gd name="T3" fmla="*/ 35 h 1100"/>
                <a:gd name="T4" fmla="*/ 1403 w 1413"/>
                <a:gd name="T5" fmla="*/ 14 h 1100"/>
                <a:gd name="T6" fmla="*/ 1396 w 1413"/>
                <a:gd name="T7" fmla="*/ 1086 h 1100"/>
                <a:gd name="T8" fmla="*/ 18 w 1413"/>
                <a:gd name="T9" fmla="*/ 1086 h 1100"/>
                <a:gd name="T10" fmla="*/ 1413 w 1413"/>
                <a:gd name="T11" fmla="*/ 0 h 1100"/>
                <a:gd name="T12" fmla="*/ 0 w 1413"/>
                <a:gd name="T13" fmla="*/ 24 h 1100"/>
                <a:gd name="T14" fmla="*/ 0 w 1413"/>
                <a:gd name="T15" fmla="*/ 1100 h 1100"/>
                <a:gd name="T16" fmla="*/ 1404 w 1413"/>
                <a:gd name="T17" fmla="*/ 1100 h 1100"/>
                <a:gd name="T18" fmla="*/ 1413 w 1413"/>
                <a:gd name="T19" fmla="*/ 0 h 1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13" h="1100">
                  <a:moveTo>
                    <a:pt x="18" y="1086"/>
                  </a:moveTo>
                  <a:lnTo>
                    <a:pt x="14" y="35"/>
                  </a:lnTo>
                  <a:lnTo>
                    <a:pt x="1403" y="14"/>
                  </a:lnTo>
                  <a:lnTo>
                    <a:pt x="1396" y="1086"/>
                  </a:lnTo>
                  <a:lnTo>
                    <a:pt x="18" y="1086"/>
                  </a:lnTo>
                  <a:moveTo>
                    <a:pt x="1413" y="0"/>
                  </a:moveTo>
                  <a:lnTo>
                    <a:pt x="0" y="24"/>
                  </a:lnTo>
                  <a:lnTo>
                    <a:pt x="0" y="1100"/>
                  </a:lnTo>
                  <a:lnTo>
                    <a:pt x="1404" y="1100"/>
                  </a:lnTo>
                  <a:lnTo>
                    <a:pt x="141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" name="Freeform 305"/>
            <p:cNvSpPr>
              <a:spLocks/>
            </p:cNvSpPr>
            <p:nvPr/>
          </p:nvSpPr>
          <p:spPr bwMode="auto">
            <a:xfrm>
              <a:off x="2490424" y="4935558"/>
              <a:ext cx="20734" cy="23695"/>
            </a:xfrm>
            <a:custGeom>
              <a:avLst/>
              <a:gdLst>
                <a:gd name="T0" fmla="*/ 7 w 16"/>
                <a:gd name="T1" fmla="*/ 17 h 17"/>
                <a:gd name="T2" fmla="*/ 7 w 16"/>
                <a:gd name="T3" fmla="*/ 17 h 17"/>
                <a:gd name="T4" fmla="*/ 16 w 16"/>
                <a:gd name="T5" fmla="*/ 5 h 17"/>
                <a:gd name="T6" fmla="*/ 10 w 16"/>
                <a:gd name="T7" fmla="*/ 0 h 17"/>
                <a:gd name="T8" fmla="*/ 0 w 16"/>
                <a:gd name="T9" fmla="*/ 12 h 17"/>
                <a:gd name="T10" fmla="*/ 7 w 16"/>
                <a:gd name="T1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7">
                  <a:moveTo>
                    <a:pt x="7" y="17"/>
                  </a:moveTo>
                  <a:cubicBezTo>
                    <a:pt x="7" y="17"/>
                    <a:pt x="7" y="17"/>
                    <a:pt x="7" y="17"/>
                  </a:cubicBezTo>
                  <a:cubicBezTo>
                    <a:pt x="7" y="16"/>
                    <a:pt x="11" y="12"/>
                    <a:pt x="16" y="5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8"/>
                    <a:pt x="0" y="12"/>
                    <a:pt x="0" y="12"/>
                  </a:cubicBezTo>
                  <a:cubicBezTo>
                    <a:pt x="7" y="17"/>
                    <a:pt x="7" y="17"/>
                    <a:pt x="7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" name="Freeform 306"/>
            <p:cNvSpPr>
              <a:spLocks noEditPoints="1"/>
            </p:cNvSpPr>
            <p:nvPr/>
          </p:nvSpPr>
          <p:spPr bwMode="auto">
            <a:xfrm>
              <a:off x="2527449" y="4624555"/>
              <a:ext cx="1232165" cy="293231"/>
            </a:xfrm>
            <a:custGeom>
              <a:avLst/>
              <a:gdLst>
                <a:gd name="T0" fmla="*/ 897 w 903"/>
                <a:gd name="T1" fmla="*/ 196 h 214"/>
                <a:gd name="T2" fmla="*/ 878 w 903"/>
                <a:gd name="T3" fmla="*/ 168 h 214"/>
                <a:gd name="T4" fmla="*/ 828 w 903"/>
                <a:gd name="T5" fmla="*/ 140 h 214"/>
                <a:gd name="T6" fmla="*/ 859 w 903"/>
                <a:gd name="T7" fmla="*/ 153 h 214"/>
                <a:gd name="T8" fmla="*/ 828 w 903"/>
                <a:gd name="T9" fmla="*/ 140 h 214"/>
                <a:gd name="T10" fmla="*/ 808 w 903"/>
                <a:gd name="T11" fmla="*/ 126 h 214"/>
                <a:gd name="T12" fmla="*/ 785 w 903"/>
                <a:gd name="T13" fmla="*/ 101 h 214"/>
                <a:gd name="T14" fmla="*/ 731 w 903"/>
                <a:gd name="T15" fmla="*/ 80 h 214"/>
                <a:gd name="T16" fmla="*/ 763 w 903"/>
                <a:gd name="T17" fmla="*/ 89 h 214"/>
                <a:gd name="T18" fmla="*/ 731 w 903"/>
                <a:gd name="T19" fmla="*/ 80 h 214"/>
                <a:gd name="T20" fmla="*/ 709 w 903"/>
                <a:gd name="T21" fmla="*/ 70 h 214"/>
                <a:gd name="T22" fmla="*/ 682 w 903"/>
                <a:gd name="T23" fmla="*/ 49 h 214"/>
                <a:gd name="T24" fmla="*/ 626 w 903"/>
                <a:gd name="T25" fmla="*/ 37 h 214"/>
                <a:gd name="T26" fmla="*/ 659 w 903"/>
                <a:gd name="T27" fmla="*/ 40 h 214"/>
                <a:gd name="T28" fmla="*/ 626 w 903"/>
                <a:gd name="T29" fmla="*/ 37 h 214"/>
                <a:gd name="T30" fmla="*/ 602 w 903"/>
                <a:gd name="T31" fmla="*/ 30 h 214"/>
                <a:gd name="T32" fmla="*/ 572 w 903"/>
                <a:gd name="T33" fmla="*/ 14 h 214"/>
                <a:gd name="T34" fmla="*/ 515 w 903"/>
                <a:gd name="T35" fmla="*/ 13 h 214"/>
                <a:gd name="T36" fmla="*/ 548 w 903"/>
                <a:gd name="T37" fmla="*/ 10 h 214"/>
                <a:gd name="T38" fmla="*/ 515 w 903"/>
                <a:gd name="T39" fmla="*/ 13 h 214"/>
                <a:gd name="T40" fmla="*/ 490 w 903"/>
                <a:gd name="T41" fmla="*/ 10 h 214"/>
                <a:gd name="T42" fmla="*/ 458 w 903"/>
                <a:gd name="T43" fmla="*/ 1 h 214"/>
                <a:gd name="T44" fmla="*/ 401 w 903"/>
                <a:gd name="T45" fmla="*/ 10 h 214"/>
                <a:gd name="T46" fmla="*/ 433 w 903"/>
                <a:gd name="T47" fmla="*/ 0 h 214"/>
                <a:gd name="T48" fmla="*/ 401 w 903"/>
                <a:gd name="T49" fmla="*/ 10 h 214"/>
                <a:gd name="T50" fmla="*/ 377 w 903"/>
                <a:gd name="T51" fmla="*/ 13 h 214"/>
                <a:gd name="T52" fmla="*/ 343 w 903"/>
                <a:gd name="T53" fmla="*/ 10 h 214"/>
                <a:gd name="T54" fmla="*/ 290 w 903"/>
                <a:gd name="T55" fmla="*/ 31 h 214"/>
                <a:gd name="T56" fmla="*/ 319 w 903"/>
                <a:gd name="T57" fmla="*/ 15 h 214"/>
                <a:gd name="T58" fmla="*/ 290 w 903"/>
                <a:gd name="T59" fmla="*/ 31 h 214"/>
                <a:gd name="T60" fmla="*/ 267 w 903"/>
                <a:gd name="T61" fmla="*/ 39 h 214"/>
                <a:gd name="T62" fmla="*/ 233 w 903"/>
                <a:gd name="T63" fmla="*/ 43 h 214"/>
                <a:gd name="T64" fmla="*/ 185 w 903"/>
                <a:gd name="T65" fmla="*/ 75 h 214"/>
                <a:gd name="T66" fmla="*/ 211 w 903"/>
                <a:gd name="T67" fmla="*/ 53 h 214"/>
                <a:gd name="T68" fmla="*/ 185 w 903"/>
                <a:gd name="T69" fmla="*/ 75 h 214"/>
                <a:gd name="T70" fmla="*/ 163 w 903"/>
                <a:gd name="T71" fmla="*/ 87 h 214"/>
                <a:gd name="T72" fmla="*/ 131 w 903"/>
                <a:gd name="T73" fmla="*/ 97 h 214"/>
                <a:gd name="T74" fmla="*/ 89 w 903"/>
                <a:gd name="T75" fmla="*/ 137 h 214"/>
                <a:gd name="T76" fmla="*/ 111 w 903"/>
                <a:gd name="T77" fmla="*/ 111 h 214"/>
                <a:gd name="T78" fmla="*/ 89 w 903"/>
                <a:gd name="T79" fmla="*/ 137 h 214"/>
                <a:gd name="T80" fmla="*/ 70 w 903"/>
                <a:gd name="T81" fmla="*/ 152 h 214"/>
                <a:gd name="T82" fmla="*/ 41 w 903"/>
                <a:gd name="T83" fmla="*/ 168 h 214"/>
                <a:gd name="T84" fmla="*/ 6 w 903"/>
                <a:gd name="T85" fmla="*/ 214 h 214"/>
                <a:gd name="T86" fmla="*/ 23 w 903"/>
                <a:gd name="T87" fmla="*/ 185 h 214"/>
                <a:gd name="T88" fmla="*/ 6 w 903"/>
                <a:gd name="T89" fmla="*/ 21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903" h="214">
                  <a:moveTo>
                    <a:pt x="873" y="175"/>
                  </a:moveTo>
                  <a:cubicBezTo>
                    <a:pt x="882" y="182"/>
                    <a:pt x="890" y="190"/>
                    <a:pt x="897" y="196"/>
                  </a:cubicBezTo>
                  <a:cubicBezTo>
                    <a:pt x="903" y="190"/>
                    <a:pt x="903" y="190"/>
                    <a:pt x="903" y="190"/>
                  </a:cubicBezTo>
                  <a:cubicBezTo>
                    <a:pt x="896" y="184"/>
                    <a:pt x="887" y="176"/>
                    <a:pt x="878" y="168"/>
                  </a:cubicBezTo>
                  <a:cubicBezTo>
                    <a:pt x="873" y="175"/>
                    <a:pt x="873" y="175"/>
                    <a:pt x="873" y="175"/>
                  </a:cubicBezTo>
                  <a:close/>
                  <a:moveTo>
                    <a:pt x="828" y="140"/>
                  </a:moveTo>
                  <a:cubicBezTo>
                    <a:pt x="837" y="146"/>
                    <a:pt x="846" y="153"/>
                    <a:pt x="854" y="159"/>
                  </a:cubicBezTo>
                  <a:cubicBezTo>
                    <a:pt x="859" y="153"/>
                    <a:pt x="859" y="153"/>
                    <a:pt x="859" y="153"/>
                  </a:cubicBezTo>
                  <a:cubicBezTo>
                    <a:pt x="851" y="147"/>
                    <a:pt x="842" y="140"/>
                    <a:pt x="832" y="133"/>
                  </a:cubicBezTo>
                  <a:cubicBezTo>
                    <a:pt x="828" y="140"/>
                    <a:pt x="828" y="140"/>
                    <a:pt x="828" y="140"/>
                  </a:cubicBezTo>
                  <a:close/>
                  <a:moveTo>
                    <a:pt x="780" y="108"/>
                  </a:moveTo>
                  <a:cubicBezTo>
                    <a:pt x="790" y="114"/>
                    <a:pt x="799" y="120"/>
                    <a:pt x="808" y="126"/>
                  </a:cubicBezTo>
                  <a:cubicBezTo>
                    <a:pt x="812" y="119"/>
                    <a:pt x="812" y="119"/>
                    <a:pt x="812" y="119"/>
                  </a:cubicBezTo>
                  <a:cubicBezTo>
                    <a:pt x="803" y="113"/>
                    <a:pt x="794" y="107"/>
                    <a:pt x="785" y="101"/>
                  </a:cubicBezTo>
                  <a:lnTo>
                    <a:pt x="780" y="108"/>
                  </a:lnTo>
                  <a:close/>
                  <a:moveTo>
                    <a:pt x="731" y="80"/>
                  </a:moveTo>
                  <a:cubicBezTo>
                    <a:pt x="741" y="85"/>
                    <a:pt x="750" y="91"/>
                    <a:pt x="759" y="96"/>
                  </a:cubicBezTo>
                  <a:cubicBezTo>
                    <a:pt x="763" y="89"/>
                    <a:pt x="763" y="89"/>
                    <a:pt x="763" y="89"/>
                  </a:cubicBezTo>
                  <a:cubicBezTo>
                    <a:pt x="754" y="84"/>
                    <a:pt x="744" y="78"/>
                    <a:pt x="734" y="73"/>
                  </a:cubicBezTo>
                  <a:cubicBezTo>
                    <a:pt x="731" y="80"/>
                    <a:pt x="731" y="80"/>
                    <a:pt x="731" y="80"/>
                  </a:cubicBezTo>
                  <a:close/>
                  <a:moveTo>
                    <a:pt x="679" y="56"/>
                  </a:moveTo>
                  <a:cubicBezTo>
                    <a:pt x="689" y="61"/>
                    <a:pt x="699" y="65"/>
                    <a:pt x="709" y="70"/>
                  </a:cubicBezTo>
                  <a:cubicBezTo>
                    <a:pt x="712" y="62"/>
                    <a:pt x="712" y="62"/>
                    <a:pt x="712" y="62"/>
                  </a:cubicBezTo>
                  <a:cubicBezTo>
                    <a:pt x="702" y="58"/>
                    <a:pt x="692" y="53"/>
                    <a:pt x="682" y="49"/>
                  </a:cubicBezTo>
                  <a:cubicBezTo>
                    <a:pt x="679" y="56"/>
                    <a:pt x="679" y="56"/>
                    <a:pt x="679" y="56"/>
                  </a:cubicBezTo>
                  <a:close/>
                  <a:moveTo>
                    <a:pt x="626" y="37"/>
                  </a:moveTo>
                  <a:cubicBezTo>
                    <a:pt x="636" y="40"/>
                    <a:pt x="646" y="44"/>
                    <a:pt x="656" y="48"/>
                  </a:cubicBezTo>
                  <a:cubicBezTo>
                    <a:pt x="659" y="40"/>
                    <a:pt x="659" y="40"/>
                    <a:pt x="659" y="40"/>
                  </a:cubicBezTo>
                  <a:cubicBezTo>
                    <a:pt x="649" y="36"/>
                    <a:pt x="639" y="33"/>
                    <a:pt x="628" y="29"/>
                  </a:cubicBezTo>
                  <a:cubicBezTo>
                    <a:pt x="626" y="37"/>
                    <a:pt x="626" y="37"/>
                    <a:pt x="626" y="37"/>
                  </a:cubicBezTo>
                  <a:close/>
                  <a:moveTo>
                    <a:pt x="571" y="22"/>
                  </a:moveTo>
                  <a:cubicBezTo>
                    <a:pt x="581" y="25"/>
                    <a:pt x="592" y="27"/>
                    <a:pt x="602" y="30"/>
                  </a:cubicBezTo>
                  <a:cubicBezTo>
                    <a:pt x="604" y="22"/>
                    <a:pt x="604" y="22"/>
                    <a:pt x="604" y="22"/>
                  </a:cubicBezTo>
                  <a:cubicBezTo>
                    <a:pt x="594" y="19"/>
                    <a:pt x="583" y="17"/>
                    <a:pt x="572" y="14"/>
                  </a:cubicBezTo>
                  <a:cubicBezTo>
                    <a:pt x="571" y="22"/>
                    <a:pt x="571" y="22"/>
                    <a:pt x="571" y="22"/>
                  </a:cubicBezTo>
                  <a:close/>
                  <a:moveTo>
                    <a:pt x="515" y="13"/>
                  </a:moveTo>
                  <a:cubicBezTo>
                    <a:pt x="525" y="14"/>
                    <a:pt x="536" y="16"/>
                    <a:pt x="547" y="18"/>
                  </a:cubicBezTo>
                  <a:cubicBezTo>
                    <a:pt x="548" y="10"/>
                    <a:pt x="548" y="10"/>
                    <a:pt x="548" y="10"/>
                  </a:cubicBezTo>
                  <a:cubicBezTo>
                    <a:pt x="537" y="8"/>
                    <a:pt x="527" y="6"/>
                    <a:pt x="515" y="5"/>
                  </a:cubicBezTo>
                  <a:lnTo>
                    <a:pt x="515" y="13"/>
                  </a:lnTo>
                  <a:close/>
                  <a:moveTo>
                    <a:pt x="458" y="9"/>
                  </a:moveTo>
                  <a:cubicBezTo>
                    <a:pt x="469" y="9"/>
                    <a:pt x="480" y="9"/>
                    <a:pt x="490" y="10"/>
                  </a:cubicBezTo>
                  <a:cubicBezTo>
                    <a:pt x="491" y="2"/>
                    <a:pt x="491" y="2"/>
                    <a:pt x="491" y="2"/>
                  </a:cubicBezTo>
                  <a:cubicBezTo>
                    <a:pt x="480" y="1"/>
                    <a:pt x="469" y="1"/>
                    <a:pt x="458" y="1"/>
                  </a:cubicBezTo>
                  <a:cubicBezTo>
                    <a:pt x="458" y="9"/>
                    <a:pt x="458" y="9"/>
                    <a:pt x="458" y="9"/>
                  </a:cubicBezTo>
                  <a:close/>
                  <a:moveTo>
                    <a:pt x="401" y="10"/>
                  </a:moveTo>
                  <a:cubicBezTo>
                    <a:pt x="412" y="9"/>
                    <a:pt x="423" y="9"/>
                    <a:pt x="433" y="8"/>
                  </a:cubicBezTo>
                  <a:cubicBezTo>
                    <a:pt x="433" y="0"/>
                    <a:pt x="433" y="0"/>
                    <a:pt x="433" y="0"/>
                  </a:cubicBezTo>
                  <a:cubicBezTo>
                    <a:pt x="422" y="1"/>
                    <a:pt x="411" y="1"/>
                    <a:pt x="400" y="2"/>
                  </a:cubicBezTo>
                  <a:lnTo>
                    <a:pt x="401" y="10"/>
                  </a:lnTo>
                  <a:close/>
                  <a:moveTo>
                    <a:pt x="345" y="18"/>
                  </a:moveTo>
                  <a:cubicBezTo>
                    <a:pt x="355" y="16"/>
                    <a:pt x="366" y="14"/>
                    <a:pt x="377" y="13"/>
                  </a:cubicBezTo>
                  <a:cubicBezTo>
                    <a:pt x="376" y="5"/>
                    <a:pt x="376" y="5"/>
                    <a:pt x="376" y="5"/>
                  </a:cubicBezTo>
                  <a:cubicBezTo>
                    <a:pt x="365" y="6"/>
                    <a:pt x="354" y="8"/>
                    <a:pt x="343" y="10"/>
                  </a:cubicBezTo>
                  <a:cubicBezTo>
                    <a:pt x="345" y="18"/>
                    <a:pt x="345" y="18"/>
                    <a:pt x="345" y="18"/>
                  </a:cubicBezTo>
                  <a:close/>
                  <a:moveTo>
                    <a:pt x="290" y="31"/>
                  </a:moveTo>
                  <a:cubicBezTo>
                    <a:pt x="300" y="28"/>
                    <a:pt x="310" y="25"/>
                    <a:pt x="321" y="23"/>
                  </a:cubicBezTo>
                  <a:cubicBezTo>
                    <a:pt x="319" y="15"/>
                    <a:pt x="319" y="15"/>
                    <a:pt x="319" y="15"/>
                  </a:cubicBezTo>
                  <a:cubicBezTo>
                    <a:pt x="308" y="18"/>
                    <a:pt x="298" y="21"/>
                    <a:pt x="287" y="24"/>
                  </a:cubicBezTo>
                  <a:lnTo>
                    <a:pt x="290" y="31"/>
                  </a:lnTo>
                  <a:close/>
                  <a:moveTo>
                    <a:pt x="236" y="50"/>
                  </a:moveTo>
                  <a:cubicBezTo>
                    <a:pt x="246" y="46"/>
                    <a:pt x="256" y="42"/>
                    <a:pt x="267" y="39"/>
                  </a:cubicBezTo>
                  <a:cubicBezTo>
                    <a:pt x="264" y="31"/>
                    <a:pt x="264" y="31"/>
                    <a:pt x="264" y="31"/>
                  </a:cubicBezTo>
                  <a:cubicBezTo>
                    <a:pt x="253" y="35"/>
                    <a:pt x="243" y="39"/>
                    <a:pt x="233" y="43"/>
                  </a:cubicBezTo>
                  <a:lnTo>
                    <a:pt x="236" y="50"/>
                  </a:lnTo>
                  <a:close/>
                  <a:moveTo>
                    <a:pt x="185" y="75"/>
                  </a:moveTo>
                  <a:cubicBezTo>
                    <a:pt x="194" y="70"/>
                    <a:pt x="204" y="65"/>
                    <a:pt x="214" y="60"/>
                  </a:cubicBezTo>
                  <a:cubicBezTo>
                    <a:pt x="211" y="53"/>
                    <a:pt x="211" y="53"/>
                    <a:pt x="211" y="53"/>
                  </a:cubicBezTo>
                  <a:cubicBezTo>
                    <a:pt x="200" y="58"/>
                    <a:pt x="191" y="63"/>
                    <a:pt x="181" y="68"/>
                  </a:cubicBezTo>
                  <a:lnTo>
                    <a:pt x="185" y="75"/>
                  </a:lnTo>
                  <a:close/>
                  <a:moveTo>
                    <a:pt x="136" y="104"/>
                  </a:moveTo>
                  <a:cubicBezTo>
                    <a:pt x="145" y="98"/>
                    <a:pt x="154" y="92"/>
                    <a:pt x="163" y="87"/>
                  </a:cubicBezTo>
                  <a:cubicBezTo>
                    <a:pt x="159" y="80"/>
                    <a:pt x="159" y="80"/>
                    <a:pt x="159" y="80"/>
                  </a:cubicBezTo>
                  <a:cubicBezTo>
                    <a:pt x="150" y="85"/>
                    <a:pt x="140" y="91"/>
                    <a:pt x="131" y="97"/>
                  </a:cubicBezTo>
                  <a:cubicBezTo>
                    <a:pt x="136" y="104"/>
                    <a:pt x="136" y="104"/>
                    <a:pt x="136" y="104"/>
                  </a:cubicBezTo>
                  <a:close/>
                  <a:moveTo>
                    <a:pt x="89" y="137"/>
                  </a:moveTo>
                  <a:cubicBezTo>
                    <a:pt x="98" y="130"/>
                    <a:pt x="106" y="124"/>
                    <a:pt x="116" y="117"/>
                  </a:cubicBezTo>
                  <a:cubicBezTo>
                    <a:pt x="111" y="111"/>
                    <a:pt x="111" y="111"/>
                    <a:pt x="111" y="111"/>
                  </a:cubicBezTo>
                  <a:cubicBezTo>
                    <a:pt x="102" y="117"/>
                    <a:pt x="93" y="124"/>
                    <a:pt x="85" y="130"/>
                  </a:cubicBezTo>
                  <a:cubicBezTo>
                    <a:pt x="89" y="137"/>
                    <a:pt x="89" y="137"/>
                    <a:pt x="89" y="137"/>
                  </a:cubicBezTo>
                  <a:close/>
                  <a:moveTo>
                    <a:pt x="46" y="174"/>
                  </a:moveTo>
                  <a:cubicBezTo>
                    <a:pt x="53" y="167"/>
                    <a:pt x="62" y="159"/>
                    <a:pt x="70" y="152"/>
                  </a:cubicBezTo>
                  <a:cubicBezTo>
                    <a:pt x="65" y="146"/>
                    <a:pt x="65" y="146"/>
                    <a:pt x="65" y="146"/>
                  </a:cubicBezTo>
                  <a:cubicBezTo>
                    <a:pt x="56" y="153"/>
                    <a:pt x="48" y="161"/>
                    <a:pt x="41" y="168"/>
                  </a:cubicBezTo>
                  <a:cubicBezTo>
                    <a:pt x="46" y="174"/>
                    <a:pt x="46" y="174"/>
                    <a:pt x="46" y="174"/>
                  </a:cubicBezTo>
                  <a:close/>
                  <a:moveTo>
                    <a:pt x="6" y="214"/>
                  </a:moveTo>
                  <a:cubicBezTo>
                    <a:pt x="12" y="207"/>
                    <a:pt x="20" y="199"/>
                    <a:pt x="28" y="190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14" y="193"/>
                    <a:pt x="6" y="201"/>
                    <a:pt x="0" y="208"/>
                  </a:cubicBezTo>
                  <a:cubicBezTo>
                    <a:pt x="6" y="214"/>
                    <a:pt x="6" y="214"/>
                    <a:pt x="6" y="2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Freeform 307"/>
            <p:cNvSpPr>
              <a:spLocks/>
            </p:cNvSpPr>
            <p:nvPr/>
          </p:nvSpPr>
          <p:spPr bwMode="auto">
            <a:xfrm>
              <a:off x="3775904" y="4907419"/>
              <a:ext cx="23695" cy="23695"/>
            </a:xfrm>
            <a:custGeom>
              <a:avLst/>
              <a:gdLst>
                <a:gd name="T0" fmla="*/ 0 w 17"/>
                <a:gd name="T1" fmla="*/ 6 h 17"/>
                <a:gd name="T2" fmla="*/ 8 w 17"/>
                <a:gd name="T3" fmla="*/ 14 h 17"/>
                <a:gd name="T4" fmla="*/ 10 w 17"/>
                <a:gd name="T5" fmla="*/ 16 h 17"/>
                <a:gd name="T6" fmla="*/ 11 w 17"/>
                <a:gd name="T7" fmla="*/ 17 h 17"/>
                <a:gd name="T8" fmla="*/ 11 w 17"/>
                <a:gd name="T9" fmla="*/ 17 h 17"/>
                <a:gd name="T10" fmla="*/ 17 w 17"/>
                <a:gd name="T11" fmla="*/ 12 h 17"/>
                <a:gd name="T12" fmla="*/ 6 w 17"/>
                <a:gd name="T13" fmla="*/ 0 h 17"/>
                <a:gd name="T14" fmla="*/ 0 w 17"/>
                <a:gd name="T15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17">
                  <a:moveTo>
                    <a:pt x="0" y="6"/>
                  </a:moveTo>
                  <a:cubicBezTo>
                    <a:pt x="4" y="9"/>
                    <a:pt x="6" y="12"/>
                    <a:pt x="8" y="14"/>
                  </a:cubicBezTo>
                  <a:cubicBezTo>
                    <a:pt x="9" y="15"/>
                    <a:pt x="10" y="16"/>
                    <a:pt x="10" y="16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3" y="7"/>
                    <a:pt x="6" y="0"/>
                  </a:cubicBezTo>
                  <a:cubicBezTo>
                    <a:pt x="0" y="6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" name="Freeform 308"/>
            <p:cNvSpPr>
              <a:spLocks/>
            </p:cNvSpPr>
            <p:nvPr/>
          </p:nvSpPr>
          <p:spPr bwMode="auto">
            <a:xfrm>
              <a:off x="3884015" y="4904457"/>
              <a:ext cx="2962" cy="1481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0 w 2"/>
                <a:gd name="T7" fmla="*/ 0 h 1"/>
                <a:gd name="T8" fmla="*/ 1 w 2"/>
                <a:gd name="T9" fmla="*/ 1 h 1"/>
                <a:gd name="T10" fmla="*/ 2 w 2"/>
                <a:gd name="T11" fmla="*/ 1 h 1"/>
                <a:gd name="T12" fmla="*/ 2 w 2"/>
                <a:gd name="T13" fmla="*/ 1 h 1"/>
                <a:gd name="T14" fmla="*/ 1 w 2"/>
                <a:gd name="T15" fmla="*/ 1 h 1"/>
                <a:gd name="T16" fmla="*/ 0 w 2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" name="Freeform 309"/>
            <p:cNvSpPr>
              <a:spLocks/>
            </p:cNvSpPr>
            <p:nvPr/>
          </p:nvSpPr>
          <p:spPr bwMode="auto">
            <a:xfrm>
              <a:off x="3885495" y="4923710"/>
              <a:ext cx="2962" cy="2962"/>
            </a:xfrm>
            <a:custGeom>
              <a:avLst/>
              <a:gdLst>
                <a:gd name="T0" fmla="*/ 0 w 2"/>
                <a:gd name="T1" fmla="*/ 1 h 2"/>
                <a:gd name="T2" fmla="*/ 1 w 2"/>
                <a:gd name="T3" fmla="*/ 0 h 2"/>
                <a:gd name="T4" fmla="*/ 1 w 2"/>
                <a:gd name="T5" fmla="*/ 1 h 2"/>
                <a:gd name="T6" fmla="*/ 2 w 2"/>
                <a:gd name="T7" fmla="*/ 1 h 2"/>
                <a:gd name="T8" fmla="*/ 2 w 2"/>
                <a:gd name="T9" fmla="*/ 1 h 2"/>
                <a:gd name="T10" fmla="*/ 2 w 2"/>
                <a:gd name="T11" fmla="*/ 2 h 2"/>
                <a:gd name="T12" fmla="*/ 1 w 2"/>
                <a:gd name="T13" fmla="*/ 1 h 2"/>
                <a:gd name="T14" fmla="*/ 1 w 2"/>
                <a:gd name="T15" fmla="*/ 1 h 2"/>
                <a:gd name="T16" fmla="*/ 0 w 2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Freeform 310"/>
            <p:cNvSpPr>
              <a:spLocks/>
            </p:cNvSpPr>
            <p:nvPr/>
          </p:nvSpPr>
          <p:spPr bwMode="auto">
            <a:xfrm>
              <a:off x="3898824" y="4956291"/>
              <a:ext cx="1481" cy="4442"/>
            </a:xfrm>
            <a:custGeom>
              <a:avLst/>
              <a:gdLst>
                <a:gd name="T0" fmla="*/ 0 w 1"/>
                <a:gd name="T1" fmla="*/ 2 h 3"/>
                <a:gd name="T2" fmla="*/ 0 w 1"/>
                <a:gd name="T3" fmla="*/ 2 h 3"/>
                <a:gd name="T4" fmla="*/ 0 w 1"/>
                <a:gd name="T5" fmla="*/ 1 h 3"/>
                <a:gd name="T6" fmla="*/ 0 w 1"/>
                <a:gd name="T7" fmla="*/ 0 h 3"/>
                <a:gd name="T8" fmla="*/ 0 w 1"/>
                <a:gd name="T9" fmla="*/ 1 h 3"/>
                <a:gd name="T10" fmla="*/ 0 w 1"/>
                <a:gd name="T11" fmla="*/ 1 h 3"/>
                <a:gd name="T12" fmla="*/ 1 w 1"/>
                <a:gd name="T13" fmla="*/ 2 h 3"/>
                <a:gd name="T14" fmla="*/ 1 w 1"/>
                <a:gd name="T15" fmla="*/ 3 h 3"/>
                <a:gd name="T16" fmla="*/ 0 w 1"/>
                <a:gd name="T1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3">
                  <a:moveTo>
                    <a:pt x="0" y="2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" name="Freeform 311"/>
            <p:cNvSpPr>
              <a:spLocks/>
            </p:cNvSpPr>
            <p:nvPr/>
          </p:nvSpPr>
          <p:spPr bwMode="auto">
            <a:xfrm>
              <a:off x="3903267" y="4981467"/>
              <a:ext cx="2962" cy="5924"/>
            </a:xfrm>
            <a:custGeom>
              <a:avLst/>
              <a:gdLst>
                <a:gd name="T0" fmla="*/ 0 w 2"/>
                <a:gd name="T1" fmla="*/ 0 h 4"/>
                <a:gd name="T2" fmla="*/ 2 w 2"/>
                <a:gd name="T3" fmla="*/ 1 h 4"/>
                <a:gd name="T4" fmla="*/ 2 w 2"/>
                <a:gd name="T5" fmla="*/ 2 h 4"/>
                <a:gd name="T6" fmla="*/ 1 w 2"/>
                <a:gd name="T7" fmla="*/ 4 h 4"/>
                <a:gd name="T8" fmla="*/ 0 w 2"/>
                <a:gd name="T9" fmla="*/ 3 h 4"/>
                <a:gd name="T10" fmla="*/ 0 w 2"/>
                <a:gd name="T11" fmla="*/ 2 h 4"/>
                <a:gd name="T12" fmla="*/ 1 w 2"/>
                <a:gd name="T13" fmla="*/ 1 h 4"/>
                <a:gd name="T14" fmla="*/ 0 w 2"/>
                <a:gd name="T15" fmla="*/ 1 h 4"/>
                <a:gd name="T16" fmla="*/ 0 w 2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2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" name="Freeform 312"/>
            <p:cNvSpPr>
              <a:spLocks/>
            </p:cNvSpPr>
            <p:nvPr/>
          </p:nvSpPr>
          <p:spPr bwMode="auto">
            <a:xfrm>
              <a:off x="3907710" y="4975544"/>
              <a:ext cx="2962" cy="2962"/>
            </a:xfrm>
            <a:custGeom>
              <a:avLst/>
              <a:gdLst>
                <a:gd name="T0" fmla="*/ 1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1 w 2"/>
                <a:gd name="T7" fmla="*/ 0 h 2"/>
                <a:gd name="T8" fmla="*/ 1 w 2"/>
                <a:gd name="T9" fmla="*/ 0 h 2"/>
                <a:gd name="T10" fmla="*/ 1 w 2"/>
                <a:gd name="T11" fmla="*/ 1 h 2"/>
                <a:gd name="T12" fmla="*/ 2 w 2"/>
                <a:gd name="T13" fmla="*/ 2 h 2"/>
                <a:gd name="T14" fmla="*/ 2 w 2"/>
                <a:gd name="T15" fmla="*/ 2 h 2"/>
                <a:gd name="T16" fmla="*/ 1 w 2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2"/>
                  </a:lnTo>
                  <a:lnTo>
                    <a:pt x="2" y="2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" name="Freeform 313"/>
            <p:cNvSpPr>
              <a:spLocks/>
            </p:cNvSpPr>
            <p:nvPr/>
          </p:nvSpPr>
          <p:spPr bwMode="auto">
            <a:xfrm>
              <a:off x="3922520" y="5031820"/>
              <a:ext cx="2962" cy="1481"/>
            </a:xfrm>
            <a:custGeom>
              <a:avLst/>
              <a:gdLst>
                <a:gd name="T0" fmla="*/ 1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1 w 2"/>
                <a:gd name="T7" fmla="*/ 0 h 1"/>
                <a:gd name="T8" fmla="*/ 2 w 2"/>
                <a:gd name="T9" fmla="*/ 0 h 1"/>
                <a:gd name="T10" fmla="*/ 2 w 2"/>
                <a:gd name="T11" fmla="*/ 0 h 1"/>
                <a:gd name="T12" fmla="*/ 2 w 2"/>
                <a:gd name="T13" fmla="*/ 1 h 1"/>
                <a:gd name="T14" fmla="*/ 1 w 2"/>
                <a:gd name="T15" fmla="*/ 0 h 1"/>
                <a:gd name="T16" fmla="*/ 1 w 2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" name="Freeform 314"/>
            <p:cNvSpPr>
              <a:spLocks/>
            </p:cNvSpPr>
            <p:nvPr/>
          </p:nvSpPr>
          <p:spPr bwMode="auto">
            <a:xfrm>
              <a:off x="3935848" y="5067364"/>
              <a:ext cx="4443" cy="2962"/>
            </a:xfrm>
            <a:custGeom>
              <a:avLst/>
              <a:gdLst>
                <a:gd name="T0" fmla="*/ 2 w 3"/>
                <a:gd name="T1" fmla="*/ 0 h 2"/>
                <a:gd name="T2" fmla="*/ 2 w 3"/>
                <a:gd name="T3" fmla="*/ 0 h 2"/>
                <a:gd name="T4" fmla="*/ 3 w 3"/>
                <a:gd name="T5" fmla="*/ 2 h 2"/>
                <a:gd name="T6" fmla="*/ 3 w 3"/>
                <a:gd name="T7" fmla="*/ 2 h 2"/>
                <a:gd name="T8" fmla="*/ 2 w 3"/>
                <a:gd name="T9" fmla="*/ 2 h 2"/>
                <a:gd name="T10" fmla="*/ 1 w 3"/>
                <a:gd name="T11" fmla="*/ 1 h 2"/>
                <a:gd name="T12" fmla="*/ 1 w 3"/>
                <a:gd name="T13" fmla="*/ 1 h 2"/>
                <a:gd name="T14" fmla="*/ 0 w 3"/>
                <a:gd name="T15" fmla="*/ 0 h 2"/>
                <a:gd name="T16" fmla="*/ 0 w 3"/>
                <a:gd name="T17" fmla="*/ 0 h 2"/>
                <a:gd name="T18" fmla="*/ 1 w 3"/>
                <a:gd name="T19" fmla="*/ 0 h 2"/>
                <a:gd name="T20" fmla="*/ 2 w 3"/>
                <a:gd name="T2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lnTo>
                    <a:pt x="2" y="0"/>
                  </a:lnTo>
                  <a:lnTo>
                    <a:pt x="3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" name="Freeform 315"/>
            <p:cNvSpPr>
              <a:spLocks/>
            </p:cNvSpPr>
            <p:nvPr/>
          </p:nvSpPr>
          <p:spPr bwMode="auto">
            <a:xfrm>
              <a:off x="3932886" y="5074769"/>
              <a:ext cx="5924" cy="4442"/>
            </a:xfrm>
            <a:custGeom>
              <a:avLst/>
              <a:gdLst>
                <a:gd name="T0" fmla="*/ 4 w 4"/>
                <a:gd name="T1" fmla="*/ 2 h 3"/>
                <a:gd name="T2" fmla="*/ 4 w 4"/>
                <a:gd name="T3" fmla="*/ 2 h 3"/>
                <a:gd name="T4" fmla="*/ 3 w 4"/>
                <a:gd name="T5" fmla="*/ 3 h 3"/>
                <a:gd name="T6" fmla="*/ 2 w 4"/>
                <a:gd name="T7" fmla="*/ 2 h 3"/>
                <a:gd name="T8" fmla="*/ 1 w 4"/>
                <a:gd name="T9" fmla="*/ 2 h 3"/>
                <a:gd name="T10" fmla="*/ 0 w 4"/>
                <a:gd name="T11" fmla="*/ 1 h 3"/>
                <a:gd name="T12" fmla="*/ 0 w 4"/>
                <a:gd name="T13" fmla="*/ 1 h 3"/>
                <a:gd name="T14" fmla="*/ 1 w 4"/>
                <a:gd name="T15" fmla="*/ 0 h 3"/>
                <a:gd name="T16" fmla="*/ 2 w 4"/>
                <a:gd name="T17" fmla="*/ 1 h 3"/>
                <a:gd name="T18" fmla="*/ 3 w 4"/>
                <a:gd name="T19" fmla="*/ 1 h 3"/>
                <a:gd name="T20" fmla="*/ 4 w 4"/>
                <a:gd name="T2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3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" name="Freeform 316"/>
            <p:cNvSpPr>
              <a:spLocks/>
            </p:cNvSpPr>
            <p:nvPr/>
          </p:nvSpPr>
          <p:spPr bwMode="auto">
            <a:xfrm>
              <a:off x="3891419" y="5062921"/>
              <a:ext cx="4443" cy="2962"/>
            </a:xfrm>
            <a:custGeom>
              <a:avLst/>
              <a:gdLst>
                <a:gd name="T0" fmla="*/ 2 w 3"/>
                <a:gd name="T1" fmla="*/ 0 h 2"/>
                <a:gd name="T2" fmla="*/ 3 w 3"/>
                <a:gd name="T3" fmla="*/ 1 h 2"/>
                <a:gd name="T4" fmla="*/ 2 w 3"/>
                <a:gd name="T5" fmla="*/ 1 h 2"/>
                <a:gd name="T6" fmla="*/ 3 w 3"/>
                <a:gd name="T7" fmla="*/ 2 h 2"/>
                <a:gd name="T8" fmla="*/ 2 w 3"/>
                <a:gd name="T9" fmla="*/ 2 h 2"/>
                <a:gd name="T10" fmla="*/ 1 w 3"/>
                <a:gd name="T11" fmla="*/ 1 h 2"/>
                <a:gd name="T12" fmla="*/ 0 w 3"/>
                <a:gd name="T13" fmla="*/ 2 h 2"/>
                <a:gd name="T14" fmla="*/ 0 w 3"/>
                <a:gd name="T15" fmla="*/ 1 h 2"/>
                <a:gd name="T16" fmla="*/ 1 w 3"/>
                <a:gd name="T17" fmla="*/ 1 h 2"/>
                <a:gd name="T18" fmla="*/ 1 w 3"/>
                <a:gd name="T19" fmla="*/ 0 h 2"/>
                <a:gd name="T20" fmla="*/ 2 w 3"/>
                <a:gd name="T2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lnTo>
                    <a:pt x="3" y="1"/>
                  </a:lnTo>
                  <a:lnTo>
                    <a:pt x="2" y="1"/>
                  </a:lnTo>
                  <a:lnTo>
                    <a:pt x="3" y="2"/>
                  </a:lnTo>
                  <a:lnTo>
                    <a:pt x="2" y="2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" name="Freeform 317"/>
            <p:cNvSpPr>
              <a:spLocks/>
            </p:cNvSpPr>
            <p:nvPr/>
          </p:nvSpPr>
          <p:spPr bwMode="auto">
            <a:xfrm>
              <a:off x="3818852" y="5037744"/>
              <a:ext cx="4443" cy="1481"/>
            </a:xfrm>
            <a:custGeom>
              <a:avLst/>
              <a:gdLst>
                <a:gd name="T0" fmla="*/ 1 w 3"/>
                <a:gd name="T1" fmla="*/ 0 h 1"/>
                <a:gd name="T2" fmla="*/ 2 w 3"/>
                <a:gd name="T3" fmla="*/ 0 h 1"/>
                <a:gd name="T4" fmla="*/ 3 w 3"/>
                <a:gd name="T5" fmla="*/ 0 h 1"/>
                <a:gd name="T6" fmla="*/ 3 w 3"/>
                <a:gd name="T7" fmla="*/ 1 h 1"/>
                <a:gd name="T8" fmla="*/ 2 w 3"/>
                <a:gd name="T9" fmla="*/ 1 h 1"/>
                <a:gd name="T10" fmla="*/ 2 w 3"/>
                <a:gd name="T11" fmla="*/ 1 h 1"/>
                <a:gd name="T12" fmla="*/ 1 w 3"/>
                <a:gd name="T13" fmla="*/ 1 h 1"/>
                <a:gd name="T14" fmla="*/ 0 w 3"/>
                <a:gd name="T15" fmla="*/ 0 h 1"/>
                <a:gd name="T16" fmla="*/ 1 w 3"/>
                <a:gd name="T1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">
                  <a:moveTo>
                    <a:pt x="1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" name="Freeform 318"/>
            <p:cNvSpPr>
              <a:spLocks/>
            </p:cNvSpPr>
            <p:nvPr/>
          </p:nvSpPr>
          <p:spPr bwMode="auto">
            <a:xfrm>
              <a:off x="3808485" y="5028858"/>
              <a:ext cx="2962" cy="2962"/>
            </a:xfrm>
            <a:custGeom>
              <a:avLst/>
              <a:gdLst>
                <a:gd name="T0" fmla="*/ 1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1 w 2"/>
                <a:gd name="T7" fmla="*/ 1 h 2"/>
                <a:gd name="T8" fmla="*/ 0 w 2"/>
                <a:gd name="T9" fmla="*/ 0 h 2"/>
                <a:gd name="T10" fmla="*/ 1 w 2"/>
                <a:gd name="T11" fmla="*/ 0 h 2"/>
                <a:gd name="T12" fmla="*/ 1 w 2"/>
                <a:gd name="T13" fmla="*/ 1 h 2"/>
                <a:gd name="T14" fmla="*/ 2 w 2"/>
                <a:gd name="T15" fmla="*/ 2 h 2"/>
                <a:gd name="T16" fmla="*/ 1 w 2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2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" name="Freeform 319"/>
            <p:cNvSpPr>
              <a:spLocks/>
            </p:cNvSpPr>
            <p:nvPr/>
          </p:nvSpPr>
          <p:spPr bwMode="auto">
            <a:xfrm>
              <a:off x="3784789" y="5022934"/>
              <a:ext cx="4443" cy="4442"/>
            </a:xfrm>
            <a:custGeom>
              <a:avLst/>
              <a:gdLst>
                <a:gd name="T0" fmla="*/ 1 w 3"/>
                <a:gd name="T1" fmla="*/ 1 h 3"/>
                <a:gd name="T2" fmla="*/ 2 w 3"/>
                <a:gd name="T3" fmla="*/ 0 h 3"/>
                <a:gd name="T4" fmla="*/ 3 w 3"/>
                <a:gd name="T5" fmla="*/ 1 h 3"/>
                <a:gd name="T6" fmla="*/ 2 w 3"/>
                <a:gd name="T7" fmla="*/ 2 h 3"/>
                <a:gd name="T8" fmla="*/ 2 w 3"/>
                <a:gd name="T9" fmla="*/ 2 h 3"/>
                <a:gd name="T10" fmla="*/ 2 w 3"/>
                <a:gd name="T11" fmla="*/ 3 h 3"/>
                <a:gd name="T12" fmla="*/ 1 w 3"/>
                <a:gd name="T13" fmla="*/ 2 h 3"/>
                <a:gd name="T14" fmla="*/ 0 w 3"/>
                <a:gd name="T15" fmla="*/ 1 h 3"/>
                <a:gd name="T16" fmla="*/ 1 w 3"/>
                <a:gd name="T1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lnTo>
                    <a:pt x="2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1" y="2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" name="Freeform 320"/>
            <p:cNvSpPr>
              <a:spLocks/>
            </p:cNvSpPr>
            <p:nvPr/>
          </p:nvSpPr>
          <p:spPr bwMode="auto">
            <a:xfrm>
              <a:off x="3841066" y="4960734"/>
              <a:ext cx="1481" cy="5924"/>
            </a:xfrm>
            <a:custGeom>
              <a:avLst/>
              <a:gdLst>
                <a:gd name="T0" fmla="*/ 0 w 1"/>
                <a:gd name="T1" fmla="*/ 0 h 4"/>
                <a:gd name="T2" fmla="*/ 1 w 1"/>
                <a:gd name="T3" fmla="*/ 1 h 4"/>
                <a:gd name="T4" fmla="*/ 1 w 1"/>
                <a:gd name="T5" fmla="*/ 2 h 4"/>
                <a:gd name="T6" fmla="*/ 1 w 1"/>
                <a:gd name="T7" fmla="*/ 3 h 4"/>
                <a:gd name="T8" fmla="*/ 1 w 1"/>
                <a:gd name="T9" fmla="*/ 4 h 4"/>
                <a:gd name="T10" fmla="*/ 0 w 1"/>
                <a:gd name="T11" fmla="*/ 3 h 4"/>
                <a:gd name="T12" fmla="*/ 0 w 1"/>
                <a:gd name="T13" fmla="*/ 1 h 4"/>
                <a:gd name="T14" fmla="*/ 0 w 1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4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" name="Freeform 321"/>
            <p:cNvSpPr>
              <a:spLocks/>
            </p:cNvSpPr>
            <p:nvPr/>
          </p:nvSpPr>
          <p:spPr bwMode="auto">
            <a:xfrm>
              <a:off x="3836624" y="4965177"/>
              <a:ext cx="4443" cy="4442"/>
            </a:xfrm>
            <a:custGeom>
              <a:avLst/>
              <a:gdLst>
                <a:gd name="T0" fmla="*/ 3 w 3"/>
                <a:gd name="T1" fmla="*/ 3 h 3"/>
                <a:gd name="T2" fmla="*/ 3 w 3"/>
                <a:gd name="T3" fmla="*/ 3 h 3"/>
                <a:gd name="T4" fmla="*/ 2 w 3"/>
                <a:gd name="T5" fmla="*/ 2 h 3"/>
                <a:gd name="T6" fmla="*/ 0 w 3"/>
                <a:gd name="T7" fmla="*/ 1 h 3"/>
                <a:gd name="T8" fmla="*/ 1 w 3"/>
                <a:gd name="T9" fmla="*/ 1 h 3"/>
                <a:gd name="T10" fmla="*/ 1 w 3"/>
                <a:gd name="T11" fmla="*/ 0 h 3"/>
                <a:gd name="T12" fmla="*/ 2 w 3"/>
                <a:gd name="T13" fmla="*/ 1 h 3"/>
                <a:gd name="T14" fmla="*/ 2 w 3"/>
                <a:gd name="T15" fmla="*/ 2 h 3"/>
                <a:gd name="T16" fmla="*/ 3 w 3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3" y="3"/>
                  </a:moveTo>
                  <a:lnTo>
                    <a:pt x="3" y="3"/>
                  </a:lnTo>
                  <a:lnTo>
                    <a:pt x="2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" name="Freeform 322"/>
            <p:cNvSpPr>
              <a:spLocks/>
            </p:cNvSpPr>
            <p:nvPr/>
          </p:nvSpPr>
          <p:spPr bwMode="auto">
            <a:xfrm>
              <a:off x="3835142" y="4953330"/>
              <a:ext cx="5924" cy="4442"/>
            </a:xfrm>
            <a:custGeom>
              <a:avLst/>
              <a:gdLst>
                <a:gd name="T0" fmla="*/ 4 w 4"/>
                <a:gd name="T1" fmla="*/ 3 h 3"/>
                <a:gd name="T2" fmla="*/ 3 w 4"/>
                <a:gd name="T3" fmla="*/ 2 h 3"/>
                <a:gd name="T4" fmla="*/ 2 w 4"/>
                <a:gd name="T5" fmla="*/ 1 h 3"/>
                <a:gd name="T6" fmla="*/ 0 w 4"/>
                <a:gd name="T7" fmla="*/ 1 h 3"/>
                <a:gd name="T8" fmla="*/ 1 w 4"/>
                <a:gd name="T9" fmla="*/ 0 h 3"/>
                <a:gd name="T10" fmla="*/ 1 w 4"/>
                <a:gd name="T11" fmla="*/ 1 h 3"/>
                <a:gd name="T12" fmla="*/ 2 w 4"/>
                <a:gd name="T13" fmla="*/ 1 h 3"/>
                <a:gd name="T14" fmla="*/ 3 w 4"/>
                <a:gd name="T15" fmla="*/ 1 h 3"/>
                <a:gd name="T16" fmla="*/ 4 w 4"/>
                <a:gd name="T17" fmla="*/ 1 h 3"/>
                <a:gd name="T18" fmla="*/ 4 w 4"/>
                <a:gd name="T1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3">
                  <a:moveTo>
                    <a:pt x="4" y="3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4" y="2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7" name="Freeform 323"/>
            <p:cNvSpPr>
              <a:spLocks/>
            </p:cNvSpPr>
            <p:nvPr/>
          </p:nvSpPr>
          <p:spPr bwMode="auto">
            <a:xfrm>
              <a:off x="3830700" y="4953330"/>
              <a:ext cx="4443" cy="2962"/>
            </a:xfrm>
            <a:custGeom>
              <a:avLst/>
              <a:gdLst>
                <a:gd name="T0" fmla="*/ 1 w 3"/>
                <a:gd name="T1" fmla="*/ 1 h 2"/>
                <a:gd name="T2" fmla="*/ 1 w 3"/>
                <a:gd name="T3" fmla="*/ 1 h 2"/>
                <a:gd name="T4" fmla="*/ 0 w 3"/>
                <a:gd name="T5" fmla="*/ 0 h 2"/>
                <a:gd name="T6" fmla="*/ 0 w 3"/>
                <a:gd name="T7" fmla="*/ 0 h 2"/>
                <a:gd name="T8" fmla="*/ 1 w 3"/>
                <a:gd name="T9" fmla="*/ 0 h 2"/>
                <a:gd name="T10" fmla="*/ 2 w 3"/>
                <a:gd name="T11" fmla="*/ 0 h 2"/>
                <a:gd name="T12" fmla="*/ 3 w 3"/>
                <a:gd name="T13" fmla="*/ 1 h 2"/>
                <a:gd name="T14" fmla="*/ 2 w 3"/>
                <a:gd name="T15" fmla="*/ 1 h 2"/>
                <a:gd name="T16" fmla="*/ 2 w 3"/>
                <a:gd name="T17" fmla="*/ 2 h 2"/>
                <a:gd name="T18" fmla="*/ 1 w 3"/>
                <a:gd name="T19" fmla="*/ 2 h 2"/>
                <a:gd name="T20" fmla="*/ 1 w 3"/>
                <a:gd name="T2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lnTo>
                    <a:pt x="1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" name="Freeform 324"/>
            <p:cNvSpPr>
              <a:spLocks/>
            </p:cNvSpPr>
            <p:nvPr/>
          </p:nvSpPr>
          <p:spPr bwMode="auto">
            <a:xfrm>
              <a:off x="3826257" y="4942962"/>
              <a:ext cx="8886" cy="10366"/>
            </a:xfrm>
            <a:custGeom>
              <a:avLst/>
              <a:gdLst>
                <a:gd name="T0" fmla="*/ 2 w 7"/>
                <a:gd name="T1" fmla="*/ 7 h 8"/>
                <a:gd name="T2" fmla="*/ 0 w 7"/>
                <a:gd name="T3" fmla="*/ 6 h 8"/>
                <a:gd name="T4" fmla="*/ 0 w 7"/>
                <a:gd name="T5" fmla="*/ 5 h 8"/>
                <a:gd name="T6" fmla="*/ 0 w 7"/>
                <a:gd name="T7" fmla="*/ 5 h 8"/>
                <a:gd name="T8" fmla="*/ 2 w 7"/>
                <a:gd name="T9" fmla="*/ 4 h 8"/>
                <a:gd name="T10" fmla="*/ 3 w 7"/>
                <a:gd name="T11" fmla="*/ 4 h 8"/>
                <a:gd name="T12" fmla="*/ 4 w 7"/>
                <a:gd name="T13" fmla="*/ 4 h 8"/>
                <a:gd name="T14" fmla="*/ 4 w 7"/>
                <a:gd name="T15" fmla="*/ 3 h 8"/>
                <a:gd name="T16" fmla="*/ 5 w 7"/>
                <a:gd name="T17" fmla="*/ 3 h 8"/>
                <a:gd name="T18" fmla="*/ 6 w 7"/>
                <a:gd name="T19" fmla="*/ 1 h 8"/>
                <a:gd name="T20" fmla="*/ 6 w 7"/>
                <a:gd name="T21" fmla="*/ 0 h 8"/>
                <a:gd name="T22" fmla="*/ 7 w 7"/>
                <a:gd name="T23" fmla="*/ 0 h 8"/>
                <a:gd name="T24" fmla="*/ 7 w 7"/>
                <a:gd name="T25" fmla="*/ 1 h 8"/>
                <a:gd name="T26" fmla="*/ 6 w 7"/>
                <a:gd name="T27" fmla="*/ 3 h 8"/>
                <a:gd name="T28" fmla="*/ 6 w 7"/>
                <a:gd name="T29" fmla="*/ 4 h 8"/>
                <a:gd name="T30" fmla="*/ 6 w 7"/>
                <a:gd name="T31" fmla="*/ 4 h 8"/>
                <a:gd name="T32" fmla="*/ 5 w 7"/>
                <a:gd name="T33" fmla="*/ 4 h 8"/>
                <a:gd name="T34" fmla="*/ 4 w 7"/>
                <a:gd name="T35" fmla="*/ 5 h 8"/>
                <a:gd name="T36" fmla="*/ 3 w 7"/>
                <a:gd name="T37" fmla="*/ 5 h 8"/>
                <a:gd name="T38" fmla="*/ 3 w 7"/>
                <a:gd name="T39" fmla="*/ 5 h 8"/>
                <a:gd name="T40" fmla="*/ 3 w 7"/>
                <a:gd name="T41" fmla="*/ 6 h 8"/>
                <a:gd name="T42" fmla="*/ 2 w 7"/>
                <a:gd name="T43" fmla="*/ 6 h 8"/>
                <a:gd name="T44" fmla="*/ 2 w 7"/>
                <a:gd name="T45" fmla="*/ 6 h 8"/>
                <a:gd name="T46" fmla="*/ 3 w 7"/>
                <a:gd name="T47" fmla="*/ 7 h 8"/>
                <a:gd name="T48" fmla="*/ 3 w 7"/>
                <a:gd name="T49" fmla="*/ 8 h 8"/>
                <a:gd name="T50" fmla="*/ 2 w 7"/>
                <a:gd name="T51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" h="8">
                  <a:moveTo>
                    <a:pt x="2" y="7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5" y="2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2"/>
                    <a:pt x="6" y="2"/>
                    <a:pt x="6" y="3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8"/>
                    <a:pt x="3" y="8"/>
                    <a:pt x="3" y="8"/>
                  </a:cubicBezTo>
                  <a:lnTo>
                    <a:pt x="2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9" name="Freeform 325"/>
            <p:cNvSpPr>
              <a:spLocks/>
            </p:cNvSpPr>
            <p:nvPr/>
          </p:nvSpPr>
          <p:spPr bwMode="auto">
            <a:xfrm>
              <a:off x="3845510" y="4928153"/>
              <a:ext cx="1481" cy="4442"/>
            </a:xfrm>
            <a:custGeom>
              <a:avLst/>
              <a:gdLst>
                <a:gd name="T0" fmla="*/ 0 w 1"/>
                <a:gd name="T1" fmla="*/ 2 h 3"/>
                <a:gd name="T2" fmla="*/ 0 w 1"/>
                <a:gd name="T3" fmla="*/ 2 h 3"/>
                <a:gd name="T4" fmla="*/ 0 w 1"/>
                <a:gd name="T5" fmla="*/ 3 h 3"/>
                <a:gd name="T6" fmla="*/ 0 w 1"/>
                <a:gd name="T7" fmla="*/ 2 h 3"/>
                <a:gd name="T8" fmla="*/ 0 w 1"/>
                <a:gd name="T9" fmla="*/ 1 h 3"/>
                <a:gd name="T10" fmla="*/ 0 w 1"/>
                <a:gd name="T11" fmla="*/ 0 h 3"/>
                <a:gd name="T12" fmla="*/ 0 w 1"/>
                <a:gd name="T13" fmla="*/ 0 h 3"/>
                <a:gd name="T14" fmla="*/ 0 w 1"/>
                <a:gd name="T15" fmla="*/ 1 h 3"/>
                <a:gd name="T16" fmla="*/ 1 w 1"/>
                <a:gd name="T17" fmla="*/ 1 h 3"/>
                <a:gd name="T18" fmla="*/ 1 w 1"/>
                <a:gd name="T19" fmla="*/ 2 h 3"/>
                <a:gd name="T20" fmla="*/ 0 w 1"/>
                <a:gd name="T2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" h="3">
                  <a:moveTo>
                    <a:pt x="0" y="2"/>
                  </a:moveTo>
                  <a:lnTo>
                    <a:pt x="0" y="2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0" name="Freeform 326"/>
            <p:cNvSpPr>
              <a:spLocks/>
            </p:cNvSpPr>
            <p:nvPr/>
          </p:nvSpPr>
          <p:spPr bwMode="auto">
            <a:xfrm>
              <a:off x="3854395" y="4920748"/>
              <a:ext cx="4443" cy="5924"/>
            </a:xfrm>
            <a:custGeom>
              <a:avLst/>
              <a:gdLst>
                <a:gd name="T0" fmla="*/ 0 w 3"/>
                <a:gd name="T1" fmla="*/ 4 h 4"/>
                <a:gd name="T2" fmla="*/ 0 w 3"/>
                <a:gd name="T3" fmla="*/ 3 h 4"/>
                <a:gd name="T4" fmla="*/ 1 w 3"/>
                <a:gd name="T5" fmla="*/ 3 h 4"/>
                <a:gd name="T6" fmla="*/ 1 w 3"/>
                <a:gd name="T7" fmla="*/ 2 h 4"/>
                <a:gd name="T8" fmla="*/ 1 w 3"/>
                <a:gd name="T9" fmla="*/ 1 h 4"/>
                <a:gd name="T10" fmla="*/ 2 w 3"/>
                <a:gd name="T11" fmla="*/ 1 h 4"/>
                <a:gd name="T12" fmla="*/ 2 w 3"/>
                <a:gd name="T13" fmla="*/ 0 h 4"/>
                <a:gd name="T14" fmla="*/ 3 w 3"/>
                <a:gd name="T15" fmla="*/ 0 h 4"/>
                <a:gd name="T16" fmla="*/ 3 w 3"/>
                <a:gd name="T17" fmla="*/ 1 h 4"/>
                <a:gd name="T18" fmla="*/ 3 w 3"/>
                <a:gd name="T19" fmla="*/ 2 h 4"/>
                <a:gd name="T20" fmla="*/ 3 w 3"/>
                <a:gd name="T21" fmla="*/ 3 h 4"/>
                <a:gd name="T22" fmla="*/ 2 w 3"/>
                <a:gd name="T23" fmla="*/ 3 h 4"/>
                <a:gd name="T24" fmla="*/ 1 w 3"/>
                <a:gd name="T25" fmla="*/ 3 h 4"/>
                <a:gd name="T26" fmla="*/ 1 w 3"/>
                <a:gd name="T27" fmla="*/ 3 h 4"/>
                <a:gd name="T28" fmla="*/ 0 w 3"/>
                <a:gd name="T2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1" name="Freeform 327"/>
            <p:cNvSpPr>
              <a:spLocks/>
            </p:cNvSpPr>
            <p:nvPr/>
          </p:nvSpPr>
          <p:spPr bwMode="auto">
            <a:xfrm>
              <a:off x="3861800" y="4920748"/>
              <a:ext cx="2962" cy="4442"/>
            </a:xfrm>
            <a:custGeom>
              <a:avLst/>
              <a:gdLst>
                <a:gd name="T0" fmla="*/ 1 w 2"/>
                <a:gd name="T1" fmla="*/ 3 h 3"/>
                <a:gd name="T2" fmla="*/ 0 w 2"/>
                <a:gd name="T3" fmla="*/ 3 h 3"/>
                <a:gd name="T4" fmla="*/ 0 w 2"/>
                <a:gd name="T5" fmla="*/ 2 h 3"/>
                <a:gd name="T6" fmla="*/ 1 w 2"/>
                <a:gd name="T7" fmla="*/ 2 h 3"/>
                <a:gd name="T8" fmla="*/ 0 w 2"/>
                <a:gd name="T9" fmla="*/ 2 h 3"/>
                <a:gd name="T10" fmla="*/ 0 w 2"/>
                <a:gd name="T11" fmla="*/ 1 h 3"/>
                <a:gd name="T12" fmla="*/ 0 w 2"/>
                <a:gd name="T13" fmla="*/ 0 h 3"/>
                <a:gd name="T14" fmla="*/ 1 w 2"/>
                <a:gd name="T15" fmla="*/ 0 h 3"/>
                <a:gd name="T16" fmla="*/ 1 w 2"/>
                <a:gd name="T17" fmla="*/ 1 h 3"/>
                <a:gd name="T18" fmla="*/ 1 w 2"/>
                <a:gd name="T19" fmla="*/ 1 h 3"/>
                <a:gd name="T20" fmla="*/ 2 w 2"/>
                <a:gd name="T21" fmla="*/ 1 h 3"/>
                <a:gd name="T22" fmla="*/ 1 w 2"/>
                <a:gd name="T23" fmla="*/ 1 h 3"/>
                <a:gd name="T24" fmla="*/ 1 w 2"/>
                <a:gd name="T25" fmla="*/ 1 h 3"/>
                <a:gd name="T26" fmla="*/ 1 w 2"/>
                <a:gd name="T27" fmla="*/ 2 h 3"/>
                <a:gd name="T28" fmla="*/ 1 w 2"/>
                <a:gd name="T2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" name="Freeform 328"/>
            <p:cNvSpPr>
              <a:spLocks/>
            </p:cNvSpPr>
            <p:nvPr/>
          </p:nvSpPr>
          <p:spPr bwMode="auto">
            <a:xfrm>
              <a:off x="3879571" y="4911862"/>
              <a:ext cx="1481" cy="1481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1 h 1"/>
                <a:gd name="T4" fmla="*/ 0 w 1"/>
                <a:gd name="T5" fmla="*/ 1 h 1"/>
                <a:gd name="T6" fmla="*/ 1 w 1"/>
                <a:gd name="T7" fmla="*/ 1 h 1"/>
                <a:gd name="T8" fmla="*/ 0 w 1"/>
                <a:gd name="T9" fmla="*/ 1 h 1"/>
                <a:gd name="T10" fmla="*/ 0 w 1"/>
                <a:gd name="T11" fmla="*/ 0 h 1"/>
                <a:gd name="T12" fmla="*/ 1 w 1"/>
                <a:gd name="T13" fmla="*/ 0 h 1"/>
                <a:gd name="T14" fmla="*/ 1 w 1"/>
                <a:gd name="T15" fmla="*/ 0 h 1"/>
                <a:gd name="T16" fmla="*/ 1 w 1"/>
                <a:gd name="T1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lnTo>
                    <a:pt x="1" y="1"/>
                  </a:lnTo>
                  <a:lnTo>
                    <a:pt x="0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" name="Freeform 329"/>
            <p:cNvSpPr>
              <a:spLocks noEditPoints="1"/>
            </p:cNvSpPr>
            <p:nvPr/>
          </p:nvSpPr>
          <p:spPr bwMode="auto">
            <a:xfrm>
              <a:off x="3735918" y="4907419"/>
              <a:ext cx="222145" cy="182158"/>
            </a:xfrm>
            <a:custGeom>
              <a:avLst/>
              <a:gdLst>
                <a:gd name="T0" fmla="*/ 119 w 163"/>
                <a:gd name="T1" fmla="*/ 17 h 133"/>
                <a:gd name="T2" fmla="*/ 125 w 163"/>
                <a:gd name="T3" fmla="*/ 35 h 133"/>
                <a:gd name="T4" fmla="*/ 131 w 163"/>
                <a:gd name="T5" fmla="*/ 50 h 133"/>
                <a:gd name="T6" fmla="*/ 139 w 163"/>
                <a:gd name="T7" fmla="*/ 70 h 133"/>
                <a:gd name="T8" fmla="*/ 147 w 163"/>
                <a:gd name="T9" fmla="*/ 89 h 133"/>
                <a:gd name="T10" fmla="*/ 152 w 163"/>
                <a:gd name="T11" fmla="*/ 107 h 133"/>
                <a:gd name="T12" fmla="*/ 150 w 163"/>
                <a:gd name="T13" fmla="*/ 129 h 133"/>
                <a:gd name="T14" fmla="*/ 123 w 163"/>
                <a:gd name="T15" fmla="*/ 120 h 133"/>
                <a:gd name="T16" fmla="*/ 99 w 163"/>
                <a:gd name="T17" fmla="*/ 113 h 133"/>
                <a:gd name="T18" fmla="*/ 77 w 163"/>
                <a:gd name="T19" fmla="*/ 106 h 133"/>
                <a:gd name="T20" fmla="*/ 57 w 163"/>
                <a:gd name="T21" fmla="*/ 97 h 133"/>
                <a:gd name="T22" fmla="*/ 41 w 163"/>
                <a:gd name="T23" fmla="*/ 94 h 133"/>
                <a:gd name="T24" fmla="*/ 10 w 163"/>
                <a:gd name="T25" fmla="*/ 85 h 133"/>
                <a:gd name="T26" fmla="*/ 14 w 163"/>
                <a:gd name="T27" fmla="*/ 70 h 133"/>
                <a:gd name="T28" fmla="*/ 31 w 163"/>
                <a:gd name="T29" fmla="*/ 56 h 133"/>
                <a:gd name="T30" fmla="*/ 50 w 163"/>
                <a:gd name="T31" fmla="*/ 41 h 133"/>
                <a:gd name="T32" fmla="*/ 66 w 163"/>
                <a:gd name="T33" fmla="*/ 49 h 133"/>
                <a:gd name="T34" fmla="*/ 73 w 163"/>
                <a:gd name="T35" fmla="*/ 54 h 133"/>
                <a:gd name="T36" fmla="*/ 81 w 163"/>
                <a:gd name="T37" fmla="*/ 59 h 133"/>
                <a:gd name="T38" fmla="*/ 75 w 163"/>
                <a:gd name="T39" fmla="*/ 48 h 133"/>
                <a:gd name="T40" fmla="*/ 68 w 163"/>
                <a:gd name="T41" fmla="*/ 35 h 133"/>
                <a:gd name="T42" fmla="*/ 78 w 163"/>
                <a:gd name="T43" fmla="*/ 21 h 133"/>
                <a:gd name="T44" fmla="*/ 92 w 163"/>
                <a:gd name="T45" fmla="*/ 15 h 133"/>
                <a:gd name="T46" fmla="*/ 88 w 163"/>
                <a:gd name="T47" fmla="*/ 17 h 133"/>
                <a:gd name="T48" fmla="*/ 85 w 163"/>
                <a:gd name="T49" fmla="*/ 24 h 133"/>
                <a:gd name="T50" fmla="*/ 78 w 163"/>
                <a:gd name="T51" fmla="*/ 22 h 133"/>
                <a:gd name="T52" fmla="*/ 74 w 163"/>
                <a:gd name="T53" fmla="*/ 31 h 133"/>
                <a:gd name="T54" fmla="*/ 79 w 163"/>
                <a:gd name="T55" fmla="*/ 37 h 133"/>
                <a:gd name="T56" fmla="*/ 104 w 163"/>
                <a:gd name="T57" fmla="*/ 74 h 133"/>
                <a:gd name="T58" fmla="*/ 113 w 163"/>
                <a:gd name="T59" fmla="*/ 94 h 133"/>
                <a:gd name="T60" fmla="*/ 80 w 163"/>
                <a:gd name="T61" fmla="*/ 72 h 133"/>
                <a:gd name="T62" fmla="*/ 53 w 163"/>
                <a:gd name="T63" fmla="*/ 52 h 133"/>
                <a:gd name="T64" fmla="*/ 39 w 163"/>
                <a:gd name="T65" fmla="*/ 63 h 133"/>
                <a:gd name="T66" fmla="*/ 27 w 163"/>
                <a:gd name="T67" fmla="*/ 73 h 133"/>
                <a:gd name="T68" fmla="*/ 23 w 163"/>
                <a:gd name="T69" fmla="*/ 77 h 133"/>
                <a:gd name="T70" fmla="*/ 38 w 163"/>
                <a:gd name="T71" fmla="*/ 83 h 133"/>
                <a:gd name="T72" fmla="*/ 62 w 163"/>
                <a:gd name="T73" fmla="*/ 90 h 133"/>
                <a:gd name="T74" fmla="*/ 81 w 163"/>
                <a:gd name="T75" fmla="*/ 100 h 133"/>
                <a:gd name="T76" fmla="*/ 96 w 163"/>
                <a:gd name="T77" fmla="*/ 103 h 133"/>
                <a:gd name="T78" fmla="*/ 115 w 163"/>
                <a:gd name="T79" fmla="*/ 106 h 133"/>
                <a:gd name="T80" fmla="*/ 137 w 163"/>
                <a:gd name="T81" fmla="*/ 114 h 133"/>
                <a:gd name="T82" fmla="*/ 144 w 163"/>
                <a:gd name="T83" fmla="*/ 112 h 133"/>
                <a:gd name="T84" fmla="*/ 139 w 163"/>
                <a:gd name="T85" fmla="*/ 98 h 133"/>
                <a:gd name="T86" fmla="*/ 129 w 163"/>
                <a:gd name="T87" fmla="*/ 72 h 133"/>
                <a:gd name="T88" fmla="*/ 120 w 163"/>
                <a:gd name="T89" fmla="*/ 49 h 133"/>
                <a:gd name="T90" fmla="*/ 110 w 163"/>
                <a:gd name="T91" fmla="*/ 25 h 133"/>
                <a:gd name="T92" fmla="*/ 106 w 163"/>
                <a:gd name="T93" fmla="*/ 5 h 133"/>
                <a:gd name="T94" fmla="*/ 76 w 163"/>
                <a:gd name="T95" fmla="*/ 96 h 133"/>
                <a:gd name="T96" fmla="*/ 110 w 163"/>
                <a:gd name="T97" fmla="*/ 14 h 133"/>
                <a:gd name="T98" fmla="*/ 122 w 163"/>
                <a:gd name="T99" fmla="*/ 46 h 133"/>
                <a:gd name="T100" fmla="*/ 134 w 163"/>
                <a:gd name="T101" fmla="*/ 75 h 133"/>
                <a:gd name="T102" fmla="*/ 157 w 163"/>
                <a:gd name="T103" fmla="*/ 123 h 133"/>
                <a:gd name="T104" fmla="*/ 96 w 163"/>
                <a:gd name="T105" fmla="*/ 106 h 133"/>
                <a:gd name="T106" fmla="*/ 64 w 163"/>
                <a:gd name="T107" fmla="*/ 98 h 133"/>
                <a:gd name="T108" fmla="*/ 11 w 163"/>
                <a:gd name="T109" fmla="*/ 81 h 133"/>
                <a:gd name="T110" fmla="*/ 23 w 163"/>
                <a:gd name="T111" fmla="*/ 68 h 133"/>
                <a:gd name="T112" fmla="*/ 31 w 163"/>
                <a:gd name="T113" fmla="*/ 60 h 133"/>
                <a:gd name="T114" fmla="*/ 66 w 163"/>
                <a:gd name="T115" fmla="*/ 53 h 133"/>
                <a:gd name="T116" fmla="*/ 95 w 163"/>
                <a:gd name="T117" fmla="*/ 76 h 133"/>
                <a:gd name="T118" fmla="*/ 88 w 163"/>
                <a:gd name="T119" fmla="*/ 60 h 133"/>
                <a:gd name="T120" fmla="*/ 82 w 163"/>
                <a:gd name="T121" fmla="*/ 53 h 133"/>
                <a:gd name="T122" fmla="*/ 72 w 163"/>
                <a:gd name="T123" fmla="*/ 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3" h="133">
                  <a:moveTo>
                    <a:pt x="107" y="7"/>
                  </a:moveTo>
                  <a:cubicBezTo>
                    <a:pt x="108" y="8"/>
                    <a:pt x="108" y="8"/>
                    <a:pt x="108" y="8"/>
                  </a:cubicBezTo>
                  <a:cubicBezTo>
                    <a:pt x="108" y="7"/>
                    <a:pt x="108" y="7"/>
                    <a:pt x="108" y="7"/>
                  </a:cubicBezTo>
                  <a:cubicBezTo>
                    <a:pt x="109" y="8"/>
                    <a:pt x="109" y="8"/>
                    <a:pt x="109" y="8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7"/>
                    <a:pt x="110" y="7"/>
                    <a:pt x="110" y="7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9"/>
                    <a:pt x="114" y="9"/>
                    <a:pt x="114" y="9"/>
                  </a:cubicBezTo>
                  <a:cubicBezTo>
                    <a:pt x="115" y="10"/>
                    <a:pt x="115" y="10"/>
                    <a:pt x="115" y="10"/>
                  </a:cubicBezTo>
                  <a:cubicBezTo>
                    <a:pt x="115" y="11"/>
                    <a:pt x="115" y="11"/>
                    <a:pt x="115" y="11"/>
                  </a:cubicBezTo>
                  <a:cubicBezTo>
                    <a:pt x="114" y="10"/>
                    <a:pt x="114" y="10"/>
                    <a:pt x="114" y="10"/>
                  </a:cubicBezTo>
                  <a:cubicBezTo>
                    <a:pt x="114" y="11"/>
                    <a:pt x="114" y="11"/>
                    <a:pt x="114" y="11"/>
                  </a:cubicBezTo>
                  <a:cubicBezTo>
                    <a:pt x="114" y="12"/>
                    <a:pt x="114" y="12"/>
                    <a:pt x="114" y="12"/>
                  </a:cubicBezTo>
                  <a:cubicBezTo>
                    <a:pt x="114" y="12"/>
                    <a:pt x="114" y="12"/>
                    <a:pt x="114" y="12"/>
                  </a:cubicBezTo>
                  <a:cubicBezTo>
                    <a:pt x="115" y="13"/>
                    <a:pt x="115" y="13"/>
                    <a:pt x="115" y="13"/>
                  </a:cubicBezTo>
                  <a:cubicBezTo>
                    <a:pt x="116" y="14"/>
                    <a:pt x="116" y="14"/>
                    <a:pt x="116" y="14"/>
                  </a:cubicBezTo>
                  <a:cubicBezTo>
                    <a:pt x="116" y="14"/>
                    <a:pt x="116" y="14"/>
                    <a:pt x="116" y="14"/>
                  </a:cubicBezTo>
                  <a:cubicBezTo>
                    <a:pt x="117" y="13"/>
                    <a:pt x="117" y="13"/>
                    <a:pt x="117" y="13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5"/>
                    <a:pt x="117" y="15"/>
                    <a:pt x="117" y="15"/>
                  </a:cubicBezTo>
                  <a:cubicBezTo>
                    <a:pt x="118" y="15"/>
                    <a:pt x="118" y="15"/>
                    <a:pt x="118" y="15"/>
                  </a:cubicBezTo>
                  <a:cubicBezTo>
                    <a:pt x="118" y="16"/>
                    <a:pt x="118" y="16"/>
                    <a:pt x="118" y="16"/>
                  </a:cubicBezTo>
                  <a:cubicBezTo>
                    <a:pt x="117" y="17"/>
                    <a:pt x="117" y="17"/>
                    <a:pt x="117" y="17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18" y="17"/>
                    <a:pt x="118" y="17"/>
                    <a:pt x="118" y="17"/>
                  </a:cubicBezTo>
                  <a:cubicBezTo>
                    <a:pt x="119" y="17"/>
                    <a:pt x="119" y="17"/>
                    <a:pt x="119" y="17"/>
                  </a:cubicBezTo>
                  <a:cubicBezTo>
                    <a:pt x="119" y="18"/>
                    <a:pt x="119" y="18"/>
                    <a:pt x="119" y="18"/>
                  </a:cubicBezTo>
                  <a:cubicBezTo>
                    <a:pt x="120" y="19"/>
                    <a:pt x="120" y="19"/>
                    <a:pt x="120" y="19"/>
                  </a:cubicBezTo>
                  <a:cubicBezTo>
                    <a:pt x="119" y="20"/>
                    <a:pt x="119" y="20"/>
                    <a:pt x="119" y="20"/>
                  </a:cubicBezTo>
                  <a:cubicBezTo>
                    <a:pt x="119" y="21"/>
                    <a:pt x="119" y="21"/>
                    <a:pt x="119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20" y="22"/>
                    <a:pt x="120" y="22"/>
                    <a:pt x="120" y="22"/>
                  </a:cubicBezTo>
                  <a:cubicBezTo>
                    <a:pt x="119" y="23"/>
                    <a:pt x="119" y="23"/>
                    <a:pt x="119" y="23"/>
                  </a:cubicBezTo>
                  <a:cubicBezTo>
                    <a:pt x="120" y="23"/>
                    <a:pt x="120" y="23"/>
                    <a:pt x="120" y="23"/>
                  </a:cubicBezTo>
                  <a:cubicBezTo>
                    <a:pt x="120" y="23"/>
                    <a:pt x="120" y="23"/>
                    <a:pt x="120" y="23"/>
                  </a:cubicBezTo>
                  <a:cubicBezTo>
                    <a:pt x="121" y="23"/>
                    <a:pt x="121" y="23"/>
                    <a:pt x="121" y="23"/>
                  </a:cubicBezTo>
                  <a:cubicBezTo>
                    <a:pt x="121" y="24"/>
                    <a:pt x="121" y="24"/>
                    <a:pt x="121" y="24"/>
                  </a:cubicBezTo>
                  <a:cubicBezTo>
                    <a:pt x="121" y="25"/>
                    <a:pt x="121" y="25"/>
                    <a:pt x="121" y="25"/>
                  </a:cubicBezTo>
                  <a:cubicBezTo>
                    <a:pt x="121" y="25"/>
                    <a:pt x="121" y="25"/>
                    <a:pt x="121" y="25"/>
                  </a:cubicBezTo>
                  <a:cubicBezTo>
                    <a:pt x="122" y="25"/>
                    <a:pt x="122" y="25"/>
                    <a:pt x="122" y="25"/>
                  </a:cubicBezTo>
                  <a:cubicBezTo>
                    <a:pt x="122" y="25"/>
                    <a:pt x="122" y="25"/>
                    <a:pt x="122" y="25"/>
                  </a:cubicBezTo>
                  <a:cubicBezTo>
                    <a:pt x="122" y="26"/>
                    <a:pt x="122" y="26"/>
                    <a:pt x="122" y="26"/>
                  </a:cubicBezTo>
                  <a:cubicBezTo>
                    <a:pt x="121" y="25"/>
                    <a:pt x="121" y="25"/>
                    <a:pt x="121" y="25"/>
                  </a:cubicBezTo>
                  <a:cubicBezTo>
                    <a:pt x="121" y="26"/>
                    <a:pt x="121" y="26"/>
                    <a:pt x="121" y="26"/>
                  </a:cubicBezTo>
                  <a:cubicBezTo>
                    <a:pt x="122" y="27"/>
                    <a:pt x="122" y="27"/>
                    <a:pt x="122" y="27"/>
                  </a:cubicBezTo>
                  <a:cubicBezTo>
                    <a:pt x="123" y="28"/>
                    <a:pt x="123" y="28"/>
                    <a:pt x="123" y="28"/>
                  </a:cubicBezTo>
                  <a:cubicBezTo>
                    <a:pt x="122" y="28"/>
                    <a:pt x="122" y="28"/>
                    <a:pt x="122" y="28"/>
                  </a:cubicBezTo>
                  <a:cubicBezTo>
                    <a:pt x="122" y="29"/>
                    <a:pt x="122" y="29"/>
                    <a:pt x="122" y="29"/>
                  </a:cubicBezTo>
                  <a:cubicBezTo>
                    <a:pt x="123" y="30"/>
                    <a:pt x="123" y="30"/>
                    <a:pt x="123" y="30"/>
                  </a:cubicBezTo>
                  <a:cubicBezTo>
                    <a:pt x="124" y="30"/>
                    <a:pt x="124" y="30"/>
                    <a:pt x="124" y="30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4" y="32"/>
                    <a:pt x="124" y="32"/>
                    <a:pt x="124" y="32"/>
                  </a:cubicBezTo>
                  <a:cubicBezTo>
                    <a:pt x="124" y="33"/>
                    <a:pt x="124" y="33"/>
                    <a:pt x="124" y="33"/>
                  </a:cubicBezTo>
                  <a:cubicBezTo>
                    <a:pt x="123" y="32"/>
                    <a:pt x="123" y="32"/>
                    <a:pt x="123" y="32"/>
                  </a:cubicBezTo>
                  <a:cubicBezTo>
                    <a:pt x="123" y="33"/>
                    <a:pt x="123" y="33"/>
                    <a:pt x="123" y="33"/>
                  </a:cubicBezTo>
                  <a:cubicBezTo>
                    <a:pt x="123" y="34"/>
                    <a:pt x="123" y="34"/>
                    <a:pt x="123" y="34"/>
                  </a:cubicBezTo>
                  <a:cubicBezTo>
                    <a:pt x="122" y="35"/>
                    <a:pt x="122" y="35"/>
                    <a:pt x="122" y="35"/>
                  </a:cubicBezTo>
                  <a:cubicBezTo>
                    <a:pt x="123" y="35"/>
                    <a:pt x="123" y="35"/>
                    <a:pt x="123" y="35"/>
                  </a:cubicBezTo>
                  <a:cubicBezTo>
                    <a:pt x="123" y="35"/>
                    <a:pt x="123" y="35"/>
                    <a:pt x="123" y="35"/>
                  </a:cubicBezTo>
                  <a:cubicBezTo>
                    <a:pt x="124" y="34"/>
                    <a:pt x="124" y="34"/>
                    <a:pt x="124" y="34"/>
                  </a:cubicBezTo>
                  <a:cubicBezTo>
                    <a:pt x="124" y="34"/>
                    <a:pt x="124" y="34"/>
                    <a:pt x="124" y="34"/>
                  </a:cubicBezTo>
                  <a:cubicBezTo>
                    <a:pt x="125" y="35"/>
                    <a:pt x="125" y="35"/>
                    <a:pt x="125" y="35"/>
                  </a:cubicBezTo>
                  <a:cubicBezTo>
                    <a:pt x="126" y="35"/>
                    <a:pt x="126" y="35"/>
                    <a:pt x="126" y="35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5" y="36"/>
                    <a:pt x="125" y="36"/>
                    <a:pt x="125" y="36"/>
                  </a:cubicBezTo>
                  <a:cubicBezTo>
                    <a:pt x="124" y="37"/>
                    <a:pt x="124" y="37"/>
                    <a:pt x="124" y="37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3" y="38"/>
                    <a:pt x="123" y="38"/>
                    <a:pt x="123" y="38"/>
                  </a:cubicBezTo>
                  <a:cubicBezTo>
                    <a:pt x="123" y="39"/>
                    <a:pt x="123" y="39"/>
                    <a:pt x="123" y="39"/>
                  </a:cubicBezTo>
                  <a:cubicBezTo>
                    <a:pt x="122" y="38"/>
                    <a:pt x="122" y="38"/>
                    <a:pt x="122" y="38"/>
                  </a:cubicBezTo>
                  <a:cubicBezTo>
                    <a:pt x="122" y="39"/>
                    <a:pt x="122" y="39"/>
                    <a:pt x="122" y="39"/>
                  </a:cubicBezTo>
                  <a:cubicBezTo>
                    <a:pt x="123" y="40"/>
                    <a:pt x="123" y="40"/>
                    <a:pt x="123" y="40"/>
                  </a:cubicBezTo>
                  <a:cubicBezTo>
                    <a:pt x="124" y="40"/>
                    <a:pt x="124" y="40"/>
                    <a:pt x="124" y="40"/>
                  </a:cubicBezTo>
                  <a:cubicBezTo>
                    <a:pt x="124" y="39"/>
                    <a:pt x="124" y="39"/>
                    <a:pt x="124" y="39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26" y="39"/>
                    <a:pt x="126" y="39"/>
                    <a:pt x="126" y="39"/>
                  </a:cubicBezTo>
                  <a:cubicBezTo>
                    <a:pt x="126" y="39"/>
                    <a:pt x="126" y="39"/>
                    <a:pt x="126" y="39"/>
                  </a:cubicBezTo>
                  <a:cubicBezTo>
                    <a:pt x="127" y="39"/>
                    <a:pt x="127" y="39"/>
                    <a:pt x="127" y="39"/>
                  </a:cubicBezTo>
                  <a:cubicBezTo>
                    <a:pt x="126" y="40"/>
                    <a:pt x="126" y="40"/>
                    <a:pt x="126" y="40"/>
                  </a:cubicBezTo>
                  <a:cubicBezTo>
                    <a:pt x="127" y="41"/>
                    <a:pt x="127" y="41"/>
                    <a:pt x="127" y="41"/>
                  </a:cubicBezTo>
                  <a:cubicBezTo>
                    <a:pt x="128" y="41"/>
                    <a:pt x="128" y="41"/>
                    <a:pt x="128" y="41"/>
                  </a:cubicBezTo>
                  <a:cubicBezTo>
                    <a:pt x="128" y="42"/>
                    <a:pt x="128" y="42"/>
                    <a:pt x="128" y="42"/>
                  </a:cubicBezTo>
                  <a:cubicBezTo>
                    <a:pt x="129" y="43"/>
                    <a:pt x="129" y="43"/>
                    <a:pt x="129" y="43"/>
                  </a:cubicBezTo>
                  <a:cubicBezTo>
                    <a:pt x="128" y="44"/>
                    <a:pt x="128" y="44"/>
                    <a:pt x="128" y="44"/>
                  </a:cubicBezTo>
                  <a:cubicBezTo>
                    <a:pt x="127" y="43"/>
                    <a:pt x="127" y="43"/>
                    <a:pt x="127" y="43"/>
                  </a:cubicBezTo>
                  <a:cubicBezTo>
                    <a:pt x="127" y="44"/>
                    <a:pt x="127" y="44"/>
                    <a:pt x="127" y="44"/>
                  </a:cubicBezTo>
                  <a:cubicBezTo>
                    <a:pt x="128" y="44"/>
                    <a:pt x="128" y="44"/>
                    <a:pt x="128" y="44"/>
                  </a:cubicBezTo>
                  <a:cubicBezTo>
                    <a:pt x="128" y="45"/>
                    <a:pt x="128" y="45"/>
                    <a:pt x="128" y="45"/>
                  </a:cubicBezTo>
                  <a:cubicBezTo>
                    <a:pt x="128" y="46"/>
                    <a:pt x="128" y="46"/>
                    <a:pt x="128" y="46"/>
                  </a:cubicBezTo>
                  <a:cubicBezTo>
                    <a:pt x="128" y="47"/>
                    <a:pt x="128" y="47"/>
                    <a:pt x="128" y="47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29" y="46"/>
                    <a:pt x="129" y="46"/>
                    <a:pt x="129" y="46"/>
                  </a:cubicBezTo>
                  <a:cubicBezTo>
                    <a:pt x="130" y="47"/>
                    <a:pt x="130" y="47"/>
                    <a:pt x="130" y="47"/>
                  </a:cubicBezTo>
                  <a:cubicBezTo>
                    <a:pt x="130" y="48"/>
                    <a:pt x="130" y="48"/>
                    <a:pt x="130" y="48"/>
                  </a:cubicBezTo>
                  <a:cubicBezTo>
                    <a:pt x="131" y="48"/>
                    <a:pt x="131" y="48"/>
                    <a:pt x="131" y="48"/>
                  </a:cubicBezTo>
                  <a:cubicBezTo>
                    <a:pt x="131" y="49"/>
                    <a:pt x="131" y="49"/>
                    <a:pt x="131" y="49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2" y="50"/>
                    <a:pt x="132" y="50"/>
                    <a:pt x="132" y="50"/>
                  </a:cubicBezTo>
                  <a:cubicBezTo>
                    <a:pt x="132" y="51"/>
                    <a:pt x="132" y="51"/>
                    <a:pt x="132" y="51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2" y="53"/>
                    <a:pt x="132" y="53"/>
                    <a:pt x="132" y="53"/>
                  </a:cubicBezTo>
                  <a:cubicBezTo>
                    <a:pt x="133" y="53"/>
                    <a:pt x="133" y="53"/>
                    <a:pt x="133" y="53"/>
                  </a:cubicBezTo>
                  <a:cubicBezTo>
                    <a:pt x="133" y="54"/>
                    <a:pt x="133" y="54"/>
                    <a:pt x="133" y="54"/>
                  </a:cubicBezTo>
                  <a:cubicBezTo>
                    <a:pt x="132" y="55"/>
                    <a:pt x="132" y="55"/>
                    <a:pt x="132" y="55"/>
                  </a:cubicBezTo>
                  <a:cubicBezTo>
                    <a:pt x="133" y="56"/>
                    <a:pt x="133" y="56"/>
                    <a:pt x="133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134" y="57"/>
                    <a:pt x="134" y="57"/>
                    <a:pt x="134" y="57"/>
                  </a:cubicBezTo>
                  <a:cubicBezTo>
                    <a:pt x="134" y="58"/>
                    <a:pt x="134" y="58"/>
                    <a:pt x="134" y="58"/>
                  </a:cubicBezTo>
                  <a:cubicBezTo>
                    <a:pt x="134" y="59"/>
                    <a:pt x="134" y="59"/>
                    <a:pt x="134" y="59"/>
                  </a:cubicBezTo>
                  <a:cubicBezTo>
                    <a:pt x="135" y="59"/>
                    <a:pt x="135" y="59"/>
                    <a:pt x="135" y="59"/>
                  </a:cubicBezTo>
                  <a:cubicBezTo>
                    <a:pt x="135" y="60"/>
                    <a:pt x="135" y="60"/>
                    <a:pt x="135" y="60"/>
                  </a:cubicBezTo>
                  <a:cubicBezTo>
                    <a:pt x="135" y="61"/>
                    <a:pt x="135" y="61"/>
                    <a:pt x="135" y="61"/>
                  </a:cubicBezTo>
                  <a:cubicBezTo>
                    <a:pt x="135" y="62"/>
                    <a:pt x="135" y="62"/>
                    <a:pt x="135" y="62"/>
                  </a:cubicBezTo>
                  <a:cubicBezTo>
                    <a:pt x="134" y="61"/>
                    <a:pt x="134" y="61"/>
                    <a:pt x="134" y="61"/>
                  </a:cubicBezTo>
                  <a:cubicBezTo>
                    <a:pt x="134" y="60"/>
                    <a:pt x="134" y="60"/>
                    <a:pt x="134" y="60"/>
                  </a:cubicBezTo>
                  <a:cubicBezTo>
                    <a:pt x="133" y="61"/>
                    <a:pt x="133" y="61"/>
                    <a:pt x="133" y="61"/>
                  </a:cubicBezTo>
                  <a:cubicBezTo>
                    <a:pt x="134" y="62"/>
                    <a:pt x="134" y="62"/>
                    <a:pt x="134" y="62"/>
                  </a:cubicBezTo>
                  <a:cubicBezTo>
                    <a:pt x="134" y="63"/>
                    <a:pt x="134" y="63"/>
                    <a:pt x="134" y="63"/>
                  </a:cubicBezTo>
                  <a:cubicBezTo>
                    <a:pt x="135" y="63"/>
                    <a:pt x="135" y="63"/>
                    <a:pt x="135" y="63"/>
                  </a:cubicBezTo>
                  <a:cubicBezTo>
                    <a:pt x="135" y="64"/>
                    <a:pt x="135" y="64"/>
                    <a:pt x="135" y="64"/>
                  </a:cubicBezTo>
                  <a:cubicBezTo>
                    <a:pt x="136" y="63"/>
                    <a:pt x="136" y="63"/>
                    <a:pt x="136" y="63"/>
                  </a:cubicBezTo>
                  <a:cubicBezTo>
                    <a:pt x="136" y="64"/>
                    <a:pt x="136" y="64"/>
                    <a:pt x="136" y="64"/>
                  </a:cubicBezTo>
                  <a:cubicBezTo>
                    <a:pt x="136" y="64"/>
                    <a:pt x="136" y="64"/>
                    <a:pt x="136" y="64"/>
                  </a:cubicBezTo>
                  <a:cubicBezTo>
                    <a:pt x="137" y="65"/>
                    <a:pt x="137" y="65"/>
                    <a:pt x="137" y="65"/>
                  </a:cubicBezTo>
                  <a:cubicBezTo>
                    <a:pt x="137" y="66"/>
                    <a:pt x="137" y="66"/>
                    <a:pt x="137" y="66"/>
                  </a:cubicBezTo>
                  <a:cubicBezTo>
                    <a:pt x="136" y="65"/>
                    <a:pt x="136" y="65"/>
                    <a:pt x="136" y="65"/>
                  </a:cubicBezTo>
                  <a:cubicBezTo>
                    <a:pt x="136" y="66"/>
                    <a:pt x="136" y="66"/>
                    <a:pt x="136" y="66"/>
                  </a:cubicBezTo>
                  <a:cubicBezTo>
                    <a:pt x="136" y="67"/>
                    <a:pt x="136" y="67"/>
                    <a:pt x="136" y="67"/>
                  </a:cubicBezTo>
                  <a:cubicBezTo>
                    <a:pt x="137" y="67"/>
                    <a:pt x="137" y="67"/>
                    <a:pt x="137" y="67"/>
                  </a:cubicBezTo>
                  <a:cubicBezTo>
                    <a:pt x="138" y="68"/>
                    <a:pt x="138" y="68"/>
                    <a:pt x="138" y="68"/>
                  </a:cubicBezTo>
                  <a:cubicBezTo>
                    <a:pt x="139" y="68"/>
                    <a:pt x="139" y="68"/>
                    <a:pt x="139" y="68"/>
                  </a:cubicBezTo>
                  <a:cubicBezTo>
                    <a:pt x="138" y="69"/>
                    <a:pt x="138" y="69"/>
                    <a:pt x="138" y="69"/>
                  </a:cubicBezTo>
                  <a:cubicBezTo>
                    <a:pt x="139" y="70"/>
                    <a:pt x="139" y="70"/>
                    <a:pt x="139" y="70"/>
                  </a:cubicBezTo>
                  <a:cubicBezTo>
                    <a:pt x="139" y="71"/>
                    <a:pt x="139" y="71"/>
                    <a:pt x="139" y="71"/>
                  </a:cubicBezTo>
                  <a:cubicBezTo>
                    <a:pt x="140" y="71"/>
                    <a:pt x="140" y="71"/>
                    <a:pt x="140" y="71"/>
                  </a:cubicBezTo>
                  <a:cubicBezTo>
                    <a:pt x="139" y="72"/>
                    <a:pt x="139" y="72"/>
                    <a:pt x="139" y="72"/>
                  </a:cubicBezTo>
                  <a:cubicBezTo>
                    <a:pt x="140" y="73"/>
                    <a:pt x="140" y="73"/>
                    <a:pt x="140" y="73"/>
                  </a:cubicBezTo>
                  <a:cubicBezTo>
                    <a:pt x="140" y="74"/>
                    <a:pt x="140" y="74"/>
                    <a:pt x="140" y="74"/>
                  </a:cubicBezTo>
                  <a:cubicBezTo>
                    <a:pt x="139" y="73"/>
                    <a:pt x="139" y="73"/>
                    <a:pt x="139" y="73"/>
                  </a:cubicBezTo>
                  <a:cubicBezTo>
                    <a:pt x="139" y="74"/>
                    <a:pt x="139" y="74"/>
                    <a:pt x="139" y="74"/>
                  </a:cubicBezTo>
                  <a:cubicBezTo>
                    <a:pt x="140" y="75"/>
                    <a:pt x="140" y="75"/>
                    <a:pt x="140" y="75"/>
                  </a:cubicBezTo>
                  <a:cubicBezTo>
                    <a:pt x="139" y="76"/>
                    <a:pt x="139" y="76"/>
                    <a:pt x="139" y="76"/>
                  </a:cubicBezTo>
                  <a:cubicBezTo>
                    <a:pt x="140" y="76"/>
                    <a:pt x="140" y="76"/>
                    <a:pt x="140" y="76"/>
                  </a:cubicBezTo>
                  <a:cubicBezTo>
                    <a:pt x="140" y="75"/>
                    <a:pt x="140" y="75"/>
                    <a:pt x="140" y="75"/>
                  </a:cubicBezTo>
                  <a:cubicBezTo>
                    <a:pt x="140" y="75"/>
                    <a:pt x="140" y="75"/>
                    <a:pt x="140" y="75"/>
                  </a:cubicBezTo>
                  <a:cubicBezTo>
                    <a:pt x="140" y="74"/>
                    <a:pt x="140" y="74"/>
                    <a:pt x="140" y="74"/>
                  </a:cubicBezTo>
                  <a:cubicBezTo>
                    <a:pt x="141" y="74"/>
                    <a:pt x="141" y="74"/>
                    <a:pt x="141" y="74"/>
                  </a:cubicBezTo>
                  <a:cubicBezTo>
                    <a:pt x="141" y="75"/>
                    <a:pt x="141" y="75"/>
                    <a:pt x="141" y="75"/>
                  </a:cubicBezTo>
                  <a:cubicBezTo>
                    <a:pt x="141" y="76"/>
                    <a:pt x="141" y="76"/>
                    <a:pt x="141" y="76"/>
                  </a:cubicBezTo>
                  <a:cubicBezTo>
                    <a:pt x="141" y="77"/>
                    <a:pt x="141" y="77"/>
                    <a:pt x="141" y="77"/>
                  </a:cubicBezTo>
                  <a:cubicBezTo>
                    <a:pt x="142" y="77"/>
                    <a:pt x="142" y="77"/>
                    <a:pt x="142" y="77"/>
                  </a:cubicBezTo>
                  <a:cubicBezTo>
                    <a:pt x="142" y="78"/>
                    <a:pt x="142" y="78"/>
                    <a:pt x="142" y="78"/>
                  </a:cubicBezTo>
                  <a:cubicBezTo>
                    <a:pt x="142" y="79"/>
                    <a:pt x="142" y="79"/>
                    <a:pt x="142" y="79"/>
                  </a:cubicBezTo>
                  <a:cubicBezTo>
                    <a:pt x="143" y="79"/>
                    <a:pt x="143" y="79"/>
                    <a:pt x="143" y="79"/>
                  </a:cubicBezTo>
                  <a:cubicBezTo>
                    <a:pt x="143" y="80"/>
                    <a:pt x="143" y="80"/>
                    <a:pt x="143" y="80"/>
                  </a:cubicBezTo>
                  <a:cubicBezTo>
                    <a:pt x="142" y="81"/>
                    <a:pt x="142" y="81"/>
                    <a:pt x="142" y="81"/>
                  </a:cubicBezTo>
                  <a:cubicBezTo>
                    <a:pt x="142" y="82"/>
                    <a:pt x="142" y="82"/>
                    <a:pt x="142" y="82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4" y="82"/>
                    <a:pt x="144" y="82"/>
                    <a:pt x="144" y="82"/>
                  </a:cubicBezTo>
                  <a:cubicBezTo>
                    <a:pt x="144" y="83"/>
                    <a:pt x="144" y="83"/>
                    <a:pt x="144" y="83"/>
                  </a:cubicBezTo>
                  <a:cubicBezTo>
                    <a:pt x="144" y="84"/>
                    <a:pt x="144" y="84"/>
                    <a:pt x="144" y="84"/>
                  </a:cubicBezTo>
                  <a:cubicBezTo>
                    <a:pt x="144" y="84"/>
                    <a:pt x="144" y="84"/>
                    <a:pt x="144" y="84"/>
                  </a:cubicBezTo>
                  <a:cubicBezTo>
                    <a:pt x="145" y="85"/>
                    <a:pt x="145" y="85"/>
                    <a:pt x="145" y="85"/>
                  </a:cubicBezTo>
                  <a:cubicBezTo>
                    <a:pt x="145" y="86"/>
                    <a:pt x="145" y="86"/>
                    <a:pt x="145" y="86"/>
                  </a:cubicBezTo>
                  <a:cubicBezTo>
                    <a:pt x="145" y="87"/>
                    <a:pt x="145" y="87"/>
                    <a:pt x="145" y="87"/>
                  </a:cubicBezTo>
                  <a:cubicBezTo>
                    <a:pt x="145" y="87"/>
                    <a:pt x="145" y="87"/>
                    <a:pt x="145" y="87"/>
                  </a:cubicBezTo>
                  <a:cubicBezTo>
                    <a:pt x="146" y="88"/>
                    <a:pt x="146" y="88"/>
                    <a:pt x="146" y="88"/>
                  </a:cubicBezTo>
                  <a:cubicBezTo>
                    <a:pt x="147" y="89"/>
                    <a:pt x="147" y="89"/>
                    <a:pt x="147" y="89"/>
                  </a:cubicBezTo>
                  <a:cubicBezTo>
                    <a:pt x="146" y="90"/>
                    <a:pt x="146" y="90"/>
                    <a:pt x="146" y="90"/>
                  </a:cubicBezTo>
                  <a:cubicBezTo>
                    <a:pt x="145" y="90"/>
                    <a:pt x="145" y="90"/>
                    <a:pt x="145" y="90"/>
                  </a:cubicBezTo>
                  <a:cubicBezTo>
                    <a:pt x="145" y="89"/>
                    <a:pt x="145" y="89"/>
                    <a:pt x="145" y="89"/>
                  </a:cubicBezTo>
                  <a:cubicBezTo>
                    <a:pt x="144" y="90"/>
                    <a:pt x="144" y="90"/>
                    <a:pt x="144" y="90"/>
                  </a:cubicBezTo>
                  <a:cubicBezTo>
                    <a:pt x="145" y="91"/>
                    <a:pt x="145" y="91"/>
                    <a:pt x="145" y="91"/>
                  </a:cubicBezTo>
                  <a:cubicBezTo>
                    <a:pt x="145" y="92"/>
                    <a:pt x="145" y="92"/>
                    <a:pt x="145" y="92"/>
                  </a:cubicBezTo>
                  <a:cubicBezTo>
                    <a:pt x="145" y="92"/>
                    <a:pt x="145" y="92"/>
                    <a:pt x="145" y="92"/>
                  </a:cubicBezTo>
                  <a:cubicBezTo>
                    <a:pt x="145" y="93"/>
                    <a:pt x="145" y="93"/>
                    <a:pt x="145" y="93"/>
                  </a:cubicBezTo>
                  <a:cubicBezTo>
                    <a:pt x="146" y="92"/>
                    <a:pt x="146" y="92"/>
                    <a:pt x="146" y="92"/>
                  </a:cubicBezTo>
                  <a:cubicBezTo>
                    <a:pt x="146" y="93"/>
                    <a:pt x="146" y="93"/>
                    <a:pt x="146" y="93"/>
                  </a:cubicBezTo>
                  <a:cubicBezTo>
                    <a:pt x="147" y="92"/>
                    <a:pt x="147" y="92"/>
                    <a:pt x="147" y="92"/>
                  </a:cubicBezTo>
                  <a:cubicBezTo>
                    <a:pt x="148" y="92"/>
                    <a:pt x="148" y="92"/>
                    <a:pt x="148" y="92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8" y="94"/>
                    <a:pt x="148" y="94"/>
                    <a:pt x="148" y="94"/>
                  </a:cubicBezTo>
                  <a:cubicBezTo>
                    <a:pt x="148" y="95"/>
                    <a:pt x="148" y="95"/>
                    <a:pt x="148" y="95"/>
                  </a:cubicBezTo>
                  <a:cubicBezTo>
                    <a:pt x="147" y="94"/>
                    <a:pt x="147" y="94"/>
                    <a:pt x="147" y="94"/>
                  </a:cubicBezTo>
                  <a:cubicBezTo>
                    <a:pt x="147" y="95"/>
                    <a:pt x="147" y="95"/>
                    <a:pt x="147" y="95"/>
                  </a:cubicBezTo>
                  <a:cubicBezTo>
                    <a:pt x="147" y="96"/>
                    <a:pt x="147" y="96"/>
                    <a:pt x="147" y="96"/>
                  </a:cubicBezTo>
                  <a:cubicBezTo>
                    <a:pt x="148" y="96"/>
                    <a:pt x="148" y="96"/>
                    <a:pt x="148" y="96"/>
                  </a:cubicBezTo>
                  <a:cubicBezTo>
                    <a:pt x="149" y="97"/>
                    <a:pt x="149" y="97"/>
                    <a:pt x="149" y="97"/>
                  </a:cubicBezTo>
                  <a:cubicBezTo>
                    <a:pt x="150" y="97"/>
                    <a:pt x="150" y="97"/>
                    <a:pt x="150" y="97"/>
                  </a:cubicBezTo>
                  <a:cubicBezTo>
                    <a:pt x="150" y="98"/>
                    <a:pt x="150" y="98"/>
                    <a:pt x="150" y="98"/>
                  </a:cubicBezTo>
                  <a:cubicBezTo>
                    <a:pt x="150" y="99"/>
                    <a:pt x="150" y="99"/>
                    <a:pt x="150" y="99"/>
                  </a:cubicBezTo>
                  <a:cubicBezTo>
                    <a:pt x="150" y="100"/>
                    <a:pt x="150" y="100"/>
                    <a:pt x="150" y="100"/>
                  </a:cubicBezTo>
                  <a:cubicBezTo>
                    <a:pt x="149" y="99"/>
                    <a:pt x="149" y="99"/>
                    <a:pt x="149" y="99"/>
                  </a:cubicBezTo>
                  <a:cubicBezTo>
                    <a:pt x="149" y="100"/>
                    <a:pt x="149" y="100"/>
                    <a:pt x="149" y="100"/>
                  </a:cubicBezTo>
                  <a:cubicBezTo>
                    <a:pt x="150" y="100"/>
                    <a:pt x="150" y="100"/>
                    <a:pt x="150" y="100"/>
                  </a:cubicBezTo>
                  <a:cubicBezTo>
                    <a:pt x="150" y="101"/>
                    <a:pt x="150" y="101"/>
                    <a:pt x="150" y="101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51" y="101"/>
                    <a:pt x="151" y="101"/>
                    <a:pt x="151" y="101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51" y="103"/>
                    <a:pt x="151" y="103"/>
                    <a:pt x="151" y="103"/>
                  </a:cubicBezTo>
                  <a:cubicBezTo>
                    <a:pt x="152" y="103"/>
                    <a:pt x="152" y="103"/>
                    <a:pt x="152" y="103"/>
                  </a:cubicBezTo>
                  <a:cubicBezTo>
                    <a:pt x="153" y="104"/>
                    <a:pt x="153" y="104"/>
                    <a:pt x="153" y="104"/>
                  </a:cubicBezTo>
                  <a:cubicBezTo>
                    <a:pt x="153" y="105"/>
                    <a:pt x="153" y="105"/>
                    <a:pt x="153" y="105"/>
                  </a:cubicBezTo>
                  <a:cubicBezTo>
                    <a:pt x="152" y="107"/>
                    <a:pt x="152" y="107"/>
                    <a:pt x="152" y="107"/>
                  </a:cubicBezTo>
                  <a:cubicBezTo>
                    <a:pt x="154" y="108"/>
                    <a:pt x="154" y="108"/>
                    <a:pt x="154" y="108"/>
                  </a:cubicBezTo>
                  <a:cubicBezTo>
                    <a:pt x="155" y="109"/>
                    <a:pt x="155" y="109"/>
                    <a:pt x="155" y="109"/>
                  </a:cubicBezTo>
                  <a:cubicBezTo>
                    <a:pt x="155" y="110"/>
                    <a:pt x="154" y="110"/>
                    <a:pt x="155" y="111"/>
                  </a:cubicBezTo>
                  <a:cubicBezTo>
                    <a:pt x="155" y="111"/>
                    <a:pt x="156" y="112"/>
                    <a:pt x="156" y="112"/>
                  </a:cubicBezTo>
                  <a:cubicBezTo>
                    <a:pt x="156" y="113"/>
                    <a:pt x="155" y="113"/>
                    <a:pt x="156" y="113"/>
                  </a:cubicBezTo>
                  <a:cubicBezTo>
                    <a:pt x="156" y="114"/>
                    <a:pt x="157" y="114"/>
                    <a:pt x="157" y="115"/>
                  </a:cubicBezTo>
                  <a:cubicBezTo>
                    <a:pt x="157" y="115"/>
                    <a:pt x="156" y="116"/>
                    <a:pt x="157" y="116"/>
                  </a:cubicBezTo>
                  <a:cubicBezTo>
                    <a:pt x="157" y="116"/>
                    <a:pt x="158" y="117"/>
                    <a:pt x="158" y="118"/>
                  </a:cubicBezTo>
                  <a:cubicBezTo>
                    <a:pt x="158" y="118"/>
                    <a:pt x="157" y="118"/>
                    <a:pt x="158" y="119"/>
                  </a:cubicBezTo>
                  <a:cubicBezTo>
                    <a:pt x="158" y="119"/>
                    <a:pt x="159" y="120"/>
                    <a:pt x="159" y="121"/>
                  </a:cubicBezTo>
                  <a:cubicBezTo>
                    <a:pt x="159" y="121"/>
                    <a:pt x="158" y="121"/>
                    <a:pt x="158" y="121"/>
                  </a:cubicBezTo>
                  <a:cubicBezTo>
                    <a:pt x="159" y="122"/>
                    <a:pt x="160" y="123"/>
                    <a:pt x="160" y="123"/>
                  </a:cubicBezTo>
                  <a:cubicBezTo>
                    <a:pt x="160" y="124"/>
                    <a:pt x="159" y="124"/>
                    <a:pt x="159" y="124"/>
                  </a:cubicBezTo>
                  <a:cubicBezTo>
                    <a:pt x="160" y="124"/>
                    <a:pt x="161" y="126"/>
                    <a:pt x="161" y="126"/>
                  </a:cubicBezTo>
                  <a:cubicBezTo>
                    <a:pt x="161" y="126"/>
                    <a:pt x="160" y="126"/>
                    <a:pt x="160" y="127"/>
                  </a:cubicBezTo>
                  <a:cubicBezTo>
                    <a:pt x="161" y="127"/>
                    <a:pt x="162" y="128"/>
                    <a:pt x="162" y="129"/>
                  </a:cubicBezTo>
                  <a:cubicBezTo>
                    <a:pt x="162" y="129"/>
                    <a:pt x="161" y="129"/>
                    <a:pt x="161" y="129"/>
                  </a:cubicBezTo>
                  <a:cubicBezTo>
                    <a:pt x="163" y="131"/>
                    <a:pt x="163" y="131"/>
                    <a:pt x="163" y="131"/>
                  </a:cubicBezTo>
                  <a:cubicBezTo>
                    <a:pt x="162" y="132"/>
                    <a:pt x="162" y="132"/>
                    <a:pt x="162" y="132"/>
                  </a:cubicBezTo>
                  <a:cubicBezTo>
                    <a:pt x="161" y="130"/>
                    <a:pt x="161" y="130"/>
                    <a:pt x="161" y="130"/>
                  </a:cubicBezTo>
                  <a:cubicBezTo>
                    <a:pt x="160" y="130"/>
                    <a:pt x="160" y="130"/>
                    <a:pt x="160" y="130"/>
                  </a:cubicBezTo>
                  <a:cubicBezTo>
                    <a:pt x="161" y="131"/>
                    <a:pt x="161" y="131"/>
                    <a:pt x="161" y="131"/>
                  </a:cubicBezTo>
                  <a:cubicBezTo>
                    <a:pt x="161" y="131"/>
                    <a:pt x="161" y="131"/>
                    <a:pt x="161" y="131"/>
                  </a:cubicBezTo>
                  <a:cubicBezTo>
                    <a:pt x="160" y="131"/>
                    <a:pt x="160" y="131"/>
                    <a:pt x="160" y="131"/>
                  </a:cubicBezTo>
                  <a:cubicBezTo>
                    <a:pt x="162" y="133"/>
                    <a:pt x="162" y="133"/>
                    <a:pt x="162" y="133"/>
                  </a:cubicBezTo>
                  <a:cubicBezTo>
                    <a:pt x="162" y="132"/>
                    <a:pt x="162" y="133"/>
                    <a:pt x="161" y="133"/>
                  </a:cubicBezTo>
                  <a:cubicBezTo>
                    <a:pt x="159" y="132"/>
                    <a:pt x="159" y="132"/>
                    <a:pt x="159" y="132"/>
                  </a:cubicBezTo>
                  <a:cubicBezTo>
                    <a:pt x="157" y="130"/>
                    <a:pt x="157" y="130"/>
                    <a:pt x="157" y="130"/>
                  </a:cubicBezTo>
                  <a:cubicBezTo>
                    <a:pt x="158" y="130"/>
                    <a:pt x="158" y="130"/>
                    <a:pt x="158" y="130"/>
                  </a:cubicBezTo>
                  <a:cubicBezTo>
                    <a:pt x="157" y="130"/>
                    <a:pt x="156" y="129"/>
                    <a:pt x="156" y="129"/>
                  </a:cubicBezTo>
                  <a:cubicBezTo>
                    <a:pt x="155" y="129"/>
                    <a:pt x="156" y="129"/>
                    <a:pt x="155" y="129"/>
                  </a:cubicBezTo>
                  <a:cubicBezTo>
                    <a:pt x="153" y="128"/>
                    <a:pt x="153" y="128"/>
                    <a:pt x="153" y="128"/>
                  </a:cubicBezTo>
                  <a:cubicBezTo>
                    <a:pt x="152" y="128"/>
                    <a:pt x="152" y="128"/>
                    <a:pt x="152" y="128"/>
                  </a:cubicBezTo>
                  <a:cubicBezTo>
                    <a:pt x="152" y="129"/>
                    <a:pt x="152" y="129"/>
                    <a:pt x="152" y="129"/>
                  </a:cubicBezTo>
                  <a:cubicBezTo>
                    <a:pt x="151" y="129"/>
                    <a:pt x="151" y="129"/>
                    <a:pt x="151" y="129"/>
                  </a:cubicBezTo>
                  <a:cubicBezTo>
                    <a:pt x="150" y="129"/>
                    <a:pt x="150" y="129"/>
                    <a:pt x="150" y="129"/>
                  </a:cubicBezTo>
                  <a:cubicBezTo>
                    <a:pt x="148" y="128"/>
                    <a:pt x="148" y="128"/>
                    <a:pt x="148" y="128"/>
                  </a:cubicBezTo>
                  <a:cubicBezTo>
                    <a:pt x="147" y="128"/>
                    <a:pt x="147" y="127"/>
                    <a:pt x="146" y="127"/>
                  </a:cubicBezTo>
                  <a:cubicBezTo>
                    <a:pt x="145" y="127"/>
                    <a:pt x="145" y="127"/>
                    <a:pt x="145" y="127"/>
                  </a:cubicBezTo>
                  <a:cubicBezTo>
                    <a:pt x="145" y="127"/>
                    <a:pt x="144" y="126"/>
                    <a:pt x="143" y="126"/>
                  </a:cubicBezTo>
                  <a:cubicBezTo>
                    <a:pt x="143" y="126"/>
                    <a:pt x="142" y="125"/>
                    <a:pt x="142" y="125"/>
                  </a:cubicBezTo>
                  <a:cubicBezTo>
                    <a:pt x="141" y="125"/>
                    <a:pt x="141" y="125"/>
                    <a:pt x="141" y="125"/>
                  </a:cubicBezTo>
                  <a:cubicBezTo>
                    <a:pt x="139" y="125"/>
                    <a:pt x="139" y="125"/>
                    <a:pt x="139" y="125"/>
                  </a:cubicBezTo>
                  <a:cubicBezTo>
                    <a:pt x="139" y="125"/>
                    <a:pt x="139" y="125"/>
                    <a:pt x="138" y="124"/>
                  </a:cubicBezTo>
                  <a:cubicBezTo>
                    <a:pt x="138" y="124"/>
                    <a:pt x="137" y="125"/>
                    <a:pt x="137" y="124"/>
                  </a:cubicBezTo>
                  <a:cubicBezTo>
                    <a:pt x="136" y="124"/>
                    <a:pt x="136" y="124"/>
                    <a:pt x="136" y="124"/>
                  </a:cubicBezTo>
                  <a:cubicBezTo>
                    <a:pt x="135" y="123"/>
                    <a:pt x="134" y="124"/>
                    <a:pt x="134" y="124"/>
                  </a:cubicBezTo>
                  <a:cubicBezTo>
                    <a:pt x="134" y="123"/>
                    <a:pt x="134" y="123"/>
                    <a:pt x="133" y="123"/>
                  </a:cubicBezTo>
                  <a:cubicBezTo>
                    <a:pt x="132" y="123"/>
                    <a:pt x="132" y="123"/>
                    <a:pt x="132" y="123"/>
                  </a:cubicBezTo>
                  <a:cubicBezTo>
                    <a:pt x="132" y="122"/>
                    <a:pt x="132" y="122"/>
                    <a:pt x="132" y="122"/>
                  </a:cubicBezTo>
                  <a:cubicBezTo>
                    <a:pt x="131" y="123"/>
                    <a:pt x="131" y="123"/>
                    <a:pt x="131" y="123"/>
                  </a:cubicBezTo>
                  <a:cubicBezTo>
                    <a:pt x="130" y="122"/>
                    <a:pt x="130" y="122"/>
                    <a:pt x="130" y="122"/>
                  </a:cubicBezTo>
                  <a:cubicBezTo>
                    <a:pt x="131" y="122"/>
                    <a:pt x="131" y="122"/>
                    <a:pt x="131" y="122"/>
                  </a:cubicBezTo>
                  <a:cubicBezTo>
                    <a:pt x="131" y="121"/>
                    <a:pt x="131" y="121"/>
                    <a:pt x="131" y="121"/>
                  </a:cubicBezTo>
                  <a:cubicBezTo>
                    <a:pt x="132" y="121"/>
                    <a:pt x="132" y="121"/>
                    <a:pt x="132" y="121"/>
                  </a:cubicBezTo>
                  <a:cubicBezTo>
                    <a:pt x="131" y="120"/>
                    <a:pt x="131" y="120"/>
                    <a:pt x="131" y="120"/>
                  </a:cubicBezTo>
                  <a:cubicBezTo>
                    <a:pt x="130" y="120"/>
                    <a:pt x="130" y="120"/>
                    <a:pt x="130" y="120"/>
                  </a:cubicBezTo>
                  <a:cubicBezTo>
                    <a:pt x="131" y="121"/>
                    <a:pt x="131" y="121"/>
                    <a:pt x="131" y="121"/>
                  </a:cubicBezTo>
                  <a:cubicBezTo>
                    <a:pt x="130" y="121"/>
                    <a:pt x="130" y="121"/>
                    <a:pt x="130" y="121"/>
                  </a:cubicBezTo>
                  <a:cubicBezTo>
                    <a:pt x="129" y="121"/>
                    <a:pt x="129" y="121"/>
                    <a:pt x="129" y="121"/>
                  </a:cubicBezTo>
                  <a:cubicBezTo>
                    <a:pt x="129" y="122"/>
                    <a:pt x="129" y="122"/>
                    <a:pt x="129" y="122"/>
                  </a:cubicBezTo>
                  <a:cubicBezTo>
                    <a:pt x="129" y="122"/>
                    <a:pt x="129" y="122"/>
                    <a:pt x="129" y="122"/>
                  </a:cubicBezTo>
                  <a:cubicBezTo>
                    <a:pt x="128" y="122"/>
                    <a:pt x="128" y="122"/>
                    <a:pt x="128" y="122"/>
                  </a:cubicBezTo>
                  <a:cubicBezTo>
                    <a:pt x="127" y="122"/>
                    <a:pt x="127" y="122"/>
                    <a:pt x="127" y="122"/>
                  </a:cubicBezTo>
                  <a:cubicBezTo>
                    <a:pt x="127" y="121"/>
                    <a:pt x="127" y="121"/>
                    <a:pt x="127" y="121"/>
                  </a:cubicBezTo>
                  <a:cubicBezTo>
                    <a:pt x="127" y="121"/>
                    <a:pt x="127" y="121"/>
                    <a:pt x="127" y="121"/>
                  </a:cubicBezTo>
                  <a:cubicBezTo>
                    <a:pt x="127" y="120"/>
                    <a:pt x="127" y="120"/>
                    <a:pt x="127" y="120"/>
                  </a:cubicBezTo>
                  <a:cubicBezTo>
                    <a:pt x="126" y="120"/>
                    <a:pt x="126" y="120"/>
                    <a:pt x="126" y="120"/>
                  </a:cubicBezTo>
                  <a:cubicBezTo>
                    <a:pt x="125" y="120"/>
                    <a:pt x="125" y="120"/>
                    <a:pt x="125" y="120"/>
                  </a:cubicBezTo>
                  <a:cubicBezTo>
                    <a:pt x="125" y="120"/>
                    <a:pt x="125" y="120"/>
                    <a:pt x="125" y="120"/>
                  </a:cubicBezTo>
                  <a:cubicBezTo>
                    <a:pt x="124" y="120"/>
                    <a:pt x="124" y="120"/>
                    <a:pt x="124" y="120"/>
                  </a:cubicBezTo>
                  <a:cubicBezTo>
                    <a:pt x="123" y="120"/>
                    <a:pt x="123" y="120"/>
                    <a:pt x="123" y="120"/>
                  </a:cubicBezTo>
                  <a:cubicBezTo>
                    <a:pt x="122" y="120"/>
                    <a:pt x="122" y="120"/>
                    <a:pt x="122" y="120"/>
                  </a:cubicBezTo>
                  <a:cubicBezTo>
                    <a:pt x="121" y="120"/>
                    <a:pt x="121" y="120"/>
                    <a:pt x="121" y="120"/>
                  </a:cubicBezTo>
                  <a:cubicBezTo>
                    <a:pt x="121" y="119"/>
                    <a:pt x="121" y="119"/>
                    <a:pt x="121" y="119"/>
                  </a:cubicBezTo>
                  <a:cubicBezTo>
                    <a:pt x="120" y="119"/>
                    <a:pt x="120" y="119"/>
                    <a:pt x="120" y="119"/>
                  </a:cubicBezTo>
                  <a:cubicBezTo>
                    <a:pt x="119" y="119"/>
                    <a:pt x="119" y="119"/>
                    <a:pt x="119" y="119"/>
                  </a:cubicBezTo>
                  <a:cubicBezTo>
                    <a:pt x="119" y="118"/>
                    <a:pt x="119" y="118"/>
                    <a:pt x="119" y="118"/>
                  </a:cubicBezTo>
                  <a:cubicBezTo>
                    <a:pt x="118" y="118"/>
                    <a:pt x="118" y="118"/>
                    <a:pt x="118" y="118"/>
                  </a:cubicBezTo>
                  <a:cubicBezTo>
                    <a:pt x="117" y="118"/>
                    <a:pt x="117" y="118"/>
                    <a:pt x="117" y="118"/>
                  </a:cubicBezTo>
                  <a:cubicBezTo>
                    <a:pt x="116" y="118"/>
                    <a:pt x="116" y="118"/>
                    <a:pt x="116" y="118"/>
                  </a:cubicBezTo>
                  <a:cubicBezTo>
                    <a:pt x="115" y="118"/>
                    <a:pt x="115" y="118"/>
                    <a:pt x="115" y="118"/>
                  </a:cubicBezTo>
                  <a:cubicBezTo>
                    <a:pt x="115" y="117"/>
                    <a:pt x="115" y="117"/>
                    <a:pt x="115" y="117"/>
                  </a:cubicBezTo>
                  <a:cubicBezTo>
                    <a:pt x="114" y="116"/>
                    <a:pt x="114" y="116"/>
                    <a:pt x="114" y="116"/>
                  </a:cubicBezTo>
                  <a:cubicBezTo>
                    <a:pt x="113" y="117"/>
                    <a:pt x="113" y="117"/>
                    <a:pt x="113" y="117"/>
                  </a:cubicBezTo>
                  <a:cubicBezTo>
                    <a:pt x="114" y="117"/>
                    <a:pt x="114" y="117"/>
                    <a:pt x="114" y="117"/>
                  </a:cubicBezTo>
                  <a:cubicBezTo>
                    <a:pt x="113" y="118"/>
                    <a:pt x="113" y="118"/>
                    <a:pt x="113" y="118"/>
                  </a:cubicBezTo>
                  <a:cubicBezTo>
                    <a:pt x="112" y="117"/>
                    <a:pt x="112" y="117"/>
                    <a:pt x="112" y="117"/>
                  </a:cubicBezTo>
                  <a:cubicBezTo>
                    <a:pt x="112" y="116"/>
                    <a:pt x="112" y="116"/>
                    <a:pt x="112" y="116"/>
                  </a:cubicBezTo>
                  <a:cubicBezTo>
                    <a:pt x="111" y="115"/>
                    <a:pt x="111" y="115"/>
                    <a:pt x="111" y="115"/>
                  </a:cubicBezTo>
                  <a:cubicBezTo>
                    <a:pt x="111" y="115"/>
                    <a:pt x="111" y="115"/>
                    <a:pt x="111" y="115"/>
                  </a:cubicBezTo>
                  <a:cubicBezTo>
                    <a:pt x="110" y="115"/>
                    <a:pt x="110" y="115"/>
                    <a:pt x="110" y="115"/>
                  </a:cubicBezTo>
                  <a:cubicBezTo>
                    <a:pt x="109" y="115"/>
                    <a:pt x="109" y="115"/>
                    <a:pt x="109" y="115"/>
                  </a:cubicBezTo>
                  <a:cubicBezTo>
                    <a:pt x="108" y="115"/>
                    <a:pt x="108" y="115"/>
                    <a:pt x="108" y="115"/>
                  </a:cubicBezTo>
                  <a:cubicBezTo>
                    <a:pt x="108" y="115"/>
                    <a:pt x="108" y="115"/>
                    <a:pt x="108" y="115"/>
                  </a:cubicBezTo>
                  <a:cubicBezTo>
                    <a:pt x="107" y="115"/>
                    <a:pt x="107" y="115"/>
                    <a:pt x="107" y="115"/>
                  </a:cubicBezTo>
                  <a:cubicBezTo>
                    <a:pt x="106" y="114"/>
                    <a:pt x="106" y="114"/>
                    <a:pt x="106" y="114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4" y="114"/>
                    <a:pt x="104" y="114"/>
                    <a:pt x="104" y="114"/>
                  </a:cubicBezTo>
                  <a:cubicBezTo>
                    <a:pt x="103" y="114"/>
                    <a:pt x="103" y="114"/>
                    <a:pt x="103" y="114"/>
                  </a:cubicBezTo>
                  <a:cubicBezTo>
                    <a:pt x="102" y="114"/>
                    <a:pt x="102" y="114"/>
                    <a:pt x="102" y="114"/>
                  </a:cubicBezTo>
                  <a:cubicBezTo>
                    <a:pt x="103" y="113"/>
                    <a:pt x="103" y="113"/>
                    <a:pt x="103" y="113"/>
                  </a:cubicBezTo>
                  <a:cubicBezTo>
                    <a:pt x="103" y="112"/>
                    <a:pt x="103" y="112"/>
                    <a:pt x="103" y="112"/>
                  </a:cubicBezTo>
                  <a:cubicBezTo>
                    <a:pt x="102" y="113"/>
                    <a:pt x="102" y="113"/>
                    <a:pt x="102" y="113"/>
                  </a:cubicBezTo>
                  <a:cubicBezTo>
                    <a:pt x="101" y="113"/>
                    <a:pt x="101" y="113"/>
                    <a:pt x="101" y="113"/>
                  </a:cubicBezTo>
                  <a:cubicBezTo>
                    <a:pt x="100" y="113"/>
                    <a:pt x="100" y="113"/>
                    <a:pt x="100" y="113"/>
                  </a:cubicBezTo>
                  <a:cubicBezTo>
                    <a:pt x="99" y="113"/>
                    <a:pt x="99" y="113"/>
                    <a:pt x="99" y="113"/>
                  </a:cubicBezTo>
                  <a:cubicBezTo>
                    <a:pt x="98" y="113"/>
                    <a:pt x="98" y="113"/>
                    <a:pt x="98" y="113"/>
                  </a:cubicBezTo>
                  <a:cubicBezTo>
                    <a:pt x="97" y="113"/>
                    <a:pt x="97" y="113"/>
                    <a:pt x="97" y="113"/>
                  </a:cubicBezTo>
                  <a:cubicBezTo>
                    <a:pt x="97" y="112"/>
                    <a:pt x="97" y="112"/>
                    <a:pt x="97" y="112"/>
                  </a:cubicBezTo>
                  <a:cubicBezTo>
                    <a:pt x="96" y="112"/>
                    <a:pt x="96" y="112"/>
                    <a:pt x="96" y="112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1"/>
                    <a:pt x="95" y="111"/>
                    <a:pt x="95" y="111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3" y="111"/>
                    <a:pt x="93" y="111"/>
                    <a:pt x="93" y="111"/>
                  </a:cubicBezTo>
                  <a:cubicBezTo>
                    <a:pt x="93" y="111"/>
                    <a:pt x="93" y="111"/>
                    <a:pt x="93" y="111"/>
                  </a:cubicBezTo>
                  <a:cubicBezTo>
                    <a:pt x="92" y="110"/>
                    <a:pt x="92" y="110"/>
                    <a:pt x="92" y="110"/>
                  </a:cubicBezTo>
                  <a:cubicBezTo>
                    <a:pt x="91" y="110"/>
                    <a:pt x="91" y="110"/>
                    <a:pt x="91" y="110"/>
                  </a:cubicBezTo>
                  <a:cubicBezTo>
                    <a:pt x="91" y="110"/>
                    <a:pt x="91" y="110"/>
                    <a:pt x="91" y="110"/>
                  </a:cubicBezTo>
                  <a:cubicBezTo>
                    <a:pt x="92" y="109"/>
                    <a:pt x="92" y="109"/>
                    <a:pt x="92" y="109"/>
                  </a:cubicBezTo>
                  <a:cubicBezTo>
                    <a:pt x="91" y="109"/>
                    <a:pt x="91" y="109"/>
                    <a:pt x="91" y="109"/>
                  </a:cubicBezTo>
                  <a:cubicBezTo>
                    <a:pt x="90" y="109"/>
                    <a:pt x="90" y="109"/>
                    <a:pt x="90" y="109"/>
                  </a:cubicBezTo>
                  <a:cubicBezTo>
                    <a:pt x="89" y="109"/>
                    <a:pt x="89" y="109"/>
                    <a:pt x="89" y="109"/>
                  </a:cubicBezTo>
                  <a:cubicBezTo>
                    <a:pt x="88" y="109"/>
                    <a:pt x="88" y="109"/>
                    <a:pt x="88" y="109"/>
                  </a:cubicBezTo>
                  <a:cubicBezTo>
                    <a:pt x="88" y="109"/>
                    <a:pt x="88" y="109"/>
                    <a:pt x="88" y="109"/>
                  </a:cubicBezTo>
                  <a:cubicBezTo>
                    <a:pt x="87" y="109"/>
                    <a:pt x="87" y="109"/>
                    <a:pt x="87" y="109"/>
                  </a:cubicBezTo>
                  <a:cubicBezTo>
                    <a:pt x="86" y="108"/>
                    <a:pt x="86" y="108"/>
                    <a:pt x="86" y="108"/>
                  </a:cubicBezTo>
                  <a:cubicBezTo>
                    <a:pt x="86" y="107"/>
                    <a:pt x="86" y="107"/>
                    <a:pt x="86" y="107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84" y="108"/>
                    <a:pt x="84" y="108"/>
                    <a:pt x="84" y="108"/>
                  </a:cubicBezTo>
                  <a:cubicBezTo>
                    <a:pt x="83" y="108"/>
                    <a:pt x="83" y="108"/>
                    <a:pt x="83" y="108"/>
                  </a:cubicBezTo>
                  <a:cubicBezTo>
                    <a:pt x="82" y="107"/>
                    <a:pt x="82" y="107"/>
                    <a:pt x="82" y="107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83" y="106"/>
                    <a:pt x="83" y="106"/>
                    <a:pt x="83" y="106"/>
                  </a:cubicBezTo>
                  <a:cubicBezTo>
                    <a:pt x="82" y="107"/>
                    <a:pt x="82" y="107"/>
                    <a:pt x="82" y="107"/>
                  </a:cubicBezTo>
                  <a:cubicBezTo>
                    <a:pt x="81" y="107"/>
                    <a:pt x="81" y="107"/>
                    <a:pt x="81" y="107"/>
                  </a:cubicBezTo>
                  <a:cubicBezTo>
                    <a:pt x="80" y="107"/>
                    <a:pt x="80" y="107"/>
                    <a:pt x="80" y="107"/>
                  </a:cubicBezTo>
                  <a:cubicBezTo>
                    <a:pt x="79" y="106"/>
                    <a:pt x="79" y="106"/>
                    <a:pt x="79" y="106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8" y="106"/>
                    <a:pt x="78" y="106"/>
                    <a:pt x="78" y="106"/>
                  </a:cubicBezTo>
                  <a:cubicBezTo>
                    <a:pt x="77" y="106"/>
                    <a:pt x="77" y="106"/>
                    <a:pt x="77" y="106"/>
                  </a:cubicBezTo>
                  <a:cubicBezTo>
                    <a:pt x="77" y="105"/>
                    <a:pt x="77" y="105"/>
                    <a:pt x="77" y="105"/>
                  </a:cubicBezTo>
                  <a:cubicBezTo>
                    <a:pt x="76" y="106"/>
                    <a:pt x="76" y="106"/>
                    <a:pt x="76" y="106"/>
                  </a:cubicBezTo>
                  <a:cubicBezTo>
                    <a:pt x="75" y="105"/>
                    <a:pt x="75" y="105"/>
                    <a:pt x="75" y="105"/>
                  </a:cubicBezTo>
                  <a:cubicBezTo>
                    <a:pt x="75" y="104"/>
                    <a:pt x="75" y="104"/>
                    <a:pt x="75" y="104"/>
                  </a:cubicBezTo>
                  <a:cubicBezTo>
                    <a:pt x="74" y="103"/>
                    <a:pt x="74" y="103"/>
                    <a:pt x="74" y="103"/>
                  </a:cubicBezTo>
                  <a:cubicBezTo>
                    <a:pt x="73" y="104"/>
                    <a:pt x="73" y="104"/>
                    <a:pt x="73" y="104"/>
                  </a:cubicBezTo>
                  <a:cubicBezTo>
                    <a:pt x="73" y="103"/>
                    <a:pt x="73" y="103"/>
                    <a:pt x="73" y="103"/>
                  </a:cubicBezTo>
                  <a:cubicBezTo>
                    <a:pt x="72" y="103"/>
                    <a:pt x="72" y="103"/>
                    <a:pt x="72" y="103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3" y="104"/>
                    <a:pt x="73" y="104"/>
                    <a:pt x="73" y="104"/>
                  </a:cubicBezTo>
                  <a:cubicBezTo>
                    <a:pt x="74" y="104"/>
                    <a:pt x="74" y="104"/>
                    <a:pt x="74" y="104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1" y="104"/>
                    <a:pt x="71" y="104"/>
                    <a:pt x="71" y="104"/>
                  </a:cubicBezTo>
                  <a:cubicBezTo>
                    <a:pt x="71" y="103"/>
                    <a:pt x="71" y="103"/>
                    <a:pt x="71" y="103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9" y="103"/>
                    <a:pt x="69" y="103"/>
                    <a:pt x="69" y="103"/>
                  </a:cubicBezTo>
                  <a:cubicBezTo>
                    <a:pt x="68" y="103"/>
                    <a:pt x="68" y="103"/>
                    <a:pt x="68" y="103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7" y="103"/>
                    <a:pt x="67" y="103"/>
                    <a:pt x="67" y="103"/>
                  </a:cubicBezTo>
                  <a:cubicBezTo>
                    <a:pt x="66" y="102"/>
                    <a:pt x="66" y="102"/>
                    <a:pt x="66" y="102"/>
                  </a:cubicBezTo>
                  <a:cubicBezTo>
                    <a:pt x="66" y="101"/>
                    <a:pt x="66" y="101"/>
                    <a:pt x="66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4" y="102"/>
                    <a:pt x="64" y="102"/>
                    <a:pt x="64" y="102"/>
                  </a:cubicBezTo>
                  <a:cubicBezTo>
                    <a:pt x="63" y="101"/>
                    <a:pt x="63" y="101"/>
                    <a:pt x="63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0"/>
                    <a:pt x="62" y="100"/>
                    <a:pt x="62" y="100"/>
                  </a:cubicBezTo>
                  <a:cubicBezTo>
                    <a:pt x="61" y="101"/>
                    <a:pt x="61" y="101"/>
                    <a:pt x="61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58" y="97"/>
                    <a:pt x="58" y="97"/>
                    <a:pt x="58" y="97"/>
                  </a:cubicBezTo>
                  <a:cubicBezTo>
                    <a:pt x="57" y="97"/>
                    <a:pt x="57" y="97"/>
                    <a:pt x="57" y="97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99"/>
                    <a:pt x="58" y="99"/>
                    <a:pt x="58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6" y="100"/>
                    <a:pt x="56" y="100"/>
                    <a:pt x="56" y="100"/>
                  </a:cubicBezTo>
                  <a:cubicBezTo>
                    <a:pt x="55" y="99"/>
                    <a:pt x="55" y="99"/>
                    <a:pt x="55" y="99"/>
                  </a:cubicBezTo>
                  <a:cubicBezTo>
                    <a:pt x="55" y="98"/>
                    <a:pt x="55" y="98"/>
                    <a:pt x="55" y="98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52" y="98"/>
                    <a:pt x="52" y="98"/>
                    <a:pt x="52" y="98"/>
                  </a:cubicBezTo>
                  <a:cubicBezTo>
                    <a:pt x="51" y="98"/>
                    <a:pt x="51" y="98"/>
                    <a:pt x="51" y="98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0" y="97"/>
                    <a:pt x="50" y="97"/>
                    <a:pt x="50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48" y="97"/>
                    <a:pt x="48" y="97"/>
                    <a:pt x="48" y="97"/>
                  </a:cubicBezTo>
                  <a:cubicBezTo>
                    <a:pt x="48" y="96"/>
                    <a:pt x="48" y="96"/>
                    <a:pt x="48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8" y="95"/>
                    <a:pt x="48" y="95"/>
                    <a:pt x="48" y="95"/>
                  </a:cubicBezTo>
                  <a:cubicBezTo>
                    <a:pt x="47" y="96"/>
                    <a:pt x="47" y="96"/>
                    <a:pt x="47" y="96"/>
                  </a:cubicBezTo>
                  <a:cubicBezTo>
                    <a:pt x="48" y="96"/>
                    <a:pt x="48" y="96"/>
                    <a:pt x="48" y="96"/>
                  </a:cubicBezTo>
                  <a:cubicBezTo>
                    <a:pt x="47" y="97"/>
                    <a:pt x="47" y="97"/>
                    <a:pt x="47" y="97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5" y="96"/>
                    <a:pt x="45" y="96"/>
                    <a:pt x="45" y="96"/>
                  </a:cubicBezTo>
                  <a:cubicBezTo>
                    <a:pt x="45" y="96"/>
                    <a:pt x="45" y="96"/>
                    <a:pt x="45" y="96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3" y="95"/>
                    <a:pt x="43" y="95"/>
                    <a:pt x="43" y="95"/>
                  </a:cubicBezTo>
                  <a:cubicBezTo>
                    <a:pt x="43" y="94"/>
                    <a:pt x="43" y="94"/>
                    <a:pt x="43" y="94"/>
                  </a:cubicBezTo>
                  <a:cubicBezTo>
                    <a:pt x="42" y="93"/>
                    <a:pt x="42" y="93"/>
                    <a:pt x="42" y="93"/>
                  </a:cubicBezTo>
                  <a:cubicBezTo>
                    <a:pt x="42" y="94"/>
                    <a:pt x="42" y="94"/>
                    <a:pt x="42" y="94"/>
                  </a:cubicBezTo>
                  <a:cubicBezTo>
                    <a:pt x="41" y="94"/>
                    <a:pt x="41" y="94"/>
                    <a:pt x="41" y="94"/>
                  </a:cubicBezTo>
                  <a:cubicBezTo>
                    <a:pt x="40" y="94"/>
                    <a:pt x="40" y="94"/>
                    <a:pt x="40" y="94"/>
                  </a:cubicBezTo>
                  <a:cubicBezTo>
                    <a:pt x="39" y="94"/>
                    <a:pt x="39" y="94"/>
                    <a:pt x="39" y="94"/>
                  </a:cubicBezTo>
                  <a:cubicBezTo>
                    <a:pt x="38" y="94"/>
                    <a:pt x="38" y="94"/>
                    <a:pt x="38" y="94"/>
                  </a:cubicBezTo>
                  <a:cubicBezTo>
                    <a:pt x="38" y="93"/>
                    <a:pt x="38" y="93"/>
                    <a:pt x="38" y="93"/>
                  </a:cubicBezTo>
                  <a:cubicBezTo>
                    <a:pt x="37" y="93"/>
                    <a:pt x="37" y="93"/>
                    <a:pt x="37" y="93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35" y="93"/>
                    <a:pt x="35" y="93"/>
                    <a:pt x="35" y="93"/>
                  </a:cubicBezTo>
                  <a:cubicBezTo>
                    <a:pt x="35" y="92"/>
                    <a:pt x="35" y="92"/>
                    <a:pt x="35" y="92"/>
                  </a:cubicBezTo>
                  <a:cubicBezTo>
                    <a:pt x="34" y="91"/>
                    <a:pt x="34" y="91"/>
                    <a:pt x="34" y="91"/>
                  </a:cubicBezTo>
                  <a:cubicBezTo>
                    <a:pt x="33" y="91"/>
                    <a:pt x="33" y="91"/>
                    <a:pt x="33" y="91"/>
                  </a:cubicBezTo>
                  <a:cubicBezTo>
                    <a:pt x="33" y="91"/>
                    <a:pt x="33" y="91"/>
                    <a:pt x="33" y="91"/>
                  </a:cubicBezTo>
                  <a:cubicBezTo>
                    <a:pt x="32" y="90"/>
                    <a:pt x="32" y="90"/>
                    <a:pt x="32" y="90"/>
                  </a:cubicBezTo>
                  <a:cubicBezTo>
                    <a:pt x="31" y="90"/>
                    <a:pt x="31" y="90"/>
                    <a:pt x="31" y="90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1" y="91"/>
                    <a:pt x="31" y="91"/>
                    <a:pt x="31" y="91"/>
                  </a:cubicBezTo>
                  <a:cubicBezTo>
                    <a:pt x="30" y="90"/>
                    <a:pt x="30" y="90"/>
                    <a:pt x="30" y="90"/>
                  </a:cubicBezTo>
                  <a:cubicBezTo>
                    <a:pt x="30" y="90"/>
                    <a:pt x="30" y="90"/>
                    <a:pt x="30" y="90"/>
                  </a:cubicBezTo>
                  <a:cubicBezTo>
                    <a:pt x="29" y="90"/>
                    <a:pt x="29" y="90"/>
                    <a:pt x="29" y="90"/>
                  </a:cubicBezTo>
                  <a:cubicBezTo>
                    <a:pt x="28" y="89"/>
                    <a:pt x="28" y="89"/>
                    <a:pt x="28" y="89"/>
                  </a:cubicBezTo>
                  <a:cubicBezTo>
                    <a:pt x="27" y="89"/>
                    <a:pt x="27" y="89"/>
                    <a:pt x="27" y="89"/>
                  </a:cubicBezTo>
                  <a:cubicBezTo>
                    <a:pt x="27" y="89"/>
                    <a:pt x="27" y="89"/>
                    <a:pt x="27" y="89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25" y="89"/>
                    <a:pt x="25" y="89"/>
                    <a:pt x="25" y="89"/>
                  </a:cubicBezTo>
                  <a:cubicBezTo>
                    <a:pt x="24" y="89"/>
                    <a:pt x="24" y="89"/>
                    <a:pt x="24" y="89"/>
                  </a:cubicBezTo>
                  <a:cubicBezTo>
                    <a:pt x="24" y="89"/>
                    <a:pt x="24" y="89"/>
                    <a:pt x="24" y="89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22" y="89"/>
                    <a:pt x="22" y="88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19" y="87"/>
                    <a:pt x="19" y="87"/>
                    <a:pt x="19" y="87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17" y="87"/>
                    <a:pt x="17" y="87"/>
                    <a:pt x="17" y="86"/>
                  </a:cubicBezTo>
                  <a:cubicBezTo>
                    <a:pt x="16" y="86"/>
                    <a:pt x="15" y="87"/>
                    <a:pt x="15" y="87"/>
                  </a:cubicBezTo>
                  <a:cubicBezTo>
                    <a:pt x="15" y="86"/>
                    <a:pt x="15" y="86"/>
                    <a:pt x="14" y="86"/>
                  </a:cubicBezTo>
                  <a:cubicBezTo>
                    <a:pt x="14" y="86"/>
                    <a:pt x="13" y="86"/>
                    <a:pt x="13" y="86"/>
                  </a:cubicBezTo>
                  <a:cubicBezTo>
                    <a:pt x="12" y="86"/>
                    <a:pt x="12" y="85"/>
                    <a:pt x="12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8" y="85"/>
                    <a:pt x="8" y="85"/>
                    <a:pt x="8" y="85"/>
                  </a:cubicBezTo>
                  <a:cubicBezTo>
                    <a:pt x="8" y="84"/>
                    <a:pt x="8" y="84"/>
                    <a:pt x="8" y="84"/>
                  </a:cubicBezTo>
                  <a:cubicBezTo>
                    <a:pt x="10" y="84"/>
                    <a:pt x="10" y="84"/>
                    <a:pt x="10" y="84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7" y="83"/>
                    <a:pt x="7" y="83"/>
                    <a:pt x="7" y="83"/>
                  </a:cubicBezTo>
                  <a:cubicBezTo>
                    <a:pt x="7" y="83"/>
                    <a:pt x="8" y="83"/>
                    <a:pt x="7" y="83"/>
                  </a:cubicBezTo>
                  <a:cubicBezTo>
                    <a:pt x="7" y="83"/>
                    <a:pt x="6" y="83"/>
                    <a:pt x="5" y="83"/>
                  </a:cubicBezTo>
                  <a:cubicBezTo>
                    <a:pt x="5" y="83"/>
                    <a:pt x="5" y="82"/>
                    <a:pt x="5" y="82"/>
                  </a:cubicBezTo>
                  <a:cubicBezTo>
                    <a:pt x="5" y="82"/>
                    <a:pt x="3" y="82"/>
                    <a:pt x="3" y="82"/>
                  </a:cubicBezTo>
                  <a:cubicBezTo>
                    <a:pt x="3" y="81"/>
                    <a:pt x="3" y="81"/>
                    <a:pt x="3" y="81"/>
                  </a:cubicBezTo>
                  <a:cubicBezTo>
                    <a:pt x="3" y="81"/>
                    <a:pt x="2" y="81"/>
                    <a:pt x="2" y="81"/>
                  </a:cubicBezTo>
                  <a:cubicBezTo>
                    <a:pt x="2" y="81"/>
                    <a:pt x="2" y="81"/>
                    <a:pt x="2" y="81"/>
                  </a:cubicBezTo>
                  <a:cubicBezTo>
                    <a:pt x="2" y="81"/>
                    <a:pt x="1" y="81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0" y="82"/>
                    <a:pt x="0" y="82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2" y="80"/>
                    <a:pt x="2" y="80"/>
                    <a:pt x="2" y="80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4" y="79"/>
                    <a:pt x="4" y="79"/>
                    <a:pt x="4" y="79"/>
                  </a:cubicBezTo>
                  <a:cubicBezTo>
                    <a:pt x="4" y="78"/>
                    <a:pt x="4" y="78"/>
                    <a:pt x="4" y="78"/>
                  </a:cubicBezTo>
                  <a:cubicBezTo>
                    <a:pt x="6" y="77"/>
                    <a:pt x="6" y="77"/>
                    <a:pt x="6" y="77"/>
                  </a:cubicBezTo>
                  <a:cubicBezTo>
                    <a:pt x="6" y="78"/>
                    <a:pt x="6" y="78"/>
                    <a:pt x="6" y="78"/>
                  </a:cubicBezTo>
                  <a:cubicBezTo>
                    <a:pt x="7" y="77"/>
                    <a:pt x="7" y="77"/>
                    <a:pt x="7" y="77"/>
                  </a:cubicBezTo>
                  <a:cubicBezTo>
                    <a:pt x="8" y="76"/>
                    <a:pt x="8" y="76"/>
                    <a:pt x="8" y="76"/>
                  </a:cubicBezTo>
                  <a:cubicBezTo>
                    <a:pt x="6" y="77"/>
                    <a:pt x="6" y="77"/>
                    <a:pt x="6" y="77"/>
                  </a:cubicBezTo>
                  <a:cubicBezTo>
                    <a:pt x="6" y="76"/>
                    <a:pt x="6" y="76"/>
                    <a:pt x="6" y="76"/>
                  </a:cubicBezTo>
                  <a:cubicBezTo>
                    <a:pt x="8" y="76"/>
                    <a:pt x="8" y="76"/>
                    <a:pt x="8" y="76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8" y="74"/>
                    <a:pt x="9" y="74"/>
                    <a:pt x="10" y="74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2" y="72"/>
                    <a:pt x="12" y="72"/>
                    <a:pt x="12" y="72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0" y="73"/>
                    <a:pt x="10" y="72"/>
                    <a:pt x="10" y="72"/>
                  </a:cubicBezTo>
                  <a:cubicBezTo>
                    <a:pt x="12" y="71"/>
                    <a:pt x="12" y="71"/>
                    <a:pt x="12" y="71"/>
                  </a:cubicBezTo>
                  <a:cubicBezTo>
                    <a:pt x="12" y="71"/>
                    <a:pt x="13" y="71"/>
                    <a:pt x="14" y="71"/>
                  </a:cubicBezTo>
                  <a:cubicBezTo>
                    <a:pt x="14" y="70"/>
                    <a:pt x="14" y="70"/>
                    <a:pt x="14" y="70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8"/>
                    <a:pt x="16" y="68"/>
                    <a:pt x="16" y="68"/>
                  </a:cubicBezTo>
                  <a:cubicBezTo>
                    <a:pt x="17" y="68"/>
                    <a:pt x="17" y="68"/>
                    <a:pt x="17" y="68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9" y="65"/>
                    <a:pt x="19" y="65"/>
                    <a:pt x="19" y="65"/>
                  </a:cubicBezTo>
                  <a:cubicBezTo>
                    <a:pt x="19" y="65"/>
                    <a:pt x="19" y="65"/>
                    <a:pt x="19" y="65"/>
                  </a:cubicBezTo>
                  <a:cubicBezTo>
                    <a:pt x="19" y="66"/>
                    <a:pt x="19" y="66"/>
                    <a:pt x="19" y="66"/>
                  </a:cubicBezTo>
                  <a:cubicBezTo>
                    <a:pt x="20" y="66"/>
                    <a:pt x="20" y="66"/>
                    <a:pt x="20" y="66"/>
                  </a:cubicBezTo>
                  <a:cubicBezTo>
                    <a:pt x="20" y="65"/>
                    <a:pt x="20" y="65"/>
                    <a:pt x="20" y="65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21" y="65"/>
                    <a:pt x="21" y="65"/>
                    <a:pt x="21" y="65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2" y="66"/>
                    <a:pt x="22" y="66"/>
                    <a:pt x="22" y="66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23" y="65"/>
                    <a:pt x="23" y="65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63"/>
                    <a:pt x="23" y="63"/>
                    <a:pt x="23" y="63"/>
                  </a:cubicBezTo>
                  <a:cubicBezTo>
                    <a:pt x="23" y="63"/>
                    <a:pt x="23" y="63"/>
                    <a:pt x="23" y="63"/>
                  </a:cubicBezTo>
                  <a:cubicBezTo>
                    <a:pt x="24" y="63"/>
                    <a:pt x="24" y="63"/>
                    <a:pt x="24" y="63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6" y="53"/>
                    <a:pt x="36" y="53"/>
                    <a:pt x="36" y="53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6" y="44"/>
                    <a:pt x="46" y="44"/>
                    <a:pt x="46" y="44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8" y="44"/>
                    <a:pt x="48" y="44"/>
                    <a:pt x="48" y="44"/>
                  </a:cubicBezTo>
                  <a:cubicBezTo>
                    <a:pt x="49" y="42"/>
                    <a:pt x="49" y="42"/>
                    <a:pt x="49" y="42"/>
                  </a:cubicBezTo>
                  <a:cubicBezTo>
                    <a:pt x="48" y="42"/>
                    <a:pt x="48" y="42"/>
                    <a:pt x="48" y="42"/>
                  </a:cubicBezTo>
                  <a:cubicBezTo>
                    <a:pt x="49" y="41"/>
                    <a:pt x="49" y="41"/>
                    <a:pt x="49" y="41"/>
                  </a:cubicBezTo>
                  <a:cubicBezTo>
                    <a:pt x="50" y="41"/>
                    <a:pt x="50" y="41"/>
                    <a:pt x="50" y="41"/>
                  </a:cubicBezTo>
                  <a:cubicBezTo>
                    <a:pt x="50" y="40"/>
                    <a:pt x="50" y="40"/>
                    <a:pt x="50" y="40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0"/>
                    <a:pt x="51" y="40"/>
                    <a:pt x="51" y="40"/>
                  </a:cubicBezTo>
                  <a:cubicBezTo>
                    <a:pt x="51" y="40"/>
                    <a:pt x="51" y="40"/>
                    <a:pt x="51" y="40"/>
                  </a:cubicBezTo>
                  <a:cubicBezTo>
                    <a:pt x="51" y="40"/>
                    <a:pt x="50" y="41"/>
                    <a:pt x="50" y="41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2" y="41"/>
                    <a:pt x="52" y="42"/>
                    <a:pt x="52" y="42"/>
                  </a:cubicBezTo>
                  <a:cubicBezTo>
                    <a:pt x="53" y="43"/>
                    <a:pt x="53" y="43"/>
                    <a:pt x="53" y="43"/>
                  </a:cubicBezTo>
                  <a:cubicBezTo>
                    <a:pt x="54" y="43"/>
                    <a:pt x="54" y="43"/>
                    <a:pt x="54" y="43"/>
                  </a:cubicBezTo>
                  <a:cubicBezTo>
                    <a:pt x="53" y="42"/>
                    <a:pt x="53" y="42"/>
                    <a:pt x="53" y="42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3" y="41"/>
                    <a:pt x="53" y="41"/>
                    <a:pt x="53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5" y="42"/>
                    <a:pt x="55" y="42"/>
                    <a:pt x="55" y="42"/>
                  </a:cubicBezTo>
                  <a:cubicBezTo>
                    <a:pt x="54" y="42"/>
                    <a:pt x="54" y="42"/>
                    <a:pt x="54" y="42"/>
                  </a:cubicBezTo>
                  <a:cubicBezTo>
                    <a:pt x="55" y="44"/>
                    <a:pt x="55" y="44"/>
                    <a:pt x="55" y="4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5" y="42"/>
                    <a:pt x="55" y="42"/>
                    <a:pt x="55" y="42"/>
                  </a:cubicBezTo>
                  <a:cubicBezTo>
                    <a:pt x="57" y="43"/>
                    <a:pt x="57" y="43"/>
                    <a:pt x="57" y="43"/>
                  </a:cubicBezTo>
                  <a:cubicBezTo>
                    <a:pt x="57" y="44"/>
                    <a:pt x="57" y="44"/>
                    <a:pt x="57" y="44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59" y="45"/>
                    <a:pt x="59" y="45"/>
                    <a:pt x="59" y="45"/>
                  </a:cubicBezTo>
                  <a:cubicBezTo>
                    <a:pt x="60" y="45"/>
                    <a:pt x="60" y="45"/>
                    <a:pt x="60" y="45"/>
                  </a:cubicBezTo>
                  <a:cubicBezTo>
                    <a:pt x="60" y="46"/>
                    <a:pt x="60" y="46"/>
                    <a:pt x="60" y="46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62" y="47"/>
                    <a:pt x="62" y="47"/>
                    <a:pt x="62" y="47"/>
                  </a:cubicBezTo>
                  <a:cubicBezTo>
                    <a:pt x="63" y="47"/>
                    <a:pt x="63" y="47"/>
                    <a:pt x="63" y="47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65" y="48"/>
                    <a:pt x="65" y="48"/>
                    <a:pt x="65" y="48"/>
                  </a:cubicBezTo>
                  <a:cubicBezTo>
                    <a:pt x="65" y="49"/>
                    <a:pt x="65" y="49"/>
                    <a:pt x="65" y="49"/>
                  </a:cubicBezTo>
                  <a:cubicBezTo>
                    <a:pt x="64" y="49"/>
                    <a:pt x="64" y="49"/>
                    <a:pt x="64" y="49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5" y="49"/>
                    <a:pt x="65" y="49"/>
                    <a:pt x="65" y="49"/>
                  </a:cubicBezTo>
                  <a:cubicBezTo>
                    <a:pt x="66" y="49"/>
                    <a:pt x="66" y="49"/>
                    <a:pt x="66" y="49"/>
                  </a:cubicBezTo>
                  <a:cubicBezTo>
                    <a:pt x="66" y="49"/>
                    <a:pt x="66" y="49"/>
                    <a:pt x="66" y="49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7" y="51"/>
                    <a:pt x="67" y="51"/>
                    <a:pt x="67" y="51"/>
                  </a:cubicBezTo>
                  <a:cubicBezTo>
                    <a:pt x="67" y="51"/>
                    <a:pt x="67" y="51"/>
                    <a:pt x="67" y="51"/>
                  </a:cubicBezTo>
                  <a:cubicBezTo>
                    <a:pt x="67" y="51"/>
                    <a:pt x="67" y="51"/>
                    <a:pt x="67" y="51"/>
                  </a:cubicBezTo>
                  <a:cubicBezTo>
                    <a:pt x="67" y="50"/>
                    <a:pt x="67" y="50"/>
                    <a:pt x="67" y="50"/>
                  </a:cubicBezTo>
                  <a:cubicBezTo>
                    <a:pt x="68" y="51"/>
                    <a:pt x="68" y="51"/>
                    <a:pt x="68" y="51"/>
                  </a:cubicBezTo>
                  <a:cubicBezTo>
                    <a:pt x="68" y="52"/>
                    <a:pt x="68" y="52"/>
                    <a:pt x="68" y="52"/>
                  </a:cubicBezTo>
                  <a:cubicBezTo>
                    <a:pt x="69" y="53"/>
                    <a:pt x="69" y="53"/>
                    <a:pt x="69" y="53"/>
                  </a:cubicBezTo>
                  <a:cubicBezTo>
                    <a:pt x="69" y="53"/>
                    <a:pt x="69" y="53"/>
                    <a:pt x="69" y="53"/>
                  </a:cubicBezTo>
                  <a:cubicBezTo>
                    <a:pt x="70" y="54"/>
                    <a:pt x="70" y="54"/>
                    <a:pt x="70" y="54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69" y="52"/>
                    <a:pt x="69" y="52"/>
                    <a:pt x="69" y="52"/>
                  </a:cubicBezTo>
                  <a:cubicBezTo>
                    <a:pt x="69" y="51"/>
                    <a:pt x="69" y="51"/>
                    <a:pt x="69" y="51"/>
                  </a:cubicBezTo>
                  <a:cubicBezTo>
                    <a:pt x="70" y="52"/>
                    <a:pt x="70" y="52"/>
                    <a:pt x="70" y="52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1" y="54"/>
                    <a:pt x="71" y="54"/>
                    <a:pt x="71" y="54"/>
                  </a:cubicBezTo>
                  <a:cubicBezTo>
                    <a:pt x="71" y="54"/>
                    <a:pt x="71" y="54"/>
                    <a:pt x="71" y="54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0" y="52"/>
                    <a:pt x="70" y="52"/>
                    <a:pt x="70" y="52"/>
                  </a:cubicBezTo>
                  <a:cubicBezTo>
                    <a:pt x="70" y="51"/>
                    <a:pt x="70" y="51"/>
                    <a:pt x="70" y="51"/>
                  </a:cubicBezTo>
                  <a:cubicBezTo>
                    <a:pt x="70" y="52"/>
                    <a:pt x="70" y="52"/>
                    <a:pt x="70" y="52"/>
                  </a:cubicBezTo>
                  <a:cubicBezTo>
                    <a:pt x="71" y="54"/>
                    <a:pt x="71" y="54"/>
                    <a:pt x="71" y="54"/>
                  </a:cubicBezTo>
                  <a:cubicBezTo>
                    <a:pt x="71" y="53"/>
                    <a:pt x="71" y="53"/>
                    <a:pt x="71" y="53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3" y="54"/>
                    <a:pt x="73" y="54"/>
                    <a:pt x="73" y="54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73" y="54"/>
                    <a:pt x="73" y="54"/>
                    <a:pt x="73" y="54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3" y="54"/>
                    <a:pt x="73" y="54"/>
                    <a:pt x="73" y="54"/>
                  </a:cubicBezTo>
                  <a:cubicBezTo>
                    <a:pt x="75" y="56"/>
                    <a:pt x="75" y="56"/>
                    <a:pt x="75" y="56"/>
                  </a:cubicBezTo>
                  <a:cubicBezTo>
                    <a:pt x="75" y="56"/>
                    <a:pt x="76" y="57"/>
                    <a:pt x="76" y="58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7" y="58"/>
                    <a:pt x="77" y="58"/>
                    <a:pt x="77" y="58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80" y="61"/>
                    <a:pt x="80" y="61"/>
                    <a:pt x="80" y="61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78" y="59"/>
                    <a:pt x="77" y="58"/>
                    <a:pt x="77" y="57"/>
                  </a:cubicBezTo>
                  <a:cubicBezTo>
                    <a:pt x="76" y="56"/>
                    <a:pt x="76" y="56"/>
                    <a:pt x="76" y="56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7" y="57"/>
                    <a:pt x="77" y="57"/>
                    <a:pt x="77" y="57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1" y="61"/>
                    <a:pt x="81" y="61"/>
                    <a:pt x="81" y="61"/>
                  </a:cubicBezTo>
                  <a:cubicBezTo>
                    <a:pt x="80" y="60"/>
                    <a:pt x="80" y="60"/>
                    <a:pt x="79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81" y="61"/>
                    <a:pt x="81" y="61"/>
                    <a:pt x="81" y="61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0" y="59"/>
                    <a:pt x="81" y="60"/>
                    <a:pt x="82" y="61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1"/>
                    <a:pt x="83" y="62"/>
                    <a:pt x="84" y="63"/>
                  </a:cubicBezTo>
                  <a:cubicBezTo>
                    <a:pt x="85" y="64"/>
                    <a:pt x="85" y="64"/>
                    <a:pt x="85" y="64"/>
                  </a:cubicBezTo>
                  <a:cubicBezTo>
                    <a:pt x="83" y="62"/>
                    <a:pt x="83" y="62"/>
                    <a:pt x="83" y="62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59"/>
                    <a:pt x="80" y="58"/>
                    <a:pt x="79" y="58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1" y="59"/>
                    <a:pt x="81" y="58"/>
                    <a:pt x="80" y="58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8" y="55"/>
                    <a:pt x="78" y="55"/>
                    <a:pt x="78" y="55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80" y="56"/>
                    <a:pt x="80" y="57"/>
                    <a:pt x="81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79" y="55"/>
                    <a:pt x="79" y="55"/>
                    <a:pt x="79" y="55"/>
                  </a:cubicBezTo>
                  <a:cubicBezTo>
                    <a:pt x="80" y="56"/>
                    <a:pt x="80" y="56"/>
                    <a:pt x="80" y="56"/>
                  </a:cubicBezTo>
                  <a:cubicBezTo>
                    <a:pt x="78" y="55"/>
                    <a:pt x="78" y="55"/>
                    <a:pt x="78" y="55"/>
                  </a:cubicBezTo>
                  <a:cubicBezTo>
                    <a:pt x="77" y="54"/>
                    <a:pt x="77" y="54"/>
                    <a:pt x="77" y="54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7" y="53"/>
                    <a:pt x="77" y="53"/>
                    <a:pt x="77" y="53"/>
                  </a:cubicBezTo>
                  <a:cubicBezTo>
                    <a:pt x="78" y="54"/>
                    <a:pt x="78" y="54"/>
                    <a:pt x="78" y="54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77" y="53"/>
                    <a:pt x="77" y="53"/>
                    <a:pt x="77" y="53"/>
                  </a:cubicBezTo>
                  <a:cubicBezTo>
                    <a:pt x="78" y="53"/>
                    <a:pt x="79" y="54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78" y="54"/>
                    <a:pt x="78" y="54"/>
                    <a:pt x="78" y="54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6" y="51"/>
                    <a:pt x="76" y="51"/>
                    <a:pt x="76" y="51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6" y="51"/>
                    <a:pt x="76" y="51"/>
                    <a:pt x="76" y="51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4" y="49"/>
                    <a:pt x="74" y="49"/>
                    <a:pt x="74" y="49"/>
                  </a:cubicBezTo>
                  <a:cubicBezTo>
                    <a:pt x="75" y="49"/>
                    <a:pt x="75" y="49"/>
                    <a:pt x="75" y="49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0" y="43"/>
                    <a:pt x="70" y="43"/>
                    <a:pt x="70" y="43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0" y="42"/>
                    <a:pt x="70" y="42"/>
                    <a:pt x="70" y="42"/>
                  </a:cubicBezTo>
                  <a:cubicBezTo>
                    <a:pt x="70" y="42"/>
                    <a:pt x="70" y="42"/>
                    <a:pt x="70" y="42"/>
                  </a:cubicBezTo>
                  <a:cubicBezTo>
                    <a:pt x="70" y="41"/>
                    <a:pt x="70" y="41"/>
                    <a:pt x="70" y="41"/>
                  </a:cubicBezTo>
                  <a:cubicBezTo>
                    <a:pt x="70" y="41"/>
                    <a:pt x="70" y="41"/>
                    <a:pt x="70" y="41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38"/>
                    <a:pt x="70" y="37"/>
                    <a:pt x="70" y="37"/>
                  </a:cubicBezTo>
                  <a:cubicBezTo>
                    <a:pt x="69" y="36"/>
                    <a:pt x="69" y="36"/>
                    <a:pt x="69" y="36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68" y="39"/>
                    <a:pt x="68" y="39"/>
                    <a:pt x="68" y="39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67" y="37"/>
                    <a:pt x="67" y="37"/>
                    <a:pt x="67" y="37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4"/>
                    <a:pt x="66" y="34"/>
                    <a:pt x="66" y="34"/>
                  </a:cubicBezTo>
                  <a:cubicBezTo>
                    <a:pt x="64" y="33"/>
                    <a:pt x="64" y="33"/>
                    <a:pt x="64" y="33"/>
                  </a:cubicBezTo>
                  <a:cubicBezTo>
                    <a:pt x="65" y="32"/>
                    <a:pt x="65" y="32"/>
                    <a:pt x="65" y="32"/>
                  </a:cubicBezTo>
                  <a:cubicBezTo>
                    <a:pt x="65" y="31"/>
                    <a:pt x="65" y="31"/>
                    <a:pt x="65" y="31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5" y="30"/>
                    <a:pt x="65" y="30"/>
                    <a:pt x="65" y="30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5" y="28"/>
                    <a:pt x="65" y="28"/>
                    <a:pt x="65" y="28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7" y="27"/>
                    <a:pt x="67" y="27"/>
                    <a:pt x="67" y="27"/>
                  </a:cubicBezTo>
                  <a:cubicBezTo>
                    <a:pt x="68" y="27"/>
                    <a:pt x="68" y="27"/>
                    <a:pt x="68" y="27"/>
                  </a:cubicBezTo>
                  <a:cubicBezTo>
                    <a:pt x="69" y="26"/>
                    <a:pt x="69" y="26"/>
                    <a:pt x="69" y="26"/>
                  </a:cubicBezTo>
                  <a:cubicBezTo>
                    <a:pt x="70" y="25"/>
                    <a:pt x="70" y="25"/>
                    <a:pt x="70" y="25"/>
                  </a:cubicBezTo>
                  <a:cubicBezTo>
                    <a:pt x="70" y="24"/>
                    <a:pt x="70" y="24"/>
                    <a:pt x="70" y="24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5" y="22"/>
                    <a:pt x="75" y="22"/>
                    <a:pt x="75" y="22"/>
                  </a:cubicBezTo>
                  <a:cubicBezTo>
                    <a:pt x="75" y="21"/>
                    <a:pt x="75" y="21"/>
                    <a:pt x="75" y="21"/>
                  </a:cubicBezTo>
                  <a:cubicBezTo>
                    <a:pt x="76" y="21"/>
                    <a:pt x="76" y="21"/>
                    <a:pt x="76" y="21"/>
                  </a:cubicBezTo>
                  <a:cubicBezTo>
                    <a:pt x="76" y="20"/>
                    <a:pt x="76" y="20"/>
                    <a:pt x="76" y="20"/>
                  </a:cubicBezTo>
                  <a:cubicBezTo>
                    <a:pt x="77" y="20"/>
                    <a:pt x="77" y="20"/>
                    <a:pt x="77" y="20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8" y="20"/>
                    <a:pt x="78" y="20"/>
                    <a:pt x="78" y="20"/>
                  </a:cubicBezTo>
                  <a:cubicBezTo>
                    <a:pt x="77" y="20"/>
                    <a:pt x="77" y="20"/>
                    <a:pt x="77" y="20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78" y="19"/>
                    <a:pt x="78" y="19"/>
                    <a:pt x="78" y="19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9" y="18"/>
                    <a:pt x="79" y="18"/>
                    <a:pt x="79" y="18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81" y="18"/>
                    <a:pt x="81" y="18"/>
                    <a:pt x="81" y="18"/>
                  </a:cubicBezTo>
                  <a:cubicBezTo>
                    <a:pt x="81" y="17"/>
                    <a:pt x="81" y="17"/>
                    <a:pt x="81" y="17"/>
                  </a:cubicBezTo>
                  <a:cubicBezTo>
                    <a:pt x="82" y="17"/>
                    <a:pt x="82" y="17"/>
                    <a:pt x="82" y="17"/>
                  </a:cubicBezTo>
                  <a:cubicBezTo>
                    <a:pt x="83" y="16"/>
                    <a:pt x="83" y="16"/>
                    <a:pt x="83" y="16"/>
                  </a:cubicBezTo>
                  <a:cubicBezTo>
                    <a:pt x="84" y="16"/>
                    <a:pt x="84" y="16"/>
                    <a:pt x="84" y="16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85" y="13"/>
                    <a:pt x="85" y="13"/>
                    <a:pt x="85" y="13"/>
                  </a:cubicBezTo>
                  <a:cubicBezTo>
                    <a:pt x="87" y="13"/>
                    <a:pt x="87" y="13"/>
                    <a:pt x="87" y="13"/>
                  </a:cubicBezTo>
                  <a:cubicBezTo>
                    <a:pt x="86" y="14"/>
                    <a:pt x="86" y="14"/>
                    <a:pt x="86" y="14"/>
                  </a:cubicBezTo>
                  <a:cubicBezTo>
                    <a:pt x="85" y="14"/>
                    <a:pt x="85" y="14"/>
                    <a:pt x="85" y="14"/>
                  </a:cubicBezTo>
                  <a:cubicBezTo>
                    <a:pt x="85" y="15"/>
                    <a:pt x="85" y="15"/>
                    <a:pt x="85" y="15"/>
                  </a:cubicBezTo>
                  <a:cubicBezTo>
                    <a:pt x="86" y="14"/>
                    <a:pt x="86" y="14"/>
                    <a:pt x="86" y="14"/>
                  </a:cubicBezTo>
                  <a:cubicBezTo>
                    <a:pt x="86" y="15"/>
                    <a:pt x="86" y="15"/>
                    <a:pt x="86" y="15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8" y="15"/>
                    <a:pt x="88" y="15"/>
                    <a:pt x="88" y="15"/>
                  </a:cubicBezTo>
                  <a:cubicBezTo>
                    <a:pt x="88" y="15"/>
                    <a:pt x="88" y="15"/>
                    <a:pt x="88" y="15"/>
                  </a:cubicBezTo>
                  <a:cubicBezTo>
                    <a:pt x="88" y="16"/>
                    <a:pt x="88" y="16"/>
                    <a:pt x="88" y="16"/>
                  </a:cubicBezTo>
                  <a:cubicBezTo>
                    <a:pt x="89" y="16"/>
                    <a:pt x="89" y="16"/>
                    <a:pt x="89" y="16"/>
                  </a:cubicBezTo>
                  <a:cubicBezTo>
                    <a:pt x="90" y="16"/>
                    <a:pt x="90" y="16"/>
                    <a:pt x="90" y="16"/>
                  </a:cubicBezTo>
                  <a:cubicBezTo>
                    <a:pt x="90" y="17"/>
                    <a:pt x="90" y="17"/>
                    <a:pt x="90" y="17"/>
                  </a:cubicBezTo>
                  <a:cubicBezTo>
                    <a:pt x="91" y="17"/>
                    <a:pt x="91" y="17"/>
                    <a:pt x="91" y="17"/>
                  </a:cubicBezTo>
                  <a:cubicBezTo>
                    <a:pt x="90" y="18"/>
                    <a:pt x="90" y="18"/>
                    <a:pt x="90" y="18"/>
                  </a:cubicBezTo>
                  <a:cubicBezTo>
                    <a:pt x="91" y="18"/>
                    <a:pt x="91" y="18"/>
                    <a:pt x="91" y="18"/>
                  </a:cubicBezTo>
                  <a:cubicBezTo>
                    <a:pt x="92" y="17"/>
                    <a:pt x="92" y="17"/>
                    <a:pt x="92" y="17"/>
                  </a:cubicBezTo>
                  <a:cubicBezTo>
                    <a:pt x="93" y="17"/>
                    <a:pt x="93" y="17"/>
                    <a:pt x="93" y="17"/>
                  </a:cubicBezTo>
                  <a:cubicBezTo>
                    <a:pt x="93" y="16"/>
                    <a:pt x="93" y="16"/>
                    <a:pt x="93" y="16"/>
                  </a:cubicBezTo>
                  <a:cubicBezTo>
                    <a:pt x="93" y="15"/>
                    <a:pt x="93" y="15"/>
                    <a:pt x="93" y="15"/>
                  </a:cubicBezTo>
                  <a:cubicBezTo>
                    <a:pt x="92" y="15"/>
                    <a:pt x="92" y="15"/>
                    <a:pt x="92" y="15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3"/>
                    <a:pt x="92" y="13"/>
                    <a:pt x="92" y="13"/>
                  </a:cubicBezTo>
                  <a:cubicBezTo>
                    <a:pt x="93" y="13"/>
                    <a:pt x="93" y="13"/>
                    <a:pt x="93" y="13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3" y="14"/>
                    <a:pt x="93" y="14"/>
                    <a:pt x="93" y="14"/>
                  </a:cubicBezTo>
                  <a:cubicBezTo>
                    <a:pt x="93" y="15"/>
                    <a:pt x="93" y="15"/>
                    <a:pt x="93" y="15"/>
                  </a:cubicBezTo>
                  <a:cubicBezTo>
                    <a:pt x="94" y="15"/>
                    <a:pt x="94" y="15"/>
                    <a:pt x="94" y="15"/>
                  </a:cubicBezTo>
                  <a:cubicBezTo>
                    <a:pt x="94" y="16"/>
                    <a:pt x="94" y="16"/>
                    <a:pt x="94" y="16"/>
                  </a:cubicBezTo>
                  <a:cubicBezTo>
                    <a:pt x="93" y="17"/>
                    <a:pt x="93" y="17"/>
                    <a:pt x="93" y="17"/>
                  </a:cubicBezTo>
                  <a:cubicBezTo>
                    <a:pt x="93" y="17"/>
                    <a:pt x="93" y="17"/>
                    <a:pt x="93" y="17"/>
                  </a:cubicBezTo>
                  <a:cubicBezTo>
                    <a:pt x="92" y="18"/>
                    <a:pt x="92" y="18"/>
                    <a:pt x="92" y="18"/>
                  </a:cubicBezTo>
                  <a:cubicBezTo>
                    <a:pt x="92" y="19"/>
                    <a:pt x="92" y="19"/>
                    <a:pt x="92" y="19"/>
                  </a:cubicBezTo>
                  <a:cubicBezTo>
                    <a:pt x="92" y="20"/>
                    <a:pt x="92" y="20"/>
                    <a:pt x="92" y="20"/>
                  </a:cubicBezTo>
                  <a:cubicBezTo>
                    <a:pt x="91" y="20"/>
                    <a:pt x="91" y="20"/>
                    <a:pt x="91" y="20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0" y="21"/>
                    <a:pt x="90" y="21"/>
                    <a:pt x="90" y="21"/>
                  </a:cubicBezTo>
                  <a:cubicBezTo>
                    <a:pt x="90" y="20"/>
                    <a:pt x="90" y="20"/>
                    <a:pt x="90" y="20"/>
                  </a:cubicBezTo>
                  <a:cubicBezTo>
                    <a:pt x="89" y="20"/>
                    <a:pt x="89" y="20"/>
                    <a:pt x="89" y="20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90" y="19"/>
                    <a:pt x="90" y="19"/>
                    <a:pt x="90" y="19"/>
                  </a:cubicBezTo>
                  <a:cubicBezTo>
                    <a:pt x="90" y="18"/>
                    <a:pt x="90" y="18"/>
                    <a:pt x="90" y="18"/>
                  </a:cubicBezTo>
                  <a:cubicBezTo>
                    <a:pt x="90" y="18"/>
                    <a:pt x="90" y="18"/>
                    <a:pt x="90" y="18"/>
                  </a:cubicBezTo>
                  <a:cubicBezTo>
                    <a:pt x="90" y="17"/>
                    <a:pt x="90" y="17"/>
                    <a:pt x="90" y="17"/>
                  </a:cubicBezTo>
                  <a:cubicBezTo>
                    <a:pt x="89" y="17"/>
                    <a:pt x="89" y="17"/>
                    <a:pt x="89" y="17"/>
                  </a:cubicBezTo>
                  <a:cubicBezTo>
                    <a:pt x="89" y="18"/>
                    <a:pt x="89" y="18"/>
                    <a:pt x="89" y="18"/>
                  </a:cubicBezTo>
                  <a:cubicBezTo>
                    <a:pt x="88" y="19"/>
                    <a:pt x="88" y="19"/>
                    <a:pt x="88" y="19"/>
                  </a:cubicBezTo>
                  <a:cubicBezTo>
                    <a:pt x="87" y="19"/>
                    <a:pt x="87" y="19"/>
                    <a:pt x="87" y="19"/>
                  </a:cubicBezTo>
                  <a:cubicBezTo>
                    <a:pt x="87" y="20"/>
                    <a:pt x="87" y="20"/>
                    <a:pt x="87" y="20"/>
                  </a:cubicBezTo>
                  <a:cubicBezTo>
                    <a:pt x="87" y="21"/>
                    <a:pt x="87" y="21"/>
                    <a:pt x="87" y="21"/>
                  </a:cubicBezTo>
                  <a:cubicBezTo>
                    <a:pt x="86" y="21"/>
                    <a:pt x="86" y="21"/>
                    <a:pt x="86" y="21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86" y="19"/>
                    <a:pt x="86" y="19"/>
                    <a:pt x="86" y="19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88" y="18"/>
                    <a:pt x="88" y="18"/>
                    <a:pt x="88" y="18"/>
                  </a:cubicBezTo>
                  <a:cubicBezTo>
                    <a:pt x="88" y="17"/>
                    <a:pt x="88" y="17"/>
                    <a:pt x="88" y="17"/>
                  </a:cubicBezTo>
                  <a:cubicBezTo>
                    <a:pt x="87" y="17"/>
                    <a:pt x="87" y="17"/>
                    <a:pt x="87" y="17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86" y="18"/>
                    <a:pt x="86" y="18"/>
                    <a:pt x="86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17"/>
                    <a:pt x="85" y="17"/>
                    <a:pt x="85" y="17"/>
                  </a:cubicBezTo>
                  <a:cubicBezTo>
                    <a:pt x="85" y="16"/>
                    <a:pt x="85" y="16"/>
                    <a:pt x="85" y="16"/>
                  </a:cubicBezTo>
                  <a:cubicBezTo>
                    <a:pt x="85" y="16"/>
                    <a:pt x="85" y="16"/>
                    <a:pt x="85" y="16"/>
                  </a:cubicBezTo>
                  <a:cubicBezTo>
                    <a:pt x="84" y="16"/>
                    <a:pt x="84" y="16"/>
                    <a:pt x="84" y="16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2" y="17"/>
                    <a:pt x="82" y="17"/>
                    <a:pt x="82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4" y="18"/>
                    <a:pt x="84" y="18"/>
                    <a:pt x="84" y="18"/>
                  </a:cubicBezTo>
                  <a:cubicBezTo>
                    <a:pt x="84" y="19"/>
                    <a:pt x="84" y="19"/>
                    <a:pt x="84" y="19"/>
                  </a:cubicBezTo>
                  <a:cubicBezTo>
                    <a:pt x="83" y="19"/>
                    <a:pt x="83" y="19"/>
                    <a:pt x="83" y="19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2" y="19"/>
                    <a:pt x="82" y="19"/>
                    <a:pt x="82" y="19"/>
                  </a:cubicBezTo>
                  <a:cubicBezTo>
                    <a:pt x="81" y="19"/>
                    <a:pt x="81" y="19"/>
                    <a:pt x="81" y="19"/>
                  </a:cubicBezTo>
                  <a:cubicBezTo>
                    <a:pt x="80" y="19"/>
                    <a:pt x="80" y="19"/>
                    <a:pt x="80" y="19"/>
                  </a:cubicBezTo>
                  <a:cubicBezTo>
                    <a:pt x="79" y="19"/>
                    <a:pt x="79" y="19"/>
                    <a:pt x="79" y="19"/>
                  </a:cubicBezTo>
                  <a:cubicBezTo>
                    <a:pt x="79" y="20"/>
                    <a:pt x="79" y="20"/>
                    <a:pt x="79" y="20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80" y="21"/>
                    <a:pt x="80" y="21"/>
                    <a:pt x="80" y="21"/>
                  </a:cubicBezTo>
                  <a:cubicBezTo>
                    <a:pt x="80" y="22"/>
                    <a:pt x="80" y="22"/>
                    <a:pt x="80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2" y="22"/>
                    <a:pt x="82" y="22"/>
                    <a:pt x="82" y="22"/>
                  </a:cubicBezTo>
                  <a:cubicBezTo>
                    <a:pt x="83" y="22"/>
                    <a:pt x="83" y="22"/>
                    <a:pt x="83" y="22"/>
                  </a:cubicBezTo>
                  <a:cubicBezTo>
                    <a:pt x="83" y="21"/>
                    <a:pt x="83" y="21"/>
                    <a:pt x="83" y="21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5" y="22"/>
                    <a:pt x="85" y="22"/>
                    <a:pt x="85" y="22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85" y="23"/>
                    <a:pt x="85" y="23"/>
                    <a:pt x="85" y="23"/>
                  </a:cubicBezTo>
                  <a:cubicBezTo>
                    <a:pt x="85" y="24"/>
                    <a:pt x="85" y="24"/>
                    <a:pt x="85" y="24"/>
                  </a:cubicBezTo>
                  <a:cubicBezTo>
                    <a:pt x="85" y="24"/>
                    <a:pt x="85" y="24"/>
                    <a:pt x="85" y="24"/>
                  </a:cubicBezTo>
                  <a:cubicBezTo>
                    <a:pt x="86" y="24"/>
                    <a:pt x="86" y="24"/>
                    <a:pt x="86" y="24"/>
                  </a:cubicBezTo>
                  <a:cubicBezTo>
                    <a:pt x="85" y="25"/>
                    <a:pt x="85" y="25"/>
                    <a:pt x="85" y="25"/>
                  </a:cubicBezTo>
                  <a:cubicBezTo>
                    <a:pt x="85" y="25"/>
                    <a:pt x="85" y="25"/>
                    <a:pt x="85" y="25"/>
                  </a:cubicBezTo>
                  <a:cubicBezTo>
                    <a:pt x="84" y="26"/>
                    <a:pt x="84" y="26"/>
                    <a:pt x="84" y="26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81" y="28"/>
                    <a:pt x="81" y="28"/>
                    <a:pt x="81" y="28"/>
                  </a:cubicBezTo>
                  <a:cubicBezTo>
                    <a:pt x="81" y="29"/>
                    <a:pt x="81" y="29"/>
                    <a:pt x="81" y="29"/>
                  </a:cubicBezTo>
                  <a:cubicBezTo>
                    <a:pt x="80" y="29"/>
                    <a:pt x="80" y="29"/>
                    <a:pt x="80" y="29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27"/>
                    <a:pt x="80" y="27"/>
                    <a:pt x="80" y="27"/>
                  </a:cubicBezTo>
                  <a:cubicBezTo>
                    <a:pt x="79" y="27"/>
                    <a:pt x="79" y="27"/>
                    <a:pt x="79" y="27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8" y="28"/>
                    <a:pt x="78" y="28"/>
                    <a:pt x="78" y="28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7" y="29"/>
                    <a:pt x="77" y="29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8" y="28"/>
                    <a:pt x="78" y="28"/>
                    <a:pt x="78" y="28"/>
                  </a:cubicBezTo>
                  <a:cubicBezTo>
                    <a:pt x="78" y="28"/>
                    <a:pt x="78" y="28"/>
                    <a:pt x="78" y="28"/>
                  </a:cubicBezTo>
                  <a:cubicBezTo>
                    <a:pt x="78" y="28"/>
                    <a:pt x="78" y="28"/>
                    <a:pt x="78" y="28"/>
                  </a:cubicBezTo>
                  <a:cubicBezTo>
                    <a:pt x="78" y="27"/>
                    <a:pt x="78" y="27"/>
                    <a:pt x="78" y="27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9" y="26"/>
                    <a:pt x="79" y="26"/>
                    <a:pt x="79" y="26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80" y="24"/>
                    <a:pt x="80" y="24"/>
                    <a:pt x="80" y="24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80" y="22"/>
                    <a:pt x="80" y="22"/>
                    <a:pt x="80" y="22"/>
                  </a:cubicBezTo>
                  <a:cubicBezTo>
                    <a:pt x="79" y="22"/>
                    <a:pt x="79" y="22"/>
                    <a:pt x="79" y="22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79" y="22"/>
                    <a:pt x="79" y="22"/>
                    <a:pt x="79" y="22"/>
                  </a:cubicBezTo>
                  <a:cubicBezTo>
                    <a:pt x="79" y="23"/>
                    <a:pt x="79" y="23"/>
                    <a:pt x="79" y="23"/>
                  </a:cubicBezTo>
                  <a:cubicBezTo>
                    <a:pt x="79" y="24"/>
                    <a:pt x="79" y="24"/>
                    <a:pt x="79" y="24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7" y="24"/>
                    <a:pt x="77" y="24"/>
                    <a:pt x="77" y="24"/>
                  </a:cubicBezTo>
                  <a:cubicBezTo>
                    <a:pt x="76" y="25"/>
                    <a:pt x="76" y="25"/>
                    <a:pt x="76" y="25"/>
                  </a:cubicBezTo>
                  <a:cubicBezTo>
                    <a:pt x="76" y="26"/>
                    <a:pt x="76" y="26"/>
                    <a:pt x="76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7"/>
                    <a:pt x="77" y="27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5" y="30"/>
                    <a:pt x="75" y="30"/>
                    <a:pt x="75" y="30"/>
                  </a:cubicBezTo>
                  <a:cubicBezTo>
                    <a:pt x="75" y="30"/>
                    <a:pt x="75" y="30"/>
                    <a:pt x="75" y="30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6" y="31"/>
                    <a:pt x="76" y="31"/>
                    <a:pt x="76" y="31"/>
                  </a:cubicBezTo>
                  <a:cubicBezTo>
                    <a:pt x="76" y="30"/>
                    <a:pt x="76" y="30"/>
                    <a:pt x="76" y="30"/>
                  </a:cubicBezTo>
                  <a:cubicBezTo>
                    <a:pt x="77" y="30"/>
                    <a:pt x="77" y="30"/>
                    <a:pt x="77" y="30"/>
                  </a:cubicBezTo>
                  <a:cubicBezTo>
                    <a:pt x="76" y="31"/>
                    <a:pt x="76" y="31"/>
                    <a:pt x="76" y="31"/>
                  </a:cubicBezTo>
                  <a:cubicBezTo>
                    <a:pt x="77" y="31"/>
                    <a:pt x="77" y="31"/>
                    <a:pt x="77" y="31"/>
                  </a:cubicBezTo>
                  <a:cubicBezTo>
                    <a:pt x="77" y="32"/>
                    <a:pt x="77" y="32"/>
                    <a:pt x="77" y="32"/>
                  </a:cubicBezTo>
                  <a:cubicBezTo>
                    <a:pt x="77" y="32"/>
                    <a:pt x="77" y="32"/>
                    <a:pt x="77" y="32"/>
                  </a:cubicBezTo>
                  <a:cubicBezTo>
                    <a:pt x="77" y="33"/>
                    <a:pt x="77" y="33"/>
                    <a:pt x="77" y="33"/>
                  </a:cubicBezTo>
                  <a:cubicBezTo>
                    <a:pt x="77" y="32"/>
                    <a:pt x="77" y="32"/>
                    <a:pt x="77" y="32"/>
                  </a:cubicBezTo>
                  <a:cubicBezTo>
                    <a:pt x="76" y="32"/>
                    <a:pt x="76" y="32"/>
                    <a:pt x="76" y="32"/>
                  </a:cubicBezTo>
                  <a:cubicBezTo>
                    <a:pt x="76" y="32"/>
                    <a:pt x="76" y="32"/>
                    <a:pt x="76" y="32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73" y="30"/>
                    <a:pt x="73" y="30"/>
                    <a:pt x="73" y="30"/>
                  </a:cubicBezTo>
                  <a:cubicBezTo>
                    <a:pt x="73" y="31"/>
                    <a:pt x="73" y="31"/>
                    <a:pt x="73" y="31"/>
                  </a:cubicBezTo>
                  <a:cubicBezTo>
                    <a:pt x="73" y="31"/>
                    <a:pt x="73" y="31"/>
                    <a:pt x="73" y="31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6" y="32"/>
                    <a:pt x="76" y="32"/>
                    <a:pt x="76" y="32"/>
                  </a:cubicBezTo>
                  <a:cubicBezTo>
                    <a:pt x="77" y="32"/>
                    <a:pt x="77" y="32"/>
                    <a:pt x="77" y="32"/>
                  </a:cubicBezTo>
                  <a:cubicBezTo>
                    <a:pt x="77" y="32"/>
                    <a:pt x="77" y="32"/>
                    <a:pt x="77" y="32"/>
                  </a:cubicBezTo>
                  <a:cubicBezTo>
                    <a:pt x="76" y="32"/>
                    <a:pt x="76" y="32"/>
                    <a:pt x="76" y="32"/>
                  </a:cubicBezTo>
                  <a:cubicBezTo>
                    <a:pt x="77" y="33"/>
                    <a:pt x="77" y="33"/>
                    <a:pt x="77" y="33"/>
                  </a:cubicBezTo>
                  <a:cubicBezTo>
                    <a:pt x="77" y="32"/>
                    <a:pt x="77" y="32"/>
                    <a:pt x="77" y="32"/>
                  </a:cubicBezTo>
                  <a:cubicBezTo>
                    <a:pt x="77" y="32"/>
                    <a:pt x="76" y="32"/>
                    <a:pt x="76" y="32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3" y="31"/>
                    <a:pt x="73" y="31"/>
                    <a:pt x="73" y="31"/>
                  </a:cubicBezTo>
                  <a:cubicBezTo>
                    <a:pt x="72" y="32"/>
                    <a:pt x="72" y="32"/>
                    <a:pt x="72" y="32"/>
                  </a:cubicBezTo>
                  <a:cubicBezTo>
                    <a:pt x="72" y="32"/>
                    <a:pt x="72" y="32"/>
                    <a:pt x="72" y="32"/>
                  </a:cubicBezTo>
                  <a:cubicBezTo>
                    <a:pt x="72" y="32"/>
                    <a:pt x="72" y="32"/>
                    <a:pt x="72" y="32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4" y="33"/>
                    <a:pt x="74" y="33"/>
                    <a:pt x="74" y="33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75" y="33"/>
                    <a:pt x="75" y="33"/>
                    <a:pt x="75" y="33"/>
                  </a:cubicBezTo>
                  <a:cubicBezTo>
                    <a:pt x="76" y="32"/>
                    <a:pt x="76" y="32"/>
                    <a:pt x="76" y="32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77" y="33"/>
                    <a:pt x="77" y="33"/>
                    <a:pt x="77" y="33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77" y="33"/>
                    <a:pt x="77" y="33"/>
                    <a:pt x="77" y="33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77" y="33"/>
                    <a:pt x="77" y="33"/>
                    <a:pt x="77" y="33"/>
                  </a:cubicBezTo>
                  <a:cubicBezTo>
                    <a:pt x="78" y="34"/>
                    <a:pt x="78" y="34"/>
                    <a:pt x="78" y="34"/>
                  </a:cubicBezTo>
                  <a:cubicBezTo>
                    <a:pt x="78" y="35"/>
                    <a:pt x="78" y="35"/>
                    <a:pt x="78" y="35"/>
                  </a:cubicBezTo>
                  <a:cubicBezTo>
                    <a:pt x="78" y="36"/>
                    <a:pt x="79" y="36"/>
                    <a:pt x="79" y="36"/>
                  </a:cubicBezTo>
                  <a:cubicBezTo>
                    <a:pt x="79" y="37"/>
                    <a:pt x="79" y="37"/>
                    <a:pt x="79" y="37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1" y="39"/>
                    <a:pt x="81" y="39"/>
                    <a:pt x="81" y="40"/>
                  </a:cubicBezTo>
                  <a:cubicBezTo>
                    <a:pt x="81" y="41"/>
                    <a:pt x="81" y="41"/>
                    <a:pt x="81" y="41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3" y="43"/>
                    <a:pt x="83" y="43"/>
                    <a:pt x="83" y="43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7"/>
                    <a:pt x="86" y="47"/>
                    <a:pt x="86" y="48"/>
                  </a:cubicBezTo>
                  <a:cubicBezTo>
                    <a:pt x="87" y="48"/>
                    <a:pt x="86" y="48"/>
                    <a:pt x="86" y="49"/>
                  </a:cubicBezTo>
                  <a:cubicBezTo>
                    <a:pt x="86" y="49"/>
                    <a:pt x="88" y="50"/>
                    <a:pt x="88" y="50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9" y="52"/>
                    <a:pt x="89" y="52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8"/>
                    <a:pt x="93" y="59"/>
                    <a:pt x="93" y="59"/>
                  </a:cubicBezTo>
                  <a:cubicBezTo>
                    <a:pt x="95" y="61"/>
                    <a:pt x="95" y="61"/>
                    <a:pt x="95" y="61"/>
                  </a:cubicBezTo>
                  <a:cubicBezTo>
                    <a:pt x="95" y="61"/>
                    <a:pt x="95" y="61"/>
                    <a:pt x="95" y="6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6" y="64"/>
                    <a:pt x="96" y="64"/>
                    <a:pt x="96" y="64"/>
                  </a:cubicBezTo>
                  <a:cubicBezTo>
                    <a:pt x="98" y="66"/>
                    <a:pt x="98" y="66"/>
                    <a:pt x="98" y="66"/>
                  </a:cubicBezTo>
                  <a:cubicBezTo>
                    <a:pt x="97" y="66"/>
                    <a:pt x="97" y="66"/>
                    <a:pt x="97" y="66"/>
                  </a:cubicBezTo>
                  <a:cubicBezTo>
                    <a:pt x="97" y="66"/>
                    <a:pt x="97" y="66"/>
                    <a:pt x="97" y="66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101" y="70"/>
                    <a:pt x="101" y="70"/>
                    <a:pt x="101" y="70"/>
                  </a:cubicBezTo>
                  <a:cubicBezTo>
                    <a:pt x="101" y="70"/>
                    <a:pt x="100" y="70"/>
                    <a:pt x="100" y="70"/>
                  </a:cubicBezTo>
                  <a:cubicBezTo>
                    <a:pt x="102" y="72"/>
                    <a:pt x="102" y="72"/>
                    <a:pt x="102" y="72"/>
                  </a:cubicBezTo>
                  <a:cubicBezTo>
                    <a:pt x="101" y="72"/>
                    <a:pt x="101" y="72"/>
                    <a:pt x="101" y="72"/>
                  </a:cubicBezTo>
                  <a:cubicBezTo>
                    <a:pt x="104" y="74"/>
                    <a:pt x="104" y="74"/>
                    <a:pt x="104" y="74"/>
                  </a:cubicBezTo>
                  <a:cubicBezTo>
                    <a:pt x="104" y="75"/>
                    <a:pt x="103" y="74"/>
                    <a:pt x="103" y="74"/>
                  </a:cubicBezTo>
                  <a:cubicBezTo>
                    <a:pt x="103" y="75"/>
                    <a:pt x="105" y="76"/>
                    <a:pt x="105" y="77"/>
                  </a:cubicBezTo>
                  <a:cubicBezTo>
                    <a:pt x="104" y="77"/>
                    <a:pt x="104" y="77"/>
                    <a:pt x="104" y="77"/>
                  </a:cubicBezTo>
                  <a:cubicBezTo>
                    <a:pt x="104" y="77"/>
                    <a:pt x="106" y="78"/>
                    <a:pt x="106" y="79"/>
                  </a:cubicBezTo>
                  <a:cubicBezTo>
                    <a:pt x="107" y="79"/>
                    <a:pt x="105" y="78"/>
                    <a:pt x="105" y="79"/>
                  </a:cubicBezTo>
                  <a:cubicBezTo>
                    <a:pt x="106" y="79"/>
                    <a:pt x="107" y="81"/>
                    <a:pt x="108" y="81"/>
                  </a:cubicBezTo>
                  <a:cubicBezTo>
                    <a:pt x="108" y="81"/>
                    <a:pt x="106" y="80"/>
                    <a:pt x="107" y="81"/>
                  </a:cubicBezTo>
                  <a:cubicBezTo>
                    <a:pt x="109" y="83"/>
                    <a:pt x="109" y="83"/>
                    <a:pt x="109" y="83"/>
                  </a:cubicBezTo>
                  <a:cubicBezTo>
                    <a:pt x="108" y="83"/>
                    <a:pt x="108" y="83"/>
                    <a:pt x="108" y="83"/>
                  </a:cubicBezTo>
                  <a:cubicBezTo>
                    <a:pt x="110" y="85"/>
                    <a:pt x="110" y="85"/>
                    <a:pt x="110" y="85"/>
                  </a:cubicBezTo>
                  <a:cubicBezTo>
                    <a:pt x="110" y="86"/>
                    <a:pt x="109" y="85"/>
                    <a:pt x="109" y="85"/>
                  </a:cubicBezTo>
                  <a:cubicBezTo>
                    <a:pt x="112" y="87"/>
                    <a:pt x="112" y="87"/>
                    <a:pt x="112" y="87"/>
                  </a:cubicBezTo>
                  <a:cubicBezTo>
                    <a:pt x="111" y="87"/>
                    <a:pt x="111" y="87"/>
                    <a:pt x="111" y="87"/>
                  </a:cubicBezTo>
                  <a:cubicBezTo>
                    <a:pt x="113" y="90"/>
                    <a:pt x="113" y="90"/>
                    <a:pt x="113" y="90"/>
                  </a:cubicBezTo>
                  <a:cubicBezTo>
                    <a:pt x="112" y="89"/>
                    <a:pt x="112" y="89"/>
                    <a:pt x="112" y="89"/>
                  </a:cubicBezTo>
                  <a:cubicBezTo>
                    <a:pt x="112" y="89"/>
                    <a:pt x="111" y="88"/>
                    <a:pt x="111" y="88"/>
                  </a:cubicBezTo>
                  <a:cubicBezTo>
                    <a:pt x="109" y="87"/>
                    <a:pt x="109" y="87"/>
                    <a:pt x="109" y="87"/>
                  </a:cubicBezTo>
                  <a:cubicBezTo>
                    <a:pt x="109" y="87"/>
                    <a:pt x="108" y="85"/>
                    <a:pt x="107" y="85"/>
                  </a:cubicBezTo>
                  <a:cubicBezTo>
                    <a:pt x="106" y="84"/>
                    <a:pt x="106" y="84"/>
                    <a:pt x="106" y="84"/>
                  </a:cubicBezTo>
                  <a:cubicBezTo>
                    <a:pt x="105" y="83"/>
                    <a:pt x="104" y="82"/>
                    <a:pt x="104" y="81"/>
                  </a:cubicBezTo>
                  <a:cubicBezTo>
                    <a:pt x="103" y="81"/>
                    <a:pt x="103" y="81"/>
                    <a:pt x="102" y="80"/>
                  </a:cubicBezTo>
                  <a:cubicBezTo>
                    <a:pt x="103" y="81"/>
                    <a:pt x="104" y="82"/>
                    <a:pt x="104" y="83"/>
                  </a:cubicBezTo>
                  <a:cubicBezTo>
                    <a:pt x="105" y="83"/>
                    <a:pt x="105" y="83"/>
                    <a:pt x="106" y="84"/>
                  </a:cubicBezTo>
                  <a:cubicBezTo>
                    <a:pt x="106" y="84"/>
                    <a:pt x="108" y="86"/>
                    <a:pt x="108" y="86"/>
                  </a:cubicBezTo>
                  <a:cubicBezTo>
                    <a:pt x="109" y="87"/>
                    <a:pt x="109" y="87"/>
                    <a:pt x="109" y="87"/>
                  </a:cubicBezTo>
                  <a:cubicBezTo>
                    <a:pt x="112" y="90"/>
                    <a:pt x="112" y="90"/>
                    <a:pt x="112" y="90"/>
                  </a:cubicBezTo>
                  <a:cubicBezTo>
                    <a:pt x="111" y="89"/>
                    <a:pt x="111" y="89"/>
                    <a:pt x="111" y="89"/>
                  </a:cubicBezTo>
                  <a:cubicBezTo>
                    <a:pt x="111" y="89"/>
                    <a:pt x="113" y="92"/>
                    <a:pt x="113" y="92"/>
                  </a:cubicBezTo>
                  <a:cubicBezTo>
                    <a:pt x="114" y="93"/>
                    <a:pt x="114" y="93"/>
                    <a:pt x="114" y="93"/>
                  </a:cubicBezTo>
                  <a:cubicBezTo>
                    <a:pt x="115" y="93"/>
                    <a:pt x="117" y="96"/>
                    <a:pt x="117" y="96"/>
                  </a:cubicBezTo>
                  <a:cubicBezTo>
                    <a:pt x="117" y="96"/>
                    <a:pt x="115" y="95"/>
                    <a:pt x="115" y="95"/>
                  </a:cubicBezTo>
                  <a:cubicBezTo>
                    <a:pt x="118" y="98"/>
                    <a:pt x="118" y="98"/>
                    <a:pt x="118" y="98"/>
                  </a:cubicBezTo>
                  <a:cubicBezTo>
                    <a:pt x="118" y="98"/>
                    <a:pt x="118" y="98"/>
                    <a:pt x="118" y="98"/>
                  </a:cubicBezTo>
                  <a:cubicBezTo>
                    <a:pt x="117" y="97"/>
                    <a:pt x="116" y="96"/>
                    <a:pt x="115" y="96"/>
                  </a:cubicBezTo>
                  <a:cubicBezTo>
                    <a:pt x="115" y="95"/>
                    <a:pt x="113" y="93"/>
                    <a:pt x="112" y="93"/>
                  </a:cubicBezTo>
                  <a:cubicBezTo>
                    <a:pt x="113" y="94"/>
                    <a:pt x="113" y="94"/>
                    <a:pt x="113" y="94"/>
                  </a:cubicBezTo>
                  <a:cubicBezTo>
                    <a:pt x="113" y="95"/>
                    <a:pt x="113" y="95"/>
                    <a:pt x="113" y="95"/>
                  </a:cubicBezTo>
                  <a:cubicBezTo>
                    <a:pt x="111" y="92"/>
                    <a:pt x="111" y="92"/>
                    <a:pt x="111" y="92"/>
                  </a:cubicBezTo>
                  <a:cubicBezTo>
                    <a:pt x="110" y="92"/>
                    <a:pt x="111" y="93"/>
                    <a:pt x="111" y="93"/>
                  </a:cubicBezTo>
                  <a:cubicBezTo>
                    <a:pt x="110" y="93"/>
                    <a:pt x="109" y="91"/>
                    <a:pt x="108" y="91"/>
                  </a:cubicBezTo>
                  <a:cubicBezTo>
                    <a:pt x="108" y="90"/>
                    <a:pt x="109" y="92"/>
                    <a:pt x="109" y="91"/>
                  </a:cubicBezTo>
                  <a:cubicBezTo>
                    <a:pt x="108" y="91"/>
                    <a:pt x="106" y="89"/>
                    <a:pt x="106" y="89"/>
                  </a:cubicBezTo>
                  <a:cubicBezTo>
                    <a:pt x="105" y="89"/>
                    <a:pt x="106" y="90"/>
                    <a:pt x="106" y="90"/>
                  </a:cubicBezTo>
                  <a:cubicBezTo>
                    <a:pt x="103" y="87"/>
                    <a:pt x="103" y="87"/>
                    <a:pt x="103" y="87"/>
                  </a:cubicBezTo>
                  <a:cubicBezTo>
                    <a:pt x="103" y="87"/>
                    <a:pt x="104" y="88"/>
                    <a:pt x="104" y="88"/>
                  </a:cubicBezTo>
                  <a:cubicBezTo>
                    <a:pt x="103" y="88"/>
                    <a:pt x="102" y="86"/>
                    <a:pt x="101" y="86"/>
                  </a:cubicBezTo>
                  <a:cubicBezTo>
                    <a:pt x="101" y="85"/>
                    <a:pt x="102" y="87"/>
                    <a:pt x="101" y="86"/>
                  </a:cubicBezTo>
                  <a:cubicBezTo>
                    <a:pt x="99" y="84"/>
                    <a:pt x="99" y="84"/>
                    <a:pt x="99" y="84"/>
                  </a:cubicBezTo>
                  <a:cubicBezTo>
                    <a:pt x="98" y="84"/>
                    <a:pt x="99" y="84"/>
                    <a:pt x="99" y="83"/>
                  </a:cubicBezTo>
                  <a:cubicBezTo>
                    <a:pt x="96" y="81"/>
                    <a:pt x="96" y="81"/>
                    <a:pt x="96" y="81"/>
                  </a:cubicBezTo>
                  <a:cubicBezTo>
                    <a:pt x="97" y="82"/>
                    <a:pt x="97" y="82"/>
                    <a:pt x="97" y="82"/>
                  </a:cubicBezTo>
                  <a:cubicBezTo>
                    <a:pt x="99" y="84"/>
                    <a:pt x="99" y="84"/>
                    <a:pt x="99" y="84"/>
                  </a:cubicBezTo>
                  <a:cubicBezTo>
                    <a:pt x="99" y="85"/>
                    <a:pt x="99" y="85"/>
                    <a:pt x="99" y="85"/>
                  </a:cubicBezTo>
                  <a:cubicBezTo>
                    <a:pt x="97" y="82"/>
                    <a:pt x="97" y="82"/>
                    <a:pt x="97" y="82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4" y="81"/>
                    <a:pt x="94" y="81"/>
                    <a:pt x="94" y="81"/>
                  </a:cubicBezTo>
                  <a:cubicBezTo>
                    <a:pt x="94" y="81"/>
                    <a:pt x="92" y="79"/>
                    <a:pt x="92" y="79"/>
                  </a:cubicBezTo>
                  <a:cubicBezTo>
                    <a:pt x="92" y="80"/>
                    <a:pt x="92" y="80"/>
                    <a:pt x="92" y="80"/>
                  </a:cubicBezTo>
                  <a:cubicBezTo>
                    <a:pt x="91" y="80"/>
                    <a:pt x="91" y="80"/>
                    <a:pt x="91" y="80"/>
                  </a:cubicBezTo>
                  <a:cubicBezTo>
                    <a:pt x="89" y="78"/>
                    <a:pt x="89" y="78"/>
                    <a:pt x="89" y="78"/>
                  </a:cubicBezTo>
                  <a:cubicBezTo>
                    <a:pt x="89" y="78"/>
                    <a:pt x="89" y="79"/>
                    <a:pt x="89" y="78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85" y="74"/>
                    <a:pt x="85" y="74"/>
                    <a:pt x="85" y="74"/>
                  </a:cubicBezTo>
                  <a:cubicBezTo>
                    <a:pt x="85" y="75"/>
                    <a:pt x="85" y="75"/>
                    <a:pt x="85" y="75"/>
                  </a:cubicBezTo>
                  <a:cubicBezTo>
                    <a:pt x="84" y="74"/>
                    <a:pt x="84" y="73"/>
                    <a:pt x="83" y="73"/>
                  </a:cubicBezTo>
                  <a:cubicBezTo>
                    <a:pt x="81" y="71"/>
                    <a:pt x="81" y="71"/>
                    <a:pt x="81" y="71"/>
                  </a:cubicBezTo>
                  <a:cubicBezTo>
                    <a:pt x="81" y="71"/>
                    <a:pt x="81" y="71"/>
                    <a:pt x="81" y="71"/>
                  </a:cubicBezTo>
                  <a:cubicBezTo>
                    <a:pt x="83" y="73"/>
                    <a:pt x="83" y="73"/>
                    <a:pt x="83" y="73"/>
                  </a:cubicBezTo>
                  <a:cubicBezTo>
                    <a:pt x="82" y="73"/>
                    <a:pt x="82" y="73"/>
                    <a:pt x="82" y="73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1"/>
                    <a:pt x="78" y="70"/>
                    <a:pt x="78" y="70"/>
                  </a:cubicBezTo>
                  <a:cubicBezTo>
                    <a:pt x="77" y="68"/>
                    <a:pt x="77" y="68"/>
                    <a:pt x="77" y="68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75" y="68"/>
                    <a:pt x="75" y="68"/>
                    <a:pt x="75" y="68"/>
                  </a:cubicBezTo>
                  <a:cubicBezTo>
                    <a:pt x="74" y="67"/>
                    <a:pt x="74" y="67"/>
                    <a:pt x="74" y="67"/>
                  </a:cubicBezTo>
                  <a:cubicBezTo>
                    <a:pt x="73" y="67"/>
                    <a:pt x="73" y="67"/>
                    <a:pt x="73" y="67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0" y="65"/>
                    <a:pt x="70" y="65"/>
                    <a:pt x="70" y="65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2"/>
                    <a:pt x="69" y="62"/>
                    <a:pt x="69" y="62"/>
                  </a:cubicBezTo>
                  <a:cubicBezTo>
                    <a:pt x="68" y="62"/>
                    <a:pt x="68" y="62"/>
                    <a:pt x="68" y="62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8" y="64"/>
                    <a:pt x="68" y="64"/>
                    <a:pt x="68" y="64"/>
                  </a:cubicBezTo>
                  <a:cubicBezTo>
                    <a:pt x="68" y="63"/>
                    <a:pt x="67" y="62"/>
                    <a:pt x="67" y="62"/>
                  </a:cubicBezTo>
                  <a:cubicBezTo>
                    <a:pt x="67" y="62"/>
                    <a:pt x="66" y="62"/>
                    <a:pt x="66" y="62"/>
                  </a:cubicBezTo>
                  <a:cubicBezTo>
                    <a:pt x="65" y="61"/>
                    <a:pt x="65" y="61"/>
                    <a:pt x="65" y="61"/>
                  </a:cubicBezTo>
                  <a:cubicBezTo>
                    <a:pt x="65" y="60"/>
                    <a:pt x="64" y="61"/>
                    <a:pt x="64" y="60"/>
                  </a:cubicBezTo>
                  <a:cubicBezTo>
                    <a:pt x="63" y="59"/>
                    <a:pt x="63" y="59"/>
                    <a:pt x="63" y="59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60" y="59"/>
                    <a:pt x="60" y="59"/>
                    <a:pt x="60" y="59"/>
                  </a:cubicBezTo>
                  <a:cubicBezTo>
                    <a:pt x="60" y="58"/>
                    <a:pt x="60" y="58"/>
                    <a:pt x="59" y="57"/>
                  </a:cubicBezTo>
                  <a:cubicBezTo>
                    <a:pt x="58" y="57"/>
                    <a:pt x="58" y="57"/>
                    <a:pt x="58" y="57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6" y="56"/>
                    <a:pt x="56" y="56"/>
                    <a:pt x="56" y="56"/>
                  </a:cubicBezTo>
                  <a:cubicBezTo>
                    <a:pt x="56" y="55"/>
                    <a:pt x="56" y="55"/>
                    <a:pt x="56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4" y="54"/>
                    <a:pt x="54" y="54"/>
                    <a:pt x="54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2" y="52"/>
                    <a:pt x="52" y="52"/>
                    <a:pt x="52" y="52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2" y="52"/>
                    <a:pt x="52" y="52"/>
                    <a:pt x="52" y="52"/>
                  </a:cubicBezTo>
                  <a:cubicBezTo>
                    <a:pt x="52" y="52"/>
                    <a:pt x="52" y="52"/>
                    <a:pt x="52" y="52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1" y="53"/>
                    <a:pt x="51" y="53"/>
                    <a:pt x="51" y="53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1" y="53"/>
                    <a:pt x="51" y="53"/>
                    <a:pt x="51" y="53"/>
                  </a:cubicBezTo>
                  <a:cubicBezTo>
                    <a:pt x="51" y="53"/>
                    <a:pt x="51" y="53"/>
                    <a:pt x="51" y="53"/>
                  </a:cubicBezTo>
                  <a:cubicBezTo>
                    <a:pt x="50" y="52"/>
                    <a:pt x="50" y="52"/>
                    <a:pt x="50" y="52"/>
                  </a:cubicBezTo>
                  <a:cubicBezTo>
                    <a:pt x="50" y="52"/>
                    <a:pt x="50" y="52"/>
                    <a:pt x="50" y="52"/>
                  </a:cubicBezTo>
                  <a:cubicBezTo>
                    <a:pt x="50" y="52"/>
                    <a:pt x="50" y="52"/>
                    <a:pt x="50" y="52"/>
                  </a:cubicBezTo>
                  <a:cubicBezTo>
                    <a:pt x="51" y="53"/>
                    <a:pt x="51" y="53"/>
                    <a:pt x="51" y="53"/>
                  </a:cubicBezTo>
                  <a:cubicBezTo>
                    <a:pt x="51" y="53"/>
                    <a:pt x="51" y="53"/>
                    <a:pt x="51" y="53"/>
                  </a:cubicBezTo>
                  <a:cubicBezTo>
                    <a:pt x="50" y="53"/>
                    <a:pt x="50" y="53"/>
                    <a:pt x="50" y="53"/>
                  </a:cubicBezTo>
                  <a:cubicBezTo>
                    <a:pt x="49" y="54"/>
                    <a:pt x="49" y="54"/>
                    <a:pt x="49" y="54"/>
                  </a:cubicBezTo>
                  <a:cubicBezTo>
                    <a:pt x="49" y="55"/>
                    <a:pt x="49" y="55"/>
                    <a:pt x="49" y="55"/>
                  </a:cubicBezTo>
                  <a:cubicBezTo>
                    <a:pt x="48" y="55"/>
                    <a:pt x="48" y="55"/>
                    <a:pt x="48" y="55"/>
                  </a:cubicBezTo>
                  <a:cubicBezTo>
                    <a:pt x="47" y="55"/>
                    <a:pt x="47" y="55"/>
                    <a:pt x="47" y="55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47" y="57"/>
                    <a:pt x="47" y="57"/>
                    <a:pt x="47" y="57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5" y="58"/>
                    <a:pt x="45" y="58"/>
                    <a:pt x="45" y="58"/>
                  </a:cubicBezTo>
                  <a:cubicBezTo>
                    <a:pt x="44" y="59"/>
                    <a:pt x="44" y="59"/>
                    <a:pt x="44" y="59"/>
                  </a:cubicBezTo>
                  <a:cubicBezTo>
                    <a:pt x="43" y="59"/>
                    <a:pt x="43" y="59"/>
                    <a:pt x="43" y="59"/>
                  </a:cubicBezTo>
                  <a:cubicBezTo>
                    <a:pt x="43" y="60"/>
                    <a:pt x="43" y="60"/>
                    <a:pt x="43" y="60"/>
                  </a:cubicBezTo>
                  <a:cubicBezTo>
                    <a:pt x="42" y="60"/>
                    <a:pt x="42" y="60"/>
                    <a:pt x="42" y="60"/>
                  </a:cubicBezTo>
                  <a:cubicBezTo>
                    <a:pt x="42" y="61"/>
                    <a:pt x="42" y="61"/>
                    <a:pt x="42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8" y="64"/>
                    <a:pt x="38" y="64"/>
                    <a:pt x="38" y="64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38" y="63"/>
                    <a:pt x="38" y="63"/>
                    <a:pt x="38" y="63"/>
                  </a:cubicBezTo>
                  <a:cubicBezTo>
                    <a:pt x="37" y="63"/>
                    <a:pt x="37" y="63"/>
                    <a:pt x="37" y="63"/>
                  </a:cubicBezTo>
                  <a:cubicBezTo>
                    <a:pt x="36" y="64"/>
                    <a:pt x="36" y="64"/>
                    <a:pt x="36" y="64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37" y="65"/>
                    <a:pt x="37" y="65"/>
                    <a:pt x="37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5" y="66"/>
                    <a:pt x="35" y="66"/>
                    <a:pt x="35" y="66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2" y="65"/>
                    <a:pt x="32" y="65"/>
                    <a:pt x="32" y="65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3" y="75"/>
                    <a:pt x="23" y="75"/>
                    <a:pt x="23" y="75"/>
                  </a:cubicBezTo>
                  <a:cubicBezTo>
                    <a:pt x="22" y="76"/>
                    <a:pt x="22" y="76"/>
                    <a:pt x="22" y="76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2" y="76"/>
                    <a:pt x="22" y="76"/>
                    <a:pt x="22" y="76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2" y="77"/>
                    <a:pt x="22" y="77"/>
                    <a:pt x="22" y="77"/>
                  </a:cubicBezTo>
                  <a:cubicBezTo>
                    <a:pt x="22" y="77"/>
                    <a:pt x="22" y="77"/>
                    <a:pt x="22" y="77"/>
                  </a:cubicBezTo>
                  <a:cubicBezTo>
                    <a:pt x="21" y="77"/>
                    <a:pt x="21" y="77"/>
                    <a:pt x="21" y="77"/>
                  </a:cubicBezTo>
                  <a:cubicBezTo>
                    <a:pt x="20" y="77"/>
                    <a:pt x="20" y="77"/>
                    <a:pt x="20" y="77"/>
                  </a:cubicBezTo>
                  <a:cubicBezTo>
                    <a:pt x="19" y="77"/>
                    <a:pt x="19" y="77"/>
                    <a:pt x="19" y="77"/>
                  </a:cubicBezTo>
                  <a:cubicBezTo>
                    <a:pt x="20" y="77"/>
                    <a:pt x="20" y="77"/>
                    <a:pt x="20" y="77"/>
                  </a:cubicBezTo>
                  <a:cubicBezTo>
                    <a:pt x="21" y="77"/>
                    <a:pt x="21" y="77"/>
                    <a:pt x="21" y="77"/>
                  </a:cubicBezTo>
                  <a:cubicBezTo>
                    <a:pt x="22" y="77"/>
                    <a:pt x="22" y="77"/>
                    <a:pt x="22" y="77"/>
                  </a:cubicBezTo>
                  <a:cubicBezTo>
                    <a:pt x="21" y="77"/>
                    <a:pt x="21" y="77"/>
                    <a:pt x="21" y="77"/>
                  </a:cubicBezTo>
                  <a:cubicBezTo>
                    <a:pt x="21" y="77"/>
                    <a:pt x="21" y="77"/>
                    <a:pt x="21" y="77"/>
                  </a:cubicBezTo>
                  <a:cubicBezTo>
                    <a:pt x="22" y="77"/>
                    <a:pt x="22" y="77"/>
                    <a:pt x="22" y="77"/>
                  </a:cubicBezTo>
                  <a:cubicBezTo>
                    <a:pt x="21" y="78"/>
                    <a:pt x="21" y="78"/>
                    <a:pt x="21" y="78"/>
                  </a:cubicBezTo>
                  <a:cubicBezTo>
                    <a:pt x="22" y="78"/>
                    <a:pt x="22" y="78"/>
                    <a:pt x="22" y="78"/>
                  </a:cubicBezTo>
                  <a:cubicBezTo>
                    <a:pt x="21" y="78"/>
                    <a:pt x="21" y="78"/>
                    <a:pt x="21" y="78"/>
                  </a:cubicBezTo>
                  <a:cubicBezTo>
                    <a:pt x="20" y="78"/>
                    <a:pt x="20" y="78"/>
                    <a:pt x="20" y="78"/>
                  </a:cubicBezTo>
                  <a:cubicBezTo>
                    <a:pt x="19" y="78"/>
                    <a:pt x="19" y="78"/>
                    <a:pt x="19" y="78"/>
                  </a:cubicBezTo>
                  <a:cubicBezTo>
                    <a:pt x="21" y="78"/>
                    <a:pt x="21" y="78"/>
                    <a:pt x="21" y="78"/>
                  </a:cubicBezTo>
                  <a:cubicBezTo>
                    <a:pt x="21" y="78"/>
                    <a:pt x="21" y="78"/>
                    <a:pt x="21" y="78"/>
                  </a:cubicBezTo>
                  <a:cubicBezTo>
                    <a:pt x="22" y="78"/>
                    <a:pt x="22" y="78"/>
                    <a:pt x="22" y="78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22" y="78"/>
                    <a:pt x="22" y="78"/>
                    <a:pt x="22" y="78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6" y="79"/>
                    <a:pt x="26" y="79"/>
                    <a:pt x="26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80"/>
                    <a:pt x="27" y="80"/>
                    <a:pt x="27" y="80"/>
                  </a:cubicBezTo>
                  <a:cubicBezTo>
                    <a:pt x="28" y="79"/>
                    <a:pt x="28" y="79"/>
                    <a:pt x="28" y="79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2" y="81"/>
                    <a:pt x="32" y="81"/>
                    <a:pt x="32" y="81"/>
                  </a:cubicBezTo>
                  <a:cubicBezTo>
                    <a:pt x="33" y="82"/>
                    <a:pt x="33" y="82"/>
                    <a:pt x="33" y="82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2"/>
                    <a:pt x="34" y="82"/>
                    <a:pt x="34" y="82"/>
                  </a:cubicBezTo>
                  <a:cubicBezTo>
                    <a:pt x="33" y="82"/>
                    <a:pt x="33" y="82"/>
                    <a:pt x="33" y="82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5" y="83"/>
                    <a:pt x="35" y="83"/>
                    <a:pt x="35" y="83"/>
                  </a:cubicBezTo>
                  <a:cubicBezTo>
                    <a:pt x="34" y="82"/>
                    <a:pt x="34" y="82"/>
                    <a:pt x="34" y="82"/>
                  </a:cubicBezTo>
                  <a:cubicBezTo>
                    <a:pt x="35" y="82"/>
                    <a:pt x="35" y="82"/>
                    <a:pt x="35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7" y="82"/>
                    <a:pt x="37" y="82"/>
                    <a:pt x="37" y="82"/>
                  </a:cubicBezTo>
                  <a:cubicBezTo>
                    <a:pt x="38" y="82"/>
                    <a:pt x="38" y="82"/>
                    <a:pt x="38" y="82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40" y="83"/>
                    <a:pt x="40" y="83"/>
                    <a:pt x="40" y="83"/>
                  </a:cubicBezTo>
                  <a:cubicBezTo>
                    <a:pt x="41" y="83"/>
                    <a:pt x="41" y="83"/>
                    <a:pt x="41" y="83"/>
                  </a:cubicBezTo>
                  <a:cubicBezTo>
                    <a:pt x="41" y="84"/>
                    <a:pt x="41" y="84"/>
                    <a:pt x="41" y="84"/>
                  </a:cubicBezTo>
                  <a:cubicBezTo>
                    <a:pt x="42" y="83"/>
                    <a:pt x="42" y="83"/>
                    <a:pt x="42" y="83"/>
                  </a:cubicBezTo>
                  <a:cubicBezTo>
                    <a:pt x="43" y="84"/>
                    <a:pt x="43" y="84"/>
                    <a:pt x="43" y="84"/>
                  </a:cubicBezTo>
                  <a:cubicBezTo>
                    <a:pt x="43" y="84"/>
                    <a:pt x="43" y="84"/>
                    <a:pt x="43" y="84"/>
                  </a:cubicBezTo>
                  <a:cubicBezTo>
                    <a:pt x="44" y="85"/>
                    <a:pt x="44" y="85"/>
                    <a:pt x="44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9" y="86"/>
                    <a:pt x="49" y="86"/>
                    <a:pt x="49" y="86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9" y="90"/>
                    <a:pt x="59" y="90"/>
                    <a:pt x="59" y="90"/>
                  </a:cubicBezTo>
                  <a:cubicBezTo>
                    <a:pt x="58" y="90"/>
                    <a:pt x="58" y="90"/>
                    <a:pt x="58" y="90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9" y="90"/>
                    <a:pt x="59" y="90"/>
                    <a:pt x="59" y="90"/>
                  </a:cubicBezTo>
                  <a:cubicBezTo>
                    <a:pt x="59" y="90"/>
                    <a:pt x="59" y="90"/>
                    <a:pt x="59" y="90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60" y="90"/>
                    <a:pt x="60" y="90"/>
                    <a:pt x="60" y="90"/>
                  </a:cubicBezTo>
                  <a:cubicBezTo>
                    <a:pt x="61" y="90"/>
                    <a:pt x="61" y="90"/>
                    <a:pt x="61" y="90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64" y="92"/>
                    <a:pt x="64" y="92"/>
                    <a:pt x="64" y="92"/>
                  </a:cubicBezTo>
                  <a:cubicBezTo>
                    <a:pt x="64" y="92"/>
                    <a:pt x="64" y="92"/>
                    <a:pt x="64" y="92"/>
                  </a:cubicBezTo>
                  <a:cubicBezTo>
                    <a:pt x="64" y="91"/>
                    <a:pt x="64" y="91"/>
                    <a:pt x="64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6" y="91"/>
                    <a:pt x="66" y="91"/>
                    <a:pt x="66" y="91"/>
                  </a:cubicBezTo>
                  <a:cubicBezTo>
                    <a:pt x="67" y="92"/>
                    <a:pt x="67" y="92"/>
                    <a:pt x="67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9" y="92"/>
                    <a:pt x="69" y="92"/>
                    <a:pt x="69" y="92"/>
                  </a:cubicBezTo>
                  <a:cubicBezTo>
                    <a:pt x="70" y="93"/>
                    <a:pt x="70" y="93"/>
                    <a:pt x="70" y="93"/>
                  </a:cubicBezTo>
                  <a:cubicBezTo>
                    <a:pt x="71" y="93"/>
                    <a:pt x="71" y="93"/>
                    <a:pt x="71" y="93"/>
                  </a:cubicBezTo>
                  <a:cubicBezTo>
                    <a:pt x="71" y="93"/>
                    <a:pt x="71" y="93"/>
                    <a:pt x="71" y="93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3" y="94"/>
                    <a:pt x="73" y="94"/>
                    <a:pt x="73" y="94"/>
                  </a:cubicBezTo>
                  <a:cubicBezTo>
                    <a:pt x="74" y="94"/>
                    <a:pt x="74" y="94"/>
                    <a:pt x="74" y="94"/>
                  </a:cubicBezTo>
                  <a:cubicBezTo>
                    <a:pt x="74" y="94"/>
                    <a:pt x="74" y="94"/>
                    <a:pt x="74" y="94"/>
                  </a:cubicBezTo>
                  <a:cubicBezTo>
                    <a:pt x="75" y="94"/>
                    <a:pt x="75" y="94"/>
                    <a:pt x="75" y="94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77" y="94"/>
                    <a:pt x="77" y="94"/>
                    <a:pt x="77" y="94"/>
                  </a:cubicBezTo>
                  <a:cubicBezTo>
                    <a:pt x="77" y="95"/>
                    <a:pt x="77" y="95"/>
                    <a:pt x="77" y="95"/>
                  </a:cubicBezTo>
                  <a:cubicBezTo>
                    <a:pt x="78" y="95"/>
                    <a:pt x="78" y="95"/>
                    <a:pt x="78" y="95"/>
                  </a:cubicBezTo>
                  <a:cubicBezTo>
                    <a:pt x="79" y="96"/>
                    <a:pt x="79" y="96"/>
                    <a:pt x="79" y="96"/>
                  </a:cubicBezTo>
                  <a:cubicBezTo>
                    <a:pt x="79" y="95"/>
                    <a:pt x="79" y="95"/>
                    <a:pt x="79" y="95"/>
                  </a:cubicBezTo>
                  <a:cubicBezTo>
                    <a:pt x="80" y="96"/>
                    <a:pt x="80" y="96"/>
                    <a:pt x="80" y="96"/>
                  </a:cubicBezTo>
                  <a:cubicBezTo>
                    <a:pt x="81" y="96"/>
                    <a:pt x="81" y="96"/>
                    <a:pt x="81" y="96"/>
                  </a:cubicBezTo>
                  <a:cubicBezTo>
                    <a:pt x="81" y="97"/>
                    <a:pt x="81" y="97"/>
                    <a:pt x="81" y="97"/>
                  </a:cubicBezTo>
                  <a:cubicBezTo>
                    <a:pt x="82" y="96"/>
                    <a:pt x="82" y="96"/>
                    <a:pt x="82" y="96"/>
                  </a:cubicBezTo>
                  <a:cubicBezTo>
                    <a:pt x="83" y="97"/>
                    <a:pt x="83" y="97"/>
                    <a:pt x="83" y="97"/>
                  </a:cubicBezTo>
                  <a:cubicBezTo>
                    <a:pt x="82" y="97"/>
                    <a:pt x="82" y="97"/>
                    <a:pt x="82" y="97"/>
                  </a:cubicBezTo>
                  <a:cubicBezTo>
                    <a:pt x="83" y="98"/>
                    <a:pt x="83" y="98"/>
                    <a:pt x="83" y="98"/>
                  </a:cubicBezTo>
                  <a:cubicBezTo>
                    <a:pt x="82" y="98"/>
                    <a:pt x="82" y="98"/>
                    <a:pt x="82" y="98"/>
                  </a:cubicBezTo>
                  <a:cubicBezTo>
                    <a:pt x="82" y="99"/>
                    <a:pt x="82" y="99"/>
                    <a:pt x="82" y="99"/>
                  </a:cubicBezTo>
                  <a:cubicBezTo>
                    <a:pt x="81" y="100"/>
                    <a:pt x="81" y="100"/>
                    <a:pt x="81" y="100"/>
                  </a:cubicBezTo>
                  <a:cubicBezTo>
                    <a:pt x="82" y="100"/>
                    <a:pt x="82" y="100"/>
                    <a:pt x="82" y="100"/>
                  </a:cubicBezTo>
                  <a:cubicBezTo>
                    <a:pt x="83" y="100"/>
                    <a:pt x="83" y="100"/>
                    <a:pt x="83" y="100"/>
                  </a:cubicBezTo>
                  <a:cubicBezTo>
                    <a:pt x="82" y="99"/>
                    <a:pt x="82" y="99"/>
                    <a:pt x="82" y="99"/>
                  </a:cubicBezTo>
                  <a:cubicBezTo>
                    <a:pt x="83" y="99"/>
                    <a:pt x="83" y="99"/>
                    <a:pt x="83" y="99"/>
                  </a:cubicBezTo>
                  <a:cubicBezTo>
                    <a:pt x="83" y="98"/>
                    <a:pt x="83" y="98"/>
                    <a:pt x="83" y="98"/>
                  </a:cubicBezTo>
                  <a:cubicBezTo>
                    <a:pt x="83" y="98"/>
                    <a:pt x="83" y="98"/>
                    <a:pt x="83" y="98"/>
                  </a:cubicBezTo>
                  <a:cubicBezTo>
                    <a:pt x="83" y="97"/>
                    <a:pt x="83" y="97"/>
                    <a:pt x="83" y="97"/>
                  </a:cubicBezTo>
                  <a:cubicBezTo>
                    <a:pt x="84" y="97"/>
                    <a:pt x="84" y="97"/>
                    <a:pt x="84" y="97"/>
                  </a:cubicBezTo>
                  <a:cubicBezTo>
                    <a:pt x="84" y="98"/>
                    <a:pt x="84" y="98"/>
                    <a:pt x="84" y="98"/>
                  </a:cubicBezTo>
                  <a:cubicBezTo>
                    <a:pt x="85" y="97"/>
                    <a:pt x="85" y="97"/>
                    <a:pt x="85" y="97"/>
                  </a:cubicBezTo>
                  <a:cubicBezTo>
                    <a:pt x="86" y="98"/>
                    <a:pt x="86" y="98"/>
                    <a:pt x="86" y="98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7" y="99"/>
                    <a:pt x="87" y="99"/>
                    <a:pt x="87" y="99"/>
                  </a:cubicBezTo>
                  <a:cubicBezTo>
                    <a:pt x="88" y="99"/>
                    <a:pt x="88" y="99"/>
                    <a:pt x="88" y="99"/>
                  </a:cubicBezTo>
                  <a:cubicBezTo>
                    <a:pt x="89" y="99"/>
                    <a:pt x="89" y="99"/>
                    <a:pt x="89" y="99"/>
                  </a:cubicBezTo>
                  <a:cubicBezTo>
                    <a:pt x="90" y="99"/>
                    <a:pt x="90" y="99"/>
                    <a:pt x="90" y="99"/>
                  </a:cubicBezTo>
                  <a:cubicBezTo>
                    <a:pt x="90" y="100"/>
                    <a:pt x="90" y="100"/>
                    <a:pt x="90" y="100"/>
                  </a:cubicBezTo>
                  <a:cubicBezTo>
                    <a:pt x="91" y="99"/>
                    <a:pt x="91" y="99"/>
                    <a:pt x="91" y="99"/>
                  </a:cubicBezTo>
                  <a:cubicBezTo>
                    <a:pt x="92" y="100"/>
                    <a:pt x="92" y="100"/>
                    <a:pt x="92" y="100"/>
                  </a:cubicBezTo>
                  <a:cubicBezTo>
                    <a:pt x="93" y="100"/>
                    <a:pt x="93" y="100"/>
                    <a:pt x="93" y="100"/>
                  </a:cubicBezTo>
                  <a:cubicBezTo>
                    <a:pt x="93" y="101"/>
                    <a:pt x="93" y="101"/>
                    <a:pt x="93" y="101"/>
                  </a:cubicBezTo>
                  <a:cubicBezTo>
                    <a:pt x="92" y="101"/>
                    <a:pt x="92" y="101"/>
                    <a:pt x="92" y="101"/>
                  </a:cubicBezTo>
                  <a:cubicBezTo>
                    <a:pt x="93" y="102"/>
                    <a:pt x="93" y="102"/>
                    <a:pt x="93" y="102"/>
                  </a:cubicBezTo>
                  <a:cubicBezTo>
                    <a:pt x="94" y="101"/>
                    <a:pt x="94" y="101"/>
                    <a:pt x="94" y="101"/>
                  </a:cubicBezTo>
                  <a:cubicBezTo>
                    <a:pt x="93" y="101"/>
                    <a:pt x="93" y="101"/>
                    <a:pt x="93" y="101"/>
                  </a:cubicBezTo>
                  <a:cubicBezTo>
                    <a:pt x="94" y="100"/>
                    <a:pt x="94" y="100"/>
                    <a:pt x="94" y="100"/>
                  </a:cubicBezTo>
                  <a:cubicBezTo>
                    <a:pt x="95" y="100"/>
                    <a:pt x="95" y="100"/>
                    <a:pt x="95" y="100"/>
                  </a:cubicBezTo>
                  <a:cubicBezTo>
                    <a:pt x="95" y="101"/>
                    <a:pt x="95" y="101"/>
                    <a:pt x="95" y="101"/>
                  </a:cubicBezTo>
                  <a:cubicBezTo>
                    <a:pt x="96" y="101"/>
                    <a:pt x="96" y="101"/>
                    <a:pt x="96" y="101"/>
                  </a:cubicBezTo>
                  <a:cubicBezTo>
                    <a:pt x="97" y="101"/>
                    <a:pt x="97" y="101"/>
                    <a:pt x="97" y="101"/>
                  </a:cubicBezTo>
                  <a:cubicBezTo>
                    <a:pt x="97" y="102"/>
                    <a:pt x="97" y="102"/>
                    <a:pt x="97" y="102"/>
                  </a:cubicBezTo>
                  <a:cubicBezTo>
                    <a:pt x="97" y="102"/>
                    <a:pt x="97" y="102"/>
                    <a:pt x="97" y="102"/>
                  </a:cubicBezTo>
                  <a:cubicBezTo>
                    <a:pt x="96" y="102"/>
                    <a:pt x="96" y="102"/>
                    <a:pt x="96" y="102"/>
                  </a:cubicBezTo>
                  <a:cubicBezTo>
                    <a:pt x="95" y="102"/>
                    <a:pt x="95" y="102"/>
                    <a:pt x="95" y="102"/>
                  </a:cubicBezTo>
                  <a:cubicBezTo>
                    <a:pt x="96" y="103"/>
                    <a:pt x="96" y="103"/>
                    <a:pt x="96" y="103"/>
                  </a:cubicBezTo>
                  <a:cubicBezTo>
                    <a:pt x="96" y="103"/>
                    <a:pt x="96" y="103"/>
                    <a:pt x="96" y="103"/>
                  </a:cubicBezTo>
                  <a:cubicBezTo>
                    <a:pt x="95" y="104"/>
                    <a:pt x="95" y="104"/>
                    <a:pt x="95" y="104"/>
                  </a:cubicBezTo>
                  <a:cubicBezTo>
                    <a:pt x="96" y="104"/>
                    <a:pt x="96" y="104"/>
                    <a:pt x="96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6" y="103"/>
                    <a:pt x="96" y="103"/>
                    <a:pt x="96" y="103"/>
                  </a:cubicBezTo>
                  <a:cubicBezTo>
                    <a:pt x="97" y="103"/>
                    <a:pt x="97" y="103"/>
                    <a:pt x="97" y="103"/>
                  </a:cubicBezTo>
                  <a:cubicBezTo>
                    <a:pt x="98" y="103"/>
                    <a:pt x="98" y="103"/>
                    <a:pt x="98" y="103"/>
                  </a:cubicBezTo>
                  <a:cubicBezTo>
                    <a:pt x="97" y="102"/>
                    <a:pt x="97" y="102"/>
                    <a:pt x="97" y="102"/>
                  </a:cubicBezTo>
                  <a:cubicBezTo>
                    <a:pt x="98" y="102"/>
                    <a:pt x="98" y="102"/>
                    <a:pt x="98" y="102"/>
                  </a:cubicBezTo>
                  <a:cubicBezTo>
                    <a:pt x="99" y="102"/>
                    <a:pt x="99" y="102"/>
                    <a:pt x="99" y="102"/>
                  </a:cubicBezTo>
                  <a:cubicBezTo>
                    <a:pt x="100" y="102"/>
                    <a:pt x="100" y="102"/>
                    <a:pt x="100" y="102"/>
                  </a:cubicBezTo>
                  <a:cubicBezTo>
                    <a:pt x="101" y="102"/>
                    <a:pt x="101" y="102"/>
                    <a:pt x="101" y="102"/>
                  </a:cubicBezTo>
                  <a:cubicBezTo>
                    <a:pt x="101" y="103"/>
                    <a:pt x="101" y="103"/>
                    <a:pt x="101" y="103"/>
                  </a:cubicBezTo>
                  <a:cubicBezTo>
                    <a:pt x="102" y="103"/>
                    <a:pt x="102" y="103"/>
                    <a:pt x="102" y="103"/>
                  </a:cubicBezTo>
                  <a:cubicBezTo>
                    <a:pt x="103" y="103"/>
                    <a:pt x="103" y="103"/>
                    <a:pt x="103" y="103"/>
                  </a:cubicBezTo>
                  <a:cubicBezTo>
                    <a:pt x="102" y="104"/>
                    <a:pt x="102" y="104"/>
                    <a:pt x="102" y="104"/>
                  </a:cubicBezTo>
                  <a:cubicBezTo>
                    <a:pt x="102" y="104"/>
                    <a:pt x="102" y="104"/>
                    <a:pt x="102" y="104"/>
                  </a:cubicBezTo>
                  <a:cubicBezTo>
                    <a:pt x="103" y="104"/>
                    <a:pt x="103" y="104"/>
                    <a:pt x="103" y="104"/>
                  </a:cubicBezTo>
                  <a:cubicBezTo>
                    <a:pt x="103" y="103"/>
                    <a:pt x="103" y="103"/>
                    <a:pt x="103" y="103"/>
                  </a:cubicBezTo>
                  <a:cubicBezTo>
                    <a:pt x="104" y="103"/>
                    <a:pt x="104" y="103"/>
                    <a:pt x="104" y="103"/>
                  </a:cubicBezTo>
                  <a:cubicBezTo>
                    <a:pt x="104" y="104"/>
                    <a:pt x="104" y="104"/>
                    <a:pt x="104" y="104"/>
                  </a:cubicBezTo>
                  <a:cubicBezTo>
                    <a:pt x="105" y="104"/>
                    <a:pt x="105" y="104"/>
                    <a:pt x="105" y="104"/>
                  </a:cubicBezTo>
                  <a:cubicBezTo>
                    <a:pt x="106" y="104"/>
                    <a:pt x="106" y="104"/>
                    <a:pt x="106" y="104"/>
                  </a:cubicBezTo>
                  <a:cubicBezTo>
                    <a:pt x="106" y="105"/>
                    <a:pt x="106" y="105"/>
                    <a:pt x="106" y="105"/>
                  </a:cubicBezTo>
                  <a:cubicBezTo>
                    <a:pt x="107" y="105"/>
                    <a:pt x="107" y="105"/>
                    <a:pt x="107" y="105"/>
                  </a:cubicBezTo>
                  <a:cubicBezTo>
                    <a:pt x="108" y="106"/>
                    <a:pt x="108" y="106"/>
                    <a:pt x="108" y="106"/>
                  </a:cubicBezTo>
                  <a:cubicBezTo>
                    <a:pt x="109" y="105"/>
                    <a:pt x="109" y="105"/>
                    <a:pt x="109" y="105"/>
                  </a:cubicBezTo>
                  <a:cubicBezTo>
                    <a:pt x="108" y="105"/>
                    <a:pt x="108" y="105"/>
                    <a:pt x="108" y="105"/>
                  </a:cubicBezTo>
                  <a:cubicBezTo>
                    <a:pt x="109" y="104"/>
                    <a:pt x="109" y="104"/>
                    <a:pt x="109" y="104"/>
                  </a:cubicBezTo>
                  <a:cubicBezTo>
                    <a:pt x="110" y="105"/>
                    <a:pt x="110" y="105"/>
                    <a:pt x="110" y="105"/>
                  </a:cubicBezTo>
                  <a:cubicBezTo>
                    <a:pt x="110" y="106"/>
                    <a:pt x="110" y="106"/>
                    <a:pt x="110" y="106"/>
                  </a:cubicBezTo>
                  <a:cubicBezTo>
                    <a:pt x="111" y="106"/>
                    <a:pt x="111" y="106"/>
                    <a:pt x="111" y="106"/>
                  </a:cubicBezTo>
                  <a:cubicBezTo>
                    <a:pt x="112" y="105"/>
                    <a:pt x="112" y="105"/>
                    <a:pt x="112" y="105"/>
                  </a:cubicBezTo>
                  <a:cubicBezTo>
                    <a:pt x="112" y="106"/>
                    <a:pt x="112" y="106"/>
                    <a:pt x="112" y="106"/>
                  </a:cubicBezTo>
                  <a:cubicBezTo>
                    <a:pt x="113" y="107"/>
                    <a:pt x="113" y="107"/>
                    <a:pt x="113" y="107"/>
                  </a:cubicBezTo>
                  <a:cubicBezTo>
                    <a:pt x="114" y="107"/>
                    <a:pt x="114" y="107"/>
                    <a:pt x="114" y="107"/>
                  </a:cubicBezTo>
                  <a:cubicBezTo>
                    <a:pt x="115" y="106"/>
                    <a:pt x="115" y="106"/>
                    <a:pt x="115" y="106"/>
                  </a:cubicBezTo>
                  <a:cubicBezTo>
                    <a:pt x="115" y="107"/>
                    <a:pt x="115" y="107"/>
                    <a:pt x="115" y="107"/>
                  </a:cubicBezTo>
                  <a:cubicBezTo>
                    <a:pt x="116" y="107"/>
                    <a:pt x="116" y="107"/>
                    <a:pt x="116" y="107"/>
                  </a:cubicBezTo>
                  <a:cubicBezTo>
                    <a:pt x="117" y="108"/>
                    <a:pt x="117" y="108"/>
                    <a:pt x="117" y="108"/>
                  </a:cubicBezTo>
                  <a:cubicBezTo>
                    <a:pt x="117" y="108"/>
                    <a:pt x="117" y="108"/>
                    <a:pt x="117" y="108"/>
                  </a:cubicBezTo>
                  <a:cubicBezTo>
                    <a:pt x="116" y="109"/>
                    <a:pt x="116" y="109"/>
                    <a:pt x="116" y="109"/>
                  </a:cubicBezTo>
                  <a:cubicBezTo>
                    <a:pt x="117" y="109"/>
                    <a:pt x="117" y="109"/>
                    <a:pt x="117" y="109"/>
                  </a:cubicBezTo>
                  <a:cubicBezTo>
                    <a:pt x="118" y="109"/>
                    <a:pt x="118" y="109"/>
                    <a:pt x="118" y="109"/>
                  </a:cubicBezTo>
                  <a:cubicBezTo>
                    <a:pt x="117" y="108"/>
                    <a:pt x="117" y="108"/>
                    <a:pt x="117" y="108"/>
                  </a:cubicBezTo>
                  <a:cubicBezTo>
                    <a:pt x="118" y="108"/>
                    <a:pt x="118" y="108"/>
                    <a:pt x="118" y="108"/>
                  </a:cubicBezTo>
                  <a:cubicBezTo>
                    <a:pt x="119" y="108"/>
                    <a:pt x="119" y="108"/>
                    <a:pt x="119" y="108"/>
                  </a:cubicBezTo>
                  <a:cubicBezTo>
                    <a:pt x="120" y="108"/>
                    <a:pt x="120" y="108"/>
                    <a:pt x="120" y="108"/>
                  </a:cubicBezTo>
                  <a:cubicBezTo>
                    <a:pt x="121" y="108"/>
                    <a:pt x="121" y="108"/>
                    <a:pt x="121" y="108"/>
                  </a:cubicBezTo>
                  <a:cubicBezTo>
                    <a:pt x="121" y="109"/>
                    <a:pt x="121" y="109"/>
                    <a:pt x="121" y="109"/>
                  </a:cubicBezTo>
                  <a:cubicBezTo>
                    <a:pt x="122" y="109"/>
                    <a:pt x="122" y="109"/>
                    <a:pt x="122" y="109"/>
                  </a:cubicBezTo>
                  <a:cubicBezTo>
                    <a:pt x="123" y="109"/>
                    <a:pt x="123" y="109"/>
                    <a:pt x="123" y="109"/>
                  </a:cubicBezTo>
                  <a:cubicBezTo>
                    <a:pt x="124" y="109"/>
                    <a:pt x="124" y="109"/>
                    <a:pt x="124" y="109"/>
                  </a:cubicBezTo>
                  <a:cubicBezTo>
                    <a:pt x="124" y="110"/>
                    <a:pt x="124" y="110"/>
                    <a:pt x="124" y="110"/>
                  </a:cubicBezTo>
                  <a:cubicBezTo>
                    <a:pt x="125" y="110"/>
                    <a:pt x="125" y="110"/>
                    <a:pt x="125" y="110"/>
                  </a:cubicBezTo>
                  <a:cubicBezTo>
                    <a:pt x="126" y="110"/>
                    <a:pt x="126" y="110"/>
                    <a:pt x="126" y="110"/>
                  </a:cubicBezTo>
                  <a:cubicBezTo>
                    <a:pt x="127" y="110"/>
                    <a:pt x="127" y="110"/>
                    <a:pt x="127" y="110"/>
                  </a:cubicBezTo>
                  <a:cubicBezTo>
                    <a:pt x="127" y="111"/>
                    <a:pt x="127" y="111"/>
                    <a:pt x="127" y="111"/>
                  </a:cubicBezTo>
                  <a:cubicBezTo>
                    <a:pt x="128" y="111"/>
                    <a:pt x="128" y="111"/>
                    <a:pt x="128" y="111"/>
                  </a:cubicBezTo>
                  <a:cubicBezTo>
                    <a:pt x="129" y="111"/>
                    <a:pt x="129" y="111"/>
                    <a:pt x="129" y="111"/>
                  </a:cubicBezTo>
                  <a:cubicBezTo>
                    <a:pt x="129" y="111"/>
                    <a:pt x="129" y="111"/>
                    <a:pt x="129" y="111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1" y="112"/>
                    <a:pt x="131" y="112"/>
                    <a:pt x="131" y="112"/>
                  </a:cubicBezTo>
                  <a:cubicBezTo>
                    <a:pt x="131" y="112"/>
                    <a:pt x="131" y="112"/>
                    <a:pt x="131" y="112"/>
                  </a:cubicBezTo>
                  <a:cubicBezTo>
                    <a:pt x="132" y="113"/>
                    <a:pt x="132" y="113"/>
                    <a:pt x="132" y="113"/>
                  </a:cubicBezTo>
                  <a:cubicBezTo>
                    <a:pt x="133" y="113"/>
                    <a:pt x="133" y="113"/>
                    <a:pt x="133" y="113"/>
                  </a:cubicBezTo>
                  <a:cubicBezTo>
                    <a:pt x="132" y="112"/>
                    <a:pt x="132" y="112"/>
                    <a:pt x="132" y="112"/>
                  </a:cubicBezTo>
                  <a:cubicBezTo>
                    <a:pt x="133" y="112"/>
                    <a:pt x="133" y="112"/>
                    <a:pt x="133" y="112"/>
                  </a:cubicBezTo>
                  <a:cubicBezTo>
                    <a:pt x="134" y="113"/>
                    <a:pt x="134" y="113"/>
                    <a:pt x="134" y="113"/>
                  </a:cubicBezTo>
                  <a:cubicBezTo>
                    <a:pt x="135" y="112"/>
                    <a:pt x="135" y="112"/>
                    <a:pt x="135" y="112"/>
                  </a:cubicBezTo>
                  <a:cubicBezTo>
                    <a:pt x="135" y="113"/>
                    <a:pt x="135" y="113"/>
                    <a:pt x="135" y="113"/>
                  </a:cubicBezTo>
                  <a:cubicBezTo>
                    <a:pt x="136" y="113"/>
                    <a:pt x="136" y="113"/>
                    <a:pt x="136" y="113"/>
                  </a:cubicBezTo>
                  <a:cubicBezTo>
                    <a:pt x="137" y="114"/>
                    <a:pt x="137" y="114"/>
                    <a:pt x="137" y="114"/>
                  </a:cubicBezTo>
                  <a:cubicBezTo>
                    <a:pt x="137" y="114"/>
                    <a:pt x="137" y="114"/>
                    <a:pt x="137" y="114"/>
                  </a:cubicBezTo>
                  <a:cubicBezTo>
                    <a:pt x="137" y="114"/>
                    <a:pt x="137" y="114"/>
                    <a:pt x="137" y="114"/>
                  </a:cubicBezTo>
                  <a:cubicBezTo>
                    <a:pt x="138" y="114"/>
                    <a:pt x="138" y="114"/>
                    <a:pt x="138" y="114"/>
                  </a:cubicBezTo>
                  <a:cubicBezTo>
                    <a:pt x="138" y="114"/>
                    <a:pt x="138" y="114"/>
                    <a:pt x="138" y="114"/>
                  </a:cubicBezTo>
                  <a:cubicBezTo>
                    <a:pt x="139" y="114"/>
                    <a:pt x="139" y="114"/>
                    <a:pt x="139" y="114"/>
                  </a:cubicBezTo>
                  <a:cubicBezTo>
                    <a:pt x="139" y="115"/>
                    <a:pt x="139" y="115"/>
                    <a:pt x="139" y="115"/>
                  </a:cubicBezTo>
                  <a:cubicBezTo>
                    <a:pt x="140" y="115"/>
                    <a:pt x="140" y="115"/>
                    <a:pt x="140" y="115"/>
                  </a:cubicBezTo>
                  <a:cubicBezTo>
                    <a:pt x="140" y="115"/>
                    <a:pt x="140" y="115"/>
                    <a:pt x="140" y="115"/>
                  </a:cubicBezTo>
                  <a:cubicBezTo>
                    <a:pt x="140" y="114"/>
                    <a:pt x="140" y="114"/>
                    <a:pt x="140" y="114"/>
                  </a:cubicBezTo>
                  <a:cubicBezTo>
                    <a:pt x="141" y="115"/>
                    <a:pt x="141" y="115"/>
                    <a:pt x="141" y="115"/>
                  </a:cubicBezTo>
                  <a:cubicBezTo>
                    <a:pt x="141" y="115"/>
                    <a:pt x="141" y="115"/>
                    <a:pt x="141" y="115"/>
                  </a:cubicBezTo>
                  <a:cubicBezTo>
                    <a:pt x="142" y="115"/>
                    <a:pt x="142" y="115"/>
                    <a:pt x="142" y="115"/>
                  </a:cubicBezTo>
                  <a:cubicBezTo>
                    <a:pt x="143" y="116"/>
                    <a:pt x="143" y="116"/>
                    <a:pt x="143" y="116"/>
                  </a:cubicBezTo>
                  <a:cubicBezTo>
                    <a:pt x="143" y="116"/>
                    <a:pt x="143" y="116"/>
                    <a:pt x="143" y="116"/>
                  </a:cubicBezTo>
                  <a:cubicBezTo>
                    <a:pt x="143" y="115"/>
                    <a:pt x="143" y="115"/>
                    <a:pt x="143" y="115"/>
                  </a:cubicBezTo>
                  <a:cubicBezTo>
                    <a:pt x="144" y="116"/>
                    <a:pt x="144" y="116"/>
                    <a:pt x="144" y="116"/>
                  </a:cubicBezTo>
                  <a:cubicBezTo>
                    <a:pt x="143" y="116"/>
                    <a:pt x="143" y="116"/>
                    <a:pt x="143" y="116"/>
                  </a:cubicBezTo>
                  <a:cubicBezTo>
                    <a:pt x="145" y="116"/>
                    <a:pt x="145" y="116"/>
                    <a:pt x="145" y="116"/>
                  </a:cubicBezTo>
                  <a:cubicBezTo>
                    <a:pt x="144" y="116"/>
                    <a:pt x="144" y="116"/>
                    <a:pt x="144" y="116"/>
                  </a:cubicBezTo>
                  <a:cubicBezTo>
                    <a:pt x="146" y="117"/>
                    <a:pt x="146" y="117"/>
                    <a:pt x="146" y="117"/>
                  </a:cubicBezTo>
                  <a:cubicBezTo>
                    <a:pt x="147" y="118"/>
                    <a:pt x="147" y="118"/>
                    <a:pt x="147" y="118"/>
                  </a:cubicBezTo>
                  <a:cubicBezTo>
                    <a:pt x="147" y="118"/>
                    <a:pt x="147" y="118"/>
                    <a:pt x="147" y="118"/>
                  </a:cubicBezTo>
                  <a:cubicBezTo>
                    <a:pt x="146" y="117"/>
                    <a:pt x="146" y="117"/>
                    <a:pt x="146" y="117"/>
                  </a:cubicBezTo>
                  <a:cubicBezTo>
                    <a:pt x="145" y="115"/>
                    <a:pt x="145" y="115"/>
                    <a:pt x="145" y="115"/>
                  </a:cubicBezTo>
                  <a:cubicBezTo>
                    <a:pt x="146" y="116"/>
                    <a:pt x="146" y="116"/>
                    <a:pt x="146" y="116"/>
                  </a:cubicBezTo>
                  <a:cubicBezTo>
                    <a:pt x="145" y="115"/>
                    <a:pt x="145" y="115"/>
                    <a:pt x="145" y="115"/>
                  </a:cubicBezTo>
                  <a:cubicBezTo>
                    <a:pt x="145" y="115"/>
                    <a:pt x="145" y="115"/>
                    <a:pt x="145" y="115"/>
                  </a:cubicBezTo>
                  <a:cubicBezTo>
                    <a:pt x="144" y="114"/>
                    <a:pt x="144" y="114"/>
                    <a:pt x="144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44" y="113"/>
                    <a:pt x="144" y="113"/>
                    <a:pt x="144" y="113"/>
                  </a:cubicBezTo>
                  <a:cubicBezTo>
                    <a:pt x="145" y="113"/>
                    <a:pt x="145" y="113"/>
                    <a:pt x="145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3"/>
                    <a:pt x="145" y="113"/>
                    <a:pt x="145" y="113"/>
                  </a:cubicBezTo>
                  <a:cubicBezTo>
                    <a:pt x="145" y="113"/>
                    <a:pt x="145" y="113"/>
                    <a:pt x="145" y="113"/>
                  </a:cubicBezTo>
                  <a:cubicBezTo>
                    <a:pt x="144" y="112"/>
                    <a:pt x="144" y="112"/>
                    <a:pt x="144" y="112"/>
                  </a:cubicBezTo>
                  <a:cubicBezTo>
                    <a:pt x="145" y="112"/>
                    <a:pt x="145" y="112"/>
                    <a:pt x="145" y="112"/>
                  </a:cubicBezTo>
                  <a:cubicBezTo>
                    <a:pt x="144" y="112"/>
                    <a:pt x="144" y="112"/>
                    <a:pt x="144" y="112"/>
                  </a:cubicBezTo>
                  <a:cubicBezTo>
                    <a:pt x="144" y="111"/>
                    <a:pt x="144" y="111"/>
                    <a:pt x="144" y="111"/>
                  </a:cubicBezTo>
                  <a:cubicBezTo>
                    <a:pt x="143" y="111"/>
                    <a:pt x="143" y="111"/>
                    <a:pt x="143" y="111"/>
                  </a:cubicBezTo>
                  <a:cubicBezTo>
                    <a:pt x="144" y="110"/>
                    <a:pt x="144" y="110"/>
                    <a:pt x="144" y="110"/>
                  </a:cubicBezTo>
                  <a:cubicBezTo>
                    <a:pt x="143" y="110"/>
                    <a:pt x="143" y="110"/>
                    <a:pt x="143" y="110"/>
                  </a:cubicBezTo>
                  <a:cubicBezTo>
                    <a:pt x="144" y="109"/>
                    <a:pt x="144" y="109"/>
                    <a:pt x="144" y="109"/>
                  </a:cubicBezTo>
                  <a:cubicBezTo>
                    <a:pt x="143" y="109"/>
                    <a:pt x="143" y="109"/>
                    <a:pt x="143" y="109"/>
                  </a:cubicBezTo>
                  <a:cubicBezTo>
                    <a:pt x="143" y="108"/>
                    <a:pt x="143" y="108"/>
                    <a:pt x="143" y="108"/>
                  </a:cubicBezTo>
                  <a:cubicBezTo>
                    <a:pt x="143" y="108"/>
                    <a:pt x="143" y="108"/>
                    <a:pt x="143" y="108"/>
                  </a:cubicBezTo>
                  <a:cubicBezTo>
                    <a:pt x="143" y="107"/>
                    <a:pt x="143" y="107"/>
                    <a:pt x="143" y="107"/>
                  </a:cubicBezTo>
                  <a:cubicBezTo>
                    <a:pt x="142" y="107"/>
                    <a:pt x="142" y="107"/>
                    <a:pt x="142" y="107"/>
                  </a:cubicBezTo>
                  <a:cubicBezTo>
                    <a:pt x="141" y="106"/>
                    <a:pt x="141" y="106"/>
                    <a:pt x="141" y="106"/>
                  </a:cubicBezTo>
                  <a:cubicBezTo>
                    <a:pt x="142" y="105"/>
                    <a:pt x="142" y="105"/>
                    <a:pt x="142" y="105"/>
                  </a:cubicBezTo>
                  <a:cubicBezTo>
                    <a:pt x="141" y="105"/>
                    <a:pt x="141" y="105"/>
                    <a:pt x="141" y="105"/>
                  </a:cubicBezTo>
                  <a:cubicBezTo>
                    <a:pt x="141" y="104"/>
                    <a:pt x="141" y="104"/>
                    <a:pt x="141" y="104"/>
                  </a:cubicBezTo>
                  <a:cubicBezTo>
                    <a:pt x="140" y="103"/>
                    <a:pt x="140" y="103"/>
                    <a:pt x="140" y="103"/>
                  </a:cubicBezTo>
                  <a:cubicBezTo>
                    <a:pt x="141" y="103"/>
                    <a:pt x="141" y="103"/>
                    <a:pt x="141" y="103"/>
                  </a:cubicBezTo>
                  <a:cubicBezTo>
                    <a:pt x="140" y="102"/>
                    <a:pt x="140" y="102"/>
                    <a:pt x="140" y="102"/>
                  </a:cubicBezTo>
                  <a:cubicBezTo>
                    <a:pt x="140" y="101"/>
                    <a:pt x="140" y="101"/>
                    <a:pt x="140" y="101"/>
                  </a:cubicBezTo>
                  <a:cubicBezTo>
                    <a:pt x="139" y="100"/>
                    <a:pt x="139" y="100"/>
                    <a:pt x="139" y="100"/>
                  </a:cubicBezTo>
                  <a:cubicBezTo>
                    <a:pt x="140" y="100"/>
                    <a:pt x="140" y="100"/>
                    <a:pt x="140" y="100"/>
                  </a:cubicBezTo>
                  <a:cubicBezTo>
                    <a:pt x="140" y="100"/>
                    <a:pt x="140" y="100"/>
                    <a:pt x="140" y="100"/>
                  </a:cubicBezTo>
                  <a:cubicBezTo>
                    <a:pt x="141" y="99"/>
                    <a:pt x="141" y="99"/>
                    <a:pt x="141" y="99"/>
                  </a:cubicBezTo>
                  <a:cubicBezTo>
                    <a:pt x="141" y="100"/>
                    <a:pt x="141" y="100"/>
                    <a:pt x="141" y="100"/>
                  </a:cubicBezTo>
                  <a:cubicBezTo>
                    <a:pt x="142" y="99"/>
                    <a:pt x="142" y="99"/>
                    <a:pt x="142" y="99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3" y="99"/>
                    <a:pt x="143" y="99"/>
                    <a:pt x="143" y="99"/>
                  </a:cubicBezTo>
                  <a:cubicBezTo>
                    <a:pt x="142" y="98"/>
                    <a:pt x="142" y="98"/>
                    <a:pt x="142" y="98"/>
                  </a:cubicBezTo>
                  <a:cubicBezTo>
                    <a:pt x="142" y="99"/>
                    <a:pt x="142" y="99"/>
                    <a:pt x="142" y="99"/>
                  </a:cubicBezTo>
                  <a:cubicBezTo>
                    <a:pt x="141" y="98"/>
                    <a:pt x="141" y="98"/>
                    <a:pt x="141" y="98"/>
                  </a:cubicBezTo>
                  <a:cubicBezTo>
                    <a:pt x="141" y="99"/>
                    <a:pt x="141" y="99"/>
                    <a:pt x="141" y="99"/>
                  </a:cubicBezTo>
                  <a:cubicBezTo>
                    <a:pt x="140" y="99"/>
                    <a:pt x="140" y="99"/>
                    <a:pt x="140" y="99"/>
                  </a:cubicBezTo>
                  <a:cubicBezTo>
                    <a:pt x="140" y="100"/>
                    <a:pt x="140" y="100"/>
                    <a:pt x="140" y="100"/>
                  </a:cubicBezTo>
                  <a:cubicBezTo>
                    <a:pt x="139" y="99"/>
                    <a:pt x="139" y="99"/>
                    <a:pt x="139" y="99"/>
                  </a:cubicBezTo>
                  <a:cubicBezTo>
                    <a:pt x="139" y="98"/>
                    <a:pt x="139" y="98"/>
                    <a:pt x="139" y="98"/>
                  </a:cubicBezTo>
                  <a:cubicBezTo>
                    <a:pt x="138" y="98"/>
                    <a:pt x="138" y="98"/>
                    <a:pt x="138" y="98"/>
                  </a:cubicBezTo>
                  <a:cubicBezTo>
                    <a:pt x="138" y="97"/>
                    <a:pt x="138" y="97"/>
                    <a:pt x="138" y="97"/>
                  </a:cubicBezTo>
                  <a:cubicBezTo>
                    <a:pt x="138" y="96"/>
                    <a:pt x="138" y="96"/>
                    <a:pt x="138" y="96"/>
                  </a:cubicBezTo>
                  <a:cubicBezTo>
                    <a:pt x="138" y="95"/>
                    <a:pt x="138" y="95"/>
                    <a:pt x="138" y="95"/>
                  </a:cubicBezTo>
                  <a:cubicBezTo>
                    <a:pt x="137" y="95"/>
                    <a:pt x="137" y="95"/>
                    <a:pt x="137" y="95"/>
                  </a:cubicBezTo>
                  <a:cubicBezTo>
                    <a:pt x="137" y="94"/>
                    <a:pt x="137" y="94"/>
                    <a:pt x="137" y="94"/>
                  </a:cubicBezTo>
                  <a:cubicBezTo>
                    <a:pt x="137" y="93"/>
                    <a:pt x="137" y="93"/>
                    <a:pt x="137" y="93"/>
                  </a:cubicBezTo>
                  <a:cubicBezTo>
                    <a:pt x="136" y="93"/>
                    <a:pt x="136" y="93"/>
                    <a:pt x="136" y="93"/>
                  </a:cubicBezTo>
                  <a:cubicBezTo>
                    <a:pt x="136" y="92"/>
                    <a:pt x="136" y="92"/>
                    <a:pt x="136" y="92"/>
                  </a:cubicBezTo>
                  <a:cubicBezTo>
                    <a:pt x="136" y="91"/>
                    <a:pt x="136" y="91"/>
                    <a:pt x="136" y="91"/>
                  </a:cubicBezTo>
                  <a:cubicBezTo>
                    <a:pt x="136" y="90"/>
                    <a:pt x="136" y="90"/>
                    <a:pt x="136" y="90"/>
                  </a:cubicBezTo>
                  <a:cubicBezTo>
                    <a:pt x="135" y="90"/>
                    <a:pt x="135" y="90"/>
                    <a:pt x="135" y="90"/>
                  </a:cubicBezTo>
                  <a:cubicBezTo>
                    <a:pt x="135" y="89"/>
                    <a:pt x="135" y="89"/>
                    <a:pt x="135" y="89"/>
                  </a:cubicBezTo>
                  <a:cubicBezTo>
                    <a:pt x="135" y="88"/>
                    <a:pt x="135" y="88"/>
                    <a:pt x="135" y="88"/>
                  </a:cubicBezTo>
                  <a:cubicBezTo>
                    <a:pt x="135" y="87"/>
                    <a:pt x="135" y="87"/>
                    <a:pt x="135" y="87"/>
                  </a:cubicBezTo>
                  <a:cubicBezTo>
                    <a:pt x="134" y="87"/>
                    <a:pt x="134" y="87"/>
                    <a:pt x="134" y="87"/>
                  </a:cubicBezTo>
                  <a:cubicBezTo>
                    <a:pt x="134" y="86"/>
                    <a:pt x="134" y="86"/>
                    <a:pt x="134" y="86"/>
                  </a:cubicBezTo>
                  <a:cubicBezTo>
                    <a:pt x="134" y="85"/>
                    <a:pt x="134" y="85"/>
                    <a:pt x="134" y="85"/>
                  </a:cubicBezTo>
                  <a:cubicBezTo>
                    <a:pt x="134" y="84"/>
                    <a:pt x="134" y="84"/>
                    <a:pt x="134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3" y="82"/>
                    <a:pt x="133" y="82"/>
                    <a:pt x="133" y="82"/>
                  </a:cubicBezTo>
                  <a:cubicBezTo>
                    <a:pt x="133" y="82"/>
                    <a:pt x="133" y="82"/>
                    <a:pt x="133" y="82"/>
                  </a:cubicBezTo>
                  <a:cubicBezTo>
                    <a:pt x="132" y="81"/>
                    <a:pt x="132" y="81"/>
                    <a:pt x="132" y="81"/>
                  </a:cubicBezTo>
                  <a:cubicBezTo>
                    <a:pt x="132" y="80"/>
                    <a:pt x="132" y="80"/>
                    <a:pt x="132" y="80"/>
                  </a:cubicBezTo>
                  <a:cubicBezTo>
                    <a:pt x="132" y="80"/>
                    <a:pt x="132" y="80"/>
                    <a:pt x="132" y="80"/>
                  </a:cubicBezTo>
                  <a:cubicBezTo>
                    <a:pt x="131" y="79"/>
                    <a:pt x="131" y="79"/>
                    <a:pt x="131" y="79"/>
                  </a:cubicBezTo>
                  <a:cubicBezTo>
                    <a:pt x="131" y="78"/>
                    <a:pt x="131" y="78"/>
                    <a:pt x="131" y="78"/>
                  </a:cubicBezTo>
                  <a:cubicBezTo>
                    <a:pt x="131" y="77"/>
                    <a:pt x="131" y="77"/>
                    <a:pt x="131" y="77"/>
                  </a:cubicBezTo>
                  <a:cubicBezTo>
                    <a:pt x="131" y="77"/>
                    <a:pt x="131" y="77"/>
                    <a:pt x="131" y="77"/>
                  </a:cubicBezTo>
                  <a:cubicBezTo>
                    <a:pt x="130" y="76"/>
                    <a:pt x="130" y="76"/>
                    <a:pt x="130" y="76"/>
                  </a:cubicBezTo>
                  <a:cubicBezTo>
                    <a:pt x="130" y="75"/>
                    <a:pt x="130" y="75"/>
                    <a:pt x="130" y="75"/>
                  </a:cubicBezTo>
                  <a:cubicBezTo>
                    <a:pt x="129" y="75"/>
                    <a:pt x="129" y="75"/>
                    <a:pt x="129" y="75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29" y="73"/>
                    <a:pt x="129" y="73"/>
                    <a:pt x="129" y="73"/>
                  </a:cubicBezTo>
                  <a:cubicBezTo>
                    <a:pt x="129" y="72"/>
                    <a:pt x="129" y="72"/>
                    <a:pt x="129" y="72"/>
                  </a:cubicBezTo>
                  <a:cubicBezTo>
                    <a:pt x="128" y="72"/>
                    <a:pt x="128" y="72"/>
                    <a:pt x="128" y="72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30" y="71"/>
                    <a:pt x="130" y="71"/>
                    <a:pt x="130" y="71"/>
                  </a:cubicBezTo>
                  <a:cubicBezTo>
                    <a:pt x="129" y="70"/>
                    <a:pt x="129" y="70"/>
                    <a:pt x="129" y="70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28" y="70"/>
                    <a:pt x="128" y="70"/>
                    <a:pt x="128" y="70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27" y="69"/>
                    <a:pt x="127" y="69"/>
                    <a:pt x="127" y="69"/>
                  </a:cubicBezTo>
                  <a:cubicBezTo>
                    <a:pt x="126" y="68"/>
                    <a:pt x="126" y="68"/>
                    <a:pt x="126" y="68"/>
                  </a:cubicBezTo>
                  <a:cubicBezTo>
                    <a:pt x="127" y="67"/>
                    <a:pt x="127" y="67"/>
                    <a:pt x="127" y="67"/>
                  </a:cubicBezTo>
                  <a:cubicBezTo>
                    <a:pt x="127" y="66"/>
                    <a:pt x="127" y="66"/>
                    <a:pt x="127" y="66"/>
                  </a:cubicBezTo>
                  <a:cubicBezTo>
                    <a:pt x="126" y="66"/>
                    <a:pt x="126" y="66"/>
                    <a:pt x="126" y="66"/>
                  </a:cubicBezTo>
                  <a:cubicBezTo>
                    <a:pt x="125" y="65"/>
                    <a:pt x="125" y="65"/>
                    <a:pt x="125" y="65"/>
                  </a:cubicBezTo>
                  <a:cubicBezTo>
                    <a:pt x="126" y="64"/>
                    <a:pt x="126" y="64"/>
                    <a:pt x="126" y="64"/>
                  </a:cubicBezTo>
                  <a:cubicBezTo>
                    <a:pt x="125" y="64"/>
                    <a:pt x="125" y="64"/>
                    <a:pt x="125" y="64"/>
                  </a:cubicBezTo>
                  <a:cubicBezTo>
                    <a:pt x="125" y="63"/>
                    <a:pt x="125" y="63"/>
                    <a:pt x="125" y="63"/>
                  </a:cubicBezTo>
                  <a:cubicBezTo>
                    <a:pt x="124" y="62"/>
                    <a:pt x="124" y="62"/>
                    <a:pt x="124" y="62"/>
                  </a:cubicBezTo>
                  <a:cubicBezTo>
                    <a:pt x="125" y="62"/>
                    <a:pt x="125" y="62"/>
                    <a:pt x="125" y="62"/>
                  </a:cubicBezTo>
                  <a:cubicBezTo>
                    <a:pt x="124" y="61"/>
                    <a:pt x="124" y="61"/>
                    <a:pt x="124" y="61"/>
                  </a:cubicBezTo>
                  <a:cubicBezTo>
                    <a:pt x="124" y="60"/>
                    <a:pt x="124" y="60"/>
                    <a:pt x="124" y="60"/>
                  </a:cubicBezTo>
                  <a:cubicBezTo>
                    <a:pt x="123" y="60"/>
                    <a:pt x="123" y="60"/>
                    <a:pt x="123" y="60"/>
                  </a:cubicBezTo>
                  <a:cubicBezTo>
                    <a:pt x="124" y="59"/>
                    <a:pt x="124" y="59"/>
                    <a:pt x="124" y="59"/>
                  </a:cubicBezTo>
                  <a:cubicBezTo>
                    <a:pt x="123" y="58"/>
                    <a:pt x="123" y="58"/>
                    <a:pt x="123" y="58"/>
                  </a:cubicBezTo>
                  <a:cubicBezTo>
                    <a:pt x="123" y="57"/>
                    <a:pt x="123" y="57"/>
                    <a:pt x="123" y="57"/>
                  </a:cubicBezTo>
                  <a:cubicBezTo>
                    <a:pt x="122" y="57"/>
                    <a:pt x="122" y="57"/>
                    <a:pt x="122" y="57"/>
                  </a:cubicBezTo>
                  <a:cubicBezTo>
                    <a:pt x="123" y="56"/>
                    <a:pt x="123" y="56"/>
                    <a:pt x="123" y="56"/>
                  </a:cubicBezTo>
                  <a:cubicBezTo>
                    <a:pt x="122" y="55"/>
                    <a:pt x="122" y="55"/>
                    <a:pt x="122" y="55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21" y="54"/>
                    <a:pt x="121" y="54"/>
                    <a:pt x="121" y="54"/>
                  </a:cubicBezTo>
                  <a:cubicBezTo>
                    <a:pt x="122" y="53"/>
                    <a:pt x="122" y="53"/>
                    <a:pt x="122" y="53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1" y="51"/>
                    <a:pt x="121" y="51"/>
                    <a:pt x="121" y="51"/>
                  </a:cubicBezTo>
                  <a:cubicBezTo>
                    <a:pt x="120" y="51"/>
                    <a:pt x="120" y="51"/>
                    <a:pt x="120" y="51"/>
                  </a:cubicBezTo>
                  <a:cubicBezTo>
                    <a:pt x="120" y="50"/>
                    <a:pt x="120" y="50"/>
                    <a:pt x="120" y="50"/>
                  </a:cubicBezTo>
                  <a:cubicBezTo>
                    <a:pt x="120" y="49"/>
                    <a:pt x="120" y="49"/>
                    <a:pt x="120" y="49"/>
                  </a:cubicBezTo>
                  <a:cubicBezTo>
                    <a:pt x="119" y="49"/>
                    <a:pt x="119" y="49"/>
                    <a:pt x="119" y="49"/>
                  </a:cubicBezTo>
                  <a:cubicBezTo>
                    <a:pt x="119" y="48"/>
                    <a:pt x="119" y="48"/>
                    <a:pt x="119" y="48"/>
                  </a:cubicBezTo>
                  <a:cubicBezTo>
                    <a:pt x="119" y="47"/>
                    <a:pt x="119" y="47"/>
                    <a:pt x="119" y="47"/>
                  </a:cubicBezTo>
                  <a:cubicBezTo>
                    <a:pt x="119" y="46"/>
                    <a:pt x="119" y="46"/>
                    <a:pt x="119" y="46"/>
                  </a:cubicBezTo>
                  <a:cubicBezTo>
                    <a:pt x="118" y="46"/>
                    <a:pt x="118" y="46"/>
                    <a:pt x="118" y="46"/>
                  </a:cubicBezTo>
                  <a:cubicBezTo>
                    <a:pt x="118" y="45"/>
                    <a:pt x="118" y="45"/>
                    <a:pt x="118" y="45"/>
                  </a:cubicBezTo>
                  <a:cubicBezTo>
                    <a:pt x="118" y="44"/>
                    <a:pt x="118" y="44"/>
                    <a:pt x="118" y="44"/>
                  </a:cubicBezTo>
                  <a:cubicBezTo>
                    <a:pt x="118" y="44"/>
                    <a:pt x="118" y="44"/>
                    <a:pt x="118" y="44"/>
                  </a:cubicBezTo>
                  <a:cubicBezTo>
                    <a:pt x="117" y="43"/>
                    <a:pt x="117" y="43"/>
                    <a:pt x="117" y="43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15" y="36"/>
                    <a:pt x="115" y="36"/>
                    <a:pt x="115" y="36"/>
                  </a:cubicBezTo>
                  <a:cubicBezTo>
                    <a:pt x="115" y="36"/>
                    <a:pt x="115" y="36"/>
                    <a:pt x="115" y="36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4" y="34"/>
                    <a:pt x="114" y="34"/>
                    <a:pt x="114" y="34"/>
                  </a:cubicBezTo>
                  <a:cubicBezTo>
                    <a:pt x="114" y="33"/>
                    <a:pt x="114" y="33"/>
                    <a:pt x="114" y="33"/>
                  </a:cubicBezTo>
                  <a:cubicBezTo>
                    <a:pt x="115" y="32"/>
                    <a:pt x="115" y="32"/>
                    <a:pt x="115" y="32"/>
                  </a:cubicBezTo>
                  <a:cubicBezTo>
                    <a:pt x="114" y="32"/>
                    <a:pt x="114" y="32"/>
                    <a:pt x="114" y="32"/>
                  </a:cubicBezTo>
                  <a:cubicBezTo>
                    <a:pt x="114" y="33"/>
                    <a:pt x="114" y="33"/>
                    <a:pt x="114" y="33"/>
                  </a:cubicBezTo>
                  <a:cubicBezTo>
                    <a:pt x="113" y="32"/>
                    <a:pt x="113" y="32"/>
                    <a:pt x="113" y="32"/>
                  </a:cubicBezTo>
                  <a:cubicBezTo>
                    <a:pt x="113" y="31"/>
                    <a:pt x="113" y="31"/>
                    <a:pt x="113" y="31"/>
                  </a:cubicBezTo>
                  <a:cubicBezTo>
                    <a:pt x="112" y="31"/>
                    <a:pt x="112" y="31"/>
                    <a:pt x="112" y="31"/>
                  </a:cubicBezTo>
                  <a:cubicBezTo>
                    <a:pt x="113" y="30"/>
                    <a:pt x="113" y="30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1" y="28"/>
                    <a:pt x="111" y="28"/>
                    <a:pt x="111" y="28"/>
                  </a:cubicBezTo>
                  <a:cubicBezTo>
                    <a:pt x="112" y="27"/>
                    <a:pt x="112" y="27"/>
                    <a:pt x="112" y="27"/>
                  </a:cubicBezTo>
                  <a:cubicBezTo>
                    <a:pt x="111" y="26"/>
                    <a:pt x="111" y="26"/>
                    <a:pt x="111" y="26"/>
                  </a:cubicBezTo>
                  <a:cubicBezTo>
                    <a:pt x="111" y="25"/>
                    <a:pt x="111" y="25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11" y="24"/>
                    <a:pt x="111" y="24"/>
                    <a:pt x="111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110" y="21"/>
                    <a:pt x="110" y="21"/>
                    <a:pt x="110" y="21"/>
                  </a:cubicBezTo>
                  <a:cubicBezTo>
                    <a:pt x="109" y="21"/>
                    <a:pt x="109" y="21"/>
                    <a:pt x="109" y="21"/>
                  </a:cubicBezTo>
                  <a:cubicBezTo>
                    <a:pt x="109" y="20"/>
                    <a:pt x="109" y="20"/>
                    <a:pt x="109" y="20"/>
                  </a:cubicBezTo>
                  <a:cubicBezTo>
                    <a:pt x="108" y="19"/>
                    <a:pt x="108" y="19"/>
                    <a:pt x="108" y="19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09" y="19"/>
                    <a:pt x="109" y="19"/>
                    <a:pt x="109" y="19"/>
                  </a:cubicBezTo>
                  <a:cubicBezTo>
                    <a:pt x="110" y="18"/>
                    <a:pt x="110" y="18"/>
                    <a:pt x="110" y="18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7" y="17"/>
                    <a:pt x="107" y="17"/>
                    <a:pt x="107" y="17"/>
                  </a:cubicBezTo>
                  <a:cubicBezTo>
                    <a:pt x="107" y="16"/>
                    <a:pt x="107" y="16"/>
                    <a:pt x="107" y="16"/>
                  </a:cubicBezTo>
                  <a:cubicBezTo>
                    <a:pt x="106" y="16"/>
                    <a:pt x="106" y="16"/>
                    <a:pt x="106" y="16"/>
                  </a:cubicBezTo>
                  <a:cubicBezTo>
                    <a:pt x="107" y="15"/>
                    <a:pt x="107" y="15"/>
                    <a:pt x="107" y="15"/>
                  </a:cubicBezTo>
                  <a:cubicBezTo>
                    <a:pt x="107" y="14"/>
                    <a:pt x="107" y="14"/>
                    <a:pt x="107" y="14"/>
                  </a:cubicBezTo>
                  <a:cubicBezTo>
                    <a:pt x="106" y="13"/>
                    <a:pt x="106" y="13"/>
                    <a:pt x="106" y="13"/>
                  </a:cubicBezTo>
                  <a:cubicBezTo>
                    <a:pt x="105" y="13"/>
                    <a:pt x="105" y="13"/>
                    <a:pt x="105" y="13"/>
                  </a:cubicBezTo>
                  <a:cubicBezTo>
                    <a:pt x="106" y="12"/>
                    <a:pt x="106" y="12"/>
                    <a:pt x="106" y="12"/>
                  </a:cubicBezTo>
                  <a:cubicBezTo>
                    <a:pt x="105" y="11"/>
                    <a:pt x="105" y="11"/>
                    <a:pt x="105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5" y="9"/>
                    <a:pt x="105" y="9"/>
                    <a:pt x="105" y="9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7"/>
                    <a:pt x="103" y="7"/>
                    <a:pt x="103" y="7"/>
                  </a:cubicBezTo>
                  <a:cubicBezTo>
                    <a:pt x="103" y="6"/>
                    <a:pt x="103" y="6"/>
                    <a:pt x="103" y="6"/>
                  </a:cubicBezTo>
                  <a:cubicBezTo>
                    <a:pt x="103" y="5"/>
                    <a:pt x="103" y="5"/>
                    <a:pt x="103" y="5"/>
                  </a:cubicBezTo>
                  <a:cubicBezTo>
                    <a:pt x="104" y="6"/>
                    <a:pt x="104" y="6"/>
                    <a:pt x="104" y="6"/>
                  </a:cubicBezTo>
                  <a:cubicBezTo>
                    <a:pt x="104" y="5"/>
                    <a:pt x="104" y="5"/>
                    <a:pt x="104" y="5"/>
                  </a:cubicBezTo>
                  <a:cubicBezTo>
                    <a:pt x="105" y="6"/>
                    <a:pt x="105" y="6"/>
                    <a:pt x="105" y="6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7" y="5"/>
                    <a:pt x="107" y="5"/>
                    <a:pt x="107" y="5"/>
                  </a:cubicBezTo>
                  <a:cubicBezTo>
                    <a:pt x="106" y="4"/>
                    <a:pt x="106" y="4"/>
                    <a:pt x="106" y="4"/>
                  </a:cubicBezTo>
                  <a:cubicBezTo>
                    <a:pt x="106" y="4"/>
                    <a:pt x="106" y="4"/>
                    <a:pt x="106" y="4"/>
                  </a:cubicBezTo>
                  <a:cubicBezTo>
                    <a:pt x="106" y="3"/>
                    <a:pt x="106" y="3"/>
                    <a:pt x="106" y="3"/>
                  </a:cubicBezTo>
                  <a:cubicBezTo>
                    <a:pt x="105" y="2"/>
                    <a:pt x="105" y="2"/>
                    <a:pt x="105" y="2"/>
                  </a:cubicBezTo>
                  <a:cubicBezTo>
                    <a:pt x="104" y="2"/>
                    <a:pt x="104" y="2"/>
                    <a:pt x="104" y="2"/>
                  </a:cubicBezTo>
                  <a:cubicBezTo>
                    <a:pt x="104" y="3"/>
                    <a:pt x="104" y="3"/>
                    <a:pt x="104" y="3"/>
                  </a:cubicBezTo>
                  <a:cubicBezTo>
                    <a:pt x="102" y="2"/>
                    <a:pt x="102" y="2"/>
                    <a:pt x="102" y="2"/>
                  </a:cubicBezTo>
                  <a:cubicBezTo>
                    <a:pt x="102" y="1"/>
                    <a:pt x="102" y="1"/>
                    <a:pt x="102" y="1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04" y="1"/>
                    <a:pt x="104" y="1"/>
                    <a:pt x="104" y="1"/>
                  </a:cubicBezTo>
                  <a:cubicBezTo>
                    <a:pt x="105" y="2"/>
                    <a:pt x="105" y="2"/>
                    <a:pt x="105" y="2"/>
                  </a:cubicBezTo>
                  <a:cubicBezTo>
                    <a:pt x="106" y="2"/>
                    <a:pt x="106" y="2"/>
                    <a:pt x="106" y="2"/>
                  </a:cubicBezTo>
                  <a:cubicBezTo>
                    <a:pt x="106" y="1"/>
                    <a:pt x="106" y="1"/>
                    <a:pt x="106" y="1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7" y="3"/>
                    <a:pt x="107" y="3"/>
                    <a:pt x="107" y="3"/>
                  </a:cubicBezTo>
                  <a:cubicBezTo>
                    <a:pt x="107" y="3"/>
                    <a:pt x="107" y="3"/>
                    <a:pt x="107" y="3"/>
                  </a:cubicBezTo>
                  <a:cubicBezTo>
                    <a:pt x="107" y="4"/>
                    <a:pt x="107" y="4"/>
                    <a:pt x="107" y="4"/>
                  </a:cubicBezTo>
                  <a:cubicBezTo>
                    <a:pt x="108" y="5"/>
                    <a:pt x="108" y="5"/>
                    <a:pt x="108" y="5"/>
                  </a:cubicBezTo>
                  <a:cubicBezTo>
                    <a:pt x="108" y="6"/>
                    <a:pt x="108" y="6"/>
                    <a:pt x="108" y="6"/>
                  </a:cubicBezTo>
                  <a:cubicBezTo>
                    <a:pt x="107" y="6"/>
                    <a:pt x="107" y="6"/>
                    <a:pt x="107" y="6"/>
                  </a:cubicBezTo>
                  <a:lnTo>
                    <a:pt x="107" y="7"/>
                  </a:lnTo>
                  <a:close/>
                  <a:moveTo>
                    <a:pt x="56" y="90"/>
                  </a:moveTo>
                  <a:cubicBezTo>
                    <a:pt x="55" y="89"/>
                    <a:pt x="55" y="89"/>
                    <a:pt x="55" y="89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90"/>
                    <a:pt x="53" y="90"/>
                    <a:pt x="53" y="90"/>
                  </a:cubicBezTo>
                  <a:cubicBezTo>
                    <a:pt x="54" y="91"/>
                    <a:pt x="54" y="91"/>
                    <a:pt x="54" y="91"/>
                  </a:cubicBezTo>
                  <a:lnTo>
                    <a:pt x="56" y="90"/>
                  </a:lnTo>
                  <a:close/>
                  <a:moveTo>
                    <a:pt x="78" y="96"/>
                  </a:moveTo>
                  <a:cubicBezTo>
                    <a:pt x="77" y="95"/>
                    <a:pt x="77" y="95"/>
                    <a:pt x="77" y="95"/>
                  </a:cubicBezTo>
                  <a:cubicBezTo>
                    <a:pt x="76" y="96"/>
                    <a:pt x="76" y="96"/>
                    <a:pt x="76" y="96"/>
                  </a:cubicBezTo>
                  <a:cubicBezTo>
                    <a:pt x="75" y="96"/>
                    <a:pt x="75" y="96"/>
                    <a:pt x="75" y="96"/>
                  </a:cubicBezTo>
                  <a:cubicBezTo>
                    <a:pt x="76" y="97"/>
                    <a:pt x="76" y="97"/>
                    <a:pt x="76" y="97"/>
                  </a:cubicBezTo>
                  <a:cubicBezTo>
                    <a:pt x="76" y="97"/>
                    <a:pt x="76" y="97"/>
                    <a:pt x="76" y="97"/>
                  </a:cubicBezTo>
                  <a:cubicBezTo>
                    <a:pt x="75" y="98"/>
                    <a:pt x="75" y="98"/>
                    <a:pt x="75" y="98"/>
                  </a:cubicBezTo>
                  <a:cubicBezTo>
                    <a:pt x="76" y="98"/>
                    <a:pt x="76" y="98"/>
                    <a:pt x="76" y="98"/>
                  </a:cubicBezTo>
                  <a:cubicBezTo>
                    <a:pt x="77" y="98"/>
                    <a:pt x="77" y="98"/>
                    <a:pt x="77" y="98"/>
                  </a:cubicBezTo>
                  <a:cubicBezTo>
                    <a:pt x="76" y="97"/>
                    <a:pt x="76" y="97"/>
                    <a:pt x="76" y="97"/>
                  </a:cubicBezTo>
                  <a:cubicBezTo>
                    <a:pt x="77" y="97"/>
                    <a:pt x="77" y="97"/>
                    <a:pt x="77" y="97"/>
                  </a:cubicBezTo>
                  <a:cubicBezTo>
                    <a:pt x="78" y="97"/>
                    <a:pt x="78" y="97"/>
                    <a:pt x="78" y="97"/>
                  </a:cubicBezTo>
                  <a:cubicBezTo>
                    <a:pt x="79" y="96"/>
                    <a:pt x="79" y="96"/>
                    <a:pt x="79" y="96"/>
                  </a:cubicBezTo>
                  <a:cubicBezTo>
                    <a:pt x="79" y="96"/>
                    <a:pt x="79" y="96"/>
                    <a:pt x="79" y="96"/>
                  </a:cubicBezTo>
                  <a:lnTo>
                    <a:pt x="78" y="96"/>
                  </a:lnTo>
                  <a:close/>
                  <a:moveTo>
                    <a:pt x="119" y="42"/>
                  </a:moveTo>
                  <a:cubicBezTo>
                    <a:pt x="119" y="43"/>
                    <a:pt x="119" y="43"/>
                    <a:pt x="119" y="43"/>
                  </a:cubicBezTo>
                  <a:cubicBezTo>
                    <a:pt x="118" y="43"/>
                    <a:pt x="118" y="43"/>
                    <a:pt x="118" y="43"/>
                  </a:cubicBezTo>
                  <a:cubicBezTo>
                    <a:pt x="118" y="42"/>
                    <a:pt x="118" y="42"/>
                    <a:pt x="118" y="42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8" y="43"/>
                    <a:pt x="118" y="43"/>
                    <a:pt x="118" y="43"/>
                  </a:cubicBezTo>
                  <a:cubicBezTo>
                    <a:pt x="118" y="44"/>
                    <a:pt x="118" y="44"/>
                    <a:pt x="118" y="44"/>
                  </a:cubicBezTo>
                  <a:cubicBezTo>
                    <a:pt x="119" y="44"/>
                    <a:pt x="119" y="44"/>
                    <a:pt x="119" y="44"/>
                  </a:cubicBezTo>
                  <a:cubicBezTo>
                    <a:pt x="119" y="43"/>
                    <a:pt x="119" y="43"/>
                    <a:pt x="119" y="43"/>
                  </a:cubicBezTo>
                  <a:cubicBezTo>
                    <a:pt x="120" y="44"/>
                    <a:pt x="120" y="44"/>
                    <a:pt x="120" y="44"/>
                  </a:cubicBezTo>
                  <a:cubicBezTo>
                    <a:pt x="120" y="43"/>
                    <a:pt x="120" y="43"/>
                    <a:pt x="120" y="43"/>
                  </a:cubicBezTo>
                  <a:lnTo>
                    <a:pt x="119" y="42"/>
                  </a:lnTo>
                  <a:close/>
                  <a:moveTo>
                    <a:pt x="105" y="10"/>
                  </a:moveTo>
                  <a:cubicBezTo>
                    <a:pt x="106" y="11"/>
                    <a:pt x="106" y="11"/>
                    <a:pt x="106" y="11"/>
                  </a:cubicBezTo>
                  <a:cubicBezTo>
                    <a:pt x="106" y="12"/>
                    <a:pt x="106" y="12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8" y="12"/>
                    <a:pt x="108" y="12"/>
                    <a:pt x="108" y="12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3"/>
                    <a:pt x="109" y="13"/>
                  </a:cubicBezTo>
                  <a:cubicBezTo>
                    <a:pt x="109" y="14"/>
                    <a:pt x="109" y="14"/>
                    <a:pt x="109" y="14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0" y="14"/>
                    <a:pt x="110" y="14"/>
                    <a:pt x="110" y="14"/>
                  </a:cubicBezTo>
                  <a:cubicBezTo>
                    <a:pt x="109" y="13"/>
                    <a:pt x="109" y="13"/>
                    <a:pt x="109" y="13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10" y="11"/>
                    <a:pt x="110" y="11"/>
                    <a:pt x="110" y="11"/>
                  </a:cubicBezTo>
                  <a:cubicBezTo>
                    <a:pt x="109" y="11"/>
                    <a:pt x="109" y="11"/>
                    <a:pt x="109" y="11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1"/>
                    <a:pt x="106" y="11"/>
                    <a:pt x="106" y="11"/>
                  </a:cubicBezTo>
                  <a:cubicBezTo>
                    <a:pt x="106" y="10"/>
                    <a:pt x="106" y="10"/>
                    <a:pt x="106" y="10"/>
                  </a:cubicBezTo>
                  <a:cubicBezTo>
                    <a:pt x="105" y="9"/>
                    <a:pt x="105" y="9"/>
                    <a:pt x="105" y="9"/>
                  </a:cubicBezTo>
                  <a:cubicBezTo>
                    <a:pt x="106" y="9"/>
                    <a:pt x="106" y="9"/>
                    <a:pt x="106" y="9"/>
                  </a:cubicBezTo>
                  <a:cubicBezTo>
                    <a:pt x="105" y="8"/>
                    <a:pt x="105" y="8"/>
                    <a:pt x="105" y="8"/>
                  </a:cubicBezTo>
                  <a:cubicBezTo>
                    <a:pt x="105" y="9"/>
                    <a:pt x="105" y="9"/>
                    <a:pt x="105" y="9"/>
                  </a:cubicBezTo>
                  <a:cubicBezTo>
                    <a:pt x="105" y="9"/>
                    <a:pt x="105" y="9"/>
                    <a:pt x="105" y="9"/>
                  </a:cubicBezTo>
                  <a:lnTo>
                    <a:pt x="105" y="10"/>
                  </a:lnTo>
                  <a:close/>
                  <a:moveTo>
                    <a:pt x="111" y="17"/>
                  </a:moveTo>
                  <a:cubicBezTo>
                    <a:pt x="112" y="17"/>
                    <a:pt x="112" y="17"/>
                    <a:pt x="112" y="17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3" y="16"/>
                    <a:pt x="113" y="16"/>
                    <a:pt x="113" y="16"/>
                  </a:cubicBezTo>
                  <a:cubicBezTo>
                    <a:pt x="114" y="17"/>
                    <a:pt x="114" y="17"/>
                    <a:pt x="114" y="17"/>
                  </a:cubicBezTo>
                  <a:cubicBezTo>
                    <a:pt x="115" y="17"/>
                    <a:pt x="115" y="17"/>
                    <a:pt x="115" y="17"/>
                  </a:cubicBezTo>
                  <a:cubicBezTo>
                    <a:pt x="115" y="16"/>
                    <a:pt x="115" y="16"/>
                    <a:pt x="115" y="16"/>
                  </a:cubicBezTo>
                  <a:cubicBezTo>
                    <a:pt x="114" y="16"/>
                    <a:pt x="114" y="16"/>
                    <a:pt x="114" y="16"/>
                  </a:cubicBezTo>
                  <a:cubicBezTo>
                    <a:pt x="113" y="15"/>
                    <a:pt x="113" y="15"/>
                    <a:pt x="113" y="15"/>
                  </a:cubicBezTo>
                  <a:cubicBezTo>
                    <a:pt x="113" y="16"/>
                    <a:pt x="113" y="16"/>
                    <a:pt x="113" y="16"/>
                  </a:cubicBezTo>
                  <a:cubicBezTo>
                    <a:pt x="112" y="15"/>
                    <a:pt x="112" y="15"/>
                    <a:pt x="112" y="15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1" y="16"/>
                    <a:pt x="111" y="16"/>
                    <a:pt x="111" y="16"/>
                  </a:cubicBezTo>
                  <a:lnTo>
                    <a:pt x="111" y="17"/>
                  </a:lnTo>
                  <a:close/>
                  <a:moveTo>
                    <a:pt x="120" y="48"/>
                  </a:moveTo>
                  <a:cubicBezTo>
                    <a:pt x="121" y="48"/>
                    <a:pt x="121" y="48"/>
                    <a:pt x="121" y="48"/>
                  </a:cubicBezTo>
                  <a:cubicBezTo>
                    <a:pt x="122" y="49"/>
                    <a:pt x="122" y="49"/>
                    <a:pt x="122" y="49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3" y="47"/>
                    <a:pt x="123" y="47"/>
                    <a:pt x="123" y="47"/>
                  </a:cubicBezTo>
                  <a:cubicBezTo>
                    <a:pt x="122" y="46"/>
                    <a:pt x="122" y="46"/>
                    <a:pt x="122" y="46"/>
                  </a:cubicBezTo>
                  <a:cubicBezTo>
                    <a:pt x="121" y="46"/>
                    <a:pt x="121" y="46"/>
                    <a:pt x="121" y="46"/>
                  </a:cubicBezTo>
                  <a:cubicBezTo>
                    <a:pt x="120" y="45"/>
                    <a:pt x="120" y="45"/>
                    <a:pt x="120" y="45"/>
                  </a:cubicBezTo>
                  <a:cubicBezTo>
                    <a:pt x="120" y="46"/>
                    <a:pt x="120" y="46"/>
                    <a:pt x="120" y="46"/>
                  </a:cubicBezTo>
                  <a:cubicBezTo>
                    <a:pt x="120" y="47"/>
                    <a:pt x="120" y="47"/>
                    <a:pt x="120" y="47"/>
                  </a:cubicBezTo>
                  <a:lnTo>
                    <a:pt x="120" y="48"/>
                  </a:lnTo>
                  <a:close/>
                  <a:moveTo>
                    <a:pt x="125" y="47"/>
                  </a:moveTo>
                  <a:cubicBezTo>
                    <a:pt x="125" y="46"/>
                    <a:pt x="125" y="46"/>
                    <a:pt x="125" y="46"/>
                  </a:cubicBezTo>
                  <a:cubicBezTo>
                    <a:pt x="124" y="47"/>
                    <a:pt x="124" y="47"/>
                    <a:pt x="124" y="47"/>
                  </a:cubicBezTo>
                  <a:cubicBezTo>
                    <a:pt x="125" y="48"/>
                    <a:pt x="125" y="48"/>
                    <a:pt x="125" y="48"/>
                  </a:cubicBezTo>
                  <a:cubicBezTo>
                    <a:pt x="125" y="47"/>
                    <a:pt x="125" y="47"/>
                    <a:pt x="125" y="47"/>
                  </a:cubicBezTo>
                  <a:cubicBezTo>
                    <a:pt x="126" y="47"/>
                    <a:pt x="126" y="47"/>
                    <a:pt x="126" y="47"/>
                  </a:cubicBezTo>
                  <a:cubicBezTo>
                    <a:pt x="126" y="47"/>
                    <a:pt x="126" y="47"/>
                    <a:pt x="126" y="47"/>
                  </a:cubicBezTo>
                  <a:cubicBezTo>
                    <a:pt x="126" y="46"/>
                    <a:pt x="126" y="46"/>
                    <a:pt x="126" y="46"/>
                  </a:cubicBezTo>
                  <a:cubicBezTo>
                    <a:pt x="126" y="45"/>
                    <a:pt x="126" y="45"/>
                    <a:pt x="126" y="45"/>
                  </a:cubicBezTo>
                  <a:cubicBezTo>
                    <a:pt x="125" y="44"/>
                    <a:pt x="125" y="44"/>
                    <a:pt x="125" y="44"/>
                  </a:cubicBezTo>
                  <a:cubicBezTo>
                    <a:pt x="125" y="45"/>
                    <a:pt x="125" y="45"/>
                    <a:pt x="125" y="45"/>
                  </a:cubicBezTo>
                  <a:cubicBezTo>
                    <a:pt x="126" y="46"/>
                    <a:pt x="126" y="46"/>
                    <a:pt x="126" y="46"/>
                  </a:cubicBezTo>
                  <a:lnTo>
                    <a:pt x="125" y="47"/>
                  </a:lnTo>
                  <a:close/>
                  <a:moveTo>
                    <a:pt x="131" y="66"/>
                  </a:moveTo>
                  <a:cubicBezTo>
                    <a:pt x="132" y="67"/>
                    <a:pt x="132" y="67"/>
                    <a:pt x="132" y="67"/>
                  </a:cubicBezTo>
                  <a:cubicBezTo>
                    <a:pt x="132" y="66"/>
                    <a:pt x="132" y="66"/>
                    <a:pt x="132" y="66"/>
                  </a:cubicBezTo>
                  <a:cubicBezTo>
                    <a:pt x="132" y="65"/>
                    <a:pt x="132" y="65"/>
                    <a:pt x="132" y="65"/>
                  </a:cubicBezTo>
                  <a:cubicBezTo>
                    <a:pt x="133" y="65"/>
                    <a:pt x="133" y="65"/>
                    <a:pt x="133" y="65"/>
                  </a:cubicBezTo>
                  <a:cubicBezTo>
                    <a:pt x="133" y="66"/>
                    <a:pt x="133" y="66"/>
                    <a:pt x="133" y="66"/>
                  </a:cubicBezTo>
                  <a:cubicBezTo>
                    <a:pt x="133" y="67"/>
                    <a:pt x="133" y="67"/>
                    <a:pt x="133" y="67"/>
                  </a:cubicBezTo>
                  <a:cubicBezTo>
                    <a:pt x="134" y="66"/>
                    <a:pt x="134" y="66"/>
                    <a:pt x="134" y="66"/>
                  </a:cubicBezTo>
                  <a:cubicBezTo>
                    <a:pt x="133" y="65"/>
                    <a:pt x="133" y="65"/>
                    <a:pt x="133" y="65"/>
                  </a:cubicBezTo>
                  <a:cubicBezTo>
                    <a:pt x="133" y="65"/>
                    <a:pt x="133" y="65"/>
                    <a:pt x="133" y="65"/>
                  </a:cubicBezTo>
                  <a:cubicBezTo>
                    <a:pt x="132" y="64"/>
                    <a:pt x="132" y="64"/>
                    <a:pt x="132" y="64"/>
                  </a:cubicBezTo>
                  <a:cubicBezTo>
                    <a:pt x="132" y="65"/>
                    <a:pt x="132" y="65"/>
                    <a:pt x="132" y="65"/>
                  </a:cubicBezTo>
                  <a:cubicBezTo>
                    <a:pt x="131" y="64"/>
                    <a:pt x="131" y="64"/>
                    <a:pt x="131" y="64"/>
                  </a:cubicBezTo>
                  <a:cubicBezTo>
                    <a:pt x="131" y="64"/>
                    <a:pt x="131" y="64"/>
                    <a:pt x="131" y="64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1" y="65"/>
                    <a:pt x="131" y="65"/>
                    <a:pt x="131" y="65"/>
                  </a:cubicBezTo>
                  <a:lnTo>
                    <a:pt x="131" y="66"/>
                  </a:lnTo>
                  <a:close/>
                  <a:moveTo>
                    <a:pt x="134" y="75"/>
                  </a:moveTo>
                  <a:cubicBezTo>
                    <a:pt x="135" y="75"/>
                    <a:pt x="135" y="75"/>
                    <a:pt x="135" y="75"/>
                  </a:cubicBezTo>
                  <a:cubicBezTo>
                    <a:pt x="135" y="74"/>
                    <a:pt x="135" y="74"/>
                    <a:pt x="135" y="74"/>
                  </a:cubicBezTo>
                  <a:cubicBezTo>
                    <a:pt x="136" y="75"/>
                    <a:pt x="136" y="75"/>
                    <a:pt x="136" y="75"/>
                  </a:cubicBezTo>
                  <a:cubicBezTo>
                    <a:pt x="136" y="74"/>
                    <a:pt x="136" y="74"/>
                    <a:pt x="136" y="74"/>
                  </a:cubicBezTo>
                  <a:cubicBezTo>
                    <a:pt x="137" y="75"/>
                    <a:pt x="137" y="75"/>
                    <a:pt x="137" y="75"/>
                  </a:cubicBezTo>
                  <a:cubicBezTo>
                    <a:pt x="137" y="76"/>
                    <a:pt x="137" y="76"/>
                    <a:pt x="137" y="76"/>
                  </a:cubicBezTo>
                  <a:cubicBezTo>
                    <a:pt x="137" y="76"/>
                    <a:pt x="137" y="76"/>
                    <a:pt x="137" y="76"/>
                  </a:cubicBezTo>
                  <a:cubicBezTo>
                    <a:pt x="138" y="75"/>
                    <a:pt x="138" y="75"/>
                    <a:pt x="138" y="75"/>
                  </a:cubicBezTo>
                  <a:cubicBezTo>
                    <a:pt x="137" y="75"/>
                    <a:pt x="137" y="75"/>
                    <a:pt x="137" y="75"/>
                  </a:cubicBezTo>
                  <a:cubicBezTo>
                    <a:pt x="137" y="74"/>
                    <a:pt x="137" y="74"/>
                    <a:pt x="137" y="74"/>
                  </a:cubicBezTo>
                  <a:cubicBezTo>
                    <a:pt x="136" y="73"/>
                    <a:pt x="136" y="73"/>
                    <a:pt x="136" y="73"/>
                  </a:cubicBezTo>
                  <a:cubicBezTo>
                    <a:pt x="136" y="74"/>
                    <a:pt x="136" y="74"/>
                    <a:pt x="136" y="74"/>
                  </a:cubicBezTo>
                  <a:cubicBezTo>
                    <a:pt x="135" y="74"/>
                    <a:pt x="135" y="74"/>
                    <a:pt x="135" y="74"/>
                  </a:cubicBezTo>
                  <a:cubicBezTo>
                    <a:pt x="134" y="73"/>
                    <a:pt x="134" y="73"/>
                    <a:pt x="134" y="73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3" y="73"/>
                    <a:pt x="133" y="73"/>
                    <a:pt x="133" y="73"/>
                  </a:cubicBezTo>
                  <a:cubicBezTo>
                    <a:pt x="133" y="74"/>
                    <a:pt x="133" y="74"/>
                    <a:pt x="133" y="74"/>
                  </a:cubicBezTo>
                  <a:lnTo>
                    <a:pt x="134" y="75"/>
                  </a:lnTo>
                  <a:close/>
                  <a:moveTo>
                    <a:pt x="147" y="118"/>
                  </a:moveTo>
                  <a:cubicBezTo>
                    <a:pt x="146" y="117"/>
                    <a:pt x="146" y="117"/>
                    <a:pt x="146" y="117"/>
                  </a:cubicBezTo>
                  <a:cubicBezTo>
                    <a:pt x="146" y="118"/>
                    <a:pt x="146" y="118"/>
                    <a:pt x="146" y="118"/>
                  </a:cubicBezTo>
                  <a:cubicBezTo>
                    <a:pt x="145" y="117"/>
                    <a:pt x="145" y="117"/>
                    <a:pt x="145" y="117"/>
                  </a:cubicBezTo>
                  <a:cubicBezTo>
                    <a:pt x="145" y="118"/>
                    <a:pt x="145" y="118"/>
                    <a:pt x="145" y="118"/>
                  </a:cubicBezTo>
                  <a:cubicBezTo>
                    <a:pt x="146" y="119"/>
                    <a:pt x="146" y="119"/>
                    <a:pt x="146" y="119"/>
                  </a:cubicBezTo>
                  <a:cubicBezTo>
                    <a:pt x="146" y="118"/>
                    <a:pt x="146" y="118"/>
                    <a:pt x="146" y="118"/>
                  </a:cubicBezTo>
                  <a:cubicBezTo>
                    <a:pt x="147" y="119"/>
                    <a:pt x="147" y="119"/>
                    <a:pt x="147" y="119"/>
                  </a:cubicBezTo>
                  <a:cubicBezTo>
                    <a:pt x="148" y="119"/>
                    <a:pt x="149" y="120"/>
                    <a:pt x="149" y="120"/>
                  </a:cubicBezTo>
                  <a:cubicBezTo>
                    <a:pt x="149" y="121"/>
                    <a:pt x="149" y="121"/>
                    <a:pt x="149" y="121"/>
                  </a:cubicBezTo>
                  <a:cubicBezTo>
                    <a:pt x="149" y="121"/>
                    <a:pt x="149" y="121"/>
                    <a:pt x="149" y="121"/>
                  </a:cubicBezTo>
                  <a:cubicBezTo>
                    <a:pt x="151" y="122"/>
                    <a:pt x="151" y="122"/>
                    <a:pt x="151" y="122"/>
                  </a:cubicBezTo>
                  <a:cubicBezTo>
                    <a:pt x="151" y="122"/>
                    <a:pt x="151" y="122"/>
                    <a:pt x="151" y="122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49" y="120"/>
                    <a:pt x="149" y="120"/>
                    <a:pt x="149" y="120"/>
                  </a:cubicBezTo>
                  <a:cubicBezTo>
                    <a:pt x="149" y="120"/>
                    <a:pt x="149" y="120"/>
                    <a:pt x="149" y="120"/>
                  </a:cubicBezTo>
                  <a:lnTo>
                    <a:pt x="147" y="118"/>
                  </a:lnTo>
                  <a:close/>
                  <a:moveTo>
                    <a:pt x="157" y="123"/>
                  </a:moveTo>
                  <a:cubicBezTo>
                    <a:pt x="157" y="124"/>
                    <a:pt x="157" y="124"/>
                    <a:pt x="157" y="124"/>
                  </a:cubicBezTo>
                  <a:cubicBezTo>
                    <a:pt x="158" y="126"/>
                    <a:pt x="158" y="126"/>
                    <a:pt x="158" y="126"/>
                  </a:cubicBezTo>
                  <a:cubicBezTo>
                    <a:pt x="159" y="125"/>
                    <a:pt x="159" y="125"/>
                    <a:pt x="159" y="125"/>
                  </a:cubicBezTo>
                  <a:cubicBezTo>
                    <a:pt x="159" y="125"/>
                    <a:pt x="159" y="125"/>
                    <a:pt x="159" y="125"/>
                  </a:cubicBezTo>
                  <a:cubicBezTo>
                    <a:pt x="158" y="123"/>
                    <a:pt x="158" y="123"/>
                    <a:pt x="158" y="123"/>
                  </a:cubicBezTo>
                  <a:cubicBezTo>
                    <a:pt x="158" y="122"/>
                    <a:pt x="158" y="122"/>
                    <a:pt x="158" y="122"/>
                  </a:cubicBezTo>
                  <a:cubicBezTo>
                    <a:pt x="157" y="120"/>
                    <a:pt x="157" y="120"/>
                    <a:pt x="157" y="120"/>
                  </a:cubicBezTo>
                  <a:cubicBezTo>
                    <a:pt x="157" y="121"/>
                    <a:pt x="157" y="121"/>
                    <a:pt x="157" y="121"/>
                  </a:cubicBezTo>
                  <a:cubicBezTo>
                    <a:pt x="158" y="123"/>
                    <a:pt x="158" y="123"/>
                    <a:pt x="158" y="123"/>
                  </a:cubicBezTo>
                  <a:cubicBezTo>
                    <a:pt x="158" y="123"/>
                    <a:pt x="157" y="123"/>
                    <a:pt x="157" y="123"/>
                  </a:cubicBezTo>
                  <a:close/>
                  <a:moveTo>
                    <a:pt x="122" y="116"/>
                  </a:moveTo>
                  <a:cubicBezTo>
                    <a:pt x="122" y="117"/>
                    <a:pt x="122" y="117"/>
                    <a:pt x="122" y="117"/>
                  </a:cubicBezTo>
                  <a:cubicBezTo>
                    <a:pt x="123" y="117"/>
                    <a:pt x="123" y="117"/>
                    <a:pt x="123" y="117"/>
                  </a:cubicBezTo>
                  <a:cubicBezTo>
                    <a:pt x="123" y="116"/>
                    <a:pt x="123" y="116"/>
                    <a:pt x="123" y="116"/>
                  </a:cubicBezTo>
                  <a:cubicBezTo>
                    <a:pt x="124" y="116"/>
                    <a:pt x="124" y="116"/>
                    <a:pt x="124" y="116"/>
                  </a:cubicBezTo>
                  <a:cubicBezTo>
                    <a:pt x="125" y="115"/>
                    <a:pt x="125" y="115"/>
                    <a:pt x="125" y="115"/>
                  </a:cubicBezTo>
                  <a:cubicBezTo>
                    <a:pt x="124" y="115"/>
                    <a:pt x="124" y="115"/>
                    <a:pt x="124" y="115"/>
                  </a:cubicBezTo>
                  <a:cubicBezTo>
                    <a:pt x="123" y="115"/>
                    <a:pt x="123" y="115"/>
                    <a:pt x="123" y="115"/>
                  </a:cubicBezTo>
                  <a:cubicBezTo>
                    <a:pt x="122" y="115"/>
                    <a:pt x="122" y="115"/>
                    <a:pt x="122" y="115"/>
                  </a:cubicBezTo>
                  <a:cubicBezTo>
                    <a:pt x="122" y="114"/>
                    <a:pt x="122" y="114"/>
                    <a:pt x="122" y="114"/>
                  </a:cubicBezTo>
                  <a:cubicBezTo>
                    <a:pt x="121" y="115"/>
                    <a:pt x="121" y="115"/>
                    <a:pt x="121" y="115"/>
                  </a:cubicBezTo>
                  <a:cubicBezTo>
                    <a:pt x="121" y="115"/>
                    <a:pt x="121" y="115"/>
                    <a:pt x="121" y="115"/>
                  </a:cubicBezTo>
                  <a:cubicBezTo>
                    <a:pt x="122" y="115"/>
                    <a:pt x="122" y="115"/>
                    <a:pt x="122" y="115"/>
                  </a:cubicBezTo>
                  <a:cubicBezTo>
                    <a:pt x="123" y="116"/>
                    <a:pt x="123" y="116"/>
                    <a:pt x="123" y="116"/>
                  </a:cubicBezTo>
                  <a:lnTo>
                    <a:pt x="122" y="116"/>
                  </a:lnTo>
                  <a:close/>
                  <a:moveTo>
                    <a:pt x="94" y="106"/>
                  </a:moveTo>
                  <a:cubicBezTo>
                    <a:pt x="95" y="106"/>
                    <a:pt x="95" y="106"/>
                    <a:pt x="95" y="106"/>
                  </a:cubicBezTo>
                  <a:cubicBezTo>
                    <a:pt x="94" y="107"/>
                    <a:pt x="94" y="107"/>
                    <a:pt x="94" y="107"/>
                  </a:cubicBezTo>
                  <a:cubicBezTo>
                    <a:pt x="95" y="107"/>
                    <a:pt x="95" y="107"/>
                    <a:pt x="95" y="107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94" y="109"/>
                    <a:pt x="94" y="109"/>
                    <a:pt x="94" y="109"/>
                  </a:cubicBezTo>
                  <a:cubicBezTo>
                    <a:pt x="95" y="108"/>
                    <a:pt x="95" y="108"/>
                    <a:pt x="95" y="108"/>
                  </a:cubicBezTo>
                  <a:cubicBezTo>
                    <a:pt x="95" y="107"/>
                    <a:pt x="95" y="107"/>
                    <a:pt x="95" y="107"/>
                  </a:cubicBezTo>
                  <a:cubicBezTo>
                    <a:pt x="96" y="107"/>
                    <a:pt x="96" y="107"/>
                    <a:pt x="96" y="107"/>
                  </a:cubicBezTo>
                  <a:cubicBezTo>
                    <a:pt x="95" y="106"/>
                    <a:pt x="95" y="106"/>
                    <a:pt x="95" y="106"/>
                  </a:cubicBezTo>
                  <a:cubicBezTo>
                    <a:pt x="96" y="106"/>
                    <a:pt x="96" y="106"/>
                    <a:pt x="96" y="106"/>
                  </a:cubicBezTo>
                  <a:cubicBezTo>
                    <a:pt x="95" y="105"/>
                    <a:pt x="95" y="105"/>
                    <a:pt x="95" y="105"/>
                  </a:cubicBezTo>
                  <a:lnTo>
                    <a:pt x="94" y="106"/>
                  </a:lnTo>
                  <a:close/>
                  <a:moveTo>
                    <a:pt x="86" y="106"/>
                  </a:moveTo>
                  <a:cubicBezTo>
                    <a:pt x="85" y="106"/>
                    <a:pt x="85" y="106"/>
                    <a:pt x="85" y="106"/>
                  </a:cubicBezTo>
                  <a:cubicBezTo>
                    <a:pt x="84" y="106"/>
                    <a:pt x="84" y="106"/>
                    <a:pt x="84" y="106"/>
                  </a:cubicBezTo>
                  <a:cubicBezTo>
                    <a:pt x="84" y="107"/>
                    <a:pt x="84" y="107"/>
                    <a:pt x="84" y="107"/>
                  </a:cubicBezTo>
                  <a:cubicBezTo>
                    <a:pt x="85" y="107"/>
                    <a:pt x="85" y="107"/>
                    <a:pt x="85" y="107"/>
                  </a:cubicBezTo>
                  <a:cubicBezTo>
                    <a:pt x="86" y="106"/>
                    <a:pt x="86" y="106"/>
                    <a:pt x="86" y="106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88" y="107"/>
                    <a:pt x="88" y="107"/>
                    <a:pt x="88" y="107"/>
                  </a:cubicBezTo>
                  <a:cubicBezTo>
                    <a:pt x="87" y="106"/>
                    <a:pt x="87" y="106"/>
                    <a:pt x="87" y="106"/>
                  </a:cubicBezTo>
                  <a:cubicBezTo>
                    <a:pt x="86" y="106"/>
                    <a:pt x="86" y="106"/>
                    <a:pt x="86" y="106"/>
                  </a:cubicBezTo>
                  <a:cubicBezTo>
                    <a:pt x="86" y="106"/>
                    <a:pt x="86" y="106"/>
                    <a:pt x="86" y="106"/>
                  </a:cubicBezTo>
                  <a:cubicBezTo>
                    <a:pt x="86" y="105"/>
                    <a:pt x="86" y="105"/>
                    <a:pt x="86" y="105"/>
                  </a:cubicBezTo>
                  <a:cubicBezTo>
                    <a:pt x="86" y="105"/>
                    <a:pt x="86" y="105"/>
                    <a:pt x="86" y="105"/>
                  </a:cubicBezTo>
                  <a:cubicBezTo>
                    <a:pt x="85" y="105"/>
                    <a:pt x="85" y="105"/>
                    <a:pt x="85" y="105"/>
                  </a:cubicBezTo>
                  <a:lnTo>
                    <a:pt x="86" y="106"/>
                  </a:lnTo>
                  <a:close/>
                  <a:moveTo>
                    <a:pt x="71" y="99"/>
                  </a:moveTo>
                  <a:cubicBezTo>
                    <a:pt x="72" y="99"/>
                    <a:pt x="72" y="99"/>
                    <a:pt x="72" y="99"/>
                  </a:cubicBezTo>
                  <a:cubicBezTo>
                    <a:pt x="73" y="98"/>
                    <a:pt x="73" y="98"/>
                    <a:pt x="73" y="98"/>
                  </a:cubicBezTo>
                  <a:cubicBezTo>
                    <a:pt x="72" y="98"/>
                    <a:pt x="72" y="98"/>
                    <a:pt x="72" y="98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0" y="98"/>
                    <a:pt x="70" y="98"/>
                    <a:pt x="70" y="98"/>
                  </a:cubicBezTo>
                  <a:cubicBezTo>
                    <a:pt x="70" y="97"/>
                    <a:pt x="70" y="97"/>
                    <a:pt x="70" y="97"/>
                  </a:cubicBezTo>
                  <a:cubicBezTo>
                    <a:pt x="69" y="98"/>
                    <a:pt x="69" y="98"/>
                    <a:pt x="69" y="98"/>
                  </a:cubicBezTo>
                  <a:cubicBezTo>
                    <a:pt x="69" y="98"/>
                    <a:pt x="69" y="98"/>
                    <a:pt x="69" y="98"/>
                  </a:cubicBezTo>
                  <a:cubicBezTo>
                    <a:pt x="68" y="99"/>
                    <a:pt x="68" y="99"/>
                    <a:pt x="68" y="99"/>
                  </a:cubicBezTo>
                  <a:cubicBezTo>
                    <a:pt x="67" y="99"/>
                    <a:pt x="67" y="99"/>
                    <a:pt x="67" y="99"/>
                  </a:cubicBezTo>
                  <a:cubicBezTo>
                    <a:pt x="67" y="98"/>
                    <a:pt x="67" y="98"/>
                    <a:pt x="67" y="98"/>
                  </a:cubicBezTo>
                  <a:cubicBezTo>
                    <a:pt x="66" y="98"/>
                    <a:pt x="66" y="98"/>
                    <a:pt x="66" y="98"/>
                  </a:cubicBezTo>
                  <a:cubicBezTo>
                    <a:pt x="65" y="98"/>
                    <a:pt x="65" y="98"/>
                    <a:pt x="65" y="98"/>
                  </a:cubicBezTo>
                  <a:cubicBezTo>
                    <a:pt x="66" y="97"/>
                    <a:pt x="66" y="97"/>
                    <a:pt x="66" y="97"/>
                  </a:cubicBezTo>
                  <a:cubicBezTo>
                    <a:pt x="66" y="97"/>
                    <a:pt x="66" y="97"/>
                    <a:pt x="66" y="97"/>
                  </a:cubicBezTo>
                  <a:cubicBezTo>
                    <a:pt x="64" y="97"/>
                    <a:pt x="64" y="97"/>
                    <a:pt x="64" y="97"/>
                  </a:cubicBezTo>
                  <a:cubicBezTo>
                    <a:pt x="63" y="97"/>
                    <a:pt x="63" y="97"/>
                    <a:pt x="63" y="97"/>
                  </a:cubicBezTo>
                  <a:cubicBezTo>
                    <a:pt x="64" y="98"/>
                    <a:pt x="64" y="98"/>
                    <a:pt x="64" y="98"/>
                  </a:cubicBezTo>
                  <a:cubicBezTo>
                    <a:pt x="65" y="98"/>
                    <a:pt x="65" y="98"/>
                    <a:pt x="65" y="98"/>
                  </a:cubicBezTo>
                  <a:cubicBezTo>
                    <a:pt x="65" y="99"/>
                    <a:pt x="65" y="99"/>
                    <a:pt x="65" y="99"/>
                  </a:cubicBezTo>
                  <a:cubicBezTo>
                    <a:pt x="66" y="98"/>
                    <a:pt x="66" y="98"/>
                    <a:pt x="66" y="98"/>
                  </a:cubicBezTo>
                  <a:cubicBezTo>
                    <a:pt x="67" y="99"/>
                    <a:pt x="67" y="99"/>
                    <a:pt x="67" y="99"/>
                  </a:cubicBezTo>
                  <a:cubicBezTo>
                    <a:pt x="67" y="99"/>
                    <a:pt x="67" y="99"/>
                    <a:pt x="67" y="99"/>
                  </a:cubicBezTo>
                  <a:cubicBezTo>
                    <a:pt x="68" y="100"/>
                    <a:pt x="68" y="100"/>
                    <a:pt x="68" y="100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70" y="100"/>
                    <a:pt x="70" y="100"/>
                    <a:pt x="70" y="100"/>
                  </a:cubicBezTo>
                  <a:cubicBezTo>
                    <a:pt x="70" y="99"/>
                    <a:pt x="70" y="99"/>
                    <a:pt x="70" y="99"/>
                  </a:cubicBezTo>
                  <a:cubicBezTo>
                    <a:pt x="69" y="98"/>
                    <a:pt x="69" y="98"/>
                    <a:pt x="69" y="98"/>
                  </a:cubicBezTo>
                  <a:cubicBezTo>
                    <a:pt x="70" y="98"/>
                    <a:pt x="70" y="98"/>
                    <a:pt x="70" y="98"/>
                  </a:cubicBezTo>
                  <a:lnTo>
                    <a:pt x="71" y="99"/>
                  </a:lnTo>
                  <a:close/>
                  <a:moveTo>
                    <a:pt x="61" y="95"/>
                  </a:moveTo>
                  <a:cubicBezTo>
                    <a:pt x="62" y="96"/>
                    <a:pt x="62" y="96"/>
                    <a:pt x="62" y="96"/>
                  </a:cubicBezTo>
                  <a:cubicBezTo>
                    <a:pt x="63" y="96"/>
                    <a:pt x="63" y="96"/>
                    <a:pt x="63" y="96"/>
                  </a:cubicBezTo>
                  <a:cubicBezTo>
                    <a:pt x="63" y="96"/>
                    <a:pt x="63" y="96"/>
                    <a:pt x="63" y="96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62" y="95"/>
                    <a:pt x="62" y="95"/>
                    <a:pt x="62" y="95"/>
                  </a:cubicBezTo>
                  <a:lnTo>
                    <a:pt x="61" y="95"/>
                  </a:lnTo>
                  <a:close/>
                  <a:moveTo>
                    <a:pt x="36" y="85"/>
                  </a:moveTo>
                  <a:cubicBezTo>
                    <a:pt x="37" y="86"/>
                    <a:pt x="37" y="86"/>
                    <a:pt x="37" y="86"/>
                  </a:cubicBezTo>
                  <a:cubicBezTo>
                    <a:pt x="38" y="87"/>
                    <a:pt x="38" y="87"/>
                    <a:pt x="38" y="87"/>
                  </a:cubicBezTo>
                  <a:cubicBezTo>
                    <a:pt x="38" y="86"/>
                    <a:pt x="38" y="86"/>
                    <a:pt x="38" y="86"/>
                  </a:cubicBezTo>
                  <a:cubicBezTo>
                    <a:pt x="38" y="86"/>
                    <a:pt x="38" y="86"/>
                    <a:pt x="38" y="86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38" y="84"/>
                    <a:pt x="38" y="84"/>
                    <a:pt x="38" y="84"/>
                  </a:cubicBezTo>
                  <a:cubicBezTo>
                    <a:pt x="37" y="85"/>
                    <a:pt x="37" y="85"/>
                    <a:pt x="37" y="85"/>
                  </a:cubicBezTo>
                  <a:lnTo>
                    <a:pt x="36" y="85"/>
                  </a:lnTo>
                  <a:close/>
                  <a:moveTo>
                    <a:pt x="15" y="80"/>
                  </a:moveTo>
                  <a:cubicBezTo>
                    <a:pt x="13" y="80"/>
                    <a:pt x="13" y="80"/>
                    <a:pt x="13" y="80"/>
                  </a:cubicBezTo>
                  <a:cubicBezTo>
                    <a:pt x="13" y="81"/>
                    <a:pt x="13" y="81"/>
                    <a:pt x="13" y="81"/>
                  </a:cubicBezTo>
                  <a:cubicBezTo>
                    <a:pt x="13" y="81"/>
                    <a:pt x="13" y="81"/>
                    <a:pt x="13" y="81"/>
                  </a:cubicBezTo>
                  <a:cubicBezTo>
                    <a:pt x="11" y="81"/>
                    <a:pt x="11" y="81"/>
                    <a:pt x="11" y="81"/>
                  </a:cubicBezTo>
                  <a:cubicBezTo>
                    <a:pt x="11" y="82"/>
                    <a:pt x="11" y="82"/>
                    <a:pt x="11" y="82"/>
                  </a:cubicBezTo>
                  <a:cubicBezTo>
                    <a:pt x="12" y="82"/>
                    <a:pt x="12" y="82"/>
                    <a:pt x="13" y="82"/>
                  </a:cubicBezTo>
                  <a:cubicBezTo>
                    <a:pt x="13" y="81"/>
                    <a:pt x="13" y="81"/>
                    <a:pt x="13" y="81"/>
                  </a:cubicBezTo>
                  <a:cubicBezTo>
                    <a:pt x="14" y="81"/>
                    <a:pt x="14" y="81"/>
                    <a:pt x="14" y="81"/>
                  </a:cubicBezTo>
                  <a:cubicBezTo>
                    <a:pt x="16" y="81"/>
                    <a:pt x="16" y="81"/>
                    <a:pt x="16" y="81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6" y="80"/>
                    <a:pt x="16" y="80"/>
                  </a:cubicBezTo>
                  <a:lnTo>
                    <a:pt x="15" y="80"/>
                  </a:lnTo>
                  <a:close/>
                  <a:moveTo>
                    <a:pt x="14" y="75"/>
                  </a:moveTo>
                  <a:cubicBezTo>
                    <a:pt x="15" y="74"/>
                    <a:pt x="15" y="74"/>
                    <a:pt x="15" y="74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17" y="73"/>
                    <a:pt x="17" y="73"/>
                    <a:pt x="17" y="73"/>
                  </a:cubicBezTo>
                  <a:cubicBezTo>
                    <a:pt x="17" y="72"/>
                    <a:pt x="17" y="72"/>
                    <a:pt x="17" y="72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8" y="71"/>
                    <a:pt x="18" y="71"/>
                    <a:pt x="18" y="71"/>
                  </a:cubicBezTo>
                  <a:cubicBezTo>
                    <a:pt x="19" y="71"/>
                    <a:pt x="19" y="71"/>
                    <a:pt x="19" y="71"/>
                  </a:cubicBezTo>
                  <a:cubicBezTo>
                    <a:pt x="20" y="70"/>
                    <a:pt x="20" y="70"/>
                    <a:pt x="20" y="70"/>
                  </a:cubicBezTo>
                  <a:cubicBezTo>
                    <a:pt x="19" y="70"/>
                    <a:pt x="19" y="70"/>
                    <a:pt x="19" y="70"/>
                  </a:cubicBezTo>
                  <a:cubicBezTo>
                    <a:pt x="18" y="71"/>
                    <a:pt x="18" y="71"/>
                    <a:pt x="18" y="71"/>
                  </a:cubicBezTo>
                  <a:cubicBezTo>
                    <a:pt x="17" y="72"/>
                    <a:pt x="17" y="72"/>
                    <a:pt x="17" y="72"/>
                  </a:cubicBezTo>
                  <a:cubicBezTo>
                    <a:pt x="17" y="72"/>
                    <a:pt x="17" y="72"/>
                    <a:pt x="17" y="72"/>
                  </a:cubicBezTo>
                  <a:cubicBezTo>
                    <a:pt x="16" y="73"/>
                    <a:pt x="16" y="73"/>
                    <a:pt x="16" y="73"/>
                  </a:cubicBezTo>
                  <a:cubicBezTo>
                    <a:pt x="14" y="73"/>
                    <a:pt x="14" y="73"/>
                    <a:pt x="14" y="73"/>
                  </a:cubicBezTo>
                  <a:cubicBezTo>
                    <a:pt x="14" y="74"/>
                    <a:pt x="14" y="74"/>
                    <a:pt x="14" y="74"/>
                  </a:cubicBezTo>
                  <a:lnTo>
                    <a:pt x="14" y="75"/>
                  </a:lnTo>
                  <a:close/>
                  <a:moveTo>
                    <a:pt x="21" y="72"/>
                  </a:moveTo>
                  <a:cubicBezTo>
                    <a:pt x="22" y="71"/>
                    <a:pt x="22" y="71"/>
                    <a:pt x="22" y="71"/>
                  </a:cubicBezTo>
                  <a:cubicBezTo>
                    <a:pt x="22" y="70"/>
                    <a:pt x="22" y="70"/>
                    <a:pt x="22" y="70"/>
                  </a:cubicBezTo>
                  <a:cubicBezTo>
                    <a:pt x="22" y="68"/>
                    <a:pt x="22" y="68"/>
                    <a:pt x="22" y="68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3" y="69"/>
                    <a:pt x="23" y="69"/>
                    <a:pt x="23" y="69"/>
                  </a:cubicBezTo>
                  <a:cubicBezTo>
                    <a:pt x="23" y="70"/>
                    <a:pt x="23" y="70"/>
                    <a:pt x="23" y="70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4" y="67"/>
                    <a:pt x="24" y="67"/>
                    <a:pt x="24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2" y="68"/>
                    <a:pt x="22" y="68"/>
                    <a:pt x="22" y="68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1" y="69"/>
                    <a:pt x="21" y="69"/>
                    <a:pt x="21" y="69"/>
                  </a:cubicBezTo>
                  <a:cubicBezTo>
                    <a:pt x="21" y="70"/>
                    <a:pt x="21" y="70"/>
                    <a:pt x="21" y="70"/>
                  </a:cubicBezTo>
                  <a:cubicBezTo>
                    <a:pt x="21" y="71"/>
                    <a:pt x="21" y="71"/>
                    <a:pt x="21" y="71"/>
                  </a:cubicBezTo>
                  <a:cubicBezTo>
                    <a:pt x="20" y="72"/>
                    <a:pt x="20" y="72"/>
                    <a:pt x="20" y="72"/>
                  </a:cubicBezTo>
                  <a:lnTo>
                    <a:pt x="21" y="72"/>
                  </a:lnTo>
                  <a:close/>
                  <a:moveTo>
                    <a:pt x="29" y="65"/>
                  </a:moveTo>
                  <a:cubicBezTo>
                    <a:pt x="29" y="64"/>
                    <a:pt x="29" y="64"/>
                    <a:pt x="29" y="64"/>
                  </a:cubicBezTo>
                  <a:cubicBezTo>
                    <a:pt x="28" y="64"/>
                    <a:pt x="28" y="64"/>
                    <a:pt x="28" y="64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5"/>
                    <a:pt x="28" y="65"/>
                    <a:pt x="28" y="65"/>
                  </a:cubicBezTo>
                  <a:lnTo>
                    <a:pt x="29" y="65"/>
                  </a:lnTo>
                  <a:close/>
                  <a:moveTo>
                    <a:pt x="32" y="59"/>
                  </a:moveTo>
                  <a:cubicBezTo>
                    <a:pt x="33" y="59"/>
                    <a:pt x="33" y="59"/>
                    <a:pt x="33" y="59"/>
                  </a:cubicBezTo>
                  <a:cubicBezTo>
                    <a:pt x="33" y="60"/>
                    <a:pt x="33" y="60"/>
                    <a:pt x="33" y="60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3" y="59"/>
                    <a:pt x="33" y="59"/>
                    <a:pt x="33" y="59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3" y="59"/>
                    <a:pt x="33" y="59"/>
                    <a:pt x="33" y="59"/>
                  </a:cubicBezTo>
                  <a:cubicBezTo>
                    <a:pt x="32" y="59"/>
                    <a:pt x="32" y="59"/>
                    <a:pt x="32" y="59"/>
                  </a:cubicBezTo>
                  <a:cubicBezTo>
                    <a:pt x="31" y="60"/>
                    <a:pt x="31" y="60"/>
                    <a:pt x="31" y="60"/>
                  </a:cubicBezTo>
                  <a:cubicBezTo>
                    <a:pt x="31" y="60"/>
                    <a:pt x="31" y="60"/>
                    <a:pt x="31" y="60"/>
                  </a:cubicBezTo>
                  <a:cubicBezTo>
                    <a:pt x="32" y="60"/>
                    <a:pt x="32" y="60"/>
                    <a:pt x="32" y="60"/>
                  </a:cubicBezTo>
                  <a:lnTo>
                    <a:pt x="32" y="59"/>
                  </a:lnTo>
                  <a:close/>
                  <a:moveTo>
                    <a:pt x="45" y="55"/>
                  </a:moveTo>
                  <a:cubicBezTo>
                    <a:pt x="45" y="55"/>
                    <a:pt x="45" y="55"/>
                    <a:pt x="45" y="55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47" y="54"/>
                    <a:pt x="47" y="54"/>
                    <a:pt x="47" y="54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5" y="53"/>
                    <a:pt x="45" y="53"/>
                    <a:pt x="45" y="53"/>
                  </a:cubicBezTo>
                  <a:cubicBezTo>
                    <a:pt x="45" y="54"/>
                    <a:pt x="45" y="54"/>
                    <a:pt x="45" y="54"/>
                  </a:cubicBezTo>
                  <a:cubicBezTo>
                    <a:pt x="45" y="54"/>
                    <a:pt x="45" y="54"/>
                    <a:pt x="45" y="54"/>
                  </a:cubicBezTo>
                  <a:cubicBezTo>
                    <a:pt x="45" y="55"/>
                    <a:pt x="45" y="55"/>
                    <a:pt x="45" y="55"/>
                  </a:cubicBezTo>
                  <a:cubicBezTo>
                    <a:pt x="44" y="55"/>
                    <a:pt x="44" y="55"/>
                    <a:pt x="44" y="55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4" y="56"/>
                    <a:pt x="44" y="56"/>
                    <a:pt x="44" y="56"/>
                  </a:cubicBezTo>
                  <a:lnTo>
                    <a:pt x="45" y="55"/>
                  </a:lnTo>
                  <a:close/>
                  <a:moveTo>
                    <a:pt x="43" y="52"/>
                  </a:moveTo>
                  <a:cubicBezTo>
                    <a:pt x="43" y="51"/>
                    <a:pt x="43" y="51"/>
                    <a:pt x="43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1" y="55"/>
                    <a:pt x="41" y="55"/>
                    <a:pt x="41" y="55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2" y="52"/>
                    <a:pt x="42" y="52"/>
                    <a:pt x="42" y="52"/>
                  </a:cubicBezTo>
                  <a:lnTo>
                    <a:pt x="43" y="52"/>
                  </a:lnTo>
                  <a:close/>
                  <a:moveTo>
                    <a:pt x="66" y="56"/>
                  </a:moveTo>
                  <a:cubicBezTo>
                    <a:pt x="65" y="55"/>
                    <a:pt x="65" y="55"/>
                    <a:pt x="65" y="55"/>
                  </a:cubicBezTo>
                  <a:cubicBezTo>
                    <a:pt x="66" y="55"/>
                    <a:pt x="66" y="55"/>
                    <a:pt x="66" y="55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66" y="53"/>
                    <a:pt x="66" y="53"/>
                    <a:pt x="66" y="53"/>
                  </a:cubicBezTo>
                  <a:cubicBezTo>
                    <a:pt x="65" y="53"/>
                    <a:pt x="65" y="53"/>
                    <a:pt x="65" y="53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65" y="54"/>
                    <a:pt x="65" y="54"/>
                    <a:pt x="65" y="54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4" y="55"/>
                    <a:pt x="64" y="55"/>
                    <a:pt x="64" y="55"/>
                  </a:cubicBezTo>
                  <a:cubicBezTo>
                    <a:pt x="65" y="56"/>
                    <a:pt x="65" y="56"/>
                    <a:pt x="65" y="56"/>
                  </a:cubicBezTo>
                  <a:lnTo>
                    <a:pt x="66" y="56"/>
                  </a:lnTo>
                  <a:close/>
                  <a:moveTo>
                    <a:pt x="80" y="65"/>
                  </a:moveTo>
                  <a:cubicBezTo>
                    <a:pt x="79" y="64"/>
                    <a:pt x="78" y="63"/>
                    <a:pt x="78" y="63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79" y="63"/>
                    <a:pt x="79" y="63"/>
                    <a:pt x="79" y="63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77" y="61"/>
                    <a:pt x="77" y="61"/>
                    <a:pt x="77" y="61"/>
                  </a:cubicBezTo>
                  <a:cubicBezTo>
                    <a:pt x="77" y="61"/>
                    <a:pt x="77" y="61"/>
                    <a:pt x="77" y="61"/>
                  </a:cubicBezTo>
                  <a:cubicBezTo>
                    <a:pt x="76" y="60"/>
                    <a:pt x="76" y="60"/>
                    <a:pt x="76" y="60"/>
                  </a:cubicBezTo>
                  <a:cubicBezTo>
                    <a:pt x="76" y="61"/>
                    <a:pt x="76" y="61"/>
                    <a:pt x="76" y="61"/>
                  </a:cubicBezTo>
                  <a:cubicBezTo>
                    <a:pt x="77" y="62"/>
                    <a:pt x="77" y="62"/>
                    <a:pt x="77" y="62"/>
                  </a:cubicBezTo>
                  <a:cubicBezTo>
                    <a:pt x="77" y="61"/>
                    <a:pt x="77" y="61"/>
                    <a:pt x="77" y="61"/>
                  </a:cubicBezTo>
                  <a:cubicBezTo>
                    <a:pt x="78" y="63"/>
                    <a:pt x="78" y="63"/>
                    <a:pt x="78" y="63"/>
                  </a:cubicBezTo>
                  <a:cubicBezTo>
                    <a:pt x="78" y="63"/>
                    <a:pt x="78" y="63"/>
                    <a:pt x="78" y="64"/>
                  </a:cubicBezTo>
                  <a:cubicBezTo>
                    <a:pt x="78" y="64"/>
                    <a:pt x="79" y="65"/>
                    <a:pt x="80" y="65"/>
                  </a:cubicBezTo>
                  <a:cubicBezTo>
                    <a:pt x="79" y="65"/>
                    <a:pt x="80" y="65"/>
                    <a:pt x="80" y="65"/>
                  </a:cubicBezTo>
                  <a:close/>
                  <a:moveTo>
                    <a:pt x="103" y="86"/>
                  </a:moveTo>
                  <a:cubicBezTo>
                    <a:pt x="103" y="86"/>
                    <a:pt x="103" y="86"/>
                    <a:pt x="103" y="86"/>
                  </a:cubicBezTo>
                  <a:cubicBezTo>
                    <a:pt x="103" y="85"/>
                    <a:pt x="102" y="84"/>
                    <a:pt x="102" y="84"/>
                  </a:cubicBezTo>
                  <a:cubicBezTo>
                    <a:pt x="102" y="83"/>
                    <a:pt x="102" y="83"/>
                    <a:pt x="101" y="83"/>
                  </a:cubicBezTo>
                  <a:cubicBezTo>
                    <a:pt x="101" y="82"/>
                    <a:pt x="99" y="81"/>
                    <a:pt x="99" y="80"/>
                  </a:cubicBezTo>
                  <a:cubicBezTo>
                    <a:pt x="98" y="79"/>
                    <a:pt x="98" y="79"/>
                    <a:pt x="98" y="79"/>
                  </a:cubicBezTo>
                  <a:cubicBezTo>
                    <a:pt x="98" y="79"/>
                    <a:pt x="98" y="78"/>
                    <a:pt x="97" y="78"/>
                  </a:cubicBezTo>
                  <a:cubicBezTo>
                    <a:pt x="97" y="77"/>
                    <a:pt x="95" y="76"/>
                    <a:pt x="95" y="76"/>
                  </a:cubicBezTo>
                  <a:cubicBezTo>
                    <a:pt x="94" y="75"/>
                    <a:pt x="94" y="75"/>
                    <a:pt x="94" y="74"/>
                  </a:cubicBezTo>
                  <a:cubicBezTo>
                    <a:pt x="94" y="74"/>
                    <a:pt x="92" y="72"/>
                    <a:pt x="91" y="72"/>
                  </a:cubicBezTo>
                  <a:cubicBezTo>
                    <a:pt x="92" y="73"/>
                    <a:pt x="92" y="73"/>
                    <a:pt x="92" y="73"/>
                  </a:cubicBezTo>
                  <a:cubicBezTo>
                    <a:pt x="93" y="74"/>
                    <a:pt x="94" y="75"/>
                    <a:pt x="95" y="76"/>
                  </a:cubicBezTo>
                  <a:cubicBezTo>
                    <a:pt x="95" y="76"/>
                    <a:pt x="95" y="76"/>
                    <a:pt x="96" y="77"/>
                  </a:cubicBezTo>
                  <a:cubicBezTo>
                    <a:pt x="96" y="77"/>
                    <a:pt x="96" y="77"/>
                    <a:pt x="96" y="78"/>
                  </a:cubicBezTo>
                  <a:cubicBezTo>
                    <a:pt x="97" y="78"/>
                    <a:pt x="98" y="80"/>
                    <a:pt x="99" y="80"/>
                  </a:cubicBezTo>
                  <a:cubicBezTo>
                    <a:pt x="99" y="81"/>
                    <a:pt x="99" y="81"/>
                    <a:pt x="99" y="81"/>
                  </a:cubicBezTo>
                  <a:cubicBezTo>
                    <a:pt x="100" y="82"/>
                    <a:pt x="100" y="82"/>
                    <a:pt x="100" y="82"/>
                  </a:cubicBezTo>
                  <a:cubicBezTo>
                    <a:pt x="97" y="80"/>
                    <a:pt x="97" y="80"/>
                    <a:pt x="97" y="80"/>
                  </a:cubicBezTo>
                  <a:cubicBezTo>
                    <a:pt x="98" y="81"/>
                    <a:pt x="98" y="81"/>
                    <a:pt x="98" y="81"/>
                  </a:cubicBezTo>
                  <a:cubicBezTo>
                    <a:pt x="98" y="82"/>
                    <a:pt x="98" y="82"/>
                    <a:pt x="98" y="82"/>
                  </a:cubicBezTo>
                  <a:lnTo>
                    <a:pt x="103" y="86"/>
                  </a:lnTo>
                  <a:close/>
                  <a:moveTo>
                    <a:pt x="91" y="73"/>
                  </a:moveTo>
                  <a:cubicBezTo>
                    <a:pt x="93" y="75"/>
                    <a:pt x="93" y="75"/>
                    <a:pt x="93" y="75"/>
                  </a:cubicBezTo>
                  <a:cubicBezTo>
                    <a:pt x="92" y="74"/>
                    <a:pt x="92" y="74"/>
                    <a:pt x="92" y="74"/>
                  </a:cubicBezTo>
                  <a:cubicBezTo>
                    <a:pt x="90" y="72"/>
                    <a:pt x="90" y="72"/>
                    <a:pt x="90" y="72"/>
                  </a:cubicBezTo>
                  <a:cubicBezTo>
                    <a:pt x="90" y="72"/>
                    <a:pt x="88" y="70"/>
                    <a:pt x="88" y="70"/>
                  </a:cubicBezTo>
                  <a:cubicBezTo>
                    <a:pt x="89" y="71"/>
                    <a:pt x="89" y="71"/>
                    <a:pt x="89" y="71"/>
                  </a:cubicBezTo>
                  <a:cubicBezTo>
                    <a:pt x="86" y="69"/>
                    <a:pt x="86" y="69"/>
                    <a:pt x="86" y="69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9" y="72"/>
                    <a:pt x="89" y="72"/>
                    <a:pt x="89" y="72"/>
                  </a:cubicBezTo>
                  <a:cubicBezTo>
                    <a:pt x="89" y="71"/>
                    <a:pt x="89" y="71"/>
                    <a:pt x="89" y="71"/>
                  </a:cubicBezTo>
                  <a:cubicBezTo>
                    <a:pt x="89" y="71"/>
                    <a:pt x="90" y="73"/>
                    <a:pt x="91" y="73"/>
                  </a:cubicBezTo>
                  <a:close/>
                  <a:moveTo>
                    <a:pt x="92" y="60"/>
                  </a:moveTo>
                  <a:cubicBezTo>
                    <a:pt x="91" y="61"/>
                    <a:pt x="91" y="61"/>
                    <a:pt x="91" y="61"/>
                  </a:cubicBezTo>
                  <a:cubicBezTo>
                    <a:pt x="93" y="62"/>
                    <a:pt x="93" y="62"/>
                    <a:pt x="93" y="62"/>
                  </a:cubicBezTo>
                  <a:cubicBezTo>
                    <a:pt x="93" y="62"/>
                    <a:pt x="93" y="62"/>
                    <a:pt x="93" y="62"/>
                  </a:cubicBezTo>
                  <a:cubicBezTo>
                    <a:pt x="92" y="60"/>
                    <a:pt x="92" y="60"/>
                    <a:pt x="92" y="60"/>
                  </a:cubicBezTo>
                  <a:cubicBezTo>
                    <a:pt x="92" y="60"/>
                    <a:pt x="92" y="60"/>
                    <a:pt x="92" y="60"/>
                  </a:cubicBezTo>
                  <a:cubicBezTo>
                    <a:pt x="92" y="60"/>
                    <a:pt x="91" y="59"/>
                    <a:pt x="90" y="59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9"/>
                    <a:pt x="89" y="59"/>
                    <a:pt x="89" y="59"/>
                  </a:cubicBezTo>
                  <a:cubicBezTo>
                    <a:pt x="90" y="59"/>
                    <a:pt x="89" y="59"/>
                    <a:pt x="90" y="59"/>
                  </a:cubicBezTo>
                  <a:cubicBezTo>
                    <a:pt x="90" y="59"/>
                    <a:pt x="91" y="60"/>
                    <a:pt x="92" y="60"/>
                  </a:cubicBezTo>
                  <a:close/>
                  <a:moveTo>
                    <a:pt x="86" y="58"/>
                  </a:moveTo>
                  <a:cubicBezTo>
                    <a:pt x="86" y="59"/>
                    <a:pt x="87" y="60"/>
                    <a:pt x="87" y="60"/>
                  </a:cubicBezTo>
                  <a:cubicBezTo>
                    <a:pt x="88" y="60"/>
                    <a:pt x="88" y="60"/>
                    <a:pt x="88" y="60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5" y="57"/>
                    <a:pt x="85" y="57"/>
                    <a:pt x="85" y="57"/>
                  </a:cubicBezTo>
                  <a:cubicBezTo>
                    <a:pt x="83" y="56"/>
                    <a:pt x="83" y="56"/>
                    <a:pt x="83" y="56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55"/>
                    <a:pt x="83" y="55"/>
                    <a:pt x="83" y="56"/>
                  </a:cubicBezTo>
                  <a:cubicBezTo>
                    <a:pt x="82" y="55"/>
                    <a:pt x="82" y="55"/>
                    <a:pt x="82" y="55"/>
                  </a:cubicBezTo>
                  <a:cubicBezTo>
                    <a:pt x="81" y="55"/>
                    <a:pt x="81" y="55"/>
                    <a:pt x="81" y="55"/>
                  </a:cubicBezTo>
                  <a:cubicBezTo>
                    <a:pt x="83" y="57"/>
                    <a:pt x="83" y="57"/>
                    <a:pt x="83" y="57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3" y="57"/>
                    <a:pt x="84" y="58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86" y="60"/>
                    <a:pt x="86" y="59"/>
                    <a:pt x="86" y="60"/>
                  </a:cubicBezTo>
                  <a:cubicBezTo>
                    <a:pt x="85" y="58"/>
                    <a:pt x="85" y="58"/>
                    <a:pt x="85" y="58"/>
                  </a:cubicBezTo>
                  <a:cubicBezTo>
                    <a:pt x="85" y="58"/>
                    <a:pt x="85" y="58"/>
                    <a:pt x="86" y="58"/>
                  </a:cubicBezTo>
                  <a:close/>
                  <a:moveTo>
                    <a:pt x="86" y="50"/>
                  </a:moveTo>
                  <a:cubicBezTo>
                    <a:pt x="84" y="49"/>
                    <a:pt x="84" y="49"/>
                    <a:pt x="84" y="49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4" y="49"/>
                    <a:pt x="84" y="49"/>
                    <a:pt x="84" y="49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6" y="51"/>
                    <a:pt x="86" y="51"/>
                    <a:pt x="86" y="51"/>
                  </a:cubicBezTo>
                  <a:lnTo>
                    <a:pt x="86" y="50"/>
                  </a:lnTo>
                  <a:close/>
                  <a:moveTo>
                    <a:pt x="83" y="51"/>
                  </a:moveTo>
                  <a:cubicBezTo>
                    <a:pt x="81" y="50"/>
                    <a:pt x="81" y="50"/>
                    <a:pt x="81" y="50"/>
                  </a:cubicBezTo>
                  <a:cubicBezTo>
                    <a:pt x="81" y="50"/>
                    <a:pt x="81" y="50"/>
                    <a:pt x="81" y="50"/>
                  </a:cubicBezTo>
                  <a:cubicBezTo>
                    <a:pt x="82" y="51"/>
                    <a:pt x="82" y="51"/>
                    <a:pt x="82" y="51"/>
                  </a:cubicBezTo>
                  <a:cubicBezTo>
                    <a:pt x="81" y="52"/>
                    <a:pt x="81" y="52"/>
                    <a:pt x="81" y="52"/>
                  </a:cubicBezTo>
                  <a:cubicBezTo>
                    <a:pt x="81" y="52"/>
                    <a:pt x="81" y="52"/>
                    <a:pt x="81" y="52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3" y="53"/>
                    <a:pt x="83" y="53"/>
                    <a:pt x="83" y="53"/>
                  </a:cubicBezTo>
                  <a:cubicBezTo>
                    <a:pt x="83" y="53"/>
                    <a:pt x="83" y="53"/>
                    <a:pt x="83" y="53"/>
                  </a:cubicBezTo>
                  <a:cubicBezTo>
                    <a:pt x="82" y="51"/>
                    <a:pt x="82" y="51"/>
                    <a:pt x="82" y="51"/>
                  </a:cubicBezTo>
                  <a:lnTo>
                    <a:pt x="83" y="51"/>
                  </a:lnTo>
                  <a:close/>
                  <a:moveTo>
                    <a:pt x="77" y="40"/>
                  </a:moveTo>
                  <a:cubicBezTo>
                    <a:pt x="77" y="41"/>
                    <a:pt x="77" y="41"/>
                    <a:pt x="77" y="42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1"/>
                    <a:pt x="78" y="41"/>
                    <a:pt x="78" y="41"/>
                  </a:cubicBezTo>
                  <a:cubicBezTo>
                    <a:pt x="78" y="40"/>
                    <a:pt x="78" y="40"/>
                    <a:pt x="78" y="40"/>
                  </a:cubicBezTo>
                  <a:cubicBezTo>
                    <a:pt x="77" y="39"/>
                    <a:pt x="77" y="39"/>
                    <a:pt x="77" y="39"/>
                  </a:cubicBezTo>
                  <a:lnTo>
                    <a:pt x="77" y="40"/>
                  </a:lnTo>
                  <a:close/>
                  <a:moveTo>
                    <a:pt x="76" y="44"/>
                  </a:moveTo>
                  <a:cubicBezTo>
                    <a:pt x="76" y="43"/>
                    <a:pt x="76" y="43"/>
                    <a:pt x="76" y="43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45"/>
                    <a:pt x="77" y="45"/>
                    <a:pt x="77" y="45"/>
                  </a:cubicBezTo>
                  <a:lnTo>
                    <a:pt x="76" y="44"/>
                  </a:lnTo>
                  <a:close/>
                  <a:moveTo>
                    <a:pt x="77" y="34"/>
                  </a:moveTo>
                  <a:cubicBezTo>
                    <a:pt x="76" y="34"/>
                    <a:pt x="76" y="34"/>
                    <a:pt x="76" y="34"/>
                  </a:cubicBezTo>
                  <a:cubicBezTo>
                    <a:pt x="75" y="34"/>
                    <a:pt x="75" y="34"/>
                    <a:pt x="75" y="3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3"/>
                    <a:pt x="74" y="33"/>
                    <a:pt x="74" y="33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74" y="34"/>
                    <a:pt x="74" y="34"/>
                    <a:pt x="75" y="34"/>
                  </a:cubicBezTo>
                  <a:cubicBezTo>
                    <a:pt x="75" y="34"/>
                    <a:pt x="75" y="34"/>
                    <a:pt x="76" y="35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77" y="35"/>
                    <a:pt x="77" y="35"/>
                    <a:pt x="77" y="34"/>
                  </a:cubicBezTo>
                  <a:close/>
                  <a:moveTo>
                    <a:pt x="71" y="35"/>
                  </a:moveTo>
                  <a:cubicBezTo>
                    <a:pt x="72" y="35"/>
                    <a:pt x="72" y="35"/>
                    <a:pt x="72" y="35"/>
                  </a:cubicBezTo>
                  <a:cubicBezTo>
                    <a:pt x="72" y="34"/>
                    <a:pt x="72" y="34"/>
                    <a:pt x="72" y="34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72" y="33"/>
                    <a:pt x="72" y="33"/>
                    <a:pt x="72" y="33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70" y="33"/>
                    <a:pt x="70" y="33"/>
                    <a:pt x="70" y="33"/>
                  </a:cubicBezTo>
                  <a:cubicBezTo>
                    <a:pt x="70" y="33"/>
                    <a:pt x="70" y="33"/>
                    <a:pt x="70" y="33"/>
                  </a:cubicBezTo>
                  <a:cubicBezTo>
                    <a:pt x="71" y="34"/>
                    <a:pt x="71" y="34"/>
                    <a:pt x="71" y="34"/>
                  </a:cubicBezTo>
                  <a:cubicBezTo>
                    <a:pt x="71" y="34"/>
                    <a:pt x="71" y="34"/>
                    <a:pt x="71" y="34"/>
                  </a:cubicBezTo>
                  <a:lnTo>
                    <a:pt x="71" y="35"/>
                  </a:lnTo>
                  <a:close/>
                  <a:moveTo>
                    <a:pt x="69" y="33"/>
                  </a:moveTo>
                  <a:cubicBezTo>
                    <a:pt x="69" y="32"/>
                    <a:pt x="69" y="32"/>
                    <a:pt x="69" y="32"/>
                  </a:cubicBezTo>
                  <a:cubicBezTo>
                    <a:pt x="68" y="31"/>
                    <a:pt x="68" y="31"/>
                    <a:pt x="68" y="31"/>
                  </a:cubicBezTo>
                  <a:cubicBezTo>
                    <a:pt x="68" y="31"/>
                    <a:pt x="68" y="31"/>
                    <a:pt x="68" y="31"/>
                  </a:cubicBezTo>
                  <a:cubicBezTo>
                    <a:pt x="69" y="31"/>
                    <a:pt x="69" y="31"/>
                    <a:pt x="69" y="31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70" y="30"/>
                    <a:pt x="70" y="30"/>
                    <a:pt x="70" y="30"/>
                  </a:cubicBezTo>
                  <a:cubicBezTo>
                    <a:pt x="71" y="29"/>
                    <a:pt x="71" y="29"/>
                    <a:pt x="71" y="29"/>
                  </a:cubicBezTo>
                  <a:cubicBezTo>
                    <a:pt x="72" y="29"/>
                    <a:pt x="72" y="29"/>
                    <a:pt x="72" y="29"/>
                  </a:cubicBezTo>
                  <a:cubicBezTo>
                    <a:pt x="72" y="29"/>
                    <a:pt x="72" y="29"/>
                    <a:pt x="72" y="29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2" y="27"/>
                    <a:pt x="72" y="27"/>
                    <a:pt x="73" y="26"/>
                  </a:cubicBezTo>
                  <a:cubicBezTo>
                    <a:pt x="73" y="25"/>
                    <a:pt x="73" y="25"/>
                    <a:pt x="73" y="25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26"/>
                    <a:pt x="72" y="26"/>
                    <a:pt x="72" y="26"/>
                  </a:cubicBezTo>
                  <a:cubicBezTo>
                    <a:pt x="71" y="27"/>
                    <a:pt x="71" y="27"/>
                    <a:pt x="71" y="28"/>
                  </a:cubicBezTo>
                  <a:cubicBezTo>
                    <a:pt x="70" y="28"/>
                    <a:pt x="70" y="28"/>
                    <a:pt x="70" y="28"/>
                  </a:cubicBezTo>
                  <a:cubicBezTo>
                    <a:pt x="70" y="29"/>
                    <a:pt x="70" y="29"/>
                    <a:pt x="70" y="29"/>
                  </a:cubicBezTo>
                  <a:cubicBezTo>
                    <a:pt x="69" y="29"/>
                    <a:pt x="69" y="29"/>
                    <a:pt x="69" y="29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6" y="30"/>
                    <a:pt x="66" y="30"/>
                    <a:pt x="66" y="30"/>
                  </a:cubicBezTo>
                  <a:cubicBezTo>
                    <a:pt x="66" y="30"/>
                    <a:pt x="66" y="30"/>
                    <a:pt x="66" y="30"/>
                  </a:cubicBezTo>
                  <a:cubicBezTo>
                    <a:pt x="66" y="31"/>
                    <a:pt x="66" y="31"/>
                    <a:pt x="66" y="31"/>
                  </a:cubicBezTo>
                  <a:cubicBezTo>
                    <a:pt x="68" y="32"/>
                    <a:pt x="68" y="32"/>
                    <a:pt x="68" y="32"/>
                  </a:cubicBezTo>
                  <a:lnTo>
                    <a:pt x="69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" name="Freeform 330"/>
            <p:cNvSpPr>
              <a:spLocks/>
            </p:cNvSpPr>
            <p:nvPr/>
          </p:nvSpPr>
          <p:spPr bwMode="auto">
            <a:xfrm>
              <a:off x="3881053" y="4905939"/>
              <a:ext cx="8886" cy="11848"/>
            </a:xfrm>
            <a:custGeom>
              <a:avLst/>
              <a:gdLst>
                <a:gd name="T0" fmla="*/ 1 w 6"/>
                <a:gd name="T1" fmla="*/ 1 h 8"/>
                <a:gd name="T2" fmla="*/ 2 w 6"/>
                <a:gd name="T3" fmla="*/ 1 h 8"/>
                <a:gd name="T4" fmla="*/ 3 w 6"/>
                <a:gd name="T5" fmla="*/ 2 h 8"/>
                <a:gd name="T6" fmla="*/ 3 w 6"/>
                <a:gd name="T7" fmla="*/ 3 h 8"/>
                <a:gd name="T8" fmla="*/ 3 w 6"/>
                <a:gd name="T9" fmla="*/ 3 h 8"/>
                <a:gd name="T10" fmla="*/ 3 w 6"/>
                <a:gd name="T11" fmla="*/ 4 h 8"/>
                <a:gd name="T12" fmla="*/ 4 w 6"/>
                <a:gd name="T13" fmla="*/ 5 h 8"/>
                <a:gd name="T14" fmla="*/ 4 w 6"/>
                <a:gd name="T15" fmla="*/ 4 h 8"/>
                <a:gd name="T16" fmla="*/ 5 w 6"/>
                <a:gd name="T17" fmla="*/ 4 h 8"/>
                <a:gd name="T18" fmla="*/ 5 w 6"/>
                <a:gd name="T19" fmla="*/ 5 h 8"/>
                <a:gd name="T20" fmla="*/ 6 w 6"/>
                <a:gd name="T21" fmla="*/ 6 h 8"/>
                <a:gd name="T22" fmla="*/ 6 w 6"/>
                <a:gd name="T23" fmla="*/ 6 h 8"/>
                <a:gd name="T24" fmla="*/ 6 w 6"/>
                <a:gd name="T25" fmla="*/ 7 h 8"/>
                <a:gd name="T26" fmla="*/ 5 w 6"/>
                <a:gd name="T27" fmla="*/ 7 h 8"/>
                <a:gd name="T28" fmla="*/ 5 w 6"/>
                <a:gd name="T29" fmla="*/ 8 h 8"/>
                <a:gd name="T30" fmla="*/ 4 w 6"/>
                <a:gd name="T31" fmla="*/ 7 h 8"/>
                <a:gd name="T32" fmla="*/ 3 w 6"/>
                <a:gd name="T33" fmla="*/ 6 h 8"/>
                <a:gd name="T34" fmla="*/ 2 w 6"/>
                <a:gd name="T35" fmla="*/ 5 h 8"/>
                <a:gd name="T36" fmla="*/ 2 w 6"/>
                <a:gd name="T37" fmla="*/ 5 h 8"/>
                <a:gd name="T38" fmla="*/ 3 w 6"/>
                <a:gd name="T39" fmla="*/ 5 h 8"/>
                <a:gd name="T40" fmla="*/ 3 w 6"/>
                <a:gd name="T41" fmla="*/ 4 h 8"/>
                <a:gd name="T42" fmla="*/ 2 w 6"/>
                <a:gd name="T43" fmla="*/ 4 h 8"/>
                <a:gd name="T44" fmla="*/ 3 w 6"/>
                <a:gd name="T45" fmla="*/ 3 h 8"/>
                <a:gd name="T46" fmla="*/ 2 w 6"/>
                <a:gd name="T47" fmla="*/ 2 h 8"/>
                <a:gd name="T48" fmla="*/ 1 w 6"/>
                <a:gd name="T49" fmla="*/ 4 h 8"/>
                <a:gd name="T50" fmla="*/ 1 w 6"/>
                <a:gd name="T51" fmla="*/ 5 h 8"/>
                <a:gd name="T52" fmla="*/ 0 w 6"/>
                <a:gd name="T53" fmla="*/ 4 h 8"/>
                <a:gd name="T54" fmla="*/ 1 w 6"/>
                <a:gd name="T55" fmla="*/ 3 h 8"/>
                <a:gd name="T56" fmla="*/ 0 w 6"/>
                <a:gd name="T57" fmla="*/ 3 h 8"/>
                <a:gd name="T58" fmla="*/ 0 w 6"/>
                <a:gd name="T59" fmla="*/ 2 h 8"/>
                <a:gd name="T60" fmla="*/ 1 w 6"/>
                <a:gd name="T61" fmla="*/ 2 h 8"/>
                <a:gd name="T62" fmla="*/ 1 w 6"/>
                <a:gd name="T63" fmla="*/ 2 h 8"/>
                <a:gd name="T64" fmla="*/ 0 w 6"/>
                <a:gd name="T65" fmla="*/ 1 h 8"/>
                <a:gd name="T66" fmla="*/ 1 w 6"/>
                <a:gd name="T67" fmla="*/ 0 h 8"/>
                <a:gd name="T68" fmla="*/ 1 w 6"/>
                <a:gd name="T6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" h="8">
                  <a:moveTo>
                    <a:pt x="1" y="1"/>
                  </a:moveTo>
                  <a:lnTo>
                    <a:pt x="2" y="1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4" y="5"/>
                  </a:lnTo>
                  <a:lnTo>
                    <a:pt x="4" y="4"/>
                  </a:lnTo>
                  <a:lnTo>
                    <a:pt x="5" y="4"/>
                  </a:lnTo>
                  <a:lnTo>
                    <a:pt x="5" y="5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7"/>
                  </a:lnTo>
                  <a:lnTo>
                    <a:pt x="5" y="7"/>
                  </a:lnTo>
                  <a:lnTo>
                    <a:pt x="5" y="8"/>
                  </a:lnTo>
                  <a:lnTo>
                    <a:pt x="4" y="7"/>
                  </a:lnTo>
                  <a:lnTo>
                    <a:pt x="3" y="6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2" y="4"/>
                  </a:lnTo>
                  <a:lnTo>
                    <a:pt x="3" y="3"/>
                  </a:lnTo>
                  <a:lnTo>
                    <a:pt x="2" y="2"/>
                  </a:lnTo>
                  <a:lnTo>
                    <a:pt x="1" y="4"/>
                  </a:lnTo>
                  <a:lnTo>
                    <a:pt x="1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" name="Freeform 331"/>
            <p:cNvSpPr>
              <a:spLocks/>
            </p:cNvSpPr>
            <p:nvPr/>
          </p:nvSpPr>
          <p:spPr bwMode="auto">
            <a:xfrm>
              <a:off x="3838104" y="5037744"/>
              <a:ext cx="5924" cy="4442"/>
            </a:xfrm>
            <a:custGeom>
              <a:avLst/>
              <a:gdLst>
                <a:gd name="T0" fmla="*/ 4 w 4"/>
                <a:gd name="T1" fmla="*/ 1 h 3"/>
                <a:gd name="T2" fmla="*/ 4 w 4"/>
                <a:gd name="T3" fmla="*/ 1 h 3"/>
                <a:gd name="T4" fmla="*/ 3 w 4"/>
                <a:gd name="T5" fmla="*/ 2 h 3"/>
                <a:gd name="T6" fmla="*/ 2 w 4"/>
                <a:gd name="T7" fmla="*/ 2 h 3"/>
                <a:gd name="T8" fmla="*/ 1 w 4"/>
                <a:gd name="T9" fmla="*/ 2 h 3"/>
                <a:gd name="T10" fmla="*/ 2 w 4"/>
                <a:gd name="T11" fmla="*/ 3 h 3"/>
                <a:gd name="T12" fmla="*/ 1 w 4"/>
                <a:gd name="T13" fmla="*/ 3 h 3"/>
                <a:gd name="T14" fmla="*/ 0 w 4"/>
                <a:gd name="T15" fmla="*/ 3 h 3"/>
                <a:gd name="T16" fmla="*/ 1 w 4"/>
                <a:gd name="T17" fmla="*/ 2 h 3"/>
                <a:gd name="T18" fmla="*/ 1 w 4"/>
                <a:gd name="T19" fmla="*/ 2 h 3"/>
                <a:gd name="T20" fmla="*/ 0 w 4"/>
                <a:gd name="T21" fmla="*/ 1 h 3"/>
                <a:gd name="T22" fmla="*/ 1 w 4"/>
                <a:gd name="T23" fmla="*/ 1 h 3"/>
                <a:gd name="T24" fmla="*/ 2 w 4"/>
                <a:gd name="T25" fmla="*/ 0 h 3"/>
                <a:gd name="T26" fmla="*/ 3 w 4"/>
                <a:gd name="T27" fmla="*/ 1 h 3"/>
                <a:gd name="T28" fmla="*/ 4 w 4"/>
                <a:gd name="T2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" h="3">
                  <a:moveTo>
                    <a:pt x="4" y="1"/>
                  </a:moveTo>
                  <a:lnTo>
                    <a:pt x="4" y="1"/>
                  </a:lnTo>
                  <a:lnTo>
                    <a:pt x="3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0"/>
                  </a:lnTo>
                  <a:lnTo>
                    <a:pt x="3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" name="Freeform 332"/>
            <p:cNvSpPr>
              <a:spLocks/>
            </p:cNvSpPr>
            <p:nvPr/>
          </p:nvSpPr>
          <p:spPr bwMode="auto">
            <a:xfrm>
              <a:off x="3916596" y="5008125"/>
              <a:ext cx="7405" cy="4442"/>
            </a:xfrm>
            <a:custGeom>
              <a:avLst/>
              <a:gdLst>
                <a:gd name="T0" fmla="*/ 0 w 5"/>
                <a:gd name="T1" fmla="*/ 1 h 3"/>
                <a:gd name="T2" fmla="*/ 0 w 5"/>
                <a:gd name="T3" fmla="*/ 0 h 3"/>
                <a:gd name="T4" fmla="*/ 1 w 5"/>
                <a:gd name="T5" fmla="*/ 1 h 3"/>
                <a:gd name="T6" fmla="*/ 1 w 5"/>
                <a:gd name="T7" fmla="*/ 0 h 3"/>
                <a:gd name="T8" fmla="*/ 2 w 5"/>
                <a:gd name="T9" fmla="*/ 1 h 3"/>
                <a:gd name="T10" fmla="*/ 3 w 5"/>
                <a:gd name="T11" fmla="*/ 1 h 3"/>
                <a:gd name="T12" fmla="*/ 3 w 5"/>
                <a:gd name="T13" fmla="*/ 0 h 3"/>
                <a:gd name="T14" fmla="*/ 4 w 5"/>
                <a:gd name="T15" fmla="*/ 1 h 3"/>
                <a:gd name="T16" fmla="*/ 4 w 5"/>
                <a:gd name="T17" fmla="*/ 2 h 3"/>
                <a:gd name="T18" fmla="*/ 5 w 5"/>
                <a:gd name="T19" fmla="*/ 2 h 3"/>
                <a:gd name="T20" fmla="*/ 4 w 5"/>
                <a:gd name="T21" fmla="*/ 3 h 3"/>
                <a:gd name="T22" fmla="*/ 4 w 5"/>
                <a:gd name="T23" fmla="*/ 3 h 3"/>
                <a:gd name="T24" fmla="*/ 4 w 5"/>
                <a:gd name="T25" fmla="*/ 2 h 3"/>
                <a:gd name="T26" fmla="*/ 3 w 5"/>
                <a:gd name="T27" fmla="*/ 1 h 3"/>
                <a:gd name="T28" fmla="*/ 3 w 5"/>
                <a:gd name="T29" fmla="*/ 2 h 3"/>
                <a:gd name="T30" fmla="*/ 2 w 5"/>
                <a:gd name="T31" fmla="*/ 1 h 3"/>
                <a:gd name="T32" fmla="*/ 2 w 5"/>
                <a:gd name="T33" fmla="*/ 2 h 3"/>
                <a:gd name="T34" fmla="*/ 1 w 5"/>
                <a:gd name="T35" fmla="*/ 2 h 3"/>
                <a:gd name="T36" fmla="*/ 0 w 5"/>
                <a:gd name="T3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3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5" y="2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2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" name="Freeform 333"/>
            <p:cNvSpPr>
              <a:spLocks/>
            </p:cNvSpPr>
            <p:nvPr/>
          </p:nvSpPr>
          <p:spPr bwMode="auto">
            <a:xfrm>
              <a:off x="3932886" y="5067364"/>
              <a:ext cx="8886" cy="7404"/>
            </a:xfrm>
            <a:custGeom>
              <a:avLst/>
              <a:gdLst>
                <a:gd name="T0" fmla="*/ 4 w 6"/>
                <a:gd name="T1" fmla="*/ 3 h 5"/>
                <a:gd name="T2" fmla="*/ 4 w 6"/>
                <a:gd name="T3" fmla="*/ 3 h 5"/>
                <a:gd name="T4" fmla="*/ 5 w 6"/>
                <a:gd name="T5" fmla="*/ 4 h 5"/>
                <a:gd name="T6" fmla="*/ 6 w 6"/>
                <a:gd name="T7" fmla="*/ 5 h 5"/>
                <a:gd name="T8" fmla="*/ 6 w 6"/>
                <a:gd name="T9" fmla="*/ 5 h 5"/>
                <a:gd name="T10" fmla="*/ 4 w 6"/>
                <a:gd name="T11" fmla="*/ 4 h 5"/>
                <a:gd name="T12" fmla="*/ 4 w 6"/>
                <a:gd name="T13" fmla="*/ 4 h 5"/>
                <a:gd name="T14" fmla="*/ 4 w 6"/>
                <a:gd name="T15" fmla="*/ 3 h 5"/>
                <a:gd name="T16" fmla="*/ 2 w 6"/>
                <a:gd name="T17" fmla="*/ 2 h 5"/>
                <a:gd name="T18" fmla="*/ 1 w 6"/>
                <a:gd name="T19" fmla="*/ 1 h 5"/>
                <a:gd name="T20" fmla="*/ 1 w 6"/>
                <a:gd name="T21" fmla="*/ 2 h 5"/>
                <a:gd name="T22" fmla="*/ 0 w 6"/>
                <a:gd name="T23" fmla="*/ 1 h 5"/>
                <a:gd name="T24" fmla="*/ 0 w 6"/>
                <a:gd name="T25" fmla="*/ 0 h 5"/>
                <a:gd name="T26" fmla="*/ 1 w 6"/>
                <a:gd name="T27" fmla="*/ 1 h 5"/>
                <a:gd name="T28" fmla="*/ 1 w 6"/>
                <a:gd name="T29" fmla="*/ 0 h 5"/>
                <a:gd name="T30" fmla="*/ 2 w 6"/>
                <a:gd name="T31" fmla="*/ 1 h 5"/>
                <a:gd name="T32" fmla="*/ 4 w 6"/>
                <a:gd name="T33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" h="5">
                  <a:moveTo>
                    <a:pt x="4" y="3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3" y="2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1"/>
                    <a:pt x="2" y="1"/>
                    <a:pt x="2" y="1"/>
                  </a:cubicBezTo>
                  <a:lnTo>
                    <a:pt x="4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" name="Freeform 334"/>
            <p:cNvSpPr>
              <a:spLocks/>
            </p:cNvSpPr>
            <p:nvPr/>
          </p:nvSpPr>
          <p:spPr bwMode="auto">
            <a:xfrm>
              <a:off x="3950658" y="5071807"/>
              <a:ext cx="1481" cy="8886"/>
            </a:xfrm>
            <a:custGeom>
              <a:avLst/>
              <a:gdLst>
                <a:gd name="T0" fmla="*/ 1 w 2"/>
                <a:gd name="T1" fmla="*/ 3 h 6"/>
                <a:gd name="T2" fmla="*/ 0 w 2"/>
                <a:gd name="T3" fmla="*/ 1 h 6"/>
                <a:gd name="T4" fmla="*/ 0 w 2"/>
                <a:gd name="T5" fmla="*/ 0 h 6"/>
                <a:gd name="T6" fmla="*/ 1 w 2"/>
                <a:gd name="T7" fmla="*/ 2 h 6"/>
                <a:gd name="T8" fmla="*/ 1 w 2"/>
                <a:gd name="T9" fmla="*/ 3 h 6"/>
                <a:gd name="T10" fmla="*/ 2 w 2"/>
                <a:gd name="T11" fmla="*/ 5 h 6"/>
                <a:gd name="T12" fmla="*/ 2 w 2"/>
                <a:gd name="T13" fmla="*/ 5 h 6"/>
                <a:gd name="T14" fmla="*/ 1 w 2"/>
                <a:gd name="T15" fmla="*/ 6 h 6"/>
                <a:gd name="T16" fmla="*/ 0 w 2"/>
                <a:gd name="T17" fmla="*/ 4 h 6"/>
                <a:gd name="T18" fmla="*/ 0 w 2"/>
                <a:gd name="T19" fmla="*/ 3 h 6"/>
                <a:gd name="T20" fmla="*/ 1 w 2"/>
                <a:gd name="T21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6">
                  <a:moveTo>
                    <a:pt x="1" y="3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" name="Freeform 335"/>
            <p:cNvSpPr>
              <a:spLocks/>
            </p:cNvSpPr>
            <p:nvPr/>
          </p:nvSpPr>
          <p:spPr bwMode="auto">
            <a:xfrm>
              <a:off x="3900305" y="5064402"/>
              <a:ext cx="5924" cy="2962"/>
            </a:xfrm>
            <a:custGeom>
              <a:avLst/>
              <a:gdLst>
                <a:gd name="T0" fmla="*/ 2 w 4"/>
                <a:gd name="T1" fmla="*/ 2 h 2"/>
                <a:gd name="T2" fmla="*/ 1 w 4"/>
                <a:gd name="T3" fmla="*/ 1 h 2"/>
                <a:gd name="T4" fmla="*/ 0 w 4"/>
                <a:gd name="T5" fmla="*/ 1 h 2"/>
                <a:gd name="T6" fmla="*/ 0 w 4"/>
                <a:gd name="T7" fmla="*/ 1 h 2"/>
                <a:gd name="T8" fmla="*/ 1 w 4"/>
                <a:gd name="T9" fmla="*/ 0 h 2"/>
                <a:gd name="T10" fmla="*/ 1 w 4"/>
                <a:gd name="T11" fmla="*/ 1 h 2"/>
                <a:gd name="T12" fmla="*/ 2 w 4"/>
                <a:gd name="T13" fmla="*/ 1 h 2"/>
                <a:gd name="T14" fmla="*/ 3 w 4"/>
                <a:gd name="T15" fmla="*/ 1 h 2"/>
                <a:gd name="T16" fmla="*/ 4 w 4"/>
                <a:gd name="T17" fmla="*/ 1 h 2"/>
                <a:gd name="T18" fmla="*/ 3 w 4"/>
                <a:gd name="T19" fmla="*/ 2 h 2"/>
                <a:gd name="T20" fmla="*/ 2 w 4"/>
                <a:gd name="T21" fmla="*/ 2 h 2"/>
                <a:gd name="T22" fmla="*/ 2 w 4"/>
                <a:gd name="T23" fmla="*/ 2 h 2"/>
                <a:gd name="T24" fmla="*/ 1 w 4"/>
                <a:gd name="T25" fmla="*/ 2 h 2"/>
                <a:gd name="T26" fmla="*/ 1 w 4"/>
                <a:gd name="T27" fmla="*/ 2 h 2"/>
                <a:gd name="T28" fmla="*/ 2 w 4"/>
                <a:gd name="T2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" h="2">
                  <a:moveTo>
                    <a:pt x="2" y="2"/>
                  </a:moveTo>
                  <a:lnTo>
                    <a:pt x="1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1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" name="Freeform 336"/>
            <p:cNvSpPr>
              <a:spLocks/>
            </p:cNvSpPr>
            <p:nvPr/>
          </p:nvSpPr>
          <p:spPr bwMode="auto">
            <a:xfrm>
              <a:off x="3863281" y="5051073"/>
              <a:ext cx="2962" cy="5924"/>
            </a:xfrm>
            <a:custGeom>
              <a:avLst/>
              <a:gdLst>
                <a:gd name="T0" fmla="*/ 1 w 2"/>
                <a:gd name="T1" fmla="*/ 0 h 4"/>
                <a:gd name="T2" fmla="*/ 2 w 2"/>
                <a:gd name="T3" fmla="*/ 1 h 4"/>
                <a:gd name="T4" fmla="*/ 1 w 2"/>
                <a:gd name="T5" fmla="*/ 1 h 4"/>
                <a:gd name="T6" fmla="*/ 2 w 2"/>
                <a:gd name="T7" fmla="*/ 2 h 4"/>
                <a:gd name="T8" fmla="*/ 1 w 2"/>
                <a:gd name="T9" fmla="*/ 2 h 4"/>
                <a:gd name="T10" fmla="*/ 1 w 2"/>
                <a:gd name="T11" fmla="*/ 3 h 4"/>
                <a:gd name="T12" fmla="*/ 0 w 2"/>
                <a:gd name="T13" fmla="*/ 4 h 4"/>
                <a:gd name="T14" fmla="*/ 0 w 2"/>
                <a:gd name="T15" fmla="*/ 3 h 4"/>
                <a:gd name="T16" fmla="*/ 1 w 2"/>
                <a:gd name="T17" fmla="*/ 2 h 4"/>
                <a:gd name="T18" fmla="*/ 0 w 2"/>
                <a:gd name="T19" fmla="*/ 2 h 4"/>
                <a:gd name="T20" fmla="*/ 1 w 2"/>
                <a:gd name="T21" fmla="*/ 1 h 4"/>
                <a:gd name="T22" fmla="*/ 0 w 2"/>
                <a:gd name="T23" fmla="*/ 1 h 4"/>
                <a:gd name="T24" fmla="*/ 1 w 2"/>
                <a:gd name="T2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" h="4">
                  <a:moveTo>
                    <a:pt x="1" y="0"/>
                  </a:moveTo>
                  <a:lnTo>
                    <a:pt x="2" y="1"/>
                  </a:lnTo>
                  <a:lnTo>
                    <a:pt x="1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2"/>
                  </a:lnTo>
                  <a:lnTo>
                    <a:pt x="0" y="2"/>
                  </a:lnTo>
                  <a:lnTo>
                    <a:pt x="1" y="1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" name="Freeform 337"/>
            <p:cNvSpPr>
              <a:spLocks/>
            </p:cNvSpPr>
            <p:nvPr/>
          </p:nvSpPr>
          <p:spPr bwMode="auto">
            <a:xfrm>
              <a:off x="3849952" y="5051073"/>
              <a:ext cx="5924" cy="2962"/>
            </a:xfrm>
            <a:custGeom>
              <a:avLst/>
              <a:gdLst>
                <a:gd name="T0" fmla="*/ 1 w 4"/>
                <a:gd name="T1" fmla="*/ 0 h 2"/>
                <a:gd name="T2" fmla="*/ 2 w 4"/>
                <a:gd name="T3" fmla="*/ 0 h 2"/>
                <a:gd name="T4" fmla="*/ 2 w 4"/>
                <a:gd name="T5" fmla="*/ 0 h 2"/>
                <a:gd name="T6" fmla="*/ 2 w 4"/>
                <a:gd name="T7" fmla="*/ 1 h 2"/>
                <a:gd name="T8" fmla="*/ 2 w 4"/>
                <a:gd name="T9" fmla="*/ 1 h 2"/>
                <a:gd name="T10" fmla="*/ 3 w 4"/>
                <a:gd name="T11" fmla="*/ 1 h 2"/>
                <a:gd name="T12" fmla="*/ 4 w 4"/>
                <a:gd name="T13" fmla="*/ 2 h 2"/>
                <a:gd name="T14" fmla="*/ 3 w 4"/>
                <a:gd name="T15" fmla="*/ 2 h 2"/>
                <a:gd name="T16" fmla="*/ 2 w 4"/>
                <a:gd name="T17" fmla="*/ 1 h 2"/>
                <a:gd name="T18" fmla="*/ 1 w 4"/>
                <a:gd name="T19" fmla="*/ 2 h 2"/>
                <a:gd name="T20" fmla="*/ 0 w 4"/>
                <a:gd name="T21" fmla="*/ 2 h 2"/>
                <a:gd name="T22" fmla="*/ 0 w 4"/>
                <a:gd name="T23" fmla="*/ 1 h 2"/>
                <a:gd name="T24" fmla="*/ 1 w 4"/>
                <a:gd name="T25" fmla="*/ 1 h 2"/>
                <a:gd name="T26" fmla="*/ 2 w 4"/>
                <a:gd name="T27" fmla="*/ 1 h 2"/>
                <a:gd name="T28" fmla="*/ 1 w 4"/>
                <a:gd name="T2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" h="2">
                  <a:moveTo>
                    <a:pt x="1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" name="Freeform 338"/>
            <p:cNvSpPr>
              <a:spLocks/>
            </p:cNvSpPr>
            <p:nvPr/>
          </p:nvSpPr>
          <p:spPr bwMode="auto">
            <a:xfrm>
              <a:off x="3821814" y="5040706"/>
              <a:ext cx="13329" cy="4442"/>
            </a:xfrm>
            <a:custGeom>
              <a:avLst/>
              <a:gdLst>
                <a:gd name="T0" fmla="*/ 6 w 9"/>
                <a:gd name="T1" fmla="*/ 1 h 3"/>
                <a:gd name="T2" fmla="*/ 5 w 9"/>
                <a:gd name="T3" fmla="*/ 1 h 3"/>
                <a:gd name="T4" fmla="*/ 6 w 9"/>
                <a:gd name="T5" fmla="*/ 2 h 3"/>
                <a:gd name="T6" fmla="*/ 6 w 9"/>
                <a:gd name="T7" fmla="*/ 3 h 3"/>
                <a:gd name="T8" fmla="*/ 5 w 9"/>
                <a:gd name="T9" fmla="*/ 3 h 3"/>
                <a:gd name="T10" fmla="*/ 5 w 9"/>
                <a:gd name="T11" fmla="*/ 2 h 3"/>
                <a:gd name="T12" fmla="*/ 4 w 9"/>
                <a:gd name="T13" fmla="*/ 3 h 3"/>
                <a:gd name="T14" fmla="*/ 4 w 9"/>
                <a:gd name="T15" fmla="*/ 2 h 3"/>
                <a:gd name="T16" fmla="*/ 4 w 9"/>
                <a:gd name="T17" fmla="*/ 2 h 3"/>
                <a:gd name="T18" fmla="*/ 3 w 9"/>
                <a:gd name="T19" fmla="*/ 1 h 3"/>
                <a:gd name="T20" fmla="*/ 2 w 9"/>
                <a:gd name="T21" fmla="*/ 2 h 3"/>
                <a:gd name="T22" fmla="*/ 2 w 9"/>
                <a:gd name="T23" fmla="*/ 1 h 3"/>
                <a:gd name="T24" fmla="*/ 1 w 9"/>
                <a:gd name="T25" fmla="*/ 1 h 3"/>
                <a:gd name="T26" fmla="*/ 0 w 9"/>
                <a:gd name="T27" fmla="*/ 0 h 3"/>
                <a:gd name="T28" fmla="*/ 1 w 9"/>
                <a:gd name="T29" fmla="*/ 0 h 3"/>
                <a:gd name="T30" fmla="*/ 3 w 9"/>
                <a:gd name="T31" fmla="*/ 0 h 3"/>
                <a:gd name="T32" fmla="*/ 3 w 9"/>
                <a:gd name="T33" fmla="*/ 0 h 3"/>
                <a:gd name="T34" fmla="*/ 2 w 9"/>
                <a:gd name="T35" fmla="*/ 1 h 3"/>
                <a:gd name="T36" fmla="*/ 3 w 9"/>
                <a:gd name="T37" fmla="*/ 1 h 3"/>
                <a:gd name="T38" fmla="*/ 4 w 9"/>
                <a:gd name="T39" fmla="*/ 1 h 3"/>
                <a:gd name="T40" fmla="*/ 4 w 9"/>
                <a:gd name="T41" fmla="*/ 2 h 3"/>
                <a:gd name="T42" fmla="*/ 4 w 9"/>
                <a:gd name="T43" fmla="*/ 2 h 3"/>
                <a:gd name="T44" fmla="*/ 5 w 9"/>
                <a:gd name="T45" fmla="*/ 1 h 3"/>
                <a:gd name="T46" fmla="*/ 5 w 9"/>
                <a:gd name="T47" fmla="*/ 1 h 3"/>
                <a:gd name="T48" fmla="*/ 6 w 9"/>
                <a:gd name="T49" fmla="*/ 0 h 3"/>
                <a:gd name="T50" fmla="*/ 6 w 9"/>
                <a:gd name="T51" fmla="*/ 1 h 3"/>
                <a:gd name="T52" fmla="*/ 7 w 9"/>
                <a:gd name="T53" fmla="*/ 1 h 3"/>
                <a:gd name="T54" fmla="*/ 8 w 9"/>
                <a:gd name="T55" fmla="*/ 1 h 3"/>
                <a:gd name="T56" fmla="*/ 9 w 9"/>
                <a:gd name="T57" fmla="*/ 1 h 3"/>
                <a:gd name="T58" fmla="*/ 8 w 9"/>
                <a:gd name="T59" fmla="*/ 2 h 3"/>
                <a:gd name="T60" fmla="*/ 7 w 9"/>
                <a:gd name="T61" fmla="*/ 2 h 3"/>
                <a:gd name="T62" fmla="*/ 6 w 9"/>
                <a:gd name="T63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" h="3">
                  <a:moveTo>
                    <a:pt x="6" y="1"/>
                  </a:moveTo>
                  <a:lnTo>
                    <a:pt x="5" y="1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2"/>
                  </a:lnTo>
                  <a:lnTo>
                    <a:pt x="4" y="3"/>
                  </a:lnTo>
                  <a:lnTo>
                    <a:pt x="4" y="2"/>
                  </a:lnTo>
                  <a:lnTo>
                    <a:pt x="4" y="2"/>
                  </a:lnTo>
                  <a:lnTo>
                    <a:pt x="3" y="1"/>
                  </a:lnTo>
                  <a:lnTo>
                    <a:pt x="2" y="2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6" y="0"/>
                  </a:lnTo>
                  <a:lnTo>
                    <a:pt x="6" y="1"/>
                  </a:lnTo>
                  <a:lnTo>
                    <a:pt x="7" y="1"/>
                  </a:lnTo>
                  <a:lnTo>
                    <a:pt x="8" y="1"/>
                  </a:lnTo>
                  <a:lnTo>
                    <a:pt x="9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" name="Freeform 339"/>
            <p:cNvSpPr>
              <a:spLocks/>
            </p:cNvSpPr>
            <p:nvPr/>
          </p:nvSpPr>
          <p:spPr bwMode="auto">
            <a:xfrm>
              <a:off x="3750728" y="5017011"/>
              <a:ext cx="7405" cy="2962"/>
            </a:xfrm>
            <a:custGeom>
              <a:avLst/>
              <a:gdLst>
                <a:gd name="T0" fmla="*/ 5 w 5"/>
                <a:gd name="T1" fmla="*/ 0 h 2"/>
                <a:gd name="T2" fmla="*/ 5 w 5"/>
                <a:gd name="T3" fmla="*/ 0 h 2"/>
                <a:gd name="T4" fmla="*/ 5 w 5"/>
                <a:gd name="T5" fmla="*/ 1 h 2"/>
                <a:gd name="T6" fmla="*/ 3 w 5"/>
                <a:gd name="T7" fmla="*/ 1 h 2"/>
                <a:gd name="T8" fmla="*/ 2 w 5"/>
                <a:gd name="T9" fmla="*/ 1 h 2"/>
                <a:gd name="T10" fmla="*/ 2 w 5"/>
                <a:gd name="T11" fmla="*/ 2 h 2"/>
                <a:gd name="T12" fmla="*/ 0 w 5"/>
                <a:gd name="T13" fmla="*/ 2 h 2"/>
                <a:gd name="T14" fmla="*/ 0 w 5"/>
                <a:gd name="T15" fmla="*/ 1 h 2"/>
                <a:gd name="T16" fmla="*/ 2 w 5"/>
                <a:gd name="T17" fmla="*/ 1 h 2"/>
                <a:gd name="T18" fmla="*/ 2 w 5"/>
                <a:gd name="T19" fmla="*/ 1 h 2"/>
                <a:gd name="T20" fmla="*/ 2 w 5"/>
                <a:gd name="T21" fmla="*/ 0 h 2"/>
                <a:gd name="T22" fmla="*/ 4 w 5"/>
                <a:gd name="T23" fmla="*/ 0 h 2"/>
                <a:gd name="T24" fmla="*/ 5 w 5"/>
                <a:gd name="T2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" h="2">
                  <a:moveTo>
                    <a:pt x="5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" name="Freeform 340"/>
            <p:cNvSpPr>
              <a:spLocks/>
            </p:cNvSpPr>
            <p:nvPr/>
          </p:nvSpPr>
          <p:spPr bwMode="auto">
            <a:xfrm>
              <a:off x="3755170" y="5003682"/>
              <a:ext cx="7405" cy="7404"/>
            </a:xfrm>
            <a:custGeom>
              <a:avLst/>
              <a:gdLst>
                <a:gd name="T0" fmla="*/ 0 w 5"/>
                <a:gd name="T1" fmla="*/ 4 h 5"/>
                <a:gd name="T2" fmla="*/ 0 w 5"/>
                <a:gd name="T3" fmla="*/ 3 h 5"/>
                <a:gd name="T4" fmla="*/ 2 w 5"/>
                <a:gd name="T5" fmla="*/ 3 h 5"/>
                <a:gd name="T6" fmla="*/ 2 w 5"/>
                <a:gd name="T7" fmla="*/ 2 h 5"/>
                <a:gd name="T8" fmla="*/ 2 w 5"/>
                <a:gd name="T9" fmla="*/ 2 h 5"/>
                <a:gd name="T10" fmla="*/ 3 w 5"/>
                <a:gd name="T11" fmla="*/ 1 h 5"/>
                <a:gd name="T12" fmla="*/ 4 w 5"/>
                <a:gd name="T13" fmla="*/ 0 h 5"/>
                <a:gd name="T14" fmla="*/ 5 w 5"/>
                <a:gd name="T15" fmla="*/ 0 h 5"/>
                <a:gd name="T16" fmla="*/ 4 w 5"/>
                <a:gd name="T17" fmla="*/ 1 h 5"/>
                <a:gd name="T18" fmla="*/ 3 w 5"/>
                <a:gd name="T19" fmla="*/ 1 h 5"/>
                <a:gd name="T20" fmla="*/ 3 w 5"/>
                <a:gd name="T21" fmla="*/ 2 h 5"/>
                <a:gd name="T22" fmla="*/ 2 w 5"/>
                <a:gd name="T23" fmla="*/ 2 h 5"/>
                <a:gd name="T24" fmla="*/ 2 w 5"/>
                <a:gd name="T25" fmla="*/ 3 h 5"/>
                <a:gd name="T26" fmla="*/ 1 w 5"/>
                <a:gd name="T27" fmla="*/ 4 h 5"/>
                <a:gd name="T28" fmla="*/ 1 w 5"/>
                <a:gd name="T29" fmla="*/ 4 h 5"/>
                <a:gd name="T30" fmla="*/ 0 w 5"/>
                <a:gd name="T31" fmla="*/ 5 h 5"/>
                <a:gd name="T32" fmla="*/ 0 w 5"/>
                <a:gd name="T3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" h="5">
                  <a:moveTo>
                    <a:pt x="0" y="4"/>
                  </a:moveTo>
                  <a:lnTo>
                    <a:pt x="0" y="3"/>
                  </a:lnTo>
                  <a:lnTo>
                    <a:pt x="2" y="3"/>
                  </a:lnTo>
                  <a:lnTo>
                    <a:pt x="2" y="2"/>
                  </a:lnTo>
                  <a:lnTo>
                    <a:pt x="2" y="2"/>
                  </a:lnTo>
                  <a:lnTo>
                    <a:pt x="3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5" name="Freeform 341"/>
            <p:cNvSpPr>
              <a:spLocks/>
            </p:cNvSpPr>
            <p:nvPr/>
          </p:nvSpPr>
          <p:spPr bwMode="auto">
            <a:xfrm>
              <a:off x="3762575" y="4999239"/>
              <a:ext cx="5924" cy="7404"/>
            </a:xfrm>
            <a:custGeom>
              <a:avLst/>
              <a:gdLst>
                <a:gd name="T0" fmla="*/ 0 w 4"/>
                <a:gd name="T1" fmla="*/ 5 h 5"/>
                <a:gd name="T2" fmla="*/ 1 w 4"/>
                <a:gd name="T3" fmla="*/ 4 h 5"/>
                <a:gd name="T4" fmla="*/ 1 w 4"/>
                <a:gd name="T5" fmla="*/ 3 h 5"/>
                <a:gd name="T6" fmla="*/ 1 w 4"/>
                <a:gd name="T7" fmla="*/ 2 h 5"/>
                <a:gd name="T8" fmla="*/ 1 w 4"/>
                <a:gd name="T9" fmla="*/ 1 h 5"/>
                <a:gd name="T10" fmla="*/ 2 w 4"/>
                <a:gd name="T11" fmla="*/ 1 h 5"/>
                <a:gd name="T12" fmla="*/ 3 w 4"/>
                <a:gd name="T13" fmla="*/ 0 h 5"/>
                <a:gd name="T14" fmla="*/ 4 w 4"/>
                <a:gd name="T15" fmla="*/ 0 h 5"/>
                <a:gd name="T16" fmla="*/ 3 w 4"/>
                <a:gd name="T17" fmla="*/ 1 h 5"/>
                <a:gd name="T18" fmla="*/ 4 w 4"/>
                <a:gd name="T19" fmla="*/ 1 h 5"/>
                <a:gd name="T20" fmla="*/ 4 w 4"/>
                <a:gd name="T21" fmla="*/ 2 h 5"/>
                <a:gd name="T22" fmla="*/ 4 w 4"/>
                <a:gd name="T23" fmla="*/ 3 h 5"/>
                <a:gd name="T24" fmla="*/ 3 w 4"/>
                <a:gd name="T25" fmla="*/ 3 h 5"/>
                <a:gd name="T26" fmla="*/ 3 w 4"/>
                <a:gd name="T27" fmla="*/ 2 h 5"/>
                <a:gd name="T28" fmla="*/ 3 w 4"/>
                <a:gd name="T29" fmla="*/ 1 h 5"/>
                <a:gd name="T30" fmla="*/ 2 w 4"/>
                <a:gd name="T31" fmla="*/ 1 h 5"/>
                <a:gd name="T32" fmla="*/ 2 w 4"/>
                <a:gd name="T33" fmla="*/ 3 h 5"/>
                <a:gd name="T34" fmla="*/ 2 w 4"/>
                <a:gd name="T35" fmla="*/ 4 h 5"/>
                <a:gd name="T36" fmla="*/ 1 w 4"/>
                <a:gd name="T37" fmla="*/ 5 h 5"/>
                <a:gd name="T38" fmla="*/ 0 w 4"/>
                <a:gd name="T3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" h="5">
                  <a:moveTo>
                    <a:pt x="0" y="5"/>
                  </a:moveTo>
                  <a:lnTo>
                    <a:pt x="1" y="4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2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3"/>
                  </a:lnTo>
                  <a:lnTo>
                    <a:pt x="2" y="4"/>
                  </a:lnTo>
                  <a:lnTo>
                    <a:pt x="1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6" name="Freeform 342"/>
            <p:cNvSpPr>
              <a:spLocks/>
            </p:cNvSpPr>
            <p:nvPr/>
          </p:nvSpPr>
          <p:spPr bwMode="auto">
            <a:xfrm>
              <a:off x="3771461" y="4996277"/>
              <a:ext cx="4443" cy="1481"/>
            </a:xfrm>
            <a:custGeom>
              <a:avLst/>
              <a:gdLst>
                <a:gd name="T0" fmla="*/ 2 w 3"/>
                <a:gd name="T1" fmla="*/ 0 h 1"/>
                <a:gd name="T2" fmla="*/ 2 w 3"/>
                <a:gd name="T3" fmla="*/ 1 h 1"/>
                <a:gd name="T4" fmla="*/ 1 w 3"/>
                <a:gd name="T5" fmla="*/ 1 h 1"/>
                <a:gd name="T6" fmla="*/ 0 w 3"/>
                <a:gd name="T7" fmla="*/ 1 h 1"/>
                <a:gd name="T8" fmla="*/ 0 w 3"/>
                <a:gd name="T9" fmla="*/ 0 h 1"/>
                <a:gd name="T10" fmla="*/ 1 w 3"/>
                <a:gd name="T11" fmla="*/ 0 h 1"/>
                <a:gd name="T12" fmla="*/ 2 w 3"/>
                <a:gd name="T13" fmla="*/ 0 h 1"/>
                <a:gd name="T14" fmla="*/ 2 w 3"/>
                <a:gd name="T15" fmla="*/ 0 h 1"/>
                <a:gd name="T16" fmla="*/ 3 w 3"/>
                <a:gd name="T17" fmla="*/ 0 h 1"/>
                <a:gd name="T18" fmla="*/ 3 w 3"/>
                <a:gd name="T19" fmla="*/ 0 h 1"/>
                <a:gd name="T20" fmla="*/ 2 w 3"/>
                <a:gd name="T2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7" name="Freeform 343"/>
            <p:cNvSpPr>
              <a:spLocks/>
            </p:cNvSpPr>
            <p:nvPr/>
          </p:nvSpPr>
          <p:spPr bwMode="auto">
            <a:xfrm>
              <a:off x="3777385" y="4987391"/>
              <a:ext cx="5924" cy="4442"/>
            </a:xfrm>
            <a:custGeom>
              <a:avLst/>
              <a:gdLst>
                <a:gd name="T0" fmla="*/ 1 w 4"/>
                <a:gd name="T1" fmla="*/ 2 h 3"/>
                <a:gd name="T2" fmla="*/ 0 w 4"/>
                <a:gd name="T3" fmla="*/ 2 h 3"/>
                <a:gd name="T4" fmla="*/ 0 w 4"/>
                <a:gd name="T5" fmla="*/ 2 h 3"/>
                <a:gd name="T6" fmla="*/ 1 w 4"/>
                <a:gd name="T7" fmla="*/ 1 h 3"/>
                <a:gd name="T8" fmla="*/ 2 w 4"/>
                <a:gd name="T9" fmla="*/ 1 h 3"/>
                <a:gd name="T10" fmla="*/ 2 w 4"/>
                <a:gd name="T11" fmla="*/ 0 h 3"/>
                <a:gd name="T12" fmla="*/ 3 w 4"/>
                <a:gd name="T13" fmla="*/ 0 h 3"/>
                <a:gd name="T14" fmla="*/ 3 w 4"/>
                <a:gd name="T15" fmla="*/ 1 h 3"/>
                <a:gd name="T16" fmla="*/ 2 w 4"/>
                <a:gd name="T17" fmla="*/ 1 h 3"/>
                <a:gd name="T18" fmla="*/ 3 w 4"/>
                <a:gd name="T19" fmla="*/ 1 h 3"/>
                <a:gd name="T20" fmla="*/ 3 w 4"/>
                <a:gd name="T21" fmla="*/ 2 h 3"/>
                <a:gd name="T22" fmla="*/ 4 w 4"/>
                <a:gd name="T23" fmla="*/ 2 h 3"/>
                <a:gd name="T24" fmla="*/ 4 w 4"/>
                <a:gd name="T25" fmla="*/ 3 h 3"/>
                <a:gd name="T26" fmla="*/ 3 w 4"/>
                <a:gd name="T27" fmla="*/ 3 h 3"/>
                <a:gd name="T28" fmla="*/ 3 w 4"/>
                <a:gd name="T29" fmla="*/ 2 h 3"/>
                <a:gd name="T30" fmla="*/ 2 w 4"/>
                <a:gd name="T31" fmla="*/ 2 h 3"/>
                <a:gd name="T32" fmla="*/ 2 w 4"/>
                <a:gd name="T33" fmla="*/ 1 h 3"/>
                <a:gd name="T34" fmla="*/ 1 w 4"/>
                <a:gd name="T35" fmla="*/ 1 h 3"/>
                <a:gd name="T36" fmla="*/ 1 w 4"/>
                <a:gd name="T3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" h="3">
                  <a:moveTo>
                    <a:pt x="1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8" name="Freeform 344"/>
            <p:cNvSpPr>
              <a:spLocks/>
            </p:cNvSpPr>
            <p:nvPr/>
          </p:nvSpPr>
          <p:spPr bwMode="auto">
            <a:xfrm>
              <a:off x="3793675" y="4979987"/>
              <a:ext cx="5924" cy="4442"/>
            </a:xfrm>
            <a:custGeom>
              <a:avLst/>
              <a:gdLst>
                <a:gd name="T0" fmla="*/ 1 w 4"/>
                <a:gd name="T1" fmla="*/ 3 h 3"/>
                <a:gd name="T2" fmla="*/ 0 w 4"/>
                <a:gd name="T3" fmla="*/ 3 h 3"/>
                <a:gd name="T4" fmla="*/ 1 w 4"/>
                <a:gd name="T5" fmla="*/ 2 h 3"/>
                <a:gd name="T6" fmla="*/ 2 w 4"/>
                <a:gd name="T7" fmla="*/ 2 h 3"/>
                <a:gd name="T8" fmla="*/ 2 w 4"/>
                <a:gd name="T9" fmla="*/ 1 h 3"/>
                <a:gd name="T10" fmla="*/ 2 w 4"/>
                <a:gd name="T11" fmla="*/ 1 h 3"/>
                <a:gd name="T12" fmla="*/ 2 w 4"/>
                <a:gd name="T13" fmla="*/ 0 h 3"/>
                <a:gd name="T14" fmla="*/ 4 w 4"/>
                <a:gd name="T15" fmla="*/ 0 h 3"/>
                <a:gd name="T16" fmla="*/ 4 w 4"/>
                <a:gd name="T17" fmla="*/ 0 h 3"/>
                <a:gd name="T18" fmla="*/ 4 w 4"/>
                <a:gd name="T19" fmla="*/ 1 h 3"/>
                <a:gd name="T20" fmla="*/ 3 w 4"/>
                <a:gd name="T21" fmla="*/ 1 h 3"/>
                <a:gd name="T22" fmla="*/ 2 w 4"/>
                <a:gd name="T23" fmla="*/ 2 h 3"/>
                <a:gd name="T24" fmla="*/ 2 w 4"/>
                <a:gd name="T25" fmla="*/ 2 h 3"/>
                <a:gd name="T26" fmla="*/ 1 w 4"/>
                <a:gd name="T2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lnTo>
                    <a:pt x="0" y="3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2" y="2"/>
                  </a:lnTo>
                  <a:lnTo>
                    <a:pt x="2" y="2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9" name="Freeform 345"/>
            <p:cNvSpPr>
              <a:spLocks/>
            </p:cNvSpPr>
            <p:nvPr/>
          </p:nvSpPr>
          <p:spPr bwMode="auto">
            <a:xfrm>
              <a:off x="3790713" y="4978505"/>
              <a:ext cx="2962" cy="4442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1 h 3"/>
                <a:gd name="T4" fmla="*/ 1 w 2"/>
                <a:gd name="T5" fmla="*/ 2 h 3"/>
                <a:gd name="T6" fmla="*/ 1 w 2"/>
                <a:gd name="T7" fmla="*/ 3 h 3"/>
                <a:gd name="T8" fmla="*/ 0 w 2"/>
                <a:gd name="T9" fmla="*/ 3 h 3"/>
                <a:gd name="T10" fmla="*/ 0 w 2"/>
                <a:gd name="T11" fmla="*/ 2 h 3"/>
                <a:gd name="T12" fmla="*/ 1 w 2"/>
                <a:gd name="T13" fmla="*/ 1 h 3"/>
                <a:gd name="T14" fmla="*/ 1 w 2"/>
                <a:gd name="T15" fmla="*/ 0 h 3"/>
                <a:gd name="T16" fmla="*/ 1 w 2"/>
                <a:gd name="T17" fmla="*/ 0 h 3"/>
                <a:gd name="T18" fmla="*/ 1 w 2"/>
                <a:gd name="T19" fmla="*/ 0 h 3"/>
                <a:gd name="T20" fmla="*/ 2 w 2"/>
                <a:gd name="T21" fmla="*/ 0 h 3"/>
                <a:gd name="T22" fmla="*/ 2 w 2"/>
                <a:gd name="T23" fmla="*/ 0 h 3"/>
                <a:gd name="T24" fmla="*/ 1 w 2"/>
                <a:gd name="T2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0" name="Freeform 346"/>
            <p:cNvSpPr>
              <a:spLocks/>
            </p:cNvSpPr>
            <p:nvPr/>
          </p:nvSpPr>
          <p:spPr bwMode="auto">
            <a:xfrm>
              <a:off x="3823295" y="4979987"/>
              <a:ext cx="2962" cy="4442"/>
            </a:xfrm>
            <a:custGeom>
              <a:avLst/>
              <a:gdLst>
                <a:gd name="T0" fmla="*/ 1 w 2"/>
                <a:gd name="T1" fmla="*/ 3 h 3"/>
                <a:gd name="T2" fmla="*/ 0 w 2"/>
                <a:gd name="T3" fmla="*/ 2 h 3"/>
                <a:gd name="T4" fmla="*/ 1 w 2"/>
                <a:gd name="T5" fmla="*/ 2 h 3"/>
                <a:gd name="T6" fmla="*/ 1 w 2"/>
                <a:gd name="T7" fmla="*/ 1 h 3"/>
                <a:gd name="T8" fmla="*/ 2 w 2"/>
                <a:gd name="T9" fmla="*/ 1 h 3"/>
                <a:gd name="T10" fmla="*/ 1 w 2"/>
                <a:gd name="T11" fmla="*/ 0 h 3"/>
                <a:gd name="T12" fmla="*/ 2 w 2"/>
                <a:gd name="T13" fmla="*/ 0 h 3"/>
                <a:gd name="T14" fmla="*/ 2 w 2"/>
                <a:gd name="T15" fmla="*/ 1 h 3"/>
                <a:gd name="T16" fmla="*/ 2 w 2"/>
                <a:gd name="T17" fmla="*/ 1 h 3"/>
                <a:gd name="T18" fmla="*/ 2 w 2"/>
                <a:gd name="T19" fmla="*/ 2 h 3"/>
                <a:gd name="T20" fmla="*/ 1 w 2"/>
                <a:gd name="T21" fmla="*/ 2 h 3"/>
                <a:gd name="T22" fmla="*/ 2 w 2"/>
                <a:gd name="T23" fmla="*/ 3 h 3"/>
                <a:gd name="T24" fmla="*/ 1 w 2"/>
                <a:gd name="T2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1" name="Freeform 347"/>
            <p:cNvSpPr>
              <a:spLocks/>
            </p:cNvSpPr>
            <p:nvPr/>
          </p:nvSpPr>
          <p:spPr bwMode="auto">
            <a:xfrm>
              <a:off x="3839586" y="4990353"/>
              <a:ext cx="5924" cy="5924"/>
            </a:xfrm>
            <a:custGeom>
              <a:avLst/>
              <a:gdLst>
                <a:gd name="T0" fmla="*/ 4 w 4"/>
                <a:gd name="T1" fmla="*/ 5 h 5"/>
                <a:gd name="T2" fmla="*/ 2 w 4"/>
                <a:gd name="T3" fmla="*/ 4 h 5"/>
                <a:gd name="T4" fmla="*/ 2 w 4"/>
                <a:gd name="T5" fmla="*/ 3 h 5"/>
                <a:gd name="T6" fmla="*/ 1 w 4"/>
                <a:gd name="T7" fmla="*/ 1 h 5"/>
                <a:gd name="T8" fmla="*/ 1 w 4"/>
                <a:gd name="T9" fmla="*/ 2 h 5"/>
                <a:gd name="T10" fmla="*/ 0 w 4"/>
                <a:gd name="T11" fmla="*/ 1 h 5"/>
                <a:gd name="T12" fmla="*/ 0 w 4"/>
                <a:gd name="T13" fmla="*/ 0 h 5"/>
                <a:gd name="T14" fmla="*/ 1 w 4"/>
                <a:gd name="T15" fmla="*/ 1 h 5"/>
                <a:gd name="T16" fmla="*/ 1 w 4"/>
                <a:gd name="T17" fmla="*/ 1 h 5"/>
                <a:gd name="T18" fmla="*/ 2 w 4"/>
                <a:gd name="T19" fmla="*/ 2 h 5"/>
                <a:gd name="T20" fmla="*/ 2 w 4"/>
                <a:gd name="T21" fmla="*/ 2 h 5"/>
                <a:gd name="T22" fmla="*/ 3 w 4"/>
                <a:gd name="T23" fmla="*/ 3 h 5"/>
                <a:gd name="T24" fmla="*/ 3 w 4"/>
                <a:gd name="T25" fmla="*/ 4 h 5"/>
                <a:gd name="T26" fmla="*/ 2 w 4"/>
                <a:gd name="T27" fmla="*/ 2 h 5"/>
                <a:gd name="T28" fmla="*/ 2 w 4"/>
                <a:gd name="T29" fmla="*/ 3 h 5"/>
                <a:gd name="T30" fmla="*/ 4 w 4"/>
                <a:gd name="T31" fmla="*/ 5 h 5"/>
                <a:gd name="T32" fmla="*/ 4 w 4"/>
                <a:gd name="T3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" h="5">
                  <a:moveTo>
                    <a:pt x="4" y="5"/>
                  </a:moveTo>
                  <a:cubicBezTo>
                    <a:pt x="3" y="5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3" y="4"/>
                    <a:pt x="4" y="5"/>
                  </a:cubicBezTo>
                  <a:cubicBezTo>
                    <a:pt x="4" y="5"/>
                    <a:pt x="3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2" name="Freeform 348"/>
            <p:cNvSpPr>
              <a:spLocks/>
            </p:cNvSpPr>
            <p:nvPr/>
          </p:nvSpPr>
          <p:spPr bwMode="auto">
            <a:xfrm>
              <a:off x="3860319" y="5006644"/>
              <a:ext cx="16291" cy="19252"/>
            </a:xfrm>
            <a:custGeom>
              <a:avLst/>
              <a:gdLst>
                <a:gd name="T0" fmla="*/ 7 w 12"/>
                <a:gd name="T1" fmla="*/ 10 h 14"/>
                <a:gd name="T2" fmla="*/ 7 w 12"/>
                <a:gd name="T3" fmla="*/ 9 h 14"/>
                <a:gd name="T4" fmla="*/ 6 w 12"/>
                <a:gd name="T5" fmla="*/ 8 h 14"/>
                <a:gd name="T6" fmla="*/ 9 w 12"/>
                <a:gd name="T7" fmla="*/ 10 h 14"/>
                <a:gd name="T8" fmla="*/ 8 w 12"/>
                <a:gd name="T9" fmla="*/ 9 h 14"/>
                <a:gd name="T10" fmla="*/ 8 w 12"/>
                <a:gd name="T11" fmla="*/ 8 h 14"/>
                <a:gd name="T12" fmla="*/ 5 w 12"/>
                <a:gd name="T13" fmla="*/ 6 h 14"/>
                <a:gd name="T14" fmla="*/ 5 w 12"/>
                <a:gd name="T15" fmla="*/ 5 h 14"/>
                <a:gd name="T16" fmla="*/ 4 w 12"/>
                <a:gd name="T17" fmla="*/ 4 h 14"/>
                <a:gd name="T18" fmla="*/ 1 w 12"/>
                <a:gd name="T19" fmla="*/ 1 h 14"/>
                <a:gd name="T20" fmla="*/ 0 w 12"/>
                <a:gd name="T21" fmla="*/ 0 h 14"/>
                <a:gd name="T22" fmla="*/ 3 w 12"/>
                <a:gd name="T23" fmla="*/ 2 h 14"/>
                <a:gd name="T24" fmla="*/ 4 w 12"/>
                <a:gd name="T25" fmla="*/ 4 h 14"/>
                <a:gd name="T26" fmla="*/ 6 w 12"/>
                <a:gd name="T27" fmla="*/ 6 h 14"/>
                <a:gd name="T28" fmla="*/ 7 w 12"/>
                <a:gd name="T29" fmla="*/ 7 h 14"/>
                <a:gd name="T30" fmla="*/ 8 w 12"/>
                <a:gd name="T31" fmla="*/ 8 h 14"/>
                <a:gd name="T32" fmla="*/ 10 w 12"/>
                <a:gd name="T33" fmla="*/ 11 h 14"/>
                <a:gd name="T34" fmla="*/ 11 w 12"/>
                <a:gd name="T35" fmla="*/ 12 h 14"/>
                <a:gd name="T36" fmla="*/ 12 w 12"/>
                <a:gd name="T37" fmla="*/ 14 h 14"/>
                <a:gd name="T38" fmla="*/ 12 w 12"/>
                <a:gd name="T39" fmla="*/ 14 h 14"/>
                <a:gd name="T40" fmla="*/ 7 w 12"/>
                <a:gd name="T41" fmla="*/ 1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" h="14">
                  <a:moveTo>
                    <a:pt x="7" y="10"/>
                  </a:moveTo>
                  <a:cubicBezTo>
                    <a:pt x="7" y="9"/>
                    <a:pt x="7" y="9"/>
                    <a:pt x="7" y="9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7" y="8"/>
                    <a:pt x="6" y="6"/>
                    <a:pt x="5" y="6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3"/>
                    <a:pt x="2" y="2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3" y="2"/>
                    <a:pt x="3" y="2"/>
                  </a:cubicBezTo>
                  <a:cubicBezTo>
                    <a:pt x="3" y="3"/>
                    <a:pt x="3" y="3"/>
                    <a:pt x="4" y="4"/>
                  </a:cubicBezTo>
                  <a:cubicBezTo>
                    <a:pt x="4" y="4"/>
                    <a:pt x="6" y="5"/>
                    <a:pt x="6" y="6"/>
                  </a:cubicBezTo>
                  <a:cubicBezTo>
                    <a:pt x="7" y="6"/>
                    <a:pt x="7" y="7"/>
                    <a:pt x="7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9"/>
                    <a:pt x="10" y="10"/>
                    <a:pt x="10" y="11"/>
                  </a:cubicBezTo>
                  <a:cubicBezTo>
                    <a:pt x="11" y="11"/>
                    <a:pt x="11" y="11"/>
                    <a:pt x="11" y="12"/>
                  </a:cubicBezTo>
                  <a:cubicBezTo>
                    <a:pt x="11" y="12"/>
                    <a:pt x="12" y="13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lnTo>
                    <a:pt x="7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3" name="Freeform 349"/>
            <p:cNvSpPr>
              <a:spLocks/>
            </p:cNvSpPr>
            <p:nvPr/>
          </p:nvSpPr>
          <p:spPr bwMode="auto">
            <a:xfrm>
              <a:off x="3852914" y="5002201"/>
              <a:ext cx="10367" cy="8886"/>
            </a:xfrm>
            <a:custGeom>
              <a:avLst/>
              <a:gdLst>
                <a:gd name="T0" fmla="*/ 3 w 7"/>
                <a:gd name="T1" fmla="*/ 2 h 6"/>
                <a:gd name="T2" fmla="*/ 3 w 7"/>
                <a:gd name="T3" fmla="*/ 3 h 6"/>
                <a:gd name="T4" fmla="*/ 1 w 7"/>
                <a:gd name="T5" fmla="*/ 1 h 6"/>
                <a:gd name="T6" fmla="*/ 0 w 7"/>
                <a:gd name="T7" fmla="*/ 0 h 6"/>
                <a:gd name="T8" fmla="*/ 3 w 7"/>
                <a:gd name="T9" fmla="*/ 2 h 6"/>
                <a:gd name="T10" fmla="*/ 2 w 7"/>
                <a:gd name="T11" fmla="*/ 1 h 6"/>
                <a:gd name="T12" fmla="*/ 4 w 7"/>
                <a:gd name="T13" fmla="*/ 3 h 6"/>
                <a:gd name="T14" fmla="*/ 6 w 7"/>
                <a:gd name="T15" fmla="*/ 5 h 6"/>
                <a:gd name="T16" fmla="*/ 7 w 7"/>
                <a:gd name="T17" fmla="*/ 6 h 6"/>
                <a:gd name="T18" fmla="*/ 5 w 7"/>
                <a:gd name="T19" fmla="*/ 4 h 6"/>
                <a:gd name="T20" fmla="*/ 3 w 7"/>
                <a:gd name="T2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6">
                  <a:moveTo>
                    <a:pt x="3" y="2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4" y="3"/>
                    <a:pt x="4" y="3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4" name="Freeform 350"/>
            <p:cNvSpPr>
              <a:spLocks/>
            </p:cNvSpPr>
            <p:nvPr/>
          </p:nvSpPr>
          <p:spPr bwMode="auto">
            <a:xfrm>
              <a:off x="3855876" y="4985911"/>
              <a:ext cx="7405" cy="7404"/>
            </a:xfrm>
            <a:custGeom>
              <a:avLst/>
              <a:gdLst>
                <a:gd name="T0" fmla="*/ 2 w 5"/>
                <a:gd name="T1" fmla="*/ 2 h 5"/>
                <a:gd name="T2" fmla="*/ 1 w 5"/>
                <a:gd name="T3" fmla="*/ 2 h 5"/>
                <a:gd name="T4" fmla="*/ 0 w 5"/>
                <a:gd name="T5" fmla="*/ 0 h 5"/>
                <a:gd name="T6" fmla="*/ 0 w 5"/>
                <a:gd name="T7" fmla="*/ 0 h 5"/>
                <a:gd name="T8" fmla="*/ 1 w 5"/>
                <a:gd name="T9" fmla="*/ 0 h 5"/>
                <a:gd name="T10" fmla="*/ 2 w 5"/>
                <a:gd name="T11" fmla="*/ 2 h 5"/>
                <a:gd name="T12" fmla="*/ 4 w 5"/>
                <a:gd name="T13" fmla="*/ 3 h 5"/>
                <a:gd name="T14" fmla="*/ 4 w 5"/>
                <a:gd name="T15" fmla="*/ 3 h 5"/>
                <a:gd name="T16" fmla="*/ 5 w 5"/>
                <a:gd name="T17" fmla="*/ 5 h 5"/>
                <a:gd name="T18" fmla="*/ 5 w 5"/>
                <a:gd name="T19" fmla="*/ 5 h 5"/>
                <a:gd name="T20" fmla="*/ 3 w 5"/>
                <a:gd name="T21" fmla="*/ 4 h 5"/>
                <a:gd name="T22" fmla="*/ 4 w 5"/>
                <a:gd name="T23" fmla="*/ 3 h 5"/>
                <a:gd name="T24" fmla="*/ 2 w 5"/>
                <a:gd name="T2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" h="5">
                  <a:moveTo>
                    <a:pt x="2" y="2"/>
                  </a:moveTo>
                  <a:cubicBezTo>
                    <a:pt x="1" y="2"/>
                    <a:pt x="2" y="2"/>
                    <a:pt x="1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3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5" name="Freeform 351"/>
            <p:cNvSpPr>
              <a:spLocks/>
            </p:cNvSpPr>
            <p:nvPr/>
          </p:nvSpPr>
          <p:spPr bwMode="auto">
            <a:xfrm>
              <a:off x="3845510" y="4981467"/>
              <a:ext cx="10367" cy="8886"/>
            </a:xfrm>
            <a:custGeom>
              <a:avLst/>
              <a:gdLst>
                <a:gd name="T0" fmla="*/ 4 w 7"/>
                <a:gd name="T1" fmla="*/ 4 h 6"/>
                <a:gd name="T2" fmla="*/ 5 w 7"/>
                <a:gd name="T3" fmla="*/ 6 h 6"/>
                <a:gd name="T4" fmla="*/ 4 w 7"/>
                <a:gd name="T5" fmla="*/ 5 h 6"/>
                <a:gd name="T6" fmla="*/ 3 w 7"/>
                <a:gd name="T7" fmla="*/ 4 h 6"/>
                <a:gd name="T8" fmla="*/ 1 w 7"/>
                <a:gd name="T9" fmla="*/ 2 h 6"/>
                <a:gd name="T10" fmla="*/ 2 w 7"/>
                <a:gd name="T11" fmla="*/ 3 h 6"/>
                <a:gd name="T12" fmla="*/ 0 w 7"/>
                <a:gd name="T13" fmla="*/ 1 h 6"/>
                <a:gd name="T14" fmla="*/ 1 w 7"/>
                <a:gd name="T15" fmla="*/ 1 h 6"/>
                <a:gd name="T16" fmla="*/ 2 w 7"/>
                <a:gd name="T17" fmla="*/ 2 h 6"/>
                <a:gd name="T18" fmla="*/ 1 w 7"/>
                <a:gd name="T19" fmla="*/ 0 h 6"/>
                <a:gd name="T20" fmla="*/ 1 w 7"/>
                <a:gd name="T21" fmla="*/ 0 h 6"/>
                <a:gd name="T22" fmla="*/ 3 w 7"/>
                <a:gd name="T23" fmla="*/ 2 h 6"/>
                <a:gd name="T24" fmla="*/ 2 w 7"/>
                <a:gd name="T25" fmla="*/ 2 h 6"/>
                <a:gd name="T26" fmla="*/ 4 w 7"/>
                <a:gd name="T27" fmla="*/ 3 h 6"/>
                <a:gd name="T28" fmla="*/ 3 w 7"/>
                <a:gd name="T29" fmla="*/ 3 h 6"/>
                <a:gd name="T30" fmla="*/ 5 w 7"/>
                <a:gd name="T31" fmla="*/ 4 h 6"/>
                <a:gd name="T32" fmla="*/ 5 w 7"/>
                <a:gd name="T33" fmla="*/ 5 h 6"/>
                <a:gd name="T34" fmla="*/ 7 w 7"/>
                <a:gd name="T35" fmla="*/ 6 h 6"/>
                <a:gd name="T36" fmla="*/ 6 w 7"/>
                <a:gd name="T37" fmla="*/ 6 h 6"/>
                <a:gd name="T38" fmla="*/ 5 w 7"/>
                <a:gd name="T39" fmla="*/ 4 h 6"/>
                <a:gd name="T40" fmla="*/ 4 w 7"/>
                <a:gd name="T41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" h="6">
                  <a:moveTo>
                    <a:pt x="4" y="4"/>
                  </a:moveTo>
                  <a:cubicBezTo>
                    <a:pt x="5" y="6"/>
                    <a:pt x="5" y="6"/>
                    <a:pt x="5" y="6"/>
                  </a:cubicBezTo>
                  <a:cubicBezTo>
                    <a:pt x="5" y="5"/>
                    <a:pt x="5" y="6"/>
                    <a:pt x="4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3"/>
                    <a:pt x="1" y="2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5" y="5"/>
                    <a:pt x="5" y="4"/>
                  </a:cubicBezTo>
                  <a:cubicBezTo>
                    <a:pt x="4" y="4"/>
                    <a:pt x="4" y="4"/>
                    <a:pt x="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6" name="Freeform 352"/>
            <p:cNvSpPr>
              <a:spLocks/>
            </p:cNvSpPr>
            <p:nvPr/>
          </p:nvSpPr>
          <p:spPr bwMode="auto">
            <a:xfrm>
              <a:off x="3848472" y="4974063"/>
              <a:ext cx="5924" cy="5924"/>
            </a:xfrm>
            <a:custGeom>
              <a:avLst/>
              <a:gdLst>
                <a:gd name="T0" fmla="*/ 3 w 4"/>
                <a:gd name="T1" fmla="*/ 3 h 4"/>
                <a:gd name="T2" fmla="*/ 4 w 4"/>
                <a:gd name="T3" fmla="*/ 3 h 4"/>
                <a:gd name="T4" fmla="*/ 4 w 4"/>
                <a:gd name="T5" fmla="*/ 4 h 4"/>
                <a:gd name="T6" fmla="*/ 2 w 4"/>
                <a:gd name="T7" fmla="*/ 3 h 4"/>
                <a:gd name="T8" fmla="*/ 3 w 4"/>
                <a:gd name="T9" fmla="*/ 3 h 4"/>
                <a:gd name="T10" fmla="*/ 1 w 4"/>
                <a:gd name="T11" fmla="*/ 1 h 4"/>
                <a:gd name="T12" fmla="*/ 0 w 4"/>
                <a:gd name="T13" fmla="*/ 0 h 4"/>
                <a:gd name="T14" fmla="*/ 0 w 4"/>
                <a:gd name="T15" fmla="*/ 0 h 4"/>
                <a:gd name="T16" fmla="*/ 1 w 4"/>
                <a:gd name="T17" fmla="*/ 1 h 4"/>
                <a:gd name="T18" fmla="*/ 3 w 4"/>
                <a:gd name="T19" fmla="*/ 2 h 4"/>
                <a:gd name="T20" fmla="*/ 3 w 4"/>
                <a:gd name="T2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4">
                  <a:moveTo>
                    <a:pt x="3" y="3"/>
                  </a:moveTo>
                  <a:lnTo>
                    <a:pt x="4" y="3"/>
                  </a:lnTo>
                  <a:lnTo>
                    <a:pt x="4" y="4"/>
                  </a:lnTo>
                  <a:lnTo>
                    <a:pt x="2" y="3"/>
                  </a:lnTo>
                  <a:lnTo>
                    <a:pt x="3" y="3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1"/>
                  </a:lnTo>
                  <a:lnTo>
                    <a:pt x="3" y="2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7" name="Freeform 353"/>
            <p:cNvSpPr>
              <a:spLocks/>
            </p:cNvSpPr>
            <p:nvPr/>
          </p:nvSpPr>
          <p:spPr bwMode="auto">
            <a:xfrm>
              <a:off x="3845510" y="4977025"/>
              <a:ext cx="2962" cy="2962"/>
            </a:xfrm>
            <a:custGeom>
              <a:avLst/>
              <a:gdLst>
                <a:gd name="T0" fmla="*/ 1 w 2"/>
                <a:gd name="T1" fmla="*/ 1 h 2"/>
                <a:gd name="T2" fmla="*/ 2 w 2"/>
                <a:gd name="T3" fmla="*/ 2 h 2"/>
                <a:gd name="T4" fmla="*/ 2 w 2"/>
                <a:gd name="T5" fmla="*/ 2 h 2"/>
                <a:gd name="T6" fmla="*/ 1 w 2"/>
                <a:gd name="T7" fmla="*/ 2 h 2"/>
                <a:gd name="T8" fmla="*/ 0 w 2"/>
                <a:gd name="T9" fmla="*/ 1 h 2"/>
                <a:gd name="T10" fmla="*/ 0 w 2"/>
                <a:gd name="T11" fmla="*/ 1 h 2"/>
                <a:gd name="T12" fmla="*/ 1 w 2"/>
                <a:gd name="T13" fmla="*/ 1 h 2"/>
                <a:gd name="T14" fmla="*/ 0 w 2"/>
                <a:gd name="T15" fmla="*/ 0 h 2"/>
                <a:gd name="T16" fmla="*/ 0 w 2"/>
                <a:gd name="T17" fmla="*/ 0 h 2"/>
                <a:gd name="T18" fmla="*/ 2 w 2"/>
                <a:gd name="T19" fmla="*/ 1 h 2"/>
                <a:gd name="T20" fmla="*/ 1 w 2"/>
                <a:gd name="T2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8" name="Freeform 354"/>
            <p:cNvSpPr>
              <a:spLocks/>
            </p:cNvSpPr>
            <p:nvPr/>
          </p:nvSpPr>
          <p:spPr bwMode="auto">
            <a:xfrm>
              <a:off x="3867724" y="4919267"/>
              <a:ext cx="4443" cy="5924"/>
            </a:xfrm>
            <a:custGeom>
              <a:avLst/>
              <a:gdLst>
                <a:gd name="T0" fmla="*/ 1 w 3"/>
                <a:gd name="T1" fmla="*/ 4 h 4"/>
                <a:gd name="T2" fmla="*/ 0 w 3"/>
                <a:gd name="T3" fmla="*/ 4 h 4"/>
                <a:gd name="T4" fmla="*/ 1 w 3"/>
                <a:gd name="T5" fmla="*/ 4 h 4"/>
                <a:gd name="T6" fmla="*/ 1 w 3"/>
                <a:gd name="T7" fmla="*/ 3 h 4"/>
                <a:gd name="T8" fmla="*/ 0 w 3"/>
                <a:gd name="T9" fmla="*/ 3 h 4"/>
                <a:gd name="T10" fmla="*/ 0 w 3"/>
                <a:gd name="T11" fmla="*/ 2 h 4"/>
                <a:gd name="T12" fmla="*/ 1 w 3"/>
                <a:gd name="T13" fmla="*/ 1 h 4"/>
                <a:gd name="T14" fmla="*/ 1 w 3"/>
                <a:gd name="T15" fmla="*/ 1 h 4"/>
                <a:gd name="T16" fmla="*/ 2 w 3"/>
                <a:gd name="T17" fmla="*/ 0 h 4"/>
                <a:gd name="T18" fmla="*/ 3 w 3"/>
                <a:gd name="T19" fmla="*/ 0 h 4"/>
                <a:gd name="T20" fmla="*/ 2 w 3"/>
                <a:gd name="T21" fmla="*/ 1 h 4"/>
                <a:gd name="T22" fmla="*/ 2 w 3"/>
                <a:gd name="T23" fmla="*/ 2 h 4"/>
                <a:gd name="T24" fmla="*/ 1 w 3"/>
                <a:gd name="T25" fmla="*/ 2 h 4"/>
                <a:gd name="T26" fmla="*/ 1 w 3"/>
                <a:gd name="T27" fmla="*/ 3 h 4"/>
                <a:gd name="T28" fmla="*/ 2 w 3"/>
                <a:gd name="T29" fmla="*/ 3 h 4"/>
                <a:gd name="T30" fmla="*/ 2 w 3"/>
                <a:gd name="T31" fmla="*/ 4 h 4"/>
                <a:gd name="T32" fmla="*/ 1 w 3"/>
                <a:gd name="T3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lnTo>
                    <a:pt x="0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2" y="3"/>
                  </a:lnTo>
                  <a:lnTo>
                    <a:pt x="2" y="4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9" name="Freeform 355"/>
            <p:cNvSpPr>
              <a:spLocks/>
            </p:cNvSpPr>
            <p:nvPr/>
          </p:nvSpPr>
          <p:spPr bwMode="auto">
            <a:xfrm>
              <a:off x="3863281" y="4914824"/>
              <a:ext cx="4443" cy="2962"/>
            </a:xfrm>
            <a:custGeom>
              <a:avLst/>
              <a:gdLst>
                <a:gd name="T0" fmla="*/ 2 w 3"/>
                <a:gd name="T1" fmla="*/ 1 h 2"/>
                <a:gd name="T2" fmla="*/ 3 w 3"/>
                <a:gd name="T3" fmla="*/ 1 h 2"/>
                <a:gd name="T4" fmla="*/ 2 w 3"/>
                <a:gd name="T5" fmla="*/ 2 h 2"/>
                <a:gd name="T6" fmla="*/ 2 w 3"/>
                <a:gd name="T7" fmla="*/ 2 h 2"/>
                <a:gd name="T8" fmla="*/ 2 w 3"/>
                <a:gd name="T9" fmla="*/ 1 h 2"/>
                <a:gd name="T10" fmla="*/ 1 w 3"/>
                <a:gd name="T11" fmla="*/ 1 h 2"/>
                <a:gd name="T12" fmla="*/ 0 w 3"/>
                <a:gd name="T13" fmla="*/ 1 h 2"/>
                <a:gd name="T14" fmla="*/ 0 w 3"/>
                <a:gd name="T15" fmla="*/ 2 h 2"/>
                <a:gd name="T16" fmla="*/ 0 w 3"/>
                <a:gd name="T17" fmla="*/ 2 h 2"/>
                <a:gd name="T18" fmla="*/ 0 w 3"/>
                <a:gd name="T19" fmla="*/ 1 h 2"/>
                <a:gd name="T20" fmla="*/ 0 w 3"/>
                <a:gd name="T21" fmla="*/ 1 h 2"/>
                <a:gd name="T22" fmla="*/ 0 w 3"/>
                <a:gd name="T23" fmla="*/ 0 h 2"/>
                <a:gd name="T24" fmla="*/ 1 w 3"/>
                <a:gd name="T25" fmla="*/ 0 h 2"/>
                <a:gd name="T26" fmla="*/ 2 w 3"/>
                <a:gd name="T27" fmla="*/ 0 h 2"/>
                <a:gd name="T28" fmla="*/ 2 w 3"/>
                <a:gd name="T2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lnTo>
                    <a:pt x="3" y="1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0" name="Rectangle 356"/>
            <p:cNvSpPr>
              <a:spLocks noChangeArrowheads="1"/>
            </p:cNvSpPr>
            <p:nvPr/>
          </p:nvSpPr>
          <p:spPr bwMode="auto">
            <a:xfrm>
              <a:off x="3768499" y="5710103"/>
              <a:ext cx="155502" cy="192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Stencil Std" panose="04020904080802020404" pitchFamily="82" charset="0"/>
                </a:rPr>
                <a:t>X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" name="Rectangle 357"/>
            <p:cNvSpPr>
              <a:spLocks noChangeArrowheads="1"/>
            </p:cNvSpPr>
            <p:nvPr/>
          </p:nvSpPr>
          <p:spPr bwMode="auto">
            <a:xfrm>
              <a:off x="2238660" y="4583088"/>
              <a:ext cx="154021" cy="192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Stencil Std" panose="04020904080802020404" pitchFamily="82" charset="0"/>
                </a:rPr>
                <a:t>Y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5" name="Freeform 361"/>
            <p:cNvSpPr>
              <a:spLocks/>
            </p:cNvSpPr>
            <p:nvPr/>
          </p:nvSpPr>
          <p:spPr bwMode="auto">
            <a:xfrm>
              <a:off x="1850646" y="5527945"/>
              <a:ext cx="709384" cy="679763"/>
            </a:xfrm>
            <a:custGeom>
              <a:avLst/>
              <a:gdLst>
                <a:gd name="T0" fmla="*/ 0 w 479"/>
                <a:gd name="T1" fmla="*/ 433 h 459"/>
                <a:gd name="T2" fmla="*/ 451 w 479"/>
                <a:gd name="T3" fmla="*/ 0 h 459"/>
                <a:gd name="T4" fmla="*/ 479 w 479"/>
                <a:gd name="T5" fmla="*/ 23 h 459"/>
                <a:gd name="T6" fmla="*/ 27 w 479"/>
                <a:gd name="T7" fmla="*/ 459 h 459"/>
                <a:gd name="T8" fmla="*/ 0 w 479"/>
                <a:gd name="T9" fmla="*/ 433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9" h="459">
                  <a:moveTo>
                    <a:pt x="0" y="433"/>
                  </a:moveTo>
                  <a:lnTo>
                    <a:pt x="451" y="0"/>
                  </a:lnTo>
                  <a:lnTo>
                    <a:pt x="479" y="23"/>
                  </a:lnTo>
                  <a:lnTo>
                    <a:pt x="27" y="459"/>
                  </a:lnTo>
                  <a:lnTo>
                    <a:pt x="0" y="433"/>
                  </a:lnTo>
                  <a:close/>
                </a:path>
              </a:pathLst>
            </a:custGeom>
            <a:solidFill>
              <a:srgbClr val="C49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6" name="Freeform 362"/>
            <p:cNvSpPr>
              <a:spLocks/>
            </p:cNvSpPr>
            <p:nvPr/>
          </p:nvSpPr>
          <p:spPr bwMode="auto">
            <a:xfrm>
              <a:off x="1886189" y="5967792"/>
              <a:ext cx="82934" cy="82934"/>
            </a:xfrm>
            <a:custGeom>
              <a:avLst/>
              <a:gdLst>
                <a:gd name="T0" fmla="*/ 29 w 56"/>
                <a:gd name="T1" fmla="*/ 0 h 56"/>
                <a:gd name="T2" fmla="*/ 56 w 56"/>
                <a:gd name="T3" fmla="*/ 7 h 56"/>
                <a:gd name="T4" fmla="*/ 30 w 56"/>
                <a:gd name="T5" fmla="*/ 56 h 56"/>
                <a:gd name="T6" fmla="*/ 0 w 56"/>
                <a:gd name="T7" fmla="*/ 54 h 56"/>
                <a:gd name="T8" fmla="*/ 29 w 56"/>
                <a:gd name="T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6">
                  <a:moveTo>
                    <a:pt x="29" y="0"/>
                  </a:moveTo>
                  <a:lnTo>
                    <a:pt x="56" y="7"/>
                  </a:lnTo>
                  <a:lnTo>
                    <a:pt x="30" y="56"/>
                  </a:lnTo>
                  <a:lnTo>
                    <a:pt x="0" y="54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C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7" name="Freeform 363"/>
            <p:cNvSpPr>
              <a:spLocks/>
            </p:cNvSpPr>
            <p:nvPr/>
          </p:nvSpPr>
          <p:spPr bwMode="auto">
            <a:xfrm>
              <a:off x="1920252" y="5954463"/>
              <a:ext cx="238436" cy="127363"/>
            </a:xfrm>
            <a:custGeom>
              <a:avLst/>
              <a:gdLst>
                <a:gd name="T0" fmla="*/ 24 w 174"/>
                <a:gd name="T1" fmla="*/ 18 h 93"/>
                <a:gd name="T2" fmla="*/ 103 w 174"/>
                <a:gd name="T3" fmla="*/ 6 h 93"/>
                <a:gd name="T4" fmla="*/ 94 w 174"/>
                <a:gd name="T5" fmla="*/ 14 h 93"/>
                <a:gd name="T6" fmla="*/ 174 w 174"/>
                <a:gd name="T7" fmla="*/ 32 h 93"/>
                <a:gd name="T8" fmla="*/ 161 w 174"/>
                <a:gd name="T9" fmla="*/ 50 h 93"/>
                <a:gd name="T10" fmla="*/ 136 w 174"/>
                <a:gd name="T11" fmla="*/ 53 h 93"/>
                <a:gd name="T12" fmla="*/ 89 w 174"/>
                <a:gd name="T13" fmla="*/ 93 h 93"/>
                <a:gd name="T14" fmla="*/ 0 w 174"/>
                <a:gd name="T15" fmla="*/ 68 h 93"/>
                <a:gd name="T16" fmla="*/ 24 w 174"/>
                <a:gd name="T17" fmla="*/ 1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4" h="93">
                  <a:moveTo>
                    <a:pt x="24" y="18"/>
                  </a:moveTo>
                  <a:cubicBezTo>
                    <a:pt x="24" y="18"/>
                    <a:pt x="58" y="0"/>
                    <a:pt x="103" y="6"/>
                  </a:cubicBezTo>
                  <a:cubicBezTo>
                    <a:pt x="94" y="14"/>
                    <a:pt x="94" y="14"/>
                    <a:pt x="94" y="14"/>
                  </a:cubicBezTo>
                  <a:cubicBezTo>
                    <a:pt x="174" y="32"/>
                    <a:pt x="174" y="32"/>
                    <a:pt x="174" y="32"/>
                  </a:cubicBezTo>
                  <a:cubicBezTo>
                    <a:pt x="161" y="50"/>
                    <a:pt x="161" y="50"/>
                    <a:pt x="161" y="50"/>
                  </a:cubicBezTo>
                  <a:cubicBezTo>
                    <a:pt x="136" y="53"/>
                    <a:pt x="136" y="53"/>
                    <a:pt x="136" y="53"/>
                  </a:cubicBezTo>
                  <a:cubicBezTo>
                    <a:pt x="136" y="53"/>
                    <a:pt x="118" y="86"/>
                    <a:pt x="89" y="93"/>
                  </a:cubicBezTo>
                  <a:cubicBezTo>
                    <a:pt x="0" y="68"/>
                    <a:pt x="0" y="68"/>
                    <a:pt x="0" y="68"/>
                  </a:cubicBezTo>
                  <a:lnTo>
                    <a:pt x="24" y="18"/>
                  </a:lnTo>
                  <a:close/>
                </a:path>
              </a:pathLst>
            </a:custGeom>
            <a:solidFill>
              <a:srgbClr val="FFD8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8" name="Freeform 364"/>
            <p:cNvSpPr>
              <a:spLocks/>
            </p:cNvSpPr>
            <p:nvPr/>
          </p:nvSpPr>
          <p:spPr bwMode="auto">
            <a:xfrm>
              <a:off x="1286398" y="5379848"/>
              <a:ext cx="564249" cy="1017424"/>
            </a:xfrm>
            <a:custGeom>
              <a:avLst/>
              <a:gdLst>
                <a:gd name="T0" fmla="*/ 119 w 413"/>
                <a:gd name="T1" fmla="*/ 0 h 744"/>
                <a:gd name="T2" fmla="*/ 27 w 413"/>
                <a:gd name="T3" fmla="*/ 55 h 744"/>
                <a:gd name="T4" fmla="*/ 27 w 413"/>
                <a:gd name="T5" fmla="*/ 536 h 744"/>
                <a:gd name="T6" fmla="*/ 15 w 413"/>
                <a:gd name="T7" fmla="*/ 606 h 744"/>
                <a:gd name="T8" fmla="*/ 46 w 413"/>
                <a:gd name="T9" fmla="*/ 643 h 744"/>
                <a:gd name="T10" fmla="*/ 43 w 413"/>
                <a:gd name="T11" fmla="*/ 684 h 744"/>
                <a:gd name="T12" fmla="*/ 238 w 413"/>
                <a:gd name="T13" fmla="*/ 732 h 744"/>
                <a:gd name="T14" fmla="*/ 381 w 413"/>
                <a:gd name="T15" fmla="*/ 679 h 744"/>
                <a:gd name="T16" fmla="*/ 381 w 413"/>
                <a:gd name="T17" fmla="*/ 631 h 744"/>
                <a:gd name="T18" fmla="*/ 411 w 413"/>
                <a:gd name="T19" fmla="*/ 568 h 744"/>
                <a:gd name="T20" fmla="*/ 380 w 413"/>
                <a:gd name="T21" fmla="*/ 519 h 744"/>
                <a:gd name="T22" fmla="*/ 347 w 413"/>
                <a:gd name="T23" fmla="*/ 44 h 744"/>
                <a:gd name="T24" fmla="*/ 265 w 413"/>
                <a:gd name="T25" fmla="*/ 0 h 744"/>
                <a:gd name="T26" fmla="*/ 119 w 413"/>
                <a:gd name="T2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3" h="744">
                  <a:moveTo>
                    <a:pt x="119" y="0"/>
                  </a:moveTo>
                  <a:cubicBezTo>
                    <a:pt x="27" y="55"/>
                    <a:pt x="27" y="55"/>
                    <a:pt x="27" y="55"/>
                  </a:cubicBezTo>
                  <a:cubicBezTo>
                    <a:pt x="27" y="55"/>
                    <a:pt x="35" y="496"/>
                    <a:pt x="27" y="536"/>
                  </a:cubicBezTo>
                  <a:cubicBezTo>
                    <a:pt x="19" y="576"/>
                    <a:pt x="0" y="585"/>
                    <a:pt x="15" y="606"/>
                  </a:cubicBezTo>
                  <a:cubicBezTo>
                    <a:pt x="30" y="627"/>
                    <a:pt x="46" y="643"/>
                    <a:pt x="46" y="643"/>
                  </a:cubicBezTo>
                  <a:cubicBezTo>
                    <a:pt x="43" y="684"/>
                    <a:pt x="43" y="684"/>
                    <a:pt x="43" y="684"/>
                  </a:cubicBezTo>
                  <a:cubicBezTo>
                    <a:pt x="43" y="684"/>
                    <a:pt x="113" y="744"/>
                    <a:pt x="238" y="732"/>
                  </a:cubicBezTo>
                  <a:cubicBezTo>
                    <a:pt x="363" y="720"/>
                    <a:pt x="381" y="679"/>
                    <a:pt x="381" y="679"/>
                  </a:cubicBezTo>
                  <a:cubicBezTo>
                    <a:pt x="381" y="631"/>
                    <a:pt x="381" y="631"/>
                    <a:pt x="381" y="631"/>
                  </a:cubicBezTo>
                  <a:cubicBezTo>
                    <a:pt x="381" y="631"/>
                    <a:pt x="413" y="592"/>
                    <a:pt x="411" y="568"/>
                  </a:cubicBezTo>
                  <a:cubicBezTo>
                    <a:pt x="409" y="544"/>
                    <a:pt x="380" y="541"/>
                    <a:pt x="380" y="519"/>
                  </a:cubicBezTo>
                  <a:cubicBezTo>
                    <a:pt x="380" y="497"/>
                    <a:pt x="347" y="44"/>
                    <a:pt x="347" y="44"/>
                  </a:cubicBezTo>
                  <a:cubicBezTo>
                    <a:pt x="265" y="0"/>
                    <a:pt x="265" y="0"/>
                    <a:pt x="265" y="0"/>
                  </a:cubicBezTo>
                  <a:lnTo>
                    <a:pt x="119" y="0"/>
                  </a:lnTo>
                  <a:close/>
                </a:path>
              </a:pathLst>
            </a:custGeom>
            <a:solidFill>
              <a:srgbClr val="969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9" name="Freeform 365"/>
            <p:cNvSpPr>
              <a:spLocks/>
            </p:cNvSpPr>
            <p:nvPr/>
          </p:nvSpPr>
          <p:spPr bwMode="auto">
            <a:xfrm>
              <a:off x="1477442" y="5202132"/>
              <a:ext cx="155502" cy="229549"/>
            </a:xfrm>
            <a:custGeom>
              <a:avLst/>
              <a:gdLst>
                <a:gd name="T0" fmla="*/ 113 w 113"/>
                <a:gd name="T1" fmla="*/ 60 h 168"/>
                <a:gd name="T2" fmla="*/ 82 w 113"/>
                <a:gd name="T3" fmla="*/ 168 h 168"/>
                <a:gd name="T4" fmla="*/ 6 w 113"/>
                <a:gd name="T5" fmla="*/ 117 h 168"/>
                <a:gd name="T6" fmla="*/ 0 w 113"/>
                <a:gd name="T7" fmla="*/ 0 h 168"/>
                <a:gd name="T8" fmla="*/ 113 w 113"/>
                <a:gd name="T9" fmla="*/ 6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168">
                  <a:moveTo>
                    <a:pt x="113" y="60"/>
                  </a:moveTo>
                  <a:cubicBezTo>
                    <a:pt x="113" y="60"/>
                    <a:pt x="92" y="107"/>
                    <a:pt x="82" y="168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3" y="60"/>
                    <a:pt x="113" y="60"/>
                    <a:pt x="113" y="60"/>
                  </a:cubicBezTo>
                </a:path>
              </a:pathLst>
            </a:custGeom>
            <a:solidFill>
              <a:srgbClr val="FFD8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0" name="Freeform 366"/>
            <p:cNvSpPr>
              <a:spLocks/>
            </p:cNvSpPr>
            <p:nvPr/>
          </p:nvSpPr>
          <p:spPr bwMode="auto">
            <a:xfrm>
              <a:off x="1613691" y="5302838"/>
              <a:ext cx="11848" cy="32581"/>
            </a:xfrm>
            <a:custGeom>
              <a:avLst/>
              <a:gdLst>
                <a:gd name="T0" fmla="*/ 8 w 9"/>
                <a:gd name="T1" fmla="*/ 0 h 24"/>
                <a:gd name="T2" fmla="*/ 0 w 9"/>
                <a:gd name="T3" fmla="*/ 24 h 24"/>
                <a:gd name="T4" fmla="*/ 1 w 9"/>
                <a:gd name="T5" fmla="*/ 24 h 24"/>
                <a:gd name="T6" fmla="*/ 9 w 9"/>
                <a:gd name="T7" fmla="*/ 1 h 24"/>
                <a:gd name="T8" fmla="*/ 8 w 9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4">
                  <a:moveTo>
                    <a:pt x="8" y="0"/>
                  </a:moveTo>
                  <a:cubicBezTo>
                    <a:pt x="6" y="7"/>
                    <a:pt x="3" y="15"/>
                    <a:pt x="0" y="24"/>
                  </a:cubicBezTo>
                  <a:cubicBezTo>
                    <a:pt x="0" y="24"/>
                    <a:pt x="0" y="24"/>
                    <a:pt x="1" y="24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solidFill>
              <a:srgbClr val="F59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1" name="Freeform 367"/>
            <p:cNvSpPr>
              <a:spLocks/>
            </p:cNvSpPr>
            <p:nvPr/>
          </p:nvSpPr>
          <p:spPr bwMode="auto">
            <a:xfrm>
              <a:off x="1490771" y="5245080"/>
              <a:ext cx="133287" cy="90339"/>
            </a:xfrm>
            <a:custGeom>
              <a:avLst/>
              <a:gdLst>
                <a:gd name="T0" fmla="*/ 0 w 98"/>
                <a:gd name="T1" fmla="*/ 0 h 67"/>
                <a:gd name="T2" fmla="*/ 90 w 98"/>
                <a:gd name="T3" fmla="*/ 67 h 67"/>
                <a:gd name="T4" fmla="*/ 98 w 98"/>
                <a:gd name="T5" fmla="*/ 43 h 67"/>
                <a:gd name="T6" fmla="*/ 0 w 98"/>
                <a:gd name="T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67">
                  <a:moveTo>
                    <a:pt x="0" y="0"/>
                  </a:moveTo>
                  <a:cubicBezTo>
                    <a:pt x="13" y="15"/>
                    <a:pt x="45" y="46"/>
                    <a:pt x="90" y="67"/>
                  </a:cubicBezTo>
                  <a:cubicBezTo>
                    <a:pt x="93" y="58"/>
                    <a:pt x="96" y="50"/>
                    <a:pt x="98" y="43"/>
                  </a:cubicBezTo>
                  <a:cubicBezTo>
                    <a:pt x="68" y="34"/>
                    <a:pt x="26" y="14"/>
                    <a:pt x="0" y="0"/>
                  </a:cubicBezTo>
                </a:path>
              </a:pathLst>
            </a:custGeom>
            <a:solidFill>
              <a:srgbClr val="FCB2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2" name="Freeform 368"/>
            <p:cNvSpPr>
              <a:spLocks/>
            </p:cNvSpPr>
            <p:nvPr/>
          </p:nvSpPr>
          <p:spPr bwMode="auto">
            <a:xfrm>
              <a:off x="1412280" y="4849662"/>
              <a:ext cx="348028" cy="462062"/>
            </a:xfrm>
            <a:custGeom>
              <a:avLst/>
              <a:gdLst>
                <a:gd name="T0" fmla="*/ 228 w 255"/>
                <a:gd name="T1" fmla="*/ 19 h 338"/>
                <a:gd name="T2" fmla="*/ 252 w 255"/>
                <a:gd name="T3" fmla="*/ 74 h 338"/>
                <a:gd name="T4" fmla="*/ 252 w 255"/>
                <a:gd name="T5" fmla="*/ 262 h 338"/>
                <a:gd name="T6" fmla="*/ 182 w 255"/>
                <a:gd name="T7" fmla="*/ 338 h 338"/>
                <a:gd name="T8" fmla="*/ 56 w 255"/>
                <a:gd name="T9" fmla="*/ 288 h 338"/>
                <a:gd name="T10" fmla="*/ 25 w 255"/>
                <a:gd name="T11" fmla="*/ 250 h 338"/>
                <a:gd name="T12" fmla="*/ 0 w 255"/>
                <a:gd name="T13" fmla="*/ 124 h 338"/>
                <a:gd name="T14" fmla="*/ 102 w 255"/>
                <a:gd name="T15" fmla="*/ 6 h 338"/>
                <a:gd name="T16" fmla="*/ 228 w 255"/>
                <a:gd name="T17" fmla="*/ 19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5" h="338">
                  <a:moveTo>
                    <a:pt x="228" y="19"/>
                  </a:moveTo>
                  <a:cubicBezTo>
                    <a:pt x="228" y="19"/>
                    <a:pt x="248" y="40"/>
                    <a:pt x="252" y="74"/>
                  </a:cubicBezTo>
                  <a:cubicBezTo>
                    <a:pt x="255" y="107"/>
                    <a:pt x="252" y="262"/>
                    <a:pt x="252" y="262"/>
                  </a:cubicBezTo>
                  <a:cubicBezTo>
                    <a:pt x="252" y="262"/>
                    <a:pt x="199" y="338"/>
                    <a:pt x="182" y="338"/>
                  </a:cubicBezTo>
                  <a:cubicBezTo>
                    <a:pt x="155" y="338"/>
                    <a:pt x="92" y="307"/>
                    <a:pt x="56" y="288"/>
                  </a:cubicBezTo>
                  <a:cubicBezTo>
                    <a:pt x="39" y="280"/>
                    <a:pt x="28" y="266"/>
                    <a:pt x="25" y="250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24"/>
                    <a:pt x="1" y="12"/>
                    <a:pt x="102" y="6"/>
                  </a:cubicBezTo>
                  <a:cubicBezTo>
                    <a:pt x="202" y="0"/>
                    <a:pt x="228" y="19"/>
                    <a:pt x="228" y="19"/>
                  </a:cubicBezTo>
                </a:path>
              </a:pathLst>
            </a:custGeom>
            <a:solidFill>
              <a:srgbClr val="FFD8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3" name="Freeform 369"/>
            <p:cNvSpPr>
              <a:spLocks/>
            </p:cNvSpPr>
            <p:nvPr/>
          </p:nvSpPr>
          <p:spPr bwMode="auto">
            <a:xfrm>
              <a:off x="1342675" y="4785980"/>
              <a:ext cx="428000" cy="316927"/>
            </a:xfrm>
            <a:custGeom>
              <a:avLst/>
              <a:gdLst>
                <a:gd name="T0" fmla="*/ 271 w 313"/>
                <a:gd name="T1" fmla="*/ 124 h 231"/>
                <a:gd name="T2" fmla="*/ 313 w 313"/>
                <a:gd name="T3" fmla="*/ 88 h 231"/>
                <a:gd name="T4" fmla="*/ 257 w 313"/>
                <a:gd name="T5" fmla="*/ 26 h 231"/>
                <a:gd name="T6" fmla="*/ 29 w 313"/>
                <a:gd name="T7" fmla="*/ 71 h 231"/>
                <a:gd name="T8" fmla="*/ 0 w 313"/>
                <a:gd name="T9" fmla="*/ 151 h 231"/>
                <a:gd name="T10" fmla="*/ 38 w 313"/>
                <a:gd name="T11" fmla="*/ 231 h 231"/>
                <a:gd name="T12" fmla="*/ 62 w 313"/>
                <a:gd name="T13" fmla="*/ 228 h 231"/>
                <a:gd name="T14" fmla="*/ 82 w 313"/>
                <a:gd name="T15" fmla="*/ 224 h 231"/>
                <a:gd name="T16" fmla="*/ 73 w 313"/>
                <a:gd name="T17" fmla="*/ 162 h 231"/>
                <a:gd name="T18" fmla="*/ 112 w 313"/>
                <a:gd name="T19" fmla="*/ 137 h 231"/>
                <a:gd name="T20" fmla="*/ 127 w 313"/>
                <a:gd name="T21" fmla="*/ 95 h 231"/>
                <a:gd name="T22" fmla="*/ 235 w 313"/>
                <a:gd name="T23" fmla="*/ 83 h 231"/>
                <a:gd name="T24" fmla="*/ 271 w 313"/>
                <a:gd name="T25" fmla="*/ 12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3" h="231">
                  <a:moveTo>
                    <a:pt x="271" y="124"/>
                  </a:moveTo>
                  <a:cubicBezTo>
                    <a:pt x="313" y="88"/>
                    <a:pt x="313" y="88"/>
                    <a:pt x="313" y="88"/>
                  </a:cubicBezTo>
                  <a:cubicBezTo>
                    <a:pt x="313" y="88"/>
                    <a:pt x="297" y="42"/>
                    <a:pt x="257" y="26"/>
                  </a:cubicBezTo>
                  <a:cubicBezTo>
                    <a:pt x="217" y="10"/>
                    <a:pt x="91" y="0"/>
                    <a:pt x="29" y="71"/>
                  </a:cubicBezTo>
                  <a:cubicBezTo>
                    <a:pt x="1" y="134"/>
                    <a:pt x="0" y="151"/>
                    <a:pt x="0" y="151"/>
                  </a:cubicBezTo>
                  <a:cubicBezTo>
                    <a:pt x="38" y="231"/>
                    <a:pt x="38" y="231"/>
                    <a:pt x="38" y="231"/>
                  </a:cubicBezTo>
                  <a:cubicBezTo>
                    <a:pt x="62" y="228"/>
                    <a:pt x="62" y="228"/>
                    <a:pt x="62" y="228"/>
                  </a:cubicBezTo>
                  <a:cubicBezTo>
                    <a:pt x="62" y="228"/>
                    <a:pt x="82" y="226"/>
                    <a:pt x="82" y="224"/>
                  </a:cubicBezTo>
                  <a:cubicBezTo>
                    <a:pt x="82" y="221"/>
                    <a:pt x="73" y="162"/>
                    <a:pt x="73" y="162"/>
                  </a:cubicBezTo>
                  <a:cubicBezTo>
                    <a:pt x="73" y="162"/>
                    <a:pt x="82" y="137"/>
                    <a:pt x="112" y="137"/>
                  </a:cubicBezTo>
                  <a:cubicBezTo>
                    <a:pt x="112" y="137"/>
                    <a:pt x="107" y="102"/>
                    <a:pt x="127" y="95"/>
                  </a:cubicBezTo>
                  <a:cubicBezTo>
                    <a:pt x="146" y="88"/>
                    <a:pt x="235" y="83"/>
                    <a:pt x="235" y="83"/>
                  </a:cubicBezTo>
                  <a:cubicBezTo>
                    <a:pt x="235" y="83"/>
                    <a:pt x="271" y="90"/>
                    <a:pt x="271" y="124"/>
                  </a:cubicBezTo>
                </a:path>
              </a:pathLst>
            </a:custGeom>
            <a:solidFill>
              <a:srgbClr val="5F38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4" name="Freeform 370"/>
            <p:cNvSpPr>
              <a:spLocks/>
            </p:cNvSpPr>
            <p:nvPr/>
          </p:nvSpPr>
          <p:spPr bwMode="auto">
            <a:xfrm>
              <a:off x="1557415" y="5045149"/>
              <a:ext cx="22215" cy="39986"/>
            </a:xfrm>
            <a:custGeom>
              <a:avLst/>
              <a:gdLst>
                <a:gd name="T0" fmla="*/ 10 w 17"/>
                <a:gd name="T1" fmla="*/ 30 h 30"/>
                <a:gd name="T2" fmla="*/ 7 w 17"/>
                <a:gd name="T3" fmla="*/ 30 h 30"/>
                <a:gd name="T4" fmla="*/ 0 w 17"/>
                <a:gd name="T5" fmla="*/ 23 h 30"/>
                <a:gd name="T6" fmla="*/ 0 w 17"/>
                <a:gd name="T7" fmla="*/ 7 h 30"/>
                <a:gd name="T8" fmla="*/ 7 w 17"/>
                <a:gd name="T9" fmla="*/ 0 h 30"/>
                <a:gd name="T10" fmla="*/ 10 w 17"/>
                <a:gd name="T11" fmla="*/ 0 h 30"/>
                <a:gd name="T12" fmla="*/ 17 w 17"/>
                <a:gd name="T13" fmla="*/ 7 h 30"/>
                <a:gd name="T14" fmla="*/ 17 w 17"/>
                <a:gd name="T15" fmla="*/ 23 h 30"/>
                <a:gd name="T16" fmla="*/ 10 w 17"/>
                <a:gd name="T17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30">
                  <a:moveTo>
                    <a:pt x="10" y="30"/>
                  </a:moveTo>
                  <a:cubicBezTo>
                    <a:pt x="7" y="30"/>
                    <a:pt x="7" y="30"/>
                    <a:pt x="7" y="30"/>
                  </a:cubicBezTo>
                  <a:cubicBezTo>
                    <a:pt x="3" y="30"/>
                    <a:pt x="0" y="27"/>
                    <a:pt x="0" y="2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4" y="0"/>
                    <a:pt x="17" y="3"/>
                    <a:pt x="17" y="7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7"/>
                    <a:pt x="14" y="30"/>
                    <a:pt x="10" y="30"/>
                  </a:cubicBezTo>
                  <a:close/>
                </a:path>
              </a:pathLst>
            </a:custGeom>
            <a:solidFill>
              <a:srgbClr val="5F38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5" name="Freeform 371"/>
            <p:cNvSpPr>
              <a:spLocks/>
            </p:cNvSpPr>
            <p:nvPr/>
          </p:nvSpPr>
          <p:spPr bwMode="auto">
            <a:xfrm>
              <a:off x="1718840" y="5045149"/>
              <a:ext cx="17772" cy="35543"/>
            </a:xfrm>
            <a:custGeom>
              <a:avLst/>
              <a:gdLst>
                <a:gd name="T0" fmla="*/ 7 w 13"/>
                <a:gd name="T1" fmla="*/ 26 h 26"/>
                <a:gd name="T2" fmla="*/ 5 w 13"/>
                <a:gd name="T3" fmla="*/ 26 h 26"/>
                <a:gd name="T4" fmla="*/ 0 w 13"/>
                <a:gd name="T5" fmla="*/ 21 h 26"/>
                <a:gd name="T6" fmla="*/ 0 w 13"/>
                <a:gd name="T7" fmla="*/ 5 h 26"/>
                <a:gd name="T8" fmla="*/ 5 w 13"/>
                <a:gd name="T9" fmla="*/ 0 h 26"/>
                <a:gd name="T10" fmla="*/ 7 w 13"/>
                <a:gd name="T11" fmla="*/ 0 h 26"/>
                <a:gd name="T12" fmla="*/ 13 w 13"/>
                <a:gd name="T13" fmla="*/ 5 h 26"/>
                <a:gd name="T14" fmla="*/ 13 w 13"/>
                <a:gd name="T15" fmla="*/ 21 h 26"/>
                <a:gd name="T16" fmla="*/ 7 w 13"/>
                <a:gd name="T1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26">
                  <a:moveTo>
                    <a:pt x="7" y="26"/>
                  </a:moveTo>
                  <a:cubicBezTo>
                    <a:pt x="5" y="26"/>
                    <a:pt x="5" y="26"/>
                    <a:pt x="5" y="26"/>
                  </a:cubicBezTo>
                  <a:cubicBezTo>
                    <a:pt x="2" y="26"/>
                    <a:pt x="0" y="24"/>
                    <a:pt x="0" y="2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0" y="0"/>
                    <a:pt x="13" y="2"/>
                    <a:pt x="13" y="5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4"/>
                    <a:pt x="10" y="26"/>
                    <a:pt x="7" y="26"/>
                  </a:cubicBezTo>
                  <a:close/>
                </a:path>
              </a:pathLst>
            </a:custGeom>
            <a:solidFill>
              <a:srgbClr val="5F38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6" name="Freeform 372"/>
            <p:cNvSpPr>
              <a:spLocks/>
            </p:cNvSpPr>
            <p:nvPr/>
          </p:nvSpPr>
          <p:spPr bwMode="auto">
            <a:xfrm>
              <a:off x="1589996" y="5191765"/>
              <a:ext cx="122921" cy="50353"/>
            </a:xfrm>
            <a:custGeom>
              <a:avLst/>
              <a:gdLst>
                <a:gd name="T0" fmla="*/ 0 w 90"/>
                <a:gd name="T1" fmla="*/ 11 h 36"/>
                <a:gd name="T2" fmla="*/ 16 w 90"/>
                <a:gd name="T3" fmla="*/ 23 h 36"/>
                <a:gd name="T4" fmla="*/ 52 w 90"/>
                <a:gd name="T5" fmla="*/ 36 h 36"/>
                <a:gd name="T6" fmla="*/ 69 w 90"/>
                <a:gd name="T7" fmla="*/ 31 h 36"/>
                <a:gd name="T8" fmla="*/ 90 w 90"/>
                <a:gd name="T9" fmla="*/ 2 h 36"/>
                <a:gd name="T10" fmla="*/ 89 w 90"/>
                <a:gd name="T11" fmla="*/ 1 h 36"/>
                <a:gd name="T12" fmla="*/ 87 w 90"/>
                <a:gd name="T13" fmla="*/ 1 h 36"/>
                <a:gd name="T14" fmla="*/ 87 w 90"/>
                <a:gd name="T15" fmla="*/ 2 h 36"/>
                <a:gd name="T16" fmla="*/ 77 w 90"/>
                <a:gd name="T17" fmla="*/ 19 h 36"/>
                <a:gd name="T18" fmla="*/ 52 w 90"/>
                <a:gd name="T19" fmla="*/ 33 h 36"/>
                <a:gd name="T20" fmla="*/ 18 w 90"/>
                <a:gd name="T21" fmla="*/ 21 h 36"/>
                <a:gd name="T22" fmla="*/ 7 w 90"/>
                <a:gd name="T23" fmla="*/ 12 h 36"/>
                <a:gd name="T24" fmla="*/ 3 w 90"/>
                <a:gd name="T25" fmla="*/ 9 h 36"/>
                <a:gd name="T26" fmla="*/ 2 w 90"/>
                <a:gd name="T27" fmla="*/ 8 h 36"/>
                <a:gd name="T28" fmla="*/ 0 w 90"/>
                <a:gd name="T29" fmla="*/ 8 h 36"/>
                <a:gd name="T30" fmla="*/ 0 w 90"/>
                <a:gd name="T31" fmla="*/ 1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0" h="36">
                  <a:moveTo>
                    <a:pt x="0" y="11"/>
                  </a:moveTo>
                  <a:cubicBezTo>
                    <a:pt x="0" y="11"/>
                    <a:pt x="7" y="17"/>
                    <a:pt x="16" y="23"/>
                  </a:cubicBezTo>
                  <a:cubicBezTo>
                    <a:pt x="26" y="30"/>
                    <a:pt x="38" y="36"/>
                    <a:pt x="52" y="36"/>
                  </a:cubicBezTo>
                  <a:cubicBezTo>
                    <a:pt x="58" y="36"/>
                    <a:pt x="64" y="34"/>
                    <a:pt x="69" y="31"/>
                  </a:cubicBezTo>
                  <a:cubicBezTo>
                    <a:pt x="83" y="21"/>
                    <a:pt x="90" y="3"/>
                    <a:pt x="90" y="2"/>
                  </a:cubicBezTo>
                  <a:cubicBezTo>
                    <a:pt x="90" y="2"/>
                    <a:pt x="90" y="1"/>
                    <a:pt x="89" y="1"/>
                  </a:cubicBezTo>
                  <a:cubicBezTo>
                    <a:pt x="88" y="0"/>
                    <a:pt x="87" y="1"/>
                    <a:pt x="87" y="1"/>
                  </a:cubicBezTo>
                  <a:cubicBezTo>
                    <a:pt x="87" y="2"/>
                    <a:pt x="87" y="2"/>
                    <a:pt x="87" y="2"/>
                  </a:cubicBezTo>
                  <a:cubicBezTo>
                    <a:pt x="86" y="4"/>
                    <a:pt x="83" y="11"/>
                    <a:pt x="77" y="19"/>
                  </a:cubicBezTo>
                  <a:cubicBezTo>
                    <a:pt x="71" y="26"/>
                    <a:pt x="63" y="33"/>
                    <a:pt x="52" y="33"/>
                  </a:cubicBezTo>
                  <a:cubicBezTo>
                    <a:pt x="39" y="33"/>
                    <a:pt x="27" y="27"/>
                    <a:pt x="18" y="21"/>
                  </a:cubicBezTo>
                  <a:cubicBezTo>
                    <a:pt x="13" y="18"/>
                    <a:pt x="9" y="15"/>
                    <a:pt x="7" y="12"/>
                  </a:cubicBezTo>
                  <a:cubicBezTo>
                    <a:pt x="5" y="11"/>
                    <a:pt x="4" y="10"/>
                    <a:pt x="3" y="9"/>
                  </a:cubicBezTo>
                  <a:cubicBezTo>
                    <a:pt x="3" y="9"/>
                    <a:pt x="2" y="8"/>
                    <a:pt x="2" y="8"/>
                  </a:cubicBezTo>
                  <a:cubicBezTo>
                    <a:pt x="2" y="8"/>
                    <a:pt x="1" y="8"/>
                    <a:pt x="0" y="8"/>
                  </a:cubicBezTo>
                  <a:cubicBezTo>
                    <a:pt x="0" y="9"/>
                    <a:pt x="0" y="10"/>
                    <a:pt x="0" y="11"/>
                  </a:cubicBezTo>
                  <a:close/>
                </a:path>
              </a:pathLst>
            </a:custGeom>
            <a:solidFill>
              <a:srgbClr val="5F38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7" name="Freeform 373"/>
            <p:cNvSpPr>
              <a:spLocks/>
            </p:cNvSpPr>
            <p:nvPr/>
          </p:nvSpPr>
          <p:spPr bwMode="auto">
            <a:xfrm>
              <a:off x="1683297" y="5114754"/>
              <a:ext cx="26657" cy="53315"/>
            </a:xfrm>
            <a:custGeom>
              <a:avLst/>
              <a:gdLst>
                <a:gd name="T0" fmla="*/ 1 w 20"/>
                <a:gd name="T1" fmla="*/ 0 h 39"/>
                <a:gd name="T2" fmla="*/ 7 w 20"/>
                <a:gd name="T3" fmla="*/ 24 h 39"/>
                <a:gd name="T4" fmla="*/ 1 w 20"/>
                <a:gd name="T5" fmla="*/ 39 h 39"/>
                <a:gd name="T6" fmla="*/ 11 w 20"/>
                <a:gd name="T7" fmla="*/ 20 h 39"/>
                <a:gd name="T8" fmla="*/ 1 w 20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39">
                  <a:moveTo>
                    <a:pt x="1" y="0"/>
                  </a:moveTo>
                  <a:cubicBezTo>
                    <a:pt x="0" y="9"/>
                    <a:pt x="3" y="22"/>
                    <a:pt x="7" y="24"/>
                  </a:cubicBezTo>
                  <a:cubicBezTo>
                    <a:pt x="10" y="26"/>
                    <a:pt x="1" y="39"/>
                    <a:pt x="1" y="39"/>
                  </a:cubicBezTo>
                  <a:cubicBezTo>
                    <a:pt x="1" y="39"/>
                    <a:pt x="20" y="21"/>
                    <a:pt x="11" y="20"/>
                  </a:cubicBezTo>
                  <a:cubicBezTo>
                    <a:pt x="2" y="20"/>
                    <a:pt x="1" y="0"/>
                    <a:pt x="1" y="0"/>
                  </a:cubicBezTo>
                </a:path>
              </a:pathLst>
            </a:custGeom>
            <a:solidFill>
              <a:srgbClr val="FFA4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8" name="Freeform 374"/>
            <p:cNvSpPr>
              <a:spLocks/>
            </p:cNvSpPr>
            <p:nvPr/>
          </p:nvSpPr>
          <p:spPr bwMode="auto">
            <a:xfrm>
              <a:off x="1348599" y="5054035"/>
              <a:ext cx="99225" cy="115515"/>
            </a:xfrm>
            <a:custGeom>
              <a:avLst/>
              <a:gdLst>
                <a:gd name="T0" fmla="*/ 73 w 73"/>
                <a:gd name="T1" fmla="*/ 82 h 84"/>
                <a:gd name="T2" fmla="*/ 11 w 73"/>
                <a:gd name="T3" fmla="*/ 54 h 84"/>
                <a:gd name="T4" fmla="*/ 56 w 73"/>
                <a:gd name="T5" fmla="*/ 0 h 84"/>
                <a:gd name="T6" fmla="*/ 73 w 73"/>
                <a:gd name="T7" fmla="*/ 8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84">
                  <a:moveTo>
                    <a:pt x="73" y="82"/>
                  </a:moveTo>
                  <a:cubicBezTo>
                    <a:pt x="73" y="82"/>
                    <a:pt x="22" y="84"/>
                    <a:pt x="11" y="54"/>
                  </a:cubicBezTo>
                  <a:cubicBezTo>
                    <a:pt x="0" y="24"/>
                    <a:pt x="56" y="0"/>
                    <a:pt x="56" y="0"/>
                  </a:cubicBezTo>
                  <a:cubicBezTo>
                    <a:pt x="73" y="82"/>
                    <a:pt x="73" y="82"/>
                    <a:pt x="73" y="82"/>
                  </a:cubicBezTo>
                </a:path>
              </a:pathLst>
            </a:custGeom>
            <a:solidFill>
              <a:srgbClr val="FFD8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9" name="Freeform 375"/>
            <p:cNvSpPr>
              <a:spLocks/>
            </p:cNvSpPr>
            <p:nvPr/>
          </p:nvSpPr>
          <p:spPr bwMode="auto">
            <a:xfrm>
              <a:off x="1434495" y="5098464"/>
              <a:ext cx="8886" cy="45910"/>
            </a:xfrm>
            <a:custGeom>
              <a:avLst/>
              <a:gdLst>
                <a:gd name="T0" fmla="*/ 0 w 7"/>
                <a:gd name="T1" fmla="*/ 0 h 34"/>
                <a:gd name="T2" fmla="*/ 0 w 7"/>
                <a:gd name="T3" fmla="*/ 0 h 34"/>
                <a:gd name="T4" fmla="*/ 7 w 7"/>
                <a:gd name="T5" fmla="*/ 34 h 34"/>
                <a:gd name="T6" fmla="*/ 7 w 7"/>
                <a:gd name="T7" fmla="*/ 34 h 34"/>
                <a:gd name="T8" fmla="*/ 0 w 7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B3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0" name="Freeform 376"/>
            <p:cNvSpPr>
              <a:spLocks/>
            </p:cNvSpPr>
            <p:nvPr/>
          </p:nvSpPr>
          <p:spPr bwMode="auto">
            <a:xfrm>
              <a:off x="1430051" y="5079211"/>
              <a:ext cx="4443" cy="19252"/>
            </a:xfrm>
            <a:custGeom>
              <a:avLst/>
              <a:gdLst>
                <a:gd name="T0" fmla="*/ 0 w 3"/>
                <a:gd name="T1" fmla="*/ 0 h 14"/>
                <a:gd name="T2" fmla="*/ 0 w 3"/>
                <a:gd name="T3" fmla="*/ 1 h 14"/>
                <a:gd name="T4" fmla="*/ 3 w 3"/>
                <a:gd name="T5" fmla="*/ 14 h 14"/>
                <a:gd name="T6" fmla="*/ 3 w 3"/>
                <a:gd name="T7" fmla="*/ 14 h 14"/>
                <a:gd name="T8" fmla="*/ 0 w 3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4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5F2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1" name="Freeform 377"/>
            <p:cNvSpPr>
              <a:spLocks/>
            </p:cNvSpPr>
            <p:nvPr/>
          </p:nvSpPr>
          <p:spPr bwMode="auto">
            <a:xfrm>
              <a:off x="1379698" y="5080693"/>
              <a:ext cx="63682" cy="63681"/>
            </a:xfrm>
            <a:custGeom>
              <a:avLst/>
              <a:gdLst>
                <a:gd name="T0" fmla="*/ 37 w 47"/>
                <a:gd name="T1" fmla="*/ 0 h 47"/>
                <a:gd name="T2" fmla="*/ 6 w 47"/>
                <a:gd name="T3" fmla="*/ 29 h 47"/>
                <a:gd name="T4" fmla="*/ 47 w 47"/>
                <a:gd name="T5" fmla="*/ 47 h 47"/>
                <a:gd name="T6" fmla="*/ 40 w 47"/>
                <a:gd name="T7" fmla="*/ 13 h 47"/>
                <a:gd name="T8" fmla="*/ 37 w 47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37" y="0"/>
                  </a:moveTo>
                  <a:cubicBezTo>
                    <a:pt x="34" y="1"/>
                    <a:pt x="0" y="15"/>
                    <a:pt x="6" y="29"/>
                  </a:cubicBezTo>
                  <a:cubicBezTo>
                    <a:pt x="12" y="44"/>
                    <a:pt x="43" y="47"/>
                    <a:pt x="47" y="47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37" y="0"/>
                    <a:pt x="37" y="0"/>
                    <a:pt x="37" y="0"/>
                  </a:cubicBezTo>
                </a:path>
              </a:pathLst>
            </a:custGeom>
            <a:solidFill>
              <a:srgbClr val="FFB3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2" name="Freeform 378"/>
            <p:cNvSpPr>
              <a:spLocks/>
            </p:cNvSpPr>
            <p:nvPr/>
          </p:nvSpPr>
          <p:spPr bwMode="auto">
            <a:xfrm>
              <a:off x="1404875" y="5096983"/>
              <a:ext cx="37025" cy="31100"/>
            </a:xfrm>
            <a:custGeom>
              <a:avLst/>
              <a:gdLst>
                <a:gd name="T0" fmla="*/ 21 w 27"/>
                <a:gd name="T1" fmla="*/ 0 h 23"/>
                <a:gd name="T2" fmla="*/ 3 w 27"/>
                <a:gd name="T3" fmla="*/ 14 h 23"/>
                <a:gd name="T4" fmla="*/ 27 w 27"/>
                <a:gd name="T5" fmla="*/ 23 h 23"/>
                <a:gd name="T6" fmla="*/ 21 w 27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23">
                  <a:moveTo>
                    <a:pt x="21" y="0"/>
                  </a:moveTo>
                  <a:cubicBezTo>
                    <a:pt x="21" y="0"/>
                    <a:pt x="0" y="8"/>
                    <a:pt x="3" y="14"/>
                  </a:cubicBezTo>
                  <a:cubicBezTo>
                    <a:pt x="6" y="23"/>
                    <a:pt x="27" y="23"/>
                    <a:pt x="27" y="23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rgbClr val="FFD8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3" name="Freeform 379"/>
            <p:cNvSpPr>
              <a:spLocks/>
            </p:cNvSpPr>
            <p:nvPr/>
          </p:nvSpPr>
          <p:spPr bwMode="auto">
            <a:xfrm>
              <a:off x="1609249" y="5365038"/>
              <a:ext cx="50353" cy="62201"/>
            </a:xfrm>
            <a:custGeom>
              <a:avLst/>
              <a:gdLst>
                <a:gd name="T0" fmla="*/ 27 w 34"/>
                <a:gd name="T1" fmla="*/ 0 h 42"/>
                <a:gd name="T2" fmla="*/ 34 w 34"/>
                <a:gd name="T3" fmla="*/ 42 h 42"/>
                <a:gd name="T4" fmla="*/ 0 w 34"/>
                <a:gd name="T5" fmla="*/ 25 h 42"/>
                <a:gd name="T6" fmla="*/ 27 w 34"/>
                <a:gd name="T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42">
                  <a:moveTo>
                    <a:pt x="27" y="0"/>
                  </a:moveTo>
                  <a:lnTo>
                    <a:pt x="34" y="42"/>
                  </a:lnTo>
                  <a:lnTo>
                    <a:pt x="0" y="25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7777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4" name="Freeform 380"/>
            <p:cNvSpPr>
              <a:spLocks/>
            </p:cNvSpPr>
            <p:nvPr/>
          </p:nvSpPr>
          <p:spPr bwMode="auto">
            <a:xfrm>
              <a:off x="1544086" y="5353191"/>
              <a:ext cx="45910" cy="78491"/>
            </a:xfrm>
            <a:custGeom>
              <a:avLst/>
              <a:gdLst>
                <a:gd name="T0" fmla="*/ 17 w 31"/>
                <a:gd name="T1" fmla="*/ 0 h 53"/>
                <a:gd name="T2" fmla="*/ 31 w 31"/>
                <a:gd name="T3" fmla="*/ 53 h 53"/>
                <a:gd name="T4" fmla="*/ 0 w 31"/>
                <a:gd name="T5" fmla="*/ 37 h 53"/>
                <a:gd name="T6" fmla="*/ 17 w 31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53">
                  <a:moveTo>
                    <a:pt x="17" y="0"/>
                  </a:moveTo>
                  <a:lnTo>
                    <a:pt x="31" y="53"/>
                  </a:lnTo>
                  <a:lnTo>
                    <a:pt x="0" y="37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CAC2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5" name="Freeform 381"/>
            <p:cNvSpPr>
              <a:spLocks/>
            </p:cNvSpPr>
            <p:nvPr/>
          </p:nvSpPr>
          <p:spPr bwMode="auto">
            <a:xfrm>
              <a:off x="1293802" y="5455377"/>
              <a:ext cx="654588" cy="601273"/>
            </a:xfrm>
            <a:custGeom>
              <a:avLst/>
              <a:gdLst>
                <a:gd name="T0" fmla="*/ 22 w 479"/>
                <a:gd name="T1" fmla="*/ 0 h 440"/>
                <a:gd name="T2" fmla="*/ 105 w 479"/>
                <a:gd name="T3" fmla="*/ 47 h 440"/>
                <a:gd name="T4" fmla="*/ 232 w 479"/>
                <a:gd name="T5" fmla="*/ 291 h 440"/>
                <a:gd name="T6" fmla="*/ 479 w 479"/>
                <a:gd name="T7" fmla="*/ 375 h 440"/>
                <a:gd name="T8" fmla="*/ 439 w 479"/>
                <a:gd name="T9" fmla="*/ 440 h 440"/>
                <a:gd name="T10" fmla="*/ 169 w 479"/>
                <a:gd name="T11" fmla="*/ 375 h 440"/>
                <a:gd name="T12" fmla="*/ 22 w 479"/>
                <a:gd name="T13" fmla="*/ 118 h 440"/>
                <a:gd name="T14" fmla="*/ 22 w 479"/>
                <a:gd name="T15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9" h="440">
                  <a:moveTo>
                    <a:pt x="22" y="0"/>
                  </a:moveTo>
                  <a:cubicBezTo>
                    <a:pt x="22" y="0"/>
                    <a:pt x="84" y="3"/>
                    <a:pt x="105" y="47"/>
                  </a:cubicBezTo>
                  <a:cubicBezTo>
                    <a:pt x="127" y="91"/>
                    <a:pt x="232" y="291"/>
                    <a:pt x="232" y="291"/>
                  </a:cubicBezTo>
                  <a:cubicBezTo>
                    <a:pt x="479" y="375"/>
                    <a:pt x="479" y="375"/>
                    <a:pt x="479" y="375"/>
                  </a:cubicBezTo>
                  <a:cubicBezTo>
                    <a:pt x="439" y="440"/>
                    <a:pt x="439" y="440"/>
                    <a:pt x="439" y="440"/>
                  </a:cubicBezTo>
                  <a:cubicBezTo>
                    <a:pt x="439" y="440"/>
                    <a:pt x="195" y="399"/>
                    <a:pt x="169" y="375"/>
                  </a:cubicBezTo>
                  <a:cubicBezTo>
                    <a:pt x="144" y="351"/>
                    <a:pt x="22" y="118"/>
                    <a:pt x="22" y="118"/>
                  </a:cubicBezTo>
                  <a:cubicBezTo>
                    <a:pt x="22" y="118"/>
                    <a:pt x="0" y="70"/>
                    <a:pt x="22" y="0"/>
                  </a:cubicBezTo>
                  <a:close/>
                </a:path>
              </a:pathLst>
            </a:custGeom>
            <a:solidFill>
              <a:srgbClr val="CAC2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6" name="Freeform 382"/>
            <p:cNvSpPr>
              <a:spLocks/>
            </p:cNvSpPr>
            <p:nvPr/>
          </p:nvSpPr>
          <p:spPr bwMode="auto">
            <a:xfrm>
              <a:off x="1435975" y="5305800"/>
              <a:ext cx="133287" cy="162906"/>
            </a:xfrm>
            <a:custGeom>
              <a:avLst/>
              <a:gdLst>
                <a:gd name="T0" fmla="*/ 0 w 90"/>
                <a:gd name="T1" fmla="*/ 56 h 110"/>
                <a:gd name="T2" fmla="*/ 31 w 90"/>
                <a:gd name="T3" fmla="*/ 0 h 110"/>
                <a:gd name="T4" fmla="*/ 90 w 90"/>
                <a:gd name="T5" fmla="*/ 32 h 110"/>
                <a:gd name="T6" fmla="*/ 62 w 90"/>
                <a:gd name="T7" fmla="*/ 110 h 110"/>
                <a:gd name="T8" fmla="*/ 0 w 90"/>
                <a:gd name="T9" fmla="*/ 5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10">
                  <a:moveTo>
                    <a:pt x="0" y="56"/>
                  </a:moveTo>
                  <a:lnTo>
                    <a:pt x="31" y="0"/>
                  </a:lnTo>
                  <a:lnTo>
                    <a:pt x="90" y="32"/>
                  </a:lnTo>
                  <a:lnTo>
                    <a:pt x="62" y="11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7777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7" name="Freeform 383"/>
            <p:cNvSpPr>
              <a:spLocks/>
            </p:cNvSpPr>
            <p:nvPr/>
          </p:nvSpPr>
          <p:spPr bwMode="auto">
            <a:xfrm>
              <a:off x="1394508" y="6112926"/>
              <a:ext cx="362837" cy="75529"/>
            </a:xfrm>
            <a:custGeom>
              <a:avLst/>
              <a:gdLst>
                <a:gd name="T0" fmla="*/ 0 w 266"/>
                <a:gd name="T1" fmla="*/ 39 h 55"/>
                <a:gd name="T2" fmla="*/ 266 w 266"/>
                <a:gd name="T3" fmla="*/ 0 h 55"/>
                <a:gd name="T4" fmla="*/ 57 w 266"/>
                <a:gd name="T5" fmla="*/ 53 h 55"/>
                <a:gd name="T6" fmla="*/ 0 w 266"/>
                <a:gd name="T7" fmla="*/ 3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6" h="55">
                  <a:moveTo>
                    <a:pt x="0" y="39"/>
                  </a:moveTo>
                  <a:cubicBezTo>
                    <a:pt x="266" y="0"/>
                    <a:pt x="266" y="0"/>
                    <a:pt x="266" y="0"/>
                  </a:cubicBezTo>
                  <a:cubicBezTo>
                    <a:pt x="266" y="0"/>
                    <a:pt x="105" y="51"/>
                    <a:pt x="57" y="53"/>
                  </a:cubicBezTo>
                  <a:cubicBezTo>
                    <a:pt x="9" y="55"/>
                    <a:pt x="0" y="39"/>
                    <a:pt x="0" y="39"/>
                  </a:cubicBezTo>
                  <a:close/>
                </a:path>
              </a:pathLst>
            </a:custGeom>
            <a:solidFill>
              <a:srgbClr val="CAC2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8" name="Freeform 384"/>
            <p:cNvSpPr>
              <a:spLocks/>
            </p:cNvSpPr>
            <p:nvPr/>
          </p:nvSpPr>
          <p:spPr bwMode="auto">
            <a:xfrm>
              <a:off x="1453747" y="6146989"/>
              <a:ext cx="365799" cy="97744"/>
            </a:xfrm>
            <a:custGeom>
              <a:avLst/>
              <a:gdLst>
                <a:gd name="T0" fmla="*/ 213 w 268"/>
                <a:gd name="T1" fmla="*/ 8 h 71"/>
                <a:gd name="T2" fmla="*/ 0 w 268"/>
                <a:gd name="T3" fmla="*/ 71 h 71"/>
                <a:gd name="T4" fmla="*/ 230 w 268"/>
                <a:gd name="T5" fmla="*/ 25 h 71"/>
                <a:gd name="T6" fmla="*/ 213 w 268"/>
                <a:gd name="T7" fmla="*/ 8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" h="71">
                  <a:moveTo>
                    <a:pt x="213" y="8"/>
                  </a:move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192" y="50"/>
                    <a:pt x="230" y="25"/>
                  </a:cubicBezTo>
                  <a:cubicBezTo>
                    <a:pt x="268" y="0"/>
                    <a:pt x="213" y="8"/>
                    <a:pt x="213" y="8"/>
                  </a:cubicBezTo>
                  <a:close/>
                </a:path>
              </a:pathLst>
            </a:custGeom>
            <a:solidFill>
              <a:srgbClr val="CAC2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9" name="Freeform 385"/>
            <p:cNvSpPr>
              <a:spLocks/>
            </p:cNvSpPr>
            <p:nvPr/>
          </p:nvSpPr>
          <p:spPr bwMode="auto">
            <a:xfrm>
              <a:off x="1378218" y="6263985"/>
              <a:ext cx="408747" cy="94782"/>
            </a:xfrm>
            <a:custGeom>
              <a:avLst/>
              <a:gdLst>
                <a:gd name="T0" fmla="*/ 0 w 299"/>
                <a:gd name="T1" fmla="*/ 12 h 69"/>
                <a:gd name="T2" fmla="*/ 170 w 299"/>
                <a:gd name="T3" fmla="*/ 59 h 69"/>
                <a:gd name="T4" fmla="*/ 299 w 299"/>
                <a:gd name="T5" fmla="*/ 0 h 69"/>
                <a:gd name="T6" fmla="*/ 169 w 299"/>
                <a:gd name="T7" fmla="*/ 67 h 69"/>
                <a:gd name="T8" fmla="*/ 0 w 299"/>
                <a:gd name="T9" fmla="*/ 1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9" h="69">
                  <a:moveTo>
                    <a:pt x="0" y="12"/>
                  </a:moveTo>
                  <a:cubicBezTo>
                    <a:pt x="0" y="12"/>
                    <a:pt x="71" y="64"/>
                    <a:pt x="170" y="59"/>
                  </a:cubicBezTo>
                  <a:cubicBezTo>
                    <a:pt x="269" y="54"/>
                    <a:pt x="299" y="0"/>
                    <a:pt x="299" y="0"/>
                  </a:cubicBezTo>
                  <a:cubicBezTo>
                    <a:pt x="299" y="0"/>
                    <a:pt x="268" y="69"/>
                    <a:pt x="169" y="67"/>
                  </a:cubicBezTo>
                  <a:cubicBezTo>
                    <a:pt x="70" y="65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CAC2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0" name="Freeform 386"/>
            <p:cNvSpPr>
              <a:spLocks/>
            </p:cNvSpPr>
            <p:nvPr/>
          </p:nvSpPr>
          <p:spPr bwMode="auto">
            <a:xfrm>
              <a:off x="1589996" y="5348747"/>
              <a:ext cx="59239" cy="82934"/>
            </a:xfrm>
            <a:custGeom>
              <a:avLst/>
              <a:gdLst>
                <a:gd name="T0" fmla="*/ 0 w 40"/>
                <a:gd name="T1" fmla="*/ 56 h 56"/>
                <a:gd name="T2" fmla="*/ 12 w 40"/>
                <a:gd name="T3" fmla="*/ 0 h 56"/>
                <a:gd name="T4" fmla="*/ 40 w 40"/>
                <a:gd name="T5" fmla="*/ 11 h 56"/>
                <a:gd name="T6" fmla="*/ 0 w 40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6">
                  <a:moveTo>
                    <a:pt x="0" y="56"/>
                  </a:moveTo>
                  <a:lnTo>
                    <a:pt x="12" y="0"/>
                  </a:lnTo>
                  <a:lnTo>
                    <a:pt x="40" y="11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CAC2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1" name="Freeform 387"/>
            <p:cNvSpPr>
              <a:spLocks/>
            </p:cNvSpPr>
            <p:nvPr/>
          </p:nvSpPr>
          <p:spPr bwMode="auto">
            <a:xfrm>
              <a:off x="1712917" y="4914824"/>
              <a:ext cx="56277" cy="102186"/>
            </a:xfrm>
            <a:custGeom>
              <a:avLst/>
              <a:gdLst>
                <a:gd name="T0" fmla="*/ 34 w 41"/>
                <a:gd name="T1" fmla="*/ 0 h 75"/>
                <a:gd name="T2" fmla="*/ 41 w 41"/>
                <a:gd name="T3" fmla="*/ 15 h 75"/>
                <a:gd name="T4" fmla="*/ 33 w 41"/>
                <a:gd name="T5" fmla="*/ 75 h 75"/>
                <a:gd name="T6" fmla="*/ 32 w 41"/>
                <a:gd name="T7" fmla="*/ 32 h 75"/>
                <a:gd name="T8" fmla="*/ 0 w 41"/>
                <a:gd name="T9" fmla="*/ 30 h 75"/>
                <a:gd name="T10" fmla="*/ 34 w 41"/>
                <a:gd name="T11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75">
                  <a:moveTo>
                    <a:pt x="34" y="0"/>
                  </a:moveTo>
                  <a:cubicBezTo>
                    <a:pt x="41" y="15"/>
                    <a:pt x="41" y="15"/>
                    <a:pt x="41" y="1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2" y="32"/>
                    <a:pt x="24" y="13"/>
                    <a:pt x="0" y="30"/>
                  </a:cubicBezTo>
                  <a:lnTo>
                    <a:pt x="34" y="0"/>
                  </a:lnTo>
                  <a:close/>
                </a:path>
              </a:pathLst>
            </a:custGeom>
            <a:solidFill>
              <a:srgbClr val="5124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5" name="Freeform 5"/>
            <p:cNvSpPr>
              <a:spLocks/>
            </p:cNvSpPr>
            <p:nvPr/>
          </p:nvSpPr>
          <p:spPr bwMode="auto">
            <a:xfrm>
              <a:off x="2437615" y="5149847"/>
              <a:ext cx="285826" cy="426519"/>
            </a:xfrm>
            <a:custGeom>
              <a:avLst/>
              <a:gdLst>
                <a:gd name="T0" fmla="*/ 406 w 440"/>
                <a:gd name="T1" fmla="*/ 342 h 656"/>
                <a:gd name="T2" fmla="*/ 292 w 440"/>
                <a:gd name="T3" fmla="*/ 271 h 656"/>
                <a:gd name="T4" fmla="*/ 207 w 440"/>
                <a:gd name="T5" fmla="*/ 228 h 656"/>
                <a:gd name="T6" fmla="*/ 181 w 440"/>
                <a:gd name="T7" fmla="*/ 200 h 656"/>
                <a:gd name="T8" fmla="*/ 175 w 440"/>
                <a:gd name="T9" fmla="*/ 158 h 656"/>
                <a:gd name="T10" fmla="*/ 181 w 440"/>
                <a:gd name="T11" fmla="*/ 125 h 656"/>
                <a:gd name="T12" fmla="*/ 205 w 440"/>
                <a:gd name="T13" fmla="*/ 113 h 656"/>
                <a:gd name="T14" fmla="*/ 230 w 440"/>
                <a:gd name="T15" fmla="*/ 124 h 656"/>
                <a:gd name="T16" fmla="*/ 238 w 440"/>
                <a:gd name="T17" fmla="*/ 179 h 656"/>
                <a:gd name="T18" fmla="*/ 240 w 440"/>
                <a:gd name="T19" fmla="*/ 213 h 656"/>
                <a:gd name="T20" fmla="*/ 410 w 440"/>
                <a:gd name="T21" fmla="*/ 204 h 656"/>
                <a:gd name="T22" fmla="*/ 408 w 440"/>
                <a:gd name="T23" fmla="*/ 167 h 656"/>
                <a:gd name="T24" fmla="*/ 399 w 440"/>
                <a:gd name="T25" fmla="*/ 98 h 656"/>
                <a:gd name="T26" fmla="*/ 368 w 440"/>
                <a:gd name="T27" fmla="*/ 51 h 656"/>
                <a:gd name="T28" fmla="*/ 299 w 440"/>
                <a:gd name="T29" fmla="*/ 12 h 656"/>
                <a:gd name="T30" fmla="*/ 191 w 440"/>
                <a:gd name="T31" fmla="*/ 2 h 656"/>
                <a:gd name="T32" fmla="*/ 82 w 440"/>
                <a:gd name="T33" fmla="*/ 27 h 656"/>
                <a:gd name="T34" fmla="*/ 17 w 440"/>
                <a:gd name="T35" fmla="*/ 86 h 656"/>
                <a:gd name="T36" fmla="*/ 3 w 440"/>
                <a:gd name="T37" fmla="*/ 199 h 656"/>
                <a:gd name="T38" fmla="*/ 26 w 440"/>
                <a:gd name="T39" fmla="*/ 289 h 656"/>
                <a:gd name="T40" fmla="*/ 134 w 440"/>
                <a:gd name="T41" fmla="*/ 370 h 656"/>
                <a:gd name="T42" fmla="*/ 249 w 440"/>
                <a:gd name="T43" fmla="*/ 432 h 656"/>
                <a:gd name="T44" fmla="*/ 262 w 440"/>
                <a:gd name="T45" fmla="*/ 487 h 656"/>
                <a:gd name="T46" fmla="*/ 256 w 440"/>
                <a:gd name="T47" fmla="*/ 531 h 656"/>
                <a:gd name="T48" fmla="*/ 228 w 440"/>
                <a:gd name="T49" fmla="*/ 542 h 656"/>
                <a:gd name="T50" fmla="*/ 202 w 440"/>
                <a:gd name="T51" fmla="*/ 529 h 656"/>
                <a:gd name="T52" fmla="*/ 192 w 440"/>
                <a:gd name="T53" fmla="*/ 463 h 656"/>
                <a:gd name="T54" fmla="*/ 190 w 440"/>
                <a:gd name="T55" fmla="*/ 423 h 656"/>
                <a:gd name="T56" fmla="*/ 20 w 440"/>
                <a:gd name="T57" fmla="*/ 432 h 656"/>
                <a:gd name="T58" fmla="*/ 22 w 440"/>
                <a:gd name="T59" fmla="*/ 462 h 656"/>
                <a:gd name="T60" fmla="*/ 48 w 440"/>
                <a:gd name="T61" fmla="*/ 579 h 656"/>
                <a:gd name="T62" fmla="*/ 122 w 440"/>
                <a:gd name="T63" fmla="*/ 637 h 656"/>
                <a:gd name="T64" fmla="*/ 248 w 440"/>
                <a:gd name="T65" fmla="*/ 653 h 656"/>
                <a:gd name="T66" fmla="*/ 360 w 440"/>
                <a:gd name="T67" fmla="*/ 626 h 656"/>
                <a:gd name="T68" fmla="*/ 423 w 440"/>
                <a:gd name="T69" fmla="*/ 562 h 656"/>
                <a:gd name="T70" fmla="*/ 437 w 440"/>
                <a:gd name="T71" fmla="*/ 445 h 656"/>
                <a:gd name="T72" fmla="*/ 406 w 440"/>
                <a:gd name="T73" fmla="*/ 342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40" h="656">
                  <a:moveTo>
                    <a:pt x="406" y="342"/>
                  </a:moveTo>
                  <a:cubicBezTo>
                    <a:pt x="387" y="319"/>
                    <a:pt x="349" y="295"/>
                    <a:pt x="292" y="271"/>
                  </a:cubicBezTo>
                  <a:cubicBezTo>
                    <a:pt x="249" y="253"/>
                    <a:pt x="221" y="238"/>
                    <a:pt x="207" y="228"/>
                  </a:cubicBezTo>
                  <a:cubicBezTo>
                    <a:pt x="193" y="218"/>
                    <a:pt x="184" y="209"/>
                    <a:pt x="181" y="200"/>
                  </a:cubicBezTo>
                  <a:cubicBezTo>
                    <a:pt x="178" y="191"/>
                    <a:pt x="176" y="177"/>
                    <a:pt x="175" y="158"/>
                  </a:cubicBezTo>
                  <a:cubicBezTo>
                    <a:pt x="174" y="143"/>
                    <a:pt x="176" y="133"/>
                    <a:pt x="181" y="125"/>
                  </a:cubicBezTo>
                  <a:cubicBezTo>
                    <a:pt x="186" y="118"/>
                    <a:pt x="194" y="114"/>
                    <a:pt x="205" y="113"/>
                  </a:cubicBezTo>
                  <a:cubicBezTo>
                    <a:pt x="218" y="113"/>
                    <a:pt x="227" y="116"/>
                    <a:pt x="230" y="124"/>
                  </a:cubicBezTo>
                  <a:cubicBezTo>
                    <a:pt x="234" y="131"/>
                    <a:pt x="237" y="149"/>
                    <a:pt x="238" y="179"/>
                  </a:cubicBezTo>
                  <a:cubicBezTo>
                    <a:pt x="240" y="213"/>
                    <a:pt x="240" y="213"/>
                    <a:pt x="240" y="213"/>
                  </a:cubicBezTo>
                  <a:cubicBezTo>
                    <a:pt x="410" y="204"/>
                    <a:pt x="410" y="204"/>
                    <a:pt x="410" y="204"/>
                  </a:cubicBezTo>
                  <a:cubicBezTo>
                    <a:pt x="408" y="167"/>
                    <a:pt x="408" y="167"/>
                    <a:pt x="408" y="167"/>
                  </a:cubicBezTo>
                  <a:cubicBezTo>
                    <a:pt x="406" y="136"/>
                    <a:pt x="403" y="113"/>
                    <a:pt x="399" y="98"/>
                  </a:cubicBezTo>
                  <a:cubicBezTo>
                    <a:pt x="395" y="83"/>
                    <a:pt x="385" y="68"/>
                    <a:pt x="368" y="51"/>
                  </a:cubicBezTo>
                  <a:cubicBezTo>
                    <a:pt x="352" y="34"/>
                    <a:pt x="329" y="22"/>
                    <a:pt x="299" y="12"/>
                  </a:cubicBezTo>
                  <a:cubicBezTo>
                    <a:pt x="269" y="3"/>
                    <a:pt x="233" y="0"/>
                    <a:pt x="191" y="2"/>
                  </a:cubicBezTo>
                  <a:cubicBezTo>
                    <a:pt x="149" y="4"/>
                    <a:pt x="113" y="13"/>
                    <a:pt x="82" y="27"/>
                  </a:cubicBezTo>
                  <a:cubicBezTo>
                    <a:pt x="51" y="42"/>
                    <a:pt x="29" y="62"/>
                    <a:pt x="17" y="86"/>
                  </a:cubicBezTo>
                  <a:cubicBezTo>
                    <a:pt x="5" y="111"/>
                    <a:pt x="0" y="148"/>
                    <a:pt x="3" y="199"/>
                  </a:cubicBezTo>
                  <a:cubicBezTo>
                    <a:pt x="5" y="234"/>
                    <a:pt x="12" y="264"/>
                    <a:pt x="26" y="289"/>
                  </a:cubicBezTo>
                  <a:cubicBezTo>
                    <a:pt x="40" y="314"/>
                    <a:pt x="76" y="341"/>
                    <a:pt x="134" y="370"/>
                  </a:cubicBezTo>
                  <a:cubicBezTo>
                    <a:pt x="203" y="404"/>
                    <a:pt x="241" y="424"/>
                    <a:pt x="249" y="432"/>
                  </a:cubicBezTo>
                  <a:cubicBezTo>
                    <a:pt x="256" y="439"/>
                    <a:pt x="260" y="457"/>
                    <a:pt x="262" y="487"/>
                  </a:cubicBezTo>
                  <a:cubicBezTo>
                    <a:pt x="263" y="509"/>
                    <a:pt x="261" y="524"/>
                    <a:pt x="256" y="531"/>
                  </a:cubicBezTo>
                  <a:cubicBezTo>
                    <a:pt x="251" y="538"/>
                    <a:pt x="242" y="542"/>
                    <a:pt x="228" y="542"/>
                  </a:cubicBezTo>
                  <a:cubicBezTo>
                    <a:pt x="216" y="543"/>
                    <a:pt x="207" y="539"/>
                    <a:pt x="202" y="529"/>
                  </a:cubicBezTo>
                  <a:cubicBezTo>
                    <a:pt x="197" y="519"/>
                    <a:pt x="194" y="497"/>
                    <a:pt x="192" y="463"/>
                  </a:cubicBezTo>
                  <a:cubicBezTo>
                    <a:pt x="190" y="423"/>
                    <a:pt x="190" y="423"/>
                    <a:pt x="190" y="423"/>
                  </a:cubicBezTo>
                  <a:cubicBezTo>
                    <a:pt x="20" y="432"/>
                    <a:pt x="20" y="432"/>
                    <a:pt x="20" y="432"/>
                  </a:cubicBezTo>
                  <a:cubicBezTo>
                    <a:pt x="22" y="462"/>
                    <a:pt x="22" y="462"/>
                    <a:pt x="22" y="462"/>
                  </a:cubicBezTo>
                  <a:cubicBezTo>
                    <a:pt x="25" y="515"/>
                    <a:pt x="33" y="554"/>
                    <a:pt x="48" y="579"/>
                  </a:cubicBezTo>
                  <a:cubicBezTo>
                    <a:pt x="62" y="604"/>
                    <a:pt x="87" y="624"/>
                    <a:pt x="122" y="637"/>
                  </a:cubicBezTo>
                  <a:cubicBezTo>
                    <a:pt x="158" y="650"/>
                    <a:pt x="200" y="656"/>
                    <a:pt x="248" y="653"/>
                  </a:cubicBezTo>
                  <a:cubicBezTo>
                    <a:pt x="292" y="651"/>
                    <a:pt x="329" y="642"/>
                    <a:pt x="360" y="626"/>
                  </a:cubicBezTo>
                  <a:cubicBezTo>
                    <a:pt x="390" y="610"/>
                    <a:pt x="411" y="589"/>
                    <a:pt x="423" y="562"/>
                  </a:cubicBezTo>
                  <a:cubicBezTo>
                    <a:pt x="435" y="536"/>
                    <a:pt x="440" y="497"/>
                    <a:pt x="437" y="445"/>
                  </a:cubicBezTo>
                  <a:cubicBezTo>
                    <a:pt x="435" y="400"/>
                    <a:pt x="424" y="365"/>
                    <a:pt x="406" y="342"/>
                  </a:cubicBezTo>
                  <a:close/>
                </a:path>
              </a:pathLst>
            </a:custGeom>
            <a:solidFill>
              <a:srgbClr val="FFE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6" name="Freeform 6"/>
            <p:cNvSpPr>
              <a:spLocks noEditPoints="1"/>
            </p:cNvSpPr>
            <p:nvPr/>
          </p:nvSpPr>
          <p:spPr bwMode="auto">
            <a:xfrm>
              <a:off x="2890790" y="5129114"/>
              <a:ext cx="294712" cy="426519"/>
            </a:xfrm>
            <a:custGeom>
              <a:avLst/>
              <a:gdLst>
                <a:gd name="T0" fmla="*/ 450 w 455"/>
                <a:gd name="T1" fmla="*/ 369 h 657"/>
                <a:gd name="T2" fmla="*/ 269 w 455"/>
                <a:gd name="T3" fmla="*/ 379 h 657"/>
                <a:gd name="T4" fmla="*/ 273 w 455"/>
                <a:gd name="T5" fmla="*/ 462 h 657"/>
                <a:gd name="T6" fmla="*/ 269 w 455"/>
                <a:gd name="T7" fmla="*/ 526 h 657"/>
                <a:gd name="T8" fmla="*/ 241 w 455"/>
                <a:gd name="T9" fmla="*/ 543 h 657"/>
                <a:gd name="T10" fmla="*/ 216 w 455"/>
                <a:gd name="T11" fmla="*/ 532 h 657"/>
                <a:gd name="T12" fmla="*/ 207 w 455"/>
                <a:gd name="T13" fmla="*/ 478 h 657"/>
                <a:gd name="T14" fmla="*/ 200 w 455"/>
                <a:gd name="T15" fmla="*/ 342 h 657"/>
                <a:gd name="T16" fmla="*/ 448 w 455"/>
                <a:gd name="T17" fmla="*/ 329 h 657"/>
                <a:gd name="T18" fmla="*/ 444 w 455"/>
                <a:gd name="T19" fmla="*/ 245 h 657"/>
                <a:gd name="T20" fmla="*/ 415 w 455"/>
                <a:gd name="T21" fmla="*/ 104 h 657"/>
                <a:gd name="T22" fmla="*/ 338 w 455"/>
                <a:gd name="T23" fmla="*/ 27 h 657"/>
                <a:gd name="T24" fmla="*/ 203 w 455"/>
                <a:gd name="T25" fmla="*/ 3 h 657"/>
                <a:gd name="T26" fmla="*/ 88 w 455"/>
                <a:gd name="T27" fmla="*/ 35 h 657"/>
                <a:gd name="T28" fmla="*/ 18 w 455"/>
                <a:gd name="T29" fmla="*/ 112 h 657"/>
                <a:gd name="T30" fmla="*/ 3 w 455"/>
                <a:gd name="T31" fmla="*/ 243 h 657"/>
                <a:gd name="T32" fmla="*/ 13 w 455"/>
                <a:gd name="T33" fmla="*/ 427 h 657"/>
                <a:gd name="T34" fmla="*/ 28 w 455"/>
                <a:gd name="T35" fmla="*/ 533 h 657"/>
                <a:gd name="T36" fmla="*/ 67 w 455"/>
                <a:gd name="T37" fmla="*/ 598 h 657"/>
                <a:gd name="T38" fmla="*/ 142 w 455"/>
                <a:gd name="T39" fmla="*/ 643 h 657"/>
                <a:gd name="T40" fmla="*/ 250 w 455"/>
                <a:gd name="T41" fmla="*/ 655 h 657"/>
                <a:gd name="T42" fmla="*/ 354 w 455"/>
                <a:gd name="T43" fmla="*/ 631 h 657"/>
                <a:gd name="T44" fmla="*/ 419 w 455"/>
                <a:gd name="T45" fmla="*/ 575 h 657"/>
                <a:gd name="T46" fmla="*/ 450 w 455"/>
                <a:gd name="T47" fmla="*/ 506 h 657"/>
                <a:gd name="T48" fmla="*/ 453 w 455"/>
                <a:gd name="T49" fmla="*/ 416 h 657"/>
                <a:gd name="T50" fmla="*/ 450 w 455"/>
                <a:gd name="T51" fmla="*/ 369 h 657"/>
                <a:gd name="T52" fmla="*/ 192 w 455"/>
                <a:gd name="T53" fmla="*/ 193 h 657"/>
                <a:gd name="T54" fmla="*/ 194 w 455"/>
                <a:gd name="T55" fmla="*/ 128 h 657"/>
                <a:gd name="T56" fmla="*/ 218 w 455"/>
                <a:gd name="T57" fmla="*/ 114 h 657"/>
                <a:gd name="T58" fmla="*/ 240 w 455"/>
                <a:gd name="T59" fmla="*/ 127 h 657"/>
                <a:gd name="T60" fmla="*/ 248 w 455"/>
                <a:gd name="T61" fmla="*/ 190 h 657"/>
                <a:gd name="T62" fmla="*/ 251 w 455"/>
                <a:gd name="T63" fmla="*/ 236 h 657"/>
                <a:gd name="T64" fmla="*/ 195 w 455"/>
                <a:gd name="T65" fmla="*/ 239 h 657"/>
                <a:gd name="T66" fmla="*/ 192 w 455"/>
                <a:gd name="T67" fmla="*/ 193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55" h="657">
                  <a:moveTo>
                    <a:pt x="450" y="369"/>
                  </a:moveTo>
                  <a:cubicBezTo>
                    <a:pt x="269" y="379"/>
                    <a:pt x="269" y="379"/>
                    <a:pt x="269" y="379"/>
                  </a:cubicBezTo>
                  <a:cubicBezTo>
                    <a:pt x="273" y="462"/>
                    <a:pt x="273" y="462"/>
                    <a:pt x="273" y="462"/>
                  </a:cubicBezTo>
                  <a:cubicBezTo>
                    <a:pt x="275" y="493"/>
                    <a:pt x="273" y="514"/>
                    <a:pt x="269" y="526"/>
                  </a:cubicBezTo>
                  <a:cubicBezTo>
                    <a:pt x="265" y="537"/>
                    <a:pt x="255" y="543"/>
                    <a:pt x="241" y="543"/>
                  </a:cubicBezTo>
                  <a:cubicBezTo>
                    <a:pt x="229" y="544"/>
                    <a:pt x="221" y="540"/>
                    <a:pt x="216" y="532"/>
                  </a:cubicBezTo>
                  <a:cubicBezTo>
                    <a:pt x="212" y="524"/>
                    <a:pt x="209" y="506"/>
                    <a:pt x="207" y="478"/>
                  </a:cubicBezTo>
                  <a:cubicBezTo>
                    <a:pt x="200" y="342"/>
                    <a:pt x="200" y="342"/>
                    <a:pt x="200" y="342"/>
                  </a:cubicBezTo>
                  <a:cubicBezTo>
                    <a:pt x="448" y="329"/>
                    <a:pt x="448" y="329"/>
                    <a:pt x="448" y="329"/>
                  </a:cubicBezTo>
                  <a:cubicBezTo>
                    <a:pt x="444" y="245"/>
                    <a:pt x="444" y="245"/>
                    <a:pt x="444" y="245"/>
                  </a:cubicBezTo>
                  <a:cubicBezTo>
                    <a:pt x="441" y="184"/>
                    <a:pt x="431" y="137"/>
                    <a:pt x="415" y="104"/>
                  </a:cubicBezTo>
                  <a:cubicBezTo>
                    <a:pt x="400" y="71"/>
                    <a:pt x="374" y="45"/>
                    <a:pt x="338" y="27"/>
                  </a:cubicBezTo>
                  <a:cubicBezTo>
                    <a:pt x="302" y="8"/>
                    <a:pt x="257" y="0"/>
                    <a:pt x="203" y="3"/>
                  </a:cubicBezTo>
                  <a:cubicBezTo>
                    <a:pt x="159" y="6"/>
                    <a:pt x="121" y="16"/>
                    <a:pt x="88" y="35"/>
                  </a:cubicBezTo>
                  <a:cubicBezTo>
                    <a:pt x="55" y="53"/>
                    <a:pt x="32" y="79"/>
                    <a:pt x="18" y="112"/>
                  </a:cubicBezTo>
                  <a:cubicBezTo>
                    <a:pt x="5" y="144"/>
                    <a:pt x="0" y="188"/>
                    <a:pt x="3" y="243"/>
                  </a:cubicBezTo>
                  <a:cubicBezTo>
                    <a:pt x="13" y="427"/>
                    <a:pt x="13" y="427"/>
                    <a:pt x="13" y="427"/>
                  </a:cubicBezTo>
                  <a:cubicBezTo>
                    <a:pt x="15" y="473"/>
                    <a:pt x="20" y="509"/>
                    <a:pt x="28" y="533"/>
                  </a:cubicBezTo>
                  <a:cubicBezTo>
                    <a:pt x="36" y="557"/>
                    <a:pt x="49" y="579"/>
                    <a:pt x="67" y="598"/>
                  </a:cubicBezTo>
                  <a:cubicBezTo>
                    <a:pt x="86" y="618"/>
                    <a:pt x="111" y="633"/>
                    <a:pt x="142" y="643"/>
                  </a:cubicBezTo>
                  <a:cubicBezTo>
                    <a:pt x="174" y="653"/>
                    <a:pt x="210" y="657"/>
                    <a:pt x="250" y="655"/>
                  </a:cubicBezTo>
                  <a:cubicBezTo>
                    <a:pt x="292" y="653"/>
                    <a:pt x="327" y="645"/>
                    <a:pt x="354" y="631"/>
                  </a:cubicBezTo>
                  <a:cubicBezTo>
                    <a:pt x="381" y="618"/>
                    <a:pt x="403" y="599"/>
                    <a:pt x="419" y="575"/>
                  </a:cubicBezTo>
                  <a:cubicBezTo>
                    <a:pt x="436" y="550"/>
                    <a:pt x="446" y="527"/>
                    <a:pt x="450" y="506"/>
                  </a:cubicBezTo>
                  <a:cubicBezTo>
                    <a:pt x="454" y="485"/>
                    <a:pt x="455" y="455"/>
                    <a:pt x="453" y="416"/>
                  </a:cubicBezTo>
                  <a:lnTo>
                    <a:pt x="450" y="369"/>
                  </a:lnTo>
                  <a:close/>
                  <a:moveTo>
                    <a:pt x="192" y="193"/>
                  </a:moveTo>
                  <a:cubicBezTo>
                    <a:pt x="191" y="158"/>
                    <a:pt x="191" y="136"/>
                    <a:pt x="194" y="128"/>
                  </a:cubicBezTo>
                  <a:cubicBezTo>
                    <a:pt x="196" y="119"/>
                    <a:pt x="204" y="115"/>
                    <a:pt x="218" y="114"/>
                  </a:cubicBezTo>
                  <a:cubicBezTo>
                    <a:pt x="229" y="114"/>
                    <a:pt x="236" y="118"/>
                    <a:pt x="240" y="127"/>
                  </a:cubicBezTo>
                  <a:cubicBezTo>
                    <a:pt x="244" y="137"/>
                    <a:pt x="247" y="158"/>
                    <a:pt x="248" y="190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195" y="239"/>
                    <a:pt x="195" y="239"/>
                    <a:pt x="195" y="239"/>
                  </a:cubicBezTo>
                  <a:lnTo>
                    <a:pt x="192" y="193"/>
                  </a:lnTo>
                  <a:close/>
                </a:path>
              </a:pathLst>
            </a:custGeom>
            <a:solidFill>
              <a:srgbClr val="FFE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7" name="Freeform 7"/>
            <p:cNvSpPr>
              <a:spLocks/>
            </p:cNvSpPr>
            <p:nvPr/>
          </p:nvSpPr>
          <p:spPr bwMode="auto">
            <a:xfrm>
              <a:off x="2710112" y="5058027"/>
              <a:ext cx="155501" cy="506491"/>
            </a:xfrm>
            <a:custGeom>
              <a:avLst/>
              <a:gdLst>
                <a:gd name="T0" fmla="*/ 0 w 105"/>
                <a:gd name="T1" fmla="*/ 4 h 342"/>
                <a:gd name="T2" fmla="*/ 18 w 105"/>
                <a:gd name="T3" fmla="*/ 342 h 342"/>
                <a:gd name="T4" fmla="*/ 105 w 105"/>
                <a:gd name="T5" fmla="*/ 337 h 342"/>
                <a:gd name="T6" fmla="*/ 87 w 105"/>
                <a:gd name="T7" fmla="*/ 0 h 342"/>
                <a:gd name="T8" fmla="*/ 0 w 105"/>
                <a:gd name="T9" fmla="*/ 4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342">
                  <a:moveTo>
                    <a:pt x="0" y="4"/>
                  </a:moveTo>
                  <a:lnTo>
                    <a:pt x="18" y="342"/>
                  </a:lnTo>
                  <a:lnTo>
                    <a:pt x="105" y="337"/>
                  </a:lnTo>
                  <a:lnTo>
                    <a:pt x="87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E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8" name="Freeform 8"/>
            <p:cNvSpPr>
              <a:spLocks noEditPoints="1"/>
            </p:cNvSpPr>
            <p:nvPr/>
          </p:nvSpPr>
          <p:spPr bwMode="auto">
            <a:xfrm>
              <a:off x="3213641" y="5111342"/>
              <a:ext cx="294712" cy="428000"/>
            </a:xfrm>
            <a:custGeom>
              <a:avLst/>
              <a:gdLst>
                <a:gd name="T0" fmla="*/ 450 w 454"/>
                <a:gd name="T1" fmla="*/ 369 h 657"/>
                <a:gd name="T2" fmla="*/ 268 w 454"/>
                <a:gd name="T3" fmla="*/ 379 h 657"/>
                <a:gd name="T4" fmla="*/ 273 w 454"/>
                <a:gd name="T5" fmla="*/ 462 h 657"/>
                <a:gd name="T6" fmla="*/ 269 w 454"/>
                <a:gd name="T7" fmla="*/ 525 h 657"/>
                <a:gd name="T8" fmla="*/ 240 w 454"/>
                <a:gd name="T9" fmla="*/ 543 h 657"/>
                <a:gd name="T10" fmla="*/ 216 w 454"/>
                <a:gd name="T11" fmla="*/ 532 h 657"/>
                <a:gd name="T12" fmla="*/ 207 w 454"/>
                <a:gd name="T13" fmla="*/ 478 h 657"/>
                <a:gd name="T14" fmla="*/ 200 w 454"/>
                <a:gd name="T15" fmla="*/ 341 h 657"/>
                <a:gd name="T16" fmla="*/ 448 w 454"/>
                <a:gd name="T17" fmla="*/ 328 h 657"/>
                <a:gd name="T18" fmla="*/ 443 w 454"/>
                <a:gd name="T19" fmla="*/ 245 h 657"/>
                <a:gd name="T20" fmla="*/ 415 w 454"/>
                <a:gd name="T21" fmla="*/ 104 h 657"/>
                <a:gd name="T22" fmla="*/ 337 w 454"/>
                <a:gd name="T23" fmla="*/ 27 h 657"/>
                <a:gd name="T24" fmla="*/ 202 w 454"/>
                <a:gd name="T25" fmla="*/ 3 h 657"/>
                <a:gd name="T26" fmla="*/ 87 w 454"/>
                <a:gd name="T27" fmla="*/ 35 h 657"/>
                <a:gd name="T28" fmla="*/ 18 w 454"/>
                <a:gd name="T29" fmla="*/ 112 h 657"/>
                <a:gd name="T30" fmla="*/ 2 w 454"/>
                <a:gd name="T31" fmla="*/ 243 h 657"/>
                <a:gd name="T32" fmla="*/ 12 w 454"/>
                <a:gd name="T33" fmla="*/ 426 h 657"/>
                <a:gd name="T34" fmla="*/ 28 w 454"/>
                <a:gd name="T35" fmla="*/ 533 h 657"/>
                <a:gd name="T36" fmla="*/ 67 w 454"/>
                <a:gd name="T37" fmla="*/ 598 h 657"/>
                <a:gd name="T38" fmla="*/ 142 w 454"/>
                <a:gd name="T39" fmla="*/ 643 h 657"/>
                <a:gd name="T40" fmla="*/ 250 w 454"/>
                <a:gd name="T41" fmla="*/ 655 h 657"/>
                <a:gd name="T42" fmla="*/ 353 w 454"/>
                <a:gd name="T43" fmla="*/ 631 h 657"/>
                <a:gd name="T44" fmla="*/ 419 w 454"/>
                <a:gd name="T45" fmla="*/ 574 h 657"/>
                <a:gd name="T46" fmla="*/ 450 w 454"/>
                <a:gd name="T47" fmla="*/ 506 h 657"/>
                <a:gd name="T48" fmla="*/ 452 w 454"/>
                <a:gd name="T49" fmla="*/ 416 h 657"/>
                <a:gd name="T50" fmla="*/ 450 w 454"/>
                <a:gd name="T51" fmla="*/ 369 h 657"/>
                <a:gd name="T52" fmla="*/ 192 w 454"/>
                <a:gd name="T53" fmla="*/ 193 h 657"/>
                <a:gd name="T54" fmla="*/ 193 w 454"/>
                <a:gd name="T55" fmla="*/ 128 h 657"/>
                <a:gd name="T56" fmla="*/ 217 w 454"/>
                <a:gd name="T57" fmla="*/ 114 h 657"/>
                <a:gd name="T58" fmla="*/ 239 w 454"/>
                <a:gd name="T59" fmla="*/ 127 h 657"/>
                <a:gd name="T60" fmla="*/ 248 w 454"/>
                <a:gd name="T61" fmla="*/ 190 h 657"/>
                <a:gd name="T62" fmla="*/ 250 w 454"/>
                <a:gd name="T63" fmla="*/ 236 h 657"/>
                <a:gd name="T64" fmla="*/ 194 w 454"/>
                <a:gd name="T65" fmla="*/ 239 h 657"/>
                <a:gd name="T66" fmla="*/ 192 w 454"/>
                <a:gd name="T67" fmla="*/ 193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54" h="657">
                  <a:moveTo>
                    <a:pt x="450" y="369"/>
                  </a:moveTo>
                  <a:cubicBezTo>
                    <a:pt x="268" y="379"/>
                    <a:pt x="268" y="379"/>
                    <a:pt x="268" y="379"/>
                  </a:cubicBezTo>
                  <a:cubicBezTo>
                    <a:pt x="273" y="462"/>
                    <a:pt x="273" y="462"/>
                    <a:pt x="273" y="462"/>
                  </a:cubicBezTo>
                  <a:cubicBezTo>
                    <a:pt x="274" y="493"/>
                    <a:pt x="273" y="514"/>
                    <a:pt x="269" y="525"/>
                  </a:cubicBezTo>
                  <a:cubicBezTo>
                    <a:pt x="264" y="537"/>
                    <a:pt x="255" y="543"/>
                    <a:pt x="240" y="543"/>
                  </a:cubicBezTo>
                  <a:cubicBezTo>
                    <a:pt x="229" y="544"/>
                    <a:pt x="220" y="540"/>
                    <a:pt x="216" y="532"/>
                  </a:cubicBezTo>
                  <a:cubicBezTo>
                    <a:pt x="211" y="524"/>
                    <a:pt x="208" y="506"/>
                    <a:pt x="207" y="478"/>
                  </a:cubicBezTo>
                  <a:cubicBezTo>
                    <a:pt x="200" y="341"/>
                    <a:pt x="200" y="341"/>
                    <a:pt x="200" y="341"/>
                  </a:cubicBezTo>
                  <a:cubicBezTo>
                    <a:pt x="448" y="328"/>
                    <a:pt x="448" y="328"/>
                    <a:pt x="448" y="328"/>
                  </a:cubicBezTo>
                  <a:cubicBezTo>
                    <a:pt x="443" y="245"/>
                    <a:pt x="443" y="245"/>
                    <a:pt x="443" y="245"/>
                  </a:cubicBezTo>
                  <a:cubicBezTo>
                    <a:pt x="440" y="184"/>
                    <a:pt x="431" y="137"/>
                    <a:pt x="415" y="104"/>
                  </a:cubicBezTo>
                  <a:cubicBezTo>
                    <a:pt x="399" y="71"/>
                    <a:pt x="373" y="45"/>
                    <a:pt x="337" y="27"/>
                  </a:cubicBezTo>
                  <a:cubicBezTo>
                    <a:pt x="301" y="8"/>
                    <a:pt x="256" y="0"/>
                    <a:pt x="202" y="3"/>
                  </a:cubicBezTo>
                  <a:cubicBezTo>
                    <a:pt x="159" y="5"/>
                    <a:pt x="120" y="16"/>
                    <a:pt x="87" y="35"/>
                  </a:cubicBezTo>
                  <a:cubicBezTo>
                    <a:pt x="54" y="53"/>
                    <a:pt x="31" y="79"/>
                    <a:pt x="18" y="112"/>
                  </a:cubicBezTo>
                  <a:cubicBezTo>
                    <a:pt x="5" y="144"/>
                    <a:pt x="0" y="188"/>
                    <a:pt x="2" y="243"/>
                  </a:cubicBezTo>
                  <a:cubicBezTo>
                    <a:pt x="12" y="426"/>
                    <a:pt x="12" y="426"/>
                    <a:pt x="12" y="426"/>
                  </a:cubicBezTo>
                  <a:cubicBezTo>
                    <a:pt x="15" y="473"/>
                    <a:pt x="20" y="509"/>
                    <a:pt x="28" y="533"/>
                  </a:cubicBezTo>
                  <a:cubicBezTo>
                    <a:pt x="36" y="557"/>
                    <a:pt x="49" y="579"/>
                    <a:pt x="67" y="598"/>
                  </a:cubicBezTo>
                  <a:cubicBezTo>
                    <a:pt x="85" y="618"/>
                    <a:pt x="110" y="633"/>
                    <a:pt x="142" y="643"/>
                  </a:cubicBezTo>
                  <a:cubicBezTo>
                    <a:pt x="173" y="653"/>
                    <a:pt x="209" y="657"/>
                    <a:pt x="250" y="655"/>
                  </a:cubicBezTo>
                  <a:cubicBezTo>
                    <a:pt x="292" y="652"/>
                    <a:pt x="326" y="645"/>
                    <a:pt x="353" y="631"/>
                  </a:cubicBezTo>
                  <a:cubicBezTo>
                    <a:pt x="380" y="618"/>
                    <a:pt x="402" y="599"/>
                    <a:pt x="419" y="574"/>
                  </a:cubicBezTo>
                  <a:cubicBezTo>
                    <a:pt x="436" y="550"/>
                    <a:pt x="446" y="527"/>
                    <a:pt x="450" y="506"/>
                  </a:cubicBezTo>
                  <a:cubicBezTo>
                    <a:pt x="454" y="485"/>
                    <a:pt x="454" y="455"/>
                    <a:pt x="452" y="416"/>
                  </a:cubicBezTo>
                  <a:lnTo>
                    <a:pt x="450" y="369"/>
                  </a:lnTo>
                  <a:close/>
                  <a:moveTo>
                    <a:pt x="192" y="193"/>
                  </a:moveTo>
                  <a:cubicBezTo>
                    <a:pt x="190" y="158"/>
                    <a:pt x="191" y="136"/>
                    <a:pt x="193" y="128"/>
                  </a:cubicBezTo>
                  <a:cubicBezTo>
                    <a:pt x="196" y="119"/>
                    <a:pt x="204" y="115"/>
                    <a:pt x="217" y="114"/>
                  </a:cubicBezTo>
                  <a:cubicBezTo>
                    <a:pt x="228" y="114"/>
                    <a:pt x="235" y="118"/>
                    <a:pt x="239" y="127"/>
                  </a:cubicBezTo>
                  <a:cubicBezTo>
                    <a:pt x="243" y="137"/>
                    <a:pt x="246" y="157"/>
                    <a:pt x="248" y="190"/>
                  </a:cubicBezTo>
                  <a:cubicBezTo>
                    <a:pt x="250" y="236"/>
                    <a:pt x="250" y="236"/>
                    <a:pt x="250" y="236"/>
                  </a:cubicBezTo>
                  <a:cubicBezTo>
                    <a:pt x="194" y="239"/>
                    <a:pt x="194" y="239"/>
                    <a:pt x="194" y="239"/>
                  </a:cubicBezTo>
                  <a:lnTo>
                    <a:pt x="192" y="193"/>
                  </a:lnTo>
                  <a:close/>
                </a:path>
              </a:pathLst>
            </a:custGeom>
            <a:solidFill>
              <a:srgbClr val="FFE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9" name="Freeform 9"/>
            <p:cNvSpPr>
              <a:spLocks noEditPoints="1"/>
            </p:cNvSpPr>
            <p:nvPr/>
          </p:nvSpPr>
          <p:spPr bwMode="auto">
            <a:xfrm>
              <a:off x="3532049" y="5105418"/>
              <a:ext cx="303598" cy="487239"/>
            </a:xfrm>
            <a:custGeom>
              <a:avLst/>
              <a:gdLst>
                <a:gd name="T0" fmla="*/ 464 w 467"/>
                <a:gd name="T1" fmla="*/ 446 h 749"/>
                <a:gd name="T2" fmla="*/ 451 w 467"/>
                <a:gd name="T3" fmla="*/ 181 h 749"/>
                <a:gd name="T4" fmla="*/ 437 w 467"/>
                <a:gd name="T5" fmla="*/ 75 h 749"/>
                <a:gd name="T6" fmla="*/ 393 w 467"/>
                <a:gd name="T7" fmla="*/ 22 h 749"/>
                <a:gd name="T8" fmla="*/ 315 w 467"/>
                <a:gd name="T9" fmla="*/ 2 h 749"/>
                <a:gd name="T10" fmla="*/ 249 w 467"/>
                <a:gd name="T11" fmla="*/ 22 h 749"/>
                <a:gd name="T12" fmla="*/ 195 w 467"/>
                <a:gd name="T13" fmla="*/ 75 h 749"/>
                <a:gd name="T14" fmla="*/ 195 w 467"/>
                <a:gd name="T15" fmla="*/ 19 h 749"/>
                <a:gd name="T16" fmla="*/ 0 w 467"/>
                <a:gd name="T17" fmla="*/ 30 h 749"/>
                <a:gd name="T18" fmla="*/ 38 w 467"/>
                <a:gd name="T19" fmla="*/ 749 h 749"/>
                <a:gd name="T20" fmla="*/ 230 w 467"/>
                <a:gd name="T21" fmla="*/ 739 h 749"/>
                <a:gd name="T22" fmla="*/ 222 w 467"/>
                <a:gd name="T23" fmla="*/ 594 h 749"/>
                <a:gd name="T24" fmla="*/ 280 w 467"/>
                <a:gd name="T25" fmla="*/ 641 h 749"/>
                <a:gd name="T26" fmla="*/ 347 w 467"/>
                <a:gd name="T27" fmla="*/ 654 h 749"/>
                <a:gd name="T28" fmla="*/ 422 w 467"/>
                <a:gd name="T29" fmla="*/ 629 h 749"/>
                <a:gd name="T30" fmla="*/ 461 w 467"/>
                <a:gd name="T31" fmla="*/ 568 h 749"/>
                <a:gd name="T32" fmla="*/ 464 w 467"/>
                <a:gd name="T33" fmla="*/ 446 h 749"/>
                <a:gd name="T34" fmla="*/ 272 w 467"/>
                <a:gd name="T35" fmla="*/ 533 h 749"/>
                <a:gd name="T36" fmla="*/ 250 w 467"/>
                <a:gd name="T37" fmla="*/ 547 h 749"/>
                <a:gd name="T38" fmla="*/ 225 w 467"/>
                <a:gd name="T39" fmla="*/ 534 h 749"/>
                <a:gd name="T40" fmla="*/ 215 w 467"/>
                <a:gd name="T41" fmla="*/ 464 h 749"/>
                <a:gd name="T42" fmla="*/ 202 w 467"/>
                <a:gd name="T43" fmla="*/ 203 h 749"/>
                <a:gd name="T44" fmla="*/ 203 w 467"/>
                <a:gd name="T45" fmla="*/ 134 h 749"/>
                <a:gd name="T46" fmla="*/ 227 w 467"/>
                <a:gd name="T47" fmla="*/ 118 h 749"/>
                <a:gd name="T48" fmla="*/ 251 w 467"/>
                <a:gd name="T49" fmla="*/ 129 h 749"/>
                <a:gd name="T50" fmla="*/ 259 w 467"/>
                <a:gd name="T51" fmla="*/ 200 h 749"/>
                <a:gd name="T52" fmla="*/ 274 w 467"/>
                <a:gd name="T53" fmla="*/ 470 h 749"/>
                <a:gd name="T54" fmla="*/ 272 w 467"/>
                <a:gd name="T55" fmla="*/ 533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7" h="749">
                  <a:moveTo>
                    <a:pt x="464" y="446"/>
                  </a:moveTo>
                  <a:cubicBezTo>
                    <a:pt x="451" y="181"/>
                    <a:pt x="451" y="181"/>
                    <a:pt x="451" y="181"/>
                  </a:cubicBezTo>
                  <a:cubicBezTo>
                    <a:pt x="448" y="131"/>
                    <a:pt x="443" y="95"/>
                    <a:pt x="437" y="75"/>
                  </a:cubicBezTo>
                  <a:cubicBezTo>
                    <a:pt x="430" y="54"/>
                    <a:pt x="416" y="37"/>
                    <a:pt x="393" y="22"/>
                  </a:cubicBezTo>
                  <a:cubicBezTo>
                    <a:pt x="371" y="7"/>
                    <a:pt x="345" y="0"/>
                    <a:pt x="315" y="2"/>
                  </a:cubicBezTo>
                  <a:cubicBezTo>
                    <a:pt x="291" y="3"/>
                    <a:pt x="269" y="10"/>
                    <a:pt x="249" y="22"/>
                  </a:cubicBezTo>
                  <a:cubicBezTo>
                    <a:pt x="229" y="34"/>
                    <a:pt x="211" y="52"/>
                    <a:pt x="195" y="75"/>
                  </a:cubicBezTo>
                  <a:cubicBezTo>
                    <a:pt x="195" y="19"/>
                    <a:pt x="195" y="19"/>
                    <a:pt x="195" y="19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38" y="749"/>
                    <a:pt x="38" y="749"/>
                    <a:pt x="38" y="749"/>
                  </a:cubicBezTo>
                  <a:cubicBezTo>
                    <a:pt x="230" y="739"/>
                    <a:pt x="230" y="739"/>
                    <a:pt x="230" y="739"/>
                  </a:cubicBezTo>
                  <a:cubicBezTo>
                    <a:pt x="222" y="594"/>
                    <a:pt x="222" y="594"/>
                    <a:pt x="222" y="594"/>
                  </a:cubicBezTo>
                  <a:cubicBezTo>
                    <a:pt x="240" y="615"/>
                    <a:pt x="259" y="631"/>
                    <a:pt x="280" y="641"/>
                  </a:cubicBezTo>
                  <a:cubicBezTo>
                    <a:pt x="301" y="651"/>
                    <a:pt x="323" y="655"/>
                    <a:pt x="347" y="654"/>
                  </a:cubicBezTo>
                  <a:cubicBezTo>
                    <a:pt x="377" y="653"/>
                    <a:pt x="402" y="644"/>
                    <a:pt x="422" y="629"/>
                  </a:cubicBezTo>
                  <a:cubicBezTo>
                    <a:pt x="442" y="613"/>
                    <a:pt x="455" y="593"/>
                    <a:pt x="461" y="568"/>
                  </a:cubicBezTo>
                  <a:cubicBezTo>
                    <a:pt x="466" y="544"/>
                    <a:pt x="467" y="503"/>
                    <a:pt x="464" y="446"/>
                  </a:cubicBezTo>
                  <a:close/>
                  <a:moveTo>
                    <a:pt x="272" y="533"/>
                  </a:moveTo>
                  <a:cubicBezTo>
                    <a:pt x="270" y="542"/>
                    <a:pt x="262" y="547"/>
                    <a:pt x="250" y="547"/>
                  </a:cubicBezTo>
                  <a:cubicBezTo>
                    <a:pt x="237" y="548"/>
                    <a:pt x="229" y="544"/>
                    <a:pt x="225" y="534"/>
                  </a:cubicBezTo>
                  <a:cubicBezTo>
                    <a:pt x="220" y="525"/>
                    <a:pt x="217" y="502"/>
                    <a:pt x="215" y="464"/>
                  </a:cubicBezTo>
                  <a:cubicBezTo>
                    <a:pt x="202" y="203"/>
                    <a:pt x="202" y="203"/>
                    <a:pt x="202" y="203"/>
                  </a:cubicBezTo>
                  <a:cubicBezTo>
                    <a:pt x="200" y="166"/>
                    <a:pt x="200" y="143"/>
                    <a:pt x="203" y="134"/>
                  </a:cubicBezTo>
                  <a:cubicBezTo>
                    <a:pt x="206" y="124"/>
                    <a:pt x="214" y="119"/>
                    <a:pt x="227" y="118"/>
                  </a:cubicBezTo>
                  <a:cubicBezTo>
                    <a:pt x="240" y="117"/>
                    <a:pt x="248" y="121"/>
                    <a:pt x="251" y="129"/>
                  </a:cubicBezTo>
                  <a:cubicBezTo>
                    <a:pt x="255" y="137"/>
                    <a:pt x="257" y="161"/>
                    <a:pt x="259" y="200"/>
                  </a:cubicBezTo>
                  <a:cubicBezTo>
                    <a:pt x="274" y="470"/>
                    <a:pt x="274" y="470"/>
                    <a:pt x="274" y="470"/>
                  </a:cubicBezTo>
                  <a:cubicBezTo>
                    <a:pt x="275" y="503"/>
                    <a:pt x="275" y="524"/>
                    <a:pt x="272" y="533"/>
                  </a:cubicBezTo>
                  <a:close/>
                </a:path>
              </a:pathLst>
            </a:custGeom>
            <a:solidFill>
              <a:srgbClr val="FFE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7" name="任意多边形 6"/>
          <p:cNvSpPr/>
          <p:nvPr/>
        </p:nvSpPr>
        <p:spPr>
          <a:xfrm>
            <a:off x="4473917" y="4580740"/>
            <a:ext cx="4195994" cy="542179"/>
          </a:xfrm>
          <a:custGeom>
            <a:avLst/>
            <a:gdLst>
              <a:gd name="connsiteX0" fmla="*/ 0 w 4521200"/>
              <a:gd name="connsiteY0" fmla="*/ 139700 h 584200"/>
              <a:gd name="connsiteX1" fmla="*/ 4521200 w 4521200"/>
              <a:gd name="connsiteY1" fmla="*/ 0 h 584200"/>
              <a:gd name="connsiteX2" fmla="*/ 4508500 w 4521200"/>
              <a:gd name="connsiteY2" fmla="*/ 571500 h 584200"/>
              <a:gd name="connsiteX3" fmla="*/ 50800 w 4521200"/>
              <a:gd name="connsiteY3" fmla="*/ 584200 h 584200"/>
              <a:gd name="connsiteX4" fmla="*/ 0 w 4521200"/>
              <a:gd name="connsiteY4" fmla="*/ 139700 h 58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21200" h="584200">
                <a:moveTo>
                  <a:pt x="0" y="139700"/>
                </a:moveTo>
                <a:lnTo>
                  <a:pt x="4521200" y="0"/>
                </a:lnTo>
                <a:lnTo>
                  <a:pt x="4508500" y="571500"/>
                </a:lnTo>
                <a:lnTo>
                  <a:pt x="50800" y="584200"/>
                </a:lnTo>
                <a:lnTo>
                  <a:pt x="0" y="13970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accent5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“是否有充足的睡眠”有关。</a:t>
            </a:r>
            <a:endParaRPr lang="zh-CN" altLang="en-US" sz="2400" dirty="0">
              <a:solidFill>
                <a:schemeClr val="accent5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35" name="矩形 234"/>
          <p:cNvSpPr/>
          <p:nvPr/>
        </p:nvSpPr>
        <p:spPr>
          <a:xfrm>
            <a:off x="4420234" y="5154101"/>
            <a:ext cx="63791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而入睡的时间的前后，并没有足够的证据证明其和人体健康有什么绝对相关性。</a:t>
            </a:r>
            <a:endParaRPr lang="zh-CN" altLang="en-US" sz="2000" dirty="0">
              <a:solidFill>
                <a:schemeClr val="accent3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 rot="21440760">
            <a:off x="4393547" y="4194244"/>
            <a:ext cx="3416320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影响人体健康的因素，更多的与</a:t>
            </a:r>
            <a:endParaRPr lang="en-US" altLang="zh-CN" b="1" dirty="0">
              <a:solidFill>
                <a:schemeClr val="accent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29" name="任意多边形 228"/>
          <p:cNvSpPr/>
          <p:nvPr/>
        </p:nvSpPr>
        <p:spPr>
          <a:xfrm>
            <a:off x="1879847" y="686533"/>
            <a:ext cx="8432307" cy="682499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471333 w 3589867"/>
              <a:gd name="connsiteY2" fmla="*/ 389467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177800 w 3589867"/>
              <a:gd name="connsiteY5" fmla="*/ 355600 h 609601"/>
              <a:gd name="connsiteX6" fmla="*/ 0 w 3589867"/>
              <a:gd name="connsiteY6" fmla="*/ 101600 h 609601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471333 w 3589867"/>
              <a:gd name="connsiteY2" fmla="*/ 389467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115434 w 3589867"/>
              <a:gd name="connsiteY5" fmla="*/ 355600 h 609601"/>
              <a:gd name="connsiteX6" fmla="*/ 0 w 3589867"/>
              <a:gd name="connsiteY6" fmla="*/ 101600 h 609601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526769 w 3589867"/>
              <a:gd name="connsiteY2" fmla="*/ 377049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115434 w 3589867"/>
              <a:gd name="connsiteY5" fmla="*/ 355600 h 609601"/>
              <a:gd name="connsiteX6" fmla="*/ 0 w 3589867"/>
              <a:gd name="connsiteY6" fmla="*/ 101600 h 60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9867" h="609601">
                <a:moveTo>
                  <a:pt x="0" y="101600"/>
                </a:moveTo>
                <a:lnTo>
                  <a:pt x="3547533" y="0"/>
                </a:lnTo>
                <a:lnTo>
                  <a:pt x="3526769" y="377049"/>
                </a:lnTo>
                <a:lnTo>
                  <a:pt x="3589867" y="601133"/>
                </a:lnTo>
                <a:lnTo>
                  <a:pt x="84667" y="609601"/>
                </a:lnTo>
                <a:lnTo>
                  <a:pt x="115434" y="355600"/>
                </a:lnTo>
                <a:lnTo>
                  <a:pt x="0" y="101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西雅图大学的关于大脑规则的公开课中指出</a:t>
            </a:r>
          </a:p>
        </p:txBody>
      </p:sp>
    </p:spTree>
    <p:extLst>
      <p:ext uri="{BB962C8B-B14F-4D97-AF65-F5344CB8AC3E}">
        <p14:creationId xmlns:p14="http://schemas.microsoft.com/office/powerpoint/2010/main" val="519579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组合 95"/>
          <p:cNvGrpSpPr/>
          <p:nvPr/>
        </p:nvGrpSpPr>
        <p:grpSpPr>
          <a:xfrm>
            <a:off x="723840" y="1015504"/>
            <a:ext cx="10764102" cy="3814837"/>
            <a:chOff x="1956013" y="1146976"/>
            <a:chExt cx="8299756" cy="2941463"/>
          </a:xfrm>
        </p:grpSpPr>
        <p:sp>
          <p:nvSpPr>
            <p:cNvPr id="92" name="矩形 91"/>
            <p:cNvSpPr/>
            <p:nvPr/>
          </p:nvSpPr>
          <p:spPr>
            <a:xfrm>
              <a:off x="3097098" y="2979337"/>
              <a:ext cx="6032864" cy="593284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r>
                <a:rPr lang="zh-CN" altLang="en-US" sz="4400" b="1" dirty="0">
                  <a:solidFill>
                    <a:schemeClr val="accent3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睡眠是否充足才比较重要</a:t>
              </a:r>
              <a:endParaRPr lang="zh-CN" altLang="en-US" sz="4400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3157050" y="3635466"/>
              <a:ext cx="5880019" cy="4529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怎么判断睡眠是否充足？怎么样保证有质量的睡眠？</a:t>
              </a:r>
              <a:endParaRPr lang="en-US" altLang="zh-CN" sz="14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----------</a:t>
              </a:r>
              <a:r>
                <a:rPr lang="zh-CN" altLang="en-US" sz="14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先来了解睡眠这件事。</a:t>
              </a:r>
            </a:p>
          </p:txBody>
        </p:sp>
        <p:sp>
          <p:nvSpPr>
            <p:cNvPr id="3" name="矩形 2"/>
            <p:cNvSpPr/>
            <p:nvPr/>
          </p:nvSpPr>
          <p:spPr>
            <a:xfrm>
              <a:off x="3097098" y="2165384"/>
              <a:ext cx="5564680" cy="593284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r>
                <a:rPr lang="zh-CN" altLang="en-US" sz="4400" b="1" dirty="0">
                  <a:solidFill>
                    <a:schemeClr val="accent3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早睡晚睡，不用纠结，</a:t>
              </a:r>
              <a:endParaRPr lang="en-US" altLang="zh-CN" sz="4400" b="1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 rot="1589780">
              <a:off x="8080890" y="1146976"/>
              <a:ext cx="2174879" cy="2103959"/>
              <a:chOff x="1365250" y="2763838"/>
              <a:chExt cx="2482850" cy="2401887"/>
            </a:xfrm>
          </p:grpSpPr>
          <p:sp>
            <p:nvSpPr>
              <p:cNvPr id="5" name="Oval 5"/>
              <p:cNvSpPr>
                <a:spLocks noChangeArrowheads="1"/>
              </p:cNvSpPr>
              <p:nvPr/>
            </p:nvSpPr>
            <p:spPr bwMode="auto">
              <a:xfrm>
                <a:off x="2870200" y="4751388"/>
                <a:ext cx="131763" cy="414337"/>
              </a:xfrm>
              <a:prstGeom prst="ellipse">
                <a:avLst/>
              </a:pr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6" name="Oval 6"/>
              <p:cNvSpPr>
                <a:spLocks noChangeArrowheads="1"/>
              </p:cNvSpPr>
              <p:nvPr/>
            </p:nvSpPr>
            <p:spPr bwMode="auto">
              <a:xfrm>
                <a:off x="2108200" y="4716463"/>
                <a:ext cx="131763" cy="414337"/>
              </a:xfrm>
              <a:prstGeom prst="ellipse">
                <a:avLst/>
              </a:pr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7" name="Oval 7"/>
              <p:cNvSpPr>
                <a:spLocks noChangeArrowheads="1"/>
              </p:cNvSpPr>
              <p:nvPr/>
            </p:nvSpPr>
            <p:spPr bwMode="auto">
              <a:xfrm>
                <a:off x="2281238" y="4651375"/>
                <a:ext cx="131763" cy="411162"/>
              </a:xfrm>
              <a:prstGeom prst="ellipse">
                <a:avLst/>
              </a:pr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8" name="Oval 8"/>
              <p:cNvSpPr>
                <a:spLocks noChangeArrowheads="1"/>
              </p:cNvSpPr>
              <p:nvPr/>
            </p:nvSpPr>
            <p:spPr bwMode="auto">
              <a:xfrm>
                <a:off x="3022600" y="4606925"/>
                <a:ext cx="130175" cy="414337"/>
              </a:xfrm>
              <a:prstGeom prst="ellipse">
                <a:avLst/>
              </a:pr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9" name="Freeform 9"/>
              <p:cNvSpPr>
                <a:spLocks/>
              </p:cNvSpPr>
              <p:nvPr/>
            </p:nvSpPr>
            <p:spPr bwMode="auto">
              <a:xfrm>
                <a:off x="1365250" y="2763838"/>
                <a:ext cx="2482850" cy="2141537"/>
              </a:xfrm>
              <a:custGeom>
                <a:avLst/>
                <a:gdLst>
                  <a:gd name="T0" fmla="*/ 984 w 1019"/>
                  <a:gd name="T1" fmla="*/ 459 h 878"/>
                  <a:gd name="T2" fmla="*/ 1019 w 1019"/>
                  <a:gd name="T3" fmla="*/ 390 h 878"/>
                  <a:gd name="T4" fmla="*/ 936 w 1019"/>
                  <a:gd name="T5" fmla="*/ 307 h 878"/>
                  <a:gd name="T6" fmla="*/ 934 w 1019"/>
                  <a:gd name="T7" fmla="*/ 307 h 878"/>
                  <a:gd name="T8" fmla="*/ 952 w 1019"/>
                  <a:gd name="T9" fmla="*/ 255 h 878"/>
                  <a:gd name="T10" fmla="*/ 868 w 1019"/>
                  <a:gd name="T11" fmla="*/ 172 h 878"/>
                  <a:gd name="T12" fmla="*/ 866 w 1019"/>
                  <a:gd name="T13" fmla="*/ 172 h 878"/>
                  <a:gd name="T14" fmla="*/ 785 w 1019"/>
                  <a:gd name="T15" fmla="*/ 106 h 878"/>
                  <a:gd name="T16" fmla="*/ 740 w 1019"/>
                  <a:gd name="T17" fmla="*/ 119 h 878"/>
                  <a:gd name="T18" fmla="*/ 741 w 1019"/>
                  <a:gd name="T19" fmla="*/ 106 h 878"/>
                  <a:gd name="T20" fmla="*/ 658 w 1019"/>
                  <a:gd name="T21" fmla="*/ 23 h 878"/>
                  <a:gd name="T22" fmla="*/ 594 w 1019"/>
                  <a:gd name="T23" fmla="*/ 53 h 878"/>
                  <a:gd name="T24" fmla="*/ 520 w 1019"/>
                  <a:gd name="T25" fmla="*/ 0 h 878"/>
                  <a:gd name="T26" fmla="*/ 442 w 1019"/>
                  <a:gd name="T27" fmla="*/ 71 h 878"/>
                  <a:gd name="T28" fmla="*/ 385 w 1019"/>
                  <a:gd name="T29" fmla="*/ 42 h 878"/>
                  <a:gd name="T30" fmla="*/ 328 w 1019"/>
                  <a:gd name="T31" fmla="*/ 70 h 878"/>
                  <a:gd name="T32" fmla="*/ 297 w 1019"/>
                  <a:gd name="T33" fmla="*/ 63 h 878"/>
                  <a:gd name="T34" fmla="*/ 234 w 1019"/>
                  <a:gd name="T35" fmla="*/ 103 h 878"/>
                  <a:gd name="T36" fmla="*/ 218 w 1019"/>
                  <a:gd name="T37" fmla="*/ 101 h 878"/>
                  <a:gd name="T38" fmla="*/ 147 w 1019"/>
                  <a:gd name="T39" fmla="*/ 172 h 878"/>
                  <a:gd name="T40" fmla="*/ 148 w 1019"/>
                  <a:gd name="T41" fmla="*/ 185 h 878"/>
                  <a:gd name="T42" fmla="*/ 85 w 1019"/>
                  <a:gd name="T43" fmla="*/ 255 h 878"/>
                  <a:gd name="T44" fmla="*/ 95 w 1019"/>
                  <a:gd name="T45" fmla="*/ 291 h 878"/>
                  <a:gd name="T46" fmla="*/ 88 w 1019"/>
                  <a:gd name="T47" fmla="*/ 290 h 878"/>
                  <a:gd name="T48" fmla="*/ 30 w 1019"/>
                  <a:gd name="T49" fmla="*/ 349 h 878"/>
                  <a:gd name="T50" fmla="*/ 41 w 1019"/>
                  <a:gd name="T51" fmla="*/ 383 h 878"/>
                  <a:gd name="T52" fmla="*/ 35 w 1019"/>
                  <a:gd name="T53" fmla="*/ 412 h 878"/>
                  <a:gd name="T54" fmla="*/ 0 w 1019"/>
                  <a:gd name="T55" fmla="*/ 466 h 878"/>
                  <a:gd name="T56" fmla="*/ 58 w 1019"/>
                  <a:gd name="T57" fmla="*/ 524 h 878"/>
                  <a:gd name="T58" fmla="*/ 30 w 1019"/>
                  <a:gd name="T59" fmla="*/ 588 h 878"/>
                  <a:gd name="T60" fmla="*/ 91 w 1019"/>
                  <a:gd name="T61" fmla="*/ 671 h 878"/>
                  <a:gd name="T62" fmla="*/ 88 w 1019"/>
                  <a:gd name="T63" fmla="*/ 692 h 878"/>
                  <a:gd name="T64" fmla="*/ 160 w 1019"/>
                  <a:gd name="T65" fmla="*/ 778 h 878"/>
                  <a:gd name="T66" fmla="*/ 243 w 1019"/>
                  <a:gd name="T67" fmla="*/ 838 h 878"/>
                  <a:gd name="T68" fmla="*/ 257 w 1019"/>
                  <a:gd name="T69" fmla="*/ 837 h 878"/>
                  <a:gd name="T70" fmla="*/ 331 w 1019"/>
                  <a:gd name="T71" fmla="*/ 878 h 878"/>
                  <a:gd name="T72" fmla="*/ 397 w 1019"/>
                  <a:gd name="T73" fmla="*/ 848 h 878"/>
                  <a:gd name="T74" fmla="*/ 418 w 1019"/>
                  <a:gd name="T75" fmla="*/ 850 h 878"/>
                  <a:gd name="T76" fmla="*/ 449 w 1019"/>
                  <a:gd name="T77" fmla="*/ 845 h 878"/>
                  <a:gd name="T78" fmla="*/ 536 w 1019"/>
                  <a:gd name="T79" fmla="*/ 876 h 878"/>
                  <a:gd name="T80" fmla="*/ 610 w 1019"/>
                  <a:gd name="T81" fmla="*/ 853 h 878"/>
                  <a:gd name="T82" fmla="*/ 647 w 1019"/>
                  <a:gd name="T83" fmla="*/ 864 h 878"/>
                  <a:gd name="T84" fmla="*/ 708 w 1019"/>
                  <a:gd name="T85" fmla="*/ 830 h 878"/>
                  <a:gd name="T86" fmla="*/ 741 w 1019"/>
                  <a:gd name="T87" fmla="*/ 838 h 878"/>
                  <a:gd name="T88" fmla="*/ 810 w 1019"/>
                  <a:gd name="T89" fmla="*/ 790 h 878"/>
                  <a:gd name="T90" fmla="*/ 814 w 1019"/>
                  <a:gd name="T91" fmla="*/ 791 h 878"/>
                  <a:gd name="T92" fmla="*/ 887 w 1019"/>
                  <a:gd name="T93" fmla="*/ 718 h 878"/>
                  <a:gd name="T94" fmla="*/ 886 w 1019"/>
                  <a:gd name="T95" fmla="*/ 703 h 878"/>
                  <a:gd name="T96" fmla="*/ 905 w 1019"/>
                  <a:gd name="T97" fmla="*/ 705 h 878"/>
                  <a:gd name="T98" fmla="*/ 978 w 1019"/>
                  <a:gd name="T99" fmla="*/ 632 h 878"/>
                  <a:gd name="T100" fmla="*/ 972 w 1019"/>
                  <a:gd name="T101" fmla="*/ 603 h 878"/>
                  <a:gd name="T102" fmla="*/ 1019 w 1019"/>
                  <a:gd name="T103" fmla="*/ 527 h 878"/>
                  <a:gd name="T104" fmla="*/ 984 w 1019"/>
                  <a:gd name="T105" fmla="*/ 459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019" h="878">
                    <a:moveTo>
                      <a:pt x="984" y="459"/>
                    </a:moveTo>
                    <a:cubicBezTo>
                      <a:pt x="1005" y="444"/>
                      <a:pt x="1019" y="419"/>
                      <a:pt x="1019" y="390"/>
                    </a:cubicBezTo>
                    <a:cubicBezTo>
                      <a:pt x="1019" y="344"/>
                      <a:pt x="982" y="307"/>
                      <a:pt x="936" y="307"/>
                    </a:cubicBezTo>
                    <a:cubicBezTo>
                      <a:pt x="935" y="307"/>
                      <a:pt x="935" y="307"/>
                      <a:pt x="934" y="307"/>
                    </a:cubicBezTo>
                    <a:cubicBezTo>
                      <a:pt x="945" y="293"/>
                      <a:pt x="952" y="275"/>
                      <a:pt x="952" y="255"/>
                    </a:cubicBezTo>
                    <a:cubicBezTo>
                      <a:pt x="952" y="209"/>
                      <a:pt x="915" y="172"/>
                      <a:pt x="868" y="172"/>
                    </a:cubicBezTo>
                    <a:cubicBezTo>
                      <a:pt x="868" y="172"/>
                      <a:pt x="867" y="172"/>
                      <a:pt x="866" y="172"/>
                    </a:cubicBezTo>
                    <a:cubicBezTo>
                      <a:pt x="858" y="134"/>
                      <a:pt x="825" y="106"/>
                      <a:pt x="785" y="106"/>
                    </a:cubicBezTo>
                    <a:cubicBezTo>
                      <a:pt x="768" y="106"/>
                      <a:pt x="753" y="111"/>
                      <a:pt x="740" y="119"/>
                    </a:cubicBezTo>
                    <a:cubicBezTo>
                      <a:pt x="741" y="115"/>
                      <a:pt x="741" y="111"/>
                      <a:pt x="741" y="106"/>
                    </a:cubicBezTo>
                    <a:cubicBezTo>
                      <a:pt x="741" y="60"/>
                      <a:pt x="704" y="23"/>
                      <a:pt x="658" y="23"/>
                    </a:cubicBezTo>
                    <a:cubicBezTo>
                      <a:pt x="632" y="23"/>
                      <a:pt x="609" y="34"/>
                      <a:pt x="594" y="53"/>
                    </a:cubicBezTo>
                    <a:cubicBezTo>
                      <a:pt x="583" y="22"/>
                      <a:pt x="554" y="0"/>
                      <a:pt x="520" y="0"/>
                    </a:cubicBezTo>
                    <a:cubicBezTo>
                      <a:pt x="479" y="0"/>
                      <a:pt x="445" y="31"/>
                      <a:pt x="442" y="71"/>
                    </a:cubicBezTo>
                    <a:cubicBezTo>
                      <a:pt x="429" y="53"/>
                      <a:pt x="408" y="42"/>
                      <a:pt x="385" y="42"/>
                    </a:cubicBezTo>
                    <a:cubicBezTo>
                      <a:pt x="361" y="42"/>
                      <a:pt x="341" y="53"/>
                      <a:pt x="328" y="70"/>
                    </a:cubicBezTo>
                    <a:cubicBezTo>
                      <a:pt x="318" y="66"/>
                      <a:pt x="308" y="63"/>
                      <a:pt x="297" y="63"/>
                    </a:cubicBezTo>
                    <a:cubicBezTo>
                      <a:pt x="269" y="63"/>
                      <a:pt x="245" y="80"/>
                      <a:pt x="234" y="103"/>
                    </a:cubicBezTo>
                    <a:cubicBezTo>
                      <a:pt x="229" y="102"/>
                      <a:pt x="223" y="101"/>
                      <a:pt x="218" y="101"/>
                    </a:cubicBezTo>
                    <a:cubicBezTo>
                      <a:pt x="179" y="101"/>
                      <a:pt x="147" y="133"/>
                      <a:pt x="147" y="172"/>
                    </a:cubicBezTo>
                    <a:cubicBezTo>
                      <a:pt x="147" y="176"/>
                      <a:pt x="148" y="181"/>
                      <a:pt x="148" y="185"/>
                    </a:cubicBezTo>
                    <a:cubicBezTo>
                      <a:pt x="113" y="189"/>
                      <a:pt x="85" y="219"/>
                      <a:pt x="85" y="255"/>
                    </a:cubicBezTo>
                    <a:cubicBezTo>
                      <a:pt x="85" y="268"/>
                      <a:pt x="89" y="280"/>
                      <a:pt x="95" y="291"/>
                    </a:cubicBezTo>
                    <a:cubicBezTo>
                      <a:pt x="93" y="290"/>
                      <a:pt x="91" y="290"/>
                      <a:pt x="88" y="290"/>
                    </a:cubicBezTo>
                    <a:cubicBezTo>
                      <a:pt x="56" y="290"/>
                      <a:pt x="30" y="316"/>
                      <a:pt x="30" y="349"/>
                    </a:cubicBezTo>
                    <a:cubicBezTo>
                      <a:pt x="30" y="361"/>
                      <a:pt x="34" y="373"/>
                      <a:pt x="41" y="383"/>
                    </a:cubicBezTo>
                    <a:cubicBezTo>
                      <a:pt x="38" y="392"/>
                      <a:pt x="36" y="402"/>
                      <a:pt x="35" y="412"/>
                    </a:cubicBezTo>
                    <a:cubicBezTo>
                      <a:pt x="14" y="421"/>
                      <a:pt x="0" y="442"/>
                      <a:pt x="0" y="466"/>
                    </a:cubicBezTo>
                    <a:cubicBezTo>
                      <a:pt x="0" y="498"/>
                      <a:pt x="26" y="524"/>
                      <a:pt x="58" y="524"/>
                    </a:cubicBezTo>
                    <a:cubicBezTo>
                      <a:pt x="41" y="540"/>
                      <a:pt x="30" y="563"/>
                      <a:pt x="30" y="588"/>
                    </a:cubicBezTo>
                    <a:cubicBezTo>
                      <a:pt x="30" y="627"/>
                      <a:pt x="56" y="660"/>
                      <a:pt x="91" y="671"/>
                    </a:cubicBezTo>
                    <a:cubicBezTo>
                      <a:pt x="89" y="678"/>
                      <a:pt x="88" y="685"/>
                      <a:pt x="88" y="692"/>
                    </a:cubicBezTo>
                    <a:cubicBezTo>
                      <a:pt x="88" y="735"/>
                      <a:pt x="120" y="771"/>
                      <a:pt x="160" y="778"/>
                    </a:cubicBezTo>
                    <a:cubicBezTo>
                      <a:pt x="172" y="813"/>
                      <a:pt x="205" y="838"/>
                      <a:pt x="243" y="838"/>
                    </a:cubicBezTo>
                    <a:cubicBezTo>
                      <a:pt x="248" y="838"/>
                      <a:pt x="253" y="838"/>
                      <a:pt x="257" y="837"/>
                    </a:cubicBezTo>
                    <a:cubicBezTo>
                      <a:pt x="272" y="862"/>
                      <a:pt x="300" y="878"/>
                      <a:pt x="331" y="878"/>
                    </a:cubicBezTo>
                    <a:cubicBezTo>
                      <a:pt x="357" y="878"/>
                      <a:pt x="381" y="866"/>
                      <a:pt x="397" y="848"/>
                    </a:cubicBezTo>
                    <a:cubicBezTo>
                      <a:pt x="404" y="849"/>
                      <a:pt x="411" y="850"/>
                      <a:pt x="418" y="850"/>
                    </a:cubicBezTo>
                    <a:cubicBezTo>
                      <a:pt x="429" y="850"/>
                      <a:pt x="440" y="848"/>
                      <a:pt x="449" y="845"/>
                    </a:cubicBezTo>
                    <a:cubicBezTo>
                      <a:pt x="473" y="864"/>
                      <a:pt x="503" y="876"/>
                      <a:pt x="536" y="876"/>
                    </a:cubicBezTo>
                    <a:cubicBezTo>
                      <a:pt x="563" y="876"/>
                      <a:pt x="589" y="867"/>
                      <a:pt x="610" y="853"/>
                    </a:cubicBezTo>
                    <a:cubicBezTo>
                      <a:pt x="621" y="860"/>
                      <a:pt x="634" y="864"/>
                      <a:pt x="647" y="864"/>
                    </a:cubicBezTo>
                    <a:cubicBezTo>
                      <a:pt x="673" y="864"/>
                      <a:pt x="695" y="850"/>
                      <a:pt x="708" y="830"/>
                    </a:cubicBezTo>
                    <a:cubicBezTo>
                      <a:pt x="718" y="835"/>
                      <a:pt x="729" y="838"/>
                      <a:pt x="741" y="838"/>
                    </a:cubicBezTo>
                    <a:cubicBezTo>
                      <a:pt x="773" y="838"/>
                      <a:pt x="799" y="818"/>
                      <a:pt x="810" y="790"/>
                    </a:cubicBezTo>
                    <a:cubicBezTo>
                      <a:pt x="811" y="791"/>
                      <a:pt x="813" y="791"/>
                      <a:pt x="814" y="791"/>
                    </a:cubicBezTo>
                    <a:cubicBezTo>
                      <a:pt x="855" y="791"/>
                      <a:pt x="887" y="758"/>
                      <a:pt x="887" y="718"/>
                    </a:cubicBezTo>
                    <a:cubicBezTo>
                      <a:pt x="887" y="712"/>
                      <a:pt x="887" y="707"/>
                      <a:pt x="886" y="703"/>
                    </a:cubicBezTo>
                    <a:cubicBezTo>
                      <a:pt x="892" y="704"/>
                      <a:pt x="898" y="705"/>
                      <a:pt x="905" y="705"/>
                    </a:cubicBezTo>
                    <a:cubicBezTo>
                      <a:pt x="945" y="705"/>
                      <a:pt x="978" y="673"/>
                      <a:pt x="978" y="632"/>
                    </a:cubicBezTo>
                    <a:cubicBezTo>
                      <a:pt x="978" y="622"/>
                      <a:pt x="975" y="612"/>
                      <a:pt x="972" y="603"/>
                    </a:cubicBezTo>
                    <a:cubicBezTo>
                      <a:pt x="1000" y="589"/>
                      <a:pt x="1019" y="561"/>
                      <a:pt x="1019" y="527"/>
                    </a:cubicBezTo>
                    <a:cubicBezTo>
                      <a:pt x="1019" y="499"/>
                      <a:pt x="1005" y="474"/>
                      <a:pt x="984" y="459"/>
                    </a:cubicBezTo>
                  </a:path>
                </a:pathLst>
              </a:custGeom>
              <a:solidFill>
                <a:srgbClr val="F3ED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10" name="Freeform 10"/>
              <p:cNvSpPr>
                <a:spLocks/>
              </p:cNvSpPr>
              <p:nvPr/>
            </p:nvSpPr>
            <p:spPr bwMode="auto">
              <a:xfrm>
                <a:off x="1365250" y="2763838"/>
                <a:ext cx="2482850" cy="2141537"/>
              </a:xfrm>
              <a:custGeom>
                <a:avLst/>
                <a:gdLst>
                  <a:gd name="T0" fmla="*/ 984 w 1019"/>
                  <a:gd name="T1" fmla="*/ 459 h 878"/>
                  <a:gd name="T2" fmla="*/ 1019 w 1019"/>
                  <a:gd name="T3" fmla="*/ 390 h 878"/>
                  <a:gd name="T4" fmla="*/ 936 w 1019"/>
                  <a:gd name="T5" fmla="*/ 307 h 878"/>
                  <a:gd name="T6" fmla="*/ 934 w 1019"/>
                  <a:gd name="T7" fmla="*/ 307 h 878"/>
                  <a:gd name="T8" fmla="*/ 952 w 1019"/>
                  <a:gd name="T9" fmla="*/ 255 h 878"/>
                  <a:gd name="T10" fmla="*/ 868 w 1019"/>
                  <a:gd name="T11" fmla="*/ 172 h 878"/>
                  <a:gd name="T12" fmla="*/ 866 w 1019"/>
                  <a:gd name="T13" fmla="*/ 172 h 878"/>
                  <a:gd name="T14" fmla="*/ 785 w 1019"/>
                  <a:gd name="T15" fmla="*/ 106 h 878"/>
                  <a:gd name="T16" fmla="*/ 740 w 1019"/>
                  <a:gd name="T17" fmla="*/ 119 h 878"/>
                  <a:gd name="T18" fmla="*/ 741 w 1019"/>
                  <a:gd name="T19" fmla="*/ 106 h 878"/>
                  <a:gd name="T20" fmla="*/ 658 w 1019"/>
                  <a:gd name="T21" fmla="*/ 23 h 878"/>
                  <a:gd name="T22" fmla="*/ 594 w 1019"/>
                  <a:gd name="T23" fmla="*/ 53 h 878"/>
                  <a:gd name="T24" fmla="*/ 520 w 1019"/>
                  <a:gd name="T25" fmla="*/ 0 h 878"/>
                  <a:gd name="T26" fmla="*/ 442 w 1019"/>
                  <a:gd name="T27" fmla="*/ 71 h 878"/>
                  <a:gd name="T28" fmla="*/ 385 w 1019"/>
                  <a:gd name="T29" fmla="*/ 42 h 878"/>
                  <a:gd name="T30" fmla="*/ 328 w 1019"/>
                  <a:gd name="T31" fmla="*/ 70 h 878"/>
                  <a:gd name="T32" fmla="*/ 297 w 1019"/>
                  <a:gd name="T33" fmla="*/ 63 h 878"/>
                  <a:gd name="T34" fmla="*/ 234 w 1019"/>
                  <a:gd name="T35" fmla="*/ 103 h 878"/>
                  <a:gd name="T36" fmla="*/ 218 w 1019"/>
                  <a:gd name="T37" fmla="*/ 101 h 878"/>
                  <a:gd name="T38" fmla="*/ 147 w 1019"/>
                  <a:gd name="T39" fmla="*/ 172 h 878"/>
                  <a:gd name="T40" fmla="*/ 148 w 1019"/>
                  <a:gd name="T41" fmla="*/ 185 h 878"/>
                  <a:gd name="T42" fmla="*/ 85 w 1019"/>
                  <a:gd name="T43" fmla="*/ 255 h 878"/>
                  <a:gd name="T44" fmla="*/ 95 w 1019"/>
                  <a:gd name="T45" fmla="*/ 291 h 878"/>
                  <a:gd name="T46" fmla="*/ 88 w 1019"/>
                  <a:gd name="T47" fmla="*/ 290 h 878"/>
                  <a:gd name="T48" fmla="*/ 30 w 1019"/>
                  <a:gd name="T49" fmla="*/ 349 h 878"/>
                  <a:gd name="T50" fmla="*/ 41 w 1019"/>
                  <a:gd name="T51" fmla="*/ 383 h 878"/>
                  <a:gd name="T52" fmla="*/ 35 w 1019"/>
                  <a:gd name="T53" fmla="*/ 412 h 878"/>
                  <a:gd name="T54" fmla="*/ 0 w 1019"/>
                  <a:gd name="T55" fmla="*/ 466 h 878"/>
                  <a:gd name="T56" fmla="*/ 58 w 1019"/>
                  <a:gd name="T57" fmla="*/ 524 h 878"/>
                  <a:gd name="T58" fmla="*/ 30 w 1019"/>
                  <a:gd name="T59" fmla="*/ 588 h 878"/>
                  <a:gd name="T60" fmla="*/ 91 w 1019"/>
                  <a:gd name="T61" fmla="*/ 671 h 878"/>
                  <a:gd name="T62" fmla="*/ 88 w 1019"/>
                  <a:gd name="T63" fmla="*/ 692 h 878"/>
                  <a:gd name="T64" fmla="*/ 160 w 1019"/>
                  <a:gd name="T65" fmla="*/ 778 h 878"/>
                  <a:gd name="T66" fmla="*/ 243 w 1019"/>
                  <a:gd name="T67" fmla="*/ 838 h 878"/>
                  <a:gd name="T68" fmla="*/ 257 w 1019"/>
                  <a:gd name="T69" fmla="*/ 837 h 878"/>
                  <a:gd name="T70" fmla="*/ 331 w 1019"/>
                  <a:gd name="T71" fmla="*/ 878 h 878"/>
                  <a:gd name="T72" fmla="*/ 397 w 1019"/>
                  <a:gd name="T73" fmla="*/ 848 h 878"/>
                  <a:gd name="T74" fmla="*/ 418 w 1019"/>
                  <a:gd name="T75" fmla="*/ 850 h 878"/>
                  <a:gd name="T76" fmla="*/ 449 w 1019"/>
                  <a:gd name="T77" fmla="*/ 845 h 878"/>
                  <a:gd name="T78" fmla="*/ 536 w 1019"/>
                  <a:gd name="T79" fmla="*/ 876 h 878"/>
                  <a:gd name="T80" fmla="*/ 610 w 1019"/>
                  <a:gd name="T81" fmla="*/ 853 h 878"/>
                  <a:gd name="T82" fmla="*/ 647 w 1019"/>
                  <a:gd name="T83" fmla="*/ 864 h 878"/>
                  <a:gd name="T84" fmla="*/ 708 w 1019"/>
                  <a:gd name="T85" fmla="*/ 830 h 878"/>
                  <a:gd name="T86" fmla="*/ 741 w 1019"/>
                  <a:gd name="T87" fmla="*/ 838 h 878"/>
                  <a:gd name="T88" fmla="*/ 810 w 1019"/>
                  <a:gd name="T89" fmla="*/ 790 h 878"/>
                  <a:gd name="T90" fmla="*/ 814 w 1019"/>
                  <a:gd name="T91" fmla="*/ 791 h 878"/>
                  <a:gd name="T92" fmla="*/ 887 w 1019"/>
                  <a:gd name="T93" fmla="*/ 718 h 878"/>
                  <a:gd name="T94" fmla="*/ 886 w 1019"/>
                  <a:gd name="T95" fmla="*/ 703 h 878"/>
                  <a:gd name="T96" fmla="*/ 905 w 1019"/>
                  <a:gd name="T97" fmla="*/ 705 h 878"/>
                  <a:gd name="T98" fmla="*/ 978 w 1019"/>
                  <a:gd name="T99" fmla="*/ 632 h 878"/>
                  <a:gd name="T100" fmla="*/ 972 w 1019"/>
                  <a:gd name="T101" fmla="*/ 603 h 878"/>
                  <a:gd name="T102" fmla="*/ 1019 w 1019"/>
                  <a:gd name="T103" fmla="*/ 527 h 878"/>
                  <a:gd name="T104" fmla="*/ 984 w 1019"/>
                  <a:gd name="T105" fmla="*/ 459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019" h="878">
                    <a:moveTo>
                      <a:pt x="984" y="459"/>
                    </a:moveTo>
                    <a:cubicBezTo>
                      <a:pt x="1005" y="444"/>
                      <a:pt x="1019" y="419"/>
                      <a:pt x="1019" y="390"/>
                    </a:cubicBezTo>
                    <a:cubicBezTo>
                      <a:pt x="1019" y="344"/>
                      <a:pt x="982" y="307"/>
                      <a:pt x="936" y="307"/>
                    </a:cubicBezTo>
                    <a:cubicBezTo>
                      <a:pt x="935" y="307"/>
                      <a:pt x="935" y="307"/>
                      <a:pt x="934" y="307"/>
                    </a:cubicBezTo>
                    <a:cubicBezTo>
                      <a:pt x="945" y="293"/>
                      <a:pt x="952" y="275"/>
                      <a:pt x="952" y="255"/>
                    </a:cubicBezTo>
                    <a:cubicBezTo>
                      <a:pt x="952" y="209"/>
                      <a:pt x="915" y="172"/>
                      <a:pt x="868" y="172"/>
                    </a:cubicBezTo>
                    <a:cubicBezTo>
                      <a:pt x="868" y="172"/>
                      <a:pt x="867" y="172"/>
                      <a:pt x="866" y="172"/>
                    </a:cubicBezTo>
                    <a:cubicBezTo>
                      <a:pt x="858" y="134"/>
                      <a:pt x="825" y="106"/>
                      <a:pt x="785" y="106"/>
                    </a:cubicBezTo>
                    <a:cubicBezTo>
                      <a:pt x="768" y="106"/>
                      <a:pt x="753" y="111"/>
                      <a:pt x="740" y="119"/>
                    </a:cubicBezTo>
                    <a:cubicBezTo>
                      <a:pt x="741" y="115"/>
                      <a:pt x="741" y="111"/>
                      <a:pt x="741" y="106"/>
                    </a:cubicBezTo>
                    <a:cubicBezTo>
                      <a:pt x="741" y="60"/>
                      <a:pt x="704" y="23"/>
                      <a:pt x="658" y="23"/>
                    </a:cubicBezTo>
                    <a:cubicBezTo>
                      <a:pt x="632" y="23"/>
                      <a:pt x="609" y="34"/>
                      <a:pt x="594" y="53"/>
                    </a:cubicBezTo>
                    <a:cubicBezTo>
                      <a:pt x="583" y="22"/>
                      <a:pt x="554" y="0"/>
                      <a:pt x="520" y="0"/>
                    </a:cubicBezTo>
                    <a:cubicBezTo>
                      <a:pt x="479" y="0"/>
                      <a:pt x="445" y="31"/>
                      <a:pt x="442" y="71"/>
                    </a:cubicBezTo>
                    <a:cubicBezTo>
                      <a:pt x="429" y="53"/>
                      <a:pt x="408" y="42"/>
                      <a:pt x="385" y="42"/>
                    </a:cubicBezTo>
                    <a:cubicBezTo>
                      <a:pt x="361" y="42"/>
                      <a:pt x="341" y="53"/>
                      <a:pt x="328" y="70"/>
                    </a:cubicBezTo>
                    <a:cubicBezTo>
                      <a:pt x="318" y="66"/>
                      <a:pt x="308" y="63"/>
                      <a:pt x="297" y="63"/>
                    </a:cubicBezTo>
                    <a:cubicBezTo>
                      <a:pt x="269" y="63"/>
                      <a:pt x="245" y="80"/>
                      <a:pt x="234" y="103"/>
                    </a:cubicBezTo>
                    <a:cubicBezTo>
                      <a:pt x="229" y="102"/>
                      <a:pt x="223" y="101"/>
                      <a:pt x="218" y="101"/>
                    </a:cubicBezTo>
                    <a:cubicBezTo>
                      <a:pt x="179" y="101"/>
                      <a:pt x="147" y="133"/>
                      <a:pt x="147" y="172"/>
                    </a:cubicBezTo>
                    <a:cubicBezTo>
                      <a:pt x="147" y="176"/>
                      <a:pt x="148" y="181"/>
                      <a:pt x="148" y="185"/>
                    </a:cubicBezTo>
                    <a:cubicBezTo>
                      <a:pt x="113" y="189"/>
                      <a:pt x="85" y="219"/>
                      <a:pt x="85" y="255"/>
                    </a:cubicBezTo>
                    <a:cubicBezTo>
                      <a:pt x="85" y="268"/>
                      <a:pt x="89" y="280"/>
                      <a:pt x="95" y="291"/>
                    </a:cubicBezTo>
                    <a:cubicBezTo>
                      <a:pt x="93" y="290"/>
                      <a:pt x="91" y="290"/>
                      <a:pt x="88" y="290"/>
                    </a:cubicBezTo>
                    <a:cubicBezTo>
                      <a:pt x="56" y="290"/>
                      <a:pt x="30" y="316"/>
                      <a:pt x="30" y="349"/>
                    </a:cubicBezTo>
                    <a:cubicBezTo>
                      <a:pt x="30" y="361"/>
                      <a:pt x="34" y="373"/>
                      <a:pt x="41" y="383"/>
                    </a:cubicBezTo>
                    <a:cubicBezTo>
                      <a:pt x="38" y="392"/>
                      <a:pt x="36" y="402"/>
                      <a:pt x="35" y="412"/>
                    </a:cubicBezTo>
                    <a:cubicBezTo>
                      <a:pt x="14" y="421"/>
                      <a:pt x="0" y="442"/>
                      <a:pt x="0" y="466"/>
                    </a:cubicBezTo>
                    <a:cubicBezTo>
                      <a:pt x="0" y="498"/>
                      <a:pt x="26" y="524"/>
                      <a:pt x="58" y="524"/>
                    </a:cubicBezTo>
                    <a:cubicBezTo>
                      <a:pt x="41" y="540"/>
                      <a:pt x="30" y="563"/>
                      <a:pt x="30" y="588"/>
                    </a:cubicBezTo>
                    <a:cubicBezTo>
                      <a:pt x="30" y="627"/>
                      <a:pt x="56" y="660"/>
                      <a:pt x="91" y="671"/>
                    </a:cubicBezTo>
                    <a:cubicBezTo>
                      <a:pt x="89" y="678"/>
                      <a:pt x="88" y="685"/>
                      <a:pt x="88" y="692"/>
                    </a:cubicBezTo>
                    <a:cubicBezTo>
                      <a:pt x="88" y="735"/>
                      <a:pt x="120" y="771"/>
                      <a:pt x="160" y="778"/>
                    </a:cubicBezTo>
                    <a:cubicBezTo>
                      <a:pt x="172" y="813"/>
                      <a:pt x="205" y="838"/>
                      <a:pt x="243" y="838"/>
                    </a:cubicBezTo>
                    <a:cubicBezTo>
                      <a:pt x="248" y="838"/>
                      <a:pt x="253" y="838"/>
                      <a:pt x="257" y="837"/>
                    </a:cubicBezTo>
                    <a:cubicBezTo>
                      <a:pt x="272" y="862"/>
                      <a:pt x="300" y="878"/>
                      <a:pt x="331" y="878"/>
                    </a:cubicBezTo>
                    <a:cubicBezTo>
                      <a:pt x="357" y="878"/>
                      <a:pt x="381" y="866"/>
                      <a:pt x="397" y="848"/>
                    </a:cubicBezTo>
                    <a:cubicBezTo>
                      <a:pt x="404" y="849"/>
                      <a:pt x="411" y="850"/>
                      <a:pt x="418" y="850"/>
                    </a:cubicBezTo>
                    <a:cubicBezTo>
                      <a:pt x="429" y="850"/>
                      <a:pt x="440" y="848"/>
                      <a:pt x="449" y="845"/>
                    </a:cubicBezTo>
                    <a:cubicBezTo>
                      <a:pt x="473" y="864"/>
                      <a:pt x="503" y="876"/>
                      <a:pt x="536" y="876"/>
                    </a:cubicBezTo>
                    <a:cubicBezTo>
                      <a:pt x="563" y="876"/>
                      <a:pt x="589" y="867"/>
                      <a:pt x="610" y="853"/>
                    </a:cubicBezTo>
                    <a:cubicBezTo>
                      <a:pt x="621" y="860"/>
                      <a:pt x="634" y="864"/>
                      <a:pt x="647" y="864"/>
                    </a:cubicBezTo>
                    <a:cubicBezTo>
                      <a:pt x="673" y="864"/>
                      <a:pt x="695" y="850"/>
                      <a:pt x="708" y="830"/>
                    </a:cubicBezTo>
                    <a:cubicBezTo>
                      <a:pt x="718" y="835"/>
                      <a:pt x="729" y="838"/>
                      <a:pt x="741" y="838"/>
                    </a:cubicBezTo>
                    <a:cubicBezTo>
                      <a:pt x="773" y="838"/>
                      <a:pt x="799" y="818"/>
                      <a:pt x="810" y="790"/>
                    </a:cubicBezTo>
                    <a:cubicBezTo>
                      <a:pt x="811" y="791"/>
                      <a:pt x="813" y="791"/>
                      <a:pt x="814" y="791"/>
                    </a:cubicBezTo>
                    <a:cubicBezTo>
                      <a:pt x="855" y="791"/>
                      <a:pt x="887" y="758"/>
                      <a:pt x="887" y="718"/>
                    </a:cubicBezTo>
                    <a:cubicBezTo>
                      <a:pt x="887" y="712"/>
                      <a:pt x="887" y="707"/>
                      <a:pt x="886" y="703"/>
                    </a:cubicBezTo>
                    <a:cubicBezTo>
                      <a:pt x="892" y="704"/>
                      <a:pt x="898" y="705"/>
                      <a:pt x="905" y="705"/>
                    </a:cubicBezTo>
                    <a:cubicBezTo>
                      <a:pt x="945" y="705"/>
                      <a:pt x="978" y="673"/>
                      <a:pt x="978" y="632"/>
                    </a:cubicBezTo>
                    <a:cubicBezTo>
                      <a:pt x="978" y="622"/>
                      <a:pt x="975" y="612"/>
                      <a:pt x="972" y="603"/>
                    </a:cubicBezTo>
                    <a:cubicBezTo>
                      <a:pt x="1000" y="589"/>
                      <a:pt x="1019" y="561"/>
                      <a:pt x="1019" y="527"/>
                    </a:cubicBezTo>
                    <a:cubicBezTo>
                      <a:pt x="1019" y="499"/>
                      <a:pt x="1005" y="474"/>
                      <a:pt x="984" y="459"/>
                    </a:cubicBezTo>
                  </a:path>
                </a:pathLst>
              </a:custGeom>
              <a:solidFill>
                <a:srgbClr val="F3ED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auto">
              <a:xfrm>
                <a:off x="3683000" y="3551238"/>
                <a:ext cx="165100" cy="330200"/>
              </a:xfrm>
              <a:custGeom>
                <a:avLst/>
                <a:gdLst>
                  <a:gd name="T0" fmla="*/ 36 w 68"/>
                  <a:gd name="T1" fmla="*/ 13 h 135"/>
                  <a:gd name="T2" fmla="*/ 0 w 68"/>
                  <a:gd name="T3" fmla="*/ 82 h 135"/>
                  <a:gd name="T4" fmla="*/ 34 w 68"/>
                  <a:gd name="T5" fmla="*/ 135 h 135"/>
                  <a:gd name="T6" fmla="*/ 68 w 68"/>
                  <a:gd name="T7" fmla="*/ 67 h 135"/>
                  <a:gd name="T8" fmla="*/ 35 w 68"/>
                  <a:gd name="T9" fmla="*/ 0 h 135"/>
                  <a:gd name="T10" fmla="*/ 36 w 68"/>
                  <a:gd name="T11" fmla="*/ 13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8" h="135">
                    <a:moveTo>
                      <a:pt x="36" y="13"/>
                    </a:moveTo>
                    <a:cubicBezTo>
                      <a:pt x="36" y="42"/>
                      <a:pt x="22" y="67"/>
                      <a:pt x="0" y="82"/>
                    </a:cubicBezTo>
                    <a:cubicBezTo>
                      <a:pt x="18" y="94"/>
                      <a:pt x="30" y="113"/>
                      <a:pt x="34" y="135"/>
                    </a:cubicBezTo>
                    <a:cubicBezTo>
                      <a:pt x="55" y="119"/>
                      <a:pt x="68" y="95"/>
                      <a:pt x="68" y="67"/>
                    </a:cubicBezTo>
                    <a:cubicBezTo>
                      <a:pt x="68" y="40"/>
                      <a:pt x="55" y="16"/>
                      <a:pt x="35" y="0"/>
                    </a:cubicBezTo>
                    <a:cubicBezTo>
                      <a:pt x="36" y="5"/>
                      <a:pt x="36" y="9"/>
                      <a:pt x="36" y="13"/>
                    </a:cubicBezTo>
                    <a:close/>
                  </a:path>
                </a:pathLst>
              </a:custGeom>
              <a:solidFill>
                <a:srgbClr val="E0D7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auto">
              <a:xfrm>
                <a:off x="1584325" y="3887788"/>
                <a:ext cx="2263775" cy="1017587"/>
              </a:xfrm>
              <a:custGeom>
                <a:avLst/>
                <a:gdLst>
                  <a:gd name="T0" fmla="*/ 896 w 929"/>
                  <a:gd name="T1" fmla="*/ 0 h 417"/>
                  <a:gd name="T2" fmla="*/ 897 w 929"/>
                  <a:gd name="T3" fmla="*/ 12 h 417"/>
                  <a:gd name="T4" fmla="*/ 849 w 929"/>
                  <a:gd name="T5" fmla="*/ 88 h 417"/>
                  <a:gd name="T6" fmla="*/ 855 w 929"/>
                  <a:gd name="T7" fmla="*/ 117 h 417"/>
                  <a:gd name="T8" fmla="*/ 782 w 929"/>
                  <a:gd name="T9" fmla="*/ 190 h 417"/>
                  <a:gd name="T10" fmla="*/ 763 w 929"/>
                  <a:gd name="T11" fmla="*/ 188 h 417"/>
                  <a:gd name="T12" fmla="*/ 765 w 929"/>
                  <a:gd name="T13" fmla="*/ 203 h 417"/>
                  <a:gd name="T14" fmla="*/ 692 w 929"/>
                  <a:gd name="T15" fmla="*/ 276 h 417"/>
                  <a:gd name="T16" fmla="*/ 687 w 929"/>
                  <a:gd name="T17" fmla="*/ 275 h 417"/>
                  <a:gd name="T18" fmla="*/ 619 w 929"/>
                  <a:gd name="T19" fmla="*/ 323 h 417"/>
                  <a:gd name="T20" fmla="*/ 586 w 929"/>
                  <a:gd name="T21" fmla="*/ 315 h 417"/>
                  <a:gd name="T22" fmla="*/ 525 w 929"/>
                  <a:gd name="T23" fmla="*/ 349 h 417"/>
                  <a:gd name="T24" fmla="*/ 487 w 929"/>
                  <a:gd name="T25" fmla="*/ 338 h 417"/>
                  <a:gd name="T26" fmla="*/ 413 w 929"/>
                  <a:gd name="T27" fmla="*/ 361 h 417"/>
                  <a:gd name="T28" fmla="*/ 327 w 929"/>
                  <a:gd name="T29" fmla="*/ 330 h 417"/>
                  <a:gd name="T30" fmla="*/ 296 w 929"/>
                  <a:gd name="T31" fmla="*/ 335 h 417"/>
                  <a:gd name="T32" fmla="*/ 275 w 929"/>
                  <a:gd name="T33" fmla="*/ 333 h 417"/>
                  <a:gd name="T34" fmla="*/ 208 w 929"/>
                  <a:gd name="T35" fmla="*/ 363 h 417"/>
                  <a:gd name="T36" fmla="*/ 134 w 929"/>
                  <a:gd name="T37" fmla="*/ 322 h 417"/>
                  <a:gd name="T38" fmla="*/ 121 w 929"/>
                  <a:gd name="T39" fmla="*/ 323 h 417"/>
                  <a:gd name="T40" fmla="*/ 38 w 929"/>
                  <a:gd name="T41" fmla="*/ 263 h 417"/>
                  <a:gd name="T42" fmla="*/ 0 w 929"/>
                  <a:gd name="T43" fmla="*/ 246 h 417"/>
                  <a:gd name="T44" fmla="*/ 70 w 929"/>
                  <a:gd name="T45" fmla="*/ 317 h 417"/>
                  <a:gd name="T46" fmla="*/ 153 w 929"/>
                  <a:gd name="T47" fmla="*/ 377 h 417"/>
                  <a:gd name="T48" fmla="*/ 167 w 929"/>
                  <a:gd name="T49" fmla="*/ 376 h 417"/>
                  <a:gd name="T50" fmla="*/ 241 w 929"/>
                  <a:gd name="T51" fmla="*/ 417 h 417"/>
                  <a:gd name="T52" fmla="*/ 307 w 929"/>
                  <a:gd name="T53" fmla="*/ 387 h 417"/>
                  <a:gd name="T54" fmla="*/ 328 w 929"/>
                  <a:gd name="T55" fmla="*/ 389 h 417"/>
                  <a:gd name="T56" fmla="*/ 359 w 929"/>
                  <a:gd name="T57" fmla="*/ 384 h 417"/>
                  <a:gd name="T58" fmla="*/ 446 w 929"/>
                  <a:gd name="T59" fmla="*/ 415 h 417"/>
                  <a:gd name="T60" fmla="*/ 520 w 929"/>
                  <a:gd name="T61" fmla="*/ 392 h 417"/>
                  <a:gd name="T62" fmla="*/ 557 w 929"/>
                  <a:gd name="T63" fmla="*/ 403 h 417"/>
                  <a:gd name="T64" fmla="*/ 618 w 929"/>
                  <a:gd name="T65" fmla="*/ 369 h 417"/>
                  <a:gd name="T66" fmla="*/ 651 w 929"/>
                  <a:gd name="T67" fmla="*/ 377 h 417"/>
                  <a:gd name="T68" fmla="*/ 720 w 929"/>
                  <a:gd name="T69" fmla="*/ 329 h 417"/>
                  <a:gd name="T70" fmla="*/ 724 w 929"/>
                  <a:gd name="T71" fmla="*/ 330 h 417"/>
                  <a:gd name="T72" fmla="*/ 797 w 929"/>
                  <a:gd name="T73" fmla="*/ 257 h 417"/>
                  <a:gd name="T74" fmla="*/ 796 w 929"/>
                  <a:gd name="T75" fmla="*/ 242 h 417"/>
                  <a:gd name="T76" fmla="*/ 815 w 929"/>
                  <a:gd name="T77" fmla="*/ 244 h 417"/>
                  <a:gd name="T78" fmla="*/ 888 w 929"/>
                  <a:gd name="T79" fmla="*/ 171 h 417"/>
                  <a:gd name="T80" fmla="*/ 882 w 929"/>
                  <a:gd name="T81" fmla="*/ 142 h 417"/>
                  <a:gd name="T82" fmla="*/ 929 w 929"/>
                  <a:gd name="T83" fmla="*/ 66 h 417"/>
                  <a:gd name="T84" fmla="*/ 896 w 929"/>
                  <a:gd name="T85" fmla="*/ 0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929" h="417">
                    <a:moveTo>
                      <a:pt x="896" y="0"/>
                    </a:moveTo>
                    <a:cubicBezTo>
                      <a:pt x="897" y="4"/>
                      <a:pt x="897" y="8"/>
                      <a:pt x="897" y="12"/>
                    </a:cubicBezTo>
                    <a:cubicBezTo>
                      <a:pt x="897" y="46"/>
                      <a:pt x="877" y="74"/>
                      <a:pt x="849" y="88"/>
                    </a:cubicBezTo>
                    <a:cubicBezTo>
                      <a:pt x="853" y="97"/>
                      <a:pt x="855" y="107"/>
                      <a:pt x="855" y="117"/>
                    </a:cubicBezTo>
                    <a:cubicBezTo>
                      <a:pt x="855" y="157"/>
                      <a:pt x="822" y="190"/>
                      <a:pt x="782" y="190"/>
                    </a:cubicBezTo>
                    <a:cubicBezTo>
                      <a:pt x="776" y="190"/>
                      <a:pt x="769" y="189"/>
                      <a:pt x="763" y="188"/>
                    </a:cubicBezTo>
                    <a:cubicBezTo>
                      <a:pt x="764" y="192"/>
                      <a:pt x="765" y="197"/>
                      <a:pt x="765" y="203"/>
                    </a:cubicBezTo>
                    <a:cubicBezTo>
                      <a:pt x="765" y="243"/>
                      <a:pt x="732" y="276"/>
                      <a:pt x="692" y="276"/>
                    </a:cubicBezTo>
                    <a:cubicBezTo>
                      <a:pt x="690" y="276"/>
                      <a:pt x="689" y="275"/>
                      <a:pt x="687" y="275"/>
                    </a:cubicBezTo>
                    <a:cubicBezTo>
                      <a:pt x="677" y="303"/>
                      <a:pt x="650" y="323"/>
                      <a:pt x="619" y="323"/>
                    </a:cubicBezTo>
                    <a:cubicBezTo>
                      <a:pt x="607" y="323"/>
                      <a:pt x="596" y="320"/>
                      <a:pt x="586" y="315"/>
                    </a:cubicBezTo>
                    <a:cubicBezTo>
                      <a:pt x="573" y="335"/>
                      <a:pt x="550" y="349"/>
                      <a:pt x="525" y="349"/>
                    </a:cubicBezTo>
                    <a:cubicBezTo>
                      <a:pt x="511" y="349"/>
                      <a:pt x="498" y="345"/>
                      <a:pt x="487" y="338"/>
                    </a:cubicBezTo>
                    <a:cubicBezTo>
                      <a:pt x="466" y="352"/>
                      <a:pt x="440" y="361"/>
                      <a:pt x="413" y="361"/>
                    </a:cubicBezTo>
                    <a:cubicBezTo>
                      <a:pt x="380" y="361"/>
                      <a:pt x="350" y="349"/>
                      <a:pt x="327" y="330"/>
                    </a:cubicBezTo>
                    <a:cubicBezTo>
                      <a:pt x="317" y="333"/>
                      <a:pt x="307" y="335"/>
                      <a:pt x="296" y="335"/>
                    </a:cubicBezTo>
                    <a:cubicBezTo>
                      <a:pt x="288" y="335"/>
                      <a:pt x="281" y="334"/>
                      <a:pt x="275" y="333"/>
                    </a:cubicBezTo>
                    <a:cubicBezTo>
                      <a:pt x="259" y="351"/>
                      <a:pt x="235" y="363"/>
                      <a:pt x="208" y="363"/>
                    </a:cubicBezTo>
                    <a:cubicBezTo>
                      <a:pt x="177" y="363"/>
                      <a:pt x="150" y="347"/>
                      <a:pt x="134" y="322"/>
                    </a:cubicBezTo>
                    <a:cubicBezTo>
                      <a:pt x="130" y="323"/>
                      <a:pt x="125" y="323"/>
                      <a:pt x="121" y="323"/>
                    </a:cubicBezTo>
                    <a:cubicBezTo>
                      <a:pt x="82" y="323"/>
                      <a:pt x="49" y="298"/>
                      <a:pt x="38" y="263"/>
                    </a:cubicBezTo>
                    <a:cubicBezTo>
                      <a:pt x="24" y="261"/>
                      <a:pt x="11" y="255"/>
                      <a:pt x="0" y="246"/>
                    </a:cubicBezTo>
                    <a:cubicBezTo>
                      <a:pt x="6" y="282"/>
                      <a:pt x="34" y="311"/>
                      <a:pt x="70" y="317"/>
                    </a:cubicBezTo>
                    <a:cubicBezTo>
                      <a:pt x="82" y="352"/>
                      <a:pt x="115" y="377"/>
                      <a:pt x="153" y="377"/>
                    </a:cubicBezTo>
                    <a:cubicBezTo>
                      <a:pt x="158" y="377"/>
                      <a:pt x="163" y="377"/>
                      <a:pt x="167" y="376"/>
                    </a:cubicBezTo>
                    <a:cubicBezTo>
                      <a:pt x="182" y="401"/>
                      <a:pt x="210" y="417"/>
                      <a:pt x="241" y="417"/>
                    </a:cubicBezTo>
                    <a:cubicBezTo>
                      <a:pt x="267" y="417"/>
                      <a:pt x="291" y="405"/>
                      <a:pt x="307" y="387"/>
                    </a:cubicBezTo>
                    <a:cubicBezTo>
                      <a:pt x="314" y="388"/>
                      <a:pt x="321" y="389"/>
                      <a:pt x="328" y="389"/>
                    </a:cubicBezTo>
                    <a:cubicBezTo>
                      <a:pt x="339" y="389"/>
                      <a:pt x="350" y="387"/>
                      <a:pt x="359" y="384"/>
                    </a:cubicBezTo>
                    <a:cubicBezTo>
                      <a:pt x="383" y="403"/>
                      <a:pt x="413" y="415"/>
                      <a:pt x="446" y="415"/>
                    </a:cubicBezTo>
                    <a:cubicBezTo>
                      <a:pt x="473" y="415"/>
                      <a:pt x="499" y="406"/>
                      <a:pt x="520" y="392"/>
                    </a:cubicBezTo>
                    <a:cubicBezTo>
                      <a:pt x="531" y="399"/>
                      <a:pt x="544" y="403"/>
                      <a:pt x="557" y="403"/>
                    </a:cubicBezTo>
                    <a:cubicBezTo>
                      <a:pt x="583" y="403"/>
                      <a:pt x="605" y="389"/>
                      <a:pt x="618" y="369"/>
                    </a:cubicBezTo>
                    <a:cubicBezTo>
                      <a:pt x="628" y="374"/>
                      <a:pt x="639" y="377"/>
                      <a:pt x="651" y="377"/>
                    </a:cubicBezTo>
                    <a:cubicBezTo>
                      <a:pt x="683" y="377"/>
                      <a:pt x="709" y="357"/>
                      <a:pt x="720" y="329"/>
                    </a:cubicBezTo>
                    <a:cubicBezTo>
                      <a:pt x="721" y="330"/>
                      <a:pt x="723" y="330"/>
                      <a:pt x="724" y="330"/>
                    </a:cubicBezTo>
                    <a:cubicBezTo>
                      <a:pt x="765" y="330"/>
                      <a:pt x="797" y="297"/>
                      <a:pt x="797" y="257"/>
                    </a:cubicBezTo>
                    <a:cubicBezTo>
                      <a:pt x="797" y="251"/>
                      <a:pt x="797" y="246"/>
                      <a:pt x="796" y="242"/>
                    </a:cubicBezTo>
                    <a:cubicBezTo>
                      <a:pt x="802" y="243"/>
                      <a:pt x="808" y="244"/>
                      <a:pt x="815" y="244"/>
                    </a:cubicBezTo>
                    <a:cubicBezTo>
                      <a:pt x="855" y="244"/>
                      <a:pt x="888" y="212"/>
                      <a:pt x="888" y="171"/>
                    </a:cubicBezTo>
                    <a:cubicBezTo>
                      <a:pt x="888" y="161"/>
                      <a:pt x="885" y="151"/>
                      <a:pt x="882" y="142"/>
                    </a:cubicBezTo>
                    <a:cubicBezTo>
                      <a:pt x="910" y="128"/>
                      <a:pt x="929" y="100"/>
                      <a:pt x="929" y="66"/>
                    </a:cubicBezTo>
                    <a:cubicBezTo>
                      <a:pt x="929" y="39"/>
                      <a:pt x="916" y="15"/>
                      <a:pt x="896" y="0"/>
                    </a:cubicBezTo>
                    <a:close/>
                  </a:path>
                </a:pathLst>
              </a:custGeom>
              <a:solidFill>
                <a:srgbClr val="E0D7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13" name="Freeform 13"/>
              <p:cNvSpPr>
                <a:spLocks noEditPoints="1"/>
              </p:cNvSpPr>
              <p:nvPr/>
            </p:nvSpPr>
            <p:spPr bwMode="auto">
              <a:xfrm>
                <a:off x="1627188" y="2963863"/>
                <a:ext cx="239713" cy="385762"/>
              </a:xfrm>
              <a:custGeom>
                <a:avLst/>
                <a:gdLst>
                  <a:gd name="T0" fmla="*/ 98 w 98"/>
                  <a:gd name="T1" fmla="*/ 116 h 158"/>
                  <a:gd name="T2" fmla="*/ 81 w 98"/>
                  <a:gd name="T3" fmla="*/ 90 h 158"/>
                  <a:gd name="T4" fmla="*/ 81 w 98"/>
                  <a:gd name="T5" fmla="*/ 90 h 158"/>
                  <a:gd name="T6" fmla="*/ 19 w 98"/>
                  <a:gd name="T7" fmla="*/ 132 h 158"/>
                  <a:gd name="T8" fmla="*/ 16 w 98"/>
                  <a:gd name="T9" fmla="*/ 121 h 158"/>
                  <a:gd name="T10" fmla="*/ 75 w 98"/>
                  <a:gd name="T11" fmla="*/ 80 h 158"/>
                  <a:gd name="T12" fmla="*/ 76 w 98"/>
                  <a:gd name="T13" fmla="*/ 81 h 158"/>
                  <a:gd name="T14" fmla="*/ 19 w 98"/>
                  <a:gd name="T15" fmla="*/ 18 h 158"/>
                  <a:gd name="T16" fmla="*/ 29 w 98"/>
                  <a:gd name="T17" fmla="*/ 158 h 158"/>
                  <a:gd name="T18" fmla="*/ 98 w 98"/>
                  <a:gd name="T19" fmla="*/ 116 h 158"/>
                  <a:gd name="T20" fmla="*/ 9 w 98"/>
                  <a:gd name="T21" fmla="*/ 89 h 158"/>
                  <a:gd name="T22" fmla="*/ 8 w 98"/>
                  <a:gd name="T23" fmla="*/ 79 h 158"/>
                  <a:gd name="T24" fmla="*/ 56 w 98"/>
                  <a:gd name="T25" fmla="*/ 45 h 158"/>
                  <a:gd name="T26" fmla="*/ 60 w 98"/>
                  <a:gd name="T27" fmla="*/ 52 h 158"/>
                  <a:gd name="T28" fmla="*/ 9 w 98"/>
                  <a:gd name="T29" fmla="*/ 89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8" h="158">
                    <a:moveTo>
                      <a:pt x="98" y="116"/>
                    </a:moveTo>
                    <a:cubicBezTo>
                      <a:pt x="92" y="107"/>
                      <a:pt x="86" y="98"/>
                      <a:pt x="81" y="90"/>
                    </a:cubicBezTo>
                    <a:cubicBezTo>
                      <a:pt x="81" y="90"/>
                      <a:pt x="81" y="90"/>
                      <a:pt x="81" y="90"/>
                    </a:cubicBezTo>
                    <a:cubicBezTo>
                      <a:pt x="69" y="103"/>
                      <a:pt x="25" y="130"/>
                      <a:pt x="19" y="132"/>
                    </a:cubicBezTo>
                    <a:cubicBezTo>
                      <a:pt x="18" y="128"/>
                      <a:pt x="17" y="124"/>
                      <a:pt x="16" y="121"/>
                    </a:cubicBezTo>
                    <a:cubicBezTo>
                      <a:pt x="37" y="109"/>
                      <a:pt x="57" y="95"/>
                      <a:pt x="75" y="80"/>
                    </a:cubicBezTo>
                    <a:cubicBezTo>
                      <a:pt x="75" y="80"/>
                      <a:pt x="76" y="81"/>
                      <a:pt x="76" y="81"/>
                    </a:cubicBezTo>
                    <a:cubicBezTo>
                      <a:pt x="49" y="35"/>
                      <a:pt x="35" y="0"/>
                      <a:pt x="19" y="18"/>
                    </a:cubicBezTo>
                    <a:cubicBezTo>
                      <a:pt x="0" y="39"/>
                      <a:pt x="5" y="102"/>
                      <a:pt x="29" y="158"/>
                    </a:cubicBezTo>
                    <a:cubicBezTo>
                      <a:pt x="60" y="134"/>
                      <a:pt x="75" y="125"/>
                      <a:pt x="98" y="116"/>
                    </a:cubicBezTo>
                    <a:moveTo>
                      <a:pt x="9" y="89"/>
                    </a:moveTo>
                    <a:cubicBezTo>
                      <a:pt x="9" y="85"/>
                      <a:pt x="8" y="82"/>
                      <a:pt x="8" y="79"/>
                    </a:cubicBezTo>
                    <a:cubicBezTo>
                      <a:pt x="26" y="69"/>
                      <a:pt x="42" y="57"/>
                      <a:pt x="56" y="45"/>
                    </a:cubicBezTo>
                    <a:cubicBezTo>
                      <a:pt x="57" y="47"/>
                      <a:pt x="58" y="50"/>
                      <a:pt x="60" y="52"/>
                    </a:cubicBezTo>
                    <a:cubicBezTo>
                      <a:pt x="59" y="53"/>
                      <a:pt x="31" y="78"/>
                      <a:pt x="9" y="89"/>
                    </a:cubicBezTo>
                  </a:path>
                </a:pathLst>
              </a:cu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auto">
              <a:xfrm>
                <a:off x="1647825" y="3073400"/>
                <a:ext cx="127000" cy="107950"/>
              </a:xfrm>
              <a:custGeom>
                <a:avLst/>
                <a:gdLst>
                  <a:gd name="T0" fmla="*/ 48 w 52"/>
                  <a:gd name="T1" fmla="*/ 0 h 44"/>
                  <a:gd name="T2" fmla="*/ 52 w 52"/>
                  <a:gd name="T3" fmla="*/ 7 h 44"/>
                  <a:gd name="T4" fmla="*/ 1 w 52"/>
                  <a:gd name="T5" fmla="*/ 44 h 44"/>
                  <a:gd name="T6" fmla="*/ 0 w 52"/>
                  <a:gd name="T7" fmla="*/ 34 h 44"/>
                  <a:gd name="T8" fmla="*/ 48 w 52"/>
                  <a:gd name="T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44">
                    <a:moveTo>
                      <a:pt x="48" y="0"/>
                    </a:moveTo>
                    <a:cubicBezTo>
                      <a:pt x="49" y="2"/>
                      <a:pt x="50" y="5"/>
                      <a:pt x="52" y="7"/>
                    </a:cubicBezTo>
                    <a:cubicBezTo>
                      <a:pt x="51" y="8"/>
                      <a:pt x="23" y="33"/>
                      <a:pt x="1" y="44"/>
                    </a:cubicBezTo>
                    <a:cubicBezTo>
                      <a:pt x="1" y="40"/>
                      <a:pt x="0" y="37"/>
                      <a:pt x="0" y="34"/>
                    </a:cubicBezTo>
                    <a:cubicBezTo>
                      <a:pt x="18" y="24"/>
                      <a:pt x="34" y="12"/>
                      <a:pt x="48" y="0"/>
                    </a:cubicBezTo>
                    <a:close/>
                  </a:path>
                </a:pathLst>
              </a:custGeom>
              <a:solidFill>
                <a:srgbClr val="B17F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auto">
              <a:xfrm>
                <a:off x="1647825" y="3073400"/>
                <a:ext cx="127000" cy="107950"/>
              </a:xfrm>
              <a:custGeom>
                <a:avLst/>
                <a:gdLst>
                  <a:gd name="T0" fmla="*/ 48 w 52"/>
                  <a:gd name="T1" fmla="*/ 0 h 44"/>
                  <a:gd name="T2" fmla="*/ 52 w 52"/>
                  <a:gd name="T3" fmla="*/ 7 h 44"/>
                  <a:gd name="T4" fmla="*/ 1 w 52"/>
                  <a:gd name="T5" fmla="*/ 44 h 44"/>
                  <a:gd name="T6" fmla="*/ 0 w 52"/>
                  <a:gd name="T7" fmla="*/ 34 h 44"/>
                  <a:gd name="T8" fmla="*/ 48 w 52"/>
                  <a:gd name="T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44">
                    <a:moveTo>
                      <a:pt x="48" y="0"/>
                    </a:moveTo>
                    <a:cubicBezTo>
                      <a:pt x="49" y="2"/>
                      <a:pt x="50" y="5"/>
                      <a:pt x="52" y="7"/>
                    </a:cubicBezTo>
                    <a:cubicBezTo>
                      <a:pt x="51" y="8"/>
                      <a:pt x="23" y="33"/>
                      <a:pt x="1" y="44"/>
                    </a:cubicBezTo>
                    <a:cubicBezTo>
                      <a:pt x="1" y="40"/>
                      <a:pt x="0" y="37"/>
                      <a:pt x="0" y="34"/>
                    </a:cubicBezTo>
                    <a:cubicBezTo>
                      <a:pt x="18" y="24"/>
                      <a:pt x="34" y="12"/>
                      <a:pt x="48" y="0"/>
                    </a:cubicBezTo>
                    <a:close/>
                  </a:path>
                </a:pathLst>
              </a:custGeom>
              <a:solidFill>
                <a:srgbClr val="6762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16" name="Freeform 16"/>
              <p:cNvSpPr>
                <a:spLocks noEditPoints="1"/>
              </p:cNvSpPr>
              <p:nvPr/>
            </p:nvSpPr>
            <p:spPr bwMode="auto">
              <a:xfrm>
                <a:off x="1812925" y="3162300"/>
                <a:ext cx="12700" cy="22225"/>
              </a:xfrm>
              <a:custGeom>
                <a:avLst/>
                <a:gdLst>
                  <a:gd name="T0" fmla="*/ 4 w 5"/>
                  <a:gd name="T1" fmla="*/ 7 h 9"/>
                  <a:gd name="T2" fmla="*/ 5 w 5"/>
                  <a:gd name="T3" fmla="*/ 9 h 9"/>
                  <a:gd name="T4" fmla="*/ 4 w 5"/>
                  <a:gd name="T5" fmla="*/ 7 h 9"/>
                  <a:gd name="T6" fmla="*/ 0 w 5"/>
                  <a:gd name="T7" fmla="*/ 0 h 9"/>
                  <a:gd name="T8" fmla="*/ 4 w 5"/>
                  <a:gd name="T9" fmla="*/ 7 h 9"/>
                  <a:gd name="T10" fmla="*/ 0 w 5"/>
                  <a:gd name="T11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9">
                    <a:moveTo>
                      <a:pt x="4" y="7"/>
                    </a:moveTo>
                    <a:cubicBezTo>
                      <a:pt x="4" y="7"/>
                      <a:pt x="5" y="8"/>
                      <a:pt x="5" y="9"/>
                    </a:cubicBezTo>
                    <a:cubicBezTo>
                      <a:pt x="5" y="8"/>
                      <a:pt x="4" y="7"/>
                      <a:pt x="4" y="7"/>
                    </a:cubicBezTo>
                    <a:moveTo>
                      <a:pt x="0" y="0"/>
                    </a:moveTo>
                    <a:cubicBezTo>
                      <a:pt x="1" y="2"/>
                      <a:pt x="3" y="4"/>
                      <a:pt x="4" y="7"/>
                    </a:cubicBezTo>
                    <a:cubicBezTo>
                      <a:pt x="3" y="4"/>
                      <a:pt x="1" y="2"/>
                      <a:pt x="0" y="0"/>
                    </a:cubicBezTo>
                  </a:path>
                </a:pathLst>
              </a:custGeom>
              <a:solidFill>
                <a:srgbClr val="D5BD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17" name="Freeform 17"/>
              <p:cNvSpPr>
                <a:spLocks/>
              </p:cNvSpPr>
              <p:nvPr/>
            </p:nvSpPr>
            <p:spPr bwMode="auto">
              <a:xfrm>
                <a:off x="1666875" y="3159125"/>
                <a:ext cx="158750" cy="127000"/>
              </a:xfrm>
              <a:custGeom>
                <a:avLst/>
                <a:gdLst>
                  <a:gd name="T0" fmla="*/ 3 w 65"/>
                  <a:gd name="T1" fmla="*/ 52 h 52"/>
                  <a:gd name="T2" fmla="*/ 0 w 65"/>
                  <a:gd name="T3" fmla="*/ 41 h 52"/>
                  <a:gd name="T4" fmla="*/ 59 w 65"/>
                  <a:gd name="T5" fmla="*/ 0 h 52"/>
                  <a:gd name="T6" fmla="*/ 60 w 65"/>
                  <a:gd name="T7" fmla="*/ 1 h 52"/>
                  <a:gd name="T8" fmla="*/ 65 w 65"/>
                  <a:gd name="T9" fmla="*/ 10 h 52"/>
                  <a:gd name="T10" fmla="*/ 65 w 65"/>
                  <a:gd name="T11" fmla="*/ 10 h 52"/>
                  <a:gd name="T12" fmla="*/ 3 w 65"/>
                  <a:gd name="T1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" h="52">
                    <a:moveTo>
                      <a:pt x="3" y="52"/>
                    </a:moveTo>
                    <a:cubicBezTo>
                      <a:pt x="2" y="48"/>
                      <a:pt x="1" y="44"/>
                      <a:pt x="0" y="41"/>
                    </a:cubicBezTo>
                    <a:cubicBezTo>
                      <a:pt x="21" y="29"/>
                      <a:pt x="41" y="15"/>
                      <a:pt x="59" y="0"/>
                    </a:cubicBezTo>
                    <a:cubicBezTo>
                      <a:pt x="59" y="0"/>
                      <a:pt x="60" y="1"/>
                      <a:pt x="60" y="1"/>
                    </a:cubicBezTo>
                    <a:cubicBezTo>
                      <a:pt x="62" y="4"/>
                      <a:pt x="63" y="7"/>
                      <a:pt x="65" y="10"/>
                    </a:cubicBezTo>
                    <a:cubicBezTo>
                      <a:pt x="65" y="10"/>
                      <a:pt x="65" y="10"/>
                      <a:pt x="65" y="10"/>
                    </a:cubicBezTo>
                    <a:cubicBezTo>
                      <a:pt x="53" y="23"/>
                      <a:pt x="9" y="50"/>
                      <a:pt x="3" y="52"/>
                    </a:cubicBezTo>
                    <a:close/>
                  </a:path>
                </a:pathLst>
              </a:custGeom>
              <a:solidFill>
                <a:srgbClr val="B17F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18" name="Freeform 18"/>
              <p:cNvSpPr>
                <a:spLocks/>
              </p:cNvSpPr>
              <p:nvPr/>
            </p:nvSpPr>
            <p:spPr bwMode="auto">
              <a:xfrm>
                <a:off x="1666875" y="3159125"/>
                <a:ext cx="158750" cy="127000"/>
              </a:xfrm>
              <a:custGeom>
                <a:avLst/>
                <a:gdLst>
                  <a:gd name="T0" fmla="*/ 3 w 65"/>
                  <a:gd name="T1" fmla="*/ 52 h 52"/>
                  <a:gd name="T2" fmla="*/ 0 w 65"/>
                  <a:gd name="T3" fmla="*/ 41 h 52"/>
                  <a:gd name="T4" fmla="*/ 59 w 65"/>
                  <a:gd name="T5" fmla="*/ 0 h 52"/>
                  <a:gd name="T6" fmla="*/ 60 w 65"/>
                  <a:gd name="T7" fmla="*/ 1 h 52"/>
                  <a:gd name="T8" fmla="*/ 65 w 65"/>
                  <a:gd name="T9" fmla="*/ 10 h 52"/>
                  <a:gd name="T10" fmla="*/ 65 w 65"/>
                  <a:gd name="T11" fmla="*/ 10 h 52"/>
                  <a:gd name="T12" fmla="*/ 3 w 65"/>
                  <a:gd name="T1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" h="52">
                    <a:moveTo>
                      <a:pt x="3" y="52"/>
                    </a:moveTo>
                    <a:cubicBezTo>
                      <a:pt x="2" y="48"/>
                      <a:pt x="1" y="44"/>
                      <a:pt x="0" y="41"/>
                    </a:cubicBezTo>
                    <a:cubicBezTo>
                      <a:pt x="21" y="29"/>
                      <a:pt x="41" y="15"/>
                      <a:pt x="59" y="0"/>
                    </a:cubicBezTo>
                    <a:cubicBezTo>
                      <a:pt x="59" y="0"/>
                      <a:pt x="60" y="1"/>
                      <a:pt x="60" y="1"/>
                    </a:cubicBezTo>
                    <a:cubicBezTo>
                      <a:pt x="62" y="4"/>
                      <a:pt x="63" y="7"/>
                      <a:pt x="65" y="10"/>
                    </a:cubicBezTo>
                    <a:cubicBezTo>
                      <a:pt x="65" y="10"/>
                      <a:pt x="65" y="10"/>
                      <a:pt x="65" y="10"/>
                    </a:cubicBezTo>
                    <a:cubicBezTo>
                      <a:pt x="53" y="23"/>
                      <a:pt x="9" y="50"/>
                      <a:pt x="3" y="52"/>
                    </a:cubicBezTo>
                    <a:close/>
                  </a:path>
                </a:pathLst>
              </a:custGeom>
              <a:solidFill>
                <a:srgbClr val="6762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19" name="Freeform 19"/>
              <p:cNvSpPr>
                <a:spLocks noEditPoints="1"/>
              </p:cNvSpPr>
              <p:nvPr/>
            </p:nvSpPr>
            <p:spPr bwMode="auto">
              <a:xfrm>
                <a:off x="2230438" y="3011488"/>
                <a:ext cx="255588" cy="382587"/>
              </a:xfrm>
              <a:custGeom>
                <a:avLst/>
                <a:gdLst>
                  <a:gd name="T0" fmla="*/ 65 w 105"/>
                  <a:gd name="T1" fmla="*/ 157 h 157"/>
                  <a:gd name="T2" fmla="*/ 87 w 105"/>
                  <a:gd name="T3" fmla="*/ 19 h 157"/>
                  <a:gd name="T4" fmla="*/ 25 w 105"/>
                  <a:gd name="T5" fmla="*/ 76 h 157"/>
                  <a:gd name="T6" fmla="*/ 26 w 105"/>
                  <a:gd name="T7" fmla="*/ 75 h 157"/>
                  <a:gd name="T8" fmla="*/ 81 w 105"/>
                  <a:gd name="T9" fmla="*/ 121 h 157"/>
                  <a:gd name="T10" fmla="*/ 77 w 105"/>
                  <a:gd name="T11" fmla="*/ 132 h 157"/>
                  <a:gd name="T12" fmla="*/ 19 w 105"/>
                  <a:gd name="T13" fmla="*/ 85 h 157"/>
                  <a:gd name="T14" fmla="*/ 19 w 105"/>
                  <a:gd name="T15" fmla="*/ 84 h 157"/>
                  <a:gd name="T16" fmla="*/ 0 w 105"/>
                  <a:gd name="T17" fmla="*/ 109 h 157"/>
                  <a:gd name="T18" fmla="*/ 65 w 105"/>
                  <a:gd name="T19" fmla="*/ 157 h 157"/>
                  <a:gd name="T20" fmla="*/ 44 w 105"/>
                  <a:gd name="T21" fmla="*/ 49 h 157"/>
                  <a:gd name="T22" fmla="*/ 48 w 105"/>
                  <a:gd name="T23" fmla="*/ 42 h 157"/>
                  <a:gd name="T24" fmla="*/ 93 w 105"/>
                  <a:gd name="T25" fmla="*/ 80 h 157"/>
                  <a:gd name="T26" fmla="*/ 90 w 105"/>
                  <a:gd name="T27" fmla="*/ 90 h 157"/>
                  <a:gd name="T28" fmla="*/ 44 w 105"/>
                  <a:gd name="T29" fmla="*/ 49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5" h="157">
                    <a:moveTo>
                      <a:pt x="65" y="157"/>
                    </a:moveTo>
                    <a:cubicBezTo>
                      <a:pt x="94" y="103"/>
                      <a:pt x="105" y="41"/>
                      <a:pt x="87" y="19"/>
                    </a:cubicBezTo>
                    <a:cubicBezTo>
                      <a:pt x="72" y="0"/>
                      <a:pt x="56" y="33"/>
                      <a:pt x="25" y="76"/>
                    </a:cubicBezTo>
                    <a:cubicBezTo>
                      <a:pt x="25" y="76"/>
                      <a:pt x="25" y="75"/>
                      <a:pt x="26" y="75"/>
                    </a:cubicBezTo>
                    <a:cubicBezTo>
                      <a:pt x="43" y="92"/>
                      <a:pt x="61" y="108"/>
                      <a:pt x="81" y="121"/>
                    </a:cubicBezTo>
                    <a:cubicBezTo>
                      <a:pt x="80" y="125"/>
                      <a:pt x="78" y="128"/>
                      <a:pt x="77" y="132"/>
                    </a:cubicBezTo>
                    <a:cubicBezTo>
                      <a:pt x="71" y="130"/>
                      <a:pt x="30" y="99"/>
                      <a:pt x="19" y="85"/>
                    </a:cubicBezTo>
                    <a:cubicBezTo>
                      <a:pt x="19" y="84"/>
                      <a:pt x="19" y="84"/>
                      <a:pt x="19" y="84"/>
                    </a:cubicBezTo>
                    <a:cubicBezTo>
                      <a:pt x="13" y="92"/>
                      <a:pt x="7" y="101"/>
                      <a:pt x="0" y="109"/>
                    </a:cubicBezTo>
                    <a:cubicBezTo>
                      <a:pt x="22" y="120"/>
                      <a:pt x="36" y="130"/>
                      <a:pt x="65" y="157"/>
                    </a:cubicBezTo>
                    <a:moveTo>
                      <a:pt x="44" y="49"/>
                    </a:moveTo>
                    <a:cubicBezTo>
                      <a:pt x="45" y="47"/>
                      <a:pt x="47" y="44"/>
                      <a:pt x="48" y="42"/>
                    </a:cubicBezTo>
                    <a:cubicBezTo>
                      <a:pt x="61" y="56"/>
                      <a:pt x="76" y="69"/>
                      <a:pt x="93" y="80"/>
                    </a:cubicBezTo>
                    <a:cubicBezTo>
                      <a:pt x="92" y="83"/>
                      <a:pt x="91" y="87"/>
                      <a:pt x="90" y="90"/>
                    </a:cubicBezTo>
                    <a:cubicBezTo>
                      <a:pt x="70" y="77"/>
                      <a:pt x="44" y="50"/>
                      <a:pt x="44" y="49"/>
                    </a:cubicBezTo>
                  </a:path>
                </a:pathLst>
              </a:cu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20" name="Freeform 20"/>
              <p:cNvSpPr>
                <a:spLocks/>
              </p:cNvSpPr>
              <p:nvPr/>
            </p:nvSpPr>
            <p:spPr bwMode="auto">
              <a:xfrm>
                <a:off x="2336800" y="3113088"/>
                <a:ext cx="119063" cy="117475"/>
              </a:xfrm>
              <a:custGeom>
                <a:avLst/>
                <a:gdLst>
                  <a:gd name="T0" fmla="*/ 4 w 49"/>
                  <a:gd name="T1" fmla="*/ 0 h 48"/>
                  <a:gd name="T2" fmla="*/ 0 w 49"/>
                  <a:gd name="T3" fmla="*/ 7 h 48"/>
                  <a:gd name="T4" fmla="*/ 46 w 49"/>
                  <a:gd name="T5" fmla="*/ 48 h 48"/>
                  <a:gd name="T6" fmla="*/ 49 w 49"/>
                  <a:gd name="T7" fmla="*/ 38 h 48"/>
                  <a:gd name="T8" fmla="*/ 4 w 49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48">
                    <a:moveTo>
                      <a:pt x="4" y="0"/>
                    </a:moveTo>
                    <a:cubicBezTo>
                      <a:pt x="3" y="2"/>
                      <a:pt x="1" y="5"/>
                      <a:pt x="0" y="7"/>
                    </a:cubicBezTo>
                    <a:cubicBezTo>
                      <a:pt x="0" y="8"/>
                      <a:pt x="26" y="35"/>
                      <a:pt x="46" y="48"/>
                    </a:cubicBezTo>
                    <a:cubicBezTo>
                      <a:pt x="47" y="45"/>
                      <a:pt x="48" y="41"/>
                      <a:pt x="49" y="38"/>
                    </a:cubicBezTo>
                    <a:cubicBezTo>
                      <a:pt x="32" y="27"/>
                      <a:pt x="17" y="14"/>
                      <a:pt x="4" y="0"/>
                    </a:cubicBezTo>
                    <a:close/>
                  </a:path>
                </a:pathLst>
              </a:custGeom>
              <a:solidFill>
                <a:srgbClr val="B17F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21" name="Freeform 21"/>
              <p:cNvSpPr>
                <a:spLocks/>
              </p:cNvSpPr>
              <p:nvPr/>
            </p:nvSpPr>
            <p:spPr bwMode="auto">
              <a:xfrm>
                <a:off x="2336800" y="3113088"/>
                <a:ext cx="119063" cy="117475"/>
              </a:xfrm>
              <a:custGeom>
                <a:avLst/>
                <a:gdLst>
                  <a:gd name="T0" fmla="*/ 4 w 49"/>
                  <a:gd name="T1" fmla="*/ 0 h 48"/>
                  <a:gd name="T2" fmla="*/ 0 w 49"/>
                  <a:gd name="T3" fmla="*/ 7 h 48"/>
                  <a:gd name="T4" fmla="*/ 46 w 49"/>
                  <a:gd name="T5" fmla="*/ 48 h 48"/>
                  <a:gd name="T6" fmla="*/ 49 w 49"/>
                  <a:gd name="T7" fmla="*/ 38 h 48"/>
                  <a:gd name="T8" fmla="*/ 4 w 49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48">
                    <a:moveTo>
                      <a:pt x="4" y="0"/>
                    </a:moveTo>
                    <a:cubicBezTo>
                      <a:pt x="3" y="2"/>
                      <a:pt x="1" y="5"/>
                      <a:pt x="0" y="7"/>
                    </a:cubicBezTo>
                    <a:cubicBezTo>
                      <a:pt x="0" y="8"/>
                      <a:pt x="26" y="35"/>
                      <a:pt x="46" y="48"/>
                    </a:cubicBezTo>
                    <a:cubicBezTo>
                      <a:pt x="47" y="45"/>
                      <a:pt x="48" y="41"/>
                      <a:pt x="49" y="38"/>
                    </a:cubicBezTo>
                    <a:cubicBezTo>
                      <a:pt x="32" y="27"/>
                      <a:pt x="17" y="14"/>
                      <a:pt x="4" y="0"/>
                    </a:cubicBezTo>
                    <a:close/>
                  </a:path>
                </a:pathLst>
              </a:custGeom>
              <a:solidFill>
                <a:srgbClr val="6762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22" name="Freeform 22"/>
              <p:cNvSpPr>
                <a:spLocks noEditPoints="1"/>
              </p:cNvSpPr>
              <p:nvPr/>
            </p:nvSpPr>
            <p:spPr bwMode="auto">
              <a:xfrm>
                <a:off x="2276475" y="3195638"/>
                <a:ext cx="14288" cy="19050"/>
              </a:xfrm>
              <a:custGeom>
                <a:avLst/>
                <a:gdLst>
                  <a:gd name="T0" fmla="*/ 2 w 6"/>
                  <a:gd name="T1" fmla="*/ 5 h 8"/>
                  <a:gd name="T2" fmla="*/ 0 w 6"/>
                  <a:gd name="T3" fmla="*/ 8 h 8"/>
                  <a:gd name="T4" fmla="*/ 2 w 6"/>
                  <a:gd name="T5" fmla="*/ 5 h 8"/>
                  <a:gd name="T6" fmla="*/ 6 w 6"/>
                  <a:gd name="T7" fmla="*/ 0 h 8"/>
                  <a:gd name="T8" fmla="*/ 2 w 6"/>
                  <a:gd name="T9" fmla="*/ 5 h 8"/>
                  <a:gd name="T10" fmla="*/ 6 w 6"/>
                  <a:gd name="T1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8">
                    <a:moveTo>
                      <a:pt x="2" y="5"/>
                    </a:moveTo>
                    <a:cubicBezTo>
                      <a:pt x="2" y="6"/>
                      <a:pt x="1" y="7"/>
                      <a:pt x="0" y="8"/>
                    </a:cubicBezTo>
                    <a:cubicBezTo>
                      <a:pt x="1" y="7"/>
                      <a:pt x="2" y="6"/>
                      <a:pt x="2" y="5"/>
                    </a:cubicBezTo>
                    <a:moveTo>
                      <a:pt x="6" y="0"/>
                    </a:moveTo>
                    <a:cubicBezTo>
                      <a:pt x="5" y="2"/>
                      <a:pt x="4" y="3"/>
                      <a:pt x="2" y="5"/>
                    </a:cubicBezTo>
                    <a:cubicBezTo>
                      <a:pt x="4" y="3"/>
                      <a:pt x="5" y="2"/>
                      <a:pt x="6" y="0"/>
                    </a:cubicBezTo>
                  </a:path>
                </a:pathLst>
              </a:custGeom>
              <a:solidFill>
                <a:srgbClr val="D5BD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23" name="Freeform 23"/>
              <p:cNvSpPr>
                <a:spLocks/>
              </p:cNvSpPr>
              <p:nvPr/>
            </p:nvSpPr>
            <p:spPr bwMode="auto">
              <a:xfrm>
                <a:off x="2276475" y="3194050"/>
                <a:ext cx="150813" cy="138112"/>
              </a:xfrm>
              <a:custGeom>
                <a:avLst/>
                <a:gdLst>
                  <a:gd name="T0" fmla="*/ 58 w 62"/>
                  <a:gd name="T1" fmla="*/ 57 h 57"/>
                  <a:gd name="T2" fmla="*/ 62 w 62"/>
                  <a:gd name="T3" fmla="*/ 46 h 57"/>
                  <a:gd name="T4" fmla="*/ 7 w 62"/>
                  <a:gd name="T5" fmla="*/ 0 h 57"/>
                  <a:gd name="T6" fmla="*/ 6 w 62"/>
                  <a:gd name="T7" fmla="*/ 1 h 57"/>
                  <a:gd name="T8" fmla="*/ 0 w 62"/>
                  <a:gd name="T9" fmla="*/ 9 h 57"/>
                  <a:gd name="T10" fmla="*/ 0 w 62"/>
                  <a:gd name="T11" fmla="*/ 10 h 57"/>
                  <a:gd name="T12" fmla="*/ 58 w 62"/>
                  <a:gd name="T13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57">
                    <a:moveTo>
                      <a:pt x="58" y="57"/>
                    </a:moveTo>
                    <a:cubicBezTo>
                      <a:pt x="59" y="53"/>
                      <a:pt x="61" y="50"/>
                      <a:pt x="62" y="46"/>
                    </a:cubicBezTo>
                    <a:cubicBezTo>
                      <a:pt x="42" y="33"/>
                      <a:pt x="24" y="17"/>
                      <a:pt x="7" y="0"/>
                    </a:cubicBezTo>
                    <a:cubicBezTo>
                      <a:pt x="6" y="0"/>
                      <a:pt x="6" y="1"/>
                      <a:pt x="6" y="1"/>
                    </a:cubicBezTo>
                    <a:cubicBezTo>
                      <a:pt x="4" y="4"/>
                      <a:pt x="2" y="7"/>
                      <a:pt x="0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1" y="24"/>
                      <a:pt x="52" y="55"/>
                      <a:pt x="58" y="57"/>
                    </a:cubicBezTo>
                    <a:close/>
                  </a:path>
                </a:pathLst>
              </a:custGeom>
              <a:solidFill>
                <a:srgbClr val="B17F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24" name="Freeform 24"/>
              <p:cNvSpPr>
                <a:spLocks/>
              </p:cNvSpPr>
              <p:nvPr/>
            </p:nvSpPr>
            <p:spPr bwMode="auto">
              <a:xfrm>
                <a:off x="2276475" y="3194050"/>
                <a:ext cx="150813" cy="138112"/>
              </a:xfrm>
              <a:custGeom>
                <a:avLst/>
                <a:gdLst>
                  <a:gd name="T0" fmla="*/ 58 w 62"/>
                  <a:gd name="T1" fmla="*/ 57 h 57"/>
                  <a:gd name="T2" fmla="*/ 62 w 62"/>
                  <a:gd name="T3" fmla="*/ 46 h 57"/>
                  <a:gd name="T4" fmla="*/ 7 w 62"/>
                  <a:gd name="T5" fmla="*/ 0 h 57"/>
                  <a:gd name="T6" fmla="*/ 6 w 62"/>
                  <a:gd name="T7" fmla="*/ 1 h 57"/>
                  <a:gd name="T8" fmla="*/ 0 w 62"/>
                  <a:gd name="T9" fmla="*/ 9 h 57"/>
                  <a:gd name="T10" fmla="*/ 0 w 62"/>
                  <a:gd name="T11" fmla="*/ 10 h 57"/>
                  <a:gd name="T12" fmla="*/ 58 w 62"/>
                  <a:gd name="T13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57">
                    <a:moveTo>
                      <a:pt x="58" y="57"/>
                    </a:moveTo>
                    <a:cubicBezTo>
                      <a:pt x="59" y="53"/>
                      <a:pt x="61" y="50"/>
                      <a:pt x="62" y="46"/>
                    </a:cubicBezTo>
                    <a:cubicBezTo>
                      <a:pt x="42" y="33"/>
                      <a:pt x="24" y="17"/>
                      <a:pt x="7" y="0"/>
                    </a:cubicBezTo>
                    <a:cubicBezTo>
                      <a:pt x="6" y="0"/>
                      <a:pt x="6" y="1"/>
                      <a:pt x="6" y="1"/>
                    </a:cubicBezTo>
                    <a:cubicBezTo>
                      <a:pt x="4" y="4"/>
                      <a:pt x="2" y="7"/>
                      <a:pt x="0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1" y="24"/>
                      <a:pt x="52" y="55"/>
                      <a:pt x="58" y="57"/>
                    </a:cubicBezTo>
                    <a:close/>
                  </a:path>
                </a:pathLst>
              </a:custGeom>
              <a:solidFill>
                <a:srgbClr val="6762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25" name="Freeform 25"/>
              <p:cNvSpPr>
                <a:spLocks/>
              </p:cNvSpPr>
              <p:nvPr/>
            </p:nvSpPr>
            <p:spPr bwMode="auto">
              <a:xfrm>
                <a:off x="2049463" y="3268663"/>
                <a:ext cx="360363" cy="203200"/>
              </a:xfrm>
              <a:custGeom>
                <a:avLst/>
                <a:gdLst>
                  <a:gd name="T0" fmla="*/ 0 w 148"/>
                  <a:gd name="T1" fmla="*/ 83 h 83"/>
                  <a:gd name="T2" fmla="*/ 0 w 148"/>
                  <a:gd name="T3" fmla="*/ 30 h 83"/>
                  <a:gd name="T4" fmla="*/ 0 w 148"/>
                  <a:gd name="T5" fmla="*/ 30 h 83"/>
                  <a:gd name="T6" fmla="*/ 64 w 148"/>
                  <a:gd name="T7" fmla="*/ 0 h 83"/>
                  <a:gd name="T8" fmla="*/ 148 w 148"/>
                  <a:gd name="T9" fmla="*/ 83 h 83"/>
                  <a:gd name="T10" fmla="*/ 0 w 148"/>
                  <a:gd name="T11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8" h="83">
                    <a:moveTo>
                      <a:pt x="0" y="83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6" y="12"/>
                      <a:pt x="39" y="0"/>
                      <a:pt x="64" y="0"/>
                    </a:cubicBezTo>
                    <a:cubicBezTo>
                      <a:pt x="110" y="0"/>
                      <a:pt x="147" y="37"/>
                      <a:pt x="148" y="83"/>
                    </a:cubicBez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F3ED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26" name="Freeform 26"/>
              <p:cNvSpPr>
                <a:spLocks/>
              </p:cNvSpPr>
              <p:nvPr/>
            </p:nvSpPr>
            <p:spPr bwMode="auto">
              <a:xfrm>
                <a:off x="1616075" y="3236913"/>
                <a:ext cx="414338" cy="280987"/>
              </a:xfrm>
              <a:custGeom>
                <a:avLst/>
                <a:gdLst>
                  <a:gd name="T0" fmla="*/ 170 w 170"/>
                  <a:gd name="T1" fmla="*/ 81 h 115"/>
                  <a:gd name="T2" fmla="*/ 158 w 170"/>
                  <a:gd name="T3" fmla="*/ 23 h 115"/>
                  <a:gd name="T4" fmla="*/ 158 w 170"/>
                  <a:gd name="T5" fmla="*/ 24 h 115"/>
                  <a:gd name="T6" fmla="*/ 81 w 170"/>
                  <a:gd name="T7" fmla="*/ 6 h 115"/>
                  <a:gd name="T8" fmla="*/ 10 w 170"/>
                  <a:gd name="T9" fmla="*/ 115 h 115"/>
                  <a:gd name="T10" fmla="*/ 170 w 170"/>
                  <a:gd name="T11" fmla="*/ 81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0" h="115">
                    <a:moveTo>
                      <a:pt x="170" y="81"/>
                    </a:moveTo>
                    <a:cubicBezTo>
                      <a:pt x="158" y="23"/>
                      <a:pt x="158" y="23"/>
                      <a:pt x="158" y="23"/>
                    </a:cubicBezTo>
                    <a:cubicBezTo>
                      <a:pt x="158" y="24"/>
                      <a:pt x="158" y="24"/>
                      <a:pt x="158" y="24"/>
                    </a:cubicBezTo>
                    <a:cubicBezTo>
                      <a:pt x="137" y="7"/>
                      <a:pt x="109" y="0"/>
                      <a:pt x="81" y="6"/>
                    </a:cubicBezTo>
                    <a:cubicBezTo>
                      <a:pt x="32" y="16"/>
                      <a:pt x="0" y="65"/>
                      <a:pt x="10" y="115"/>
                    </a:cubicBezTo>
                    <a:lnTo>
                      <a:pt x="170" y="81"/>
                    </a:lnTo>
                    <a:close/>
                  </a:path>
                </a:pathLst>
              </a:custGeom>
              <a:solidFill>
                <a:srgbClr val="F3ED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27" name="Freeform 27"/>
              <p:cNvSpPr>
                <a:spLocks/>
              </p:cNvSpPr>
              <p:nvPr/>
            </p:nvSpPr>
            <p:spPr bwMode="auto">
              <a:xfrm>
                <a:off x="1493838" y="3635375"/>
                <a:ext cx="241300" cy="73025"/>
              </a:xfrm>
              <a:custGeom>
                <a:avLst/>
                <a:gdLst>
                  <a:gd name="T0" fmla="*/ 84 w 99"/>
                  <a:gd name="T1" fmla="*/ 17 h 30"/>
                  <a:gd name="T2" fmla="*/ 99 w 99"/>
                  <a:gd name="T3" fmla="*/ 11 h 30"/>
                  <a:gd name="T4" fmla="*/ 90 w 99"/>
                  <a:gd name="T5" fmla="*/ 23 h 30"/>
                  <a:gd name="T6" fmla="*/ 86 w 99"/>
                  <a:gd name="T7" fmla="*/ 24 h 30"/>
                  <a:gd name="T8" fmla="*/ 0 w 99"/>
                  <a:gd name="T9" fmla="*/ 0 h 30"/>
                  <a:gd name="T10" fmla="*/ 84 w 99"/>
                  <a:gd name="T11" fmla="*/ 1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9" h="30">
                    <a:moveTo>
                      <a:pt x="84" y="17"/>
                    </a:moveTo>
                    <a:cubicBezTo>
                      <a:pt x="89" y="16"/>
                      <a:pt x="94" y="14"/>
                      <a:pt x="99" y="11"/>
                    </a:cubicBezTo>
                    <a:cubicBezTo>
                      <a:pt x="96" y="14"/>
                      <a:pt x="93" y="18"/>
                      <a:pt x="90" y="23"/>
                    </a:cubicBezTo>
                    <a:cubicBezTo>
                      <a:pt x="88" y="23"/>
                      <a:pt x="87" y="24"/>
                      <a:pt x="86" y="24"/>
                    </a:cubicBezTo>
                    <a:cubicBezTo>
                      <a:pt x="65" y="30"/>
                      <a:pt x="18" y="18"/>
                      <a:pt x="0" y="0"/>
                    </a:cubicBezTo>
                    <a:cubicBezTo>
                      <a:pt x="18" y="18"/>
                      <a:pt x="63" y="23"/>
                      <a:pt x="84" y="17"/>
                    </a:cubicBezTo>
                    <a:close/>
                  </a:path>
                </a:pathLst>
              </a:custGeom>
              <a:solidFill>
                <a:srgbClr val="413D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28" name="Freeform 28"/>
              <p:cNvSpPr>
                <a:spLocks noEditPoints="1"/>
              </p:cNvSpPr>
              <p:nvPr/>
            </p:nvSpPr>
            <p:spPr bwMode="auto">
              <a:xfrm>
                <a:off x="1493838" y="3495675"/>
                <a:ext cx="338138" cy="195262"/>
              </a:xfrm>
              <a:custGeom>
                <a:avLst/>
                <a:gdLst>
                  <a:gd name="T0" fmla="*/ 0 w 139"/>
                  <a:gd name="T1" fmla="*/ 57 h 80"/>
                  <a:gd name="T2" fmla="*/ 84 w 139"/>
                  <a:gd name="T3" fmla="*/ 74 h 80"/>
                  <a:gd name="T4" fmla="*/ 99 w 139"/>
                  <a:gd name="T5" fmla="*/ 68 h 80"/>
                  <a:gd name="T6" fmla="*/ 139 w 139"/>
                  <a:gd name="T7" fmla="*/ 28 h 80"/>
                  <a:gd name="T8" fmla="*/ 137 w 139"/>
                  <a:gd name="T9" fmla="*/ 18 h 80"/>
                  <a:gd name="T10" fmla="*/ 135 w 139"/>
                  <a:gd name="T11" fmla="*/ 9 h 80"/>
                  <a:gd name="T12" fmla="*/ 65 w 139"/>
                  <a:gd name="T13" fmla="*/ 7 h 80"/>
                  <a:gd name="T14" fmla="*/ 0 w 139"/>
                  <a:gd name="T15" fmla="*/ 57 h 80"/>
                  <a:gd name="T16" fmla="*/ 0 w 139"/>
                  <a:gd name="T17" fmla="*/ 57 h 80"/>
                  <a:gd name="T18" fmla="*/ 25 w 139"/>
                  <a:gd name="T19" fmla="*/ 56 h 80"/>
                  <a:gd name="T20" fmla="*/ 29 w 139"/>
                  <a:gd name="T21" fmla="*/ 49 h 80"/>
                  <a:gd name="T22" fmla="*/ 68 w 139"/>
                  <a:gd name="T23" fmla="*/ 23 h 80"/>
                  <a:gd name="T24" fmla="*/ 115 w 139"/>
                  <a:gd name="T25" fmla="*/ 24 h 80"/>
                  <a:gd name="T26" fmla="*/ 122 w 139"/>
                  <a:gd name="T27" fmla="*/ 28 h 80"/>
                  <a:gd name="T28" fmla="*/ 81 w 139"/>
                  <a:gd name="T29" fmla="*/ 67 h 80"/>
                  <a:gd name="T30" fmla="*/ 25 w 139"/>
                  <a:gd name="T31" fmla="*/ 56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9" h="80">
                    <a:moveTo>
                      <a:pt x="0" y="57"/>
                    </a:moveTo>
                    <a:cubicBezTo>
                      <a:pt x="18" y="75"/>
                      <a:pt x="63" y="80"/>
                      <a:pt x="84" y="74"/>
                    </a:cubicBezTo>
                    <a:cubicBezTo>
                      <a:pt x="89" y="73"/>
                      <a:pt x="94" y="71"/>
                      <a:pt x="99" y="68"/>
                    </a:cubicBezTo>
                    <a:cubicBezTo>
                      <a:pt x="112" y="53"/>
                      <a:pt x="125" y="40"/>
                      <a:pt x="139" y="28"/>
                    </a:cubicBezTo>
                    <a:cubicBezTo>
                      <a:pt x="138" y="25"/>
                      <a:pt x="137" y="21"/>
                      <a:pt x="137" y="18"/>
                    </a:cubicBezTo>
                    <a:cubicBezTo>
                      <a:pt x="136" y="15"/>
                      <a:pt x="135" y="12"/>
                      <a:pt x="135" y="9"/>
                    </a:cubicBezTo>
                    <a:cubicBezTo>
                      <a:pt x="117" y="1"/>
                      <a:pt x="90" y="0"/>
                      <a:pt x="65" y="7"/>
                    </a:cubicBezTo>
                    <a:cubicBezTo>
                      <a:pt x="32" y="16"/>
                      <a:pt x="6" y="38"/>
                      <a:pt x="0" y="57"/>
                    </a:cubicBezTo>
                    <a:cubicBezTo>
                      <a:pt x="0" y="57"/>
                      <a:pt x="0" y="57"/>
                      <a:pt x="0" y="57"/>
                    </a:cubicBezTo>
                    <a:close/>
                    <a:moveTo>
                      <a:pt x="25" y="56"/>
                    </a:moveTo>
                    <a:cubicBezTo>
                      <a:pt x="26" y="54"/>
                      <a:pt x="27" y="51"/>
                      <a:pt x="29" y="49"/>
                    </a:cubicBezTo>
                    <a:cubicBezTo>
                      <a:pt x="36" y="38"/>
                      <a:pt x="51" y="28"/>
                      <a:pt x="68" y="23"/>
                    </a:cubicBezTo>
                    <a:cubicBezTo>
                      <a:pt x="85" y="18"/>
                      <a:pt x="103" y="19"/>
                      <a:pt x="115" y="24"/>
                    </a:cubicBezTo>
                    <a:cubicBezTo>
                      <a:pt x="118" y="25"/>
                      <a:pt x="120" y="27"/>
                      <a:pt x="122" y="28"/>
                    </a:cubicBezTo>
                    <a:cubicBezTo>
                      <a:pt x="118" y="44"/>
                      <a:pt x="95" y="64"/>
                      <a:pt x="81" y="67"/>
                    </a:cubicBezTo>
                    <a:cubicBezTo>
                      <a:pt x="67" y="71"/>
                      <a:pt x="37" y="68"/>
                      <a:pt x="25" y="56"/>
                    </a:cubicBezTo>
                    <a:close/>
                  </a:path>
                </a:pathLst>
              </a:cu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29" name="Freeform 29"/>
              <p:cNvSpPr>
                <a:spLocks/>
              </p:cNvSpPr>
              <p:nvPr/>
            </p:nvSpPr>
            <p:spPr bwMode="auto">
              <a:xfrm>
                <a:off x="1554163" y="3540125"/>
                <a:ext cx="236538" cy="128587"/>
              </a:xfrm>
              <a:custGeom>
                <a:avLst/>
                <a:gdLst>
                  <a:gd name="T0" fmla="*/ 4 w 97"/>
                  <a:gd name="T1" fmla="*/ 31 h 53"/>
                  <a:gd name="T2" fmla="*/ 43 w 97"/>
                  <a:gd name="T3" fmla="*/ 5 h 53"/>
                  <a:gd name="T4" fmla="*/ 90 w 97"/>
                  <a:gd name="T5" fmla="*/ 6 h 53"/>
                  <a:gd name="T6" fmla="*/ 97 w 97"/>
                  <a:gd name="T7" fmla="*/ 10 h 53"/>
                  <a:gd name="T8" fmla="*/ 56 w 97"/>
                  <a:gd name="T9" fmla="*/ 49 h 53"/>
                  <a:gd name="T10" fmla="*/ 0 w 97"/>
                  <a:gd name="T11" fmla="*/ 38 h 53"/>
                  <a:gd name="T12" fmla="*/ 4 w 97"/>
                  <a:gd name="T13" fmla="*/ 31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7" h="53">
                    <a:moveTo>
                      <a:pt x="4" y="31"/>
                    </a:moveTo>
                    <a:cubicBezTo>
                      <a:pt x="11" y="20"/>
                      <a:pt x="26" y="10"/>
                      <a:pt x="43" y="5"/>
                    </a:cubicBezTo>
                    <a:cubicBezTo>
                      <a:pt x="60" y="0"/>
                      <a:pt x="78" y="1"/>
                      <a:pt x="90" y="6"/>
                    </a:cubicBezTo>
                    <a:cubicBezTo>
                      <a:pt x="93" y="7"/>
                      <a:pt x="95" y="9"/>
                      <a:pt x="97" y="10"/>
                    </a:cubicBezTo>
                    <a:cubicBezTo>
                      <a:pt x="93" y="26"/>
                      <a:pt x="70" y="46"/>
                      <a:pt x="56" y="49"/>
                    </a:cubicBezTo>
                    <a:cubicBezTo>
                      <a:pt x="42" y="53"/>
                      <a:pt x="12" y="50"/>
                      <a:pt x="0" y="38"/>
                    </a:cubicBezTo>
                    <a:cubicBezTo>
                      <a:pt x="1" y="36"/>
                      <a:pt x="2" y="33"/>
                      <a:pt x="4" y="31"/>
                    </a:cubicBezTo>
                    <a:close/>
                  </a:path>
                </a:pathLst>
              </a:custGeom>
              <a:solidFill>
                <a:srgbClr val="6762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30" name="Freeform 30"/>
              <p:cNvSpPr>
                <a:spLocks/>
              </p:cNvSpPr>
              <p:nvPr/>
            </p:nvSpPr>
            <p:spPr bwMode="auto">
              <a:xfrm>
                <a:off x="2368550" y="3613150"/>
                <a:ext cx="241300" cy="82550"/>
              </a:xfrm>
              <a:custGeom>
                <a:avLst/>
                <a:gdLst>
                  <a:gd name="T0" fmla="*/ 16 w 99"/>
                  <a:gd name="T1" fmla="*/ 23 h 34"/>
                  <a:gd name="T2" fmla="*/ 0 w 99"/>
                  <a:gd name="T3" fmla="*/ 17 h 34"/>
                  <a:gd name="T4" fmla="*/ 11 w 99"/>
                  <a:gd name="T5" fmla="*/ 29 h 34"/>
                  <a:gd name="T6" fmla="*/ 15 w 99"/>
                  <a:gd name="T7" fmla="*/ 30 h 34"/>
                  <a:gd name="T8" fmla="*/ 99 w 99"/>
                  <a:gd name="T9" fmla="*/ 0 h 34"/>
                  <a:gd name="T10" fmla="*/ 16 w 99"/>
                  <a:gd name="T11" fmla="*/ 2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9" h="34">
                    <a:moveTo>
                      <a:pt x="16" y="23"/>
                    </a:moveTo>
                    <a:cubicBezTo>
                      <a:pt x="11" y="22"/>
                      <a:pt x="6" y="20"/>
                      <a:pt x="0" y="17"/>
                    </a:cubicBezTo>
                    <a:cubicBezTo>
                      <a:pt x="4" y="21"/>
                      <a:pt x="8" y="25"/>
                      <a:pt x="11" y="29"/>
                    </a:cubicBezTo>
                    <a:cubicBezTo>
                      <a:pt x="12" y="29"/>
                      <a:pt x="14" y="29"/>
                      <a:pt x="15" y="30"/>
                    </a:cubicBezTo>
                    <a:cubicBezTo>
                      <a:pt x="37" y="34"/>
                      <a:pt x="82" y="18"/>
                      <a:pt x="99" y="0"/>
                    </a:cubicBezTo>
                    <a:cubicBezTo>
                      <a:pt x="82" y="18"/>
                      <a:pt x="37" y="27"/>
                      <a:pt x="16" y="23"/>
                    </a:cubicBezTo>
                    <a:close/>
                  </a:path>
                </a:pathLst>
              </a:custGeom>
              <a:solidFill>
                <a:srgbClr val="413D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31" name="Freeform 31"/>
              <p:cNvSpPr>
                <a:spLocks noEditPoints="1"/>
              </p:cNvSpPr>
              <p:nvPr/>
            </p:nvSpPr>
            <p:spPr bwMode="auto">
              <a:xfrm>
                <a:off x="2266950" y="3487738"/>
                <a:ext cx="342900" cy="190500"/>
              </a:xfrm>
              <a:custGeom>
                <a:avLst/>
                <a:gdLst>
                  <a:gd name="T0" fmla="*/ 141 w 141"/>
                  <a:gd name="T1" fmla="*/ 51 h 78"/>
                  <a:gd name="T2" fmla="*/ 141 w 141"/>
                  <a:gd name="T3" fmla="*/ 51 h 78"/>
                  <a:gd name="T4" fmla="*/ 73 w 141"/>
                  <a:gd name="T5" fmla="*/ 6 h 78"/>
                  <a:gd name="T6" fmla="*/ 3 w 141"/>
                  <a:gd name="T7" fmla="*/ 12 h 78"/>
                  <a:gd name="T8" fmla="*/ 1 w 141"/>
                  <a:gd name="T9" fmla="*/ 22 h 78"/>
                  <a:gd name="T10" fmla="*/ 0 w 141"/>
                  <a:gd name="T11" fmla="*/ 32 h 78"/>
                  <a:gd name="T12" fmla="*/ 42 w 141"/>
                  <a:gd name="T13" fmla="*/ 68 h 78"/>
                  <a:gd name="T14" fmla="*/ 58 w 141"/>
                  <a:gd name="T15" fmla="*/ 74 h 78"/>
                  <a:gd name="T16" fmla="*/ 141 w 141"/>
                  <a:gd name="T17" fmla="*/ 51 h 78"/>
                  <a:gd name="T18" fmla="*/ 61 w 141"/>
                  <a:gd name="T19" fmla="*/ 67 h 78"/>
                  <a:gd name="T20" fmla="*/ 17 w 141"/>
                  <a:gd name="T21" fmla="*/ 31 h 78"/>
                  <a:gd name="T22" fmla="*/ 24 w 141"/>
                  <a:gd name="T23" fmla="*/ 26 h 78"/>
                  <a:gd name="T24" fmla="*/ 70 w 141"/>
                  <a:gd name="T25" fmla="*/ 22 h 78"/>
                  <a:gd name="T26" fmla="*/ 111 w 141"/>
                  <a:gd name="T27" fmla="*/ 45 h 78"/>
                  <a:gd name="T28" fmla="*/ 116 w 141"/>
                  <a:gd name="T29" fmla="*/ 51 h 78"/>
                  <a:gd name="T30" fmla="*/ 61 w 141"/>
                  <a:gd name="T31" fmla="*/ 6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1" h="78">
                    <a:moveTo>
                      <a:pt x="141" y="51"/>
                    </a:moveTo>
                    <a:cubicBezTo>
                      <a:pt x="141" y="51"/>
                      <a:pt x="141" y="51"/>
                      <a:pt x="141" y="51"/>
                    </a:cubicBezTo>
                    <a:cubicBezTo>
                      <a:pt x="133" y="32"/>
                      <a:pt x="105" y="12"/>
                      <a:pt x="73" y="6"/>
                    </a:cubicBezTo>
                    <a:cubicBezTo>
                      <a:pt x="47" y="0"/>
                      <a:pt x="20" y="4"/>
                      <a:pt x="3" y="12"/>
                    </a:cubicBezTo>
                    <a:cubicBezTo>
                      <a:pt x="2" y="15"/>
                      <a:pt x="2" y="18"/>
                      <a:pt x="1" y="22"/>
                    </a:cubicBezTo>
                    <a:cubicBezTo>
                      <a:pt x="1" y="25"/>
                      <a:pt x="0" y="28"/>
                      <a:pt x="0" y="32"/>
                    </a:cubicBezTo>
                    <a:cubicBezTo>
                      <a:pt x="15" y="43"/>
                      <a:pt x="29" y="55"/>
                      <a:pt x="42" y="68"/>
                    </a:cubicBezTo>
                    <a:cubicBezTo>
                      <a:pt x="48" y="71"/>
                      <a:pt x="53" y="73"/>
                      <a:pt x="58" y="74"/>
                    </a:cubicBezTo>
                    <a:cubicBezTo>
                      <a:pt x="79" y="78"/>
                      <a:pt x="124" y="69"/>
                      <a:pt x="141" y="51"/>
                    </a:cubicBezTo>
                    <a:close/>
                    <a:moveTo>
                      <a:pt x="61" y="67"/>
                    </a:moveTo>
                    <a:cubicBezTo>
                      <a:pt x="47" y="64"/>
                      <a:pt x="22" y="47"/>
                      <a:pt x="17" y="31"/>
                    </a:cubicBezTo>
                    <a:cubicBezTo>
                      <a:pt x="19" y="29"/>
                      <a:pt x="21" y="28"/>
                      <a:pt x="24" y="26"/>
                    </a:cubicBezTo>
                    <a:cubicBezTo>
                      <a:pt x="35" y="20"/>
                      <a:pt x="53" y="18"/>
                      <a:pt x="70" y="22"/>
                    </a:cubicBezTo>
                    <a:cubicBezTo>
                      <a:pt x="88" y="25"/>
                      <a:pt x="103" y="35"/>
                      <a:pt x="111" y="45"/>
                    </a:cubicBezTo>
                    <a:cubicBezTo>
                      <a:pt x="113" y="47"/>
                      <a:pt x="115" y="49"/>
                      <a:pt x="116" y="51"/>
                    </a:cubicBezTo>
                    <a:cubicBezTo>
                      <a:pt x="105" y="64"/>
                      <a:pt x="75" y="70"/>
                      <a:pt x="61" y="67"/>
                    </a:cubicBezTo>
                    <a:close/>
                  </a:path>
                </a:pathLst>
              </a:cu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32" name="Freeform 32"/>
              <p:cNvSpPr>
                <a:spLocks/>
              </p:cNvSpPr>
              <p:nvPr/>
            </p:nvSpPr>
            <p:spPr bwMode="auto">
              <a:xfrm>
                <a:off x="2308225" y="3532188"/>
                <a:ext cx="241300" cy="127000"/>
              </a:xfrm>
              <a:custGeom>
                <a:avLst/>
                <a:gdLst>
                  <a:gd name="T0" fmla="*/ 94 w 99"/>
                  <a:gd name="T1" fmla="*/ 27 h 52"/>
                  <a:gd name="T2" fmla="*/ 53 w 99"/>
                  <a:gd name="T3" fmla="*/ 4 h 52"/>
                  <a:gd name="T4" fmla="*/ 7 w 99"/>
                  <a:gd name="T5" fmla="*/ 8 h 52"/>
                  <a:gd name="T6" fmla="*/ 0 w 99"/>
                  <a:gd name="T7" fmla="*/ 13 h 52"/>
                  <a:gd name="T8" fmla="*/ 44 w 99"/>
                  <a:gd name="T9" fmla="*/ 49 h 52"/>
                  <a:gd name="T10" fmla="*/ 99 w 99"/>
                  <a:gd name="T11" fmla="*/ 33 h 52"/>
                  <a:gd name="T12" fmla="*/ 94 w 99"/>
                  <a:gd name="T13" fmla="*/ 27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52">
                    <a:moveTo>
                      <a:pt x="94" y="27"/>
                    </a:moveTo>
                    <a:cubicBezTo>
                      <a:pt x="86" y="17"/>
                      <a:pt x="71" y="7"/>
                      <a:pt x="53" y="4"/>
                    </a:cubicBezTo>
                    <a:cubicBezTo>
                      <a:pt x="36" y="0"/>
                      <a:pt x="18" y="2"/>
                      <a:pt x="7" y="8"/>
                    </a:cubicBezTo>
                    <a:cubicBezTo>
                      <a:pt x="4" y="10"/>
                      <a:pt x="2" y="11"/>
                      <a:pt x="0" y="13"/>
                    </a:cubicBezTo>
                    <a:cubicBezTo>
                      <a:pt x="5" y="29"/>
                      <a:pt x="30" y="46"/>
                      <a:pt x="44" y="49"/>
                    </a:cubicBezTo>
                    <a:cubicBezTo>
                      <a:pt x="58" y="52"/>
                      <a:pt x="88" y="46"/>
                      <a:pt x="99" y="33"/>
                    </a:cubicBezTo>
                    <a:cubicBezTo>
                      <a:pt x="98" y="31"/>
                      <a:pt x="96" y="29"/>
                      <a:pt x="94" y="27"/>
                    </a:cubicBezTo>
                    <a:close/>
                  </a:path>
                </a:pathLst>
              </a:custGeom>
              <a:solidFill>
                <a:srgbClr val="6762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33" name="Freeform 33"/>
              <p:cNvSpPr>
                <a:spLocks/>
              </p:cNvSpPr>
              <p:nvPr/>
            </p:nvSpPr>
            <p:spPr bwMode="auto">
              <a:xfrm>
                <a:off x="1612900" y="3321050"/>
                <a:ext cx="782638" cy="917575"/>
              </a:xfrm>
              <a:custGeom>
                <a:avLst/>
                <a:gdLst>
                  <a:gd name="T0" fmla="*/ 92 w 321"/>
                  <a:gd name="T1" fmla="*/ 73 h 377"/>
                  <a:gd name="T2" fmla="*/ 208 w 321"/>
                  <a:gd name="T3" fmla="*/ 0 h 377"/>
                  <a:gd name="T4" fmla="*/ 314 w 321"/>
                  <a:gd name="T5" fmla="*/ 86 h 377"/>
                  <a:gd name="T6" fmla="*/ 306 w 321"/>
                  <a:gd name="T7" fmla="*/ 275 h 377"/>
                  <a:gd name="T8" fmla="*/ 157 w 321"/>
                  <a:gd name="T9" fmla="*/ 377 h 377"/>
                  <a:gd name="T10" fmla="*/ 9 w 321"/>
                  <a:gd name="T11" fmla="*/ 275 h 377"/>
                  <a:gd name="T12" fmla="*/ 92 w 321"/>
                  <a:gd name="T13" fmla="*/ 73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1" h="377">
                    <a:moveTo>
                      <a:pt x="92" y="73"/>
                    </a:moveTo>
                    <a:cubicBezTo>
                      <a:pt x="121" y="36"/>
                      <a:pt x="150" y="0"/>
                      <a:pt x="208" y="0"/>
                    </a:cubicBezTo>
                    <a:cubicBezTo>
                      <a:pt x="267" y="0"/>
                      <a:pt x="308" y="39"/>
                      <a:pt x="314" y="86"/>
                    </a:cubicBezTo>
                    <a:cubicBezTo>
                      <a:pt x="321" y="131"/>
                      <a:pt x="310" y="253"/>
                      <a:pt x="306" y="275"/>
                    </a:cubicBezTo>
                    <a:cubicBezTo>
                      <a:pt x="295" y="330"/>
                      <a:pt x="239" y="377"/>
                      <a:pt x="157" y="377"/>
                    </a:cubicBezTo>
                    <a:cubicBezTo>
                      <a:pt x="75" y="377"/>
                      <a:pt x="0" y="330"/>
                      <a:pt x="9" y="275"/>
                    </a:cubicBezTo>
                    <a:cubicBezTo>
                      <a:pt x="23" y="184"/>
                      <a:pt x="73" y="98"/>
                      <a:pt x="92" y="73"/>
                    </a:cubicBezTo>
                    <a:close/>
                  </a:path>
                </a:pathLst>
              </a:cu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34" name="Freeform 34"/>
              <p:cNvSpPr>
                <a:spLocks/>
              </p:cNvSpPr>
              <p:nvPr/>
            </p:nvSpPr>
            <p:spPr bwMode="auto">
              <a:xfrm>
                <a:off x="1447800" y="3422650"/>
                <a:ext cx="957263" cy="1125537"/>
              </a:xfrm>
              <a:custGeom>
                <a:avLst/>
                <a:gdLst>
                  <a:gd name="T0" fmla="*/ 113 w 393"/>
                  <a:gd name="T1" fmla="*/ 90 h 462"/>
                  <a:gd name="T2" fmla="*/ 255 w 393"/>
                  <a:gd name="T3" fmla="*/ 0 h 462"/>
                  <a:gd name="T4" fmla="*/ 385 w 393"/>
                  <a:gd name="T5" fmla="*/ 105 h 462"/>
                  <a:gd name="T6" fmla="*/ 375 w 393"/>
                  <a:gd name="T7" fmla="*/ 337 h 462"/>
                  <a:gd name="T8" fmla="*/ 192 w 393"/>
                  <a:gd name="T9" fmla="*/ 462 h 462"/>
                  <a:gd name="T10" fmla="*/ 10 w 393"/>
                  <a:gd name="T11" fmla="*/ 337 h 462"/>
                  <a:gd name="T12" fmla="*/ 113 w 393"/>
                  <a:gd name="T13" fmla="*/ 9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3" h="462">
                    <a:moveTo>
                      <a:pt x="113" y="90"/>
                    </a:moveTo>
                    <a:cubicBezTo>
                      <a:pt x="148" y="44"/>
                      <a:pt x="183" y="0"/>
                      <a:pt x="255" y="0"/>
                    </a:cubicBezTo>
                    <a:cubicBezTo>
                      <a:pt x="327" y="0"/>
                      <a:pt x="377" y="48"/>
                      <a:pt x="385" y="105"/>
                    </a:cubicBezTo>
                    <a:cubicBezTo>
                      <a:pt x="393" y="161"/>
                      <a:pt x="380" y="311"/>
                      <a:pt x="375" y="337"/>
                    </a:cubicBezTo>
                    <a:cubicBezTo>
                      <a:pt x="361" y="405"/>
                      <a:pt x="293" y="462"/>
                      <a:pt x="192" y="462"/>
                    </a:cubicBezTo>
                    <a:cubicBezTo>
                      <a:pt x="92" y="462"/>
                      <a:pt x="0" y="405"/>
                      <a:pt x="10" y="337"/>
                    </a:cubicBezTo>
                    <a:cubicBezTo>
                      <a:pt x="28" y="225"/>
                      <a:pt x="89" y="120"/>
                      <a:pt x="113" y="90"/>
                    </a:cubicBezTo>
                    <a:close/>
                  </a:path>
                </a:pathLst>
              </a:custGeom>
              <a:solidFill>
                <a:srgbClr val="6762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35" name="Freeform 35"/>
              <p:cNvSpPr>
                <a:spLocks/>
              </p:cNvSpPr>
              <p:nvPr/>
            </p:nvSpPr>
            <p:spPr bwMode="auto">
              <a:xfrm>
                <a:off x="1447800" y="3532188"/>
                <a:ext cx="957263" cy="1016000"/>
              </a:xfrm>
              <a:custGeom>
                <a:avLst/>
                <a:gdLst>
                  <a:gd name="T0" fmla="*/ 10 w 393"/>
                  <a:gd name="T1" fmla="*/ 292 h 417"/>
                  <a:gd name="T2" fmla="*/ 113 w 393"/>
                  <a:gd name="T3" fmla="*/ 45 h 417"/>
                  <a:gd name="T4" fmla="*/ 150 w 393"/>
                  <a:gd name="T5" fmla="*/ 0 h 417"/>
                  <a:gd name="T6" fmla="*/ 150 w 393"/>
                  <a:gd name="T7" fmla="*/ 1 h 417"/>
                  <a:gd name="T8" fmla="*/ 66 w 393"/>
                  <a:gd name="T9" fmla="*/ 204 h 417"/>
                  <a:gd name="T10" fmla="*/ 215 w 393"/>
                  <a:gd name="T11" fmla="*/ 306 h 417"/>
                  <a:gd name="T12" fmla="*/ 364 w 393"/>
                  <a:gd name="T13" fmla="*/ 204 h 417"/>
                  <a:gd name="T14" fmla="*/ 374 w 393"/>
                  <a:gd name="T15" fmla="*/ 24 h 417"/>
                  <a:gd name="T16" fmla="*/ 385 w 393"/>
                  <a:gd name="T17" fmla="*/ 60 h 417"/>
                  <a:gd name="T18" fmla="*/ 375 w 393"/>
                  <a:gd name="T19" fmla="*/ 292 h 417"/>
                  <a:gd name="T20" fmla="*/ 192 w 393"/>
                  <a:gd name="T21" fmla="*/ 417 h 417"/>
                  <a:gd name="T22" fmla="*/ 10 w 393"/>
                  <a:gd name="T23" fmla="*/ 292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93" h="417">
                    <a:moveTo>
                      <a:pt x="10" y="292"/>
                    </a:moveTo>
                    <a:cubicBezTo>
                      <a:pt x="28" y="180"/>
                      <a:pt x="89" y="75"/>
                      <a:pt x="113" y="45"/>
                    </a:cubicBezTo>
                    <a:cubicBezTo>
                      <a:pt x="125" y="29"/>
                      <a:pt x="137" y="14"/>
                      <a:pt x="150" y="0"/>
                    </a:cubicBezTo>
                    <a:cubicBezTo>
                      <a:pt x="150" y="1"/>
                      <a:pt x="150" y="1"/>
                      <a:pt x="150" y="1"/>
                    </a:cubicBezTo>
                    <a:cubicBezTo>
                      <a:pt x="130" y="26"/>
                      <a:pt x="80" y="112"/>
                      <a:pt x="66" y="204"/>
                    </a:cubicBezTo>
                    <a:cubicBezTo>
                      <a:pt x="57" y="260"/>
                      <a:pt x="133" y="306"/>
                      <a:pt x="215" y="306"/>
                    </a:cubicBezTo>
                    <a:cubicBezTo>
                      <a:pt x="297" y="306"/>
                      <a:pt x="353" y="259"/>
                      <a:pt x="364" y="204"/>
                    </a:cubicBezTo>
                    <a:cubicBezTo>
                      <a:pt x="368" y="184"/>
                      <a:pt x="378" y="76"/>
                      <a:pt x="374" y="24"/>
                    </a:cubicBezTo>
                    <a:cubicBezTo>
                      <a:pt x="379" y="36"/>
                      <a:pt x="383" y="48"/>
                      <a:pt x="385" y="60"/>
                    </a:cubicBezTo>
                    <a:cubicBezTo>
                      <a:pt x="393" y="116"/>
                      <a:pt x="380" y="266"/>
                      <a:pt x="375" y="292"/>
                    </a:cubicBezTo>
                    <a:cubicBezTo>
                      <a:pt x="361" y="360"/>
                      <a:pt x="293" y="417"/>
                      <a:pt x="192" y="417"/>
                    </a:cubicBezTo>
                    <a:cubicBezTo>
                      <a:pt x="92" y="417"/>
                      <a:pt x="0" y="360"/>
                      <a:pt x="10" y="292"/>
                    </a:cubicBezTo>
                    <a:close/>
                  </a:path>
                </a:pathLst>
              </a:custGeom>
              <a:solidFill>
                <a:srgbClr val="413D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36" name="Freeform 36"/>
              <p:cNvSpPr>
                <a:spLocks/>
              </p:cNvSpPr>
              <p:nvPr/>
            </p:nvSpPr>
            <p:spPr bwMode="auto">
              <a:xfrm>
                <a:off x="1527175" y="3590925"/>
                <a:ext cx="877888" cy="957262"/>
              </a:xfrm>
              <a:custGeom>
                <a:avLst/>
                <a:gdLst>
                  <a:gd name="T0" fmla="*/ 116 w 360"/>
                  <a:gd name="T1" fmla="*/ 356 h 393"/>
                  <a:gd name="T2" fmla="*/ 326 w 360"/>
                  <a:gd name="T3" fmla="*/ 212 h 393"/>
                  <a:gd name="T4" fmla="*/ 341 w 360"/>
                  <a:gd name="T5" fmla="*/ 0 h 393"/>
                  <a:gd name="T6" fmla="*/ 352 w 360"/>
                  <a:gd name="T7" fmla="*/ 36 h 393"/>
                  <a:gd name="T8" fmla="*/ 342 w 360"/>
                  <a:gd name="T9" fmla="*/ 268 h 393"/>
                  <a:gd name="T10" fmla="*/ 159 w 360"/>
                  <a:gd name="T11" fmla="*/ 393 h 393"/>
                  <a:gd name="T12" fmla="*/ 0 w 360"/>
                  <a:gd name="T13" fmla="*/ 333 h 393"/>
                  <a:gd name="T14" fmla="*/ 116 w 360"/>
                  <a:gd name="T15" fmla="*/ 356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0" h="393">
                    <a:moveTo>
                      <a:pt x="116" y="356"/>
                    </a:moveTo>
                    <a:cubicBezTo>
                      <a:pt x="232" y="356"/>
                      <a:pt x="310" y="290"/>
                      <a:pt x="326" y="212"/>
                    </a:cubicBezTo>
                    <a:cubicBezTo>
                      <a:pt x="331" y="189"/>
                      <a:pt x="341" y="78"/>
                      <a:pt x="341" y="0"/>
                    </a:cubicBezTo>
                    <a:cubicBezTo>
                      <a:pt x="346" y="12"/>
                      <a:pt x="350" y="24"/>
                      <a:pt x="352" y="36"/>
                    </a:cubicBezTo>
                    <a:cubicBezTo>
                      <a:pt x="360" y="92"/>
                      <a:pt x="347" y="242"/>
                      <a:pt x="342" y="268"/>
                    </a:cubicBezTo>
                    <a:cubicBezTo>
                      <a:pt x="328" y="336"/>
                      <a:pt x="260" y="393"/>
                      <a:pt x="159" y="393"/>
                    </a:cubicBezTo>
                    <a:cubicBezTo>
                      <a:pt x="94" y="393"/>
                      <a:pt x="32" y="369"/>
                      <a:pt x="0" y="333"/>
                    </a:cubicBezTo>
                    <a:cubicBezTo>
                      <a:pt x="34" y="348"/>
                      <a:pt x="74" y="356"/>
                      <a:pt x="116" y="356"/>
                    </a:cubicBezTo>
                    <a:close/>
                  </a:path>
                </a:pathLst>
              </a:cu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37" name="Freeform 37"/>
              <p:cNvSpPr>
                <a:spLocks/>
              </p:cNvSpPr>
              <p:nvPr/>
            </p:nvSpPr>
            <p:spPr bwMode="auto">
              <a:xfrm>
                <a:off x="2003425" y="3332163"/>
                <a:ext cx="395288" cy="395287"/>
              </a:xfrm>
              <a:custGeom>
                <a:avLst/>
                <a:gdLst>
                  <a:gd name="T0" fmla="*/ 8 w 162"/>
                  <a:gd name="T1" fmla="*/ 96 h 162"/>
                  <a:gd name="T2" fmla="*/ 96 w 162"/>
                  <a:gd name="T3" fmla="*/ 154 h 162"/>
                  <a:gd name="T4" fmla="*/ 154 w 162"/>
                  <a:gd name="T5" fmla="*/ 66 h 162"/>
                  <a:gd name="T6" fmla="*/ 66 w 162"/>
                  <a:gd name="T7" fmla="*/ 8 h 162"/>
                  <a:gd name="T8" fmla="*/ 8 w 162"/>
                  <a:gd name="T9" fmla="*/ 96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2" h="162">
                    <a:moveTo>
                      <a:pt x="8" y="96"/>
                    </a:moveTo>
                    <a:cubicBezTo>
                      <a:pt x="16" y="136"/>
                      <a:pt x="56" y="162"/>
                      <a:pt x="96" y="154"/>
                    </a:cubicBezTo>
                    <a:cubicBezTo>
                      <a:pt x="136" y="146"/>
                      <a:pt x="162" y="106"/>
                      <a:pt x="154" y="66"/>
                    </a:cubicBezTo>
                    <a:cubicBezTo>
                      <a:pt x="146" y="26"/>
                      <a:pt x="106" y="0"/>
                      <a:pt x="66" y="8"/>
                    </a:cubicBezTo>
                    <a:cubicBezTo>
                      <a:pt x="26" y="16"/>
                      <a:pt x="0" y="56"/>
                      <a:pt x="8" y="9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38" name="Freeform 38"/>
              <p:cNvSpPr>
                <a:spLocks/>
              </p:cNvSpPr>
              <p:nvPr/>
            </p:nvSpPr>
            <p:spPr bwMode="auto">
              <a:xfrm>
                <a:off x="1712913" y="3346450"/>
                <a:ext cx="396875" cy="395287"/>
              </a:xfrm>
              <a:custGeom>
                <a:avLst/>
                <a:gdLst>
                  <a:gd name="T0" fmla="*/ 8 w 163"/>
                  <a:gd name="T1" fmla="*/ 96 h 162"/>
                  <a:gd name="T2" fmla="*/ 96 w 163"/>
                  <a:gd name="T3" fmla="*/ 154 h 162"/>
                  <a:gd name="T4" fmla="*/ 154 w 163"/>
                  <a:gd name="T5" fmla="*/ 66 h 162"/>
                  <a:gd name="T6" fmla="*/ 66 w 163"/>
                  <a:gd name="T7" fmla="*/ 8 h 162"/>
                  <a:gd name="T8" fmla="*/ 8 w 163"/>
                  <a:gd name="T9" fmla="*/ 96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" h="162">
                    <a:moveTo>
                      <a:pt x="8" y="96"/>
                    </a:moveTo>
                    <a:cubicBezTo>
                      <a:pt x="17" y="136"/>
                      <a:pt x="56" y="162"/>
                      <a:pt x="96" y="154"/>
                    </a:cubicBezTo>
                    <a:cubicBezTo>
                      <a:pt x="137" y="146"/>
                      <a:pt x="163" y="106"/>
                      <a:pt x="154" y="66"/>
                    </a:cubicBezTo>
                    <a:cubicBezTo>
                      <a:pt x="146" y="26"/>
                      <a:pt x="107" y="0"/>
                      <a:pt x="66" y="8"/>
                    </a:cubicBezTo>
                    <a:cubicBezTo>
                      <a:pt x="26" y="16"/>
                      <a:pt x="0" y="56"/>
                      <a:pt x="8" y="9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39" name="Freeform 39"/>
              <p:cNvSpPr>
                <a:spLocks/>
              </p:cNvSpPr>
              <p:nvPr/>
            </p:nvSpPr>
            <p:spPr bwMode="auto">
              <a:xfrm>
                <a:off x="1712913" y="3362325"/>
                <a:ext cx="250825" cy="379412"/>
              </a:xfrm>
              <a:custGeom>
                <a:avLst/>
                <a:gdLst>
                  <a:gd name="T0" fmla="*/ 67 w 103"/>
                  <a:gd name="T1" fmla="*/ 1 h 156"/>
                  <a:gd name="T2" fmla="*/ 73 w 103"/>
                  <a:gd name="T3" fmla="*/ 0 h 156"/>
                  <a:gd name="T4" fmla="*/ 21 w 103"/>
                  <a:gd name="T5" fmla="*/ 87 h 156"/>
                  <a:gd name="T6" fmla="*/ 103 w 103"/>
                  <a:gd name="T7" fmla="*/ 146 h 156"/>
                  <a:gd name="T8" fmla="*/ 97 w 103"/>
                  <a:gd name="T9" fmla="*/ 147 h 156"/>
                  <a:gd name="T10" fmla="*/ 9 w 103"/>
                  <a:gd name="T11" fmla="*/ 89 h 156"/>
                  <a:gd name="T12" fmla="*/ 67 w 103"/>
                  <a:gd name="T13" fmla="*/ 1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3" h="156">
                    <a:moveTo>
                      <a:pt x="67" y="1"/>
                    </a:moveTo>
                    <a:cubicBezTo>
                      <a:pt x="69" y="1"/>
                      <a:pt x="71" y="1"/>
                      <a:pt x="73" y="0"/>
                    </a:cubicBezTo>
                    <a:cubicBezTo>
                      <a:pt x="36" y="11"/>
                      <a:pt x="13" y="49"/>
                      <a:pt x="21" y="87"/>
                    </a:cubicBezTo>
                    <a:cubicBezTo>
                      <a:pt x="29" y="125"/>
                      <a:pt x="65" y="150"/>
                      <a:pt x="103" y="146"/>
                    </a:cubicBezTo>
                    <a:cubicBezTo>
                      <a:pt x="101" y="146"/>
                      <a:pt x="99" y="147"/>
                      <a:pt x="97" y="147"/>
                    </a:cubicBezTo>
                    <a:cubicBezTo>
                      <a:pt x="56" y="156"/>
                      <a:pt x="17" y="130"/>
                      <a:pt x="9" y="89"/>
                    </a:cubicBezTo>
                    <a:cubicBezTo>
                      <a:pt x="0" y="49"/>
                      <a:pt x="26" y="10"/>
                      <a:pt x="67" y="1"/>
                    </a:cubicBezTo>
                    <a:close/>
                  </a:path>
                </a:pathLst>
              </a:cu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40" name="Freeform 40"/>
              <p:cNvSpPr>
                <a:spLocks/>
              </p:cNvSpPr>
              <p:nvPr/>
            </p:nvSpPr>
            <p:spPr bwMode="auto">
              <a:xfrm>
                <a:off x="2003425" y="3349625"/>
                <a:ext cx="247650" cy="377825"/>
              </a:xfrm>
              <a:custGeom>
                <a:avLst/>
                <a:gdLst>
                  <a:gd name="T0" fmla="*/ 66 w 102"/>
                  <a:gd name="T1" fmla="*/ 1 h 155"/>
                  <a:gd name="T2" fmla="*/ 73 w 102"/>
                  <a:gd name="T3" fmla="*/ 0 h 155"/>
                  <a:gd name="T4" fmla="*/ 21 w 102"/>
                  <a:gd name="T5" fmla="*/ 86 h 155"/>
                  <a:gd name="T6" fmla="*/ 102 w 102"/>
                  <a:gd name="T7" fmla="*/ 145 h 155"/>
                  <a:gd name="T8" fmla="*/ 96 w 102"/>
                  <a:gd name="T9" fmla="*/ 147 h 155"/>
                  <a:gd name="T10" fmla="*/ 8 w 102"/>
                  <a:gd name="T11" fmla="*/ 89 h 155"/>
                  <a:gd name="T12" fmla="*/ 66 w 102"/>
                  <a:gd name="T13" fmla="*/ 1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2" h="155">
                    <a:moveTo>
                      <a:pt x="66" y="1"/>
                    </a:moveTo>
                    <a:cubicBezTo>
                      <a:pt x="68" y="0"/>
                      <a:pt x="70" y="0"/>
                      <a:pt x="73" y="0"/>
                    </a:cubicBezTo>
                    <a:cubicBezTo>
                      <a:pt x="36" y="10"/>
                      <a:pt x="13" y="48"/>
                      <a:pt x="21" y="86"/>
                    </a:cubicBezTo>
                    <a:cubicBezTo>
                      <a:pt x="29" y="124"/>
                      <a:pt x="64" y="149"/>
                      <a:pt x="102" y="145"/>
                    </a:cubicBezTo>
                    <a:cubicBezTo>
                      <a:pt x="100" y="146"/>
                      <a:pt x="98" y="146"/>
                      <a:pt x="96" y="147"/>
                    </a:cubicBezTo>
                    <a:cubicBezTo>
                      <a:pt x="56" y="155"/>
                      <a:pt x="16" y="129"/>
                      <a:pt x="8" y="89"/>
                    </a:cubicBezTo>
                    <a:cubicBezTo>
                      <a:pt x="0" y="48"/>
                      <a:pt x="26" y="9"/>
                      <a:pt x="66" y="1"/>
                    </a:cubicBezTo>
                    <a:close/>
                  </a:path>
                </a:pathLst>
              </a:cu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41" name="Freeform 41"/>
              <p:cNvSpPr>
                <a:spLocks/>
              </p:cNvSpPr>
              <p:nvPr/>
            </p:nvSpPr>
            <p:spPr bwMode="auto">
              <a:xfrm>
                <a:off x="2081213" y="3422650"/>
                <a:ext cx="149225" cy="149225"/>
              </a:xfrm>
              <a:custGeom>
                <a:avLst/>
                <a:gdLst>
                  <a:gd name="T0" fmla="*/ 4 w 61"/>
                  <a:gd name="T1" fmla="*/ 36 h 61"/>
                  <a:gd name="T2" fmla="*/ 37 w 61"/>
                  <a:gd name="T3" fmla="*/ 58 h 61"/>
                  <a:gd name="T4" fmla="*/ 58 w 61"/>
                  <a:gd name="T5" fmla="*/ 25 h 61"/>
                  <a:gd name="T6" fmla="*/ 25 w 61"/>
                  <a:gd name="T7" fmla="*/ 3 h 61"/>
                  <a:gd name="T8" fmla="*/ 4 w 61"/>
                  <a:gd name="T9" fmla="*/ 36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61">
                    <a:moveTo>
                      <a:pt x="4" y="36"/>
                    </a:moveTo>
                    <a:cubicBezTo>
                      <a:pt x="7" y="51"/>
                      <a:pt x="21" y="61"/>
                      <a:pt x="37" y="58"/>
                    </a:cubicBezTo>
                    <a:cubicBezTo>
                      <a:pt x="52" y="55"/>
                      <a:pt x="61" y="40"/>
                      <a:pt x="58" y="25"/>
                    </a:cubicBezTo>
                    <a:cubicBezTo>
                      <a:pt x="55" y="10"/>
                      <a:pt x="40" y="0"/>
                      <a:pt x="25" y="3"/>
                    </a:cubicBezTo>
                    <a:cubicBezTo>
                      <a:pt x="10" y="6"/>
                      <a:pt x="0" y="21"/>
                      <a:pt x="4" y="36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42" name="Freeform 42"/>
              <p:cNvSpPr>
                <a:spLocks/>
              </p:cNvSpPr>
              <p:nvPr/>
            </p:nvSpPr>
            <p:spPr bwMode="auto">
              <a:xfrm>
                <a:off x="1795463" y="3419475"/>
                <a:ext cx="149225" cy="149225"/>
              </a:xfrm>
              <a:custGeom>
                <a:avLst/>
                <a:gdLst>
                  <a:gd name="T0" fmla="*/ 4 w 61"/>
                  <a:gd name="T1" fmla="*/ 36 h 61"/>
                  <a:gd name="T2" fmla="*/ 37 w 61"/>
                  <a:gd name="T3" fmla="*/ 58 h 61"/>
                  <a:gd name="T4" fmla="*/ 58 w 61"/>
                  <a:gd name="T5" fmla="*/ 25 h 61"/>
                  <a:gd name="T6" fmla="*/ 25 w 61"/>
                  <a:gd name="T7" fmla="*/ 3 h 61"/>
                  <a:gd name="T8" fmla="*/ 4 w 61"/>
                  <a:gd name="T9" fmla="*/ 36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61">
                    <a:moveTo>
                      <a:pt x="4" y="36"/>
                    </a:moveTo>
                    <a:cubicBezTo>
                      <a:pt x="7" y="51"/>
                      <a:pt x="21" y="61"/>
                      <a:pt x="37" y="58"/>
                    </a:cubicBezTo>
                    <a:cubicBezTo>
                      <a:pt x="52" y="55"/>
                      <a:pt x="61" y="40"/>
                      <a:pt x="58" y="25"/>
                    </a:cubicBezTo>
                    <a:cubicBezTo>
                      <a:pt x="55" y="10"/>
                      <a:pt x="40" y="0"/>
                      <a:pt x="25" y="3"/>
                    </a:cubicBezTo>
                    <a:cubicBezTo>
                      <a:pt x="10" y="6"/>
                      <a:pt x="0" y="21"/>
                      <a:pt x="4" y="36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43" name="Freeform 43"/>
              <p:cNvSpPr>
                <a:spLocks/>
              </p:cNvSpPr>
              <p:nvPr/>
            </p:nvSpPr>
            <p:spPr bwMode="auto">
              <a:xfrm>
                <a:off x="3055938" y="3116263"/>
                <a:ext cx="365125" cy="204787"/>
              </a:xfrm>
              <a:custGeom>
                <a:avLst/>
                <a:gdLst>
                  <a:gd name="T0" fmla="*/ 149 w 150"/>
                  <a:gd name="T1" fmla="*/ 77 h 84"/>
                  <a:gd name="T2" fmla="*/ 131 w 150"/>
                  <a:gd name="T3" fmla="*/ 60 h 84"/>
                  <a:gd name="T4" fmla="*/ 86 w 150"/>
                  <a:gd name="T5" fmla="*/ 43 h 84"/>
                  <a:gd name="T6" fmla="*/ 57 w 150"/>
                  <a:gd name="T7" fmla="*/ 50 h 84"/>
                  <a:gd name="T8" fmla="*/ 58 w 150"/>
                  <a:gd name="T9" fmla="*/ 54 h 84"/>
                  <a:gd name="T10" fmla="*/ 62 w 150"/>
                  <a:gd name="T11" fmla="*/ 53 h 84"/>
                  <a:gd name="T12" fmla="*/ 61 w 150"/>
                  <a:gd name="T13" fmla="*/ 41 h 84"/>
                  <a:gd name="T14" fmla="*/ 50 w 150"/>
                  <a:gd name="T15" fmla="*/ 15 h 84"/>
                  <a:gd name="T16" fmla="*/ 36 w 150"/>
                  <a:gd name="T17" fmla="*/ 4 h 84"/>
                  <a:gd name="T18" fmla="*/ 15 w 150"/>
                  <a:gd name="T19" fmla="*/ 0 h 84"/>
                  <a:gd name="T20" fmla="*/ 4 w 150"/>
                  <a:gd name="T21" fmla="*/ 1 h 84"/>
                  <a:gd name="T22" fmla="*/ 1 w 150"/>
                  <a:gd name="T23" fmla="*/ 6 h 84"/>
                  <a:gd name="T24" fmla="*/ 5 w 150"/>
                  <a:gd name="T25" fmla="*/ 9 h 84"/>
                  <a:gd name="T26" fmla="*/ 15 w 150"/>
                  <a:gd name="T27" fmla="*/ 8 h 84"/>
                  <a:gd name="T28" fmla="*/ 37 w 150"/>
                  <a:gd name="T29" fmla="*/ 14 h 84"/>
                  <a:gd name="T30" fmla="*/ 47 w 150"/>
                  <a:gd name="T31" fmla="*/ 23 h 84"/>
                  <a:gd name="T32" fmla="*/ 53 w 150"/>
                  <a:gd name="T33" fmla="*/ 40 h 84"/>
                  <a:gd name="T34" fmla="*/ 55 w 150"/>
                  <a:gd name="T35" fmla="*/ 54 h 84"/>
                  <a:gd name="T36" fmla="*/ 57 w 150"/>
                  <a:gd name="T37" fmla="*/ 57 h 84"/>
                  <a:gd name="T38" fmla="*/ 60 w 150"/>
                  <a:gd name="T39" fmla="*/ 57 h 84"/>
                  <a:gd name="T40" fmla="*/ 86 w 150"/>
                  <a:gd name="T41" fmla="*/ 51 h 84"/>
                  <a:gd name="T42" fmla="*/ 127 w 150"/>
                  <a:gd name="T43" fmla="*/ 66 h 84"/>
                  <a:gd name="T44" fmla="*/ 139 w 150"/>
                  <a:gd name="T45" fmla="*/ 77 h 84"/>
                  <a:gd name="T46" fmla="*/ 142 w 150"/>
                  <a:gd name="T47" fmla="*/ 81 h 84"/>
                  <a:gd name="T48" fmla="*/ 142 w 150"/>
                  <a:gd name="T49" fmla="*/ 82 h 84"/>
                  <a:gd name="T50" fmla="*/ 143 w 150"/>
                  <a:gd name="T51" fmla="*/ 82 h 84"/>
                  <a:gd name="T52" fmla="*/ 143 w 150"/>
                  <a:gd name="T53" fmla="*/ 82 h 84"/>
                  <a:gd name="T54" fmla="*/ 148 w 150"/>
                  <a:gd name="T55" fmla="*/ 83 h 84"/>
                  <a:gd name="T56" fmla="*/ 149 w 150"/>
                  <a:gd name="T57" fmla="*/ 77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50" h="84">
                    <a:moveTo>
                      <a:pt x="149" y="77"/>
                    </a:moveTo>
                    <a:cubicBezTo>
                      <a:pt x="149" y="77"/>
                      <a:pt x="142" y="69"/>
                      <a:pt x="131" y="60"/>
                    </a:cubicBezTo>
                    <a:cubicBezTo>
                      <a:pt x="120" y="51"/>
                      <a:pt x="105" y="43"/>
                      <a:pt x="86" y="43"/>
                    </a:cubicBezTo>
                    <a:cubicBezTo>
                      <a:pt x="77" y="43"/>
                      <a:pt x="67" y="45"/>
                      <a:pt x="57" y="50"/>
                    </a:cubicBezTo>
                    <a:cubicBezTo>
                      <a:pt x="58" y="54"/>
                      <a:pt x="58" y="54"/>
                      <a:pt x="58" y="54"/>
                    </a:cubicBezTo>
                    <a:cubicBezTo>
                      <a:pt x="62" y="53"/>
                      <a:pt x="62" y="53"/>
                      <a:pt x="62" y="53"/>
                    </a:cubicBezTo>
                    <a:cubicBezTo>
                      <a:pt x="62" y="51"/>
                      <a:pt x="62" y="46"/>
                      <a:pt x="61" y="41"/>
                    </a:cubicBezTo>
                    <a:cubicBezTo>
                      <a:pt x="60" y="33"/>
                      <a:pt x="57" y="23"/>
                      <a:pt x="50" y="15"/>
                    </a:cubicBezTo>
                    <a:cubicBezTo>
                      <a:pt x="47" y="11"/>
                      <a:pt x="42" y="7"/>
                      <a:pt x="36" y="4"/>
                    </a:cubicBezTo>
                    <a:cubicBezTo>
                      <a:pt x="30" y="2"/>
                      <a:pt x="23" y="0"/>
                      <a:pt x="15" y="0"/>
                    </a:cubicBezTo>
                    <a:cubicBezTo>
                      <a:pt x="11" y="0"/>
                      <a:pt x="8" y="1"/>
                      <a:pt x="4" y="1"/>
                    </a:cubicBezTo>
                    <a:cubicBezTo>
                      <a:pt x="2" y="1"/>
                      <a:pt x="0" y="3"/>
                      <a:pt x="1" y="6"/>
                    </a:cubicBezTo>
                    <a:cubicBezTo>
                      <a:pt x="1" y="8"/>
                      <a:pt x="3" y="9"/>
                      <a:pt x="5" y="9"/>
                    </a:cubicBezTo>
                    <a:cubicBezTo>
                      <a:pt x="9" y="9"/>
                      <a:pt x="12" y="8"/>
                      <a:pt x="15" y="8"/>
                    </a:cubicBezTo>
                    <a:cubicBezTo>
                      <a:pt x="25" y="8"/>
                      <a:pt x="32" y="11"/>
                      <a:pt x="37" y="14"/>
                    </a:cubicBezTo>
                    <a:cubicBezTo>
                      <a:pt x="41" y="17"/>
                      <a:pt x="44" y="20"/>
                      <a:pt x="47" y="23"/>
                    </a:cubicBezTo>
                    <a:cubicBezTo>
                      <a:pt x="50" y="29"/>
                      <a:pt x="52" y="35"/>
                      <a:pt x="53" y="40"/>
                    </a:cubicBezTo>
                    <a:cubicBezTo>
                      <a:pt x="54" y="46"/>
                      <a:pt x="54" y="51"/>
                      <a:pt x="55" y="54"/>
                    </a:cubicBezTo>
                    <a:cubicBezTo>
                      <a:pt x="55" y="56"/>
                      <a:pt x="56" y="57"/>
                      <a:pt x="57" y="57"/>
                    </a:cubicBezTo>
                    <a:cubicBezTo>
                      <a:pt x="58" y="58"/>
                      <a:pt x="59" y="58"/>
                      <a:pt x="60" y="57"/>
                    </a:cubicBezTo>
                    <a:cubicBezTo>
                      <a:pt x="69" y="53"/>
                      <a:pt x="78" y="51"/>
                      <a:pt x="86" y="51"/>
                    </a:cubicBezTo>
                    <a:cubicBezTo>
                      <a:pt x="102" y="51"/>
                      <a:pt x="116" y="58"/>
                      <a:pt x="127" y="66"/>
                    </a:cubicBezTo>
                    <a:cubicBezTo>
                      <a:pt x="132" y="70"/>
                      <a:pt x="136" y="74"/>
                      <a:pt x="139" y="77"/>
                    </a:cubicBezTo>
                    <a:cubicBezTo>
                      <a:pt x="140" y="79"/>
                      <a:pt x="141" y="80"/>
                      <a:pt x="142" y="81"/>
                    </a:cubicBezTo>
                    <a:cubicBezTo>
                      <a:pt x="142" y="81"/>
                      <a:pt x="142" y="82"/>
                      <a:pt x="142" y="82"/>
                    </a:cubicBezTo>
                    <a:cubicBezTo>
                      <a:pt x="143" y="82"/>
                      <a:pt x="143" y="82"/>
                      <a:pt x="143" y="82"/>
                    </a:cubicBezTo>
                    <a:cubicBezTo>
                      <a:pt x="143" y="82"/>
                      <a:pt x="143" y="82"/>
                      <a:pt x="143" y="82"/>
                    </a:cubicBezTo>
                    <a:cubicBezTo>
                      <a:pt x="144" y="84"/>
                      <a:pt x="147" y="84"/>
                      <a:pt x="148" y="83"/>
                    </a:cubicBezTo>
                    <a:cubicBezTo>
                      <a:pt x="150" y="82"/>
                      <a:pt x="150" y="79"/>
                      <a:pt x="149" y="77"/>
                    </a:cubicBezTo>
                    <a:close/>
                  </a:path>
                </a:pathLst>
              </a:custGeom>
              <a:solidFill>
                <a:srgbClr val="E0D7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44" name="Freeform 44"/>
              <p:cNvSpPr>
                <a:spLocks/>
              </p:cNvSpPr>
              <p:nvPr/>
            </p:nvSpPr>
            <p:spPr bwMode="auto">
              <a:xfrm>
                <a:off x="2595563" y="2952750"/>
                <a:ext cx="196850" cy="84137"/>
              </a:xfrm>
              <a:custGeom>
                <a:avLst/>
                <a:gdLst>
                  <a:gd name="T0" fmla="*/ 79 w 81"/>
                  <a:gd name="T1" fmla="*/ 28 h 35"/>
                  <a:gd name="T2" fmla="*/ 74 w 81"/>
                  <a:gd name="T3" fmla="*/ 21 h 35"/>
                  <a:gd name="T4" fmla="*/ 60 w 81"/>
                  <a:gd name="T5" fmla="*/ 7 h 35"/>
                  <a:gd name="T6" fmla="*/ 37 w 81"/>
                  <a:gd name="T7" fmla="*/ 0 h 35"/>
                  <a:gd name="T8" fmla="*/ 2 w 81"/>
                  <a:gd name="T9" fmla="*/ 15 h 35"/>
                  <a:gd name="T10" fmla="*/ 2 w 81"/>
                  <a:gd name="T11" fmla="*/ 20 h 35"/>
                  <a:gd name="T12" fmla="*/ 7 w 81"/>
                  <a:gd name="T13" fmla="*/ 21 h 35"/>
                  <a:gd name="T14" fmla="*/ 37 w 81"/>
                  <a:gd name="T15" fmla="*/ 8 h 35"/>
                  <a:gd name="T16" fmla="*/ 60 w 81"/>
                  <a:gd name="T17" fmla="*/ 18 h 35"/>
                  <a:gd name="T18" fmla="*/ 68 w 81"/>
                  <a:gd name="T19" fmla="*/ 26 h 35"/>
                  <a:gd name="T20" fmla="*/ 73 w 81"/>
                  <a:gd name="T21" fmla="*/ 33 h 35"/>
                  <a:gd name="T22" fmla="*/ 79 w 81"/>
                  <a:gd name="T23" fmla="*/ 33 h 35"/>
                  <a:gd name="T24" fmla="*/ 79 w 81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1" h="35">
                    <a:moveTo>
                      <a:pt x="79" y="28"/>
                    </a:moveTo>
                    <a:cubicBezTo>
                      <a:pt x="78" y="26"/>
                      <a:pt x="77" y="24"/>
                      <a:pt x="74" y="21"/>
                    </a:cubicBezTo>
                    <a:cubicBezTo>
                      <a:pt x="71" y="17"/>
                      <a:pt x="66" y="12"/>
                      <a:pt x="60" y="7"/>
                    </a:cubicBezTo>
                    <a:cubicBezTo>
                      <a:pt x="54" y="3"/>
                      <a:pt x="46" y="0"/>
                      <a:pt x="37" y="0"/>
                    </a:cubicBezTo>
                    <a:cubicBezTo>
                      <a:pt x="27" y="0"/>
                      <a:pt x="15" y="4"/>
                      <a:pt x="2" y="15"/>
                    </a:cubicBezTo>
                    <a:cubicBezTo>
                      <a:pt x="1" y="16"/>
                      <a:pt x="0" y="19"/>
                      <a:pt x="2" y="20"/>
                    </a:cubicBezTo>
                    <a:cubicBezTo>
                      <a:pt x="3" y="22"/>
                      <a:pt x="6" y="22"/>
                      <a:pt x="7" y="21"/>
                    </a:cubicBezTo>
                    <a:cubicBezTo>
                      <a:pt x="19" y="11"/>
                      <a:pt x="29" y="8"/>
                      <a:pt x="37" y="8"/>
                    </a:cubicBezTo>
                    <a:cubicBezTo>
                      <a:pt x="47" y="8"/>
                      <a:pt x="54" y="12"/>
                      <a:pt x="60" y="18"/>
                    </a:cubicBezTo>
                    <a:cubicBezTo>
                      <a:pt x="63" y="21"/>
                      <a:pt x="66" y="23"/>
                      <a:pt x="68" y="26"/>
                    </a:cubicBezTo>
                    <a:cubicBezTo>
                      <a:pt x="70" y="29"/>
                      <a:pt x="72" y="31"/>
                      <a:pt x="73" y="33"/>
                    </a:cubicBezTo>
                    <a:cubicBezTo>
                      <a:pt x="75" y="35"/>
                      <a:pt x="77" y="35"/>
                      <a:pt x="79" y="33"/>
                    </a:cubicBezTo>
                    <a:cubicBezTo>
                      <a:pt x="81" y="32"/>
                      <a:pt x="81" y="29"/>
                      <a:pt x="79" y="28"/>
                    </a:cubicBezTo>
                    <a:close/>
                  </a:path>
                </a:pathLst>
              </a:custGeom>
              <a:solidFill>
                <a:srgbClr val="E0D7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45" name="Freeform 45"/>
              <p:cNvSpPr>
                <a:spLocks/>
              </p:cNvSpPr>
              <p:nvPr/>
            </p:nvSpPr>
            <p:spPr bwMode="auto">
              <a:xfrm>
                <a:off x="2819400" y="4146550"/>
                <a:ext cx="180975" cy="109537"/>
              </a:xfrm>
              <a:custGeom>
                <a:avLst/>
                <a:gdLst>
                  <a:gd name="T0" fmla="*/ 71 w 74"/>
                  <a:gd name="T1" fmla="*/ 5 h 45"/>
                  <a:gd name="T2" fmla="*/ 60 w 74"/>
                  <a:gd name="T3" fmla="*/ 2 h 45"/>
                  <a:gd name="T4" fmla="*/ 44 w 74"/>
                  <a:gd name="T5" fmla="*/ 0 h 45"/>
                  <a:gd name="T6" fmla="*/ 19 w 74"/>
                  <a:gd name="T7" fmla="*/ 8 h 45"/>
                  <a:gd name="T8" fmla="*/ 0 w 74"/>
                  <a:gd name="T9" fmla="*/ 39 h 45"/>
                  <a:gd name="T10" fmla="*/ 3 w 74"/>
                  <a:gd name="T11" fmla="*/ 44 h 45"/>
                  <a:gd name="T12" fmla="*/ 8 w 74"/>
                  <a:gd name="T13" fmla="*/ 42 h 45"/>
                  <a:gd name="T14" fmla="*/ 24 w 74"/>
                  <a:gd name="T15" fmla="*/ 14 h 45"/>
                  <a:gd name="T16" fmla="*/ 44 w 74"/>
                  <a:gd name="T17" fmla="*/ 8 h 45"/>
                  <a:gd name="T18" fmla="*/ 58 w 74"/>
                  <a:gd name="T19" fmla="*/ 10 h 45"/>
                  <a:gd name="T20" fmla="*/ 69 w 74"/>
                  <a:gd name="T21" fmla="*/ 13 h 45"/>
                  <a:gd name="T22" fmla="*/ 73 w 74"/>
                  <a:gd name="T23" fmla="*/ 10 h 45"/>
                  <a:gd name="T24" fmla="*/ 71 w 74"/>
                  <a:gd name="T25" fmla="*/ 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4" h="45">
                    <a:moveTo>
                      <a:pt x="71" y="5"/>
                    </a:moveTo>
                    <a:cubicBezTo>
                      <a:pt x="69" y="4"/>
                      <a:pt x="65" y="3"/>
                      <a:pt x="60" y="2"/>
                    </a:cubicBezTo>
                    <a:cubicBezTo>
                      <a:pt x="55" y="1"/>
                      <a:pt x="50" y="0"/>
                      <a:pt x="44" y="0"/>
                    </a:cubicBezTo>
                    <a:cubicBezTo>
                      <a:pt x="36" y="0"/>
                      <a:pt x="27" y="2"/>
                      <a:pt x="19" y="8"/>
                    </a:cubicBezTo>
                    <a:cubicBezTo>
                      <a:pt x="11" y="14"/>
                      <a:pt x="4" y="24"/>
                      <a:pt x="0" y="39"/>
                    </a:cubicBezTo>
                    <a:cubicBezTo>
                      <a:pt x="0" y="42"/>
                      <a:pt x="1" y="44"/>
                      <a:pt x="3" y="44"/>
                    </a:cubicBezTo>
                    <a:cubicBezTo>
                      <a:pt x="5" y="45"/>
                      <a:pt x="7" y="44"/>
                      <a:pt x="8" y="42"/>
                    </a:cubicBezTo>
                    <a:cubicBezTo>
                      <a:pt x="12" y="27"/>
                      <a:pt x="18" y="19"/>
                      <a:pt x="24" y="14"/>
                    </a:cubicBezTo>
                    <a:cubicBezTo>
                      <a:pt x="30" y="9"/>
                      <a:pt x="37" y="8"/>
                      <a:pt x="44" y="8"/>
                    </a:cubicBezTo>
                    <a:cubicBezTo>
                      <a:pt x="49" y="8"/>
                      <a:pt x="54" y="9"/>
                      <a:pt x="58" y="10"/>
                    </a:cubicBezTo>
                    <a:cubicBezTo>
                      <a:pt x="62" y="11"/>
                      <a:pt x="66" y="12"/>
                      <a:pt x="69" y="13"/>
                    </a:cubicBezTo>
                    <a:cubicBezTo>
                      <a:pt x="71" y="13"/>
                      <a:pt x="73" y="12"/>
                      <a:pt x="73" y="10"/>
                    </a:cubicBezTo>
                    <a:cubicBezTo>
                      <a:pt x="74" y="8"/>
                      <a:pt x="73" y="5"/>
                      <a:pt x="71" y="5"/>
                    </a:cubicBezTo>
                    <a:close/>
                  </a:path>
                </a:pathLst>
              </a:custGeom>
              <a:solidFill>
                <a:srgbClr val="E0D7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46" name="Freeform 46"/>
              <p:cNvSpPr>
                <a:spLocks/>
              </p:cNvSpPr>
              <p:nvPr/>
            </p:nvSpPr>
            <p:spPr bwMode="auto">
              <a:xfrm>
                <a:off x="2066925" y="3030538"/>
                <a:ext cx="195263" cy="87312"/>
              </a:xfrm>
              <a:custGeom>
                <a:avLst/>
                <a:gdLst>
                  <a:gd name="T0" fmla="*/ 77 w 80"/>
                  <a:gd name="T1" fmla="*/ 12 h 36"/>
                  <a:gd name="T2" fmla="*/ 72 w 80"/>
                  <a:gd name="T3" fmla="*/ 9 h 36"/>
                  <a:gd name="T4" fmla="*/ 42 w 80"/>
                  <a:gd name="T5" fmla="*/ 0 h 36"/>
                  <a:gd name="T6" fmla="*/ 21 w 80"/>
                  <a:gd name="T7" fmla="*/ 6 h 36"/>
                  <a:gd name="T8" fmla="*/ 1 w 80"/>
                  <a:gd name="T9" fmla="*/ 30 h 36"/>
                  <a:gd name="T10" fmla="*/ 2 w 80"/>
                  <a:gd name="T11" fmla="*/ 35 h 36"/>
                  <a:gd name="T12" fmla="*/ 8 w 80"/>
                  <a:gd name="T13" fmla="*/ 34 h 36"/>
                  <a:gd name="T14" fmla="*/ 25 w 80"/>
                  <a:gd name="T15" fmla="*/ 13 h 36"/>
                  <a:gd name="T16" fmla="*/ 42 w 80"/>
                  <a:gd name="T17" fmla="*/ 8 h 36"/>
                  <a:gd name="T18" fmla="*/ 60 w 80"/>
                  <a:gd name="T19" fmla="*/ 12 h 36"/>
                  <a:gd name="T20" fmla="*/ 68 w 80"/>
                  <a:gd name="T21" fmla="*/ 16 h 36"/>
                  <a:gd name="T22" fmla="*/ 73 w 80"/>
                  <a:gd name="T23" fmla="*/ 19 h 36"/>
                  <a:gd name="T24" fmla="*/ 79 w 80"/>
                  <a:gd name="T25" fmla="*/ 18 h 36"/>
                  <a:gd name="T26" fmla="*/ 77 w 80"/>
                  <a:gd name="T27" fmla="*/ 1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0" h="36">
                    <a:moveTo>
                      <a:pt x="77" y="12"/>
                    </a:moveTo>
                    <a:cubicBezTo>
                      <a:pt x="76" y="12"/>
                      <a:pt x="74" y="11"/>
                      <a:pt x="72" y="9"/>
                    </a:cubicBezTo>
                    <a:cubicBezTo>
                      <a:pt x="65" y="5"/>
                      <a:pt x="54" y="0"/>
                      <a:pt x="42" y="0"/>
                    </a:cubicBezTo>
                    <a:cubicBezTo>
                      <a:pt x="35" y="0"/>
                      <a:pt x="28" y="2"/>
                      <a:pt x="21" y="6"/>
                    </a:cubicBezTo>
                    <a:cubicBezTo>
                      <a:pt x="13" y="11"/>
                      <a:pt x="7" y="19"/>
                      <a:pt x="1" y="30"/>
                    </a:cubicBezTo>
                    <a:cubicBezTo>
                      <a:pt x="0" y="32"/>
                      <a:pt x="0" y="34"/>
                      <a:pt x="2" y="35"/>
                    </a:cubicBezTo>
                    <a:cubicBezTo>
                      <a:pt x="4" y="36"/>
                      <a:pt x="7" y="36"/>
                      <a:pt x="8" y="34"/>
                    </a:cubicBezTo>
                    <a:cubicBezTo>
                      <a:pt x="13" y="23"/>
                      <a:pt x="19" y="17"/>
                      <a:pt x="25" y="13"/>
                    </a:cubicBezTo>
                    <a:cubicBezTo>
                      <a:pt x="31" y="9"/>
                      <a:pt x="36" y="8"/>
                      <a:pt x="42" y="8"/>
                    </a:cubicBezTo>
                    <a:cubicBezTo>
                      <a:pt x="49" y="8"/>
                      <a:pt x="55" y="10"/>
                      <a:pt x="60" y="12"/>
                    </a:cubicBezTo>
                    <a:cubicBezTo>
                      <a:pt x="63" y="14"/>
                      <a:pt x="66" y="15"/>
                      <a:pt x="68" y="16"/>
                    </a:cubicBezTo>
                    <a:cubicBezTo>
                      <a:pt x="70" y="17"/>
                      <a:pt x="72" y="19"/>
                      <a:pt x="73" y="19"/>
                    </a:cubicBezTo>
                    <a:cubicBezTo>
                      <a:pt x="75" y="20"/>
                      <a:pt x="78" y="20"/>
                      <a:pt x="79" y="18"/>
                    </a:cubicBezTo>
                    <a:cubicBezTo>
                      <a:pt x="80" y="16"/>
                      <a:pt x="79" y="13"/>
                      <a:pt x="77" y="12"/>
                    </a:cubicBezTo>
                    <a:close/>
                  </a:path>
                </a:pathLst>
              </a:custGeom>
              <a:solidFill>
                <a:srgbClr val="E0D7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47" name="Freeform 47"/>
              <p:cNvSpPr>
                <a:spLocks/>
              </p:cNvSpPr>
              <p:nvPr/>
            </p:nvSpPr>
            <p:spPr bwMode="auto">
              <a:xfrm>
                <a:off x="3124200" y="3951288"/>
                <a:ext cx="346075" cy="144462"/>
              </a:xfrm>
              <a:custGeom>
                <a:avLst/>
                <a:gdLst>
                  <a:gd name="T0" fmla="*/ 8 w 142"/>
                  <a:gd name="T1" fmla="*/ 57 h 59"/>
                  <a:gd name="T2" fmla="*/ 8 w 142"/>
                  <a:gd name="T3" fmla="*/ 57 h 59"/>
                  <a:gd name="T4" fmla="*/ 18 w 142"/>
                  <a:gd name="T5" fmla="*/ 45 h 59"/>
                  <a:gd name="T6" fmla="*/ 42 w 142"/>
                  <a:gd name="T7" fmla="*/ 35 h 59"/>
                  <a:gd name="T8" fmla="*/ 73 w 142"/>
                  <a:gd name="T9" fmla="*/ 49 h 59"/>
                  <a:gd name="T10" fmla="*/ 77 w 142"/>
                  <a:gd name="T11" fmla="*/ 50 h 59"/>
                  <a:gd name="T12" fmla="*/ 80 w 142"/>
                  <a:gd name="T13" fmla="*/ 47 h 59"/>
                  <a:gd name="T14" fmla="*/ 83 w 142"/>
                  <a:gd name="T15" fmla="*/ 37 h 59"/>
                  <a:gd name="T16" fmla="*/ 93 w 142"/>
                  <a:gd name="T17" fmla="*/ 18 h 59"/>
                  <a:gd name="T18" fmla="*/ 117 w 142"/>
                  <a:gd name="T19" fmla="*/ 8 h 59"/>
                  <a:gd name="T20" fmla="*/ 137 w 142"/>
                  <a:gd name="T21" fmla="*/ 11 h 59"/>
                  <a:gd name="T22" fmla="*/ 142 w 142"/>
                  <a:gd name="T23" fmla="*/ 9 h 59"/>
                  <a:gd name="T24" fmla="*/ 139 w 142"/>
                  <a:gd name="T25" fmla="*/ 4 h 59"/>
                  <a:gd name="T26" fmla="*/ 117 w 142"/>
                  <a:gd name="T27" fmla="*/ 0 h 59"/>
                  <a:gd name="T28" fmla="*/ 95 w 142"/>
                  <a:gd name="T29" fmla="*/ 6 h 59"/>
                  <a:gd name="T30" fmla="*/ 78 w 142"/>
                  <a:gd name="T31" fmla="*/ 27 h 59"/>
                  <a:gd name="T32" fmla="*/ 74 w 142"/>
                  <a:gd name="T33" fmla="*/ 38 h 59"/>
                  <a:gd name="T34" fmla="*/ 72 w 142"/>
                  <a:gd name="T35" fmla="*/ 45 h 59"/>
                  <a:gd name="T36" fmla="*/ 76 w 142"/>
                  <a:gd name="T37" fmla="*/ 46 h 59"/>
                  <a:gd name="T38" fmla="*/ 79 w 142"/>
                  <a:gd name="T39" fmla="*/ 43 h 59"/>
                  <a:gd name="T40" fmla="*/ 42 w 142"/>
                  <a:gd name="T41" fmla="*/ 27 h 59"/>
                  <a:gd name="T42" fmla="*/ 25 w 142"/>
                  <a:gd name="T43" fmla="*/ 31 h 59"/>
                  <a:gd name="T44" fmla="*/ 7 w 142"/>
                  <a:gd name="T45" fmla="*/ 45 h 59"/>
                  <a:gd name="T46" fmla="*/ 1 w 142"/>
                  <a:gd name="T47" fmla="*/ 53 h 59"/>
                  <a:gd name="T48" fmla="*/ 2 w 142"/>
                  <a:gd name="T49" fmla="*/ 58 h 59"/>
                  <a:gd name="T50" fmla="*/ 8 w 142"/>
                  <a:gd name="T51" fmla="*/ 5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2" h="59">
                    <a:moveTo>
                      <a:pt x="8" y="57"/>
                    </a:moveTo>
                    <a:cubicBezTo>
                      <a:pt x="8" y="57"/>
                      <a:pt x="8" y="57"/>
                      <a:pt x="8" y="57"/>
                    </a:cubicBezTo>
                    <a:cubicBezTo>
                      <a:pt x="8" y="56"/>
                      <a:pt x="12" y="51"/>
                      <a:pt x="18" y="45"/>
                    </a:cubicBezTo>
                    <a:cubicBezTo>
                      <a:pt x="24" y="40"/>
                      <a:pt x="32" y="35"/>
                      <a:pt x="42" y="35"/>
                    </a:cubicBezTo>
                    <a:cubicBezTo>
                      <a:pt x="51" y="35"/>
                      <a:pt x="61" y="38"/>
                      <a:pt x="73" y="49"/>
                    </a:cubicBezTo>
                    <a:cubicBezTo>
                      <a:pt x="74" y="50"/>
                      <a:pt x="76" y="50"/>
                      <a:pt x="77" y="50"/>
                    </a:cubicBezTo>
                    <a:cubicBezTo>
                      <a:pt x="78" y="50"/>
                      <a:pt x="79" y="49"/>
                      <a:pt x="80" y="47"/>
                    </a:cubicBezTo>
                    <a:cubicBezTo>
                      <a:pt x="81" y="45"/>
                      <a:pt x="82" y="41"/>
                      <a:pt x="83" y="37"/>
                    </a:cubicBezTo>
                    <a:cubicBezTo>
                      <a:pt x="85" y="31"/>
                      <a:pt x="88" y="23"/>
                      <a:pt x="93" y="18"/>
                    </a:cubicBezTo>
                    <a:cubicBezTo>
                      <a:pt x="99" y="12"/>
                      <a:pt x="106" y="8"/>
                      <a:pt x="117" y="8"/>
                    </a:cubicBezTo>
                    <a:cubicBezTo>
                      <a:pt x="123" y="8"/>
                      <a:pt x="129" y="9"/>
                      <a:pt x="137" y="11"/>
                    </a:cubicBezTo>
                    <a:cubicBezTo>
                      <a:pt x="139" y="12"/>
                      <a:pt x="141" y="11"/>
                      <a:pt x="142" y="9"/>
                    </a:cubicBezTo>
                    <a:cubicBezTo>
                      <a:pt x="142" y="7"/>
                      <a:pt x="141" y="4"/>
                      <a:pt x="139" y="4"/>
                    </a:cubicBezTo>
                    <a:cubicBezTo>
                      <a:pt x="131" y="1"/>
                      <a:pt x="124" y="0"/>
                      <a:pt x="117" y="0"/>
                    </a:cubicBezTo>
                    <a:cubicBezTo>
                      <a:pt x="108" y="0"/>
                      <a:pt x="101" y="2"/>
                      <a:pt x="95" y="6"/>
                    </a:cubicBezTo>
                    <a:cubicBezTo>
                      <a:pt x="87" y="11"/>
                      <a:pt x="81" y="20"/>
                      <a:pt x="78" y="27"/>
                    </a:cubicBezTo>
                    <a:cubicBezTo>
                      <a:pt x="76" y="31"/>
                      <a:pt x="75" y="35"/>
                      <a:pt x="74" y="38"/>
                    </a:cubicBezTo>
                    <a:cubicBezTo>
                      <a:pt x="73" y="41"/>
                      <a:pt x="73" y="43"/>
                      <a:pt x="72" y="45"/>
                    </a:cubicBezTo>
                    <a:cubicBezTo>
                      <a:pt x="76" y="46"/>
                      <a:pt x="76" y="46"/>
                      <a:pt x="76" y="46"/>
                    </a:cubicBezTo>
                    <a:cubicBezTo>
                      <a:pt x="79" y="43"/>
                      <a:pt x="79" y="43"/>
                      <a:pt x="79" y="43"/>
                    </a:cubicBezTo>
                    <a:cubicBezTo>
                      <a:pt x="65" y="31"/>
                      <a:pt x="53" y="27"/>
                      <a:pt x="42" y="27"/>
                    </a:cubicBezTo>
                    <a:cubicBezTo>
                      <a:pt x="36" y="27"/>
                      <a:pt x="30" y="29"/>
                      <a:pt x="25" y="31"/>
                    </a:cubicBezTo>
                    <a:cubicBezTo>
                      <a:pt x="17" y="35"/>
                      <a:pt x="11" y="40"/>
                      <a:pt x="7" y="45"/>
                    </a:cubicBezTo>
                    <a:cubicBezTo>
                      <a:pt x="3" y="49"/>
                      <a:pt x="1" y="53"/>
                      <a:pt x="1" y="53"/>
                    </a:cubicBezTo>
                    <a:cubicBezTo>
                      <a:pt x="0" y="55"/>
                      <a:pt x="1" y="57"/>
                      <a:pt x="2" y="58"/>
                    </a:cubicBezTo>
                    <a:cubicBezTo>
                      <a:pt x="4" y="59"/>
                      <a:pt x="7" y="59"/>
                      <a:pt x="8" y="57"/>
                    </a:cubicBezTo>
                    <a:close/>
                  </a:path>
                </a:pathLst>
              </a:custGeom>
              <a:solidFill>
                <a:srgbClr val="E0D7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</p:grpSp>
        <p:grpSp>
          <p:nvGrpSpPr>
            <p:cNvPr id="48" name="组合 47"/>
            <p:cNvGrpSpPr/>
            <p:nvPr/>
          </p:nvGrpSpPr>
          <p:grpSpPr>
            <a:xfrm rot="20115621">
              <a:off x="1956013" y="2849744"/>
              <a:ext cx="1277615" cy="1235953"/>
              <a:chOff x="1365250" y="2763838"/>
              <a:chExt cx="2482850" cy="2401887"/>
            </a:xfrm>
          </p:grpSpPr>
          <p:sp>
            <p:nvSpPr>
              <p:cNvPr id="49" name="Oval 5"/>
              <p:cNvSpPr>
                <a:spLocks noChangeArrowheads="1"/>
              </p:cNvSpPr>
              <p:nvPr/>
            </p:nvSpPr>
            <p:spPr bwMode="auto">
              <a:xfrm>
                <a:off x="2870200" y="4751388"/>
                <a:ext cx="131763" cy="414337"/>
              </a:xfrm>
              <a:prstGeom prst="ellipse">
                <a:avLst/>
              </a:pr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50" name="Oval 6"/>
              <p:cNvSpPr>
                <a:spLocks noChangeArrowheads="1"/>
              </p:cNvSpPr>
              <p:nvPr/>
            </p:nvSpPr>
            <p:spPr bwMode="auto">
              <a:xfrm>
                <a:off x="2108200" y="4716463"/>
                <a:ext cx="131763" cy="414337"/>
              </a:xfrm>
              <a:prstGeom prst="ellipse">
                <a:avLst/>
              </a:pr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51" name="Oval 7"/>
              <p:cNvSpPr>
                <a:spLocks noChangeArrowheads="1"/>
              </p:cNvSpPr>
              <p:nvPr/>
            </p:nvSpPr>
            <p:spPr bwMode="auto">
              <a:xfrm>
                <a:off x="2281238" y="4651375"/>
                <a:ext cx="131763" cy="411162"/>
              </a:xfrm>
              <a:prstGeom prst="ellipse">
                <a:avLst/>
              </a:pr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3022600" y="4606925"/>
                <a:ext cx="130175" cy="414337"/>
              </a:xfrm>
              <a:prstGeom prst="ellipse">
                <a:avLst/>
              </a:pr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53" name="Freeform 9"/>
              <p:cNvSpPr>
                <a:spLocks/>
              </p:cNvSpPr>
              <p:nvPr/>
            </p:nvSpPr>
            <p:spPr bwMode="auto">
              <a:xfrm>
                <a:off x="1365250" y="2763838"/>
                <a:ext cx="2482850" cy="2141537"/>
              </a:xfrm>
              <a:custGeom>
                <a:avLst/>
                <a:gdLst>
                  <a:gd name="T0" fmla="*/ 984 w 1019"/>
                  <a:gd name="T1" fmla="*/ 459 h 878"/>
                  <a:gd name="T2" fmla="*/ 1019 w 1019"/>
                  <a:gd name="T3" fmla="*/ 390 h 878"/>
                  <a:gd name="T4" fmla="*/ 936 w 1019"/>
                  <a:gd name="T5" fmla="*/ 307 h 878"/>
                  <a:gd name="T6" fmla="*/ 934 w 1019"/>
                  <a:gd name="T7" fmla="*/ 307 h 878"/>
                  <a:gd name="T8" fmla="*/ 952 w 1019"/>
                  <a:gd name="T9" fmla="*/ 255 h 878"/>
                  <a:gd name="T10" fmla="*/ 868 w 1019"/>
                  <a:gd name="T11" fmla="*/ 172 h 878"/>
                  <a:gd name="T12" fmla="*/ 866 w 1019"/>
                  <a:gd name="T13" fmla="*/ 172 h 878"/>
                  <a:gd name="T14" fmla="*/ 785 w 1019"/>
                  <a:gd name="T15" fmla="*/ 106 h 878"/>
                  <a:gd name="T16" fmla="*/ 740 w 1019"/>
                  <a:gd name="T17" fmla="*/ 119 h 878"/>
                  <a:gd name="T18" fmla="*/ 741 w 1019"/>
                  <a:gd name="T19" fmla="*/ 106 h 878"/>
                  <a:gd name="T20" fmla="*/ 658 w 1019"/>
                  <a:gd name="T21" fmla="*/ 23 h 878"/>
                  <a:gd name="T22" fmla="*/ 594 w 1019"/>
                  <a:gd name="T23" fmla="*/ 53 h 878"/>
                  <a:gd name="T24" fmla="*/ 520 w 1019"/>
                  <a:gd name="T25" fmla="*/ 0 h 878"/>
                  <a:gd name="T26" fmla="*/ 442 w 1019"/>
                  <a:gd name="T27" fmla="*/ 71 h 878"/>
                  <a:gd name="T28" fmla="*/ 385 w 1019"/>
                  <a:gd name="T29" fmla="*/ 42 h 878"/>
                  <a:gd name="T30" fmla="*/ 328 w 1019"/>
                  <a:gd name="T31" fmla="*/ 70 h 878"/>
                  <a:gd name="T32" fmla="*/ 297 w 1019"/>
                  <a:gd name="T33" fmla="*/ 63 h 878"/>
                  <a:gd name="T34" fmla="*/ 234 w 1019"/>
                  <a:gd name="T35" fmla="*/ 103 h 878"/>
                  <a:gd name="T36" fmla="*/ 218 w 1019"/>
                  <a:gd name="T37" fmla="*/ 101 h 878"/>
                  <a:gd name="T38" fmla="*/ 147 w 1019"/>
                  <a:gd name="T39" fmla="*/ 172 h 878"/>
                  <a:gd name="T40" fmla="*/ 148 w 1019"/>
                  <a:gd name="T41" fmla="*/ 185 h 878"/>
                  <a:gd name="T42" fmla="*/ 85 w 1019"/>
                  <a:gd name="T43" fmla="*/ 255 h 878"/>
                  <a:gd name="T44" fmla="*/ 95 w 1019"/>
                  <a:gd name="T45" fmla="*/ 291 h 878"/>
                  <a:gd name="T46" fmla="*/ 88 w 1019"/>
                  <a:gd name="T47" fmla="*/ 290 h 878"/>
                  <a:gd name="T48" fmla="*/ 30 w 1019"/>
                  <a:gd name="T49" fmla="*/ 349 h 878"/>
                  <a:gd name="T50" fmla="*/ 41 w 1019"/>
                  <a:gd name="T51" fmla="*/ 383 h 878"/>
                  <a:gd name="T52" fmla="*/ 35 w 1019"/>
                  <a:gd name="T53" fmla="*/ 412 h 878"/>
                  <a:gd name="T54" fmla="*/ 0 w 1019"/>
                  <a:gd name="T55" fmla="*/ 466 h 878"/>
                  <a:gd name="T56" fmla="*/ 58 w 1019"/>
                  <a:gd name="T57" fmla="*/ 524 h 878"/>
                  <a:gd name="T58" fmla="*/ 30 w 1019"/>
                  <a:gd name="T59" fmla="*/ 588 h 878"/>
                  <a:gd name="T60" fmla="*/ 91 w 1019"/>
                  <a:gd name="T61" fmla="*/ 671 h 878"/>
                  <a:gd name="T62" fmla="*/ 88 w 1019"/>
                  <a:gd name="T63" fmla="*/ 692 h 878"/>
                  <a:gd name="T64" fmla="*/ 160 w 1019"/>
                  <a:gd name="T65" fmla="*/ 778 h 878"/>
                  <a:gd name="T66" fmla="*/ 243 w 1019"/>
                  <a:gd name="T67" fmla="*/ 838 h 878"/>
                  <a:gd name="T68" fmla="*/ 257 w 1019"/>
                  <a:gd name="T69" fmla="*/ 837 h 878"/>
                  <a:gd name="T70" fmla="*/ 331 w 1019"/>
                  <a:gd name="T71" fmla="*/ 878 h 878"/>
                  <a:gd name="T72" fmla="*/ 397 w 1019"/>
                  <a:gd name="T73" fmla="*/ 848 h 878"/>
                  <a:gd name="T74" fmla="*/ 418 w 1019"/>
                  <a:gd name="T75" fmla="*/ 850 h 878"/>
                  <a:gd name="T76" fmla="*/ 449 w 1019"/>
                  <a:gd name="T77" fmla="*/ 845 h 878"/>
                  <a:gd name="T78" fmla="*/ 536 w 1019"/>
                  <a:gd name="T79" fmla="*/ 876 h 878"/>
                  <a:gd name="T80" fmla="*/ 610 w 1019"/>
                  <a:gd name="T81" fmla="*/ 853 h 878"/>
                  <a:gd name="T82" fmla="*/ 647 w 1019"/>
                  <a:gd name="T83" fmla="*/ 864 h 878"/>
                  <a:gd name="T84" fmla="*/ 708 w 1019"/>
                  <a:gd name="T85" fmla="*/ 830 h 878"/>
                  <a:gd name="T86" fmla="*/ 741 w 1019"/>
                  <a:gd name="T87" fmla="*/ 838 h 878"/>
                  <a:gd name="T88" fmla="*/ 810 w 1019"/>
                  <a:gd name="T89" fmla="*/ 790 h 878"/>
                  <a:gd name="T90" fmla="*/ 814 w 1019"/>
                  <a:gd name="T91" fmla="*/ 791 h 878"/>
                  <a:gd name="T92" fmla="*/ 887 w 1019"/>
                  <a:gd name="T93" fmla="*/ 718 h 878"/>
                  <a:gd name="T94" fmla="*/ 886 w 1019"/>
                  <a:gd name="T95" fmla="*/ 703 h 878"/>
                  <a:gd name="T96" fmla="*/ 905 w 1019"/>
                  <a:gd name="T97" fmla="*/ 705 h 878"/>
                  <a:gd name="T98" fmla="*/ 978 w 1019"/>
                  <a:gd name="T99" fmla="*/ 632 h 878"/>
                  <a:gd name="T100" fmla="*/ 972 w 1019"/>
                  <a:gd name="T101" fmla="*/ 603 h 878"/>
                  <a:gd name="T102" fmla="*/ 1019 w 1019"/>
                  <a:gd name="T103" fmla="*/ 527 h 878"/>
                  <a:gd name="T104" fmla="*/ 984 w 1019"/>
                  <a:gd name="T105" fmla="*/ 459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019" h="878">
                    <a:moveTo>
                      <a:pt x="984" y="459"/>
                    </a:moveTo>
                    <a:cubicBezTo>
                      <a:pt x="1005" y="444"/>
                      <a:pt x="1019" y="419"/>
                      <a:pt x="1019" y="390"/>
                    </a:cubicBezTo>
                    <a:cubicBezTo>
                      <a:pt x="1019" y="344"/>
                      <a:pt x="982" y="307"/>
                      <a:pt x="936" y="307"/>
                    </a:cubicBezTo>
                    <a:cubicBezTo>
                      <a:pt x="935" y="307"/>
                      <a:pt x="935" y="307"/>
                      <a:pt x="934" y="307"/>
                    </a:cubicBezTo>
                    <a:cubicBezTo>
                      <a:pt x="945" y="293"/>
                      <a:pt x="952" y="275"/>
                      <a:pt x="952" y="255"/>
                    </a:cubicBezTo>
                    <a:cubicBezTo>
                      <a:pt x="952" y="209"/>
                      <a:pt x="915" y="172"/>
                      <a:pt x="868" y="172"/>
                    </a:cubicBezTo>
                    <a:cubicBezTo>
                      <a:pt x="868" y="172"/>
                      <a:pt x="867" y="172"/>
                      <a:pt x="866" y="172"/>
                    </a:cubicBezTo>
                    <a:cubicBezTo>
                      <a:pt x="858" y="134"/>
                      <a:pt x="825" y="106"/>
                      <a:pt x="785" y="106"/>
                    </a:cubicBezTo>
                    <a:cubicBezTo>
                      <a:pt x="768" y="106"/>
                      <a:pt x="753" y="111"/>
                      <a:pt x="740" y="119"/>
                    </a:cubicBezTo>
                    <a:cubicBezTo>
                      <a:pt x="741" y="115"/>
                      <a:pt x="741" y="111"/>
                      <a:pt x="741" y="106"/>
                    </a:cubicBezTo>
                    <a:cubicBezTo>
                      <a:pt x="741" y="60"/>
                      <a:pt x="704" y="23"/>
                      <a:pt x="658" y="23"/>
                    </a:cubicBezTo>
                    <a:cubicBezTo>
                      <a:pt x="632" y="23"/>
                      <a:pt x="609" y="34"/>
                      <a:pt x="594" y="53"/>
                    </a:cubicBezTo>
                    <a:cubicBezTo>
                      <a:pt x="583" y="22"/>
                      <a:pt x="554" y="0"/>
                      <a:pt x="520" y="0"/>
                    </a:cubicBezTo>
                    <a:cubicBezTo>
                      <a:pt x="479" y="0"/>
                      <a:pt x="445" y="31"/>
                      <a:pt x="442" y="71"/>
                    </a:cubicBezTo>
                    <a:cubicBezTo>
                      <a:pt x="429" y="53"/>
                      <a:pt x="408" y="42"/>
                      <a:pt x="385" y="42"/>
                    </a:cubicBezTo>
                    <a:cubicBezTo>
                      <a:pt x="361" y="42"/>
                      <a:pt x="341" y="53"/>
                      <a:pt x="328" y="70"/>
                    </a:cubicBezTo>
                    <a:cubicBezTo>
                      <a:pt x="318" y="66"/>
                      <a:pt x="308" y="63"/>
                      <a:pt x="297" y="63"/>
                    </a:cubicBezTo>
                    <a:cubicBezTo>
                      <a:pt x="269" y="63"/>
                      <a:pt x="245" y="80"/>
                      <a:pt x="234" y="103"/>
                    </a:cubicBezTo>
                    <a:cubicBezTo>
                      <a:pt x="229" y="102"/>
                      <a:pt x="223" y="101"/>
                      <a:pt x="218" y="101"/>
                    </a:cubicBezTo>
                    <a:cubicBezTo>
                      <a:pt x="179" y="101"/>
                      <a:pt x="147" y="133"/>
                      <a:pt x="147" y="172"/>
                    </a:cubicBezTo>
                    <a:cubicBezTo>
                      <a:pt x="147" y="176"/>
                      <a:pt x="148" y="181"/>
                      <a:pt x="148" y="185"/>
                    </a:cubicBezTo>
                    <a:cubicBezTo>
                      <a:pt x="113" y="189"/>
                      <a:pt x="85" y="219"/>
                      <a:pt x="85" y="255"/>
                    </a:cubicBezTo>
                    <a:cubicBezTo>
                      <a:pt x="85" y="268"/>
                      <a:pt x="89" y="280"/>
                      <a:pt x="95" y="291"/>
                    </a:cubicBezTo>
                    <a:cubicBezTo>
                      <a:pt x="93" y="290"/>
                      <a:pt x="91" y="290"/>
                      <a:pt x="88" y="290"/>
                    </a:cubicBezTo>
                    <a:cubicBezTo>
                      <a:pt x="56" y="290"/>
                      <a:pt x="30" y="316"/>
                      <a:pt x="30" y="349"/>
                    </a:cubicBezTo>
                    <a:cubicBezTo>
                      <a:pt x="30" y="361"/>
                      <a:pt x="34" y="373"/>
                      <a:pt x="41" y="383"/>
                    </a:cubicBezTo>
                    <a:cubicBezTo>
                      <a:pt x="38" y="392"/>
                      <a:pt x="36" y="402"/>
                      <a:pt x="35" y="412"/>
                    </a:cubicBezTo>
                    <a:cubicBezTo>
                      <a:pt x="14" y="421"/>
                      <a:pt x="0" y="442"/>
                      <a:pt x="0" y="466"/>
                    </a:cubicBezTo>
                    <a:cubicBezTo>
                      <a:pt x="0" y="498"/>
                      <a:pt x="26" y="524"/>
                      <a:pt x="58" y="524"/>
                    </a:cubicBezTo>
                    <a:cubicBezTo>
                      <a:pt x="41" y="540"/>
                      <a:pt x="30" y="563"/>
                      <a:pt x="30" y="588"/>
                    </a:cubicBezTo>
                    <a:cubicBezTo>
                      <a:pt x="30" y="627"/>
                      <a:pt x="56" y="660"/>
                      <a:pt x="91" y="671"/>
                    </a:cubicBezTo>
                    <a:cubicBezTo>
                      <a:pt x="89" y="678"/>
                      <a:pt x="88" y="685"/>
                      <a:pt x="88" y="692"/>
                    </a:cubicBezTo>
                    <a:cubicBezTo>
                      <a:pt x="88" y="735"/>
                      <a:pt x="120" y="771"/>
                      <a:pt x="160" y="778"/>
                    </a:cubicBezTo>
                    <a:cubicBezTo>
                      <a:pt x="172" y="813"/>
                      <a:pt x="205" y="838"/>
                      <a:pt x="243" y="838"/>
                    </a:cubicBezTo>
                    <a:cubicBezTo>
                      <a:pt x="248" y="838"/>
                      <a:pt x="253" y="838"/>
                      <a:pt x="257" y="837"/>
                    </a:cubicBezTo>
                    <a:cubicBezTo>
                      <a:pt x="272" y="862"/>
                      <a:pt x="300" y="878"/>
                      <a:pt x="331" y="878"/>
                    </a:cubicBezTo>
                    <a:cubicBezTo>
                      <a:pt x="357" y="878"/>
                      <a:pt x="381" y="866"/>
                      <a:pt x="397" y="848"/>
                    </a:cubicBezTo>
                    <a:cubicBezTo>
                      <a:pt x="404" y="849"/>
                      <a:pt x="411" y="850"/>
                      <a:pt x="418" y="850"/>
                    </a:cubicBezTo>
                    <a:cubicBezTo>
                      <a:pt x="429" y="850"/>
                      <a:pt x="440" y="848"/>
                      <a:pt x="449" y="845"/>
                    </a:cubicBezTo>
                    <a:cubicBezTo>
                      <a:pt x="473" y="864"/>
                      <a:pt x="503" y="876"/>
                      <a:pt x="536" y="876"/>
                    </a:cubicBezTo>
                    <a:cubicBezTo>
                      <a:pt x="563" y="876"/>
                      <a:pt x="589" y="867"/>
                      <a:pt x="610" y="853"/>
                    </a:cubicBezTo>
                    <a:cubicBezTo>
                      <a:pt x="621" y="860"/>
                      <a:pt x="634" y="864"/>
                      <a:pt x="647" y="864"/>
                    </a:cubicBezTo>
                    <a:cubicBezTo>
                      <a:pt x="673" y="864"/>
                      <a:pt x="695" y="850"/>
                      <a:pt x="708" y="830"/>
                    </a:cubicBezTo>
                    <a:cubicBezTo>
                      <a:pt x="718" y="835"/>
                      <a:pt x="729" y="838"/>
                      <a:pt x="741" y="838"/>
                    </a:cubicBezTo>
                    <a:cubicBezTo>
                      <a:pt x="773" y="838"/>
                      <a:pt x="799" y="818"/>
                      <a:pt x="810" y="790"/>
                    </a:cubicBezTo>
                    <a:cubicBezTo>
                      <a:pt x="811" y="791"/>
                      <a:pt x="813" y="791"/>
                      <a:pt x="814" y="791"/>
                    </a:cubicBezTo>
                    <a:cubicBezTo>
                      <a:pt x="855" y="791"/>
                      <a:pt x="887" y="758"/>
                      <a:pt x="887" y="718"/>
                    </a:cubicBezTo>
                    <a:cubicBezTo>
                      <a:pt x="887" y="712"/>
                      <a:pt x="887" y="707"/>
                      <a:pt x="886" y="703"/>
                    </a:cubicBezTo>
                    <a:cubicBezTo>
                      <a:pt x="892" y="704"/>
                      <a:pt x="898" y="705"/>
                      <a:pt x="905" y="705"/>
                    </a:cubicBezTo>
                    <a:cubicBezTo>
                      <a:pt x="945" y="705"/>
                      <a:pt x="978" y="673"/>
                      <a:pt x="978" y="632"/>
                    </a:cubicBezTo>
                    <a:cubicBezTo>
                      <a:pt x="978" y="622"/>
                      <a:pt x="975" y="612"/>
                      <a:pt x="972" y="603"/>
                    </a:cubicBezTo>
                    <a:cubicBezTo>
                      <a:pt x="1000" y="589"/>
                      <a:pt x="1019" y="561"/>
                      <a:pt x="1019" y="527"/>
                    </a:cubicBezTo>
                    <a:cubicBezTo>
                      <a:pt x="1019" y="499"/>
                      <a:pt x="1005" y="474"/>
                      <a:pt x="984" y="459"/>
                    </a:cubicBezTo>
                  </a:path>
                </a:pathLst>
              </a:custGeom>
              <a:solidFill>
                <a:srgbClr val="F3ED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54" name="Freeform 10"/>
              <p:cNvSpPr>
                <a:spLocks/>
              </p:cNvSpPr>
              <p:nvPr/>
            </p:nvSpPr>
            <p:spPr bwMode="auto">
              <a:xfrm>
                <a:off x="1365250" y="2763838"/>
                <a:ext cx="2482850" cy="2141537"/>
              </a:xfrm>
              <a:custGeom>
                <a:avLst/>
                <a:gdLst>
                  <a:gd name="T0" fmla="*/ 984 w 1019"/>
                  <a:gd name="T1" fmla="*/ 459 h 878"/>
                  <a:gd name="T2" fmla="*/ 1019 w 1019"/>
                  <a:gd name="T3" fmla="*/ 390 h 878"/>
                  <a:gd name="T4" fmla="*/ 936 w 1019"/>
                  <a:gd name="T5" fmla="*/ 307 h 878"/>
                  <a:gd name="T6" fmla="*/ 934 w 1019"/>
                  <a:gd name="T7" fmla="*/ 307 h 878"/>
                  <a:gd name="T8" fmla="*/ 952 w 1019"/>
                  <a:gd name="T9" fmla="*/ 255 h 878"/>
                  <a:gd name="T10" fmla="*/ 868 w 1019"/>
                  <a:gd name="T11" fmla="*/ 172 h 878"/>
                  <a:gd name="T12" fmla="*/ 866 w 1019"/>
                  <a:gd name="T13" fmla="*/ 172 h 878"/>
                  <a:gd name="T14" fmla="*/ 785 w 1019"/>
                  <a:gd name="T15" fmla="*/ 106 h 878"/>
                  <a:gd name="T16" fmla="*/ 740 w 1019"/>
                  <a:gd name="T17" fmla="*/ 119 h 878"/>
                  <a:gd name="T18" fmla="*/ 741 w 1019"/>
                  <a:gd name="T19" fmla="*/ 106 h 878"/>
                  <a:gd name="T20" fmla="*/ 658 w 1019"/>
                  <a:gd name="T21" fmla="*/ 23 h 878"/>
                  <a:gd name="T22" fmla="*/ 594 w 1019"/>
                  <a:gd name="T23" fmla="*/ 53 h 878"/>
                  <a:gd name="T24" fmla="*/ 520 w 1019"/>
                  <a:gd name="T25" fmla="*/ 0 h 878"/>
                  <a:gd name="T26" fmla="*/ 442 w 1019"/>
                  <a:gd name="T27" fmla="*/ 71 h 878"/>
                  <a:gd name="T28" fmla="*/ 385 w 1019"/>
                  <a:gd name="T29" fmla="*/ 42 h 878"/>
                  <a:gd name="T30" fmla="*/ 328 w 1019"/>
                  <a:gd name="T31" fmla="*/ 70 h 878"/>
                  <a:gd name="T32" fmla="*/ 297 w 1019"/>
                  <a:gd name="T33" fmla="*/ 63 h 878"/>
                  <a:gd name="T34" fmla="*/ 234 w 1019"/>
                  <a:gd name="T35" fmla="*/ 103 h 878"/>
                  <a:gd name="T36" fmla="*/ 218 w 1019"/>
                  <a:gd name="T37" fmla="*/ 101 h 878"/>
                  <a:gd name="T38" fmla="*/ 147 w 1019"/>
                  <a:gd name="T39" fmla="*/ 172 h 878"/>
                  <a:gd name="T40" fmla="*/ 148 w 1019"/>
                  <a:gd name="T41" fmla="*/ 185 h 878"/>
                  <a:gd name="T42" fmla="*/ 85 w 1019"/>
                  <a:gd name="T43" fmla="*/ 255 h 878"/>
                  <a:gd name="T44" fmla="*/ 95 w 1019"/>
                  <a:gd name="T45" fmla="*/ 291 h 878"/>
                  <a:gd name="T46" fmla="*/ 88 w 1019"/>
                  <a:gd name="T47" fmla="*/ 290 h 878"/>
                  <a:gd name="T48" fmla="*/ 30 w 1019"/>
                  <a:gd name="T49" fmla="*/ 349 h 878"/>
                  <a:gd name="T50" fmla="*/ 41 w 1019"/>
                  <a:gd name="T51" fmla="*/ 383 h 878"/>
                  <a:gd name="T52" fmla="*/ 35 w 1019"/>
                  <a:gd name="T53" fmla="*/ 412 h 878"/>
                  <a:gd name="T54" fmla="*/ 0 w 1019"/>
                  <a:gd name="T55" fmla="*/ 466 h 878"/>
                  <a:gd name="T56" fmla="*/ 58 w 1019"/>
                  <a:gd name="T57" fmla="*/ 524 h 878"/>
                  <a:gd name="T58" fmla="*/ 30 w 1019"/>
                  <a:gd name="T59" fmla="*/ 588 h 878"/>
                  <a:gd name="T60" fmla="*/ 91 w 1019"/>
                  <a:gd name="T61" fmla="*/ 671 h 878"/>
                  <a:gd name="T62" fmla="*/ 88 w 1019"/>
                  <a:gd name="T63" fmla="*/ 692 h 878"/>
                  <a:gd name="T64" fmla="*/ 160 w 1019"/>
                  <a:gd name="T65" fmla="*/ 778 h 878"/>
                  <a:gd name="T66" fmla="*/ 243 w 1019"/>
                  <a:gd name="T67" fmla="*/ 838 h 878"/>
                  <a:gd name="T68" fmla="*/ 257 w 1019"/>
                  <a:gd name="T69" fmla="*/ 837 h 878"/>
                  <a:gd name="T70" fmla="*/ 331 w 1019"/>
                  <a:gd name="T71" fmla="*/ 878 h 878"/>
                  <a:gd name="T72" fmla="*/ 397 w 1019"/>
                  <a:gd name="T73" fmla="*/ 848 h 878"/>
                  <a:gd name="T74" fmla="*/ 418 w 1019"/>
                  <a:gd name="T75" fmla="*/ 850 h 878"/>
                  <a:gd name="T76" fmla="*/ 449 w 1019"/>
                  <a:gd name="T77" fmla="*/ 845 h 878"/>
                  <a:gd name="T78" fmla="*/ 536 w 1019"/>
                  <a:gd name="T79" fmla="*/ 876 h 878"/>
                  <a:gd name="T80" fmla="*/ 610 w 1019"/>
                  <a:gd name="T81" fmla="*/ 853 h 878"/>
                  <a:gd name="T82" fmla="*/ 647 w 1019"/>
                  <a:gd name="T83" fmla="*/ 864 h 878"/>
                  <a:gd name="T84" fmla="*/ 708 w 1019"/>
                  <a:gd name="T85" fmla="*/ 830 h 878"/>
                  <a:gd name="T86" fmla="*/ 741 w 1019"/>
                  <a:gd name="T87" fmla="*/ 838 h 878"/>
                  <a:gd name="T88" fmla="*/ 810 w 1019"/>
                  <a:gd name="T89" fmla="*/ 790 h 878"/>
                  <a:gd name="T90" fmla="*/ 814 w 1019"/>
                  <a:gd name="T91" fmla="*/ 791 h 878"/>
                  <a:gd name="T92" fmla="*/ 887 w 1019"/>
                  <a:gd name="T93" fmla="*/ 718 h 878"/>
                  <a:gd name="T94" fmla="*/ 886 w 1019"/>
                  <a:gd name="T95" fmla="*/ 703 h 878"/>
                  <a:gd name="T96" fmla="*/ 905 w 1019"/>
                  <a:gd name="T97" fmla="*/ 705 h 878"/>
                  <a:gd name="T98" fmla="*/ 978 w 1019"/>
                  <a:gd name="T99" fmla="*/ 632 h 878"/>
                  <a:gd name="T100" fmla="*/ 972 w 1019"/>
                  <a:gd name="T101" fmla="*/ 603 h 878"/>
                  <a:gd name="T102" fmla="*/ 1019 w 1019"/>
                  <a:gd name="T103" fmla="*/ 527 h 878"/>
                  <a:gd name="T104" fmla="*/ 984 w 1019"/>
                  <a:gd name="T105" fmla="*/ 459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019" h="878">
                    <a:moveTo>
                      <a:pt x="984" y="459"/>
                    </a:moveTo>
                    <a:cubicBezTo>
                      <a:pt x="1005" y="444"/>
                      <a:pt x="1019" y="419"/>
                      <a:pt x="1019" y="390"/>
                    </a:cubicBezTo>
                    <a:cubicBezTo>
                      <a:pt x="1019" y="344"/>
                      <a:pt x="982" y="307"/>
                      <a:pt x="936" y="307"/>
                    </a:cubicBezTo>
                    <a:cubicBezTo>
                      <a:pt x="935" y="307"/>
                      <a:pt x="935" y="307"/>
                      <a:pt x="934" y="307"/>
                    </a:cubicBezTo>
                    <a:cubicBezTo>
                      <a:pt x="945" y="293"/>
                      <a:pt x="952" y="275"/>
                      <a:pt x="952" y="255"/>
                    </a:cubicBezTo>
                    <a:cubicBezTo>
                      <a:pt x="952" y="209"/>
                      <a:pt x="915" y="172"/>
                      <a:pt x="868" y="172"/>
                    </a:cubicBezTo>
                    <a:cubicBezTo>
                      <a:pt x="868" y="172"/>
                      <a:pt x="867" y="172"/>
                      <a:pt x="866" y="172"/>
                    </a:cubicBezTo>
                    <a:cubicBezTo>
                      <a:pt x="858" y="134"/>
                      <a:pt x="825" y="106"/>
                      <a:pt x="785" y="106"/>
                    </a:cubicBezTo>
                    <a:cubicBezTo>
                      <a:pt x="768" y="106"/>
                      <a:pt x="753" y="111"/>
                      <a:pt x="740" y="119"/>
                    </a:cubicBezTo>
                    <a:cubicBezTo>
                      <a:pt x="741" y="115"/>
                      <a:pt x="741" y="111"/>
                      <a:pt x="741" y="106"/>
                    </a:cubicBezTo>
                    <a:cubicBezTo>
                      <a:pt x="741" y="60"/>
                      <a:pt x="704" y="23"/>
                      <a:pt x="658" y="23"/>
                    </a:cubicBezTo>
                    <a:cubicBezTo>
                      <a:pt x="632" y="23"/>
                      <a:pt x="609" y="34"/>
                      <a:pt x="594" y="53"/>
                    </a:cubicBezTo>
                    <a:cubicBezTo>
                      <a:pt x="583" y="22"/>
                      <a:pt x="554" y="0"/>
                      <a:pt x="520" y="0"/>
                    </a:cubicBezTo>
                    <a:cubicBezTo>
                      <a:pt x="479" y="0"/>
                      <a:pt x="445" y="31"/>
                      <a:pt x="442" y="71"/>
                    </a:cubicBezTo>
                    <a:cubicBezTo>
                      <a:pt x="429" y="53"/>
                      <a:pt x="408" y="42"/>
                      <a:pt x="385" y="42"/>
                    </a:cubicBezTo>
                    <a:cubicBezTo>
                      <a:pt x="361" y="42"/>
                      <a:pt x="341" y="53"/>
                      <a:pt x="328" y="70"/>
                    </a:cubicBezTo>
                    <a:cubicBezTo>
                      <a:pt x="318" y="66"/>
                      <a:pt x="308" y="63"/>
                      <a:pt x="297" y="63"/>
                    </a:cubicBezTo>
                    <a:cubicBezTo>
                      <a:pt x="269" y="63"/>
                      <a:pt x="245" y="80"/>
                      <a:pt x="234" y="103"/>
                    </a:cubicBezTo>
                    <a:cubicBezTo>
                      <a:pt x="229" y="102"/>
                      <a:pt x="223" y="101"/>
                      <a:pt x="218" y="101"/>
                    </a:cubicBezTo>
                    <a:cubicBezTo>
                      <a:pt x="179" y="101"/>
                      <a:pt x="147" y="133"/>
                      <a:pt x="147" y="172"/>
                    </a:cubicBezTo>
                    <a:cubicBezTo>
                      <a:pt x="147" y="176"/>
                      <a:pt x="148" y="181"/>
                      <a:pt x="148" y="185"/>
                    </a:cubicBezTo>
                    <a:cubicBezTo>
                      <a:pt x="113" y="189"/>
                      <a:pt x="85" y="219"/>
                      <a:pt x="85" y="255"/>
                    </a:cubicBezTo>
                    <a:cubicBezTo>
                      <a:pt x="85" y="268"/>
                      <a:pt x="89" y="280"/>
                      <a:pt x="95" y="291"/>
                    </a:cubicBezTo>
                    <a:cubicBezTo>
                      <a:pt x="93" y="290"/>
                      <a:pt x="91" y="290"/>
                      <a:pt x="88" y="290"/>
                    </a:cubicBezTo>
                    <a:cubicBezTo>
                      <a:pt x="56" y="290"/>
                      <a:pt x="30" y="316"/>
                      <a:pt x="30" y="349"/>
                    </a:cubicBezTo>
                    <a:cubicBezTo>
                      <a:pt x="30" y="361"/>
                      <a:pt x="34" y="373"/>
                      <a:pt x="41" y="383"/>
                    </a:cubicBezTo>
                    <a:cubicBezTo>
                      <a:pt x="38" y="392"/>
                      <a:pt x="36" y="402"/>
                      <a:pt x="35" y="412"/>
                    </a:cubicBezTo>
                    <a:cubicBezTo>
                      <a:pt x="14" y="421"/>
                      <a:pt x="0" y="442"/>
                      <a:pt x="0" y="466"/>
                    </a:cubicBezTo>
                    <a:cubicBezTo>
                      <a:pt x="0" y="498"/>
                      <a:pt x="26" y="524"/>
                      <a:pt x="58" y="524"/>
                    </a:cubicBezTo>
                    <a:cubicBezTo>
                      <a:pt x="41" y="540"/>
                      <a:pt x="30" y="563"/>
                      <a:pt x="30" y="588"/>
                    </a:cubicBezTo>
                    <a:cubicBezTo>
                      <a:pt x="30" y="627"/>
                      <a:pt x="56" y="660"/>
                      <a:pt x="91" y="671"/>
                    </a:cubicBezTo>
                    <a:cubicBezTo>
                      <a:pt x="89" y="678"/>
                      <a:pt x="88" y="685"/>
                      <a:pt x="88" y="692"/>
                    </a:cubicBezTo>
                    <a:cubicBezTo>
                      <a:pt x="88" y="735"/>
                      <a:pt x="120" y="771"/>
                      <a:pt x="160" y="778"/>
                    </a:cubicBezTo>
                    <a:cubicBezTo>
                      <a:pt x="172" y="813"/>
                      <a:pt x="205" y="838"/>
                      <a:pt x="243" y="838"/>
                    </a:cubicBezTo>
                    <a:cubicBezTo>
                      <a:pt x="248" y="838"/>
                      <a:pt x="253" y="838"/>
                      <a:pt x="257" y="837"/>
                    </a:cubicBezTo>
                    <a:cubicBezTo>
                      <a:pt x="272" y="862"/>
                      <a:pt x="300" y="878"/>
                      <a:pt x="331" y="878"/>
                    </a:cubicBezTo>
                    <a:cubicBezTo>
                      <a:pt x="357" y="878"/>
                      <a:pt x="381" y="866"/>
                      <a:pt x="397" y="848"/>
                    </a:cubicBezTo>
                    <a:cubicBezTo>
                      <a:pt x="404" y="849"/>
                      <a:pt x="411" y="850"/>
                      <a:pt x="418" y="850"/>
                    </a:cubicBezTo>
                    <a:cubicBezTo>
                      <a:pt x="429" y="850"/>
                      <a:pt x="440" y="848"/>
                      <a:pt x="449" y="845"/>
                    </a:cubicBezTo>
                    <a:cubicBezTo>
                      <a:pt x="473" y="864"/>
                      <a:pt x="503" y="876"/>
                      <a:pt x="536" y="876"/>
                    </a:cubicBezTo>
                    <a:cubicBezTo>
                      <a:pt x="563" y="876"/>
                      <a:pt x="589" y="867"/>
                      <a:pt x="610" y="853"/>
                    </a:cubicBezTo>
                    <a:cubicBezTo>
                      <a:pt x="621" y="860"/>
                      <a:pt x="634" y="864"/>
                      <a:pt x="647" y="864"/>
                    </a:cubicBezTo>
                    <a:cubicBezTo>
                      <a:pt x="673" y="864"/>
                      <a:pt x="695" y="850"/>
                      <a:pt x="708" y="830"/>
                    </a:cubicBezTo>
                    <a:cubicBezTo>
                      <a:pt x="718" y="835"/>
                      <a:pt x="729" y="838"/>
                      <a:pt x="741" y="838"/>
                    </a:cubicBezTo>
                    <a:cubicBezTo>
                      <a:pt x="773" y="838"/>
                      <a:pt x="799" y="818"/>
                      <a:pt x="810" y="790"/>
                    </a:cubicBezTo>
                    <a:cubicBezTo>
                      <a:pt x="811" y="791"/>
                      <a:pt x="813" y="791"/>
                      <a:pt x="814" y="791"/>
                    </a:cubicBezTo>
                    <a:cubicBezTo>
                      <a:pt x="855" y="791"/>
                      <a:pt x="887" y="758"/>
                      <a:pt x="887" y="718"/>
                    </a:cubicBezTo>
                    <a:cubicBezTo>
                      <a:pt x="887" y="712"/>
                      <a:pt x="887" y="707"/>
                      <a:pt x="886" y="703"/>
                    </a:cubicBezTo>
                    <a:cubicBezTo>
                      <a:pt x="892" y="704"/>
                      <a:pt x="898" y="705"/>
                      <a:pt x="905" y="705"/>
                    </a:cubicBezTo>
                    <a:cubicBezTo>
                      <a:pt x="945" y="705"/>
                      <a:pt x="978" y="673"/>
                      <a:pt x="978" y="632"/>
                    </a:cubicBezTo>
                    <a:cubicBezTo>
                      <a:pt x="978" y="622"/>
                      <a:pt x="975" y="612"/>
                      <a:pt x="972" y="603"/>
                    </a:cubicBezTo>
                    <a:cubicBezTo>
                      <a:pt x="1000" y="589"/>
                      <a:pt x="1019" y="561"/>
                      <a:pt x="1019" y="527"/>
                    </a:cubicBezTo>
                    <a:cubicBezTo>
                      <a:pt x="1019" y="499"/>
                      <a:pt x="1005" y="474"/>
                      <a:pt x="984" y="459"/>
                    </a:cubicBezTo>
                  </a:path>
                </a:pathLst>
              </a:custGeom>
              <a:solidFill>
                <a:srgbClr val="F3ED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55" name="Freeform 11"/>
              <p:cNvSpPr>
                <a:spLocks/>
              </p:cNvSpPr>
              <p:nvPr/>
            </p:nvSpPr>
            <p:spPr bwMode="auto">
              <a:xfrm>
                <a:off x="3683000" y="3551238"/>
                <a:ext cx="165100" cy="330200"/>
              </a:xfrm>
              <a:custGeom>
                <a:avLst/>
                <a:gdLst>
                  <a:gd name="T0" fmla="*/ 36 w 68"/>
                  <a:gd name="T1" fmla="*/ 13 h 135"/>
                  <a:gd name="T2" fmla="*/ 0 w 68"/>
                  <a:gd name="T3" fmla="*/ 82 h 135"/>
                  <a:gd name="T4" fmla="*/ 34 w 68"/>
                  <a:gd name="T5" fmla="*/ 135 h 135"/>
                  <a:gd name="T6" fmla="*/ 68 w 68"/>
                  <a:gd name="T7" fmla="*/ 67 h 135"/>
                  <a:gd name="T8" fmla="*/ 35 w 68"/>
                  <a:gd name="T9" fmla="*/ 0 h 135"/>
                  <a:gd name="T10" fmla="*/ 36 w 68"/>
                  <a:gd name="T11" fmla="*/ 13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8" h="135">
                    <a:moveTo>
                      <a:pt x="36" y="13"/>
                    </a:moveTo>
                    <a:cubicBezTo>
                      <a:pt x="36" y="42"/>
                      <a:pt x="22" y="67"/>
                      <a:pt x="0" y="82"/>
                    </a:cubicBezTo>
                    <a:cubicBezTo>
                      <a:pt x="18" y="94"/>
                      <a:pt x="30" y="113"/>
                      <a:pt x="34" y="135"/>
                    </a:cubicBezTo>
                    <a:cubicBezTo>
                      <a:pt x="55" y="119"/>
                      <a:pt x="68" y="95"/>
                      <a:pt x="68" y="67"/>
                    </a:cubicBezTo>
                    <a:cubicBezTo>
                      <a:pt x="68" y="40"/>
                      <a:pt x="55" y="16"/>
                      <a:pt x="35" y="0"/>
                    </a:cubicBezTo>
                    <a:cubicBezTo>
                      <a:pt x="36" y="5"/>
                      <a:pt x="36" y="9"/>
                      <a:pt x="36" y="13"/>
                    </a:cubicBezTo>
                    <a:close/>
                  </a:path>
                </a:pathLst>
              </a:custGeom>
              <a:solidFill>
                <a:srgbClr val="E0D7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56" name="Freeform 12"/>
              <p:cNvSpPr>
                <a:spLocks/>
              </p:cNvSpPr>
              <p:nvPr/>
            </p:nvSpPr>
            <p:spPr bwMode="auto">
              <a:xfrm>
                <a:off x="1584325" y="3887788"/>
                <a:ext cx="2263775" cy="1017587"/>
              </a:xfrm>
              <a:custGeom>
                <a:avLst/>
                <a:gdLst>
                  <a:gd name="T0" fmla="*/ 896 w 929"/>
                  <a:gd name="T1" fmla="*/ 0 h 417"/>
                  <a:gd name="T2" fmla="*/ 897 w 929"/>
                  <a:gd name="T3" fmla="*/ 12 h 417"/>
                  <a:gd name="T4" fmla="*/ 849 w 929"/>
                  <a:gd name="T5" fmla="*/ 88 h 417"/>
                  <a:gd name="T6" fmla="*/ 855 w 929"/>
                  <a:gd name="T7" fmla="*/ 117 h 417"/>
                  <a:gd name="T8" fmla="*/ 782 w 929"/>
                  <a:gd name="T9" fmla="*/ 190 h 417"/>
                  <a:gd name="T10" fmla="*/ 763 w 929"/>
                  <a:gd name="T11" fmla="*/ 188 h 417"/>
                  <a:gd name="T12" fmla="*/ 765 w 929"/>
                  <a:gd name="T13" fmla="*/ 203 h 417"/>
                  <a:gd name="T14" fmla="*/ 692 w 929"/>
                  <a:gd name="T15" fmla="*/ 276 h 417"/>
                  <a:gd name="T16" fmla="*/ 687 w 929"/>
                  <a:gd name="T17" fmla="*/ 275 h 417"/>
                  <a:gd name="T18" fmla="*/ 619 w 929"/>
                  <a:gd name="T19" fmla="*/ 323 h 417"/>
                  <a:gd name="T20" fmla="*/ 586 w 929"/>
                  <a:gd name="T21" fmla="*/ 315 h 417"/>
                  <a:gd name="T22" fmla="*/ 525 w 929"/>
                  <a:gd name="T23" fmla="*/ 349 h 417"/>
                  <a:gd name="T24" fmla="*/ 487 w 929"/>
                  <a:gd name="T25" fmla="*/ 338 h 417"/>
                  <a:gd name="T26" fmla="*/ 413 w 929"/>
                  <a:gd name="T27" fmla="*/ 361 h 417"/>
                  <a:gd name="T28" fmla="*/ 327 w 929"/>
                  <a:gd name="T29" fmla="*/ 330 h 417"/>
                  <a:gd name="T30" fmla="*/ 296 w 929"/>
                  <a:gd name="T31" fmla="*/ 335 h 417"/>
                  <a:gd name="T32" fmla="*/ 275 w 929"/>
                  <a:gd name="T33" fmla="*/ 333 h 417"/>
                  <a:gd name="T34" fmla="*/ 208 w 929"/>
                  <a:gd name="T35" fmla="*/ 363 h 417"/>
                  <a:gd name="T36" fmla="*/ 134 w 929"/>
                  <a:gd name="T37" fmla="*/ 322 h 417"/>
                  <a:gd name="T38" fmla="*/ 121 w 929"/>
                  <a:gd name="T39" fmla="*/ 323 h 417"/>
                  <a:gd name="T40" fmla="*/ 38 w 929"/>
                  <a:gd name="T41" fmla="*/ 263 h 417"/>
                  <a:gd name="T42" fmla="*/ 0 w 929"/>
                  <a:gd name="T43" fmla="*/ 246 h 417"/>
                  <a:gd name="T44" fmla="*/ 70 w 929"/>
                  <a:gd name="T45" fmla="*/ 317 h 417"/>
                  <a:gd name="T46" fmla="*/ 153 w 929"/>
                  <a:gd name="T47" fmla="*/ 377 h 417"/>
                  <a:gd name="T48" fmla="*/ 167 w 929"/>
                  <a:gd name="T49" fmla="*/ 376 h 417"/>
                  <a:gd name="T50" fmla="*/ 241 w 929"/>
                  <a:gd name="T51" fmla="*/ 417 h 417"/>
                  <a:gd name="T52" fmla="*/ 307 w 929"/>
                  <a:gd name="T53" fmla="*/ 387 h 417"/>
                  <a:gd name="T54" fmla="*/ 328 w 929"/>
                  <a:gd name="T55" fmla="*/ 389 h 417"/>
                  <a:gd name="T56" fmla="*/ 359 w 929"/>
                  <a:gd name="T57" fmla="*/ 384 h 417"/>
                  <a:gd name="T58" fmla="*/ 446 w 929"/>
                  <a:gd name="T59" fmla="*/ 415 h 417"/>
                  <a:gd name="T60" fmla="*/ 520 w 929"/>
                  <a:gd name="T61" fmla="*/ 392 h 417"/>
                  <a:gd name="T62" fmla="*/ 557 w 929"/>
                  <a:gd name="T63" fmla="*/ 403 h 417"/>
                  <a:gd name="T64" fmla="*/ 618 w 929"/>
                  <a:gd name="T65" fmla="*/ 369 h 417"/>
                  <a:gd name="T66" fmla="*/ 651 w 929"/>
                  <a:gd name="T67" fmla="*/ 377 h 417"/>
                  <a:gd name="T68" fmla="*/ 720 w 929"/>
                  <a:gd name="T69" fmla="*/ 329 h 417"/>
                  <a:gd name="T70" fmla="*/ 724 w 929"/>
                  <a:gd name="T71" fmla="*/ 330 h 417"/>
                  <a:gd name="T72" fmla="*/ 797 w 929"/>
                  <a:gd name="T73" fmla="*/ 257 h 417"/>
                  <a:gd name="T74" fmla="*/ 796 w 929"/>
                  <a:gd name="T75" fmla="*/ 242 h 417"/>
                  <a:gd name="T76" fmla="*/ 815 w 929"/>
                  <a:gd name="T77" fmla="*/ 244 h 417"/>
                  <a:gd name="T78" fmla="*/ 888 w 929"/>
                  <a:gd name="T79" fmla="*/ 171 h 417"/>
                  <a:gd name="T80" fmla="*/ 882 w 929"/>
                  <a:gd name="T81" fmla="*/ 142 h 417"/>
                  <a:gd name="T82" fmla="*/ 929 w 929"/>
                  <a:gd name="T83" fmla="*/ 66 h 417"/>
                  <a:gd name="T84" fmla="*/ 896 w 929"/>
                  <a:gd name="T85" fmla="*/ 0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929" h="417">
                    <a:moveTo>
                      <a:pt x="896" y="0"/>
                    </a:moveTo>
                    <a:cubicBezTo>
                      <a:pt x="897" y="4"/>
                      <a:pt x="897" y="8"/>
                      <a:pt x="897" y="12"/>
                    </a:cubicBezTo>
                    <a:cubicBezTo>
                      <a:pt x="897" y="46"/>
                      <a:pt x="877" y="74"/>
                      <a:pt x="849" y="88"/>
                    </a:cubicBezTo>
                    <a:cubicBezTo>
                      <a:pt x="853" y="97"/>
                      <a:pt x="855" y="107"/>
                      <a:pt x="855" y="117"/>
                    </a:cubicBezTo>
                    <a:cubicBezTo>
                      <a:pt x="855" y="157"/>
                      <a:pt x="822" y="190"/>
                      <a:pt x="782" y="190"/>
                    </a:cubicBezTo>
                    <a:cubicBezTo>
                      <a:pt x="776" y="190"/>
                      <a:pt x="769" y="189"/>
                      <a:pt x="763" y="188"/>
                    </a:cubicBezTo>
                    <a:cubicBezTo>
                      <a:pt x="764" y="192"/>
                      <a:pt x="765" y="197"/>
                      <a:pt x="765" y="203"/>
                    </a:cubicBezTo>
                    <a:cubicBezTo>
                      <a:pt x="765" y="243"/>
                      <a:pt x="732" y="276"/>
                      <a:pt x="692" y="276"/>
                    </a:cubicBezTo>
                    <a:cubicBezTo>
                      <a:pt x="690" y="276"/>
                      <a:pt x="689" y="275"/>
                      <a:pt x="687" y="275"/>
                    </a:cubicBezTo>
                    <a:cubicBezTo>
                      <a:pt x="677" y="303"/>
                      <a:pt x="650" y="323"/>
                      <a:pt x="619" y="323"/>
                    </a:cubicBezTo>
                    <a:cubicBezTo>
                      <a:pt x="607" y="323"/>
                      <a:pt x="596" y="320"/>
                      <a:pt x="586" y="315"/>
                    </a:cubicBezTo>
                    <a:cubicBezTo>
                      <a:pt x="573" y="335"/>
                      <a:pt x="550" y="349"/>
                      <a:pt x="525" y="349"/>
                    </a:cubicBezTo>
                    <a:cubicBezTo>
                      <a:pt x="511" y="349"/>
                      <a:pt x="498" y="345"/>
                      <a:pt x="487" y="338"/>
                    </a:cubicBezTo>
                    <a:cubicBezTo>
                      <a:pt x="466" y="352"/>
                      <a:pt x="440" y="361"/>
                      <a:pt x="413" y="361"/>
                    </a:cubicBezTo>
                    <a:cubicBezTo>
                      <a:pt x="380" y="361"/>
                      <a:pt x="350" y="349"/>
                      <a:pt x="327" y="330"/>
                    </a:cubicBezTo>
                    <a:cubicBezTo>
                      <a:pt x="317" y="333"/>
                      <a:pt x="307" y="335"/>
                      <a:pt x="296" y="335"/>
                    </a:cubicBezTo>
                    <a:cubicBezTo>
                      <a:pt x="288" y="335"/>
                      <a:pt x="281" y="334"/>
                      <a:pt x="275" y="333"/>
                    </a:cubicBezTo>
                    <a:cubicBezTo>
                      <a:pt x="259" y="351"/>
                      <a:pt x="235" y="363"/>
                      <a:pt x="208" y="363"/>
                    </a:cubicBezTo>
                    <a:cubicBezTo>
                      <a:pt x="177" y="363"/>
                      <a:pt x="150" y="347"/>
                      <a:pt x="134" y="322"/>
                    </a:cubicBezTo>
                    <a:cubicBezTo>
                      <a:pt x="130" y="323"/>
                      <a:pt x="125" y="323"/>
                      <a:pt x="121" y="323"/>
                    </a:cubicBezTo>
                    <a:cubicBezTo>
                      <a:pt x="82" y="323"/>
                      <a:pt x="49" y="298"/>
                      <a:pt x="38" y="263"/>
                    </a:cubicBezTo>
                    <a:cubicBezTo>
                      <a:pt x="24" y="261"/>
                      <a:pt x="11" y="255"/>
                      <a:pt x="0" y="246"/>
                    </a:cubicBezTo>
                    <a:cubicBezTo>
                      <a:pt x="6" y="282"/>
                      <a:pt x="34" y="311"/>
                      <a:pt x="70" y="317"/>
                    </a:cubicBezTo>
                    <a:cubicBezTo>
                      <a:pt x="82" y="352"/>
                      <a:pt x="115" y="377"/>
                      <a:pt x="153" y="377"/>
                    </a:cubicBezTo>
                    <a:cubicBezTo>
                      <a:pt x="158" y="377"/>
                      <a:pt x="163" y="377"/>
                      <a:pt x="167" y="376"/>
                    </a:cubicBezTo>
                    <a:cubicBezTo>
                      <a:pt x="182" y="401"/>
                      <a:pt x="210" y="417"/>
                      <a:pt x="241" y="417"/>
                    </a:cubicBezTo>
                    <a:cubicBezTo>
                      <a:pt x="267" y="417"/>
                      <a:pt x="291" y="405"/>
                      <a:pt x="307" y="387"/>
                    </a:cubicBezTo>
                    <a:cubicBezTo>
                      <a:pt x="314" y="388"/>
                      <a:pt x="321" y="389"/>
                      <a:pt x="328" y="389"/>
                    </a:cubicBezTo>
                    <a:cubicBezTo>
                      <a:pt x="339" y="389"/>
                      <a:pt x="350" y="387"/>
                      <a:pt x="359" y="384"/>
                    </a:cubicBezTo>
                    <a:cubicBezTo>
                      <a:pt x="383" y="403"/>
                      <a:pt x="413" y="415"/>
                      <a:pt x="446" y="415"/>
                    </a:cubicBezTo>
                    <a:cubicBezTo>
                      <a:pt x="473" y="415"/>
                      <a:pt x="499" y="406"/>
                      <a:pt x="520" y="392"/>
                    </a:cubicBezTo>
                    <a:cubicBezTo>
                      <a:pt x="531" y="399"/>
                      <a:pt x="544" y="403"/>
                      <a:pt x="557" y="403"/>
                    </a:cubicBezTo>
                    <a:cubicBezTo>
                      <a:pt x="583" y="403"/>
                      <a:pt x="605" y="389"/>
                      <a:pt x="618" y="369"/>
                    </a:cubicBezTo>
                    <a:cubicBezTo>
                      <a:pt x="628" y="374"/>
                      <a:pt x="639" y="377"/>
                      <a:pt x="651" y="377"/>
                    </a:cubicBezTo>
                    <a:cubicBezTo>
                      <a:pt x="683" y="377"/>
                      <a:pt x="709" y="357"/>
                      <a:pt x="720" y="329"/>
                    </a:cubicBezTo>
                    <a:cubicBezTo>
                      <a:pt x="721" y="330"/>
                      <a:pt x="723" y="330"/>
                      <a:pt x="724" y="330"/>
                    </a:cubicBezTo>
                    <a:cubicBezTo>
                      <a:pt x="765" y="330"/>
                      <a:pt x="797" y="297"/>
                      <a:pt x="797" y="257"/>
                    </a:cubicBezTo>
                    <a:cubicBezTo>
                      <a:pt x="797" y="251"/>
                      <a:pt x="797" y="246"/>
                      <a:pt x="796" y="242"/>
                    </a:cubicBezTo>
                    <a:cubicBezTo>
                      <a:pt x="802" y="243"/>
                      <a:pt x="808" y="244"/>
                      <a:pt x="815" y="244"/>
                    </a:cubicBezTo>
                    <a:cubicBezTo>
                      <a:pt x="855" y="244"/>
                      <a:pt x="888" y="212"/>
                      <a:pt x="888" y="171"/>
                    </a:cubicBezTo>
                    <a:cubicBezTo>
                      <a:pt x="888" y="161"/>
                      <a:pt x="885" y="151"/>
                      <a:pt x="882" y="142"/>
                    </a:cubicBezTo>
                    <a:cubicBezTo>
                      <a:pt x="910" y="128"/>
                      <a:pt x="929" y="100"/>
                      <a:pt x="929" y="66"/>
                    </a:cubicBezTo>
                    <a:cubicBezTo>
                      <a:pt x="929" y="39"/>
                      <a:pt x="916" y="15"/>
                      <a:pt x="896" y="0"/>
                    </a:cubicBezTo>
                    <a:close/>
                  </a:path>
                </a:pathLst>
              </a:custGeom>
              <a:solidFill>
                <a:srgbClr val="E0D7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57" name="Freeform 13"/>
              <p:cNvSpPr>
                <a:spLocks noEditPoints="1"/>
              </p:cNvSpPr>
              <p:nvPr/>
            </p:nvSpPr>
            <p:spPr bwMode="auto">
              <a:xfrm>
                <a:off x="1627188" y="2963863"/>
                <a:ext cx="239713" cy="385762"/>
              </a:xfrm>
              <a:custGeom>
                <a:avLst/>
                <a:gdLst>
                  <a:gd name="T0" fmla="*/ 98 w 98"/>
                  <a:gd name="T1" fmla="*/ 116 h 158"/>
                  <a:gd name="T2" fmla="*/ 81 w 98"/>
                  <a:gd name="T3" fmla="*/ 90 h 158"/>
                  <a:gd name="T4" fmla="*/ 81 w 98"/>
                  <a:gd name="T5" fmla="*/ 90 h 158"/>
                  <a:gd name="T6" fmla="*/ 19 w 98"/>
                  <a:gd name="T7" fmla="*/ 132 h 158"/>
                  <a:gd name="T8" fmla="*/ 16 w 98"/>
                  <a:gd name="T9" fmla="*/ 121 h 158"/>
                  <a:gd name="T10" fmla="*/ 75 w 98"/>
                  <a:gd name="T11" fmla="*/ 80 h 158"/>
                  <a:gd name="T12" fmla="*/ 76 w 98"/>
                  <a:gd name="T13" fmla="*/ 81 h 158"/>
                  <a:gd name="T14" fmla="*/ 19 w 98"/>
                  <a:gd name="T15" fmla="*/ 18 h 158"/>
                  <a:gd name="T16" fmla="*/ 29 w 98"/>
                  <a:gd name="T17" fmla="*/ 158 h 158"/>
                  <a:gd name="T18" fmla="*/ 98 w 98"/>
                  <a:gd name="T19" fmla="*/ 116 h 158"/>
                  <a:gd name="T20" fmla="*/ 9 w 98"/>
                  <a:gd name="T21" fmla="*/ 89 h 158"/>
                  <a:gd name="T22" fmla="*/ 8 w 98"/>
                  <a:gd name="T23" fmla="*/ 79 h 158"/>
                  <a:gd name="T24" fmla="*/ 56 w 98"/>
                  <a:gd name="T25" fmla="*/ 45 h 158"/>
                  <a:gd name="T26" fmla="*/ 60 w 98"/>
                  <a:gd name="T27" fmla="*/ 52 h 158"/>
                  <a:gd name="T28" fmla="*/ 9 w 98"/>
                  <a:gd name="T29" fmla="*/ 89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8" h="158">
                    <a:moveTo>
                      <a:pt x="98" y="116"/>
                    </a:moveTo>
                    <a:cubicBezTo>
                      <a:pt x="92" y="107"/>
                      <a:pt x="86" y="98"/>
                      <a:pt x="81" y="90"/>
                    </a:cubicBezTo>
                    <a:cubicBezTo>
                      <a:pt x="81" y="90"/>
                      <a:pt x="81" y="90"/>
                      <a:pt x="81" y="90"/>
                    </a:cubicBezTo>
                    <a:cubicBezTo>
                      <a:pt x="69" y="103"/>
                      <a:pt x="25" y="130"/>
                      <a:pt x="19" y="132"/>
                    </a:cubicBezTo>
                    <a:cubicBezTo>
                      <a:pt x="18" y="128"/>
                      <a:pt x="17" y="124"/>
                      <a:pt x="16" y="121"/>
                    </a:cubicBezTo>
                    <a:cubicBezTo>
                      <a:pt x="37" y="109"/>
                      <a:pt x="57" y="95"/>
                      <a:pt x="75" y="80"/>
                    </a:cubicBezTo>
                    <a:cubicBezTo>
                      <a:pt x="75" y="80"/>
                      <a:pt x="76" y="81"/>
                      <a:pt x="76" y="81"/>
                    </a:cubicBezTo>
                    <a:cubicBezTo>
                      <a:pt x="49" y="35"/>
                      <a:pt x="35" y="0"/>
                      <a:pt x="19" y="18"/>
                    </a:cubicBezTo>
                    <a:cubicBezTo>
                      <a:pt x="0" y="39"/>
                      <a:pt x="5" y="102"/>
                      <a:pt x="29" y="158"/>
                    </a:cubicBezTo>
                    <a:cubicBezTo>
                      <a:pt x="60" y="134"/>
                      <a:pt x="75" y="125"/>
                      <a:pt x="98" y="116"/>
                    </a:cubicBezTo>
                    <a:moveTo>
                      <a:pt x="9" y="89"/>
                    </a:moveTo>
                    <a:cubicBezTo>
                      <a:pt x="9" y="85"/>
                      <a:pt x="8" y="82"/>
                      <a:pt x="8" y="79"/>
                    </a:cubicBezTo>
                    <a:cubicBezTo>
                      <a:pt x="26" y="69"/>
                      <a:pt x="42" y="57"/>
                      <a:pt x="56" y="45"/>
                    </a:cubicBezTo>
                    <a:cubicBezTo>
                      <a:pt x="57" y="47"/>
                      <a:pt x="58" y="50"/>
                      <a:pt x="60" y="52"/>
                    </a:cubicBezTo>
                    <a:cubicBezTo>
                      <a:pt x="59" y="53"/>
                      <a:pt x="31" y="78"/>
                      <a:pt x="9" y="89"/>
                    </a:cubicBezTo>
                  </a:path>
                </a:pathLst>
              </a:cu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58" name="Freeform 14"/>
              <p:cNvSpPr>
                <a:spLocks/>
              </p:cNvSpPr>
              <p:nvPr/>
            </p:nvSpPr>
            <p:spPr bwMode="auto">
              <a:xfrm>
                <a:off x="1647825" y="3073400"/>
                <a:ext cx="127000" cy="107950"/>
              </a:xfrm>
              <a:custGeom>
                <a:avLst/>
                <a:gdLst>
                  <a:gd name="T0" fmla="*/ 48 w 52"/>
                  <a:gd name="T1" fmla="*/ 0 h 44"/>
                  <a:gd name="T2" fmla="*/ 52 w 52"/>
                  <a:gd name="T3" fmla="*/ 7 h 44"/>
                  <a:gd name="T4" fmla="*/ 1 w 52"/>
                  <a:gd name="T5" fmla="*/ 44 h 44"/>
                  <a:gd name="T6" fmla="*/ 0 w 52"/>
                  <a:gd name="T7" fmla="*/ 34 h 44"/>
                  <a:gd name="T8" fmla="*/ 48 w 52"/>
                  <a:gd name="T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44">
                    <a:moveTo>
                      <a:pt x="48" y="0"/>
                    </a:moveTo>
                    <a:cubicBezTo>
                      <a:pt x="49" y="2"/>
                      <a:pt x="50" y="5"/>
                      <a:pt x="52" y="7"/>
                    </a:cubicBezTo>
                    <a:cubicBezTo>
                      <a:pt x="51" y="8"/>
                      <a:pt x="23" y="33"/>
                      <a:pt x="1" y="44"/>
                    </a:cubicBezTo>
                    <a:cubicBezTo>
                      <a:pt x="1" y="40"/>
                      <a:pt x="0" y="37"/>
                      <a:pt x="0" y="34"/>
                    </a:cubicBezTo>
                    <a:cubicBezTo>
                      <a:pt x="18" y="24"/>
                      <a:pt x="34" y="12"/>
                      <a:pt x="48" y="0"/>
                    </a:cubicBezTo>
                    <a:close/>
                  </a:path>
                </a:pathLst>
              </a:custGeom>
              <a:solidFill>
                <a:srgbClr val="B17F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59" name="Freeform 15"/>
              <p:cNvSpPr>
                <a:spLocks/>
              </p:cNvSpPr>
              <p:nvPr/>
            </p:nvSpPr>
            <p:spPr bwMode="auto">
              <a:xfrm>
                <a:off x="1647825" y="3073400"/>
                <a:ext cx="127000" cy="107950"/>
              </a:xfrm>
              <a:custGeom>
                <a:avLst/>
                <a:gdLst>
                  <a:gd name="T0" fmla="*/ 48 w 52"/>
                  <a:gd name="T1" fmla="*/ 0 h 44"/>
                  <a:gd name="T2" fmla="*/ 52 w 52"/>
                  <a:gd name="T3" fmla="*/ 7 h 44"/>
                  <a:gd name="T4" fmla="*/ 1 w 52"/>
                  <a:gd name="T5" fmla="*/ 44 h 44"/>
                  <a:gd name="T6" fmla="*/ 0 w 52"/>
                  <a:gd name="T7" fmla="*/ 34 h 44"/>
                  <a:gd name="T8" fmla="*/ 48 w 52"/>
                  <a:gd name="T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44">
                    <a:moveTo>
                      <a:pt x="48" y="0"/>
                    </a:moveTo>
                    <a:cubicBezTo>
                      <a:pt x="49" y="2"/>
                      <a:pt x="50" y="5"/>
                      <a:pt x="52" y="7"/>
                    </a:cubicBezTo>
                    <a:cubicBezTo>
                      <a:pt x="51" y="8"/>
                      <a:pt x="23" y="33"/>
                      <a:pt x="1" y="44"/>
                    </a:cubicBezTo>
                    <a:cubicBezTo>
                      <a:pt x="1" y="40"/>
                      <a:pt x="0" y="37"/>
                      <a:pt x="0" y="34"/>
                    </a:cubicBezTo>
                    <a:cubicBezTo>
                      <a:pt x="18" y="24"/>
                      <a:pt x="34" y="12"/>
                      <a:pt x="48" y="0"/>
                    </a:cubicBezTo>
                    <a:close/>
                  </a:path>
                </a:pathLst>
              </a:custGeom>
              <a:solidFill>
                <a:srgbClr val="6762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60" name="Freeform 16"/>
              <p:cNvSpPr>
                <a:spLocks noEditPoints="1"/>
              </p:cNvSpPr>
              <p:nvPr/>
            </p:nvSpPr>
            <p:spPr bwMode="auto">
              <a:xfrm>
                <a:off x="1812925" y="3162300"/>
                <a:ext cx="12700" cy="22225"/>
              </a:xfrm>
              <a:custGeom>
                <a:avLst/>
                <a:gdLst>
                  <a:gd name="T0" fmla="*/ 4 w 5"/>
                  <a:gd name="T1" fmla="*/ 7 h 9"/>
                  <a:gd name="T2" fmla="*/ 5 w 5"/>
                  <a:gd name="T3" fmla="*/ 9 h 9"/>
                  <a:gd name="T4" fmla="*/ 4 w 5"/>
                  <a:gd name="T5" fmla="*/ 7 h 9"/>
                  <a:gd name="T6" fmla="*/ 0 w 5"/>
                  <a:gd name="T7" fmla="*/ 0 h 9"/>
                  <a:gd name="T8" fmla="*/ 4 w 5"/>
                  <a:gd name="T9" fmla="*/ 7 h 9"/>
                  <a:gd name="T10" fmla="*/ 0 w 5"/>
                  <a:gd name="T11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9">
                    <a:moveTo>
                      <a:pt x="4" y="7"/>
                    </a:moveTo>
                    <a:cubicBezTo>
                      <a:pt x="4" y="7"/>
                      <a:pt x="5" y="8"/>
                      <a:pt x="5" y="9"/>
                    </a:cubicBezTo>
                    <a:cubicBezTo>
                      <a:pt x="5" y="8"/>
                      <a:pt x="4" y="7"/>
                      <a:pt x="4" y="7"/>
                    </a:cubicBezTo>
                    <a:moveTo>
                      <a:pt x="0" y="0"/>
                    </a:moveTo>
                    <a:cubicBezTo>
                      <a:pt x="1" y="2"/>
                      <a:pt x="3" y="4"/>
                      <a:pt x="4" y="7"/>
                    </a:cubicBezTo>
                    <a:cubicBezTo>
                      <a:pt x="3" y="4"/>
                      <a:pt x="1" y="2"/>
                      <a:pt x="0" y="0"/>
                    </a:cubicBezTo>
                  </a:path>
                </a:pathLst>
              </a:custGeom>
              <a:solidFill>
                <a:srgbClr val="D5BD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61" name="Freeform 17"/>
              <p:cNvSpPr>
                <a:spLocks/>
              </p:cNvSpPr>
              <p:nvPr/>
            </p:nvSpPr>
            <p:spPr bwMode="auto">
              <a:xfrm>
                <a:off x="1666875" y="3159125"/>
                <a:ext cx="158750" cy="127000"/>
              </a:xfrm>
              <a:custGeom>
                <a:avLst/>
                <a:gdLst>
                  <a:gd name="T0" fmla="*/ 3 w 65"/>
                  <a:gd name="T1" fmla="*/ 52 h 52"/>
                  <a:gd name="T2" fmla="*/ 0 w 65"/>
                  <a:gd name="T3" fmla="*/ 41 h 52"/>
                  <a:gd name="T4" fmla="*/ 59 w 65"/>
                  <a:gd name="T5" fmla="*/ 0 h 52"/>
                  <a:gd name="T6" fmla="*/ 60 w 65"/>
                  <a:gd name="T7" fmla="*/ 1 h 52"/>
                  <a:gd name="T8" fmla="*/ 65 w 65"/>
                  <a:gd name="T9" fmla="*/ 10 h 52"/>
                  <a:gd name="T10" fmla="*/ 65 w 65"/>
                  <a:gd name="T11" fmla="*/ 10 h 52"/>
                  <a:gd name="T12" fmla="*/ 3 w 65"/>
                  <a:gd name="T1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" h="52">
                    <a:moveTo>
                      <a:pt x="3" y="52"/>
                    </a:moveTo>
                    <a:cubicBezTo>
                      <a:pt x="2" y="48"/>
                      <a:pt x="1" y="44"/>
                      <a:pt x="0" y="41"/>
                    </a:cubicBezTo>
                    <a:cubicBezTo>
                      <a:pt x="21" y="29"/>
                      <a:pt x="41" y="15"/>
                      <a:pt x="59" y="0"/>
                    </a:cubicBezTo>
                    <a:cubicBezTo>
                      <a:pt x="59" y="0"/>
                      <a:pt x="60" y="1"/>
                      <a:pt x="60" y="1"/>
                    </a:cubicBezTo>
                    <a:cubicBezTo>
                      <a:pt x="62" y="4"/>
                      <a:pt x="63" y="7"/>
                      <a:pt x="65" y="10"/>
                    </a:cubicBezTo>
                    <a:cubicBezTo>
                      <a:pt x="65" y="10"/>
                      <a:pt x="65" y="10"/>
                      <a:pt x="65" y="10"/>
                    </a:cubicBezTo>
                    <a:cubicBezTo>
                      <a:pt x="53" y="23"/>
                      <a:pt x="9" y="50"/>
                      <a:pt x="3" y="52"/>
                    </a:cubicBezTo>
                    <a:close/>
                  </a:path>
                </a:pathLst>
              </a:custGeom>
              <a:solidFill>
                <a:srgbClr val="B17F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62" name="Freeform 18"/>
              <p:cNvSpPr>
                <a:spLocks/>
              </p:cNvSpPr>
              <p:nvPr/>
            </p:nvSpPr>
            <p:spPr bwMode="auto">
              <a:xfrm>
                <a:off x="1666875" y="3159125"/>
                <a:ext cx="158750" cy="127000"/>
              </a:xfrm>
              <a:custGeom>
                <a:avLst/>
                <a:gdLst>
                  <a:gd name="T0" fmla="*/ 3 w 65"/>
                  <a:gd name="T1" fmla="*/ 52 h 52"/>
                  <a:gd name="T2" fmla="*/ 0 w 65"/>
                  <a:gd name="T3" fmla="*/ 41 h 52"/>
                  <a:gd name="T4" fmla="*/ 59 w 65"/>
                  <a:gd name="T5" fmla="*/ 0 h 52"/>
                  <a:gd name="T6" fmla="*/ 60 w 65"/>
                  <a:gd name="T7" fmla="*/ 1 h 52"/>
                  <a:gd name="T8" fmla="*/ 65 w 65"/>
                  <a:gd name="T9" fmla="*/ 10 h 52"/>
                  <a:gd name="T10" fmla="*/ 65 w 65"/>
                  <a:gd name="T11" fmla="*/ 10 h 52"/>
                  <a:gd name="T12" fmla="*/ 3 w 65"/>
                  <a:gd name="T1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" h="52">
                    <a:moveTo>
                      <a:pt x="3" y="52"/>
                    </a:moveTo>
                    <a:cubicBezTo>
                      <a:pt x="2" y="48"/>
                      <a:pt x="1" y="44"/>
                      <a:pt x="0" y="41"/>
                    </a:cubicBezTo>
                    <a:cubicBezTo>
                      <a:pt x="21" y="29"/>
                      <a:pt x="41" y="15"/>
                      <a:pt x="59" y="0"/>
                    </a:cubicBezTo>
                    <a:cubicBezTo>
                      <a:pt x="59" y="0"/>
                      <a:pt x="60" y="1"/>
                      <a:pt x="60" y="1"/>
                    </a:cubicBezTo>
                    <a:cubicBezTo>
                      <a:pt x="62" y="4"/>
                      <a:pt x="63" y="7"/>
                      <a:pt x="65" y="10"/>
                    </a:cubicBezTo>
                    <a:cubicBezTo>
                      <a:pt x="65" y="10"/>
                      <a:pt x="65" y="10"/>
                      <a:pt x="65" y="10"/>
                    </a:cubicBezTo>
                    <a:cubicBezTo>
                      <a:pt x="53" y="23"/>
                      <a:pt x="9" y="50"/>
                      <a:pt x="3" y="52"/>
                    </a:cubicBezTo>
                    <a:close/>
                  </a:path>
                </a:pathLst>
              </a:custGeom>
              <a:solidFill>
                <a:srgbClr val="6762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63" name="Freeform 19"/>
              <p:cNvSpPr>
                <a:spLocks noEditPoints="1"/>
              </p:cNvSpPr>
              <p:nvPr/>
            </p:nvSpPr>
            <p:spPr bwMode="auto">
              <a:xfrm>
                <a:off x="2230438" y="3011488"/>
                <a:ext cx="255588" cy="382587"/>
              </a:xfrm>
              <a:custGeom>
                <a:avLst/>
                <a:gdLst>
                  <a:gd name="T0" fmla="*/ 65 w 105"/>
                  <a:gd name="T1" fmla="*/ 157 h 157"/>
                  <a:gd name="T2" fmla="*/ 87 w 105"/>
                  <a:gd name="T3" fmla="*/ 19 h 157"/>
                  <a:gd name="T4" fmla="*/ 25 w 105"/>
                  <a:gd name="T5" fmla="*/ 76 h 157"/>
                  <a:gd name="T6" fmla="*/ 26 w 105"/>
                  <a:gd name="T7" fmla="*/ 75 h 157"/>
                  <a:gd name="T8" fmla="*/ 81 w 105"/>
                  <a:gd name="T9" fmla="*/ 121 h 157"/>
                  <a:gd name="T10" fmla="*/ 77 w 105"/>
                  <a:gd name="T11" fmla="*/ 132 h 157"/>
                  <a:gd name="T12" fmla="*/ 19 w 105"/>
                  <a:gd name="T13" fmla="*/ 85 h 157"/>
                  <a:gd name="T14" fmla="*/ 19 w 105"/>
                  <a:gd name="T15" fmla="*/ 84 h 157"/>
                  <a:gd name="T16" fmla="*/ 0 w 105"/>
                  <a:gd name="T17" fmla="*/ 109 h 157"/>
                  <a:gd name="T18" fmla="*/ 65 w 105"/>
                  <a:gd name="T19" fmla="*/ 157 h 157"/>
                  <a:gd name="T20" fmla="*/ 44 w 105"/>
                  <a:gd name="T21" fmla="*/ 49 h 157"/>
                  <a:gd name="T22" fmla="*/ 48 w 105"/>
                  <a:gd name="T23" fmla="*/ 42 h 157"/>
                  <a:gd name="T24" fmla="*/ 93 w 105"/>
                  <a:gd name="T25" fmla="*/ 80 h 157"/>
                  <a:gd name="T26" fmla="*/ 90 w 105"/>
                  <a:gd name="T27" fmla="*/ 90 h 157"/>
                  <a:gd name="T28" fmla="*/ 44 w 105"/>
                  <a:gd name="T29" fmla="*/ 49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5" h="157">
                    <a:moveTo>
                      <a:pt x="65" y="157"/>
                    </a:moveTo>
                    <a:cubicBezTo>
                      <a:pt x="94" y="103"/>
                      <a:pt x="105" y="41"/>
                      <a:pt x="87" y="19"/>
                    </a:cubicBezTo>
                    <a:cubicBezTo>
                      <a:pt x="72" y="0"/>
                      <a:pt x="56" y="33"/>
                      <a:pt x="25" y="76"/>
                    </a:cubicBezTo>
                    <a:cubicBezTo>
                      <a:pt x="25" y="76"/>
                      <a:pt x="25" y="75"/>
                      <a:pt x="26" y="75"/>
                    </a:cubicBezTo>
                    <a:cubicBezTo>
                      <a:pt x="43" y="92"/>
                      <a:pt x="61" y="108"/>
                      <a:pt x="81" y="121"/>
                    </a:cubicBezTo>
                    <a:cubicBezTo>
                      <a:pt x="80" y="125"/>
                      <a:pt x="78" y="128"/>
                      <a:pt x="77" y="132"/>
                    </a:cubicBezTo>
                    <a:cubicBezTo>
                      <a:pt x="71" y="130"/>
                      <a:pt x="30" y="99"/>
                      <a:pt x="19" y="85"/>
                    </a:cubicBezTo>
                    <a:cubicBezTo>
                      <a:pt x="19" y="84"/>
                      <a:pt x="19" y="84"/>
                      <a:pt x="19" y="84"/>
                    </a:cubicBezTo>
                    <a:cubicBezTo>
                      <a:pt x="13" y="92"/>
                      <a:pt x="7" y="101"/>
                      <a:pt x="0" y="109"/>
                    </a:cubicBezTo>
                    <a:cubicBezTo>
                      <a:pt x="22" y="120"/>
                      <a:pt x="36" y="130"/>
                      <a:pt x="65" y="157"/>
                    </a:cubicBezTo>
                    <a:moveTo>
                      <a:pt x="44" y="49"/>
                    </a:moveTo>
                    <a:cubicBezTo>
                      <a:pt x="45" y="47"/>
                      <a:pt x="47" y="44"/>
                      <a:pt x="48" y="42"/>
                    </a:cubicBezTo>
                    <a:cubicBezTo>
                      <a:pt x="61" y="56"/>
                      <a:pt x="76" y="69"/>
                      <a:pt x="93" y="80"/>
                    </a:cubicBezTo>
                    <a:cubicBezTo>
                      <a:pt x="92" y="83"/>
                      <a:pt x="91" y="87"/>
                      <a:pt x="90" y="90"/>
                    </a:cubicBezTo>
                    <a:cubicBezTo>
                      <a:pt x="70" y="77"/>
                      <a:pt x="44" y="50"/>
                      <a:pt x="44" y="49"/>
                    </a:cubicBezTo>
                  </a:path>
                </a:pathLst>
              </a:cu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>
                <a:off x="2336800" y="3113088"/>
                <a:ext cx="119063" cy="117475"/>
              </a:xfrm>
              <a:custGeom>
                <a:avLst/>
                <a:gdLst>
                  <a:gd name="T0" fmla="*/ 4 w 49"/>
                  <a:gd name="T1" fmla="*/ 0 h 48"/>
                  <a:gd name="T2" fmla="*/ 0 w 49"/>
                  <a:gd name="T3" fmla="*/ 7 h 48"/>
                  <a:gd name="T4" fmla="*/ 46 w 49"/>
                  <a:gd name="T5" fmla="*/ 48 h 48"/>
                  <a:gd name="T6" fmla="*/ 49 w 49"/>
                  <a:gd name="T7" fmla="*/ 38 h 48"/>
                  <a:gd name="T8" fmla="*/ 4 w 49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48">
                    <a:moveTo>
                      <a:pt x="4" y="0"/>
                    </a:moveTo>
                    <a:cubicBezTo>
                      <a:pt x="3" y="2"/>
                      <a:pt x="1" y="5"/>
                      <a:pt x="0" y="7"/>
                    </a:cubicBezTo>
                    <a:cubicBezTo>
                      <a:pt x="0" y="8"/>
                      <a:pt x="26" y="35"/>
                      <a:pt x="46" y="48"/>
                    </a:cubicBezTo>
                    <a:cubicBezTo>
                      <a:pt x="47" y="45"/>
                      <a:pt x="48" y="41"/>
                      <a:pt x="49" y="38"/>
                    </a:cubicBezTo>
                    <a:cubicBezTo>
                      <a:pt x="32" y="27"/>
                      <a:pt x="17" y="14"/>
                      <a:pt x="4" y="0"/>
                    </a:cubicBezTo>
                    <a:close/>
                  </a:path>
                </a:pathLst>
              </a:custGeom>
              <a:solidFill>
                <a:srgbClr val="B17F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65" name="Freeform 21"/>
              <p:cNvSpPr>
                <a:spLocks/>
              </p:cNvSpPr>
              <p:nvPr/>
            </p:nvSpPr>
            <p:spPr bwMode="auto">
              <a:xfrm>
                <a:off x="2336800" y="3113088"/>
                <a:ext cx="119063" cy="117475"/>
              </a:xfrm>
              <a:custGeom>
                <a:avLst/>
                <a:gdLst>
                  <a:gd name="T0" fmla="*/ 4 w 49"/>
                  <a:gd name="T1" fmla="*/ 0 h 48"/>
                  <a:gd name="T2" fmla="*/ 0 w 49"/>
                  <a:gd name="T3" fmla="*/ 7 h 48"/>
                  <a:gd name="T4" fmla="*/ 46 w 49"/>
                  <a:gd name="T5" fmla="*/ 48 h 48"/>
                  <a:gd name="T6" fmla="*/ 49 w 49"/>
                  <a:gd name="T7" fmla="*/ 38 h 48"/>
                  <a:gd name="T8" fmla="*/ 4 w 49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48">
                    <a:moveTo>
                      <a:pt x="4" y="0"/>
                    </a:moveTo>
                    <a:cubicBezTo>
                      <a:pt x="3" y="2"/>
                      <a:pt x="1" y="5"/>
                      <a:pt x="0" y="7"/>
                    </a:cubicBezTo>
                    <a:cubicBezTo>
                      <a:pt x="0" y="8"/>
                      <a:pt x="26" y="35"/>
                      <a:pt x="46" y="48"/>
                    </a:cubicBezTo>
                    <a:cubicBezTo>
                      <a:pt x="47" y="45"/>
                      <a:pt x="48" y="41"/>
                      <a:pt x="49" y="38"/>
                    </a:cubicBezTo>
                    <a:cubicBezTo>
                      <a:pt x="32" y="27"/>
                      <a:pt x="17" y="14"/>
                      <a:pt x="4" y="0"/>
                    </a:cubicBezTo>
                    <a:close/>
                  </a:path>
                </a:pathLst>
              </a:custGeom>
              <a:solidFill>
                <a:srgbClr val="6762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66" name="Freeform 22"/>
              <p:cNvSpPr>
                <a:spLocks noEditPoints="1"/>
              </p:cNvSpPr>
              <p:nvPr/>
            </p:nvSpPr>
            <p:spPr bwMode="auto">
              <a:xfrm>
                <a:off x="2276475" y="3195638"/>
                <a:ext cx="14288" cy="19050"/>
              </a:xfrm>
              <a:custGeom>
                <a:avLst/>
                <a:gdLst>
                  <a:gd name="T0" fmla="*/ 2 w 6"/>
                  <a:gd name="T1" fmla="*/ 5 h 8"/>
                  <a:gd name="T2" fmla="*/ 0 w 6"/>
                  <a:gd name="T3" fmla="*/ 8 h 8"/>
                  <a:gd name="T4" fmla="*/ 2 w 6"/>
                  <a:gd name="T5" fmla="*/ 5 h 8"/>
                  <a:gd name="T6" fmla="*/ 6 w 6"/>
                  <a:gd name="T7" fmla="*/ 0 h 8"/>
                  <a:gd name="T8" fmla="*/ 2 w 6"/>
                  <a:gd name="T9" fmla="*/ 5 h 8"/>
                  <a:gd name="T10" fmla="*/ 6 w 6"/>
                  <a:gd name="T1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8">
                    <a:moveTo>
                      <a:pt x="2" y="5"/>
                    </a:moveTo>
                    <a:cubicBezTo>
                      <a:pt x="2" y="6"/>
                      <a:pt x="1" y="7"/>
                      <a:pt x="0" y="8"/>
                    </a:cubicBezTo>
                    <a:cubicBezTo>
                      <a:pt x="1" y="7"/>
                      <a:pt x="2" y="6"/>
                      <a:pt x="2" y="5"/>
                    </a:cubicBezTo>
                    <a:moveTo>
                      <a:pt x="6" y="0"/>
                    </a:moveTo>
                    <a:cubicBezTo>
                      <a:pt x="5" y="2"/>
                      <a:pt x="4" y="3"/>
                      <a:pt x="2" y="5"/>
                    </a:cubicBezTo>
                    <a:cubicBezTo>
                      <a:pt x="4" y="3"/>
                      <a:pt x="5" y="2"/>
                      <a:pt x="6" y="0"/>
                    </a:cubicBezTo>
                  </a:path>
                </a:pathLst>
              </a:custGeom>
              <a:solidFill>
                <a:srgbClr val="D5BD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67" name="Freeform 23"/>
              <p:cNvSpPr>
                <a:spLocks/>
              </p:cNvSpPr>
              <p:nvPr/>
            </p:nvSpPr>
            <p:spPr bwMode="auto">
              <a:xfrm>
                <a:off x="2276475" y="3194050"/>
                <a:ext cx="150813" cy="138112"/>
              </a:xfrm>
              <a:custGeom>
                <a:avLst/>
                <a:gdLst>
                  <a:gd name="T0" fmla="*/ 58 w 62"/>
                  <a:gd name="T1" fmla="*/ 57 h 57"/>
                  <a:gd name="T2" fmla="*/ 62 w 62"/>
                  <a:gd name="T3" fmla="*/ 46 h 57"/>
                  <a:gd name="T4" fmla="*/ 7 w 62"/>
                  <a:gd name="T5" fmla="*/ 0 h 57"/>
                  <a:gd name="T6" fmla="*/ 6 w 62"/>
                  <a:gd name="T7" fmla="*/ 1 h 57"/>
                  <a:gd name="T8" fmla="*/ 0 w 62"/>
                  <a:gd name="T9" fmla="*/ 9 h 57"/>
                  <a:gd name="T10" fmla="*/ 0 w 62"/>
                  <a:gd name="T11" fmla="*/ 10 h 57"/>
                  <a:gd name="T12" fmla="*/ 58 w 62"/>
                  <a:gd name="T13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57">
                    <a:moveTo>
                      <a:pt x="58" y="57"/>
                    </a:moveTo>
                    <a:cubicBezTo>
                      <a:pt x="59" y="53"/>
                      <a:pt x="61" y="50"/>
                      <a:pt x="62" y="46"/>
                    </a:cubicBezTo>
                    <a:cubicBezTo>
                      <a:pt x="42" y="33"/>
                      <a:pt x="24" y="17"/>
                      <a:pt x="7" y="0"/>
                    </a:cubicBezTo>
                    <a:cubicBezTo>
                      <a:pt x="6" y="0"/>
                      <a:pt x="6" y="1"/>
                      <a:pt x="6" y="1"/>
                    </a:cubicBezTo>
                    <a:cubicBezTo>
                      <a:pt x="4" y="4"/>
                      <a:pt x="2" y="7"/>
                      <a:pt x="0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1" y="24"/>
                      <a:pt x="52" y="55"/>
                      <a:pt x="58" y="57"/>
                    </a:cubicBezTo>
                    <a:close/>
                  </a:path>
                </a:pathLst>
              </a:custGeom>
              <a:solidFill>
                <a:srgbClr val="B17F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68" name="Freeform 24"/>
              <p:cNvSpPr>
                <a:spLocks/>
              </p:cNvSpPr>
              <p:nvPr/>
            </p:nvSpPr>
            <p:spPr bwMode="auto">
              <a:xfrm>
                <a:off x="2276475" y="3194050"/>
                <a:ext cx="150813" cy="138112"/>
              </a:xfrm>
              <a:custGeom>
                <a:avLst/>
                <a:gdLst>
                  <a:gd name="T0" fmla="*/ 58 w 62"/>
                  <a:gd name="T1" fmla="*/ 57 h 57"/>
                  <a:gd name="T2" fmla="*/ 62 w 62"/>
                  <a:gd name="T3" fmla="*/ 46 h 57"/>
                  <a:gd name="T4" fmla="*/ 7 w 62"/>
                  <a:gd name="T5" fmla="*/ 0 h 57"/>
                  <a:gd name="T6" fmla="*/ 6 w 62"/>
                  <a:gd name="T7" fmla="*/ 1 h 57"/>
                  <a:gd name="T8" fmla="*/ 0 w 62"/>
                  <a:gd name="T9" fmla="*/ 9 h 57"/>
                  <a:gd name="T10" fmla="*/ 0 w 62"/>
                  <a:gd name="T11" fmla="*/ 10 h 57"/>
                  <a:gd name="T12" fmla="*/ 58 w 62"/>
                  <a:gd name="T13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57">
                    <a:moveTo>
                      <a:pt x="58" y="57"/>
                    </a:moveTo>
                    <a:cubicBezTo>
                      <a:pt x="59" y="53"/>
                      <a:pt x="61" y="50"/>
                      <a:pt x="62" y="46"/>
                    </a:cubicBezTo>
                    <a:cubicBezTo>
                      <a:pt x="42" y="33"/>
                      <a:pt x="24" y="17"/>
                      <a:pt x="7" y="0"/>
                    </a:cubicBezTo>
                    <a:cubicBezTo>
                      <a:pt x="6" y="0"/>
                      <a:pt x="6" y="1"/>
                      <a:pt x="6" y="1"/>
                    </a:cubicBezTo>
                    <a:cubicBezTo>
                      <a:pt x="4" y="4"/>
                      <a:pt x="2" y="7"/>
                      <a:pt x="0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1" y="24"/>
                      <a:pt x="52" y="55"/>
                      <a:pt x="58" y="57"/>
                    </a:cubicBezTo>
                    <a:close/>
                  </a:path>
                </a:pathLst>
              </a:custGeom>
              <a:solidFill>
                <a:srgbClr val="6762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69" name="Freeform 25"/>
              <p:cNvSpPr>
                <a:spLocks/>
              </p:cNvSpPr>
              <p:nvPr/>
            </p:nvSpPr>
            <p:spPr bwMode="auto">
              <a:xfrm>
                <a:off x="2049463" y="3268663"/>
                <a:ext cx="360363" cy="203200"/>
              </a:xfrm>
              <a:custGeom>
                <a:avLst/>
                <a:gdLst>
                  <a:gd name="T0" fmla="*/ 0 w 148"/>
                  <a:gd name="T1" fmla="*/ 83 h 83"/>
                  <a:gd name="T2" fmla="*/ 0 w 148"/>
                  <a:gd name="T3" fmla="*/ 30 h 83"/>
                  <a:gd name="T4" fmla="*/ 0 w 148"/>
                  <a:gd name="T5" fmla="*/ 30 h 83"/>
                  <a:gd name="T6" fmla="*/ 64 w 148"/>
                  <a:gd name="T7" fmla="*/ 0 h 83"/>
                  <a:gd name="T8" fmla="*/ 148 w 148"/>
                  <a:gd name="T9" fmla="*/ 83 h 83"/>
                  <a:gd name="T10" fmla="*/ 0 w 148"/>
                  <a:gd name="T11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8" h="83">
                    <a:moveTo>
                      <a:pt x="0" y="83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6" y="12"/>
                      <a:pt x="39" y="0"/>
                      <a:pt x="64" y="0"/>
                    </a:cubicBezTo>
                    <a:cubicBezTo>
                      <a:pt x="110" y="0"/>
                      <a:pt x="147" y="37"/>
                      <a:pt x="148" y="83"/>
                    </a:cubicBez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F3ED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70" name="Freeform 26"/>
              <p:cNvSpPr>
                <a:spLocks/>
              </p:cNvSpPr>
              <p:nvPr/>
            </p:nvSpPr>
            <p:spPr bwMode="auto">
              <a:xfrm>
                <a:off x="1616075" y="3236913"/>
                <a:ext cx="414338" cy="280987"/>
              </a:xfrm>
              <a:custGeom>
                <a:avLst/>
                <a:gdLst>
                  <a:gd name="T0" fmla="*/ 170 w 170"/>
                  <a:gd name="T1" fmla="*/ 81 h 115"/>
                  <a:gd name="T2" fmla="*/ 158 w 170"/>
                  <a:gd name="T3" fmla="*/ 23 h 115"/>
                  <a:gd name="T4" fmla="*/ 158 w 170"/>
                  <a:gd name="T5" fmla="*/ 24 h 115"/>
                  <a:gd name="T6" fmla="*/ 81 w 170"/>
                  <a:gd name="T7" fmla="*/ 6 h 115"/>
                  <a:gd name="T8" fmla="*/ 10 w 170"/>
                  <a:gd name="T9" fmla="*/ 115 h 115"/>
                  <a:gd name="T10" fmla="*/ 170 w 170"/>
                  <a:gd name="T11" fmla="*/ 81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0" h="115">
                    <a:moveTo>
                      <a:pt x="170" y="81"/>
                    </a:moveTo>
                    <a:cubicBezTo>
                      <a:pt x="158" y="23"/>
                      <a:pt x="158" y="23"/>
                      <a:pt x="158" y="23"/>
                    </a:cubicBezTo>
                    <a:cubicBezTo>
                      <a:pt x="158" y="24"/>
                      <a:pt x="158" y="24"/>
                      <a:pt x="158" y="24"/>
                    </a:cubicBezTo>
                    <a:cubicBezTo>
                      <a:pt x="137" y="7"/>
                      <a:pt x="109" y="0"/>
                      <a:pt x="81" y="6"/>
                    </a:cubicBezTo>
                    <a:cubicBezTo>
                      <a:pt x="32" y="16"/>
                      <a:pt x="0" y="65"/>
                      <a:pt x="10" y="115"/>
                    </a:cubicBezTo>
                    <a:lnTo>
                      <a:pt x="170" y="81"/>
                    </a:lnTo>
                    <a:close/>
                  </a:path>
                </a:pathLst>
              </a:custGeom>
              <a:solidFill>
                <a:srgbClr val="F3ED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71" name="Freeform 27"/>
              <p:cNvSpPr>
                <a:spLocks/>
              </p:cNvSpPr>
              <p:nvPr/>
            </p:nvSpPr>
            <p:spPr bwMode="auto">
              <a:xfrm>
                <a:off x="1493838" y="3635375"/>
                <a:ext cx="241300" cy="73025"/>
              </a:xfrm>
              <a:custGeom>
                <a:avLst/>
                <a:gdLst>
                  <a:gd name="T0" fmla="*/ 84 w 99"/>
                  <a:gd name="T1" fmla="*/ 17 h 30"/>
                  <a:gd name="T2" fmla="*/ 99 w 99"/>
                  <a:gd name="T3" fmla="*/ 11 h 30"/>
                  <a:gd name="T4" fmla="*/ 90 w 99"/>
                  <a:gd name="T5" fmla="*/ 23 h 30"/>
                  <a:gd name="T6" fmla="*/ 86 w 99"/>
                  <a:gd name="T7" fmla="*/ 24 h 30"/>
                  <a:gd name="T8" fmla="*/ 0 w 99"/>
                  <a:gd name="T9" fmla="*/ 0 h 30"/>
                  <a:gd name="T10" fmla="*/ 84 w 99"/>
                  <a:gd name="T11" fmla="*/ 1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9" h="30">
                    <a:moveTo>
                      <a:pt x="84" y="17"/>
                    </a:moveTo>
                    <a:cubicBezTo>
                      <a:pt x="89" y="16"/>
                      <a:pt x="94" y="14"/>
                      <a:pt x="99" y="11"/>
                    </a:cubicBezTo>
                    <a:cubicBezTo>
                      <a:pt x="96" y="14"/>
                      <a:pt x="93" y="18"/>
                      <a:pt x="90" y="23"/>
                    </a:cubicBezTo>
                    <a:cubicBezTo>
                      <a:pt x="88" y="23"/>
                      <a:pt x="87" y="24"/>
                      <a:pt x="86" y="24"/>
                    </a:cubicBezTo>
                    <a:cubicBezTo>
                      <a:pt x="65" y="30"/>
                      <a:pt x="18" y="18"/>
                      <a:pt x="0" y="0"/>
                    </a:cubicBezTo>
                    <a:cubicBezTo>
                      <a:pt x="18" y="18"/>
                      <a:pt x="63" y="23"/>
                      <a:pt x="84" y="17"/>
                    </a:cubicBezTo>
                    <a:close/>
                  </a:path>
                </a:pathLst>
              </a:custGeom>
              <a:solidFill>
                <a:srgbClr val="413D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72" name="Freeform 28"/>
              <p:cNvSpPr>
                <a:spLocks noEditPoints="1"/>
              </p:cNvSpPr>
              <p:nvPr/>
            </p:nvSpPr>
            <p:spPr bwMode="auto">
              <a:xfrm>
                <a:off x="1493838" y="3495675"/>
                <a:ext cx="338138" cy="195262"/>
              </a:xfrm>
              <a:custGeom>
                <a:avLst/>
                <a:gdLst>
                  <a:gd name="T0" fmla="*/ 0 w 139"/>
                  <a:gd name="T1" fmla="*/ 57 h 80"/>
                  <a:gd name="T2" fmla="*/ 84 w 139"/>
                  <a:gd name="T3" fmla="*/ 74 h 80"/>
                  <a:gd name="T4" fmla="*/ 99 w 139"/>
                  <a:gd name="T5" fmla="*/ 68 h 80"/>
                  <a:gd name="T6" fmla="*/ 139 w 139"/>
                  <a:gd name="T7" fmla="*/ 28 h 80"/>
                  <a:gd name="T8" fmla="*/ 137 w 139"/>
                  <a:gd name="T9" fmla="*/ 18 h 80"/>
                  <a:gd name="T10" fmla="*/ 135 w 139"/>
                  <a:gd name="T11" fmla="*/ 9 h 80"/>
                  <a:gd name="T12" fmla="*/ 65 w 139"/>
                  <a:gd name="T13" fmla="*/ 7 h 80"/>
                  <a:gd name="T14" fmla="*/ 0 w 139"/>
                  <a:gd name="T15" fmla="*/ 57 h 80"/>
                  <a:gd name="T16" fmla="*/ 0 w 139"/>
                  <a:gd name="T17" fmla="*/ 57 h 80"/>
                  <a:gd name="T18" fmla="*/ 25 w 139"/>
                  <a:gd name="T19" fmla="*/ 56 h 80"/>
                  <a:gd name="T20" fmla="*/ 29 w 139"/>
                  <a:gd name="T21" fmla="*/ 49 h 80"/>
                  <a:gd name="T22" fmla="*/ 68 w 139"/>
                  <a:gd name="T23" fmla="*/ 23 h 80"/>
                  <a:gd name="T24" fmla="*/ 115 w 139"/>
                  <a:gd name="T25" fmla="*/ 24 h 80"/>
                  <a:gd name="T26" fmla="*/ 122 w 139"/>
                  <a:gd name="T27" fmla="*/ 28 h 80"/>
                  <a:gd name="T28" fmla="*/ 81 w 139"/>
                  <a:gd name="T29" fmla="*/ 67 h 80"/>
                  <a:gd name="T30" fmla="*/ 25 w 139"/>
                  <a:gd name="T31" fmla="*/ 56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9" h="80">
                    <a:moveTo>
                      <a:pt x="0" y="57"/>
                    </a:moveTo>
                    <a:cubicBezTo>
                      <a:pt x="18" y="75"/>
                      <a:pt x="63" y="80"/>
                      <a:pt x="84" y="74"/>
                    </a:cubicBezTo>
                    <a:cubicBezTo>
                      <a:pt x="89" y="73"/>
                      <a:pt x="94" y="71"/>
                      <a:pt x="99" y="68"/>
                    </a:cubicBezTo>
                    <a:cubicBezTo>
                      <a:pt x="112" y="53"/>
                      <a:pt x="125" y="40"/>
                      <a:pt x="139" y="28"/>
                    </a:cubicBezTo>
                    <a:cubicBezTo>
                      <a:pt x="138" y="25"/>
                      <a:pt x="137" y="21"/>
                      <a:pt x="137" y="18"/>
                    </a:cubicBezTo>
                    <a:cubicBezTo>
                      <a:pt x="136" y="15"/>
                      <a:pt x="135" y="12"/>
                      <a:pt x="135" y="9"/>
                    </a:cubicBezTo>
                    <a:cubicBezTo>
                      <a:pt x="117" y="1"/>
                      <a:pt x="90" y="0"/>
                      <a:pt x="65" y="7"/>
                    </a:cubicBezTo>
                    <a:cubicBezTo>
                      <a:pt x="32" y="16"/>
                      <a:pt x="6" y="38"/>
                      <a:pt x="0" y="57"/>
                    </a:cubicBezTo>
                    <a:cubicBezTo>
                      <a:pt x="0" y="57"/>
                      <a:pt x="0" y="57"/>
                      <a:pt x="0" y="57"/>
                    </a:cubicBezTo>
                    <a:close/>
                    <a:moveTo>
                      <a:pt x="25" y="56"/>
                    </a:moveTo>
                    <a:cubicBezTo>
                      <a:pt x="26" y="54"/>
                      <a:pt x="27" y="51"/>
                      <a:pt x="29" y="49"/>
                    </a:cubicBezTo>
                    <a:cubicBezTo>
                      <a:pt x="36" y="38"/>
                      <a:pt x="51" y="28"/>
                      <a:pt x="68" y="23"/>
                    </a:cubicBezTo>
                    <a:cubicBezTo>
                      <a:pt x="85" y="18"/>
                      <a:pt x="103" y="19"/>
                      <a:pt x="115" y="24"/>
                    </a:cubicBezTo>
                    <a:cubicBezTo>
                      <a:pt x="118" y="25"/>
                      <a:pt x="120" y="27"/>
                      <a:pt x="122" y="28"/>
                    </a:cubicBezTo>
                    <a:cubicBezTo>
                      <a:pt x="118" y="44"/>
                      <a:pt x="95" y="64"/>
                      <a:pt x="81" y="67"/>
                    </a:cubicBezTo>
                    <a:cubicBezTo>
                      <a:pt x="67" y="71"/>
                      <a:pt x="37" y="68"/>
                      <a:pt x="25" y="56"/>
                    </a:cubicBezTo>
                    <a:close/>
                  </a:path>
                </a:pathLst>
              </a:cu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73" name="Freeform 29"/>
              <p:cNvSpPr>
                <a:spLocks/>
              </p:cNvSpPr>
              <p:nvPr/>
            </p:nvSpPr>
            <p:spPr bwMode="auto">
              <a:xfrm>
                <a:off x="1554163" y="3540125"/>
                <a:ext cx="236538" cy="128587"/>
              </a:xfrm>
              <a:custGeom>
                <a:avLst/>
                <a:gdLst>
                  <a:gd name="T0" fmla="*/ 4 w 97"/>
                  <a:gd name="T1" fmla="*/ 31 h 53"/>
                  <a:gd name="T2" fmla="*/ 43 w 97"/>
                  <a:gd name="T3" fmla="*/ 5 h 53"/>
                  <a:gd name="T4" fmla="*/ 90 w 97"/>
                  <a:gd name="T5" fmla="*/ 6 h 53"/>
                  <a:gd name="T6" fmla="*/ 97 w 97"/>
                  <a:gd name="T7" fmla="*/ 10 h 53"/>
                  <a:gd name="T8" fmla="*/ 56 w 97"/>
                  <a:gd name="T9" fmla="*/ 49 h 53"/>
                  <a:gd name="T10" fmla="*/ 0 w 97"/>
                  <a:gd name="T11" fmla="*/ 38 h 53"/>
                  <a:gd name="T12" fmla="*/ 4 w 97"/>
                  <a:gd name="T13" fmla="*/ 31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7" h="53">
                    <a:moveTo>
                      <a:pt x="4" y="31"/>
                    </a:moveTo>
                    <a:cubicBezTo>
                      <a:pt x="11" y="20"/>
                      <a:pt x="26" y="10"/>
                      <a:pt x="43" y="5"/>
                    </a:cubicBezTo>
                    <a:cubicBezTo>
                      <a:pt x="60" y="0"/>
                      <a:pt x="78" y="1"/>
                      <a:pt x="90" y="6"/>
                    </a:cubicBezTo>
                    <a:cubicBezTo>
                      <a:pt x="93" y="7"/>
                      <a:pt x="95" y="9"/>
                      <a:pt x="97" y="10"/>
                    </a:cubicBezTo>
                    <a:cubicBezTo>
                      <a:pt x="93" y="26"/>
                      <a:pt x="70" y="46"/>
                      <a:pt x="56" y="49"/>
                    </a:cubicBezTo>
                    <a:cubicBezTo>
                      <a:pt x="42" y="53"/>
                      <a:pt x="12" y="50"/>
                      <a:pt x="0" y="38"/>
                    </a:cubicBezTo>
                    <a:cubicBezTo>
                      <a:pt x="1" y="36"/>
                      <a:pt x="2" y="33"/>
                      <a:pt x="4" y="31"/>
                    </a:cubicBezTo>
                    <a:close/>
                  </a:path>
                </a:pathLst>
              </a:custGeom>
              <a:solidFill>
                <a:srgbClr val="6762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74" name="Freeform 30"/>
              <p:cNvSpPr>
                <a:spLocks/>
              </p:cNvSpPr>
              <p:nvPr/>
            </p:nvSpPr>
            <p:spPr bwMode="auto">
              <a:xfrm>
                <a:off x="2368550" y="3613150"/>
                <a:ext cx="241300" cy="82550"/>
              </a:xfrm>
              <a:custGeom>
                <a:avLst/>
                <a:gdLst>
                  <a:gd name="T0" fmla="*/ 16 w 99"/>
                  <a:gd name="T1" fmla="*/ 23 h 34"/>
                  <a:gd name="T2" fmla="*/ 0 w 99"/>
                  <a:gd name="T3" fmla="*/ 17 h 34"/>
                  <a:gd name="T4" fmla="*/ 11 w 99"/>
                  <a:gd name="T5" fmla="*/ 29 h 34"/>
                  <a:gd name="T6" fmla="*/ 15 w 99"/>
                  <a:gd name="T7" fmla="*/ 30 h 34"/>
                  <a:gd name="T8" fmla="*/ 99 w 99"/>
                  <a:gd name="T9" fmla="*/ 0 h 34"/>
                  <a:gd name="T10" fmla="*/ 16 w 99"/>
                  <a:gd name="T11" fmla="*/ 2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9" h="34">
                    <a:moveTo>
                      <a:pt x="16" y="23"/>
                    </a:moveTo>
                    <a:cubicBezTo>
                      <a:pt x="11" y="22"/>
                      <a:pt x="6" y="20"/>
                      <a:pt x="0" y="17"/>
                    </a:cubicBezTo>
                    <a:cubicBezTo>
                      <a:pt x="4" y="21"/>
                      <a:pt x="8" y="25"/>
                      <a:pt x="11" y="29"/>
                    </a:cubicBezTo>
                    <a:cubicBezTo>
                      <a:pt x="12" y="29"/>
                      <a:pt x="14" y="29"/>
                      <a:pt x="15" y="30"/>
                    </a:cubicBezTo>
                    <a:cubicBezTo>
                      <a:pt x="37" y="34"/>
                      <a:pt x="82" y="18"/>
                      <a:pt x="99" y="0"/>
                    </a:cubicBezTo>
                    <a:cubicBezTo>
                      <a:pt x="82" y="18"/>
                      <a:pt x="37" y="27"/>
                      <a:pt x="16" y="23"/>
                    </a:cubicBezTo>
                    <a:close/>
                  </a:path>
                </a:pathLst>
              </a:custGeom>
              <a:solidFill>
                <a:srgbClr val="413D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75" name="Freeform 31"/>
              <p:cNvSpPr>
                <a:spLocks noEditPoints="1"/>
              </p:cNvSpPr>
              <p:nvPr/>
            </p:nvSpPr>
            <p:spPr bwMode="auto">
              <a:xfrm>
                <a:off x="2266950" y="3487738"/>
                <a:ext cx="342900" cy="190500"/>
              </a:xfrm>
              <a:custGeom>
                <a:avLst/>
                <a:gdLst>
                  <a:gd name="T0" fmla="*/ 141 w 141"/>
                  <a:gd name="T1" fmla="*/ 51 h 78"/>
                  <a:gd name="T2" fmla="*/ 141 w 141"/>
                  <a:gd name="T3" fmla="*/ 51 h 78"/>
                  <a:gd name="T4" fmla="*/ 73 w 141"/>
                  <a:gd name="T5" fmla="*/ 6 h 78"/>
                  <a:gd name="T6" fmla="*/ 3 w 141"/>
                  <a:gd name="T7" fmla="*/ 12 h 78"/>
                  <a:gd name="T8" fmla="*/ 1 w 141"/>
                  <a:gd name="T9" fmla="*/ 22 h 78"/>
                  <a:gd name="T10" fmla="*/ 0 w 141"/>
                  <a:gd name="T11" fmla="*/ 32 h 78"/>
                  <a:gd name="T12" fmla="*/ 42 w 141"/>
                  <a:gd name="T13" fmla="*/ 68 h 78"/>
                  <a:gd name="T14" fmla="*/ 58 w 141"/>
                  <a:gd name="T15" fmla="*/ 74 h 78"/>
                  <a:gd name="T16" fmla="*/ 141 w 141"/>
                  <a:gd name="T17" fmla="*/ 51 h 78"/>
                  <a:gd name="T18" fmla="*/ 61 w 141"/>
                  <a:gd name="T19" fmla="*/ 67 h 78"/>
                  <a:gd name="T20" fmla="*/ 17 w 141"/>
                  <a:gd name="T21" fmla="*/ 31 h 78"/>
                  <a:gd name="T22" fmla="*/ 24 w 141"/>
                  <a:gd name="T23" fmla="*/ 26 h 78"/>
                  <a:gd name="T24" fmla="*/ 70 w 141"/>
                  <a:gd name="T25" fmla="*/ 22 h 78"/>
                  <a:gd name="T26" fmla="*/ 111 w 141"/>
                  <a:gd name="T27" fmla="*/ 45 h 78"/>
                  <a:gd name="T28" fmla="*/ 116 w 141"/>
                  <a:gd name="T29" fmla="*/ 51 h 78"/>
                  <a:gd name="T30" fmla="*/ 61 w 141"/>
                  <a:gd name="T31" fmla="*/ 6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1" h="78">
                    <a:moveTo>
                      <a:pt x="141" y="51"/>
                    </a:moveTo>
                    <a:cubicBezTo>
                      <a:pt x="141" y="51"/>
                      <a:pt x="141" y="51"/>
                      <a:pt x="141" y="51"/>
                    </a:cubicBezTo>
                    <a:cubicBezTo>
                      <a:pt x="133" y="32"/>
                      <a:pt x="105" y="12"/>
                      <a:pt x="73" y="6"/>
                    </a:cubicBezTo>
                    <a:cubicBezTo>
                      <a:pt x="47" y="0"/>
                      <a:pt x="20" y="4"/>
                      <a:pt x="3" y="12"/>
                    </a:cubicBezTo>
                    <a:cubicBezTo>
                      <a:pt x="2" y="15"/>
                      <a:pt x="2" y="18"/>
                      <a:pt x="1" y="22"/>
                    </a:cubicBezTo>
                    <a:cubicBezTo>
                      <a:pt x="1" y="25"/>
                      <a:pt x="0" y="28"/>
                      <a:pt x="0" y="32"/>
                    </a:cubicBezTo>
                    <a:cubicBezTo>
                      <a:pt x="15" y="43"/>
                      <a:pt x="29" y="55"/>
                      <a:pt x="42" y="68"/>
                    </a:cubicBezTo>
                    <a:cubicBezTo>
                      <a:pt x="48" y="71"/>
                      <a:pt x="53" y="73"/>
                      <a:pt x="58" y="74"/>
                    </a:cubicBezTo>
                    <a:cubicBezTo>
                      <a:pt x="79" y="78"/>
                      <a:pt x="124" y="69"/>
                      <a:pt x="141" y="51"/>
                    </a:cubicBezTo>
                    <a:close/>
                    <a:moveTo>
                      <a:pt x="61" y="67"/>
                    </a:moveTo>
                    <a:cubicBezTo>
                      <a:pt x="47" y="64"/>
                      <a:pt x="22" y="47"/>
                      <a:pt x="17" y="31"/>
                    </a:cubicBezTo>
                    <a:cubicBezTo>
                      <a:pt x="19" y="29"/>
                      <a:pt x="21" y="28"/>
                      <a:pt x="24" y="26"/>
                    </a:cubicBezTo>
                    <a:cubicBezTo>
                      <a:pt x="35" y="20"/>
                      <a:pt x="53" y="18"/>
                      <a:pt x="70" y="22"/>
                    </a:cubicBezTo>
                    <a:cubicBezTo>
                      <a:pt x="88" y="25"/>
                      <a:pt x="103" y="35"/>
                      <a:pt x="111" y="45"/>
                    </a:cubicBezTo>
                    <a:cubicBezTo>
                      <a:pt x="113" y="47"/>
                      <a:pt x="115" y="49"/>
                      <a:pt x="116" y="51"/>
                    </a:cubicBezTo>
                    <a:cubicBezTo>
                      <a:pt x="105" y="64"/>
                      <a:pt x="75" y="70"/>
                      <a:pt x="61" y="67"/>
                    </a:cubicBezTo>
                    <a:close/>
                  </a:path>
                </a:pathLst>
              </a:cu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76" name="Freeform 32"/>
              <p:cNvSpPr>
                <a:spLocks/>
              </p:cNvSpPr>
              <p:nvPr/>
            </p:nvSpPr>
            <p:spPr bwMode="auto">
              <a:xfrm>
                <a:off x="2308225" y="3532188"/>
                <a:ext cx="241300" cy="127000"/>
              </a:xfrm>
              <a:custGeom>
                <a:avLst/>
                <a:gdLst>
                  <a:gd name="T0" fmla="*/ 94 w 99"/>
                  <a:gd name="T1" fmla="*/ 27 h 52"/>
                  <a:gd name="T2" fmla="*/ 53 w 99"/>
                  <a:gd name="T3" fmla="*/ 4 h 52"/>
                  <a:gd name="T4" fmla="*/ 7 w 99"/>
                  <a:gd name="T5" fmla="*/ 8 h 52"/>
                  <a:gd name="T6" fmla="*/ 0 w 99"/>
                  <a:gd name="T7" fmla="*/ 13 h 52"/>
                  <a:gd name="T8" fmla="*/ 44 w 99"/>
                  <a:gd name="T9" fmla="*/ 49 h 52"/>
                  <a:gd name="T10" fmla="*/ 99 w 99"/>
                  <a:gd name="T11" fmla="*/ 33 h 52"/>
                  <a:gd name="T12" fmla="*/ 94 w 99"/>
                  <a:gd name="T13" fmla="*/ 27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52">
                    <a:moveTo>
                      <a:pt x="94" y="27"/>
                    </a:moveTo>
                    <a:cubicBezTo>
                      <a:pt x="86" y="17"/>
                      <a:pt x="71" y="7"/>
                      <a:pt x="53" y="4"/>
                    </a:cubicBezTo>
                    <a:cubicBezTo>
                      <a:pt x="36" y="0"/>
                      <a:pt x="18" y="2"/>
                      <a:pt x="7" y="8"/>
                    </a:cubicBezTo>
                    <a:cubicBezTo>
                      <a:pt x="4" y="10"/>
                      <a:pt x="2" y="11"/>
                      <a:pt x="0" y="13"/>
                    </a:cubicBezTo>
                    <a:cubicBezTo>
                      <a:pt x="5" y="29"/>
                      <a:pt x="30" y="46"/>
                      <a:pt x="44" y="49"/>
                    </a:cubicBezTo>
                    <a:cubicBezTo>
                      <a:pt x="58" y="52"/>
                      <a:pt x="88" y="46"/>
                      <a:pt x="99" y="33"/>
                    </a:cubicBezTo>
                    <a:cubicBezTo>
                      <a:pt x="98" y="31"/>
                      <a:pt x="96" y="29"/>
                      <a:pt x="94" y="27"/>
                    </a:cubicBezTo>
                    <a:close/>
                  </a:path>
                </a:pathLst>
              </a:custGeom>
              <a:solidFill>
                <a:srgbClr val="6762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77" name="Freeform 33"/>
              <p:cNvSpPr>
                <a:spLocks/>
              </p:cNvSpPr>
              <p:nvPr/>
            </p:nvSpPr>
            <p:spPr bwMode="auto">
              <a:xfrm>
                <a:off x="1612900" y="3321050"/>
                <a:ext cx="782638" cy="917575"/>
              </a:xfrm>
              <a:custGeom>
                <a:avLst/>
                <a:gdLst>
                  <a:gd name="T0" fmla="*/ 92 w 321"/>
                  <a:gd name="T1" fmla="*/ 73 h 377"/>
                  <a:gd name="T2" fmla="*/ 208 w 321"/>
                  <a:gd name="T3" fmla="*/ 0 h 377"/>
                  <a:gd name="T4" fmla="*/ 314 w 321"/>
                  <a:gd name="T5" fmla="*/ 86 h 377"/>
                  <a:gd name="T6" fmla="*/ 306 w 321"/>
                  <a:gd name="T7" fmla="*/ 275 h 377"/>
                  <a:gd name="T8" fmla="*/ 157 w 321"/>
                  <a:gd name="T9" fmla="*/ 377 h 377"/>
                  <a:gd name="T10" fmla="*/ 9 w 321"/>
                  <a:gd name="T11" fmla="*/ 275 h 377"/>
                  <a:gd name="T12" fmla="*/ 92 w 321"/>
                  <a:gd name="T13" fmla="*/ 73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1" h="377">
                    <a:moveTo>
                      <a:pt x="92" y="73"/>
                    </a:moveTo>
                    <a:cubicBezTo>
                      <a:pt x="121" y="36"/>
                      <a:pt x="150" y="0"/>
                      <a:pt x="208" y="0"/>
                    </a:cubicBezTo>
                    <a:cubicBezTo>
                      <a:pt x="267" y="0"/>
                      <a:pt x="308" y="39"/>
                      <a:pt x="314" y="86"/>
                    </a:cubicBezTo>
                    <a:cubicBezTo>
                      <a:pt x="321" y="131"/>
                      <a:pt x="310" y="253"/>
                      <a:pt x="306" y="275"/>
                    </a:cubicBezTo>
                    <a:cubicBezTo>
                      <a:pt x="295" y="330"/>
                      <a:pt x="239" y="377"/>
                      <a:pt x="157" y="377"/>
                    </a:cubicBezTo>
                    <a:cubicBezTo>
                      <a:pt x="75" y="377"/>
                      <a:pt x="0" y="330"/>
                      <a:pt x="9" y="275"/>
                    </a:cubicBezTo>
                    <a:cubicBezTo>
                      <a:pt x="23" y="184"/>
                      <a:pt x="73" y="98"/>
                      <a:pt x="92" y="73"/>
                    </a:cubicBezTo>
                    <a:close/>
                  </a:path>
                </a:pathLst>
              </a:cu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78" name="Freeform 34"/>
              <p:cNvSpPr>
                <a:spLocks/>
              </p:cNvSpPr>
              <p:nvPr/>
            </p:nvSpPr>
            <p:spPr bwMode="auto">
              <a:xfrm>
                <a:off x="1447800" y="3422650"/>
                <a:ext cx="957263" cy="1125537"/>
              </a:xfrm>
              <a:custGeom>
                <a:avLst/>
                <a:gdLst>
                  <a:gd name="T0" fmla="*/ 113 w 393"/>
                  <a:gd name="T1" fmla="*/ 90 h 462"/>
                  <a:gd name="T2" fmla="*/ 255 w 393"/>
                  <a:gd name="T3" fmla="*/ 0 h 462"/>
                  <a:gd name="T4" fmla="*/ 385 w 393"/>
                  <a:gd name="T5" fmla="*/ 105 h 462"/>
                  <a:gd name="T6" fmla="*/ 375 w 393"/>
                  <a:gd name="T7" fmla="*/ 337 h 462"/>
                  <a:gd name="T8" fmla="*/ 192 w 393"/>
                  <a:gd name="T9" fmla="*/ 462 h 462"/>
                  <a:gd name="T10" fmla="*/ 10 w 393"/>
                  <a:gd name="T11" fmla="*/ 337 h 462"/>
                  <a:gd name="T12" fmla="*/ 113 w 393"/>
                  <a:gd name="T13" fmla="*/ 9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3" h="462">
                    <a:moveTo>
                      <a:pt x="113" y="90"/>
                    </a:moveTo>
                    <a:cubicBezTo>
                      <a:pt x="148" y="44"/>
                      <a:pt x="183" y="0"/>
                      <a:pt x="255" y="0"/>
                    </a:cubicBezTo>
                    <a:cubicBezTo>
                      <a:pt x="327" y="0"/>
                      <a:pt x="377" y="48"/>
                      <a:pt x="385" y="105"/>
                    </a:cubicBezTo>
                    <a:cubicBezTo>
                      <a:pt x="393" y="161"/>
                      <a:pt x="380" y="311"/>
                      <a:pt x="375" y="337"/>
                    </a:cubicBezTo>
                    <a:cubicBezTo>
                      <a:pt x="361" y="405"/>
                      <a:pt x="293" y="462"/>
                      <a:pt x="192" y="462"/>
                    </a:cubicBezTo>
                    <a:cubicBezTo>
                      <a:pt x="92" y="462"/>
                      <a:pt x="0" y="405"/>
                      <a:pt x="10" y="337"/>
                    </a:cubicBezTo>
                    <a:cubicBezTo>
                      <a:pt x="28" y="225"/>
                      <a:pt x="89" y="120"/>
                      <a:pt x="113" y="90"/>
                    </a:cubicBezTo>
                    <a:close/>
                  </a:path>
                </a:pathLst>
              </a:custGeom>
              <a:solidFill>
                <a:srgbClr val="6762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79" name="Freeform 35"/>
              <p:cNvSpPr>
                <a:spLocks/>
              </p:cNvSpPr>
              <p:nvPr/>
            </p:nvSpPr>
            <p:spPr bwMode="auto">
              <a:xfrm>
                <a:off x="1447800" y="3532188"/>
                <a:ext cx="957263" cy="1016000"/>
              </a:xfrm>
              <a:custGeom>
                <a:avLst/>
                <a:gdLst>
                  <a:gd name="T0" fmla="*/ 10 w 393"/>
                  <a:gd name="T1" fmla="*/ 292 h 417"/>
                  <a:gd name="T2" fmla="*/ 113 w 393"/>
                  <a:gd name="T3" fmla="*/ 45 h 417"/>
                  <a:gd name="T4" fmla="*/ 150 w 393"/>
                  <a:gd name="T5" fmla="*/ 0 h 417"/>
                  <a:gd name="T6" fmla="*/ 150 w 393"/>
                  <a:gd name="T7" fmla="*/ 1 h 417"/>
                  <a:gd name="T8" fmla="*/ 66 w 393"/>
                  <a:gd name="T9" fmla="*/ 204 h 417"/>
                  <a:gd name="T10" fmla="*/ 215 w 393"/>
                  <a:gd name="T11" fmla="*/ 306 h 417"/>
                  <a:gd name="T12" fmla="*/ 364 w 393"/>
                  <a:gd name="T13" fmla="*/ 204 h 417"/>
                  <a:gd name="T14" fmla="*/ 374 w 393"/>
                  <a:gd name="T15" fmla="*/ 24 h 417"/>
                  <a:gd name="T16" fmla="*/ 385 w 393"/>
                  <a:gd name="T17" fmla="*/ 60 h 417"/>
                  <a:gd name="T18" fmla="*/ 375 w 393"/>
                  <a:gd name="T19" fmla="*/ 292 h 417"/>
                  <a:gd name="T20" fmla="*/ 192 w 393"/>
                  <a:gd name="T21" fmla="*/ 417 h 417"/>
                  <a:gd name="T22" fmla="*/ 10 w 393"/>
                  <a:gd name="T23" fmla="*/ 292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93" h="417">
                    <a:moveTo>
                      <a:pt x="10" y="292"/>
                    </a:moveTo>
                    <a:cubicBezTo>
                      <a:pt x="28" y="180"/>
                      <a:pt x="89" y="75"/>
                      <a:pt x="113" y="45"/>
                    </a:cubicBezTo>
                    <a:cubicBezTo>
                      <a:pt x="125" y="29"/>
                      <a:pt x="137" y="14"/>
                      <a:pt x="150" y="0"/>
                    </a:cubicBezTo>
                    <a:cubicBezTo>
                      <a:pt x="150" y="1"/>
                      <a:pt x="150" y="1"/>
                      <a:pt x="150" y="1"/>
                    </a:cubicBezTo>
                    <a:cubicBezTo>
                      <a:pt x="130" y="26"/>
                      <a:pt x="80" y="112"/>
                      <a:pt x="66" y="204"/>
                    </a:cubicBezTo>
                    <a:cubicBezTo>
                      <a:pt x="57" y="260"/>
                      <a:pt x="133" y="306"/>
                      <a:pt x="215" y="306"/>
                    </a:cubicBezTo>
                    <a:cubicBezTo>
                      <a:pt x="297" y="306"/>
                      <a:pt x="353" y="259"/>
                      <a:pt x="364" y="204"/>
                    </a:cubicBezTo>
                    <a:cubicBezTo>
                      <a:pt x="368" y="184"/>
                      <a:pt x="378" y="76"/>
                      <a:pt x="374" y="24"/>
                    </a:cubicBezTo>
                    <a:cubicBezTo>
                      <a:pt x="379" y="36"/>
                      <a:pt x="383" y="48"/>
                      <a:pt x="385" y="60"/>
                    </a:cubicBezTo>
                    <a:cubicBezTo>
                      <a:pt x="393" y="116"/>
                      <a:pt x="380" y="266"/>
                      <a:pt x="375" y="292"/>
                    </a:cubicBezTo>
                    <a:cubicBezTo>
                      <a:pt x="361" y="360"/>
                      <a:pt x="293" y="417"/>
                      <a:pt x="192" y="417"/>
                    </a:cubicBezTo>
                    <a:cubicBezTo>
                      <a:pt x="92" y="417"/>
                      <a:pt x="0" y="360"/>
                      <a:pt x="10" y="292"/>
                    </a:cubicBezTo>
                    <a:close/>
                  </a:path>
                </a:pathLst>
              </a:custGeom>
              <a:solidFill>
                <a:srgbClr val="413D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80" name="Freeform 36"/>
              <p:cNvSpPr>
                <a:spLocks/>
              </p:cNvSpPr>
              <p:nvPr/>
            </p:nvSpPr>
            <p:spPr bwMode="auto">
              <a:xfrm>
                <a:off x="1527175" y="3590925"/>
                <a:ext cx="877888" cy="957262"/>
              </a:xfrm>
              <a:custGeom>
                <a:avLst/>
                <a:gdLst>
                  <a:gd name="T0" fmla="*/ 116 w 360"/>
                  <a:gd name="T1" fmla="*/ 356 h 393"/>
                  <a:gd name="T2" fmla="*/ 326 w 360"/>
                  <a:gd name="T3" fmla="*/ 212 h 393"/>
                  <a:gd name="T4" fmla="*/ 341 w 360"/>
                  <a:gd name="T5" fmla="*/ 0 h 393"/>
                  <a:gd name="T6" fmla="*/ 352 w 360"/>
                  <a:gd name="T7" fmla="*/ 36 h 393"/>
                  <a:gd name="T8" fmla="*/ 342 w 360"/>
                  <a:gd name="T9" fmla="*/ 268 h 393"/>
                  <a:gd name="T10" fmla="*/ 159 w 360"/>
                  <a:gd name="T11" fmla="*/ 393 h 393"/>
                  <a:gd name="T12" fmla="*/ 0 w 360"/>
                  <a:gd name="T13" fmla="*/ 333 h 393"/>
                  <a:gd name="T14" fmla="*/ 116 w 360"/>
                  <a:gd name="T15" fmla="*/ 356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0" h="393">
                    <a:moveTo>
                      <a:pt x="116" y="356"/>
                    </a:moveTo>
                    <a:cubicBezTo>
                      <a:pt x="232" y="356"/>
                      <a:pt x="310" y="290"/>
                      <a:pt x="326" y="212"/>
                    </a:cubicBezTo>
                    <a:cubicBezTo>
                      <a:pt x="331" y="189"/>
                      <a:pt x="341" y="78"/>
                      <a:pt x="341" y="0"/>
                    </a:cubicBezTo>
                    <a:cubicBezTo>
                      <a:pt x="346" y="12"/>
                      <a:pt x="350" y="24"/>
                      <a:pt x="352" y="36"/>
                    </a:cubicBezTo>
                    <a:cubicBezTo>
                      <a:pt x="360" y="92"/>
                      <a:pt x="347" y="242"/>
                      <a:pt x="342" y="268"/>
                    </a:cubicBezTo>
                    <a:cubicBezTo>
                      <a:pt x="328" y="336"/>
                      <a:pt x="260" y="393"/>
                      <a:pt x="159" y="393"/>
                    </a:cubicBezTo>
                    <a:cubicBezTo>
                      <a:pt x="94" y="393"/>
                      <a:pt x="32" y="369"/>
                      <a:pt x="0" y="333"/>
                    </a:cubicBezTo>
                    <a:cubicBezTo>
                      <a:pt x="34" y="348"/>
                      <a:pt x="74" y="356"/>
                      <a:pt x="116" y="356"/>
                    </a:cubicBezTo>
                    <a:close/>
                  </a:path>
                </a:pathLst>
              </a:custGeom>
              <a:solidFill>
                <a:srgbClr val="0200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81" name="Freeform 37"/>
              <p:cNvSpPr>
                <a:spLocks/>
              </p:cNvSpPr>
              <p:nvPr/>
            </p:nvSpPr>
            <p:spPr bwMode="auto">
              <a:xfrm>
                <a:off x="2003425" y="3332163"/>
                <a:ext cx="395288" cy="395287"/>
              </a:xfrm>
              <a:custGeom>
                <a:avLst/>
                <a:gdLst>
                  <a:gd name="T0" fmla="*/ 8 w 162"/>
                  <a:gd name="T1" fmla="*/ 96 h 162"/>
                  <a:gd name="T2" fmla="*/ 96 w 162"/>
                  <a:gd name="T3" fmla="*/ 154 h 162"/>
                  <a:gd name="T4" fmla="*/ 154 w 162"/>
                  <a:gd name="T5" fmla="*/ 66 h 162"/>
                  <a:gd name="T6" fmla="*/ 66 w 162"/>
                  <a:gd name="T7" fmla="*/ 8 h 162"/>
                  <a:gd name="T8" fmla="*/ 8 w 162"/>
                  <a:gd name="T9" fmla="*/ 96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2" h="162">
                    <a:moveTo>
                      <a:pt x="8" y="96"/>
                    </a:moveTo>
                    <a:cubicBezTo>
                      <a:pt x="16" y="136"/>
                      <a:pt x="56" y="162"/>
                      <a:pt x="96" y="154"/>
                    </a:cubicBezTo>
                    <a:cubicBezTo>
                      <a:pt x="136" y="146"/>
                      <a:pt x="162" y="106"/>
                      <a:pt x="154" y="66"/>
                    </a:cubicBezTo>
                    <a:cubicBezTo>
                      <a:pt x="146" y="26"/>
                      <a:pt x="106" y="0"/>
                      <a:pt x="66" y="8"/>
                    </a:cubicBezTo>
                    <a:cubicBezTo>
                      <a:pt x="26" y="16"/>
                      <a:pt x="0" y="56"/>
                      <a:pt x="8" y="9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82" name="Freeform 38"/>
              <p:cNvSpPr>
                <a:spLocks/>
              </p:cNvSpPr>
              <p:nvPr/>
            </p:nvSpPr>
            <p:spPr bwMode="auto">
              <a:xfrm>
                <a:off x="1712913" y="3346450"/>
                <a:ext cx="396875" cy="395287"/>
              </a:xfrm>
              <a:custGeom>
                <a:avLst/>
                <a:gdLst>
                  <a:gd name="T0" fmla="*/ 8 w 163"/>
                  <a:gd name="T1" fmla="*/ 96 h 162"/>
                  <a:gd name="T2" fmla="*/ 96 w 163"/>
                  <a:gd name="T3" fmla="*/ 154 h 162"/>
                  <a:gd name="T4" fmla="*/ 154 w 163"/>
                  <a:gd name="T5" fmla="*/ 66 h 162"/>
                  <a:gd name="T6" fmla="*/ 66 w 163"/>
                  <a:gd name="T7" fmla="*/ 8 h 162"/>
                  <a:gd name="T8" fmla="*/ 8 w 163"/>
                  <a:gd name="T9" fmla="*/ 96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" h="162">
                    <a:moveTo>
                      <a:pt x="8" y="96"/>
                    </a:moveTo>
                    <a:cubicBezTo>
                      <a:pt x="17" y="136"/>
                      <a:pt x="56" y="162"/>
                      <a:pt x="96" y="154"/>
                    </a:cubicBezTo>
                    <a:cubicBezTo>
                      <a:pt x="137" y="146"/>
                      <a:pt x="163" y="106"/>
                      <a:pt x="154" y="66"/>
                    </a:cubicBezTo>
                    <a:cubicBezTo>
                      <a:pt x="146" y="26"/>
                      <a:pt x="107" y="0"/>
                      <a:pt x="66" y="8"/>
                    </a:cubicBezTo>
                    <a:cubicBezTo>
                      <a:pt x="26" y="16"/>
                      <a:pt x="0" y="56"/>
                      <a:pt x="8" y="9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83" name="Freeform 39"/>
              <p:cNvSpPr>
                <a:spLocks/>
              </p:cNvSpPr>
              <p:nvPr/>
            </p:nvSpPr>
            <p:spPr bwMode="auto">
              <a:xfrm>
                <a:off x="1712913" y="3362325"/>
                <a:ext cx="250825" cy="379412"/>
              </a:xfrm>
              <a:custGeom>
                <a:avLst/>
                <a:gdLst>
                  <a:gd name="T0" fmla="*/ 67 w 103"/>
                  <a:gd name="T1" fmla="*/ 1 h 156"/>
                  <a:gd name="T2" fmla="*/ 73 w 103"/>
                  <a:gd name="T3" fmla="*/ 0 h 156"/>
                  <a:gd name="T4" fmla="*/ 21 w 103"/>
                  <a:gd name="T5" fmla="*/ 87 h 156"/>
                  <a:gd name="T6" fmla="*/ 103 w 103"/>
                  <a:gd name="T7" fmla="*/ 146 h 156"/>
                  <a:gd name="T8" fmla="*/ 97 w 103"/>
                  <a:gd name="T9" fmla="*/ 147 h 156"/>
                  <a:gd name="T10" fmla="*/ 9 w 103"/>
                  <a:gd name="T11" fmla="*/ 89 h 156"/>
                  <a:gd name="T12" fmla="*/ 67 w 103"/>
                  <a:gd name="T13" fmla="*/ 1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3" h="156">
                    <a:moveTo>
                      <a:pt x="67" y="1"/>
                    </a:moveTo>
                    <a:cubicBezTo>
                      <a:pt x="69" y="1"/>
                      <a:pt x="71" y="1"/>
                      <a:pt x="73" y="0"/>
                    </a:cubicBezTo>
                    <a:cubicBezTo>
                      <a:pt x="36" y="11"/>
                      <a:pt x="13" y="49"/>
                      <a:pt x="21" y="87"/>
                    </a:cubicBezTo>
                    <a:cubicBezTo>
                      <a:pt x="29" y="125"/>
                      <a:pt x="65" y="150"/>
                      <a:pt x="103" y="146"/>
                    </a:cubicBezTo>
                    <a:cubicBezTo>
                      <a:pt x="101" y="146"/>
                      <a:pt x="99" y="147"/>
                      <a:pt x="97" y="147"/>
                    </a:cubicBezTo>
                    <a:cubicBezTo>
                      <a:pt x="56" y="156"/>
                      <a:pt x="17" y="130"/>
                      <a:pt x="9" y="89"/>
                    </a:cubicBezTo>
                    <a:cubicBezTo>
                      <a:pt x="0" y="49"/>
                      <a:pt x="26" y="10"/>
                      <a:pt x="67" y="1"/>
                    </a:cubicBezTo>
                    <a:close/>
                  </a:path>
                </a:pathLst>
              </a:cu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84" name="Freeform 40"/>
              <p:cNvSpPr>
                <a:spLocks/>
              </p:cNvSpPr>
              <p:nvPr/>
            </p:nvSpPr>
            <p:spPr bwMode="auto">
              <a:xfrm>
                <a:off x="2003425" y="3349625"/>
                <a:ext cx="247650" cy="377825"/>
              </a:xfrm>
              <a:custGeom>
                <a:avLst/>
                <a:gdLst>
                  <a:gd name="T0" fmla="*/ 66 w 102"/>
                  <a:gd name="T1" fmla="*/ 1 h 155"/>
                  <a:gd name="T2" fmla="*/ 73 w 102"/>
                  <a:gd name="T3" fmla="*/ 0 h 155"/>
                  <a:gd name="T4" fmla="*/ 21 w 102"/>
                  <a:gd name="T5" fmla="*/ 86 h 155"/>
                  <a:gd name="T6" fmla="*/ 102 w 102"/>
                  <a:gd name="T7" fmla="*/ 145 h 155"/>
                  <a:gd name="T8" fmla="*/ 96 w 102"/>
                  <a:gd name="T9" fmla="*/ 147 h 155"/>
                  <a:gd name="T10" fmla="*/ 8 w 102"/>
                  <a:gd name="T11" fmla="*/ 89 h 155"/>
                  <a:gd name="T12" fmla="*/ 66 w 102"/>
                  <a:gd name="T13" fmla="*/ 1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2" h="155">
                    <a:moveTo>
                      <a:pt x="66" y="1"/>
                    </a:moveTo>
                    <a:cubicBezTo>
                      <a:pt x="68" y="0"/>
                      <a:pt x="70" y="0"/>
                      <a:pt x="73" y="0"/>
                    </a:cubicBezTo>
                    <a:cubicBezTo>
                      <a:pt x="36" y="10"/>
                      <a:pt x="13" y="48"/>
                      <a:pt x="21" y="86"/>
                    </a:cubicBezTo>
                    <a:cubicBezTo>
                      <a:pt x="29" y="124"/>
                      <a:pt x="64" y="149"/>
                      <a:pt x="102" y="145"/>
                    </a:cubicBezTo>
                    <a:cubicBezTo>
                      <a:pt x="100" y="146"/>
                      <a:pt x="98" y="146"/>
                      <a:pt x="96" y="147"/>
                    </a:cubicBezTo>
                    <a:cubicBezTo>
                      <a:pt x="56" y="155"/>
                      <a:pt x="16" y="129"/>
                      <a:pt x="8" y="89"/>
                    </a:cubicBezTo>
                    <a:cubicBezTo>
                      <a:pt x="0" y="48"/>
                      <a:pt x="26" y="9"/>
                      <a:pt x="66" y="1"/>
                    </a:cubicBezTo>
                    <a:close/>
                  </a:path>
                </a:pathLst>
              </a:cu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85" name="Freeform 41"/>
              <p:cNvSpPr>
                <a:spLocks/>
              </p:cNvSpPr>
              <p:nvPr/>
            </p:nvSpPr>
            <p:spPr bwMode="auto">
              <a:xfrm>
                <a:off x="2081213" y="3422650"/>
                <a:ext cx="149225" cy="149225"/>
              </a:xfrm>
              <a:custGeom>
                <a:avLst/>
                <a:gdLst>
                  <a:gd name="T0" fmla="*/ 4 w 61"/>
                  <a:gd name="T1" fmla="*/ 36 h 61"/>
                  <a:gd name="T2" fmla="*/ 37 w 61"/>
                  <a:gd name="T3" fmla="*/ 58 h 61"/>
                  <a:gd name="T4" fmla="*/ 58 w 61"/>
                  <a:gd name="T5" fmla="*/ 25 h 61"/>
                  <a:gd name="T6" fmla="*/ 25 w 61"/>
                  <a:gd name="T7" fmla="*/ 3 h 61"/>
                  <a:gd name="T8" fmla="*/ 4 w 61"/>
                  <a:gd name="T9" fmla="*/ 36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61">
                    <a:moveTo>
                      <a:pt x="4" y="36"/>
                    </a:moveTo>
                    <a:cubicBezTo>
                      <a:pt x="7" y="51"/>
                      <a:pt x="21" y="61"/>
                      <a:pt x="37" y="58"/>
                    </a:cubicBezTo>
                    <a:cubicBezTo>
                      <a:pt x="52" y="55"/>
                      <a:pt x="61" y="40"/>
                      <a:pt x="58" y="25"/>
                    </a:cubicBezTo>
                    <a:cubicBezTo>
                      <a:pt x="55" y="10"/>
                      <a:pt x="40" y="0"/>
                      <a:pt x="25" y="3"/>
                    </a:cubicBezTo>
                    <a:cubicBezTo>
                      <a:pt x="10" y="6"/>
                      <a:pt x="0" y="21"/>
                      <a:pt x="4" y="36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86" name="Freeform 42"/>
              <p:cNvSpPr>
                <a:spLocks/>
              </p:cNvSpPr>
              <p:nvPr/>
            </p:nvSpPr>
            <p:spPr bwMode="auto">
              <a:xfrm>
                <a:off x="1795463" y="3419475"/>
                <a:ext cx="149225" cy="149225"/>
              </a:xfrm>
              <a:custGeom>
                <a:avLst/>
                <a:gdLst>
                  <a:gd name="T0" fmla="*/ 4 w 61"/>
                  <a:gd name="T1" fmla="*/ 36 h 61"/>
                  <a:gd name="T2" fmla="*/ 37 w 61"/>
                  <a:gd name="T3" fmla="*/ 58 h 61"/>
                  <a:gd name="T4" fmla="*/ 58 w 61"/>
                  <a:gd name="T5" fmla="*/ 25 h 61"/>
                  <a:gd name="T6" fmla="*/ 25 w 61"/>
                  <a:gd name="T7" fmla="*/ 3 h 61"/>
                  <a:gd name="T8" fmla="*/ 4 w 61"/>
                  <a:gd name="T9" fmla="*/ 36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61">
                    <a:moveTo>
                      <a:pt x="4" y="36"/>
                    </a:moveTo>
                    <a:cubicBezTo>
                      <a:pt x="7" y="51"/>
                      <a:pt x="21" y="61"/>
                      <a:pt x="37" y="58"/>
                    </a:cubicBezTo>
                    <a:cubicBezTo>
                      <a:pt x="52" y="55"/>
                      <a:pt x="61" y="40"/>
                      <a:pt x="58" y="25"/>
                    </a:cubicBezTo>
                    <a:cubicBezTo>
                      <a:pt x="55" y="10"/>
                      <a:pt x="40" y="0"/>
                      <a:pt x="25" y="3"/>
                    </a:cubicBezTo>
                    <a:cubicBezTo>
                      <a:pt x="10" y="6"/>
                      <a:pt x="0" y="21"/>
                      <a:pt x="4" y="36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87" name="Freeform 43"/>
              <p:cNvSpPr>
                <a:spLocks/>
              </p:cNvSpPr>
              <p:nvPr/>
            </p:nvSpPr>
            <p:spPr bwMode="auto">
              <a:xfrm>
                <a:off x="3055938" y="3116263"/>
                <a:ext cx="365125" cy="204787"/>
              </a:xfrm>
              <a:custGeom>
                <a:avLst/>
                <a:gdLst>
                  <a:gd name="T0" fmla="*/ 149 w 150"/>
                  <a:gd name="T1" fmla="*/ 77 h 84"/>
                  <a:gd name="T2" fmla="*/ 131 w 150"/>
                  <a:gd name="T3" fmla="*/ 60 h 84"/>
                  <a:gd name="T4" fmla="*/ 86 w 150"/>
                  <a:gd name="T5" fmla="*/ 43 h 84"/>
                  <a:gd name="T6" fmla="*/ 57 w 150"/>
                  <a:gd name="T7" fmla="*/ 50 h 84"/>
                  <a:gd name="T8" fmla="*/ 58 w 150"/>
                  <a:gd name="T9" fmla="*/ 54 h 84"/>
                  <a:gd name="T10" fmla="*/ 62 w 150"/>
                  <a:gd name="T11" fmla="*/ 53 h 84"/>
                  <a:gd name="T12" fmla="*/ 61 w 150"/>
                  <a:gd name="T13" fmla="*/ 41 h 84"/>
                  <a:gd name="T14" fmla="*/ 50 w 150"/>
                  <a:gd name="T15" fmla="*/ 15 h 84"/>
                  <a:gd name="T16" fmla="*/ 36 w 150"/>
                  <a:gd name="T17" fmla="*/ 4 h 84"/>
                  <a:gd name="T18" fmla="*/ 15 w 150"/>
                  <a:gd name="T19" fmla="*/ 0 h 84"/>
                  <a:gd name="T20" fmla="*/ 4 w 150"/>
                  <a:gd name="T21" fmla="*/ 1 h 84"/>
                  <a:gd name="T22" fmla="*/ 1 w 150"/>
                  <a:gd name="T23" fmla="*/ 6 h 84"/>
                  <a:gd name="T24" fmla="*/ 5 w 150"/>
                  <a:gd name="T25" fmla="*/ 9 h 84"/>
                  <a:gd name="T26" fmla="*/ 15 w 150"/>
                  <a:gd name="T27" fmla="*/ 8 h 84"/>
                  <a:gd name="T28" fmla="*/ 37 w 150"/>
                  <a:gd name="T29" fmla="*/ 14 h 84"/>
                  <a:gd name="T30" fmla="*/ 47 w 150"/>
                  <a:gd name="T31" fmla="*/ 23 h 84"/>
                  <a:gd name="T32" fmla="*/ 53 w 150"/>
                  <a:gd name="T33" fmla="*/ 40 h 84"/>
                  <a:gd name="T34" fmla="*/ 55 w 150"/>
                  <a:gd name="T35" fmla="*/ 54 h 84"/>
                  <a:gd name="T36" fmla="*/ 57 w 150"/>
                  <a:gd name="T37" fmla="*/ 57 h 84"/>
                  <a:gd name="T38" fmla="*/ 60 w 150"/>
                  <a:gd name="T39" fmla="*/ 57 h 84"/>
                  <a:gd name="T40" fmla="*/ 86 w 150"/>
                  <a:gd name="T41" fmla="*/ 51 h 84"/>
                  <a:gd name="T42" fmla="*/ 127 w 150"/>
                  <a:gd name="T43" fmla="*/ 66 h 84"/>
                  <a:gd name="T44" fmla="*/ 139 w 150"/>
                  <a:gd name="T45" fmla="*/ 77 h 84"/>
                  <a:gd name="T46" fmla="*/ 142 w 150"/>
                  <a:gd name="T47" fmla="*/ 81 h 84"/>
                  <a:gd name="T48" fmla="*/ 142 w 150"/>
                  <a:gd name="T49" fmla="*/ 82 h 84"/>
                  <a:gd name="T50" fmla="*/ 143 w 150"/>
                  <a:gd name="T51" fmla="*/ 82 h 84"/>
                  <a:gd name="T52" fmla="*/ 143 w 150"/>
                  <a:gd name="T53" fmla="*/ 82 h 84"/>
                  <a:gd name="T54" fmla="*/ 148 w 150"/>
                  <a:gd name="T55" fmla="*/ 83 h 84"/>
                  <a:gd name="T56" fmla="*/ 149 w 150"/>
                  <a:gd name="T57" fmla="*/ 77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50" h="84">
                    <a:moveTo>
                      <a:pt x="149" y="77"/>
                    </a:moveTo>
                    <a:cubicBezTo>
                      <a:pt x="149" y="77"/>
                      <a:pt x="142" y="69"/>
                      <a:pt x="131" y="60"/>
                    </a:cubicBezTo>
                    <a:cubicBezTo>
                      <a:pt x="120" y="51"/>
                      <a:pt x="105" y="43"/>
                      <a:pt x="86" y="43"/>
                    </a:cubicBezTo>
                    <a:cubicBezTo>
                      <a:pt x="77" y="43"/>
                      <a:pt x="67" y="45"/>
                      <a:pt x="57" y="50"/>
                    </a:cubicBezTo>
                    <a:cubicBezTo>
                      <a:pt x="58" y="54"/>
                      <a:pt x="58" y="54"/>
                      <a:pt x="58" y="54"/>
                    </a:cubicBezTo>
                    <a:cubicBezTo>
                      <a:pt x="62" y="53"/>
                      <a:pt x="62" y="53"/>
                      <a:pt x="62" y="53"/>
                    </a:cubicBezTo>
                    <a:cubicBezTo>
                      <a:pt x="62" y="51"/>
                      <a:pt x="62" y="46"/>
                      <a:pt x="61" y="41"/>
                    </a:cubicBezTo>
                    <a:cubicBezTo>
                      <a:pt x="60" y="33"/>
                      <a:pt x="57" y="23"/>
                      <a:pt x="50" y="15"/>
                    </a:cubicBezTo>
                    <a:cubicBezTo>
                      <a:pt x="47" y="11"/>
                      <a:pt x="42" y="7"/>
                      <a:pt x="36" y="4"/>
                    </a:cubicBezTo>
                    <a:cubicBezTo>
                      <a:pt x="30" y="2"/>
                      <a:pt x="23" y="0"/>
                      <a:pt x="15" y="0"/>
                    </a:cubicBezTo>
                    <a:cubicBezTo>
                      <a:pt x="11" y="0"/>
                      <a:pt x="8" y="1"/>
                      <a:pt x="4" y="1"/>
                    </a:cubicBezTo>
                    <a:cubicBezTo>
                      <a:pt x="2" y="1"/>
                      <a:pt x="0" y="3"/>
                      <a:pt x="1" y="6"/>
                    </a:cubicBezTo>
                    <a:cubicBezTo>
                      <a:pt x="1" y="8"/>
                      <a:pt x="3" y="9"/>
                      <a:pt x="5" y="9"/>
                    </a:cubicBezTo>
                    <a:cubicBezTo>
                      <a:pt x="9" y="9"/>
                      <a:pt x="12" y="8"/>
                      <a:pt x="15" y="8"/>
                    </a:cubicBezTo>
                    <a:cubicBezTo>
                      <a:pt x="25" y="8"/>
                      <a:pt x="32" y="11"/>
                      <a:pt x="37" y="14"/>
                    </a:cubicBezTo>
                    <a:cubicBezTo>
                      <a:pt x="41" y="17"/>
                      <a:pt x="44" y="20"/>
                      <a:pt x="47" y="23"/>
                    </a:cubicBezTo>
                    <a:cubicBezTo>
                      <a:pt x="50" y="29"/>
                      <a:pt x="52" y="35"/>
                      <a:pt x="53" y="40"/>
                    </a:cubicBezTo>
                    <a:cubicBezTo>
                      <a:pt x="54" y="46"/>
                      <a:pt x="54" y="51"/>
                      <a:pt x="55" y="54"/>
                    </a:cubicBezTo>
                    <a:cubicBezTo>
                      <a:pt x="55" y="56"/>
                      <a:pt x="56" y="57"/>
                      <a:pt x="57" y="57"/>
                    </a:cubicBezTo>
                    <a:cubicBezTo>
                      <a:pt x="58" y="58"/>
                      <a:pt x="59" y="58"/>
                      <a:pt x="60" y="57"/>
                    </a:cubicBezTo>
                    <a:cubicBezTo>
                      <a:pt x="69" y="53"/>
                      <a:pt x="78" y="51"/>
                      <a:pt x="86" y="51"/>
                    </a:cubicBezTo>
                    <a:cubicBezTo>
                      <a:pt x="102" y="51"/>
                      <a:pt x="116" y="58"/>
                      <a:pt x="127" y="66"/>
                    </a:cubicBezTo>
                    <a:cubicBezTo>
                      <a:pt x="132" y="70"/>
                      <a:pt x="136" y="74"/>
                      <a:pt x="139" y="77"/>
                    </a:cubicBezTo>
                    <a:cubicBezTo>
                      <a:pt x="140" y="79"/>
                      <a:pt x="141" y="80"/>
                      <a:pt x="142" y="81"/>
                    </a:cubicBezTo>
                    <a:cubicBezTo>
                      <a:pt x="142" y="81"/>
                      <a:pt x="142" y="82"/>
                      <a:pt x="142" y="82"/>
                    </a:cubicBezTo>
                    <a:cubicBezTo>
                      <a:pt x="143" y="82"/>
                      <a:pt x="143" y="82"/>
                      <a:pt x="143" y="82"/>
                    </a:cubicBezTo>
                    <a:cubicBezTo>
                      <a:pt x="143" y="82"/>
                      <a:pt x="143" y="82"/>
                      <a:pt x="143" y="82"/>
                    </a:cubicBezTo>
                    <a:cubicBezTo>
                      <a:pt x="144" y="84"/>
                      <a:pt x="147" y="84"/>
                      <a:pt x="148" y="83"/>
                    </a:cubicBezTo>
                    <a:cubicBezTo>
                      <a:pt x="150" y="82"/>
                      <a:pt x="150" y="79"/>
                      <a:pt x="149" y="77"/>
                    </a:cubicBezTo>
                    <a:close/>
                  </a:path>
                </a:pathLst>
              </a:custGeom>
              <a:solidFill>
                <a:srgbClr val="E0D7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88" name="Freeform 44"/>
              <p:cNvSpPr>
                <a:spLocks/>
              </p:cNvSpPr>
              <p:nvPr/>
            </p:nvSpPr>
            <p:spPr bwMode="auto">
              <a:xfrm>
                <a:off x="2595563" y="2952750"/>
                <a:ext cx="196850" cy="84137"/>
              </a:xfrm>
              <a:custGeom>
                <a:avLst/>
                <a:gdLst>
                  <a:gd name="T0" fmla="*/ 79 w 81"/>
                  <a:gd name="T1" fmla="*/ 28 h 35"/>
                  <a:gd name="T2" fmla="*/ 74 w 81"/>
                  <a:gd name="T3" fmla="*/ 21 h 35"/>
                  <a:gd name="T4" fmla="*/ 60 w 81"/>
                  <a:gd name="T5" fmla="*/ 7 h 35"/>
                  <a:gd name="T6" fmla="*/ 37 w 81"/>
                  <a:gd name="T7" fmla="*/ 0 h 35"/>
                  <a:gd name="T8" fmla="*/ 2 w 81"/>
                  <a:gd name="T9" fmla="*/ 15 h 35"/>
                  <a:gd name="T10" fmla="*/ 2 w 81"/>
                  <a:gd name="T11" fmla="*/ 20 h 35"/>
                  <a:gd name="T12" fmla="*/ 7 w 81"/>
                  <a:gd name="T13" fmla="*/ 21 h 35"/>
                  <a:gd name="T14" fmla="*/ 37 w 81"/>
                  <a:gd name="T15" fmla="*/ 8 h 35"/>
                  <a:gd name="T16" fmla="*/ 60 w 81"/>
                  <a:gd name="T17" fmla="*/ 18 h 35"/>
                  <a:gd name="T18" fmla="*/ 68 w 81"/>
                  <a:gd name="T19" fmla="*/ 26 h 35"/>
                  <a:gd name="T20" fmla="*/ 73 w 81"/>
                  <a:gd name="T21" fmla="*/ 33 h 35"/>
                  <a:gd name="T22" fmla="*/ 79 w 81"/>
                  <a:gd name="T23" fmla="*/ 33 h 35"/>
                  <a:gd name="T24" fmla="*/ 79 w 81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1" h="35">
                    <a:moveTo>
                      <a:pt x="79" y="28"/>
                    </a:moveTo>
                    <a:cubicBezTo>
                      <a:pt x="78" y="26"/>
                      <a:pt x="77" y="24"/>
                      <a:pt x="74" y="21"/>
                    </a:cubicBezTo>
                    <a:cubicBezTo>
                      <a:pt x="71" y="17"/>
                      <a:pt x="66" y="12"/>
                      <a:pt x="60" y="7"/>
                    </a:cubicBezTo>
                    <a:cubicBezTo>
                      <a:pt x="54" y="3"/>
                      <a:pt x="46" y="0"/>
                      <a:pt x="37" y="0"/>
                    </a:cubicBezTo>
                    <a:cubicBezTo>
                      <a:pt x="27" y="0"/>
                      <a:pt x="15" y="4"/>
                      <a:pt x="2" y="15"/>
                    </a:cubicBezTo>
                    <a:cubicBezTo>
                      <a:pt x="1" y="16"/>
                      <a:pt x="0" y="19"/>
                      <a:pt x="2" y="20"/>
                    </a:cubicBezTo>
                    <a:cubicBezTo>
                      <a:pt x="3" y="22"/>
                      <a:pt x="6" y="22"/>
                      <a:pt x="7" y="21"/>
                    </a:cubicBezTo>
                    <a:cubicBezTo>
                      <a:pt x="19" y="11"/>
                      <a:pt x="29" y="8"/>
                      <a:pt x="37" y="8"/>
                    </a:cubicBezTo>
                    <a:cubicBezTo>
                      <a:pt x="47" y="8"/>
                      <a:pt x="54" y="12"/>
                      <a:pt x="60" y="18"/>
                    </a:cubicBezTo>
                    <a:cubicBezTo>
                      <a:pt x="63" y="21"/>
                      <a:pt x="66" y="23"/>
                      <a:pt x="68" y="26"/>
                    </a:cubicBezTo>
                    <a:cubicBezTo>
                      <a:pt x="70" y="29"/>
                      <a:pt x="72" y="31"/>
                      <a:pt x="73" y="33"/>
                    </a:cubicBezTo>
                    <a:cubicBezTo>
                      <a:pt x="75" y="35"/>
                      <a:pt x="77" y="35"/>
                      <a:pt x="79" y="33"/>
                    </a:cubicBezTo>
                    <a:cubicBezTo>
                      <a:pt x="81" y="32"/>
                      <a:pt x="81" y="29"/>
                      <a:pt x="79" y="28"/>
                    </a:cubicBezTo>
                    <a:close/>
                  </a:path>
                </a:pathLst>
              </a:custGeom>
              <a:solidFill>
                <a:srgbClr val="E0D7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89" name="Freeform 45"/>
              <p:cNvSpPr>
                <a:spLocks/>
              </p:cNvSpPr>
              <p:nvPr/>
            </p:nvSpPr>
            <p:spPr bwMode="auto">
              <a:xfrm>
                <a:off x="2819400" y="4146550"/>
                <a:ext cx="180975" cy="109537"/>
              </a:xfrm>
              <a:custGeom>
                <a:avLst/>
                <a:gdLst>
                  <a:gd name="T0" fmla="*/ 71 w 74"/>
                  <a:gd name="T1" fmla="*/ 5 h 45"/>
                  <a:gd name="T2" fmla="*/ 60 w 74"/>
                  <a:gd name="T3" fmla="*/ 2 h 45"/>
                  <a:gd name="T4" fmla="*/ 44 w 74"/>
                  <a:gd name="T5" fmla="*/ 0 h 45"/>
                  <a:gd name="T6" fmla="*/ 19 w 74"/>
                  <a:gd name="T7" fmla="*/ 8 h 45"/>
                  <a:gd name="T8" fmla="*/ 0 w 74"/>
                  <a:gd name="T9" fmla="*/ 39 h 45"/>
                  <a:gd name="T10" fmla="*/ 3 w 74"/>
                  <a:gd name="T11" fmla="*/ 44 h 45"/>
                  <a:gd name="T12" fmla="*/ 8 w 74"/>
                  <a:gd name="T13" fmla="*/ 42 h 45"/>
                  <a:gd name="T14" fmla="*/ 24 w 74"/>
                  <a:gd name="T15" fmla="*/ 14 h 45"/>
                  <a:gd name="T16" fmla="*/ 44 w 74"/>
                  <a:gd name="T17" fmla="*/ 8 h 45"/>
                  <a:gd name="T18" fmla="*/ 58 w 74"/>
                  <a:gd name="T19" fmla="*/ 10 h 45"/>
                  <a:gd name="T20" fmla="*/ 69 w 74"/>
                  <a:gd name="T21" fmla="*/ 13 h 45"/>
                  <a:gd name="T22" fmla="*/ 73 w 74"/>
                  <a:gd name="T23" fmla="*/ 10 h 45"/>
                  <a:gd name="T24" fmla="*/ 71 w 74"/>
                  <a:gd name="T25" fmla="*/ 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4" h="45">
                    <a:moveTo>
                      <a:pt x="71" y="5"/>
                    </a:moveTo>
                    <a:cubicBezTo>
                      <a:pt x="69" y="4"/>
                      <a:pt x="65" y="3"/>
                      <a:pt x="60" y="2"/>
                    </a:cubicBezTo>
                    <a:cubicBezTo>
                      <a:pt x="55" y="1"/>
                      <a:pt x="50" y="0"/>
                      <a:pt x="44" y="0"/>
                    </a:cubicBezTo>
                    <a:cubicBezTo>
                      <a:pt x="36" y="0"/>
                      <a:pt x="27" y="2"/>
                      <a:pt x="19" y="8"/>
                    </a:cubicBezTo>
                    <a:cubicBezTo>
                      <a:pt x="11" y="14"/>
                      <a:pt x="4" y="24"/>
                      <a:pt x="0" y="39"/>
                    </a:cubicBezTo>
                    <a:cubicBezTo>
                      <a:pt x="0" y="42"/>
                      <a:pt x="1" y="44"/>
                      <a:pt x="3" y="44"/>
                    </a:cubicBezTo>
                    <a:cubicBezTo>
                      <a:pt x="5" y="45"/>
                      <a:pt x="7" y="44"/>
                      <a:pt x="8" y="42"/>
                    </a:cubicBezTo>
                    <a:cubicBezTo>
                      <a:pt x="12" y="27"/>
                      <a:pt x="18" y="19"/>
                      <a:pt x="24" y="14"/>
                    </a:cubicBezTo>
                    <a:cubicBezTo>
                      <a:pt x="30" y="9"/>
                      <a:pt x="37" y="8"/>
                      <a:pt x="44" y="8"/>
                    </a:cubicBezTo>
                    <a:cubicBezTo>
                      <a:pt x="49" y="8"/>
                      <a:pt x="54" y="9"/>
                      <a:pt x="58" y="10"/>
                    </a:cubicBezTo>
                    <a:cubicBezTo>
                      <a:pt x="62" y="11"/>
                      <a:pt x="66" y="12"/>
                      <a:pt x="69" y="13"/>
                    </a:cubicBezTo>
                    <a:cubicBezTo>
                      <a:pt x="71" y="13"/>
                      <a:pt x="73" y="12"/>
                      <a:pt x="73" y="10"/>
                    </a:cubicBezTo>
                    <a:cubicBezTo>
                      <a:pt x="74" y="8"/>
                      <a:pt x="73" y="5"/>
                      <a:pt x="71" y="5"/>
                    </a:cubicBezTo>
                    <a:close/>
                  </a:path>
                </a:pathLst>
              </a:custGeom>
              <a:solidFill>
                <a:srgbClr val="E0D7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90" name="Freeform 46"/>
              <p:cNvSpPr>
                <a:spLocks/>
              </p:cNvSpPr>
              <p:nvPr/>
            </p:nvSpPr>
            <p:spPr bwMode="auto">
              <a:xfrm>
                <a:off x="2066925" y="3030538"/>
                <a:ext cx="195263" cy="87312"/>
              </a:xfrm>
              <a:custGeom>
                <a:avLst/>
                <a:gdLst>
                  <a:gd name="T0" fmla="*/ 77 w 80"/>
                  <a:gd name="T1" fmla="*/ 12 h 36"/>
                  <a:gd name="T2" fmla="*/ 72 w 80"/>
                  <a:gd name="T3" fmla="*/ 9 h 36"/>
                  <a:gd name="T4" fmla="*/ 42 w 80"/>
                  <a:gd name="T5" fmla="*/ 0 h 36"/>
                  <a:gd name="T6" fmla="*/ 21 w 80"/>
                  <a:gd name="T7" fmla="*/ 6 h 36"/>
                  <a:gd name="T8" fmla="*/ 1 w 80"/>
                  <a:gd name="T9" fmla="*/ 30 h 36"/>
                  <a:gd name="T10" fmla="*/ 2 w 80"/>
                  <a:gd name="T11" fmla="*/ 35 h 36"/>
                  <a:gd name="T12" fmla="*/ 8 w 80"/>
                  <a:gd name="T13" fmla="*/ 34 h 36"/>
                  <a:gd name="T14" fmla="*/ 25 w 80"/>
                  <a:gd name="T15" fmla="*/ 13 h 36"/>
                  <a:gd name="T16" fmla="*/ 42 w 80"/>
                  <a:gd name="T17" fmla="*/ 8 h 36"/>
                  <a:gd name="T18" fmla="*/ 60 w 80"/>
                  <a:gd name="T19" fmla="*/ 12 h 36"/>
                  <a:gd name="T20" fmla="*/ 68 w 80"/>
                  <a:gd name="T21" fmla="*/ 16 h 36"/>
                  <a:gd name="T22" fmla="*/ 73 w 80"/>
                  <a:gd name="T23" fmla="*/ 19 h 36"/>
                  <a:gd name="T24" fmla="*/ 79 w 80"/>
                  <a:gd name="T25" fmla="*/ 18 h 36"/>
                  <a:gd name="T26" fmla="*/ 77 w 80"/>
                  <a:gd name="T27" fmla="*/ 1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0" h="36">
                    <a:moveTo>
                      <a:pt x="77" y="12"/>
                    </a:moveTo>
                    <a:cubicBezTo>
                      <a:pt x="76" y="12"/>
                      <a:pt x="74" y="11"/>
                      <a:pt x="72" y="9"/>
                    </a:cubicBezTo>
                    <a:cubicBezTo>
                      <a:pt x="65" y="5"/>
                      <a:pt x="54" y="0"/>
                      <a:pt x="42" y="0"/>
                    </a:cubicBezTo>
                    <a:cubicBezTo>
                      <a:pt x="35" y="0"/>
                      <a:pt x="28" y="2"/>
                      <a:pt x="21" y="6"/>
                    </a:cubicBezTo>
                    <a:cubicBezTo>
                      <a:pt x="13" y="11"/>
                      <a:pt x="7" y="19"/>
                      <a:pt x="1" y="30"/>
                    </a:cubicBezTo>
                    <a:cubicBezTo>
                      <a:pt x="0" y="32"/>
                      <a:pt x="0" y="34"/>
                      <a:pt x="2" y="35"/>
                    </a:cubicBezTo>
                    <a:cubicBezTo>
                      <a:pt x="4" y="36"/>
                      <a:pt x="7" y="36"/>
                      <a:pt x="8" y="34"/>
                    </a:cubicBezTo>
                    <a:cubicBezTo>
                      <a:pt x="13" y="23"/>
                      <a:pt x="19" y="17"/>
                      <a:pt x="25" y="13"/>
                    </a:cubicBezTo>
                    <a:cubicBezTo>
                      <a:pt x="31" y="9"/>
                      <a:pt x="36" y="8"/>
                      <a:pt x="42" y="8"/>
                    </a:cubicBezTo>
                    <a:cubicBezTo>
                      <a:pt x="49" y="8"/>
                      <a:pt x="55" y="10"/>
                      <a:pt x="60" y="12"/>
                    </a:cubicBezTo>
                    <a:cubicBezTo>
                      <a:pt x="63" y="14"/>
                      <a:pt x="66" y="15"/>
                      <a:pt x="68" y="16"/>
                    </a:cubicBezTo>
                    <a:cubicBezTo>
                      <a:pt x="70" y="17"/>
                      <a:pt x="72" y="19"/>
                      <a:pt x="73" y="19"/>
                    </a:cubicBezTo>
                    <a:cubicBezTo>
                      <a:pt x="75" y="20"/>
                      <a:pt x="78" y="20"/>
                      <a:pt x="79" y="18"/>
                    </a:cubicBezTo>
                    <a:cubicBezTo>
                      <a:pt x="80" y="16"/>
                      <a:pt x="79" y="13"/>
                      <a:pt x="77" y="12"/>
                    </a:cubicBezTo>
                    <a:close/>
                  </a:path>
                </a:pathLst>
              </a:custGeom>
              <a:solidFill>
                <a:srgbClr val="E0D7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  <p:sp>
            <p:nvSpPr>
              <p:cNvPr id="91" name="Freeform 47"/>
              <p:cNvSpPr>
                <a:spLocks/>
              </p:cNvSpPr>
              <p:nvPr/>
            </p:nvSpPr>
            <p:spPr bwMode="auto">
              <a:xfrm>
                <a:off x="3124200" y="3951288"/>
                <a:ext cx="346075" cy="144462"/>
              </a:xfrm>
              <a:custGeom>
                <a:avLst/>
                <a:gdLst>
                  <a:gd name="T0" fmla="*/ 8 w 142"/>
                  <a:gd name="T1" fmla="*/ 57 h 59"/>
                  <a:gd name="T2" fmla="*/ 8 w 142"/>
                  <a:gd name="T3" fmla="*/ 57 h 59"/>
                  <a:gd name="T4" fmla="*/ 18 w 142"/>
                  <a:gd name="T5" fmla="*/ 45 h 59"/>
                  <a:gd name="T6" fmla="*/ 42 w 142"/>
                  <a:gd name="T7" fmla="*/ 35 h 59"/>
                  <a:gd name="T8" fmla="*/ 73 w 142"/>
                  <a:gd name="T9" fmla="*/ 49 h 59"/>
                  <a:gd name="T10" fmla="*/ 77 w 142"/>
                  <a:gd name="T11" fmla="*/ 50 h 59"/>
                  <a:gd name="T12" fmla="*/ 80 w 142"/>
                  <a:gd name="T13" fmla="*/ 47 h 59"/>
                  <a:gd name="T14" fmla="*/ 83 w 142"/>
                  <a:gd name="T15" fmla="*/ 37 h 59"/>
                  <a:gd name="T16" fmla="*/ 93 w 142"/>
                  <a:gd name="T17" fmla="*/ 18 h 59"/>
                  <a:gd name="T18" fmla="*/ 117 w 142"/>
                  <a:gd name="T19" fmla="*/ 8 h 59"/>
                  <a:gd name="T20" fmla="*/ 137 w 142"/>
                  <a:gd name="T21" fmla="*/ 11 h 59"/>
                  <a:gd name="T22" fmla="*/ 142 w 142"/>
                  <a:gd name="T23" fmla="*/ 9 h 59"/>
                  <a:gd name="T24" fmla="*/ 139 w 142"/>
                  <a:gd name="T25" fmla="*/ 4 h 59"/>
                  <a:gd name="T26" fmla="*/ 117 w 142"/>
                  <a:gd name="T27" fmla="*/ 0 h 59"/>
                  <a:gd name="T28" fmla="*/ 95 w 142"/>
                  <a:gd name="T29" fmla="*/ 6 h 59"/>
                  <a:gd name="T30" fmla="*/ 78 w 142"/>
                  <a:gd name="T31" fmla="*/ 27 h 59"/>
                  <a:gd name="T32" fmla="*/ 74 w 142"/>
                  <a:gd name="T33" fmla="*/ 38 h 59"/>
                  <a:gd name="T34" fmla="*/ 72 w 142"/>
                  <a:gd name="T35" fmla="*/ 45 h 59"/>
                  <a:gd name="T36" fmla="*/ 76 w 142"/>
                  <a:gd name="T37" fmla="*/ 46 h 59"/>
                  <a:gd name="T38" fmla="*/ 79 w 142"/>
                  <a:gd name="T39" fmla="*/ 43 h 59"/>
                  <a:gd name="T40" fmla="*/ 42 w 142"/>
                  <a:gd name="T41" fmla="*/ 27 h 59"/>
                  <a:gd name="T42" fmla="*/ 25 w 142"/>
                  <a:gd name="T43" fmla="*/ 31 h 59"/>
                  <a:gd name="T44" fmla="*/ 7 w 142"/>
                  <a:gd name="T45" fmla="*/ 45 h 59"/>
                  <a:gd name="T46" fmla="*/ 1 w 142"/>
                  <a:gd name="T47" fmla="*/ 53 h 59"/>
                  <a:gd name="T48" fmla="*/ 2 w 142"/>
                  <a:gd name="T49" fmla="*/ 58 h 59"/>
                  <a:gd name="T50" fmla="*/ 8 w 142"/>
                  <a:gd name="T51" fmla="*/ 5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2" h="59">
                    <a:moveTo>
                      <a:pt x="8" y="57"/>
                    </a:moveTo>
                    <a:cubicBezTo>
                      <a:pt x="8" y="57"/>
                      <a:pt x="8" y="57"/>
                      <a:pt x="8" y="57"/>
                    </a:cubicBezTo>
                    <a:cubicBezTo>
                      <a:pt x="8" y="56"/>
                      <a:pt x="12" y="51"/>
                      <a:pt x="18" y="45"/>
                    </a:cubicBezTo>
                    <a:cubicBezTo>
                      <a:pt x="24" y="40"/>
                      <a:pt x="32" y="35"/>
                      <a:pt x="42" y="35"/>
                    </a:cubicBezTo>
                    <a:cubicBezTo>
                      <a:pt x="51" y="35"/>
                      <a:pt x="61" y="38"/>
                      <a:pt x="73" y="49"/>
                    </a:cubicBezTo>
                    <a:cubicBezTo>
                      <a:pt x="74" y="50"/>
                      <a:pt x="76" y="50"/>
                      <a:pt x="77" y="50"/>
                    </a:cubicBezTo>
                    <a:cubicBezTo>
                      <a:pt x="78" y="50"/>
                      <a:pt x="79" y="49"/>
                      <a:pt x="80" y="47"/>
                    </a:cubicBezTo>
                    <a:cubicBezTo>
                      <a:pt x="81" y="45"/>
                      <a:pt x="82" y="41"/>
                      <a:pt x="83" y="37"/>
                    </a:cubicBezTo>
                    <a:cubicBezTo>
                      <a:pt x="85" y="31"/>
                      <a:pt x="88" y="23"/>
                      <a:pt x="93" y="18"/>
                    </a:cubicBezTo>
                    <a:cubicBezTo>
                      <a:pt x="99" y="12"/>
                      <a:pt x="106" y="8"/>
                      <a:pt x="117" y="8"/>
                    </a:cubicBezTo>
                    <a:cubicBezTo>
                      <a:pt x="123" y="8"/>
                      <a:pt x="129" y="9"/>
                      <a:pt x="137" y="11"/>
                    </a:cubicBezTo>
                    <a:cubicBezTo>
                      <a:pt x="139" y="12"/>
                      <a:pt x="141" y="11"/>
                      <a:pt x="142" y="9"/>
                    </a:cubicBezTo>
                    <a:cubicBezTo>
                      <a:pt x="142" y="7"/>
                      <a:pt x="141" y="4"/>
                      <a:pt x="139" y="4"/>
                    </a:cubicBezTo>
                    <a:cubicBezTo>
                      <a:pt x="131" y="1"/>
                      <a:pt x="124" y="0"/>
                      <a:pt x="117" y="0"/>
                    </a:cubicBezTo>
                    <a:cubicBezTo>
                      <a:pt x="108" y="0"/>
                      <a:pt x="101" y="2"/>
                      <a:pt x="95" y="6"/>
                    </a:cubicBezTo>
                    <a:cubicBezTo>
                      <a:pt x="87" y="11"/>
                      <a:pt x="81" y="20"/>
                      <a:pt x="78" y="27"/>
                    </a:cubicBezTo>
                    <a:cubicBezTo>
                      <a:pt x="76" y="31"/>
                      <a:pt x="75" y="35"/>
                      <a:pt x="74" y="38"/>
                    </a:cubicBezTo>
                    <a:cubicBezTo>
                      <a:pt x="73" y="41"/>
                      <a:pt x="73" y="43"/>
                      <a:pt x="72" y="45"/>
                    </a:cubicBezTo>
                    <a:cubicBezTo>
                      <a:pt x="76" y="46"/>
                      <a:pt x="76" y="46"/>
                      <a:pt x="76" y="46"/>
                    </a:cubicBezTo>
                    <a:cubicBezTo>
                      <a:pt x="79" y="43"/>
                      <a:pt x="79" y="43"/>
                      <a:pt x="79" y="43"/>
                    </a:cubicBezTo>
                    <a:cubicBezTo>
                      <a:pt x="65" y="31"/>
                      <a:pt x="53" y="27"/>
                      <a:pt x="42" y="27"/>
                    </a:cubicBezTo>
                    <a:cubicBezTo>
                      <a:pt x="36" y="27"/>
                      <a:pt x="30" y="29"/>
                      <a:pt x="25" y="31"/>
                    </a:cubicBezTo>
                    <a:cubicBezTo>
                      <a:pt x="17" y="35"/>
                      <a:pt x="11" y="40"/>
                      <a:pt x="7" y="45"/>
                    </a:cubicBezTo>
                    <a:cubicBezTo>
                      <a:pt x="3" y="49"/>
                      <a:pt x="1" y="53"/>
                      <a:pt x="1" y="53"/>
                    </a:cubicBezTo>
                    <a:cubicBezTo>
                      <a:pt x="0" y="55"/>
                      <a:pt x="1" y="57"/>
                      <a:pt x="2" y="58"/>
                    </a:cubicBezTo>
                    <a:cubicBezTo>
                      <a:pt x="4" y="59"/>
                      <a:pt x="7" y="59"/>
                      <a:pt x="8" y="57"/>
                    </a:cubicBezTo>
                    <a:close/>
                  </a:path>
                </a:pathLst>
              </a:custGeom>
              <a:solidFill>
                <a:srgbClr val="E0D7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39163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任意多边形 144"/>
          <p:cNvSpPr/>
          <p:nvPr/>
        </p:nvSpPr>
        <p:spPr>
          <a:xfrm>
            <a:off x="6429373" y="4794630"/>
            <a:ext cx="4025897" cy="459614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471333 w 3589867"/>
              <a:gd name="connsiteY2" fmla="*/ 389467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177800 w 3589867"/>
              <a:gd name="connsiteY5" fmla="*/ 355600 h 609601"/>
              <a:gd name="connsiteX6" fmla="*/ 0 w 3589867"/>
              <a:gd name="connsiteY6" fmla="*/ 101600 h 60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9867" h="609601">
                <a:moveTo>
                  <a:pt x="0" y="101600"/>
                </a:moveTo>
                <a:lnTo>
                  <a:pt x="3547533" y="0"/>
                </a:lnTo>
                <a:lnTo>
                  <a:pt x="3471333" y="389467"/>
                </a:lnTo>
                <a:lnTo>
                  <a:pt x="3589867" y="601133"/>
                </a:lnTo>
                <a:lnTo>
                  <a:pt x="84667" y="609601"/>
                </a:lnTo>
                <a:lnTo>
                  <a:pt x="177800" y="355600"/>
                </a:lnTo>
                <a:lnTo>
                  <a:pt x="0" y="101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睡眠的第二阶段（</a:t>
            </a:r>
            <a:r>
              <a:rPr lang="en-US" altLang="zh-CN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Stage 2 Sleep</a:t>
            </a:r>
            <a:r>
              <a:rPr lang="zh-CN" altLang="en-US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</a:p>
        </p:txBody>
      </p:sp>
      <p:sp>
        <p:nvSpPr>
          <p:cNvPr id="144" name="任意多边形 143"/>
          <p:cNvSpPr/>
          <p:nvPr/>
        </p:nvSpPr>
        <p:spPr>
          <a:xfrm>
            <a:off x="965201" y="4794630"/>
            <a:ext cx="4025897" cy="459614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471333 w 3589867"/>
              <a:gd name="connsiteY2" fmla="*/ 389467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177800 w 3589867"/>
              <a:gd name="connsiteY5" fmla="*/ 355600 h 609601"/>
              <a:gd name="connsiteX6" fmla="*/ 0 w 3589867"/>
              <a:gd name="connsiteY6" fmla="*/ 101600 h 60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9867" h="609601">
                <a:moveTo>
                  <a:pt x="0" y="101600"/>
                </a:moveTo>
                <a:lnTo>
                  <a:pt x="3547533" y="0"/>
                </a:lnTo>
                <a:lnTo>
                  <a:pt x="3471333" y="389467"/>
                </a:lnTo>
                <a:lnTo>
                  <a:pt x="3589867" y="601133"/>
                </a:lnTo>
                <a:lnTo>
                  <a:pt x="84667" y="609601"/>
                </a:lnTo>
                <a:lnTo>
                  <a:pt x="177800" y="355600"/>
                </a:lnTo>
                <a:lnTo>
                  <a:pt x="0" y="101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b="1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睡眠的第一阶段（</a:t>
            </a:r>
            <a:r>
              <a:rPr lang="en-US" altLang="zh-CN" b="1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Stage 1 Sleep</a:t>
            </a:r>
            <a:r>
              <a:rPr lang="zh-CN" altLang="en-US" b="1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endParaRPr lang="zh-CN" altLang="en-US" b="1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808060" y="1355988"/>
            <a:ext cx="6575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0" i="0" u="none" strike="noStrike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科学家们通过监测人体的脑电波，发现了睡眠的五个阶段</a:t>
            </a:r>
          </a:p>
        </p:txBody>
      </p:sp>
      <p:sp>
        <p:nvSpPr>
          <p:cNvPr id="4" name="矩形 3"/>
          <p:cNvSpPr/>
          <p:nvPr/>
        </p:nvSpPr>
        <p:spPr>
          <a:xfrm>
            <a:off x="965201" y="5381625"/>
            <a:ext cx="4172856" cy="587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b="0" i="0" u="none" strike="noStrike" dirty="0">
                <a:solidFill>
                  <a:schemeClr val="accent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在第一阶段，人是有意识的。</a:t>
            </a:r>
            <a:r>
              <a:rPr lang="zh-CN" altLang="en-US" sz="1400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在这个状态下，我们的身体开始放松，呼吸和心跳频率开始轻微下降。</a:t>
            </a:r>
            <a:endParaRPr lang="zh-CN" altLang="en-US" sz="1400" b="0" i="0" u="none" strike="noStrike" dirty="0">
              <a:solidFill>
                <a:schemeClr val="accent3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1736725" y="2151063"/>
            <a:ext cx="2482850" cy="2401887"/>
            <a:chOff x="1365250" y="2763838"/>
            <a:chExt cx="2482850" cy="2401887"/>
          </a:xfrm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2870200" y="4751388"/>
              <a:ext cx="131763" cy="414337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2108200" y="4716463"/>
              <a:ext cx="131763" cy="414337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2281238" y="4651375"/>
              <a:ext cx="131763" cy="411162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Oval 8"/>
            <p:cNvSpPr>
              <a:spLocks noChangeArrowheads="1"/>
            </p:cNvSpPr>
            <p:nvPr/>
          </p:nvSpPr>
          <p:spPr bwMode="auto">
            <a:xfrm>
              <a:off x="3022600" y="4606925"/>
              <a:ext cx="130175" cy="414337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1365250" y="2763838"/>
              <a:ext cx="2482850" cy="2141537"/>
            </a:xfrm>
            <a:custGeom>
              <a:avLst/>
              <a:gdLst>
                <a:gd name="T0" fmla="*/ 984 w 1019"/>
                <a:gd name="T1" fmla="*/ 459 h 878"/>
                <a:gd name="T2" fmla="*/ 1019 w 1019"/>
                <a:gd name="T3" fmla="*/ 390 h 878"/>
                <a:gd name="T4" fmla="*/ 936 w 1019"/>
                <a:gd name="T5" fmla="*/ 307 h 878"/>
                <a:gd name="T6" fmla="*/ 934 w 1019"/>
                <a:gd name="T7" fmla="*/ 307 h 878"/>
                <a:gd name="T8" fmla="*/ 952 w 1019"/>
                <a:gd name="T9" fmla="*/ 255 h 878"/>
                <a:gd name="T10" fmla="*/ 868 w 1019"/>
                <a:gd name="T11" fmla="*/ 172 h 878"/>
                <a:gd name="T12" fmla="*/ 866 w 1019"/>
                <a:gd name="T13" fmla="*/ 172 h 878"/>
                <a:gd name="T14" fmla="*/ 785 w 1019"/>
                <a:gd name="T15" fmla="*/ 106 h 878"/>
                <a:gd name="T16" fmla="*/ 740 w 1019"/>
                <a:gd name="T17" fmla="*/ 119 h 878"/>
                <a:gd name="T18" fmla="*/ 741 w 1019"/>
                <a:gd name="T19" fmla="*/ 106 h 878"/>
                <a:gd name="T20" fmla="*/ 658 w 1019"/>
                <a:gd name="T21" fmla="*/ 23 h 878"/>
                <a:gd name="T22" fmla="*/ 594 w 1019"/>
                <a:gd name="T23" fmla="*/ 53 h 878"/>
                <a:gd name="T24" fmla="*/ 520 w 1019"/>
                <a:gd name="T25" fmla="*/ 0 h 878"/>
                <a:gd name="T26" fmla="*/ 442 w 1019"/>
                <a:gd name="T27" fmla="*/ 71 h 878"/>
                <a:gd name="T28" fmla="*/ 385 w 1019"/>
                <a:gd name="T29" fmla="*/ 42 h 878"/>
                <a:gd name="T30" fmla="*/ 328 w 1019"/>
                <a:gd name="T31" fmla="*/ 70 h 878"/>
                <a:gd name="T32" fmla="*/ 297 w 1019"/>
                <a:gd name="T33" fmla="*/ 63 h 878"/>
                <a:gd name="T34" fmla="*/ 234 w 1019"/>
                <a:gd name="T35" fmla="*/ 103 h 878"/>
                <a:gd name="T36" fmla="*/ 218 w 1019"/>
                <a:gd name="T37" fmla="*/ 101 h 878"/>
                <a:gd name="T38" fmla="*/ 147 w 1019"/>
                <a:gd name="T39" fmla="*/ 172 h 878"/>
                <a:gd name="T40" fmla="*/ 148 w 1019"/>
                <a:gd name="T41" fmla="*/ 185 h 878"/>
                <a:gd name="T42" fmla="*/ 85 w 1019"/>
                <a:gd name="T43" fmla="*/ 255 h 878"/>
                <a:gd name="T44" fmla="*/ 95 w 1019"/>
                <a:gd name="T45" fmla="*/ 291 h 878"/>
                <a:gd name="T46" fmla="*/ 88 w 1019"/>
                <a:gd name="T47" fmla="*/ 290 h 878"/>
                <a:gd name="T48" fmla="*/ 30 w 1019"/>
                <a:gd name="T49" fmla="*/ 349 h 878"/>
                <a:gd name="T50" fmla="*/ 41 w 1019"/>
                <a:gd name="T51" fmla="*/ 383 h 878"/>
                <a:gd name="T52" fmla="*/ 35 w 1019"/>
                <a:gd name="T53" fmla="*/ 412 h 878"/>
                <a:gd name="T54" fmla="*/ 0 w 1019"/>
                <a:gd name="T55" fmla="*/ 466 h 878"/>
                <a:gd name="T56" fmla="*/ 58 w 1019"/>
                <a:gd name="T57" fmla="*/ 524 h 878"/>
                <a:gd name="T58" fmla="*/ 30 w 1019"/>
                <a:gd name="T59" fmla="*/ 588 h 878"/>
                <a:gd name="T60" fmla="*/ 91 w 1019"/>
                <a:gd name="T61" fmla="*/ 671 h 878"/>
                <a:gd name="T62" fmla="*/ 88 w 1019"/>
                <a:gd name="T63" fmla="*/ 692 h 878"/>
                <a:gd name="T64" fmla="*/ 160 w 1019"/>
                <a:gd name="T65" fmla="*/ 778 h 878"/>
                <a:gd name="T66" fmla="*/ 243 w 1019"/>
                <a:gd name="T67" fmla="*/ 838 h 878"/>
                <a:gd name="T68" fmla="*/ 257 w 1019"/>
                <a:gd name="T69" fmla="*/ 837 h 878"/>
                <a:gd name="T70" fmla="*/ 331 w 1019"/>
                <a:gd name="T71" fmla="*/ 878 h 878"/>
                <a:gd name="T72" fmla="*/ 397 w 1019"/>
                <a:gd name="T73" fmla="*/ 848 h 878"/>
                <a:gd name="T74" fmla="*/ 418 w 1019"/>
                <a:gd name="T75" fmla="*/ 850 h 878"/>
                <a:gd name="T76" fmla="*/ 449 w 1019"/>
                <a:gd name="T77" fmla="*/ 845 h 878"/>
                <a:gd name="T78" fmla="*/ 536 w 1019"/>
                <a:gd name="T79" fmla="*/ 876 h 878"/>
                <a:gd name="T80" fmla="*/ 610 w 1019"/>
                <a:gd name="T81" fmla="*/ 853 h 878"/>
                <a:gd name="T82" fmla="*/ 647 w 1019"/>
                <a:gd name="T83" fmla="*/ 864 h 878"/>
                <a:gd name="T84" fmla="*/ 708 w 1019"/>
                <a:gd name="T85" fmla="*/ 830 h 878"/>
                <a:gd name="T86" fmla="*/ 741 w 1019"/>
                <a:gd name="T87" fmla="*/ 838 h 878"/>
                <a:gd name="T88" fmla="*/ 810 w 1019"/>
                <a:gd name="T89" fmla="*/ 790 h 878"/>
                <a:gd name="T90" fmla="*/ 814 w 1019"/>
                <a:gd name="T91" fmla="*/ 791 h 878"/>
                <a:gd name="T92" fmla="*/ 887 w 1019"/>
                <a:gd name="T93" fmla="*/ 718 h 878"/>
                <a:gd name="T94" fmla="*/ 886 w 1019"/>
                <a:gd name="T95" fmla="*/ 703 h 878"/>
                <a:gd name="T96" fmla="*/ 905 w 1019"/>
                <a:gd name="T97" fmla="*/ 705 h 878"/>
                <a:gd name="T98" fmla="*/ 978 w 1019"/>
                <a:gd name="T99" fmla="*/ 632 h 878"/>
                <a:gd name="T100" fmla="*/ 972 w 1019"/>
                <a:gd name="T101" fmla="*/ 603 h 878"/>
                <a:gd name="T102" fmla="*/ 1019 w 1019"/>
                <a:gd name="T103" fmla="*/ 527 h 878"/>
                <a:gd name="T104" fmla="*/ 984 w 1019"/>
                <a:gd name="T105" fmla="*/ 459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9" h="878">
                  <a:moveTo>
                    <a:pt x="984" y="459"/>
                  </a:moveTo>
                  <a:cubicBezTo>
                    <a:pt x="1005" y="444"/>
                    <a:pt x="1019" y="419"/>
                    <a:pt x="1019" y="390"/>
                  </a:cubicBezTo>
                  <a:cubicBezTo>
                    <a:pt x="1019" y="344"/>
                    <a:pt x="982" y="307"/>
                    <a:pt x="936" y="307"/>
                  </a:cubicBezTo>
                  <a:cubicBezTo>
                    <a:pt x="935" y="307"/>
                    <a:pt x="935" y="307"/>
                    <a:pt x="934" y="307"/>
                  </a:cubicBezTo>
                  <a:cubicBezTo>
                    <a:pt x="945" y="293"/>
                    <a:pt x="952" y="275"/>
                    <a:pt x="952" y="255"/>
                  </a:cubicBezTo>
                  <a:cubicBezTo>
                    <a:pt x="952" y="209"/>
                    <a:pt x="915" y="172"/>
                    <a:pt x="868" y="172"/>
                  </a:cubicBezTo>
                  <a:cubicBezTo>
                    <a:pt x="868" y="172"/>
                    <a:pt x="867" y="172"/>
                    <a:pt x="866" y="172"/>
                  </a:cubicBezTo>
                  <a:cubicBezTo>
                    <a:pt x="858" y="134"/>
                    <a:pt x="825" y="106"/>
                    <a:pt x="785" y="106"/>
                  </a:cubicBezTo>
                  <a:cubicBezTo>
                    <a:pt x="768" y="106"/>
                    <a:pt x="753" y="111"/>
                    <a:pt x="740" y="119"/>
                  </a:cubicBezTo>
                  <a:cubicBezTo>
                    <a:pt x="741" y="115"/>
                    <a:pt x="741" y="111"/>
                    <a:pt x="741" y="106"/>
                  </a:cubicBezTo>
                  <a:cubicBezTo>
                    <a:pt x="741" y="60"/>
                    <a:pt x="704" y="23"/>
                    <a:pt x="658" y="23"/>
                  </a:cubicBezTo>
                  <a:cubicBezTo>
                    <a:pt x="632" y="23"/>
                    <a:pt x="609" y="34"/>
                    <a:pt x="594" y="53"/>
                  </a:cubicBezTo>
                  <a:cubicBezTo>
                    <a:pt x="583" y="22"/>
                    <a:pt x="554" y="0"/>
                    <a:pt x="520" y="0"/>
                  </a:cubicBezTo>
                  <a:cubicBezTo>
                    <a:pt x="479" y="0"/>
                    <a:pt x="445" y="31"/>
                    <a:pt x="442" y="71"/>
                  </a:cubicBezTo>
                  <a:cubicBezTo>
                    <a:pt x="429" y="53"/>
                    <a:pt x="408" y="42"/>
                    <a:pt x="385" y="42"/>
                  </a:cubicBezTo>
                  <a:cubicBezTo>
                    <a:pt x="361" y="42"/>
                    <a:pt x="341" y="53"/>
                    <a:pt x="328" y="70"/>
                  </a:cubicBezTo>
                  <a:cubicBezTo>
                    <a:pt x="318" y="66"/>
                    <a:pt x="308" y="63"/>
                    <a:pt x="297" y="63"/>
                  </a:cubicBezTo>
                  <a:cubicBezTo>
                    <a:pt x="269" y="63"/>
                    <a:pt x="245" y="80"/>
                    <a:pt x="234" y="103"/>
                  </a:cubicBezTo>
                  <a:cubicBezTo>
                    <a:pt x="229" y="102"/>
                    <a:pt x="223" y="101"/>
                    <a:pt x="218" y="101"/>
                  </a:cubicBezTo>
                  <a:cubicBezTo>
                    <a:pt x="179" y="101"/>
                    <a:pt x="147" y="133"/>
                    <a:pt x="147" y="172"/>
                  </a:cubicBezTo>
                  <a:cubicBezTo>
                    <a:pt x="147" y="176"/>
                    <a:pt x="148" y="181"/>
                    <a:pt x="148" y="185"/>
                  </a:cubicBezTo>
                  <a:cubicBezTo>
                    <a:pt x="113" y="189"/>
                    <a:pt x="85" y="219"/>
                    <a:pt x="85" y="255"/>
                  </a:cubicBezTo>
                  <a:cubicBezTo>
                    <a:pt x="85" y="268"/>
                    <a:pt x="89" y="280"/>
                    <a:pt x="95" y="291"/>
                  </a:cubicBezTo>
                  <a:cubicBezTo>
                    <a:pt x="93" y="290"/>
                    <a:pt x="91" y="290"/>
                    <a:pt x="88" y="290"/>
                  </a:cubicBezTo>
                  <a:cubicBezTo>
                    <a:pt x="56" y="290"/>
                    <a:pt x="30" y="316"/>
                    <a:pt x="30" y="349"/>
                  </a:cubicBezTo>
                  <a:cubicBezTo>
                    <a:pt x="30" y="361"/>
                    <a:pt x="34" y="373"/>
                    <a:pt x="41" y="383"/>
                  </a:cubicBezTo>
                  <a:cubicBezTo>
                    <a:pt x="38" y="392"/>
                    <a:pt x="36" y="402"/>
                    <a:pt x="35" y="412"/>
                  </a:cubicBezTo>
                  <a:cubicBezTo>
                    <a:pt x="14" y="421"/>
                    <a:pt x="0" y="442"/>
                    <a:pt x="0" y="466"/>
                  </a:cubicBezTo>
                  <a:cubicBezTo>
                    <a:pt x="0" y="498"/>
                    <a:pt x="26" y="524"/>
                    <a:pt x="58" y="524"/>
                  </a:cubicBezTo>
                  <a:cubicBezTo>
                    <a:pt x="41" y="540"/>
                    <a:pt x="30" y="563"/>
                    <a:pt x="30" y="588"/>
                  </a:cubicBezTo>
                  <a:cubicBezTo>
                    <a:pt x="30" y="627"/>
                    <a:pt x="56" y="660"/>
                    <a:pt x="91" y="671"/>
                  </a:cubicBezTo>
                  <a:cubicBezTo>
                    <a:pt x="89" y="678"/>
                    <a:pt x="88" y="685"/>
                    <a:pt x="88" y="692"/>
                  </a:cubicBezTo>
                  <a:cubicBezTo>
                    <a:pt x="88" y="735"/>
                    <a:pt x="120" y="771"/>
                    <a:pt x="160" y="778"/>
                  </a:cubicBezTo>
                  <a:cubicBezTo>
                    <a:pt x="172" y="813"/>
                    <a:pt x="205" y="838"/>
                    <a:pt x="243" y="838"/>
                  </a:cubicBezTo>
                  <a:cubicBezTo>
                    <a:pt x="248" y="838"/>
                    <a:pt x="253" y="838"/>
                    <a:pt x="257" y="837"/>
                  </a:cubicBezTo>
                  <a:cubicBezTo>
                    <a:pt x="272" y="862"/>
                    <a:pt x="300" y="878"/>
                    <a:pt x="331" y="878"/>
                  </a:cubicBezTo>
                  <a:cubicBezTo>
                    <a:pt x="357" y="878"/>
                    <a:pt x="381" y="866"/>
                    <a:pt x="397" y="848"/>
                  </a:cubicBezTo>
                  <a:cubicBezTo>
                    <a:pt x="404" y="849"/>
                    <a:pt x="411" y="850"/>
                    <a:pt x="418" y="850"/>
                  </a:cubicBezTo>
                  <a:cubicBezTo>
                    <a:pt x="429" y="850"/>
                    <a:pt x="440" y="848"/>
                    <a:pt x="449" y="845"/>
                  </a:cubicBezTo>
                  <a:cubicBezTo>
                    <a:pt x="473" y="864"/>
                    <a:pt x="503" y="876"/>
                    <a:pt x="536" y="876"/>
                  </a:cubicBezTo>
                  <a:cubicBezTo>
                    <a:pt x="563" y="876"/>
                    <a:pt x="589" y="867"/>
                    <a:pt x="610" y="853"/>
                  </a:cubicBezTo>
                  <a:cubicBezTo>
                    <a:pt x="621" y="860"/>
                    <a:pt x="634" y="864"/>
                    <a:pt x="647" y="864"/>
                  </a:cubicBezTo>
                  <a:cubicBezTo>
                    <a:pt x="673" y="864"/>
                    <a:pt x="695" y="850"/>
                    <a:pt x="708" y="830"/>
                  </a:cubicBezTo>
                  <a:cubicBezTo>
                    <a:pt x="718" y="835"/>
                    <a:pt x="729" y="838"/>
                    <a:pt x="741" y="838"/>
                  </a:cubicBezTo>
                  <a:cubicBezTo>
                    <a:pt x="773" y="838"/>
                    <a:pt x="799" y="818"/>
                    <a:pt x="810" y="790"/>
                  </a:cubicBezTo>
                  <a:cubicBezTo>
                    <a:pt x="811" y="791"/>
                    <a:pt x="813" y="791"/>
                    <a:pt x="814" y="791"/>
                  </a:cubicBezTo>
                  <a:cubicBezTo>
                    <a:pt x="855" y="791"/>
                    <a:pt x="887" y="758"/>
                    <a:pt x="887" y="718"/>
                  </a:cubicBezTo>
                  <a:cubicBezTo>
                    <a:pt x="887" y="712"/>
                    <a:pt x="887" y="707"/>
                    <a:pt x="886" y="703"/>
                  </a:cubicBezTo>
                  <a:cubicBezTo>
                    <a:pt x="892" y="704"/>
                    <a:pt x="898" y="705"/>
                    <a:pt x="905" y="705"/>
                  </a:cubicBezTo>
                  <a:cubicBezTo>
                    <a:pt x="945" y="705"/>
                    <a:pt x="978" y="673"/>
                    <a:pt x="978" y="632"/>
                  </a:cubicBezTo>
                  <a:cubicBezTo>
                    <a:pt x="978" y="622"/>
                    <a:pt x="975" y="612"/>
                    <a:pt x="972" y="603"/>
                  </a:cubicBezTo>
                  <a:cubicBezTo>
                    <a:pt x="1000" y="589"/>
                    <a:pt x="1019" y="561"/>
                    <a:pt x="1019" y="527"/>
                  </a:cubicBezTo>
                  <a:cubicBezTo>
                    <a:pt x="1019" y="499"/>
                    <a:pt x="1005" y="474"/>
                    <a:pt x="984" y="459"/>
                  </a:cubicBezTo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1365250" y="2763838"/>
              <a:ext cx="2482850" cy="2141537"/>
            </a:xfrm>
            <a:custGeom>
              <a:avLst/>
              <a:gdLst>
                <a:gd name="T0" fmla="*/ 984 w 1019"/>
                <a:gd name="T1" fmla="*/ 459 h 878"/>
                <a:gd name="T2" fmla="*/ 1019 w 1019"/>
                <a:gd name="T3" fmla="*/ 390 h 878"/>
                <a:gd name="T4" fmla="*/ 936 w 1019"/>
                <a:gd name="T5" fmla="*/ 307 h 878"/>
                <a:gd name="T6" fmla="*/ 934 w 1019"/>
                <a:gd name="T7" fmla="*/ 307 h 878"/>
                <a:gd name="T8" fmla="*/ 952 w 1019"/>
                <a:gd name="T9" fmla="*/ 255 h 878"/>
                <a:gd name="T10" fmla="*/ 868 w 1019"/>
                <a:gd name="T11" fmla="*/ 172 h 878"/>
                <a:gd name="T12" fmla="*/ 866 w 1019"/>
                <a:gd name="T13" fmla="*/ 172 h 878"/>
                <a:gd name="T14" fmla="*/ 785 w 1019"/>
                <a:gd name="T15" fmla="*/ 106 h 878"/>
                <a:gd name="T16" fmla="*/ 740 w 1019"/>
                <a:gd name="T17" fmla="*/ 119 h 878"/>
                <a:gd name="T18" fmla="*/ 741 w 1019"/>
                <a:gd name="T19" fmla="*/ 106 h 878"/>
                <a:gd name="T20" fmla="*/ 658 w 1019"/>
                <a:gd name="T21" fmla="*/ 23 h 878"/>
                <a:gd name="T22" fmla="*/ 594 w 1019"/>
                <a:gd name="T23" fmla="*/ 53 h 878"/>
                <a:gd name="T24" fmla="*/ 520 w 1019"/>
                <a:gd name="T25" fmla="*/ 0 h 878"/>
                <a:gd name="T26" fmla="*/ 442 w 1019"/>
                <a:gd name="T27" fmla="*/ 71 h 878"/>
                <a:gd name="T28" fmla="*/ 385 w 1019"/>
                <a:gd name="T29" fmla="*/ 42 h 878"/>
                <a:gd name="T30" fmla="*/ 328 w 1019"/>
                <a:gd name="T31" fmla="*/ 70 h 878"/>
                <a:gd name="T32" fmla="*/ 297 w 1019"/>
                <a:gd name="T33" fmla="*/ 63 h 878"/>
                <a:gd name="T34" fmla="*/ 234 w 1019"/>
                <a:gd name="T35" fmla="*/ 103 h 878"/>
                <a:gd name="T36" fmla="*/ 218 w 1019"/>
                <a:gd name="T37" fmla="*/ 101 h 878"/>
                <a:gd name="T38" fmla="*/ 147 w 1019"/>
                <a:gd name="T39" fmla="*/ 172 h 878"/>
                <a:gd name="T40" fmla="*/ 148 w 1019"/>
                <a:gd name="T41" fmla="*/ 185 h 878"/>
                <a:gd name="T42" fmla="*/ 85 w 1019"/>
                <a:gd name="T43" fmla="*/ 255 h 878"/>
                <a:gd name="T44" fmla="*/ 95 w 1019"/>
                <a:gd name="T45" fmla="*/ 291 h 878"/>
                <a:gd name="T46" fmla="*/ 88 w 1019"/>
                <a:gd name="T47" fmla="*/ 290 h 878"/>
                <a:gd name="T48" fmla="*/ 30 w 1019"/>
                <a:gd name="T49" fmla="*/ 349 h 878"/>
                <a:gd name="T50" fmla="*/ 41 w 1019"/>
                <a:gd name="T51" fmla="*/ 383 h 878"/>
                <a:gd name="T52" fmla="*/ 35 w 1019"/>
                <a:gd name="T53" fmla="*/ 412 h 878"/>
                <a:gd name="T54" fmla="*/ 0 w 1019"/>
                <a:gd name="T55" fmla="*/ 466 h 878"/>
                <a:gd name="T56" fmla="*/ 58 w 1019"/>
                <a:gd name="T57" fmla="*/ 524 h 878"/>
                <a:gd name="T58" fmla="*/ 30 w 1019"/>
                <a:gd name="T59" fmla="*/ 588 h 878"/>
                <a:gd name="T60" fmla="*/ 91 w 1019"/>
                <a:gd name="T61" fmla="*/ 671 h 878"/>
                <a:gd name="T62" fmla="*/ 88 w 1019"/>
                <a:gd name="T63" fmla="*/ 692 h 878"/>
                <a:gd name="T64" fmla="*/ 160 w 1019"/>
                <a:gd name="T65" fmla="*/ 778 h 878"/>
                <a:gd name="T66" fmla="*/ 243 w 1019"/>
                <a:gd name="T67" fmla="*/ 838 h 878"/>
                <a:gd name="T68" fmla="*/ 257 w 1019"/>
                <a:gd name="T69" fmla="*/ 837 h 878"/>
                <a:gd name="T70" fmla="*/ 331 w 1019"/>
                <a:gd name="T71" fmla="*/ 878 h 878"/>
                <a:gd name="T72" fmla="*/ 397 w 1019"/>
                <a:gd name="T73" fmla="*/ 848 h 878"/>
                <a:gd name="T74" fmla="*/ 418 w 1019"/>
                <a:gd name="T75" fmla="*/ 850 h 878"/>
                <a:gd name="T76" fmla="*/ 449 w 1019"/>
                <a:gd name="T77" fmla="*/ 845 h 878"/>
                <a:gd name="T78" fmla="*/ 536 w 1019"/>
                <a:gd name="T79" fmla="*/ 876 h 878"/>
                <a:gd name="T80" fmla="*/ 610 w 1019"/>
                <a:gd name="T81" fmla="*/ 853 h 878"/>
                <a:gd name="T82" fmla="*/ 647 w 1019"/>
                <a:gd name="T83" fmla="*/ 864 h 878"/>
                <a:gd name="T84" fmla="*/ 708 w 1019"/>
                <a:gd name="T85" fmla="*/ 830 h 878"/>
                <a:gd name="T86" fmla="*/ 741 w 1019"/>
                <a:gd name="T87" fmla="*/ 838 h 878"/>
                <a:gd name="T88" fmla="*/ 810 w 1019"/>
                <a:gd name="T89" fmla="*/ 790 h 878"/>
                <a:gd name="T90" fmla="*/ 814 w 1019"/>
                <a:gd name="T91" fmla="*/ 791 h 878"/>
                <a:gd name="T92" fmla="*/ 887 w 1019"/>
                <a:gd name="T93" fmla="*/ 718 h 878"/>
                <a:gd name="T94" fmla="*/ 886 w 1019"/>
                <a:gd name="T95" fmla="*/ 703 h 878"/>
                <a:gd name="T96" fmla="*/ 905 w 1019"/>
                <a:gd name="T97" fmla="*/ 705 h 878"/>
                <a:gd name="T98" fmla="*/ 978 w 1019"/>
                <a:gd name="T99" fmla="*/ 632 h 878"/>
                <a:gd name="T100" fmla="*/ 972 w 1019"/>
                <a:gd name="T101" fmla="*/ 603 h 878"/>
                <a:gd name="T102" fmla="*/ 1019 w 1019"/>
                <a:gd name="T103" fmla="*/ 527 h 878"/>
                <a:gd name="T104" fmla="*/ 984 w 1019"/>
                <a:gd name="T105" fmla="*/ 459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9" h="878">
                  <a:moveTo>
                    <a:pt x="984" y="459"/>
                  </a:moveTo>
                  <a:cubicBezTo>
                    <a:pt x="1005" y="444"/>
                    <a:pt x="1019" y="419"/>
                    <a:pt x="1019" y="390"/>
                  </a:cubicBezTo>
                  <a:cubicBezTo>
                    <a:pt x="1019" y="344"/>
                    <a:pt x="982" y="307"/>
                    <a:pt x="936" y="307"/>
                  </a:cubicBezTo>
                  <a:cubicBezTo>
                    <a:pt x="935" y="307"/>
                    <a:pt x="935" y="307"/>
                    <a:pt x="934" y="307"/>
                  </a:cubicBezTo>
                  <a:cubicBezTo>
                    <a:pt x="945" y="293"/>
                    <a:pt x="952" y="275"/>
                    <a:pt x="952" y="255"/>
                  </a:cubicBezTo>
                  <a:cubicBezTo>
                    <a:pt x="952" y="209"/>
                    <a:pt x="915" y="172"/>
                    <a:pt x="868" y="172"/>
                  </a:cubicBezTo>
                  <a:cubicBezTo>
                    <a:pt x="868" y="172"/>
                    <a:pt x="867" y="172"/>
                    <a:pt x="866" y="172"/>
                  </a:cubicBezTo>
                  <a:cubicBezTo>
                    <a:pt x="858" y="134"/>
                    <a:pt x="825" y="106"/>
                    <a:pt x="785" y="106"/>
                  </a:cubicBezTo>
                  <a:cubicBezTo>
                    <a:pt x="768" y="106"/>
                    <a:pt x="753" y="111"/>
                    <a:pt x="740" y="119"/>
                  </a:cubicBezTo>
                  <a:cubicBezTo>
                    <a:pt x="741" y="115"/>
                    <a:pt x="741" y="111"/>
                    <a:pt x="741" y="106"/>
                  </a:cubicBezTo>
                  <a:cubicBezTo>
                    <a:pt x="741" y="60"/>
                    <a:pt x="704" y="23"/>
                    <a:pt x="658" y="23"/>
                  </a:cubicBezTo>
                  <a:cubicBezTo>
                    <a:pt x="632" y="23"/>
                    <a:pt x="609" y="34"/>
                    <a:pt x="594" y="53"/>
                  </a:cubicBezTo>
                  <a:cubicBezTo>
                    <a:pt x="583" y="22"/>
                    <a:pt x="554" y="0"/>
                    <a:pt x="520" y="0"/>
                  </a:cubicBezTo>
                  <a:cubicBezTo>
                    <a:pt x="479" y="0"/>
                    <a:pt x="445" y="31"/>
                    <a:pt x="442" y="71"/>
                  </a:cubicBezTo>
                  <a:cubicBezTo>
                    <a:pt x="429" y="53"/>
                    <a:pt x="408" y="42"/>
                    <a:pt x="385" y="42"/>
                  </a:cubicBezTo>
                  <a:cubicBezTo>
                    <a:pt x="361" y="42"/>
                    <a:pt x="341" y="53"/>
                    <a:pt x="328" y="70"/>
                  </a:cubicBezTo>
                  <a:cubicBezTo>
                    <a:pt x="318" y="66"/>
                    <a:pt x="308" y="63"/>
                    <a:pt x="297" y="63"/>
                  </a:cubicBezTo>
                  <a:cubicBezTo>
                    <a:pt x="269" y="63"/>
                    <a:pt x="245" y="80"/>
                    <a:pt x="234" y="103"/>
                  </a:cubicBezTo>
                  <a:cubicBezTo>
                    <a:pt x="229" y="102"/>
                    <a:pt x="223" y="101"/>
                    <a:pt x="218" y="101"/>
                  </a:cubicBezTo>
                  <a:cubicBezTo>
                    <a:pt x="179" y="101"/>
                    <a:pt x="147" y="133"/>
                    <a:pt x="147" y="172"/>
                  </a:cubicBezTo>
                  <a:cubicBezTo>
                    <a:pt x="147" y="176"/>
                    <a:pt x="148" y="181"/>
                    <a:pt x="148" y="185"/>
                  </a:cubicBezTo>
                  <a:cubicBezTo>
                    <a:pt x="113" y="189"/>
                    <a:pt x="85" y="219"/>
                    <a:pt x="85" y="255"/>
                  </a:cubicBezTo>
                  <a:cubicBezTo>
                    <a:pt x="85" y="268"/>
                    <a:pt x="89" y="280"/>
                    <a:pt x="95" y="291"/>
                  </a:cubicBezTo>
                  <a:cubicBezTo>
                    <a:pt x="93" y="290"/>
                    <a:pt x="91" y="290"/>
                    <a:pt x="88" y="290"/>
                  </a:cubicBezTo>
                  <a:cubicBezTo>
                    <a:pt x="56" y="290"/>
                    <a:pt x="30" y="316"/>
                    <a:pt x="30" y="349"/>
                  </a:cubicBezTo>
                  <a:cubicBezTo>
                    <a:pt x="30" y="361"/>
                    <a:pt x="34" y="373"/>
                    <a:pt x="41" y="383"/>
                  </a:cubicBezTo>
                  <a:cubicBezTo>
                    <a:pt x="38" y="392"/>
                    <a:pt x="36" y="402"/>
                    <a:pt x="35" y="412"/>
                  </a:cubicBezTo>
                  <a:cubicBezTo>
                    <a:pt x="14" y="421"/>
                    <a:pt x="0" y="442"/>
                    <a:pt x="0" y="466"/>
                  </a:cubicBezTo>
                  <a:cubicBezTo>
                    <a:pt x="0" y="498"/>
                    <a:pt x="26" y="524"/>
                    <a:pt x="58" y="524"/>
                  </a:cubicBezTo>
                  <a:cubicBezTo>
                    <a:pt x="41" y="540"/>
                    <a:pt x="30" y="563"/>
                    <a:pt x="30" y="588"/>
                  </a:cubicBezTo>
                  <a:cubicBezTo>
                    <a:pt x="30" y="627"/>
                    <a:pt x="56" y="660"/>
                    <a:pt x="91" y="671"/>
                  </a:cubicBezTo>
                  <a:cubicBezTo>
                    <a:pt x="89" y="678"/>
                    <a:pt x="88" y="685"/>
                    <a:pt x="88" y="692"/>
                  </a:cubicBezTo>
                  <a:cubicBezTo>
                    <a:pt x="88" y="735"/>
                    <a:pt x="120" y="771"/>
                    <a:pt x="160" y="778"/>
                  </a:cubicBezTo>
                  <a:cubicBezTo>
                    <a:pt x="172" y="813"/>
                    <a:pt x="205" y="838"/>
                    <a:pt x="243" y="838"/>
                  </a:cubicBezTo>
                  <a:cubicBezTo>
                    <a:pt x="248" y="838"/>
                    <a:pt x="253" y="838"/>
                    <a:pt x="257" y="837"/>
                  </a:cubicBezTo>
                  <a:cubicBezTo>
                    <a:pt x="272" y="862"/>
                    <a:pt x="300" y="878"/>
                    <a:pt x="331" y="878"/>
                  </a:cubicBezTo>
                  <a:cubicBezTo>
                    <a:pt x="357" y="878"/>
                    <a:pt x="381" y="866"/>
                    <a:pt x="397" y="848"/>
                  </a:cubicBezTo>
                  <a:cubicBezTo>
                    <a:pt x="404" y="849"/>
                    <a:pt x="411" y="850"/>
                    <a:pt x="418" y="850"/>
                  </a:cubicBezTo>
                  <a:cubicBezTo>
                    <a:pt x="429" y="850"/>
                    <a:pt x="440" y="848"/>
                    <a:pt x="449" y="845"/>
                  </a:cubicBezTo>
                  <a:cubicBezTo>
                    <a:pt x="473" y="864"/>
                    <a:pt x="503" y="876"/>
                    <a:pt x="536" y="876"/>
                  </a:cubicBezTo>
                  <a:cubicBezTo>
                    <a:pt x="563" y="876"/>
                    <a:pt x="589" y="867"/>
                    <a:pt x="610" y="853"/>
                  </a:cubicBezTo>
                  <a:cubicBezTo>
                    <a:pt x="621" y="860"/>
                    <a:pt x="634" y="864"/>
                    <a:pt x="647" y="864"/>
                  </a:cubicBezTo>
                  <a:cubicBezTo>
                    <a:pt x="673" y="864"/>
                    <a:pt x="695" y="850"/>
                    <a:pt x="708" y="830"/>
                  </a:cubicBezTo>
                  <a:cubicBezTo>
                    <a:pt x="718" y="835"/>
                    <a:pt x="729" y="838"/>
                    <a:pt x="741" y="838"/>
                  </a:cubicBezTo>
                  <a:cubicBezTo>
                    <a:pt x="773" y="838"/>
                    <a:pt x="799" y="818"/>
                    <a:pt x="810" y="790"/>
                  </a:cubicBezTo>
                  <a:cubicBezTo>
                    <a:pt x="811" y="791"/>
                    <a:pt x="813" y="791"/>
                    <a:pt x="814" y="791"/>
                  </a:cubicBezTo>
                  <a:cubicBezTo>
                    <a:pt x="855" y="791"/>
                    <a:pt x="887" y="758"/>
                    <a:pt x="887" y="718"/>
                  </a:cubicBezTo>
                  <a:cubicBezTo>
                    <a:pt x="887" y="712"/>
                    <a:pt x="887" y="707"/>
                    <a:pt x="886" y="703"/>
                  </a:cubicBezTo>
                  <a:cubicBezTo>
                    <a:pt x="892" y="704"/>
                    <a:pt x="898" y="705"/>
                    <a:pt x="905" y="705"/>
                  </a:cubicBezTo>
                  <a:cubicBezTo>
                    <a:pt x="945" y="705"/>
                    <a:pt x="978" y="673"/>
                    <a:pt x="978" y="632"/>
                  </a:cubicBezTo>
                  <a:cubicBezTo>
                    <a:pt x="978" y="622"/>
                    <a:pt x="975" y="612"/>
                    <a:pt x="972" y="603"/>
                  </a:cubicBezTo>
                  <a:cubicBezTo>
                    <a:pt x="1000" y="589"/>
                    <a:pt x="1019" y="561"/>
                    <a:pt x="1019" y="527"/>
                  </a:cubicBezTo>
                  <a:cubicBezTo>
                    <a:pt x="1019" y="499"/>
                    <a:pt x="1005" y="474"/>
                    <a:pt x="984" y="459"/>
                  </a:cubicBezTo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3683000" y="3551238"/>
              <a:ext cx="165100" cy="330200"/>
            </a:xfrm>
            <a:custGeom>
              <a:avLst/>
              <a:gdLst>
                <a:gd name="T0" fmla="*/ 36 w 68"/>
                <a:gd name="T1" fmla="*/ 13 h 135"/>
                <a:gd name="T2" fmla="*/ 0 w 68"/>
                <a:gd name="T3" fmla="*/ 82 h 135"/>
                <a:gd name="T4" fmla="*/ 34 w 68"/>
                <a:gd name="T5" fmla="*/ 135 h 135"/>
                <a:gd name="T6" fmla="*/ 68 w 68"/>
                <a:gd name="T7" fmla="*/ 67 h 135"/>
                <a:gd name="T8" fmla="*/ 35 w 68"/>
                <a:gd name="T9" fmla="*/ 0 h 135"/>
                <a:gd name="T10" fmla="*/ 36 w 68"/>
                <a:gd name="T11" fmla="*/ 13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135">
                  <a:moveTo>
                    <a:pt x="36" y="13"/>
                  </a:moveTo>
                  <a:cubicBezTo>
                    <a:pt x="36" y="42"/>
                    <a:pt x="22" y="67"/>
                    <a:pt x="0" y="82"/>
                  </a:cubicBezTo>
                  <a:cubicBezTo>
                    <a:pt x="18" y="94"/>
                    <a:pt x="30" y="113"/>
                    <a:pt x="34" y="135"/>
                  </a:cubicBezTo>
                  <a:cubicBezTo>
                    <a:pt x="55" y="119"/>
                    <a:pt x="68" y="95"/>
                    <a:pt x="68" y="67"/>
                  </a:cubicBezTo>
                  <a:cubicBezTo>
                    <a:pt x="68" y="40"/>
                    <a:pt x="55" y="16"/>
                    <a:pt x="35" y="0"/>
                  </a:cubicBezTo>
                  <a:cubicBezTo>
                    <a:pt x="36" y="5"/>
                    <a:pt x="36" y="9"/>
                    <a:pt x="36" y="13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1584325" y="3887788"/>
              <a:ext cx="2263775" cy="1017587"/>
            </a:xfrm>
            <a:custGeom>
              <a:avLst/>
              <a:gdLst>
                <a:gd name="T0" fmla="*/ 896 w 929"/>
                <a:gd name="T1" fmla="*/ 0 h 417"/>
                <a:gd name="T2" fmla="*/ 897 w 929"/>
                <a:gd name="T3" fmla="*/ 12 h 417"/>
                <a:gd name="T4" fmla="*/ 849 w 929"/>
                <a:gd name="T5" fmla="*/ 88 h 417"/>
                <a:gd name="T6" fmla="*/ 855 w 929"/>
                <a:gd name="T7" fmla="*/ 117 h 417"/>
                <a:gd name="T8" fmla="*/ 782 w 929"/>
                <a:gd name="T9" fmla="*/ 190 h 417"/>
                <a:gd name="T10" fmla="*/ 763 w 929"/>
                <a:gd name="T11" fmla="*/ 188 h 417"/>
                <a:gd name="T12" fmla="*/ 765 w 929"/>
                <a:gd name="T13" fmla="*/ 203 h 417"/>
                <a:gd name="T14" fmla="*/ 692 w 929"/>
                <a:gd name="T15" fmla="*/ 276 h 417"/>
                <a:gd name="T16" fmla="*/ 687 w 929"/>
                <a:gd name="T17" fmla="*/ 275 h 417"/>
                <a:gd name="T18" fmla="*/ 619 w 929"/>
                <a:gd name="T19" fmla="*/ 323 h 417"/>
                <a:gd name="T20" fmla="*/ 586 w 929"/>
                <a:gd name="T21" fmla="*/ 315 h 417"/>
                <a:gd name="T22" fmla="*/ 525 w 929"/>
                <a:gd name="T23" fmla="*/ 349 h 417"/>
                <a:gd name="T24" fmla="*/ 487 w 929"/>
                <a:gd name="T25" fmla="*/ 338 h 417"/>
                <a:gd name="T26" fmla="*/ 413 w 929"/>
                <a:gd name="T27" fmla="*/ 361 h 417"/>
                <a:gd name="T28" fmla="*/ 327 w 929"/>
                <a:gd name="T29" fmla="*/ 330 h 417"/>
                <a:gd name="T30" fmla="*/ 296 w 929"/>
                <a:gd name="T31" fmla="*/ 335 h 417"/>
                <a:gd name="T32" fmla="*/ 275 w 929"/>
                <a:gd name="T33" fmla="*/ 333 h 417"/>
                <a:gd name="T34" fmla="*/ 208 w 929"/>
                <a:gd name="T35" fmla="*/ 363 h 417"/>
                <a:gd name="T36" fmla="*/ 134 w 929"/>
                <a:gd name="T37" fmla="*/ 322 h 417"/>
                <a:gd name="T38" fmla="*/ 121 w 929"/>
                <a:gd name="T39" fmla="*/ 323 h 417"/>
                <a:gd name="T40" fmla="*/ 38 w 929"/>
                <a:gd name="T41" fmla="*/ 263 h 417"/>
                <a:gd name="T42" fmla="*/ 0 w 929"/>
                <a:gd name="T43" fmla="*/ 246 h 417"/>
                <a:gd name="T44" fmla="*/ 70 w 929"/>
                <a:gd name="T45" fmla="*/ 317 h 417"/>
                <a:gd name="T46" fmla="*/ 153 w 929"/>
                <a:gd name="T47" fmla="*/ 377 h 417"/>
                <a:gd name="T48" fmla="*/ 167 w 929"/>
                <a:gd name="T49" fmla="*/ 376 h 417"/>
                <a:gd name="T50" fmla="*/ 241 w 929"/>
                <a:gd name="T51" fmla="*/ 417 h 417"/>
                <a:gd name="T52" fmla="*/ 307 w 929"/>
                <a:gd name="T53" fmla="*/ 387 h 417"/>
                <a:gd name="T54" fmla="*/ 328 w 929"/>
                <a:gd name="T55" fmla="*/ 389 h 417"/>
                <a:gd name="T56" fmla="*/ 359 w 929"/>
                <a:gd name="T57" fmla="*/ 384 h 417"/>
                <a:gd name="T58" fmla="*/ 446 w 929"/>
                <a:gd name="T59" fmla="*/ 415 h 417"/>
                <a:gd name="T60" fmla="*/ 520 w 929"/>
                <a:gd name="T61" fmla="*/ 392 h 417"/>
                <a:gd name="T62" fmla="*/ 557 w 929"/>
                <a:gd name="T63" fmla="*/ 403 h 417"/>
                <a:gd name="T64" fmla="*/ 618 w 929"/>
                <a:gd name="T65" fmla="*/ 369 h 417"/>
                <a:gd name="T66" fmla="*/ 651 w 929"/>
                <a:gd name="T67" fmla="*/ 377 h 417"/>
                <a:gd name="T68" fmla="*/ 720 w 929"/>
                <a:gd name="T69" fmla="*/ 329 h 417"/>
                <a:gd name="T70" fmla="*/ 724 w 929"/>
                <a:gd name="T71" fmla="*/ 330 h 417"/>
                <a:gd name="T72" fmla="*/ 797 w 929"/>
                <a:gd name="T73" fmla="*/ 257 h 417"/>
                <a:gd name="T74" fmla="*/ 796 w 929"/>
                <a:gd name="T75" fmla="*/ 242 h 417"/>
                <a:gd name="T76" fmla="*/ 815 w 929"/>
                <a:gd name="T77" fmla="*/ 244 h 417"/>
                <a:gd name="T78" fmla="*/ 888 w 929"/>
                <a:gd name="T79" fmla="*/ 171 h 417"/>
                <a:gd name="T80" fmla="*/ 882 w 929"/>
                <a:gd name="T81" fmla="*/ 142 h 417"/>
                <a:gd name="T82" fmla="*/ 929 w 929"/>
                <a:gd name="T83" fmla="*/ 66 h 417"/>
                <a:gd name="T84" fmla="*/ 896 w 929"/>
                <a:gd name="T85" fmla="*/ 0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29" h="417">
                  <a:moveTo>
                    <a:pt x="896" y="0"/>
                  </a:moveTo>
                  <a:cubicBezTo>
                    <a:pt x="897" y="4"/>
                    <a:pt x="897" y="8"/>
                    <a:pt x="897" y="12"/>
                  </a:cubicBezTo>
                  <a:cubicBezTo>
                    <a:pt x="897" y="46"/>
                    <a:pt x="877" y="74"/>
                    <a:pt x="849" y="88"/>
                  </a:cubicBezTo>
                  <a:cubicBezTo>
                    <a:pt x="853" y="97"/>
                    <a:pt x="855" y="107"/>
                    <a:pt x="855" y="117"/>
                  </a:cubicBezTo>
                  <a:cubicBezTo>
                    <a:pt x="855" y="157"/>
                    <a:pt x="822" y="190"/>
                    <a:pt x="782" y="190"/>
                  </a:cubicBezTo>
                  <a:cubicBezTo>
                    <a:pt x="776" y="190"/>
                    <a:pt x="769" y="189"/>
                    <a:pt x="763" y="188"/>
                  </a:cubicBezTo>
                  <a:cubicBezTo>
                    <a:pt x="764" y="192"/>
                    <a:pt x="765" y="197"/>
                    <a:pt x="765" y="203"/>
                  </a:cubicBezTo>
                  <a:cubicBezTo>
                    <a:pt x="765" y="243"/>
                    <a:pt x="732" y="276"/>
                    <a:pt x="692" y="276"/>
                  </a:cubicBezTo>
                  <a:cubicBezTo>
                    <a:pt x="690" y="276"/>
                    <a:pt x="689" y="275"/>
                    <a:pt x="687" y="275"/>
                  </a:cubicBezTo>
                  <a:cubicBezTo>
                    <a:pt x="677" y="303"/>
                    <a:pt x="650" y="323"/>
                    <a:pt x="619" y="323"/>
                  </a:cubicBezTo>
                  <a:cubicBezTo>
                    <a:pt x="607" y="323"/>
                    <a:pt x="596" y="320"/>
                    <a:pt x="586" y="315"/>
                  </a:cubicBezTo>
                  <a:cubicBezTo>
                    <a:pt x="573" y="335"/>
                    <a:pt x="550" y="349"/>
                    <a:pt x="525" y="349"/>
                  </a:cubicBezTo>
                  <a:cubicBezTo>
                    <a:pt x="511" y="349"/>
                    <a:pt x="498" y="345"/>
                    <a:pt x="487" y="338"/>
                  </a:cubicBezTo>
                  <a:cubicBezTo>
                    <a:pt x="466" y="352"/>
                    <a:pt x="440" y="361"/>
                    <a:pt x="413" y="361"/>
                  </a:cubicBezTo>
                  <a:cubicBezTo>
                    <a:pt x="380" y="361"/>
                    <a:pt x="350" y="349"/>
                    <a:pt x="327" y="330"/>
                  </a:cubicBezTo>
                  <a:cubicBezTo>
                    <a:pt x="317" y="333"/>
                    <a:pt x="307" y="335"/>
                    <a:pt x="296" y="335"/>
                  </a:cubicBezTo>
                  <a:cubicBezTo>
                    <a:pt x="288" y="335"/>
                    <a:pt x="281" y="334"/>
                    <a:pt x="275" y="333"/>
                  </a:cubicBezTo>
                  <a:cubicBezTo>
                    <a:pt x="259" y="351"/>
                    <a:pt x="235" y="363"/>
                    <a:pt x="208" y="363"/>
                  </a:cubicBezTo>
                  <a:cubicBezTo>
                    <a:pt x="177" y="363"/>
                    <a:pt x="150" y="347"/>
                    <a:pt x="134" y="322"/>
                  </a:cubicBezTo>
                  <a:cubicBezTo>
                    <a:pt x="130" y="323"/>
                    <a:pt x="125" y="323"/>
                    <a:pt x="121" y="323"/>
                  </a:cubicBezTo>
                  <a:cubicBezTo>
                    <a:pt x="82" y="323"/>
                    <a:pt x="49" y="298"/>
                    <a:pt x="38" y="263"/>
                  </a:cubicBezTo>
                  <a:cubicBezTo>
                    <a:pt x="24" y="261"/>
                    <a:pt x="11" y="255"/>
                    <a:pt x="0" y="246"/>
                  </a:cubicBezTo>
                  <a:cubicBezTo>
                    <a:pt x="6" y="282"/>
                    <a:pt x="34" y="311"/>
                    <a:pt x="70" y="317"/>
                  </a:cubicBezTo>
                  <a:cubicBezTo>
                    <a:pt x="82" y="352"/>
                    <a:pt x="115" y="377"/>
                    <a:pt x="153" y="377"/>
                  </a:cubicBezTo>
                  <a:cubicBezTo>
                    <a:pt x="158" y="377"/>
                    <a:pt x="163" y="377"/>
                    <a:pt x="167" y="376"/>
                  </a:cubicBezTo>
                  <a:cubicBezTo>
                    <a:pt x="182" y="401"/>
                    <a:pt x="210" y="417"/>
                    <a:pt x="241" y="417"/>
                  </a:cubicBezTo>
                  <a:cubicBezTo>
                    <a:pt x="267" y="417"/>
                    <a:pt x="291" y="405"/>
                    <a:pt x="307" y="387"/>
                  </a:cubicBezTo>
                  <a:cubicBezTo>
                    <a:pt x="314" y="388"/>
                    <a:pt x="321" y="389"/>
                    <a:pt x="328" y="389"/>
                  </a:cubicBezTo>
                  <a:cubicBezTo>
                    <a:pt x="339" y="389"/>
                    <a:pt x="350" y="387"/>
                    <a:pt x="359" y="384"/>
                  </a:cubicBezTo>
                  <a:cubicBezTo>
                    <a:pt x="383" y="403"/>
                    <a:pt x="413" y="415"/>
                    <a:pt x="446" y="415"/>
                  </a:cubicBezTo>
                  <a:cubicBezTo>
                    <a:pt x="473" y="415"/>
                    <a:pt x="499" y="406"/>
                    <a:pt x="520" y="392"/>
                  </a:cubicBezTo>
                  <a:cubicBezTo>
                    <a:pt x="531" y="399"/>
                    <a:pt x="544" y="403"/>
                    <a:pt x="557" y="403"/>
                  </a:cubicBezTo>
                  <a:cubicBezTo>
                    <a:pt x="583" y="403"/>
                    <a:pt x="605" y="389"/>
                    <a:pt x="618" y="369"/>
                  </a:cubicBezTo>
                  <a:cubicBezTo>
                    <a:pt x="628" y="374"/>
                    <a:pt x="639" y="377"/>
                    <a:pt x="651" y="377"/>
                  </a:cubicBezTo>
                  <a:cubicBezTo>
                    <a:pt x="683" y="377"/>
                    <a:pt x="709" y="357"/>
                    <a:pt x="720" y="329"/>
                  </a:cubicBezTo>
                  <a:cubicBezTo>
                    <a:pt x="721" y="330"/>
                    <a:pt x="723" y="330"/>
                    <a:pt x="724" y="330"/>
                  </a:cubicBezTo>
                  <a:cubicBezTo>
                    <a:pt x="765" y="330"/>
                    <a:pt x="797" y="297"/>
                    <a:pt x="797" y="257"/>
                  </a:cubicBezTo>
                  <a:cubicBezTo>
                    <a:pt x="797" y="251"/>
                    <a:pt x="797" y="246"/>
                    <a:pt x="796" y="242"/>
                  </a:cubicBezTo>
                  <a:cubicBezTo>
                    <a:pt x="802" y="243"/>
                    <a:pt x="808" y="244"/>
                    <a:pt x="815" y="244"/>
                  </a:cubicBezTo>
                  <a:cubicBezTo>
                    <a:pt x="855" y="244"/>
                    <a:pt x="888" y="212"/>
                    <a:pt x="888" y="171"/>
                  </a:cubicBezTo>
                  <a:cubicBezTo>
                    <a:pt x="888" y="161"/>
                    <a:pt x="885" y="151"/>
                    <a:pt x="882" y="142"/>
                  </a:cubicBezTo>
                  <a:cubicBezTo>
                    <a:pt x="910" y="128"/>
                    <a:pt x="929" y="100"/>
                    <a:pt x="929" y="66"/>
                  </a:cubicBezTo>
                  <a:cubicBezTo>
                    <a:pt x="929" y="39"/>
                    <a:pt x="916" y="15"/>
                    <a:pt x="896" y="0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1627188" y="2963863"/>
              <a:ext cx="239713" cy="385762"/>
            </a:xfrm>
            <a:custGeom>
              <a:avLst/>
              <a:gdLst>
                <a:gd name="T0" fmla="*/ 98 w 98"/>
                <a:gd name="T1" fmla="*/ 116 h 158"/>
                <a:gd name="T2" fmla="*/ 81 w 98"/>
                <a:gd name="T3" fmla="*/ 90 h 158"/>
                <a:gd name="T4" fmla="*/ 81 w 98"/>
                <a:gd name="T5" fmla="*/ 90 h 158"/>
                <a:gd name="T6" fmla="*/ 19 w 98"/>
                <a:gd name="T7" fmla="*/ 132 h 158"/>
                <a:gd name="T8" fmla="*/ 16 w 98"/>
                <a:gd name="T9" fmla="*/ 121 h 158"/>
                <a:gd name="T10" fmla="*/ 75 w 98"/>
                <a:gd name="T11" fmla="*/ 80 h 158"/>
                <a:gd name="T12" fmla="*/ 76 w 98"/>
                <a:gd name="T13" fmla="*/ 81 h 158"/>
                <a:gd name="T14" fmla="*/ 19 w 98"/>
                <a:gd name="T15" fmla="*/ 18 h 158"/>
                <a:gd name="T16" fmla="*/ 29 w 98"/>
                <a:gd name="T17" fmla="*/ 158 h 158"/>
                <a:gd name="T18" fmla="*/ 98 w 98"/>
                <a:gd name="T19" fmla="*/ 116 h 158"/>
                <a:gd name="T20" fmla="*/ 9 w 98"/>
                <a:gd name="T21" fmla="*/ 89 h 158"/>
                <a:gd name="T22" fmla="*/ 8 w 98"/>
                <a:gd name="T23" fmla="*/ 79 h 158"/>
                <a:gd name="T24" fmla="*/ 56 w 98"/>
                <a:gd name="T25" fmla="*/ 45 h 158"/>
                <a:gd name="T26" fmla="*/ 60 w 98"/>
                <a:gd name="T27" fmla="*/ 52 h 158"/>
                <a:gd name="T28" fmla="*/ 9 w 98"/>
                <a:gd name="T29" fmla="*/ 8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8" h="158">
                  <a:moveTo>
                    <a:pt x="98" y="116"/>
                  </a:moveTo>
                  <a:cubicBezTo>
                    <a:pt x="92" y="107"/>
                    <a:pt x="86" y="98"/>
                    <a:pt x="81" y="90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69" y="103"/>
                    <a:pt x="25" y="130"/>
                    <a:pt x="19" y="132"/>
                  </a:cubicBezTo>
                  <a:cubicBezTo>
                    <a:pt x="18" y="128"/>
                    <a:pt x="17" y="124"/>
                    <a:pt x="16" y="121"/>
                  </a:cubicBezTo>
                  <a:cubicBezTo>
                    <a:pt x="37" y="109"/>
                    <a:pt x="57" y="95"/>
                    <a:pt x="75" y="80"/>
                  </a:cubicBezTo>
                  <a:cubicBezTo>
                    <a:pt x="75" y="80"/>
                    <a:pt x="76" y="81"/>
                    <a:pt x="76" y="81"/>
                  </a:cubicBezTo>
                  <a:cubicBezTo>
                    <a:pt x="49" y="35"/>
                    <a:pt x="35" y="0"/>
                    <a:pt x="19" y="18"/>
                  </a:cubicBezTo>
                  <a:cubicBezTo>
                    <a:pt x="0" y="39"/>
                    <a:pt x="5" y="102"/>
                    <a:pt x="29" y="158"/>
                  </a:cubicBezTo>
                  <a:cubicBezTo>
                    <a:pt x="60" y="134"/>
                    <a:pt x="75" y="125"/>
                    <a:pt x="98" y="116"/>
                  </a:cubicBezTo>
                  <a:moveTo>
                    <a:pt x="9" y="89"/>
                  </a:moveTo>
                  <a:cubicBezTo>
                    <a:pt x="9" y="85"/>
                    <a:pt x="8" y="82"/>
                    <a:pt x="8" y="79"/>
                  </a:cubicBezTo>
                  <a:cubicBezTo>
                    <a:pt x="26" y="69"/>
                    <a:pt x="42" y="57"/>
                    <a:pt x="56" y="45"/>
                  </a:cubicBezTo>
                  <a:cubicBezTo>
                    <a:pt x="57" y="47"/>
                    <a:pt x="58" y="50"/>
                    <a:pt x="60" y="52"/>
                  </a:cubicBezTo>
                  <a:cubicBezTo>
                    <a:pt x="59" y="53"/>
                    <a:pt x="31" y="78"/>
                    <a:pt x="9" y="89"/>
                  </a:cubicBezTo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1647825" y="3073400"/>
              <a:ext cx="127000" cy="107950"/>
            </a:xfrm>
            <a:custGeom>
              <a:avLst/>
              <a:gdLst>
                <a:gd name="T0" fmla="*/ 48 w 52"/>
                <a:gd name="T1" fmla="*/ 0 h 44"/>
                <a:gd name="T2" fmla="*/ 52 w 52"/>
                <a:gd name="T3" fmla="*/ 7 h 44"/>
                <a:gd name="T4" fmla="*/ 1 w 52"/>
                <a:gd name="T5" fmla="*/ 44 h 44"/>
                <a:gd name="T6" fmla="*/ 0 w 52"/>
                <a:gd name="T7" fmla="*/ 34 h 44"/>
                <a:gd name="T8" fmla="*/ 48 w 52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44">
                  <a:moveTo>
                    <a:pt x="48" y="0"/>
                  </a:moveTo>
                  <a:cubicBezTo>
                    <a:pt x="49" y="2"/>
                    <a:pt x="50" y="5"/>
                    <a:pt x="52" y="7"/>
                  </a:cubicBezTo>
                  <a:cubicBezTo>
                    <a:pt x="51" y="8"/>
                    <a:pt x="23" y="33"/>
                    <a:pt x="1" y="44"/>
                  </a:cubicBezTo>
                  <a:cubicBezTo>
                    <a:pt x="1" y="40"/>
                    <a:pt x="0" y="37"/>
                    <a:pt x="0" y="34"/>
                  </a:cubicBezTo>
                  <a:cubicBezTo>
                    <a:pt x="18" y="24"/>
                    <a:pt x="34" y="12"/>
                    <a:pt x="48" y="0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1647825" y="3073400"/>
              <a:ext cx="127000" cy="107950"/>
            </a:xfrm>
            <a:custGeom>
              <a:avLst/>
              <a:gdLst>
                <a:gd name="T0" fmla="*/ 48 w 52"/>
                <a:gd name="T1" fmla="*/ 0 h 44"/>
                <a:gd name="T2" fmla="*/ 52 w 52"/>
                <a:gd name="T3" fmla="*/ 7 h 44"/>
                <a:gd name="T4" fmla="*/ 1 w 52"/>
                <a:gd name="T5" fmla="*/ 44 h 44"/>
                <a:gd name="T6" fmla="*/ 0 w 52"/>
                <a:gd name="T7" fmla="*/ 34 h 44"/>
                <a:gd name="T8" fmla="*/ 48 w 52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44">
                  <a:moveTo>
                    <a:pt x="48" y="0"/>
                  </a:moveTo>
                  <a:cubicBezTo>
                    <a:pt x="49" y="2"/>
                    <a:pt x="50" y="5"/>
                    <a:pt x="52" y="7"/>
                  </a:cubicBezTo>
                  <a:cubicBezTo>
                    <a:pt x="51" y="8"/>
                    <a:pt x="23" y="33"/>
                    <a:pt x="1" y="44"/>
                  </a:cubicBezTo>
                  <a:cubicBezTo>
                    <a:pt x="1" y="40"/>
                    <a:pt x="0" y="37"/>
                    <a:pt x="0" y="34"/>
                  </a:cubicBezTo>
                  <a:cubicBezTo>
                    <a:pt x="18" y="24"/>
                    <a:pt x="34" y="12"/>
                    <a:pt x="48" y="0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16"/>
            <p:cNvSpPr>
              <a:spLocks noEditPoints="1"/>
            </p:cNvSpPr>
            <p:nvPr/>
          </p:nvSpPr>
          <p:spPr bwMode="auto">
            <a:xfrm>
              <a:off x="1812925" y="3162300"/>
              <a:ext cx="12700" cy="22225"/>
            </a:xfrm>
            <a:custGeom>
              <a:avLst/>
              <a:gdLst>
                <a:gd name="T0" fmla="*/ 4 w 5"/>
                <a:gd name="T1" fmla="*/ 7 h 9"/>
                <a:gd name="T2" fmla="*/ 5 w 5"/>
                <a:gd name="T3" fmla="*/ 9 h 9"/>
                <a:gd name="T4" fmla="*/ 4 w 5"/>
                <a:gd name="T5" fmla="*/ 7 h 9"/>
                <a:gd name="T6" fmla="*/ 0 w 5"/>
                <a:gd name="T7" fmla="*/ 0 h 9"/>
                <a:gd name="T8" fmla="*/ 4 w 5"/>
                <a:gd name="T9" fmla="*/ 7 h 9"/>
                <a:gd name="T10" fmla="*/ 0 w 5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9">
                  <a:moveTo>
                    <a:pt x="4" y="7"/>
                  </a:moveTo>
                  <a:cubicBezTo>
                    <a:pt x="4" y="7"/>
                    <a:pt x="5" y="8"/>
                    <a:pt x="5" y="9"/>
                  </a:cubicBezTo>
                  <a:cubicBezTo>
                    <a:pt x="5" y="8"/>
                    <a:pt x="4" y="7"/>
                    <a:pt x="4" y="7"/>
                  </a:cubicBezTo>
                  <a:moveTo>
                    <a:pt x="0" y="0"/>
                  </a:moveTo>
                  <a:cubicBezTo>
                    <a:pt x="1" y="2"/>
                    <a:pt x="3" y="4"/>
                    <a:pt x="4" y="7"/>
                  </a:cubicBezTo>
                  <a:cubicBezTo>
                    <a:pt x="3" y="4"/>
                    <a:pt x="1" y="2"/>
                    <a:pt x="0" y="0"/>
                  </a:cubicBezTo>
                </a:path>
              </a:pathLst>
            </a:custGeom>
            <a:solidFill>
              <a:srgbClr val="D5B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1666875" y="3159125"/>
              <a:ext cx="158750" cy="127000"/>
            </a:xfrm>
            <a:custGeom>
              <a:avLst/>
              <a:gdLst>
                <a:gd name="T0" fmla="*/ 3 w 65"/>
                <a:gd name="T1" fmla="*/ 52 h 52"/>
                <a:gd name="T2" fmla="*/ 0 w 65"/>
                <a:gd name="T3" fmla="*/ 41 h 52"/>
                <a:gd name="T4" fmla="*/ 59 w 65"/>
                <a:gd name="T5" fmla="*/ 0 h 52"/>
                <a:gd name="T6" fmla="*/ 60 w 65"/>
                <a:gd name="T7" fmla="*/ 1 h 52"/>
                <a:gd name="T8" fmla="*/ 65 w 65"/>
                <a:gd name="T9" fmla="*/ 10 h 52"/>
                <a:gd name="T10" fmla="*/ 65 w 65"/>
                <a:gd name="T11" fmla="*/ 10 h 52"/>
                <a:gd name="T12" fmla="*/ 3 w 65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2">
                  <a:moveTo>
                    <a:pt x="3" y="52"/>
                  </a:moveTo>
                  <a:cubicBezTo>
                    <a:pt x="2" y="48"/>
                    <a:pt x="1" y="44"/>
                    <a:pt x="0" y="41"/>
                  </a:cubicBezTo>
                  <a:cubicBezTo>
                    <a:pt x="21" y="29"/>
                    <a:pt x="41" y="15"/>
                    <a:pt x="59" y="0"/>
                  </a:cubicBezTo>
                  <a:cubicBezTo>
                    <a:pt x="59" y="0"/>
                    <a:pt x="60" y="1"/>
                    <a:pt x="60" y="1"/>
                  </a:cubicBezTo>
                  <a:cubicBezTo>
                    <a:pt x="62" y="4"/>
                    <a:pt x="63" y="7"/>
                    <a:pt x="65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53" y="23"/>
                    <a:pt x="9" y="50"/>
                    <a:pt x="3" y="52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1666875" y="3159125"/>
              <a:ext cx="158750" cy="127000"/>
            </a:xfrm>
            <a:custGeom>
              <a:avLst/>
              <a:gdLst>
                <a:gd name="T0" fmla="*/ 3 w 65"/>
                <a:gd name="T1" fmla="*/ 52 h 52"/>
                <a:gd name="T2" fmla="*/ 0 w 65"/>
                <a:gd name="T3" fmla="*/ 41 h 52"/>
                <a:gd name="T4" fmla="*/ 59 w 65"/>
                <a:gd name="T5" fmla="*/ 0 h 52"/>
                <a:gd name="T6" fmla="*/ 60 w 65"/>
                <a:gd name="T7" fmla="*/ 1 h 52"/>
                <a:gd name="T8" fmla="*/ 65 w 65"/>
                <a:gd name="T9" fmla="*/ 10 h 52"/>
                <a:gd name="T10" fmla="*/ 65 w 65"/>
                <a:gd name="T11" fmla="*/ 10 h 52"/>
                <a:gd name="T12" fmla="*/ 3 w 65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2">
                  <a:moveTo>
                    <a:pt x="3" y="52"/>
                  </a:moveTo>
                  <a:cubicBezTo>
                    <a:pt x="2" y="48"/>
                    <a:pt x="1" y="44"/>
                    <a:pt x="0" y="41"/>
                  </a:cubicBezTo>
                  <a:cubicBezTo>
                    <a:pt x="21" y="29"/>
                    <a:pt x="41" y="15"/>
                    <a:pt x="59" y="0"/>
                  </a:cubicBezTo>
                  <a:cubicBezTo>
                    <a:pt x="59" y="0"/>
                    <a:pt x="60" y="1"/>
                    <a:pt x="60" y="1"/>
                  </a:cubicBezTo>
                  <a:cubicBezTo>
                    <a:pt x="62" y="4"/>
                    <a:pt x="63" y="7"/>
                    <a:pt x="65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53" y="23"/>
                    <a:pt x="9" y="50"/>
                    <a:pt x="3" y="52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19"/>
            <p:cNvSpPr>
              <a:spLocks noEditPoints="1"/>
            </p:cNvSpPr>
            <p:nvPr/>
          </p:nvSpPr>
          <p:spPr bwMode="auto">
            <a:xfrm>
              <a:off x="2230438" y="3011488"/>
              <a:ext cx="255588" cy="382587"/>
            </a:xfrm>
            <a:custGeom>
              <a:avLst/>
              <a:gdLst>
                <a:gd name="T0" fmla="*/ 65 w 105"/>
                <a:gd name="T1" fmla="*/ 157 h 157"/>
                <a:gd name="T2" fmla="*/ 87 w 105"/>
                <a:gd name="T3" fmla="*/ 19 h 157"/>
                <a:gd name="T4" fmla="*/ 25 w 105"/>
                <a:gd name="T5" fmla="*/ 76 h 157"/>
                <a:gd name="T6" fmla="*/ 26 w 105"/>
                <a:gd name="T7" fmla="*/ 75 h 157"/>
                <a:gd name="T8" fmla="*/ 81 w 105"/>
                <a:gd name="T9" fmla="*/ 121 h 157"/>
                <a:gd name="T10" fmla="*/ 77 w 105"/>
                <a:gd name="T11" fmla="*/ 132 h 157"/>
                <a:gd name="T12" fmla="*/ 19 w 105"/>
                <a:gd name="T13" fmla="*/ 85 h 157"/>
                <a:gd name="T14" fmla="*/ 19 w 105"/>
                <a:gd name="T15" fmla="*/ 84 h 157"/>
                <a:gd name="T16" fmla="*/ 0 w 105"/>
                <a:gd name="T17" fmla="*/ 109 h 157"/>
                <a:gd name="T18" fmla="*/ 65 w 105"/>
                <a:gd name="T19" fmla="*/ 157 h 157"/>
                <a:gd name="T20" fmla="*/ 44 w 105"/>
                <a:gd name="T21" fmla="*/ 49 h 157"/>
                <a:gd name="T22" fmla="*/ 48 w 105"/>
                <a:gd name="T23" fmla="*/ 42 h 157"/>
                <a:gd name="T24" fmla="*/ 93 w 105"/>
                <a:gd name="T25" fmla="*/ 80 h 157"/>
                <a:gd name="T26" fmla="*/ 90 w 105"/>
                <a:gd name="T27" fmla="*/ 90 h 157"/>
                <a:gd name="T28" fmla="*/ 44 w 105"/>
                <a:gd name="T29" fmla="*/ 49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5" h="157">
                  <a:moveTo>
                    <a:pt x="65" y="157"/>
                  </a:moveTo>
                  <a:cubicBezTo>
                    <a:pt x="94" y="103"/>
                    <a:pt x="105" y="41"/>
                    <a:pt x="87" y="19"/>
                  </a:cubicBezTo>
                  <a:cubicBezTo>
                    <a:pt x="72" y="0"/>
                    <a:pt x="56" y="33"/>
                    <a:pt x="25" y="76"/>
                  </a:cubicBezTo>
                  <a:cubicBezTo>
                    <a:pt x="25" y="76"/>
                    <a:pt x="25" y="75"/>
                    <a:pt x="26" y="75"/>
                  </a:cubicBezTo>
                  <a:cubicBezTo>
                    <a:pt x="43" y="92"/>
                    <a:pt x="61" y="108"/>
                    <a:pt x="81" y="121"/>
                  </a:cubicBezTo>
                  <a:cubicBezTo>
                    <a:pt x="80" y="125"/>
                    <a:pt x="78" y="128"/>
                    <a:pt x="77" y="132"/>
                  </a:cubicBezTo>
                  <a:cubicBezTo>
                    <a:pt x="71" y="130"/>
                    <a:pt x="30" y="99"/>
                    <a:pt x="19" y="85"/>
                  </a:cubicBezTo>
                  <a:cubicBezTo>
                    <a:pt x="19" y="84"/>
                    <a:pt x="19" y="84"/>
                    <a:pt x="19" y="84"/>
                  </a:cubicBezTo>
                  <a:cubicBezTo>
                    <a:pt x="13" y="92"/>
                    <a:pt x="7" y="101"/>
                    <a:pt x="0" y="109"/>
                  </a:cubicBezTo>
                  <a:cubicBezTo>
                    <a:pt x="22" y="120"/>
                    <a:pt x="36" y="130"/>
                    <a:pt x="65" y="157"/>
                  </a:cubicBezTo>
                  <a:moveTo>
                    <a:pt x="44" y="49"/>
                  </a:moveTo>
                  <a:cubicBezTo>
                    <a:pt x="45" y="47"/>
                    <a:pt x="47" y="44"/>
                    <a:pt x="48" y="42"/>
                  </a:cubicBezTo>
                  <a:cubicBezTo>
                    <a:pt x="61" y="56"/>
                    <a:pt x="76" y="69"/>
                    <a:pt x="93" y="80"/>
                  </a:cubicBezTo>
                  <a:cubicBezTo>
                    <a:pt x="92" y="83"/>
                    <a:pt x="91" y="87"/>
                    <a:pt x="90" y="90"/>
                  </a:cubicBezTo>
                  <a:cubicBezTo>
                    <a:pt x="70" y="77"/>
                    <a:pt x="44" y="50"/>
                    <a:pt x="44" y="49"/>
                  </a:cubicBezTo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2336800" y="3113088"/>
              <a:ext cx="119063" cy="117475"/>
            </a:xfrm>
            <a:custGeom>
              <a:avLst/>
              <a:gdLst>
                <a:gd name="T0" fmla="*/ 4 w 49"/>
                <a:gd name="T1" fmla="*/ 0 h 48"/>
                <a:gd name="T2" fmla="*/ 0 w 49"/>
                <a:gd name="T3" fmla="*/ 7 h 48"/>
                <a:gd name="T4" fmla="*/ 46 w 49"/>
                <a:gd name="T5" fmla="*/ 48 h 48"/>
                <a:gd name="T6" fmla="*/ 49 w 49"/>
                <a:gd name="T7" fmla="*/ 38 h 48"/>
                <a:gd name="T8" fmla="*/ 4 w 49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8">
                  <a:moveTo>
                    <a:pt x="4" y="0"/>
                  </a:moveTo>
                  <a:cubicBezTo>
                    <a:pt x="3" y="2"/>
                    <a:pt x="1" y="5"/>
                    <a:pt x="0" y="7"/>
                  </a:cubicBezTo>
                  <a:cubicBezTo>
                    <a:pt x="0" y="8"/>
                    <a:pt x="26" y="35"/>
                    <a:pt x="46" y="48"/>
                  </a:cubicBezTo>
                  <a:cubicBezTo>
                    <a:pt x="47" y="45"/>
                    <a:pt x="48" y="41"/>
                    <a:pt x="49" y="38"/>
                  </a:cubicBezTo>
                  <a:cubicBezTo>
                    <a:pt x="32" y="27"/>
                    <a:pt x="17" y="14"/>
                    <a:pt x="4" y="0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1"/>
            <p:cNvSpPr>
              <a:spLocks/>
            </p:cNvSpPr>
            <p:nvPr/>
          </p:nvSpPr>
          <p:spPr bwMode="auto">
            <a:xfrm>
              <a:off x="2336800" y="3113088"/>
              <a:ext cx="119063" cy="117475"/>
            </a:xfrm>
            <a:custGeom>
              <a:avLst/>
              <a:gdLst>
                <a:gd name="T0" fmla="*/ 4 w 49"/>
                <a:gd name="T1" fmla="*/ 0 h 48"/>
                <a:gd name="T2" fmla="*/ 0 w 49"/>
                <a:gd name="T3" fmla="*/ 7 h 48"/>
                <a:gd name="T4" fmla="*/ 46 w 49"/>
                <a:gd name="T5" fmla="*/ 48 h 48"/>
                <a:gd name="T6" fmla="*/ 49 w 49"/>
                <a:gd name="T7" fmla="*/ 38 h 48"/>
                <a:gd name="T8" fmla="*/ 4 w 49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8">
                  <a:moveTo>
                    <a:pt x="4" y="0"/>
                  </a:moveTo>
                  <a:cubicBezTo>
                    <a:pt x="3" y="2"/>
                    <a:pt x="1" y="5"/>
                    <a:pt x="0" y="7"/>
                  </a:cubicBezTo>
                  <a:cubicBezTo>
                    <a:pt x="0" y="8"/>
                    <a:pt x="26" y="35"/>
                    <a:pt x="46" y="48"/>
                  </a:cubicBezTo>
                  <a:cubicBezTo>
                    <a:pt x="47" y="45"/>
                    <a:pt x="48" y="41"/>
                    <a:pt x="49" y="38"/>
                  </a:cubicBezTo>
                  <a:cubicBezTo>
                    <a:pt x="32" y="27"/>
                    <a:pt x="17" y="14"/>
                    <a:pt x="4" y="0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2"/>
            <p:cNvSpPr>
              <a:spLocks noEditPoints="1"/>
            </p:cNvSpPr>
            <p:nvPr/>
          </p:nvSpPr>
          <p:spPr bwMode="auto">
            <a:xfrm>
              <a:off x="2276475" y="3195638"/>
              <a:ext cx="14288" cy="19050"/>
            </a:xfrm>
            <a:custGeom>
              <a:avLst/>
              <a:gdLst>
                <a:gd name="T0" fmla="*/ 2 w 6"/>
                <a:gd name="T1" fmla="*/ 5 h 8"/>
                <a:gd name="T2" fmla="*/ 0 w 6"/>
                <a:gd name="T3" fmla="*/ 8 h 8"/>
                <a:gd name="T4" fmla="*/ 2 w 6"/>
                <a:gd name="T5" fmla="*/ 5 h 8"/>
                <a:gd name="T6" fmla="*/ 6 w 6"/>
                <a:gd name="T7" fmla="*/ 0 h 8"/>
                <a:gd name="T8" fmla="*/ 2 w 6"/>
                <a:gd name="T9" fmla="*/ 5 h 8"/>
                <a:gd name="T10" fmla="*/ 6 w 6"/>
                <a:gd name="T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8">
                  <a:moveTo>
                    <a:pt x="2" y="5"/>
                  </a:moveTo>
                  <a:cubicBezTo>
                    <a:pt x="2" y="6"/>
                    <a:pt x="1" y="7"/>
                    <a:pt x="0" y="8"/>
                  </a:cubicBezTo>
                  <a:cubicBezTo>
                    <a:pt x="1" y="7"/>
                    <a:pt x="2" y="6"/>
                    <a:pt x="2" y="5"/>
                  </a:cubicBezTo>
                  <a:moveTo>
                    <a:pt x="6" y="0"/>
                  </a:moveTo>
                  <a:cubicBezTo>
                    <a:pt x="5" y="2"/>
                    <a:pt x="4" y="3"/>
                    <a:pt x="2" y="5"/>
                  </a:cubicBezTo>
                  <a:cubicBezTo>
                    <a:pt x="4" y="3"/>
                    <a:pt x="5" y="2"/>
                    <a:pt x="6" y="0"/>
                  </a:cubicBezTo>
                </a:path>
              </a:pathLst>
            </a:custGeom>
            <a:solidFill>
              <a:srgbClr val="D5B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2276475" y="3194050"/>
              <a:ext cx="150813" cy="138112"/>
            </a:xfrm>
            <a:custGeom>
              <a:avLst/>
              <a:gdLst>
                <a:gd name="T0" fmla="*/ 58 w 62"/>
                <a:gd name="T1" fmla="*/ 57 h 57"/>
                <a:gd name="T2" fmla="*/ 62 w 62"/>
                <a:gd name="T3" fmla="*/ 46 h 57"/>
                <a:gd name="T4" fmla="*/ 7 w 62"/>
                <a:gd name="T5" fmla="*/ 0 h 57"/>
                <a:gd name="T6" fmla="*/ 6 w 62"/>
                <a:gd name="T7" fmla="*/ 1 h 57"/>
                <a:gd name="T8" fmla="*/ 0 w 62"/>
                <a:gd name="T9" fmla="*/ 9 h 57"/>
                <a:gd name="T10" fmla="*/ 0 w 62"/>
                <a:gd name="T11" fmla="*/ 10 h 57"/>
                <a:gd name="T12" fmla="*/ 58 w 62"/>
                <a:gd name="T1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57">
                  <a:moveTo>
                    <a:pt x="58" y="57"/>
                  </a:moveTo>
                  <a:cubicBezTo>
                    <a:pt x="59" y="53"/>
                    <a:pt x="61" y="50"/>
                    <a:pt x="62" y="46"/>
                  </a:cubicBezTo>
                  <a:cubicBezTo>
                    <a:pt x="42" y="33"/>
                    <a:pt x="24" y="17"/>
                    <a:pt x="7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4" y="4"/>
                    <a:pt x="2" y="7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1" y="24"/>
                    <a:pt x="52" y="55"/>
                    <a:pt x="58" y="57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2276475" y="3194050"/>
              <a:ext cx="150813" cy="138112"/>
            </a:xfrm>
            <a:custGeom>
              <a:avLst/>
              <a:gdLst>
                <a:gd name="T0" fmla="*/ 58 w 62"/>
                <a:gd name="T1" fmla="*/ 57 h 57"/>
                <a:gd name="T2" fmla="*/ 62 w 62"/>
                <a:gd name="T3" fmla="*/ 46 h 57"/>
                <a:gd name="T4" fmla="*/ 7 w 62"/>
                <a:gd name="T5" fmla="*/ 0 h 57"/>
                <a:gd name="T6" fmla="*/ 6 w 62"/>
                <a:gd name="T7" fmla="*/ 1 h 57"/>
                <a:gd name="T8" fmla="*/ 0 w 62"/>
                <a:gd name="T9" fmla="*/ 9 h 57"/>
                <a:gd name="T10" fmla="*/ 0 w 62"/>
                <a:gd name="T11" fmla="*/ 10 h 57"/>
                <a:gd name="T12" fmla="*/ 58 w 62"/>
                <a:gd name="T1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57">
                  <a:moveTo>
                    <a:pt x="58" y="57"/>
                  </a:moveTo>
                  <a:cubicBezTo>
                    <a:pt x="59" y="53"/>
                    <a:pt x="61" y="50"/>
                    <a:pt x="62" y="46"/>
                  </a:cubicBezTo>
                  <a:cubicBezTo>
                    <a:pt x="42" y="33"/>
                    <a:pt x="24" y="17"/>
                    <a:pt x="7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4" y="4"/>
                    <a:pt x="2" y="7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1" y="24"/>
                    <a:pt x="52" y="55"/>
                    <a:pt x="58" y="57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5"/>
            <p:cNvSpPr>
              <a:spLocks/>
            </p:cNvSpPr>
            <p:nvPr/>
          </p:nvSpPr>
          <p:spPr bwMode="auto">
            <a:xfrm>
              <a:off x="2049463" y="3268663"/>
              <a:ext cx="360363" cy="203200"/>
            </a:xfrm>
            <a:custGeom>
              <a:avLst/>
              <a:gdLst>
                <a:gd name="T0" fmla="*/ 0 w 148"/>
                <a:gd name="T1" fmla="*/ 83 h 83"/>
                <a:gd name="T2" fmla="*/ 0 w 148"/>
                <a:gd name="T3" fmla="*/ 30 h 83"/>
                <a:gd name="T4" fmla="*/ 0 w 148"/>
                <a:gd name="T5" fmla="*/ 30 h 83"/>
                <a:gd name="T6" fmla="*/ 64 w 148"/>
                <a:gd name="T7" fmla="*/ 0 h 83"/>
                <a:gd name="T8" fmla="*/ 148 w 148"/>
                <a:gd name="T9" fmla="*/ 83 h 83"/>
                <a:gd name="T10" fmla="*/ 0 w 148"/>
                <a:gd name="T1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" h="83">
                  <a:moveTo>
                    <a:pt x="0" y="83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6" y="12"/>
                    <a:pt x="39" y="0"/>
                    <a:pt x="64" y="0"/>
                  </a:cubicBezTo>
                  <a:cubicBezTo>
                    <a:pt x="110" y="0"/>
                    <a:pt x="147" y="37"/>
                    <a:pt x="148" y="83"/>
                  </a:cubicBezTo>
                  <a:lnTo>
                    <a:pt x="0" y="83"/>
                  </a:lnTo>
                  <a:close/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26"/>
            <p:cNvSpPr>
              <a:spLocks/>
            </p:cNvSpPr>
            <p:nvPr/>
          </p:nvSpPr>
          <p:spPr bwMode="auto">
            <a:xfrm>
              <a:off x="1616075" y="3236913"/>
              <a:ext cx="414338" cy="280987"/>
            </a:xfrm>
            <a:custGeom>
              <a:avLst/>
              <a:gdLst>
                <a:gd name="T0" fmla="*/ 170 w 170"/>
                <a:gd name="T1" fmla="*/ 81 h 115"/>
                <a:gd name="T2" fmla="*/ 158 w 170"/>
                <a:gd name="T3" fmla="*/ 23 h 115"/>
                <a:gd name="T4" fmla="*/ 158 w 170"/>
                <a:gd name="T5" fmla="*/ 24 h 115"/>
                <a:gd name="T6" fmla="*/ 81 w 170"/>
                <a:gd name="T7" fmla="*/ 6 h 115"/>
                <a:gd name="T8" fmla="*/ 10 w 170"/>
                <a:gd name="T9" fmla="*/ 115 h 115"/>
                <a:gd name="T10" fmla="*/ 170 w 170"/>
                <a:gd name="T11" fmla="*/ 8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0" h="115">
                  <a:moveTo>
                    <a:pt x="170" y="81"/>
                  </a:moveTo>
                  <a:cubicBezTo>
                    <a:pt x="158" y="23"/>
                    <a:pt x="158" y="23"/>
                    <a:pt x="158" y="23"/>
                  </a:cubicBezTo>
                  <a:cubicBezTo>
                    <a:pt x="158" y="24"/>
                    <a:pt x="158" y="24"/>
                    <a:pt x="158" y="24"/>
                  </a:cubicBezTo>
                  <a:cubicBezTo>
                    <a:pt x="137" y="7"/>
                    <a:pt x="109" y="0"/>
                    <a:pt x="81" y="6"/>
                  </a:cubicBezTo>
                  <a:cubicBezTo>
                    <a:pt x="32" y="16"/>
                    <a:pt x="0" y="65"/>
                    <a:pt x="10" y="115"/>
                  </a:cubicBezTo>
                  <a:lnTo>
                    <a:pt x="170" y="81"/>
                  </a:lnTo>
                  <a:close/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27"/>
            <p:cNvSpPr>
              <a:spLocks/>
            </p:cNvSpPr>
            <p:nvPr/>
          </p:nvSpPr>
          <p:spPr bwMode="auto">
            <a:xfrm>
              <a:off x="1493838" y="3635375"/>
              <a:ext cx="241300" cy="73025"/>
            </a:xfrm>
            <a:custGeom>
              <a:avLst/>
              <a:gdLst>
                <a:gd name="T0" fmla="*/ 84 w 99"/>
                <a:gd name="T1" fmla="*/ 17 h 30"/>
                <a:gd name="T2" fmla="*/ 99 w 99"/>
                <a:gd name="T3" fmla="*/ 11 h 30"/>
                <a:gd name="T4" fmla="*/ 90 w 99"/>
                <a:gd name="T5" fmla="*/ 23 h 30"/>
                <a:gd name="T6" fmla="*/ 86 w 99"/>
                <a:gd name="T7" fmla="*/ 24 h 30"/>
                <a:gd name="T8" fmla="*/ 0 w 99"/>
                <a:gd name="T9" fmla="*/ 0 h 30"/>
                <a:gd name="T10" fmla="*/ 84 w 99"/>
                <a:gd name="T11" fmla="*/ 1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30">
                  <a:moveTo>
                    <a:pt x="84" y="17"/>
                  </a:moveTo>
                  <a:cubicBezTo>
                    <a:pt x="89" y="16"/>
                    <a:pt x="94" y="14"/>
                    <a:pt x="99" y="11"/>
                  </a:cubicBezTo>
                  <a:cubicBezTo>
                    <a:pt x="96" y="14"/>
                    <a:pt x="93" y="18"/>
                    <a:pt x="90" y="23"/>
                  </a:cubicBezTo>
                  <a:cubicBezTo>
                    <a:pt x="88" y="23"/>
                    <a:pt x="87" y="24"/>
                    <a:pt x="86" y="24"/>
                  </a:cubicBezTo>
                  <a:cubicBezTo>
                    <a:pt x="65" y="30"/>
                    <a:pt x="18" y="18"/>
                    <a:pt x="0" y="0"/>
                  </a:cubicBezTo>
                  <a:cubicBezTo>
                    <a:pt x="18" y="18"/>
                    <a:pt x="63" y="23"/>
                    <a:pt x="84" y="17"/>
                  </a:cubicBezTo>
                  <a:close/>
                </a:path>
              </a:pathLst>
            </a:custGeom>
            <a:solidFill>
              <a:srgbClr val="413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28"/>
            <p:cNvSpPr>
              <a:spLocks noEditPoints="1"/>
            </p:cNvSpPr>
            <p:nvPr/>
          </p:nvSpPr>
          <p:spPr bwMode="auto">
            <a:xfrm>
              <a:off x="1493838" y="3495675"/>
              <a:ext cx="338138" cy="195262"/>
            </a:xfrm>
            <a:custGeom>
              <a:avLst/>
              <a:gdLst>
                <a:gd name="T0" fmla="*/ 0 w 139"/>
                <a:gd name="T1" fmla="*/ 57 h 80"/>
                <a:gd name="T2" fmla="*/ 84 w 139"/>
                <a:gd name="T3" fmla="*/ 74 h 80"/>
                <a:gd name="T4" fmla="*/ 99 w 139"/>
                <a:gd name="T5" fmla="*/ 68 h 80"/>
                <a:gd name="T6" fmla="*/ 139 w 139"/>
                <a:gd name="T7" fmla="*/ 28 h 80"/>
                <a:gd name="T8" fmla="*/ 137 w 139"/>
                <a:gd name="T9" fmla="*/ 18 h 80"/>
                <a:gd name="T10" fmla="*/ 135 w 139"/>
                <a:gd name="T11" fmla="*/ 9 h 80"/>
                <a:gd name="T12" fmla="*/ 65 w 139"/>
                <a:gd name="T13" fmla="*/ 7 h 80"/>
                <a:gd name="T14" fmla="*/ 0 w 139"/>
                <a:gd name="T15" fmla="*/ 57 h 80"/>
                <a:gd name="T16" fmla="*/ 0 w 139"/>
                <a:gd name="T17" fmla="*/ 57 h 80"/>
                <a:gd name="T18" fmla="*/ 25 w 139"/>
                <a:gd name="T19" fmla="*/ 56 h 80"/>
                <a:gd name="T20" fmla="*/ 29 w 139"/>
                <a:gd name="T21" fmla="*/ 49 h 80"/>
                <a:gd name="T22" fmla="*/ 68 w 139"/>
                <a:gd name="T23" fmla="*/ 23 h 80"/>
                <a:gd name="T24" fmla="*/ 115 w 139"/>
                <a:gd name="T25" fmla="*/ 24 h 80"/>
                <a:gd name="T26" fmla="*/ 122 w 139"/>
                <a:gd name="T27" fmla="*/ 28 h 80"/>
                <a:gd name="T28" fmla="*/ 81 w 139"/>
                <a:gd name="T29" fmla="*/ 67 h 80"/>
                <a:gd name="T30" fmla="*/ 25 w 139"/>
                <a:gd name="T31" fmla="*/ 5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80">
                  <a:moveTo>
                    <a:pt x="0" y="57"/>
                  </a:moveTo>
                  <a:cubicBezTo>
                    <a:pt x="18" y="75"/>
                    <a:pt x="63" y="80"/>
                    <a:pt x="84" y="74"/>
                  </a:cubicBezTo>
                  <a:cubicBezTo>
                    <a:pt x="89" y="73"/>
                    <a:pt x="94" y="71"/>
                    <a:pt x="99" y="68"/>
                  </a:cubicBezTo>
                  <a:cubicBezTo>
                    <a:pt x="112" y="53"/>
                    <a:pt x="125" y="40"/>
                    <a:pt x="139" y="28"/>
                  </a:cubicBezTo>
                  <a:cubicBezTo>
                    <a:pt x="138" y="25"/>
                    <a:pt x="137" y="21"/>
                    <a:pt x="137" y="18"/>
                  </a:cubicBezTo>
                  <a:cubicBezTo>
                    <a:pt x="136" y="15"/>
                    <a:pt x="135" y="12"/>
                    <a:pt x="135" y="9"/>
                  </a:cubicBezTo>
                  <a:cubicBezTo>
                    <a:pt x="117" y="1"/>
                    <a:pt x="90" y="0"/>
                    <a:pt x="65" y="7"/>
                  </a:cubicBezTo>
                  <a:cubicBezTo>
                    <a:pt x="32" y="16"/>
                    <a:pt x="6" y="38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lose/>
                  <a:moveTo>
                    <a:pt x="25" y="56"/>
                  </a:moveTo>
                  <a:cubicBezTo>
                    <a:pt x="26" y="54"/>
                    <a:pt x="27" y="51"/>
                    <a:pt x="29" y="49"/>
                  </a:cubicBezTo>
                  <a:cubicBezTo>
                    <a:pt x="36" y="38"/>
                    <a:pt x="51" y="28"/>
                    <a:pt x="68" y="23"/>
                  </a:cubicBezTo>
                  <a:cubicBezTo>
                    <a:pt x="85" y="18"/>
                    <a:pt x="103" y="19"/>
                    <a:pt x="115" y="24"/>
                  </a:cubicBezTo>
                  <a:cubicBezTo>
                    <a:pt x="118" y="25"/>
                    <a:pt x="120" y="27"/>
                    <a:pt x="122" y="28"/>
                  </a:cubicBezTo>
                  <a:cubicBezTo>
                    <a:pt x="118" y="44"/>
                    <a:pt x="95" y="64"/>
                    <a:pt x="81" y="67"/>
                  </a:cubicBezTo>
                  <a:cubicBezTo>
                    <a:pt x="67" y="71"/>
                    <a:pt x="37" y="68"/>
                    <a:pt x="25" y="56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29"/>
            <p:cNvSpPr>
              <a:spLocks/>
            </p:cNvSpPr>
            <p:nvPr/>
          </p:nvSpPr>
          <p:spPr bwMode="auto">
            <a:xfrm>
              <a:off x="1554163" y="3540125"/>
              <a:ext cx="236538" cy="128587"/>
            </a:xfrm>
            <a:custGeom>
              <a:avLst/>
              <a:gdLst>
                <a:gd name="T0" fmla="*/ 4 w 97"/>
                <a:gd name="T1" fmla="*/ 31 h 53"/>
                <a:gd name="T2" fmla="*/ 43 w 97"/>
                <a:gd name="T3" fmla="*/ 5 h 53"/>
                <a:gd name="T4" fmla="*/ 90 w 97"/>
                <a:gd name="T5" fmla="*/ 6 h 53"/>
                <a:gd name="T6" fmla="*/ 97 w 97"/>
                <a:gd name="T7" fmla="*/ 10 h 53"/>
                <a:gd name="T8" fmla="*/ 56 w 97"/>
                <a:gd name="T9" fmla="*/ 49 h 53"/>
                <a:gd name="T10" fmla="*/ 0 w 97"/>
                <a:gd name="T11" fmla="*/ 38 h 53"/>
                <a:gd name="T12" fmla="*/ 4 w 97"/>
                <a:gd name="T13" fmla="*/ 3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53">
                  <a:moveTo>
                    <a:pt x="4" y="31"/>
                  </a:moveTo>
                  <a:cubicBezTo>
                    <a:pt x="11" y="20"/>
                    <a:pt x="26" y="10"/>
                    <a:pt x="43" y="5"/>
                  </a:cubicBezTo>
                  <a:cubicBezTo>
                    <a:pt x="60" y="0"/>
                    <a:pt x="78" y="1"/>
                    <a:pt x="90" y="6"/>
                  </a:cubicBezTo>
                  <a:cubicBezTo>
                    <a:pt x="93" y="7"/>
                    <a:pt x="95" y="9"/>
                    <a:pt x="97" y="10"/>
                  </a:cubicBezTo>
                  <a:cubicBezTo>
                    <a:pt x="93" y="26"/>
                    <a:pt x="70" y="46"/>
                    <a:pt x="56" y="49"/>
                  </a:cubicBezTo>
                  <a:cubicBezTo>
                    <a:pt x="42" y="53"/>
                    <a:pt x="12" y="50"/>
                    <a:pt x="0" y="38"/>
                  </a:cubicBezTo>
                  <a:cubicBezTo>
                    <a:pt x="1" y="36"/>
                    <a:pt x="2" y="33"/>
                    <a:pt x="4" y="31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0"/>
            <p:cNvSpPr>
              <a:spLocks/>
            </p:cNvSpPr>
            <p:nvPr/>
          </p:nvSpPr>
          <p:spPr bwMode="auto">
            <a:xfrm>
              <a:off x="2368550" y="3613150"/>
              <a:ext cx="241300" cy="82550"/>
            </a:xfrm>
            <a:custGeom>
              <a:avLst/>
              <a:gdLst>
                <a:gd name="T0" fmla="*/ 16 w 99"/>
                <a:gd name="T1" fmla="*/ 23 h 34"/>
                <a:gd name="T2" fmla="*/ 0 w 99"/>
                <a:gd name="T3" fmla="*/ 17 h 34"/>
                <a:gd name="T4" fmla="*/ 11 w 99"/>
                <a:gd name="T5" fmla="*/ 29 h 34"/>
                <a:gd name="T6" fmla="*/ 15 w 99"/>
                <a:gd name="T7" fmla="*/ 30 h 34"/>
                <a:gd name="T8" fmla="*/ 99 w 99"/>
                <a:gd name="T9" fmla="*/ 0 h 34"/>
                <a:gd name="T10" fmla="*/ 16 w 99"/>
                <a:gd name="T11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34">
                  <a:moveTo>
                    <a:pt x="16" y="23"/>
                  </a:moveTo>
                  <a:cubicBezTo>
                    <a:pt x="11" y="22"/>
                    <a:pt x="6" y="20"/>
                    <a:pt x="0" y="17"/>
                  </a:cubicBezTo>
                  <a:cubicBezTo>
                    <a:pt x="4" y="21"/>
                    <a:pt x="8" y="25"/>
                    <a:pt x="11" y="29"/>
                  </a:cubicBezTo>
                  <a:cubicBezTo>
                    <a:pt x="12" y="29"/>
                    <a:pt x="14" y="29"/>
                    <a:pt x="15" y="30"/>
                  </a:cubicBezTo>
                  <a:cubicBezTo>
                    <a:pt x="37" y="34"/>
                    <a:pt x="82" y="18"/>
                    <a:pt x="99" y="0"/>
                  </a:cubicBezTo>
                  <a:cubicBezTo>
                    <a:pt x="82" y="18"/>
                    <a:pt x="37" y="27"/>
                    <a:pt x="16" y="23"/>
                  </a:cubicBezTo>
                  <a:close/>
                </a:path>
              </a:pathLst>
            </a:custGeom>
            <a:solidFill>
              <a:srgbClr val="413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1"/>
            <p:cNvSpPr>
              <a:spLocks noEditPoints="1"/>
            </p:cNvSpPr>
            <p:nvPr/>
          </p:nvSpPr>
          <p:spPr bwMode="auto">
            <a:xfrm>
              <a:off x="2266950" y="3487738"/>
              <a:ext cx="342900" cy="190500"/>
            </a:xfrm>
            <a:custGeom>
              <a:avLst/>
              <a:gdLst>
                <a:gd name="T0" fmla="*/ 141 w 141"/>
                <a:gd name="T1" fmla="*/ 51 h 78"/>
                <a:gd name="T2" fmla="*/ 141 w 141"/>
                <a:gd name="T3" fmla="*/ 51 h 78"/>
                <a:gd name="T4" fmla="*/ 73 w 141"/>
                <a:gd name="T5" fmla="*/ 6 h 78"/>
                <a:gd name="T6" fmla="*/ 3 w 141"/>
                <a:gd name="T7" fmla="*/ 12 h 78"/>
                <a:gd name="T8" fmla="*/ 1 w 141"/>
                <a:gd name="T9" fmla="*/ 22 h 78"/>
                <a:gd name="T10" fmla="*/ 0 w 141"/>
                <a:gd name="T11" fmla="*/ 32 h 78"/>
                <a:gd name="T12" fmla="*/ 42 w 141"/>
                <a:gd name="T13" fmla="*/ 68 h 78"/>
                <a:gd name="T14" fmla="*/ 58 w 141"/>
                <a:gd name="T15" fmla="*/ 74 h 78"/>
                <a:gd name="T16" fmla="*/ 141 w 141"/>
                <a:gd name="T17" fmla="*/ 51 h 78"/>
                <a:gd name="T18" fmla="*/ 61 w 141"/>
                <a:gd name="T19" fmla="*/ 67 h 78"/>
                <a:gd name="T20" fmla="*/ 17 w 141"/>
                <a:gd name="T21" fmla="*/ 31 h 78"/>
                <a:gd name="T22" fmla="*/ 24 w 141"/>
                <a:gd name="T23" fmla="*/ 26 h 78"/>
                <a:gd name="T24" fmla="*/ 70 w 141"/>
                <a:gd name="T25" fmla="*/ 22 h 78"/>
                <a:gd name="T26" fmla="*/ 111 w 141"/>
                <a:gd name="T27" fmla="*/ 45 h 78"/>
                <a:gd name="T28" fmla="*/ 116 w 141"/>
                <a:gd name="T29" fmla="*/ 51 h 78"/>
                <a:gd name="T30" fmla="*/ 61 w 141"/>
                <a:gd name="T31" fmla="*/ 6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1" h="78">
                  <a:moveTo>
                    <a:pt x="141" y="51"/>
                  </a:moveTo>
                  <a:cubicBezTo>
                    <a:pt x="141" y="51"/>
                    <a:pt x="141" y="51"/>
                    <a:pt x="141" y="51"/>
                  </a:cubicBezTo>
                  <a:cubicBezTo>
                    <a:pt x="133" y="32"/>
                    <a:pt x="105" y="12"/>
                    <a:pt x="73" y="6"/>
                  </a:cubicBezTo>
                  <a:cubicBezTo>
                    <a:pt x="47" y="0"/>
                    <a:pt x="20" y="4"/>
                    <a:pt x="3" y="12"/>
                  </a:cubicBezTo>
                  <a:cubicBezTo>
                    <a:pt x="2" y="15"/>
                    <a:pt x="2" y="18"/>
                    <a:pt x="1" y="22"/>
                  </a:cubicBezTo>
                  <a:cubicBezTo>
                    <a:pt x="1" y="25"/>
                    <a:pt x="0" y="28"/>
                    <a:pt x="0" y="32"/>
                  </a:cubicBezTo>
                  <a:cubicBezTo>
                    <a:pt x="15" y="43"/>
                    <a:pt x="29" y="55"/>
                    <a:pt x="42" y="68"/>
                  </a:cubicBezTo>
                  <a:cubicBezTo>
                    <a:pt x="48" y="71"/>
                    <a:pt x="53" y="73"/>
                    <a:pt x="58" y="74"/>
                  </a:cubicBezTo>
                  <a:cubicBezTo>
                    <a:pt x="79" y="78"/>
                    <a:pt x="124" y="69"/>
                    <a:pt x="141" y="51"/>
                  </a:cubicBezTo>
                  <a:close/>
                  <a:moveTo>
                    <a:pt x="61" y="67"/>
                  </a:moveTo>
                  <a:cubicBezTo>
                    <a:pt x="47" y="64"/>
                    <a:pt x="22" y="47"/>
                    <a:pt x="17" y="31"/>
                  </a:cubicBezTo>
                  <a:cubicBezTo>
                    <a:pt x="19" y="29"/>
                    <a:pt x="21" y="28"/>
                    <a:pt x="24" y="26"/>
                  </a:cubicBezTo>
                  <a:cubicBezTo>
                    <a:pt x="35" y="20"/>
                    <a:pt x="53" y="18"/>
                    <a:pt x="70" y="22"/>
                  </a:cubicBezTo>
                  <a:cubicBezTo>
                    <a:pt x="88" y="25"/>
                    <a:pt x="103" y="35"/>
                    <a:pt x="111" y="45"/>
                  </a:cubicBezTo>
                  <a:cubicBezTo>
                    <a:pt x="113" y="47"/>
                    <a:pt x="115" y="49"/>
                    <a:pt x="116" y="51"/>
                  </a:cubicBezTo>
                  <a:cubicBezTo>
                    <a:pt x="105" y="64"/>
                    <a:pt x="75" y="70"/>
                    <a:pt x="61" y="67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2"/>
            <p:cNvSpPr>
              <a:spLocks/>
            </p:cNvSpPr>
            <p:nvPr/>
          </p:nvSpPr>
          <p:spPr bwMode="auto">
            <a:xfrm>
              <a:off x="2308225" y="3532188"/>
              <a:ext cx="241300" cy="127000"/>
            </a:xfrm>
            <a:custGeom>
              <a:avLst/>
              <a:gdLst>
                <a:gd name="T0" fmla="*/ 94 w 99"/>
                <a:gd name="T1" fmla="*/ 27 h 52"/>
                <a:gd name="T2" fmla="*/ 53 w 99"/>
                <a:gd name="T3" fmla="*/ 4 h 52"/>
                <a:gd name="T4" fmla="*/ 7 w 99"/>
                <a:gd name="T5" fmla="*/ 8 h 52"/>
                <a:gd name="T6" fmla="*/ 0 w 99"/>
                <a:gd name="T7" fmla="*/ 13 h 52"/>
                <a:gd name="T8" fmla="*/ 44 w 99"/>
                <a:gd name="T9" fmla="*/ 49 h 52"/>
                <a:gd name="T10" fmla="*/ 99 w 99"/>
                <a:gd name="T11" fmla="*/ 33 h 52"/>
                <a:gd name="T12" fmla="*/ 94 w 99"/>
                <a:gd name="T13" fmla="*/ 2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52">
                  <a:moveTo>
                    <a:pt x="94" y="27"/>
                  </a:moveTo>
                  <a:cubicBezTo>
                    <a:pt x="86" y="17"/>
                    <a:pt x="71" y="7"/>
                    <a:pt x="53" y="4"/>
                  </a:cubicBezTo>
                  <a:cubicBezTo>
                    <a:pt x="36" y="0"/>
                    <a:pt x="18" y="2"/>
                    <a:pt x="7" y="8"/>
                  </a:cubicBezTo>
                  <a:cubicBezTo>
                    <a:pt x="4" y="10"/>
                    <a:pt x="2" y="11"/>
                    <a:pt x="0" y="13"/>
                  </a:cubicBezTo>
                  <a:cubicBezTo>
                    <a:pt x="5" y="29"/>
                    <a:pt x="30" y="46"/>
                    <a:pt x="44" y="49"/>
                  </a:cubicBezTo>
                  <a:cubicBezTo>
                    <a:pt x="58" y="52"/>
                    <a:pt x="88" y="46"/>
                    <a:pt x="99" y="33"/>
                  </a:cubicBezTo>
                  <a:cubicBezTo>
                    <a:pt x="98" y="31"/>
                    <a:pt x="96" y="29"/>
                    <a:pt x="94" y="27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3"/>
            <p:cNvSpPr>
              <a:spLocks/>
            </p:cNvSpPr>
            <p:nvPr/>
          </p:nvSpPr>
          <p:spPr bwMode="auto">
            <a:xfrm>
              <a:off x="1612900" y="3321050"/>
              <a:ext cx="782638" cy="917575"/>
            </a:xfrm>
            <a:custGeom>
              <a:avLst/>
              <a:gdLst>
                <a:gd name="T0" fmla="*/ 92 w 321"/>
                <a:gd name="T1" fmla="*/ 73 h 377"/>
                <a:gd name="T2" fmla="*/ 208 w 321"/>
                <a:gd name="T3" fmla="*/ 0 h 377"/>
                <a:gd name="T4" fmla="*/ 314 w 321"/>
                <a:gd name="T5" fmla="*/ 86 h 377"/>
                <a:gd name="T6" fmla="*/ 306 w 321"/>
                <a:gd name="T7" fmla="*/ 275 h 377"/>
                <a:gd name="T8" fmla="*/ 157 w 321"/>
                <a:gd name="T9" fmla="*/ 377 h 377"/>
                <a:gd name="T10" fmla="*/ 9 w 321"/>
                <a:gd name="T11" fmla="*/ 275 h 377"/>
                <a:gd name="T12" fmla="*/ 92 w 321"/>
                <a:gd name="T13" fmla="*/ 73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1" h="377">
                  <a:moveTo>
                    <a:pt x="92" y="73"/>
                  </a:moveTo>
                  <a:cubicBezTo>
                    <a:pt x="121" y="36"/>
                    <a:pt x="150" y="0"/>
                    <a:pt x="208" y="0"/>
                  </a:cubicBezTo>
                  <a:cubicBezTo>
                    <a:pt x="267" y="0"/>
                    <a:pt x="308" y="39"/>
                    <a:pt x="314" y="86"/>
                  </a:cubicBezTo>
                  <a:cubicBezTo>
                    <a:pt x="321" y="131"/>
                    <a:pt x="310" y="253"/>
                    <a:pt x="306" y="275"/>
                  </a:cubicBezTo>
                  <a:cubicBezTo>
                    <a:pt x="295" y="330"/>
                    <a:pt x="239" y="377"/>
                    <a:pt x="157" y="377"/>
                  </a:cubicBezTo>
                  <a:cubicBezTo>
                    <a:pt x="75" y="377"/>
                    <a:pt x="0" y="330"/>
                    <a:pt x="9" y="275"/>
                  </a:cubicBezTo>
                  <a:cubicBezTo>
                    <a:pt x="23" y="184"/>
                    <a:pt x="73" y="98"/>
                    <a:pt x="92" y="73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4"/>
            <p:cNvSpPr>
              <a:spLocks/>
            </p:cNvSpPr>
            <p:nvPr/>
          </p:nvSpPr>
          <p:spPr bwMode="auto">
            <a:xfrm>
              <a:off x="1447800" y="3422650"/>
              <a:ext cx="957263" cy="1125537"/>
            </a:xfrm>
            <a:custGeom>
              <a:avLst/>
              <a:gdLst>
                <a:gd name="T0" fmla="*/ 113 w 393"/>
                <a:gd name="T1" fmla="*/ 90 h 462"/>
                <a:gd name="T2" fmla="*/ 255 w 393"/>
                <a:gd name="T3" fmla="*/ 0 h 462"/>
                <a:gd name="T4" fmla="*/ 385 w 393"/>
                <a:gd name="T5" fmla="*/ 105 h 462"/>
                <a:gd name="T6" fmla="*/ 375 w 393"/>
                <a:gd name="T7" fmla="*/ 337 h 462"/>
                <a:gd name="T8" fmla="*/ 192 w 393"/>
                <a:gd name="T9" fmla="*/ 462 h 462"/>
                <a:gd name="T10" fmla="*/ 10 w 393"/>
                <a:gd name="T11" fmla="*/ 337 h 462"/>
                <a:gd name="T12" fmla="*/ 113 w 393"/>
                <a:gd name="T13" fmla="*/ 9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3" h="462">
                  <a:moveTo>
                    <a:pt x="113" y="90"/>
                  </a:moveTo>
                  <a:cubicBezTo>
                    <a:pt x="148" y="44"/>
                    <a:pt x="183" y="0"/>
                    <a:pt x="255" y="0"/>
                  </a:cubicBezTo>
                  <a:cubicBezTo>
                    <a:pt x="327" y="0"/>
                    <a:pt x="377" y="48"/>
                    <a:pt x="385" y="105"/>
                  </a:cubicBezTo>
                  <a:cubicBezTo>
                    <a:pt x="393" y="161"/>
                    <a:pt x="380" y="311"/>
                    <a:pt x="375" y="337"/>
                  </a:cubicBezTo>
                  <a:cubicBezTo>
                    <a:pt x="361" y="405"/>
                    <a:pt x="293" y="462"/>
                    <a:pt x="192" y="462"/>
                  </a:cubicBezTo>
                  <a:cubicBezTo>
                    <a:pt x="92" y="462"/>
                    <a:pt x="0" y="405"/>
                    <a:pt x="10" y="337"/>
                  </a:cubicBezTo>
                  <a:cubicBezTo>
                    <a:pt x="28" y="225"/>
                    <a:pt x="89" y="120"/>
                    <a:pt x="113" y="90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5"/>
            <p:cNvSpPr>
              <a:spLocks/>
            </p:cNvSpPr>
            <p:nvPr/>
          </p:nvSpPr>
          <p:spPr bwMode="auto">
            <a:xfrm>
              <a:off x="1447800" y="3532188"/>
              <a:ext cx="957263" cy="1016000"/>
            </a:xfrm>
            <a:custGeom>
              <a:avLst/>
              <a:gdLst>
                <a:gd name="T0" fmla="*/ 10 w 393"/>
                <a:gd name="T1" fmla="*/ 292 h 417"/>
                <a:gd name="T2" fmla="*/ 113 w 393"/>
                <a:gd name="T3" fmla="*/ 45 h 417"/>
                <a:gd name="T4" fmla="*/ 150 w 393"/>
                <a:gd name="T5" fmla="*/ 0 h 417"/>
                <a:gd name="T6" fmla="*/ 150 w 393"/>
                <a:gd name="T7" fmla="*/ 1 h 417"/>
                <a:gd name="T8" fmla="*/ 66 w 393"/>
                <a:gd name="T9" fmla="*/ 204 h 417"/>
                <a:gd name="T10" fmla="*/ 215 w 393"/>
                <a:gd name="T11" fmla="*/ 306 h 417"/>
                <a:gd name="T12" fmla="*/ 364 w 393"/>
                <a:gd name="T13" fmla="*/ 204 h 417"/>
                <a:gd name="T14" fmla="*/ 374 w 393"/>
                <a:gd name="T15" fmla="*/ 24 h 417"/>
                <a:gd name="T16" fmla="*/ 385 w 393"/>
                <a:gd name="T17" fmla="*/ 60 h 417"/>
                <a:gd name="T18" fmla="*/ 375 w 393"/>
                <a:gd name="T19" fmla="*/ 292 h 417"/>
                <a:gd name="T20" fmla="*/ 192 w 393"/>
                <a:gd name="T21" fmla="*/ 417 h 417"/>
                <a:gd name="T22" fmla="*/ 10 w 393"/>
                <a:gd name="T23" fmla="*/ 292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3" h="417">
                  <a:moveTo>
                    <a:pt x="10" y="292"/>
                  </a:moveTo>
                  <a:cubicBezTo>
                    <a:pt x="28" y="180"/>
                    <a:pt x="89" y="75"/>
                    <a:pt x="113" y="45"/>
                  </a:cubicBezTo>
                  <a:cubicBezTo>
                    <a:pt x="125" y="29"/>
                    <a:pt x="137" y="14"/>
                    <a:pt x="150" y="0"/>
                  </a:cubicBezTo>
                  <a:cubicBezTo>
                    <a:pt x="150" y="1"/>
                    <a:pt x="150" y="1"/>
                    <a:pt x="150" y="1"/>
                  </a:cubicBezTo>
                  <a:cubicBezTo>
                    <a:pt x="130" y="26"/>
                    <a:pt x="80" y="112"/>
                    <a:pt x="66" y="204"/>
                  </a:cubicBezTo>
                  <a:cubicBezTo>
                    <a:pt x="57" y="260"/>
                    <a:pt x="133" y="306"/>
                    <a:pt x="215" y="306"/>
                  </a:cubicBezTo>
                  <a:cubicBezTo>
                    <a:pt x="297" y="306"/>
                    <a:pt x="353" y="259"/>
                    <a:pt x="364" y="204"/>
                  </a:cubicBezTo>
                  <a:cubicBezTo>
                    <a:pt x="368" y="184"/>
                    <a:pt x="378" y="76"/>
                    <a:pt x="374" y="24"/>
                  </a:cubicBezTo>
                  <a:cubicBezTo>
                    <a:pt x="379" y="36"/>
                    <a:pt x="383" y="48"/>
                    <a:pt x="385" y="60"/>
                  </a:cubicBezTo>
                  <a:cubicBezTo>
                    <a:pt x="393" y="116"/>
                    <a:pt x="380" y="266"/>
                    <a:pt x="375" y="292"/>
                  </a:cubicBezTo>
                  <a:cubicBezTo>
                    <a:pt x="361" y="360"/>
                    <a:pt x="293" y="417"/>
                    <a:pt x="192" y="417"/>
                  </a:cubicBezTo>
                  <a:cubicBezTo>
                    <a:pt x="92" y="417"/>
                    <a:pt x="0" y="360"/>
                    <a:pt x="10" y="292"/>
                  </a:cubicBezTo>
                  <a:close/>
                </a:path>
              </a:pathLst>
            </a:custGeom>
            <a:solidFill>
              <a:srgbClr val="413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36"/>
            <p:cNvSpPr>
              <a:spLocks/>
            </p:cNvSpPr>
            <p:nvPr/>
          </p:nvSpPr>
          <p:spPr bwMode="auto">
            <a:xfrm>
              <a:off x="1527175" y="3590925"/>
              <a:ext cx="877888" cy="957262"/>
            </a:xfrm>
            <a:custGeom>
              <a:avLst/>
              <a:gdLst>
                <a:gd name="T0" fmla="*/ 116 w 360"/>
                <a:gd name="T1" fmla="*/ 356 h 393"/>
                <a:gd name="T2" fmla="*/ 326 w 360"/>
                <a:gd name="T3" fmla="*/ 212 h 393"/>
                <a:gd name="T4" fmla="*/ 341 w 360"/>
                <a:gd name="T5" fmla="*/ 0 h 393"/>
                <a:gd name="T6" fmla="*/ 352 w 360"/>
                <a:gd name="T7" fmla="*/ 36 h 393"/>
                <a:gd name="T8" fmla="*/ 342 w 360"/>
                <a:gd name="T9" fmla="*/ 268 h 393"/>
                <a:gd name="T10" fmla="*/ 159 w 360"/>
                <a:gd name="T11" fmla="*/ 393 h 393"/>
                <a:gd name="T12" fmla="*/ 0 w 360"/>
                <a:gd name="T13" fmla="*/ 333 h 393"/>
                <a:gd name="T14" fmla="*/ 116 w 360"/>
                <a:gd name="T15" fmla="*/ 356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0" h="393">
                  <a:moveTo>
                    <a:pt x="116" y="356"/>
                  </a:moveTo>
                  <a:cubicBezTo>
                    <a:pt x="232" y="356"/>
                    <a:pt x="310" y="290"/>
                    <a:pt x="326" y="212"/>
                  </a:cubicBezTo>
                  <a:cubicBezTo>
                    <a:pt x="331" y="189"/>
                    <a:pt x="341" y="78"/>
                    <a:pt x="341" y="0"/>
                  </a:cubicBezTo>
                  <a:cubicBezTo>
                    <a:pt x="346" y="12"/>
                    <a:pt x="350" y="24"/>
                    <a:pt x="352" y="36"/>
                  </a:cubicBezTo>
                  <a:cubicBezTo>
                    <a:pt x="360" y="92"/>
                    <a:pt x="347" y="242"/>
                    <a:pt x="342" y="268"/>
                  </a:cubicBezTo>
                  <a:cubicBezTo>
                    <a:pt x="328" y="336"/>
                    <a:pt x="260" y="393"/>
                    <a:pt x="159" y="393"/>
                  </a:cubicBezTo>
                  <a:cubicBezTo>
                    <a:pt x="94" y="393"/>
                    <a:pt x="32" y="369"/>
                    <a:pt x="0" y="333"/>
                  </a:cubicBezTo>
                  <a:cubicBezTo>
                    <a:pt x="34" y="348"/>
                    <a:pt x="74" y="356"/>
                    <a:pt x="116" y="356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37"/>
            <p:cNvSpPr>
              <a:spLocks/>
            </p:cNvSpPr>
            <p:nvPr/>
          </p:nvSpPr>
          <p:spPr bwMode="auto">
            <a:xfrm>
              <a:off x="2003425" y="3332163"/>
              <a:ext cx="395288" cy="395287"/>
            </a:xfrm>
            <a:custGeom>
              <a:avLst/>
              <a:gdLst>
                <a:gd name="T0" fmla="*/ 8 w 162"/>
                <a:gd name="T1" fmla="*/ 96 h 162"/>
                <a:gd name="T2" fmla="*/ 96 w 162"/>
                <a:gd name="T3" fmla="*/ 154 h 162"/>
                <a:gd name="T4" fmla="*/ 154 w 162"/>
                <a:gd name="T5" fmla="*/ 66 h 162"/>
                <a:gd name="T6" fmla="*/ 66 w 162"/>
                <a:gd name="T7" fmla="*/ 8 h 162"/>
                <a:gd name="T8" fmla="*/ 8 w 162"/>
                <a:gd name="T9" fmla="*/ 9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162">
                  <a:moveTo>
                    <a:pt x="8" y="96"/>
                  </a:moveTo>
                  <a:cubicBezTo>
                    <a:pt x="16" y="136"/>
                    <a:pt x="56" y="162"/>
                    <a:pt x="96" y="154"/>
                  </a:cubicBezTo>
                  <a:cubicBezTo>
                    <a:pt x="136" y="146"/>
                    <a:pt x="162" y="106"/>
                    <a:pt x="154" y="66"/>
                  </a:cubicBezTo>
                  <a:cubicBezTo>
                    <a:pt x="146" y="26"/>
                    <a:pt x="106" y="0"/>
                    <a:pt x="66" y="8"/>
                  </a:cubicBezTo>
                  <a:cubicBezTo>
                    <a:pt x="26" y="16"/>
                    <a:pt x="0" y="56"/>
                    <a:pt x="8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38"/>
            <p:cNvSpPr>
              <a:spLocks/>
            </p:cNvSpPr>
            <p:nvPr/>
          </p:nvSpPr>
          <p:spPr bwMode="auto">
            <a:xfrm>
              <a:off x="1712913" y="3346450"/>
              <a:ext cx="396875" cy="395287"/>
            </a:xfrm>
            <a:custGeom>
              <a:avLst/>
              <a:gdLst>
                <a:gd name="T0" fmla="*/ 8 w 163"/>
                <a:gd name="T1" fmla="*/ 96 h 162"/>
                <a:gd name="T2" fmla="*/ 96 w 163"/>
                <a:gd name="T3" fmla="*/ 154 h 162"/>
                <a:gd name="T4" fmla="*/ 154 w 163"/>
                <a:gd name="T5" fmla="*/ 66 h 162"/>
                <a:gd name="T6" fmla="*/ 66 w 163"/>
                <a:gd name="T7" fmla="*/ 8 h 162"/>
                <a:gd name="T8" fmla="*/ 8 w 163"/>
                <a:gd name="T9" fmla="*/ 9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62">
                  <a:moveTo>
                    <a:pt x="8" y="96"/>
                  </a:moveTo>
                  <a:cubicBezTo>
                    <a:pt x="17" y="136"/>
                    <a:pt x="56" y="162"/>
                    <a:pt x="96" y="154"/>
                  </a:cubicBezTo>
                  <a:cubicBezTo>
                    <a:pt x="137" y="146"/>
                    <a:pt x="163" y="106"/>
                    <a:pt x="154" y="66"/>
                  </a:cubicBezTo>
                  <a:cubicBezTo>
                    <a:pt x="146" y="26"/>
                    <a:pt x="107" y="0"/>
                    <a:pt x="66" y="8"/>
                  </a:cubicBezTo>
                  <a:cubicBezTo>
                    <a:pt x="26" y="16"/>
                    <a:pt x="0" y="56"/>
                    <a:pt x="8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39"/>
            <p:cNvSpPr>
              <a:spLocks/>
            </p:cNvSpPr>
            <p:nvPr/>
          </p:nvSpPr>
          <p:spPr bwMode="auto">
            <a:xfrm>
              <a:off x="1712913" y="3362325"/>
              <a:ext cx="250825" cy="379412"/>
            </a:xfrm>
            <a:custGeom>
              <a:avLst/>
              <a:gdLst>
                <a:gd name="T0" fmla="*/ 67 w 103"/>
                <a:gd name="T1" fmla="*/ 1 h 156"/>
                <a:gd name="T2" fmla="*/ 73 w 103"/>
                <a:gd name="T3" fmla="*/ 0 h 156"/>
                <a:gd name="T4" fmla="*/ 21 w 103"/>
                <a:gd name="T5" fmla="*/ 87 h 156"/>
                <a:gd name="T6" fmla="*/ 103 w 103"/>
                <a:gd name="T7" fmla="*/ 146 h 156"/>
                <a:gd name="T8" fmla="*/ 97 w 103"/>
                <a:gd name="T9" fmla="*/ 147 h 156"/>
                <a:gd name="T10" fmla="*/ 9 w 103"/>
                <a:gd name="T11" fmla="*/ 89 h 156"/>
                <a:gd name="T12" fmla="*/ 67 w 103"/>
                <a:gd name="T13" fmla="*/ 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156">
                  <a:moveTo>
                    <a:pt x="67" y="1"/>
                  </a:moveTo>
                  <a:cubicBezTo>
                    <a:pt x="69" y="1"/>
                    <a:pt x="71" y="1"/>
                    <a:pt x="73" y="0"/>
                  </a:cubicBezTo>
                  <a:cubicBezTo>
                    <a:pt x="36" y="11"/>
                    <a:pt x="13" y="49"/>
                    <a:pt x="21" y="87"/>
                  </a:cubicBezTo>
                  <a:cubicBezTo>
                    <a:pt x="29" y="125"/>
                    <a:pt x="65" y="150"/>
                    <a:pt x="103" y="146"/>
                  </a:cubicBezTo>
                  <a:cubicBezTo>
                    <a:pt x="101" y="146"/>
                    <a:pt x="99" y="147"/>
                    <a:pt x="97" y="147"/>
                  </a:cubicBezTo>
                  <a:cubicBezTo>
                    <a:pt x="56" y="156"/>
                    <a:pt x="17" y="130"/>
                    <a:pt x="9" y="89"/>
                  </a:cubicBezTo>
                  <a:cubicBezTo>
                    <a:pt x="0" y="49"/>
                    <a:pt x="26" y="10"/>
                    <a:pt x="67" y="1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0"/>
            <p:cNvSpPr>
              <a:spLocks/>
            </p:cNvSpPr>
            <p:nvPr/>
          </p:nvSpPr>
          <p:spPr bwMode="auto">
            <a:xfrm>
              <a:off x="2003425" y="3349625"/>
              <a:ext cx="247650" cy="377825"/>
            </a:xfrm>
            <a:custGeom>
              <a:avLst/>
              <a:gdLst>
                <a:gd name="T0" fmla="*/ 66 w 102"/>
                <a:gd name="T1" fmla="*/ 1 h 155"/>
                <a:gd name="T2" fmla="*/ 73 w 102"/>
                <a:gd name="T3" fmla="*/ 0 h 155"/>
                <a:gd name="T4" fmla="*/ 21 w 102"/>
                <a:gd name="T5" fmla="*/ 86 h 155"/>
                <a:gd name="T6" fmla="*/ 102 w 102"/>
                <a:gd name="T7" fmla="*/ 145 h 155"/>
                <a:gd name="T8" fmla="*/ 96 w 102"/>
                <a:gd name="T9" fmla="*/ 147 h 155"/>
                <a:gd name="T10" fmla="*/ 8 w 102"/>
                <a:gd name="T11" fmla="*/ 89 h 155"/>
                <a:gd name="T12" fmla="*/ 66 w 102"/>
                <a:gd name="T13" fmla="*/ 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155">
                  <a:moveTo>
                    <a:pt x="66" y="1"/>
                  </a:moveTo>
                  <a:cubicBezTo>
                    <a:pt x="68" y="0"/>
                    <a:pt x="70" y="0"/>
                    <a:pt x="73" y="0"/>
                  </a:cubicBezTo>
                  <a:cubicBezTo>
                    <a:pt x="36" y="10"/>
                    <a:pt x="13" y="48"/>
                    <a:pt x="21" y="86"/>
                  </a:cubicBezTo>
                  <a:cubicBezTo>
                    <a:pt x="29" y="124"/>
                    <a:pt x="64" y="149"/>
                    <a:pt x="102" y="145"/>
                  </a:cubicBezTo>
                  <a:cubicBezTo>
                    <a:pt x="100" y="146"/>
                    <a:pt x="98" y="146"/>
                    <a:pt x="96" y="147"/>
                  </a:cubicBezTo>
                  <a:cubicBezTo>
                    <a:pt x="56" y="155"/>
                    <a:pt x="16" y="129"/>
                    <a:pt x="8" y="89"/>
                  </a:cubicBezTo>
                  <a:cubicBezTo>
                    <a:pt x="0" y="48"/>
                    <a:pt x="26" y="9"/>
                    <a:pt x="66" y="1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1"/>
            <p:cNvSpPr>
              <a:spLocks/>
            </p:cNvSpPr>
            <p:nvPr/>
          </p:nvSpPr>
          <p:spPr bwMode="auto">
            <a:xfrm>
              <a:off x="2081213" y="3422650"/>
              <a:ext cx="149225" cy="149225"/>
            </a:xfrm>
            <a:custGeom>
              <a:avLst/>
              <a:gdLst>
                <a:gd name="T0" fmla="*/ 4 w 61"/>
                <a:gd name="T1" fmla="*/ 36 h 61"/>
                <a:gd name="T2" fmla="*/ 37 w 61"/>
                <a:gd name="T3" fmla="*/ 58 h 61"/>
                <a:gd name="T4" fmla="*/ 58 w 61"/>
                <a:gd name="T5" fmla="*/ 25 h 61"/>
                <a:gd name="T6" fmla="*/ 25 w 61"/>
                <a:gd name="T7" fmla="*/ 3 h 61"/>
                <a:gd name="T8" fmla="*/ 4 w 61"/>
                <a:gd name="T9" fmla="*/ 3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1">
                  <a:moveTo>
                    <a:pt x="4" y="36"/>
                  </a:moveTo>
                  <a:cubicBezTo>
                    <a:pt x="7" y="51"/>
                    <a:pt x="21" y="61"/>
                    <a:pt x="37" y="58"/>
                  </a:cubicBezTo>
                  <a:cubicBezTo>
                    <a:pt x="52" y="55"/>
                    <a:pt x="61" y="40"/>
                    <a:pt x="58" y="25"/>
                  </a:cubicBezTo>
                  <a:cubicBezTo>
                    <a:pt x="55" y="10"/>
                    <a:pt x="40" y="0"/>
                    <a:pt x="25" y="3"/>
                  </a:cubicBezTo>
                  <a:cubicBezTo>
                    <a:pt x="10" y="6"/>
                    <a:pt x="0" y="21"/>
                    <a:pt x="4" y="36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2"/>
            <p:cNvSpPr>
              <a:spLocks/>
            </p:cNvSpPr>
            <p:nvPr/>
          </p:nvSpPr>
          <p:spPr bwMode="auto">
            <a:xfrm>
              <a:off x="1795463" y="3419475"/>
              <a:ext cx="149225" cy="149225"/>
            </a:xfrm>
            <a:custGeom>
              <a:avLst/>
              <a:gdLst>
                <a:gd name="T0" fmla="*/ 4 w 61"/>
                <a:gd name="T1" fmla="*/ 36 h 61"/>
                <a:gd name="T2" fmla="*/ 37 w 61"/>
                <a:gd name="T3" fmla="*/ 58 h 61"/>
                <a:gd name="T4" fmla="*/ 58 w 61"/>
                <a:gd name="T5" fmla="*/ 25 h 61"/>
                <a:gd name="T6" fmla="*/ 25 w 61"/>
                <a:gd name="T7" fmla="*/ 3 h 61"/>
                <a:gd name="T8" fmla="*/ 4 w 61"/>
                <a:gd name="T9" fmla="*/ 3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1">
                  <a:moveTo>
                    <a:pt x="4" y="36"/>
                  </a:moveTo>
                  <a:cubicBezTo>
                    <a:pt x="7" y="51"/>
                    <a:pt x="21" y="61"/>
                    <a:pt x="37" y="58"/>
                  </a:cubicBezTo>
                  <a:cubicBezTo>
                    <a:pt x="52" y="55"/>
                    <a:pt x="61" y="40"/>
                    <a:pt x="58" y="25"/>
                  </a:cubicBezTo>
                  <a:cubicBezTo>
                    <a:pt x="55" y="10"/>
                    <a:pt x="40" y="0"/>
                    <a:pt x="25" y="3"/>
                  </a:cubicBezTo>
                  <a:cubicBezTo>
                    <a:pt x="10" y="6"/>
                    <a:pt x="0" y="21"/>
                    <a:pt x="4" y="36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3"/>
            <p:cNvSpPr>
              <a:spLocks/>
            </p:cNvSpPr>
            <p:nvPr/>
          </p:nvSpPr>
          <p:spPr bwMode="auto">
            <a:xfrm>
              <a:off x="3055938" y="3116263"/>
              <a:ext cx="365125" cy="204787"/>
            </a:xfrm>
            <a:custGeom>
              <a:avLst/>
              <a:gdLst>
                <a:gd name="T0" fmla="*/ 149 w 150"/>
                <a:gd name="T1" fmla="*/ 77 h 84"/>
                <a:gd name="T2" fmla="*/ 131 w 150"/>
                <a:gd name="T3" fmla="*/ 60 h 84"/>
                <a:gd name="T4" fmla="*/ 86 w 150"/>
                <a:gd name="T5" fmla="*/ 43 h 84"/>
                <a:gd name="T6" fmla="*/ 57 w 150"/>
                <a:gd name="T7" fmla="*/ 50 h 84"/>
                <a:gd name="T8" fmla="*/ 58 w 150"/>
                <a:gd name="T9" fmla="*/ 54 h 84"/>
                <a:gd name="T10" fmla="*/ 62 w 150"/>
                <a:gd name="T11" fmla="*/ 53 h 84"/>
                <a:gd name="T12" fmla="*/ 61 w 150"/>
                <a:gd name="T13" fmla="*/ 41 h 84"/>
                <a:gd name="T14" fmla="*/ 50 w 150"/>
                <a:gd name="T15" fmla="*/ 15 h 84"/>
                <a:gd name="T16" fmla="*/ 36 w 150"/>
                <a:gd name="T17" fmla="*/ 4 h 84"/>
                <a:gd name="T18" fmla="*/ 15 w 150"/>
                <a:gd name="T19" fmla="*/ 0 h 84"/>
                <a:gd name="T20" fmla="*/ 4 w 150"/>
                <a:gd name="T21" fmla="*/ 1 h 84"/>
                <a:gd name="T22" fmla="*/ 1 w 150"/>
                <a:gd name="T23" fmla="*/ 6 h 84"/>
                <a:gd name="T24" fmla="*/ 5 w 150"/>
                <a:gd name="T25" fmla="*/ 9 h 84"/>
                <a:gd name="T26" fmla="*/ 15 w 150"/>
                <a:gd name="T27" fmla="*/ 8 h 84"/>
                <a:gd name="T28" fmla="*/ 37 w 150"/>
                <a:gd name="T29" fmla="*/ 14 h 84"/>
                <a:gd name="T30" fmla="*/ 47 w 150"/>
                <a:gd name="T31" fmla="*/ 23 h 84"/>
                <a:gd name="T32" fmla="*/ 53 w 150"/>
                <a:gd name="T33" fmla="*/ 40 h 84"/>
                <a:gd name="T34" fmla="*/ 55 w 150"/>
                <a:gd name="T35" fmla="*/ 54 h 84"/>
                <a:gd name="T36" fmla="*/ 57 w 150"/>
                <a:gd name="T37" fmla="*/ 57 h 84"/>
                <a:gd name="T38" fmla="*/ 60 w 150"/>
                <a:gd name="T39" fmla="*/ 57 h 84"/>
                <a:gd name="T40" fmla="*/ 86 w 150"/>
                <a:gd name="T41" fmla="*/ 51 h 84"/>
                <a:gd name="T42" fmla="*/ 127 w 150"/>
                <a:gd name="T43" fmla="*/ 66 h 84"/>
                <a:gd name="T44" fmla="*/ 139 w 150"/>
                <a:gd name="T45" fmla="*/ 77 h 84"/>
                <a:gd name="T46" fmla="*/ 142 w 150"/>
                <a:gd name="T47" fmla="*/ 81 h 84"/>
                <a:gd name="T48" fmla="*/ 142 w 150"/>
                <a:gd name="T49" fmla="*/ 82 h 84"/>
                <a:gd name="T50" fmla="*/ 143 w 150"/>
                <a:gd name="T51" fmla="*/ 82 h 84"/>
                <a:gd name="T52" fmla="*/ 143 w 150"/>
                <a:gd name="T53" fmla="*/ 82 h 84"/>
                <a:gd name="T54" fmla="*/ 148 w 150"/>
                <a:gd name="T55" fmla="*/ 83 h 84"/>
                <a:gd name="T56" fmla="*/ 149 w 150"/>
                <a:gd name="T57" fmla="*/ 77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0" h="84">
                  <a:moveTo>
                    <a:pt x="149" y="77"/>
                  </a:moveTo>
                  <a:cubicBezTo>
                    <a:pt x="149" y="77"/>
                    <a:pt x="142" y="69"/>
                    <a:pt x="131" y="60"/>
                  </a:cubicBezTo>
                  <a:cubicBezTo>
                    <a:pt x="120" y="51"/>
                    <a:pt x="105" y="43"/>
                    <a:pt x="86" y="43"/>
                  </a:cubicBezTo>
                  <a:cubicBezTo>
                    <a:pt x="77" y="43"/>
                    <a:pt x="67" y="45"/>
                    <a:pt x="57" y="50"/>
                  </a:cubicBezTo>
                  <a:cubicBezTo>
                    <a:pt x="58" y="54"/>
                    <a:pt x="58" y="54"/>
                    <a:pt x="58" y="54"/>
                  </a:cubicBezTo>
                  <a:cubicBezTo>
                    <a:pt x="62" y="53"/>
                    <a:pt x="62" y="53"/>
                    <a:pt x="62" y="53"/>
                  </a:cubicBezTo>
                  <a:cubicBezTo>
                    <a:pt x="62" y="51"/>
                    <a:pt x="62" y="46"/>
                    <a:pt x="61" y="41"/>
                  </a:cubicBezTo>
                  <a:cubicBezTo>
                    <a:pt x="60" y="33"/>
                    <a:pt x="57" y="23"/>
                    <a:pt x="50" y="15"/>
                  </a:cubicBezTo>
                  <a:cubicBezTo>
                    <a:pt x="47" y="11"/>
                    <a:pt x="42" y="7"/>
                    <a:pt x="36" y="4"/>
                  </a:cubicBezTo>
                  <a:cubicBezTo>
                    <a:pt x="30" y="2"/>
                    <a:pt x="23" y="0"/>
                    <a:pt x="15" y="0"/>
                  </a:cubicBezTo>
                  <a:cubicBezTo>
                    <a:pt x="11" y="0"/>
                    <a:pt x="8" y="1"/>
                    <a:pt x="4" y="1"/>
                  </a:cubicBezTo>
                  <a:cubicBezTo>
                    <a:pt x="2" y="1"/>
                    <a:pt x="0" y="3"/>
                    <a:pt x="1" y="6"/>
                  </a:cubicBezTo>
                  <a:cubicBezTo>
                    <a:pt x="1" y="8"/>
                    <a:pt x="3" y="9"/>
                    <a:pt x="5" y="9"/>
                  </a:cubicBezTo>
                  <a:cubicBezTo>
                    <a:pt x="9" y="9"/>
                    <a:pt x="12" y="8"/>
                    <a:pt x="15" y="8"/>
                  </a:cubicBezTo>
                  <a:cubicBezTo>
                    <a:pt x="25" y="8"/>
                    <a:pt x="32" y="11"/>
                    <a:pt x="37" y="14"/>
                  </a:cubicBezTo>
                  <a:cubicBezTo>
                    <a:pt x="41" y="17"/>
                    <a:pt x="44" y="20"/>
                    <a:pt x="47" y="23"/>
                  </a:cubicBezTo>
                  <a:cubicBezTo>
                    <a:pt x="50" y="29"/>
                    <a:pt x="52" y="35"/>
                    <a:pt x="53" y="40"/>
                  </a:cubicBezTo>
                  <a:cubicBezTo>
                    <a:pt x="54" y="46"/>
                    <a:pt x="54" y="51"/>
                    <a:pt x="55" y="54"/>
                  </a:cubicBezTo>
                  <a:cubicBezTo>
                    <a:pt x="55" y="56"/>
                    <a:pt x="56" y="57"/>
                    <a:pt x="57" y="57"/>
                  </a:cubicBezTo>
                  <a:cubicBezTo>
                    <a:pt x="58" y="58"/>
                    <a:pt x="59" y="58"/>
                    <a:pt x="60" y="57"/>
                  </a:cubicBezTo>
                  <a:cubicBezTo>
                    <a:pt x="69" y="53"/>
                    <a:pt x="78" y="51"/>
                    <a:pt x="86" y="51"/>
                  </a:cubicBezTo>
                  <a:cubicBezTo>
                    <a:pt x="102" y="51"/>
                    <a:pt x="116" y="58"/>
                    <a:pt x="127" y="66"/>
                  </a:cubicBezTo>
                  <a:cubicBezTo>
                    <a:pt x="132" y="70"/>
                    <a:pt x="136" y="74"/>
                    <a:pt x="139" y="77"/>
                  </a:cubicBezTo>
                  <a:cubicBezTo>
                    <a:pt x="140" y="79"/>
                    <a:pt x="141" y="80"/>
                    <a:pt x="142" y="81"/>
                  </a:cubicBezTo>
                  <a:cubicBezTo>
                    <a:pt x="142" y="81"/>
                    <a:pt x="142" y="82"/>
                    <a:pt x="142" y="82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4" y="84"/>
                    <a:pt x="147" y="84"/>
                    <a:pt x="148" y="83"/>
                  </a:cubicBezTo>
                  <a:cubicBezTo>
                    <a:pt x="150" y="82"/>
                    <a:pt x="150" y="79"/>
                    <a:pt x="149" y="77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4"/>
            <p:cNvSpPr>
              <a:spLocks/>
            </p:cNvSpPr>
            <p:nvPr/>
          </p:nvSpPr>
          <p:spPr bwMode="auto">
            <a:xfrm>
              <a:off x="2595563" y="2952750"/>
              <a:ext cx="196850" cy="84137"/>
            </a:xfrm>
            <a:custGeom>
              <a:avLst/>
              <a:gdLst>
                <a:gd name="T0" fmla="*/ 79 w 81"/>
                <a:gd name="T1" fmla="*/ 28 h 35"/>
                <a:gd name="T2" fmla="*/ 74 w 81"/>
                <a:gd name="T3" fmla="*/ 21 h 35"/>
                <a:gd name="T4" fmla="*/ 60 w 81"/>
                <a:gd name="T5" fmla="*/ 7 h 35"/>
                <a:gd name="T6" fmla="*/ 37 w 81"/>
                <a:gd name="T7" fmla="*/ 0 h 35"/>
                <a:gd name="T8" fmla="*/ 2 w 81"/>
                <a:gd name="T9" fmla="*/ 15 h 35"/>
                <a:gd name="T10" fmla="*/ 2 w 81"/>
                <a:gd name="T11" fmla="*/ 20 h 35"/>
                <a:gd name="T12" fmla="*/ 7 w 81"/>
                <a:gd name="T13" fmla="*/ 21 h 35"/>
                <a:gd name="T14" fmla="*/ 37 w 81"/>
                <a:gd name="T15" fmla="*/ 8 h 35"/>
                <a:gd name="T16" fmla="*/ 60 w 81"/>
                <a:gd name="T17" fmla="*/ 18 h 35"/>
                <a:gd name="T18" fmla="*/ 68 w 81"/>
                <a:gd name="T19" fmla="*/ 26 h 35"/>
                <a:gd name="T20" fmla="*/ 73 w 81"/>
                <a:gd name="T21" fmla="*/ 33 h 35"/>
                <a:gd name="T22" fmla="*/ 79 w 81"/>
                <a:gd name="T23" fmla="*/ 33 h 35"/>
                <a:gd name="T24" fmla="*/ 79 w 81"/>
                <a:gd name="T2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35">
                  <a:moveTo>
                    <a:pt x="79" y="28"/>
                  </a:moveTo>
                  <a:cubicBezTo>
                    <a:pt x="78" y="26"/>
                    <a:pt x="77" y="24"/>
                    <a:pt x="74" y="21"/>
                  </a:cubicBezTo>
                  <a:cubicBezTo>
                    <a:pt x="71" y="17"/>
                    <a:pt x="66" y="12"/>
                    <a:pt x="60" y="7"/>
                  </a:cubicBezTo>
                  <a:cubicBezTo>
                    <a:pt x="54" y="3"/>
                    <a:pt x="46" y="0"/>
                    <a:pt x="37" y="0"/>
                  </a:cubicBezTo>
                  <a:cubicBezTo>
                    <a:pt x="27" y="0"/>
                    <a:pt x="15" y="4"/>
                    <a:pt x="2" y="15"/>
                  </a:cubicBezTo>
                  <a:cubicBezTo>
                    <a:pt x="1" y="16"/>
                    <a:pt x="0" y="19"/>
                    <a:pt x="2" y="20"/>
                  </a:cubicBezTo>
                  <a:cubicBezTo>
                    <a:pt x="3" y="22"/>
                    <a:pt x="6" y="22"/>
                    <a:pt x="7" y="21"/>
                  </a:cubicBezTo>
                  <a:cubicBezTo>
                    <a:pt x="19" y="11"/>
                    <a:pt x="29" y="8"/>
                    <a:pt x="37" y="8"/>
                  </a:cubicBezTo>
                  <a:cubicBezTo>
                    <a:pt x="47" y="8"/>
                    <a:pt x="54" y="12"/>
                    <a:pt x="60" y="18"/>
                  </a:cubicBezTo>
                  <a:cubicBezTo>
                    <a:pt x="63" y="21"/>
                    <a:pt x="66" y="23"/>
                    <a:pt x="68" y="26"/>
                  </a:cubicBezTo>
                  <a:cubicBezTo>
                    <a:pt x="70" y="29"/>
                    <a:pt x="72" y="31"/>
                    <a:pt x="73" y="33"/>
                  </a:cubicBezTo>
                  <a:cubicBezTo>
                    <a:pt x="75" y="35"/>
                    <a:pt x="77" y="35"/>
                    <a:pt x="79" y="33"/>
                  </a:cubicBezTo>
                  <a:cubicBezTo>
                    <a:pt x="81" y="32"/>
                    <a:pt x="81" y="29"/>
                    <a:pt x="79" y="28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45"/>
            <p:cNvSpPr>
              <a:spLocks/>
            </p:cNvSpPr>
            <p:nvPr/>
          </p:nvSpPr>
          <p:spPr bwMode="auto">
            <a:xfrm>
              <a:off x="2819400" y="4146550"/>
              <a:ext cx="180975" cy="109537"/>
            </a:xfrm>
            <a:custGeom>
              <a:avLst/>
              <a:gdLst>
                <a:gd name="T0" fmla="*/ 71 w 74"/>
                <a:gd name="T1" fmla="*/ 5 h 45"/>
                <a:gd name="T2" fmla="*/ 60 w 74"/>
                <a:gd name="T3" fmla="*/ 2 h 45"/>
                <a:gd name="T4" fmla="*/ 44 w 74"/>
                <a:gd name="T5" fmla="*/ 0 h 45"/>
                <a:gd name="T6" fmla="*/ 19 w 74"/>
                <a:gd name="T7" fmla="*/ 8 h 45"/>
                <a:gd name="T8" fmla="*/ 0 w 74"/>
                <a:gd name="T9" fmla="*/ 39 h 45"/>
                <a:gd name="T10" fmla="*/ 3 w 74"/>
                <a:gd name="T11" fmla="*/ 44 h 45"/>
                <a:gd name="T12" fmla="*/ 8 w 74"/>
                <a:gd name="T13" fmla="*/ 42 h 45"/>
                <a:gd name="T14" fmla="*/ 24 w 74"/>
                <a:gd name="T15" fmla="*/ 14 h 45"/>
                <a:gd name="T16" fmla="*/ 44 w 74"/>
                <a:gd name="T17" fmla="*/ 8 h 45"/>
                <a:gd name="T18" fmla="*/ 58 w 74"/>
                <a:gd name="T19" fmla="*/ 10 h 45"/>
                <a:gd name="T20" fmla="*/ 69 w 74"/>
                <a:gd name="T21" fmla="*/ 13 h 45"/>
                <a:gd name="T22" fmla="*/ 73 w 74"/>
                <a:gd name="T23" fmla="*/ 10 h 45"/>
                <a:gd name="T24" fmla="*/ 71 w 74"/>
                <a:gd name="T25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" h="45">
                  <a:moveTo>
                    <a:pt x="71" y="5"/>
                  </a:moveTo>
                  <a:cubicBezTo>
                    <a:pt x="69" y="4"/>
                    <a:pt x="65" y="3"/>
                    <a:pt x="60" y="2"/>
                  </a:cubicBezTo>
                  <a:cubicBezTo>
                    <a:pt x="55" y="1"/>
                    <a:pt x="50" y="0"/>
                    <a:pt x="44" y="0"/>
                  </a:cubicBezTo>
                  <a:cubicBezTo>
                    <a:pt x="36" y="0"/>
                    <a:pt x="27" y="2"/>
                    <a:pt x="19" y="8"/>
                  </a:cubicBezTo>
                  <a:cubicBezTo>
                    <a:pt x="11" y="14"/>
                    <a:pt x="4" y="24"/>
                    <a:pt x="0" y="39"/>
                  </a:cubicBezTo>
                  <a:cubicBezTo>
                    <a:pt x="0" y="42"/>
                    <a:pt x="1" y="44"/>
                    <a:pt x="3" y="44"/>
                  </a:cubicBezTo>
                  <a:cubicBezTo>
                    <a:pt x="5" y="45"/>
                    <a:pt x="7" y="44"/>
                    <a:pt x="8" y="42"/>
                  </a:cubicBezTo>
                  <a:cubicBezTo>
                    <a:pt x="12" y="27"/>
                    <a:pt x="18" y="19"/>
                    <a:pt x="24" y="14"/>
                  </a:cubicBezTo>
                  <a:cubicBezTo>
                    <a:pt x="30" y="9"/>
                    <a:pt x="37" y="8"/>
                    <a:pt x="44" y="8"/>
                  </a:cubicBezTo>
                  <a:cubicBezTo>
                    <a:pt x="49" y="8"/>
                    <a:pt x="54" y="9"/>
                    <a:pt x="58" y="10"/>
                  </a:cubicBezTo>
                  <a:cubicBezTo>
                    <a:pt x="62" y="11"/>
                    <a:pt x="66" y="12"/>
                    <a:pt x="69" y="13"/>
                  </a:cubicBezTo>
                  <a:cubicBezTo>
                    <a:pt x="71" y="13"/>
                    <a:pt x="73" y="12"/>
                    <a:pt x="73" y="10"/>
                  </a:cubicBezTo>
                  <a:cubicBezTo>
                    <a:pt x="74" y="8"/>
                    <a:pt x="73" y="5"/>
                    <a:pt x="71" y="5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46"/>
            <p:cNvSpPr>
              <a:spLocks/>
            </p:cNvSpPr>
            <p:nvPr/>
          </p:nvSpPr>
          <p:spPr bwMode="auto">
            <a:xfrm>
              <a:off x="2066925" y="3030538"/>
              <a:ext cx="195263" cy="87312"/>
            </a:xfrm>
            <a:custGeom>
              <a:avLst/>
              <a:gdLst>
                <a:gd name="T0" fmla="*/ 77 w 80"/>
                <a:gd name="T1" fmla="*/ 12 h 36"/>
                <a:gd name="T2" fmla="*/ 72 w 80"/>
                <a:gd name="T3" fmla="*/ 9 h 36"/>
                <a:gd name="T4" fmla="*/ 42 w 80"/>
                <a:gd name="T5" fmla="*/ 0 h 36"/>
                <a:gd name="T6" fmla="*/ 21 w 80"/>
                <a:gd name="T7" fmla="*/ 6 h 36"/>
                <a:gd name="T8" fmla="*/ 1 w 80"/>
                <a:gd name="T9" fmla="*/ 30 h 36"/>
                <a:gd name="T10" fmla="*/ 2 w 80"/>
                <a:gd name="T11" fmla="*/ 35 h 36"/>
                <a:gd name="T12" fmla="*/ 8 w 80"/>
                <a:gd name="T13" fmla="*/ 34 h 36"/>
                <a:gd name="T14" fmla="*/ 25 w 80"/>
                <a:gd name="T15" fmla="*/ 13 h 36"/>
                <a:gd name="T16" fmla="*/ 42 w 80"/>
                <a:gd name="T17" fmla="*/ 8 h 36"/>
                <a:gd name="T18" fmla="*/ 60 w 80"/>
                <a:gd name="T19" fmla="*/ 12 h 36"/>
                <a:gd name="T20" fmla="*/ 68 w 80"/>
                <a:gd name="T21" fmla="*/ 16 h 36"/>
                <a:gd name="T22" fmla="*/ 73 w 80"/>
                <a:gd name="T23" fmla="*/ 19 h 36"/>
                <a:gd name="T24" fmla="*/ 79 w 80"/>
                <a:gd name="T25" fmla="*/ 18 h 36"/>
                <a:gd name="T26" fmla="*/ 77 w 80"/>
                <a:gd name="T27" fmla="*/ 1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" h="36">
                  <a:moveTo>
                    <a:pt x="77" y="12"/>
                  </a:moveTo>
                  <a:cubicBezTo>
                    <a:pt x="76" y="12"/>
                    <a:pt x="74" y="11"/>
                    <a:pt x="72" y="9"/>
                  </a:cubicBezTo>
                  <a:cubicBezTo>
                    <a:pt x="65" y="5"/>
                    <a:pt x="54" y="0"/>
                    <a:pt x="42" y="0"/>
                  </a:cubicBezTo>
                  <a:cubicBezTo>
                    <a:pt x="35" y="0"/>
                    <a:pt x="28" y="2"/>
                    <a:pt x="21" y="6"/>
                  </a:cubicBezTo>
                  <a:cubicBezTo>
                    <a:pt x="13" y="11"/>
                    <a:pt x="7" y="19"/>
                    <a:pt x="1" y="30"/>
                  </a:cubicBezTo>
                  <a:cubicBezTo>
                    <a:pt x="0" y="32"/>
                    <a:pt x="0" y="34"/>
                    <a:pt x="2" y="35"/>
                  </a:cubicBezTo>
                  <a:cubicBezTo>
                    <a:pt x="4" y="36"/>
                    <a:pt x="7" y="36"/>
                    <a:pt x="8" y="34"/>
                  </a:cubicBezTo>
                  <a:cubicBezTo>
                    <a:pt x="13" y="23"/>
                    <a:pt x="19" y="17"/>
                    <a:pt x="25" y="13"/>
                  </a:cubicBezTo>
                  <a:cubicBezTo>
                    <a:pt x="31" y="9"/>
                    <a:pt x="36" y="8"/>
                    <a:pt x="42" y="8"/>
                  </a:cubicBezTo>
                  <a:cubicBezTo>
                    <a:pt x="49" y="8"/>
                    <a:pt x="55" y="10"/>
                    <a:pt x="60" y="12"/>
                  </a:cubicBezTo>
                  <a:cubicBezTo>
                    <a:pt x="63" y="14"/>
                    <a:pt x="66" y="15"/>
                    <a:pt x="68" y="16"/>
                  </a:cubicBezTo>
                  <a:cubicBezTo>
                    <a:pt x="70" y="17"/>
                    <a:pt x="72" y="19"/>
                    <a:pt x="73" y="19"/>
                  </a:cubicBezTo>
                  <a:cubicBezTo>
                    <a:pt x="75" y="20"/>
                    <a:pt x="78" y="20"/>
                    <a:pt x="79" y="18"/>
                  </a:cubicBezTo>
                  <a:cubicBezTo>
                    <a:pt x="80" y="16"/>
                    <a:pt x="79" y="13"/>
                    <a:pt x="77" y="12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47"/>
            <p:cNvSpPr>
              <a:spLocks/>
            </p:cNvSpPr>
            <p:nvPr/>
          </p:nvSpPr>
          <p:spPr bwMode="auto">
            <a:xfrm>
              <a:off x="3124200" y="3951288"/>
              <a:ext cx="346075" cy="144462"/>
            </a:xfrm>
            <a:custGeom>
              <a:avLst/>
              <a:gdLst>
                <a:gd name="T0" fmla="*/ 8 w 142"/>
                <a:gd name="T1" fmla="*/ 57 h 59"/>
                <a:gd name="T2" fmla="*/ 8 w 142"/>
                <a:gd name="T3" fmla="*/ 57 h 59"/>
                <a:gd name="T4" fmla="*/ 18 w 142"/>
                <a:gd name="T5" fmla="*/ 45 h 59"/>
                <a:gd name="T6" fmla="*/ 42 w 142"/>
                <a:gd name="T7" fmla="*/ 35 h 59"/>
                <a:gd name="T8" fmla="*/ 73 w 142"/>
                <a:gd name="T9" fmla="*/ 49 h 59"/>
                <a:gd name="T10" fmla="*/ 77 w 142"/>
                <a:gd name="T11" fmla="*/ 50 h 59"/>
                <a:gd name="T12" fmla="*/ 80 w 142"/>
                <a:gd name="T13" fmla="*/ 47 h 59"/>
                <a:gd name="T14" fmla="*/ 83 w 142"/>
                <a:gd name="T15" fmla="*/ 37 h 59"/>
                <a:gd name="T16" fmla="*/ 93 w 142"/>
                <a:gd name="T17" fmla="*/ 18 h 59"/>
                <a:gd name="T18" fmla="*/ 117 w 142"/>
                <a:gd name="T19" fmla="*/ 8 h 59"/>
                <a:gd name="T20" fmla="*/ 137 w 142"/>
                <a:gd name="T21" fmla="*/ 11 h 59"/>
                <a:gd name="T22" fmla="*/ 142 w 142"/>
                <a:gd name="T23" fmla="*/ 9 h 59"/>
                <a:gd name="T24" fmla="*/ 139 w 142"/>
                <a:gd name="T25" fmla="*/ 4 h 59"/>
                <a:gd name="T26" fmla="*/ 117 w 142"/>
                <a:gd name="T27" fmla="*/ 0 h 59"/>
                <a:gd name="T28" fmla="*/ 95 w 142"/>
                <a:gd name="T29" fmla="*/ 6 h 59"/>
                <a:gd name="T30" fmla="*/ 78 w 142"/>
                <a:gd name="T31" fmla="*/ 27 h 59"/>
                <a:gd name="T32" fmla="*/ 74 w 142"/>
                <a:gd name="T33" fmla="*/ 38 h 59"/>
                <a:gd name="T34" fmla="*/ 72 w 142"/>
                <a:gd name="T35" fmla="*/ 45 h 59"/>
                <a:gd name="T36" fmla="*/ 76 w 142"/>
                <a:gd name="T37" fmla="*/ 46 h 59"/>
                <a:gd name="T38" fmla="*/ 79 w 142"/>
                <a:gd name="T39" fmla="*/ 43 h 59"/>
                <a:gd name="T40" fmla="*/ 42 w 142"/>
                <a:gd name="T41" fmla="*/ 27 h 59"/>
                <a:gd name="T42" fmla="*/ 25 w 142"/>
                <a:gd name="T43" fmla="*/ 31 h 59"/>
                <a:gd name="T44" fmla="*/ 7 w 142"/>
                <a:gd name="T45" fmla="*/ 45 h 59"/>
                <a:gd name="T46" fmla="*/ 1 w 142"/>
                <a:gd name="T47" fmla="*/ 53 h 59"/>
                <a:gd name="T48" fmla="*/ 2 w 142"/>
                <a:gd name="T49" fmla="*/ 58 h 59"/>
                <a:gd name="T50" fmla="*/ 8 w 142"/>
                <a:gd name="T51" fmla="*/ 5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2" h="59">
                  <a:moveTo>
                    <a:pt x="8" y="57"/>
                  </a:moveTo>
                  <a:cubicBezTo>
                    <a:pt x="8" y="57"/>
                    <a:pt x="8" y="57"/>
                    <a:pt x="8" y="57"/>
                  </a:cubicBezTo>
                  <a:cubicBezTo>
                    <a:pt x="8" y="56"/>
                    <a:pt x="12" y="51"/>
                    <a:pt x="18" y="45"/>
                  </a:cubicBezTo>
                  <a:cubicBezTo>
                    <a:pt x="24" y="40"/>
                    <a:pt x="32" y="35"/>
                    <a:pt x="42" y="35"/>
                  </a:cubicBezTo>
                  <a:cubicBezTo>
                    <a:pt x="51" y="35"/>
                    <a:pt x="61" y="38"/>
                    <a:pt x="73" y="49"/>
                  </a:cubicBezTo>
                  <a:cubicBezTo>
                    <a:pt x="74" y="50"/>
                    <a:pt x="76" y="50"/>
                    <a:pt x="77" y="50"/>
                  </a:cubicBezTo>
                  <a:cubicBezTo>
                    <a:pt x="78" y="50"/>
                    <a:pt x="79" y="49"/>
                    <a:pt x="80" y="47"/>
                  </a:cubicBezTo>
                  <a:cubicBezTo>
                    <a:pt x="81" y="45"/>
                    <a:pt x="82" y="41"/>
                    <a:pt x="83" y="37"/>
                  </a:cubicBezTo>
                  <a:cubicBezTo>
                    <a:pt x="85" y="31"/>
                    <a:pt x="88" y="23"/>
                    <a:pt x="93" y="18"/>
                  </a:cubicBezTo>
                  <a:cubicBezTo>
                    <a:pt x="99" y="12"/>
                    <a:pt x="106" y="8"/>
                    <a:pt x="117" y="8"/>
                  </a:cubicBezTo>
                  <a:cubicBezTo>
                    <a:pt x="123" y="8"/>
                    <a:pt x="129" y="9"/>
                    <a:pt x="137" y="11"/>
                  </a:cubicBezTo>
                  <a:cubicBezTo>
                    <a:pt x="139" y="12"/>
                    <a:pt x="141" y="11"/>
                    <a:pt x="142" y="9"/>
                  </a:cubicBezTo>
                  <a:cubicBezTo>
                    <a:pt x="142" y="7"/>
                    <a:pt x="141" y="4"/>
                    <a:pt x="139" y="4"/>
                  </a:cubicBezTo>
                  <a:cubicBezTo>
                    <a:pt x="131" y="1"/>
                    <a:pt x="124" y="0"/>
                    <a:pt x="117" y="0"/>
                  </a:cubicBezTo>
                  <a:cubicBezTo>
                    <a:pt x="108" y="0"/>
                    <a:pt x="101" y="2"/>
                    <a:pt x="95" y="6"/>
                  </a:cubicBezTo>
                  <a:cubicBezTo>
                    <a:pt x="87" y="11"/>
                    <a:pt x="81" y="20"/>
                    <a:pt x="78" y="27"/>
                  </a:cubicBezTo>
                  <a:cubicBezTo>
                    <a:pt x="76" y="31"/>
                    <a:pt x="75" y="35"/>
                    <a:pt x="74" y="38"/>
                  </a:cubicBezTo>
                  <a:cubicBezTo>
                    <a:pt x="73" y="41"/>
                    <a:pt x="73" y="43"/>
                    <a:pt x="72" y="45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65" y="31"/>
                    <a:pt x="53" y="27"/>
                    <a:pt x="42" y="27"/>
                  </a:cubicBezTo>
                  <a:cubicBezTo>
                    <a:pt x="36" y="27"/>
                    <a:pt x="30" y="29"/>
                    <a:pt x="25" y="31"/>
                  </a:cubicBezTo>
                  <a:cubicBezTo>
                    <a:pt x="17" y="35"/>
                    <a:pt x="11" y="40"/>
                    <a:pt x="7" y="45"/>
                  </a:cubicBezTo>
                  <a:cubicBezTo>
                    <a:pt x="3" y="49"/>
                    <a:pt x="1" y="53"/>
                    <a:pt x="1" y="53"/>
                  </a:cubicBezTo>
                  <a:cubicBezTo>
                    <a:pt x="0" y="55"/>
                    <a:pt x="1" y="57"/>
                    <a:pt x="2" y="58"/>
                  </a:cubicBezTo>
                  <a:cubicBezTo>
                    <a:pt x="4" y="59"/>
                    <a:pt x="7" y="59"/>
                    <a:pt x="8" y="57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5745160" y="2151063"/>
            <a:ext cx="2482850" cy="2401887"/>
            <a:chOff x="1365250" y="2763838"/>
            <a:chExt cx="2482850" cy="2401887"/>
          </a:xfrm>
        </p:grpSpPr>
        <p:sp>
          <p:nvSpPr>
            <p:cNvPr id="55" name="Oval 5"/>
            <p:cNvSpPr>
              <a:spLocks noChangeArrowheads="1"/>
            </p:cNvSpPr>
            <p:nvPr/>
          </p:nvSpPr>
          <p:spPr bwMode="auto">
            <a:xfrm>
              <a:off x="2870200" y="4751388"/>
              <a:ext cx="131763" cy="414337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Oval 6"/>
            <p:cNvSpPr>
              <a:spLocks noChangeArrowheads="1"/>
            </p:cNvSpPr>
            <p:nvPr/>
          </p:nvSpPr>
          <p:spPr bwMode="auto">
            <a:xfrm>
              <a:off x="2108200" y="4716463"/>
              <a:ext cx="131763" cy="414337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Oval 7"/>
            <p:cNvSpPr>
              <a:spLocks noChangeArrowheads="1"/>
            </p:cNvSpPr>
            <p:nvPr/>
          </p:nvSpPr>
          <p:spPr bwMode="auto">
            <a:xfrm>
              <a:off x="2281238" y="4651375"/>
              <a:ext cx="131763" cy="411162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Oval 8"/>
            <p:cNvSpPr>
              <a:spLocks noChangeArrowheads="1"/>
            </p:cNvSpPr>
            <p:nvPr/>
          </p:nvSpPr>
          <p:spPr bwMode="auto">
            <a:xfrm>
              <a:off x="3022600" y="4606925"/>
              <a:ext cx="130175" cy="414337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9"/>
            <p:cNvSpPr>
              <a:spLocks/>
            </p:cNvSpPr>
            <p:nvPr/>
          </p:nvSpPr>
          <p:spPr bwMode="auto">
            <a:xfrm>
              <a:off x="1365250" y="2763838"/>
              <a:ext cx="2482850" cy="2141537"/>
            </a:xfrm>
            <a:custGeom>
              <a:avLst/>
              <a:gdLst>
                <a:gd name="T0" fmla="*/ 984 w 1019"/>
                <a:gd name="T1" fmla="*/ 459 h 878"/>
                <a:gd name="T2" fmla="*/ 1019 w 1019"/>
                <a:gd name="T3" fmla="*/ 390 h 878"/>
                <a:gd name="T4" fmla="*/ 936 w 1019"/>
                <a:gd name="T5" fmla="*/ 307 h 878"/>
                <a:gd name="T6" fmla="*/ 934 w 1019"/>
                <a:gd name="T7" fmla="*/ 307 h 878"/>
                <a:gd name="T8" fmla="*/ 952 w 1019"/>
                <a:gd name="T9" fmla="*/ 255 h 878"/>
                <a:gd name="T10" fmla="*/ 868 w 1019"/>
                <a:gd name="T11" fmla="*/ 172 h 878"/>
                <a:gd name="T12" fmla="*/ 866 w 1019"/>
                <a:gd name="T13" fmla="*/ 172 h 878"/>
                <a:gd name="T14" fmla="*/ 785 w 1019"/>
                <a:gd name="T15" fmla="*/ 106 h 878"/>
                <a:gd name="T16" fmla="*/ 740 w 1019"/>
                <a:gd name="T17" fmla="*/ 119 h 878"/>
                <a:gd name="T18" fmla="*/ 741 w 1019"/>
                <a:gd name="T19" fmla="*/ 106 h 878"/>
                <a:gd name="T20" fmla="*/ 658 w 1019"/>
                <a:gd name="T21" fmla="*/ 23 h 878"/>
                <a:gd name="T22" fmla="*/ 594 w 1019"/>
                <a:gd name="T23" fmla="*/ 53 h 878"/>
                <a:gd name="T24" fmla="*/ 520 w 1019"/>
                <a:gd name="T25" fmla="*/ 0 h 878"/>
                <a:gd name="T26" fmla="*/ 442 w 1019"/>
                <a:gd name="T27" fmla="*/ 71 h 878"/>
                <a:gd name="T28" fmla="*/ 385 w 1019"/>
                <a:gd name="T29" fmla="*/ 42 h 878"/>
                <a:gd name="T30" fmla="*/ 328 w 1019"/>
                <a:gd name="T31" fmla="*/ 70 h 878"/>
                <a:gd name="T32" fmla="*/ 297 w 1019"/>
                <a:gd name="T33" fmla="*/ 63 h 878"/>
                <a:gd name="T34" fmla="*/ 234 w 1019"/>
                <a:gd name="T35" fmla="*/ 103 h 878"/>
                <a:gd name="T36" fmla="*/ 218 w 1019"/>
                <a:gd name="T37" fmla="*/ 101 h 878"/>
                <a:gd name="T38" fmla="*/ 147 w 1019"/>
                <a:gd name="T39" fmla="*/ 172 h 878"/>
                <a:gd name="T40" fmla="*/ 148 w 1019"/>
                <a:gd name="T41" fmla="*/ 185 h 878"/>
                <a:gd name="T42" fmla="*/ 85 w 1019"/>
                <a:gd name="T43" fmla="*/ 255 h 878"/>
                <a:gd name="T44" fmla="*/ 95 w 1019"/>
                <a:gd name="T45" fmla="*/ 291 h 878"/>
                <a:gd name="T46" fmla="*/ 88 w 1019"/>
                <a:gd name="T47" fmla="*/ 290 h 878"/>
                <a:gd name="T48" fmla="*/ 30 w 1019"/>
                <a:gd name="T49" fmla="*/ 349 h 878"/>
                <a:gd name="T50" fmla="*/ 41 w 1019"/>
                <a:gd name="T51" fmla="*/ 383 h 878"/>
                <a:gd name="T52" fmla="*/ 35 w 1019"/>
                <a:gd name="T53" fmla="*/ 412 h 878"/>
                <a:gd name="T54" fmla="*/ 0 w 1019"/>
                <a:gd name="T55" fmla="*/ 466 h 878"/>
                <a:gd name="T56" fmla="*/ 58 w 1019"/>
                <a:gd name="T57" fmla="*/ 524 h 878"/>
                <a:gd name="T58" fmla="*/ 30 w 1019"/>
                <a:gd name="T59" fmla="*/ 588 h 878"/>
                <a:gd name="T60" fmla="*/ 91 w 1019"/>
                <a:gd name="T61" fmla="*/ 671 h 878"/>
                <a:gd name="T62" fmla="*/ 88 w 1019"/>
                <a:gd name="T63" fmla="*/ 692 h 878"/>
                <a:gd name="T64" fmla="*/ 160 w 1019"/>
                <a:gd name="T65" fmla="*/ 778 h 878"/>
                <a:gd name="T66" fmla="*/ 243 w 1019"/>
                <a:gd name="T67" fmla="*/ 838 h 878"/>
                <a:gd name="T68" fmla="*/ 257 w 1019"/>
                <a:gd name="T69" fmla="*/ 837 h 878"/>
                <a:gd name="T70" fmla="*/ 331 w 1019"/>
                <a:gd name="T71" fmla="*/ 878 h 878"/>
                <a:gd name="T72" fmla="*/ 397 w 1019"/>
                <a:gd name="T73" fmla="*/ 848 h 878"/>
                <a:gd name="T74" fmla="*/ 418 w 1019"/>
                <a:gd name="T75" fmla="*/ 850 h 878"/>
                <a:gd name="T76" fmla="*/ 449 w 1019"/>
                <a:gd name="T77" fmla="*/ 845 h 878"/>
                <a:gd name="T78" fmla="*/ 536 w 1019"/>
                <a:gd name="T79" fmla="*/ 876 h 878"/>
                <a:gd name="T80" fmla="*/ 610 w 1019"/>
                <a:gd name="T81" fmla="*/ 853 h 878"/>
                <a:gd name="T82" fmla="*/ 647 w 1019"/>
                <a:gd name="T83" fmla="*/ 864 h 878"/>
                <a:gd name="T84" fmla="*/ 708 w 1019"/>
                <a:gd name="T85" fmla="*/ 830 h 878"/>
                <a:gd name="T86" fmla="*/ 741 w 1019"/>
                <a:gd name="T87" fmla="*/ 838 h 878"/>
                <a:gd name="T88" fmla="*/ 810 w 1019"/>
                <a:gd name="T89" fmla="*/ 790 h 878"/>
                <a:gd name="T90" fmla="*/ 814 w 1019"/>
                <a:gd name="T91" fmla="*/ 791 h 878"/>
                <a:gd name="T92" fmla="*/ 887 w 1019"/>
                <a:gd name="T93" fmla="*/ 718 h 878"/>
                <a:gd name="T94" fmla="*/ 886 w 1019"/>
                <a:gd name="T95" fmla="*/ 703 h 878"/>
                <a:gd name="T96" fmla="*/ 905 w 1019"/>
                <a:gd name="T97" fmla="*/ 705 h 878"/>
                <a:gd name="T98" fmla="*/ 978 w 1019"/>
                <a:gd name="T99" fmla="*/ 632 h 878"/>
                <a:gd name="T100" fmla="*/ 972 w 1019"/>
                <a:gd name="T101" fmla="*/ 603 h 878"/>
                <a:gd name="T102" fmla="*/ 1019 w 1019"/>
                <a:gd name="T103" fmla="*/ 527 h 878"/>
                <a:gd name="T104" fmla="*/ 984 w 1019"/>
                <a:gd name="T105" fmla="*/ 459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9" h="878">
                  <a:moveTo>
                    <a:pt x="984" y="459"/>
                  </a:moveTo>
                  <a:cubicBezTo>
                    <a:pt x="1005" y="444"/>
                    <a:pt x="1019" y="419"/>
                    <a:pt x="1019" y="390"/>
                  </a:cubicBezTo>
                  <a:cubicBezTo>
                    <a:pt x="1019" y="344"/>
                    <a:pt x="982" y="307"/>
                    <a:pt x="936" y="307"/>
                  </a:cubicBezTo>
                  <a:cubicBezTo>
                    <a:pt x="935" y="307"/>
                    <a:pt x="935" y="307"/>
                    <a:pt x="934" y="307"/>
                  </a:cubicBezTo>
                  <a:cubicBezTo>
                    <a:pt x="945" y="293"/>
                    <a:pt x="952" y="275"/>
                    <a:pt x="952" y="255"/>
                  </a:cubicBezTo>
                  <a:cubicBezTo>
                    <a:pt x="952" y="209"/>
                    <a:pt x="915" y="172"/>
                    <a:pt x="868" y="172"/>
                  </a:cubicBezTo>
                  <a:cubicBezTo>
                    <a:pt x="868" y="172"/>
                    <a:pt x="867" y="172"/>
                    <a:pt x="866" y="172"/>
                  </a:cubicBezTo>
                  <a:cubicBezTo>
                    <a:pt x="858" y="134"/>
                    <a:pt x="825" y="106"/>
                    <a:pt x="785" y="106"/>
                  </a:cubicBezTo>
                  <a:cubicBezTo>
                    <a:pt x="768" y="106"/>
                    <a:pt x="753" y="111"/>
                    <a:pt x="740" y="119"/>
                  </a:cubicBezTo>
                  <a:cubicBezTo>
                    <a:pt x="741" y="115"/>
                    <a:pt x="741" y="111"/>
                    <a:pt x="741" y="106"/>
                  </a:cubicBezTo>
                  <a:cubicBezTo>
                    <a:pt x="741" y="60"/>
                    <a:pt x="704" y="23"/>
                    <a:pt x="658" y="23"/>
                  </a:cubicBezTo>
                  <a:cubicBezTo>
                    <a:pt x="632" y="23"/>
                    <a:pt x="609" y="34"/>
                    <a:pt x="594" y="53"/>
                  </a:cubicBezTo>
                  <a:cubicBezTo>
                    <a:pt x="583" y="22"/>
                    <a:pt x="554" y="0"/>
                    <a:pt x="520" y="0"/>
                  </a:cubicBezTo>
                  <a:cubicBezTo>
                    <a:pt x="479" y="0"/>
                    <a:pt x="445" y="31"/>
                    <a:pt x="442" y="71"/>
                  </a:cubicBezTo>
                  <a:cubicBezTo>
                    <a:pt x="429" y="53"/>
                    <a:pt x="408" y="42"/>
                    <a:pt x="385" y="42"/>
                  </a:cubicBezTo>
                  <a:cubicBezTo>
                    <a:pt x="361" y="42"/>
                    <a:pt x="341" y="53"/>
                    <a:pt x="328" y="70"/>
                  </a:cubicBezTo>
                  <a:cubicBezTo>
                    <a:pt x="318" y="66"/>
                    <a:pt x="308" y="63"/>
                    <a:pt x="297" y="63"/>
                  </a:cubicBezTo>
                  <a:cubicBezTo>
                    <a:pt x="269" y="63"/>
                    <a:pt x="245" y="80"/>
                    <a:pt x="234" y="103"/>
                  </a:cubicBezTo>
                  <a:cubicBezTo>
                    <a:pt x="229" y="102"/>
                    <a:pt x="223" y="101"/>
                    <a:pt x="218" y="101"/>
                  </a:cubicBezTo>
                  <a:cubicBezTo>
                    <a:pt x="179" y="101"/>
                    <a:pt x="147" y="133"/>
                    <a:pt x="147" y="172"/>
                  </a:cubicBezTo>
                  <a:cubicBezTo>
                    <a:pt x="147" y="176"/>
                    <a:pt x="148" y="181"/>
                    <a:pt x="148" y="185"/>
                  </a:cubicBezTo>
                  <a:cubicBezTo>
                    <a:pt x="113" y="189"/>
                    <a:pt x="85" y="219"/>
                    <a:pt x="85" y="255"/>
                  </a:cubicBezTo>
                  <a:cubicBezTo>
                    <a:pt x="85" y="268"/>
                    <a:pt x="89" y="280"/>
                    <a:pt x="95" y="291"/>
                  </a:cubicBezTo>
                  <a:cubicBezTo>
                    <a:pt x="93" y="290"/>
                    <a:pt x="91" y="290"/>
                    <a:pt x="88" y="290"/>
                  </a:cubicBezTo>
                  <a:cubicBezTo>
                    <a:pt x="56" y="290"/>
                    <a:pt x="30" y="316"/>
                    <a:pt x="30" y="349"/>
                  </a:cubicBezTo>
                  <a:cubicBezTo>
                    <a:pt x="30" y="361"/>
                    <a:pt x="34" y="373"/>
                    <a:pt x="41" y="383"/>
                  </a:cubicBezTo>
                  <a:cubicBezTo>
                    <a:pt x="38" y="392"/>
                    <a:pt x="36" y="402"/>
                    <a:pt x="35" y="412"/>
                  </a:cubicBezTo>
                  <a:cubicBezTo>
                    <a:pt x="14" y="421"/>
                    <a:pt x="0" y="442"/>
                    <a:pt x="0" y="466"/>
                  </a:cubicBezTo>
                  <a:cubicBezTo>
                    <a:pt x="0" y="498"/>
                    <a:pt x="26" y="524"/>
                    <a:pt x="58" y="524"/>
                  </a:cubicBezTo>
                  <a:cubicBezTo>
                    <a:pt x="41" y="540"/>
                    <a:pt x="30" y="563"/>
                    <a:pt x="30" y="588"/>
                  </a:cubicBezTo>
                  <a:cubicBezTo>
                    <a:pt x="30" y="627"/>
                    <a:pt x="56" y="660"/>
                    <a:pt x="91" y="671"/>
                  </a:cubicBezTo>
                  <a:cubicBezTo>
                    <a:pt x="89" y="678"/>
                    <a:pt x="88" y="685"/>
                    <a:pt x="88" y="692"/>
                  </a:cubicBezTo>
                  <a:cubicBezTo>
                    <a:pt x="88" y="735"/>
                    <a:pt x="120" y="771"/>
                    <a:pt x="160" y="778"/>
                  </a:cubicBezTo>
                  <a:cubicBezTo>
                    <a:pt x="172" y="813"/>
                    <a:pt x="205" y="838"/>
                    <a:pt x="243" y="838"/>
                  </a:cubicBezTo>
                  <a:cubicBezTo>
                    <a:pt x="248" y="838"/>
                    <a:pt x="253" y="838"/>
                    <a:pt x="257" y="837"/>
                  </a:cubicBezTo>
                  <a:cubicBezTo>
                    <a:pt x="272" y="862"/>
                    <a:pt x="300" y="878"/>
                    <a:pt x="331" y="878"/>
                  </a:cubicBezTo>
                  <a:cubicBezTo>
                    <a:pt x="357" y="878"/>
                    <a:pt x="381" y="866"/>
                    <a:pt x="397" y="848"/>
                  </a:cubicBezTo>
                  <a:cubicBezTo>
                    <a:pt x="404" y="849"/>
                    <a:pt x="411" y="850"/>
                    <a:pt x="418" y="850"/>
                  </a:cubicBezTo>
                  <a:cubicBezTo>
                    <a:pt x="429" y="850"/>
                    <a:pt x="440" y="848"/>
                    <a:pt x="449" y="845"/>
                  </a:cubicBezTo>
                  <a:cubicBezTo>
                    <a:pt x="473" y="864"/>
                    <a:pt x="503" y="876"/>
                    <a:pt x="536" y="876"/>
                  </a:cubicBezTo>
                  <a:cubicBezTo>
                    <a:pt x="563" y="876"/>
                    <a:pt x="589" y="867"/>
                    <a:pt x="610" y="853"/>
                  </a:cubicBezTo>
                  <a:cubicBezTo>
                    <a:pt x="621" y="860"/>
                    <a:pt x="634" y="864"/>
                    <a:pt x="647" y="864"/>
                  </a:cubicBezTo>
                  <a:cubicBezTo>
                    <a:pt x="673" y="864"/>
                    <a:pt x="695" y="850"/>
                    <a:pt x="708" y="830"/>
                  </a:cubicBezTo>
                  <a:cubicBezTo>
                    <a:pt x="718" y="835"/>
                    <a:pt x="729" y="838"/>
                    <a:pt x="741" y="838"/>
                  </a:cubicBezTo>
                  <a:cubicBezTo>
                    <a:pt x="773" y="838"/>
                    <a:pt x="799" y="818"/>
                    <a:pt x="810" y="790"/>
                  </a:cubicBezTo>
                  <a:cubicBezTo>
                    <a:pt x="811" y="791"/>
                    <a:pt x="813" y="791"/>
                    <a:pt x="814" y="791"/>
                  </a:cubicBezTo>
                  <a:cubicBezTo>
                    <a:pt x="855" y="791"/>
                    <a:pt x="887" y="758"/>
                    <a:pt x="887" y="718"/>
                  </a:cubicBezTo>
                  <a:cubicBezTo>
                    <a:pt x="887" y="712"/>
                    <a:pt x="887" y="707"/>
                    <a:pt x="886" y="703"/>
                  </a:cubicBezTo>
                  <a:cubicBezTo>
                    <a:pt x="892" y="704"/>
                    <a:pt x="898" y="705"/>
                    <a:pt x="905" y="705"/>
                  </a:cubicBezTo>
                  <a:cubicBezTo>
                    <a:pt x="945" y="705"/>
                    <a:pt x="978" y="673"/>
                    <a:pt x="978" y="632"/>
                  </a:cubicBezTo>
                  <a:cubicBezTo>
                    <a:pt x="978" y="622"/>
                    <a:pt x="975" y="612"/>
                    <a:pt x="972" y="603"/>
                  </a:cubicBezTo>
                  <a:cubicBezTo>
                    <a:pt x="1000" y="589"/>
                    <a:pt x="1019" y="561"/>
                    <a:pt x="1019" y="527"/>
                  </a:cubicBezTo>
                  <a:cubicBezTo>
                    <a:pt x="1019" y="499"/>
                    <a:pt x="1005" y="474"/>
                    <a:pt x="984" y="459"/>
                  </a:cubicBezTo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10"/>
            <p:cNvSpPr>
              <a:spLocks/>
            </p:cNvSpPr>
            <p:nvPr/>
          </p:nvSpPr>
          <p:spPr bwMode="auto">
            <a:xfrm>
              <a:off x="1365250" y="2763838"/>
              <a:ext cx="2482850" cy="2141537"/>
            </a:xfrm>
            <a:custGeom>
              <a:avLst/>
              <a:gdLst>
                <a:gd name="T0" fmla="*/ 984 w 1019"/>
                <a:gd name="T1" fmla="*/ 459 h 878"/>
                <a:gd name="T2" fmla="*/ 1019 w 1019"/>
                <a:gd name="T3" fmla="*/ 390 h 878"/>
                <a:gd name="T4" fmla="*/ 936 w 1019"/>
                <a:gd name="T5" fmla="*/ 307 h 878"/>
                <a:gd name="T6" fmla="*/ 934 w 1019"/>
                <a:gd name="T7" fmla="*/ 307 h 878"/>
                <a:gd name="T8" fmla="*/ 952 w 1019"/>
                <a:gd name="T9" fmla="*/ 255 h 878"/>
                <a:gd name="T10" fmla="*/ 868 w 1019"/>
                <a:gd name="T11" fmla="*/ 172 h 878"/>
                <a:gd name="T12" fmla="*/ 866 w 1019"/>
                <a:gd name="T13" fmla="*/ 172 h 878"/>
                <a:gd name="T14" fmla="*/ 785 w 1019"/>
                <a:gd name="T15" fmla="*/ 106 h 878"/>
                <a:gd name="T16" fmla="*/ 740 w 1019"/>
                <a:gd name="T17" fmla="*/ 119 h 878"/>
                <a:gd name="T18" fmla="*/ 741 w 1019"/>
                <a:gd name="T19" fmla="*/ 106 h 878"/>
                <a:gd name="T20" fmla="*/ 658 w 1019"/>
                <a:gd name="T21" fmla="*/ 23 h 878"/>
                <a:gd name="T22" fmla="*/ 594 w 1019"/>
                <a:gd name="T23" fmla="*/ 53 h 878"/>
                <a:gd name="T24" fmla="*/ 520 w 1019"/>
                <a:gd name="T25" fmla="*/ 0 h 878"/>
                <a:gd name="T26" fmla="*/ 442 w 1019"/>
                <a:gd name="T27" fmla="*/ 71 h 878"/>
                <a:gd name="T28" fmla="*/ 385 w 1019"/>
                <a:gd name="T29" fmla="*/ 42 h 878"/>
                <a:gd name="T30" fmla="*/ 328 w 1019"/>
                <a:gd name="T31" fmla="*/ 70 h 878"/>
                <a:gd name="T32" fmla="*/ 297 w 1019"/>
                <a:gd name="T33" fmla="*/ 63 h 878"/>
                <a:gd name="T34" fmla="*/ 234 w 1019"/>
                <a:gd name="T35" fmla="*/ 103 h 878"/>
                <a:gd name="T36" fmla="*/ 218 w 1019"/>
                <a:gd name="T37" fmla="*/ 101 h 878"/>
                <a:gd name="T38" fmla="*/ 147 w 1019"/>
                <a:gd name="T39" fmla="*/ 172 h 878"/>
                <a:gd name="T40" fmla="*/ 148 w 1019"/>
                <a:gd name="T41" fmla="*/ 185 h 878"/>
                <a:gd name="T42" fmla="*/ 85 w 1019"/>
                <a:gd name="T43" fmla="*/ 255 h 878"/>
                <a:gd name="T44" fmla="*/ 95 w 1019"/>
                <a:gd name="T45" fmla="*/ 291 h 878"/>
                <a:gd name="T46" fmla="*/ 88 w 1019"/>
                <a:gd name="T47" fmla="*/ 290 h 878"/>
                <a:gd name="T48" fmla="*/ 30 w 1019"/>
                <a:gd name="T49" fmla="*/ 349 h 878"/>
                <a:gd name="T50" fmla="*/ 41 w 1019"/>
                <a:gd name="T51" fmla="*/ 383 h 878"/>
                <a:gd name="T52" fmla="*/ 35 w 1019"/>
                <a:gd name="T53" fmla="*/ 412 h 878"/>
                <a:gd name="T54" fmla="*/ 0 w 1019"/>
                <a:gd name="T55" fmla="*/ 466 h 878"/>
                <a:gd name="T56" fmla="*/ 58 w 1019"/>
                <a:gd name="T57" fmla="*/ 524 h 878"/>
                <a:gd name="T58" fmla="*/ 30 w 1019"/>
                <a:gd name="T59" fmla="*/ 588 h 878"/>
                <a:gd name="T60" fmla="*/ 91 w 1019"/>
                <a:gd name="T61" fmla="*/ 671 h 878"/>
                <a:gd name="T62" fmla="*/ 88 w 1019"/>
                <a:gd name="T63" fmla="*/ 692 h 878"/>
                <a:gd name="T64" fmla="*/ 160 w 1019"/>
                <a:gd name="T65" fmla="*/ 778 h 878"/>
                <a:gd name="T66" fmla="*/ 243 w 1019"/>
                <a:gd name="T67" fmla="*/ 838 h 878"/>
                <a:gd name="T68" fmla="*/ 257 w 1019"/>
                <a:gd name="T69" fmla="*/ 837 h 878"/>
                <a:gd name="T70" fmla="*/ 331 w 1019"/>
                <a:gd name="T71" fmla="*/ 878 h 878"/>
                <a:gd name="T72" fmla="*/ 397 w 1019"/>
                <a:gd name="T73" fmla="*/ 848 h 878"/>
                <a:gd name="T74" fmla="*/ 418 w 1019"/>
                <a:gd name="T75" fmla="*/ 850 h 878"/>
                <a:gd name="T76" fmla="*/ 449 w 1019"/>
                <a:gd name="T77" fmla="*/ 845 h 878"/>
                <a:gd name="T78" fmla="*/ 536 w 1019"/>
                <a:gd name="T79" fmla="*/ 876 h 878"/>
                <a:gd name="T80" fmla="*/ 610 w 1019"/>
                <a:gd name="T81" fmla="*/ 853 h 878"/>
                <a:gd name="T82" fmla="*/ 647 w 1019"/>
                <a:gd name="T83" fmla="*/ 864 h 878"/>
                <a:gd name="T84" fmla="*/ 708 w 1019"/>
                <a:gd name="T85" fmla="*/ 830 h 878"/>
                <a:gd name="T86" fmla="*/ 741 w 1019"/>
                <a:gd name="T87" fmla="*/ 838 h 878"/>
                <a:gd name="T88" fmla="*/ 810 w 1019"/>
                <a:gd name="T89" fmla="*/ 790 h 878"/>
                <a:gd name="T90" fmla="*/ 814 w 1019"/>
                <a:gd name="T91" fmla="*/ 791 h 878"/>
                <a:gd name="T92" fmla="*/ 887 w 1019"/>
                <a:gd name="T93" fmla="*/ 718 h 878"/>
                <a:gd name="T94" fmla="*/ 886 w 1019"/>
                <a:gd name="T95" fmla="*/ 703 h 878"/>
                <a:gd name="T96" fmla="*/ 905 w 1019"/>
                <a:gd name="T97" fmla="*/ 705 h 878"/>
                <a:gd name="T98" fmla="*/ 978 w 1019"/>
                <a:gd name="T99" fmla="*/ 632 h 878"/>
                <a:gd name="T100" fmla="*/ 972 w 1019"/>
                <a:gd name="T101" fmla="*/ 603 h 878"/>
                <a:gd name="T102" fmla="*/ 1019 w 1019"/>
                <a:gd name="T103" fmla="*/ 527 h 878"/>
                <a:gd name="T104" fmla="*/ 984 w 1019"/>
                <a:gd name="T105" fmla="*/ 459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9" h="878">
                  <a:moveTo>
                    <a:pt x="984" y="459"/>
                  </a:moveTo>
                  <a:cubicBezTo>
                    <a:pt x="1005" y="444"/>
                    <a:pt x="1019" y="419"/>
                    <a:pt x="1019" y="390"/>
                  </a:cubicBezTo>
                  <a:cubicBezTo>
                    <a:pt x="1019" y="344"/>
                    <a:pt x="982" y="307"/>
                    <a:pt x="936" y="307"/>
                  </a:cubicBezTo>
                  <a:cubicBezTo>
                    <a:pt x="935" y="307"/>
                    <a:pt x="935" y="307"/>
                    <a:pt x="934" y="307"/>
                  </a:cubicBezTo>
                  <a:cubicBezTo>
                    <a:pt x="945" y="293"/>
                    <a:pt x="952" y="275"/>
                    <a:pt x="952" y="255"/>
                  </a:cubicBezTo>
                  <a:cubicBezTo>
                    <a:pt x="952" y="209"/>
                    <a:pt x="915" y="172"/>
                    <a:pt x="868" y="172"/>
                  </a:cubicBezTo>
                  <a:cubicBezTo>
                    <a:pt x="868" y="172"/>
                    <a:pt x="867" y="172"/>
                    <a:pt x="866" y="172"/>
                  </a:cubicBezTo>
                  <a:cubicBezTo>
                    <a:pt x="858" y="134"/>
                    <a:pt x="825" y="106"/>
                    <a:pt x="785" y="106"/>
                  </a:cubicBezTo>
                  <a:cubicBezTo>
                    <a:pt x="768" y="106"/>
                    <a:pt x="753" y="111"/>
                    <a:pt x="740" y="119"/>
                  </a:cubicBezTo>
                  <a:cubicBezTo>
                    <a:pt x="741" y="115"/>
                    <a:pt x="741" y="111"/>
                    <a:pt x="741" y="106"/>
                  </a:cubicBezTo>
                  <a:cubicBezTo>
                    <a:pt x="741" y="60"/>
                    <a:pt x="704" y="23"/>
                    <a:pt x="658" y="23"/>
                  </a:cubicBezTo>
                  <a:cubicBezTo>
                    <a:pt x="632" y="23"/>
                    <a:pt x="609" y="34"/>
                    <a:pt x="594" y="53"/>
                  </a:cubicBezTo>
                  <a:cubicBezTo>
                    <a:pt x="583" y="22"/>
                    <a:pt x="554" y="0"/>
                    <a:pt x="520" y="0"/>
                  </a:cubicBezTo>
                  <a:cubicBezTo>
                    <a:pt x="479" y="0"/>
                    <a:pt x="445" y="31"/>
                    <a:pt x="442" y="71"/>
                  </a:cubicBezTo>
                  <a:cubicBezTo>
                    <a:pt x="429" y="53"/>
                    <a:pt x="408" y="42"/>
                    <a:pt x="385" y="42"/>
                  </a:cubicBezTo>
                  <a:cubicBezTo>
                    <a:pt x="361" y="42"/>
                    <a:pt x="341" y="53"/>
                    <a:pt x="328" y="70"/>
                  </a:cubicBezTo>
                  <a:cubicBezTo>
                    <a:pt x="318" y="66"/>
                    <a:pt x="308" y="63"/>
                    <a:pt x="297" y="63"/>
                  </a:cubicBezTo>
                  <a:cubicBezTo>
                    <a:pt x="269" y="63"/>
                    <a:pt x="245" y="80"/>
                    <a:pt x="234" y="103"/>
                  </a:cubicBezTo>
                  <a:cubicBezTo>
                    <a:pt x="229" y="102"/>
                    <a:pt x="223" y="101"/>
                    <a:pt x="218" y="101"/>
                  </a:cubicBezTo>
                  <a:cubicBezTo>
                    <a:pt x="179" y="101"/>
                    <a:pt x="147" y="133"/>
                    <a:pt x="147" y="172"/>
                  </a:cubicBezTo>
                  <a:cubicBezTo>
                    <a:pt x="147" y="176"/>
                    <a:pt x="148" y="181"/>
                    <a:pt x="148" y="185"/>
                  </a:cubicBezTo>
                  <a:cubicBezTo>
                    <a:pt x="113" y="189"/>
                    <a:pt x="85" y="219"/>
                    <a:pt x="85" y="255"/>
                  </a:cubicBezTo>
                  <a:cubicBezTo>
                    <a:pt x="85" y="268"/>
                    <a:pt x="89" y="280"/>
                    <a:pt x="95" y="291"/>
                  </a:cubicBezTo>
                  <a:cubicBezTo>
                    <a:pt x="93" y="290"/>
                    <a:pt x="91" y="290"/>
                    <a:pt x="88" y="290"/>
                  </a:cubicBezTo>
                  <a:cubicBezTo>
                    <a:pt x="56" y="290"/>
                    <a:pt x="30" y="316"/>
                    <a:pt x="30" y="349"/>
                  </a:cubicBezTo>
                  <a:cubicBezTo>
                    <a:pt x="30" y="361"/>
                    <a:pt x="34" y="373"/>
                    <a:pt x="41" y="383"/>
                  </a:cubicBezTo>
                  <a:cubicBezTo>
                    <a:pt x="38" y="392"/>
                    <a:pt x="36" y="402"/>
                    <a:pt x="35" y="412"/>
                  </a:cubicBezTo>
                  <a:cubicBezTo>
                    <a:pt x="14" y="421"/>
                    <a:pt x="0" y="442"/>
                    <a:pt x="0" y="466"/>
                  </a:cubicBezTo>
                  <a:cubicBezTo>
                    <a:pt x="0" y="498"/>
                    <a:pt x="26" y="524"/>
                    <a:pt x="58" y="524"/>
                  </a:cubicBezTo>
                  <a:cubicBezTo>
                    <a:pt x="41" y="540"/>
                    <a:pt x="30" y="563"/>
                    <a:pt x="30" y="588"/>
                  </a:cubicBezTo>
                  <a:cubicBezTo>
                    <a:pt x="30" y="627"/>
                    <a:pt x="56" y="660"/>
                    <a:pt x="91" y="671"/>
                  </a:cubicBezTo>
                  <a:cubicBezTo>
                    <a:pt x="89" y="678"/>
                    <a:pt x="88" y="685"/>
                    <a:pt x="88" y="692"/>
                  </a:cubicBezTo>
                  <a:cubicBezTo>
                    <a:pt x="88" y="735"/>
                    <a:pt x="120" y="771"/>
                    <a:pt x="160" y="778"/>
                  </a:cubicBezTo>
                  <a:cubicBezTo>
                    <a:pt x="172" y="813"/>
                    <a:pt x="205" y="838"/>
                    <a:pt x="243" y="838"/>
                  </a:cubicBezTo>
                  <a:cubicBezTo>
                    <a:pt x="248" y="838"/>
                    <a:pt x="253" y="838"/>
                    <a:pt x="257" y="837"/>
                  </a:cubicBezTo>
                  <a:cubicBezTo>
                    <a:pt x="272" y="862"/>
                    <a:pt x="300" y="878"/>
                    <a:pt x="331" y="878"/>
                  </a:cubicBezTo>
                  <a:cubicBezTo>
                    <a:pt x="357" y="878"/>
                    <a:pt x="381" y="866"/>
                    <a:pt x="397" y="848"/>
                  </a:cubicBezTo>
                  <a:cubicBezTo>
                    <a:pt x="404" y="849"/>
                    <a:pt x="411" y="850"/>
                    <a:pt x="418" y="850"/>
                  </a:cubicBezTo>
                  <a:cubicBezTo>
                    <a:pt x="429" y="850"/>
                    <a:pt x="440" y="848"/>
                    <a:pt x="449" y="845"/>
                  </a:cubicBezTo>
                  <a:cubicBezTo>
                    <a:pt x="473" y="864"/>
                    <a:pt x="503" y="876"/>
                    <a:pt x="536" y="876"/>
                  </a:cubicBezTo>
                  <a:cubicBezTo>
                    <a:pt x="563" y="876"/>
                    <a:pt x="589" y="867"/>
                    <a:pt x="610" y="853"/>
                  </a:cubicBezTo>
                  <a:cubicBezTo>
                    <a:pt x="621" y="860"/>
                    <a:pt x="634" y="864"/>
                    <a:pt x="647" y="864"/>
                  </a:cubicBezTo>
                  <a:cubicBezTo>
                    <a:pt x="673" y="864"/>
                    <a:pt x="695" y="850"/>
                    <a:pt x="708" y="830"/>
                  </a:cubicBezTo>
                  <a:cubicBezTo>
                    <a:pt x="718" y="835"/>
                    <a:pt x="729" y="838"/>
                    <a:pt x="741" y="838"/>
                  </a:cubicBezTo>
                  <a:cubicBezTo>
                    <a:pt x="773" y="838"/>
                    <a:pt x="799" y="818"/>
                    <a:pt x="810" y="790"/>
                  </a:cubicBezTo>
                  <a:cubicBezTo>
                    <a:pt x="811" y="791"/>
                    <a:pt x="813" y="791"/>
                    <a:pt x="814" y="791"/>
                  </a:cubicBezTo>
                  <a:cubicBezTo>
                    <a:pt x="855" y="791"/>
                    <a:pt x="887" y="758"/>
                    <a:pt x="887" y="718"/>
                  </a:cubicBezTo>
                  <a:cubicBezTo>
                    <a:pt x="887" y="712"/>
                    <a:pt x="887" y="707"/>
                    <a:pt x="886" y="703"/>
                  </a:cubicBezTo>
                  <a:cubicBezTo>
                    <a:pt x="892" y="704"/>
                    <a:pt x="898" y="705"/>
                    <a:pt x="905" y="705"/>
                  </a:cubicBezTo>
                  <a:cubicBezTo>
                    <a:pt x="945" y="705"/>
                    <a:pt x="978" y="673"/>
                    <a:pt x="978" y="632"/>
                  </a:cubicBezTo>
                  <a:cubicBezTo>
                    <a:pt x="978" y="622"/>
                    <a:pt x="975" y="612"/>
                    <a:pt x="972" y="603"/>
                  </a:cubicBezTo>
                  <a:cubicBezTo>
                    <a:pt x="1000" y="589"/>
                    <a:pt x="1019" y="561"/>
                    <a:pt x="1019" y="527"/>
                  </a:cubicBezTo>
                  <a:cubicBezTo>
                    <a:pt x="1019" y="499"/>
                    <a:pt x="1005" y="474"/>
                    <a:pt x="984" y="459"/>
                  </a:cubicBezTo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11"/>
            <p:cNvSpPr>
              <a:spLocks/>
            </p:cNvSpPr>
            <p:nvPr/>
          </p:nvSpPr>
          <p:spPr bwMode="auto">
            <a:xfrm>
              <a:off x="3683000" y="3551238"/>
              <a:ext cx="165100" cy="330200"/>
            </a:xfrm>
            <a:custGeom>
              <a:avLst/>
              <a:gdLst>
                <a:gd name="T0" fmla="*/ 36 w 68"/>
                <a:gd name="T1" fmla="*/ 13 h 135"/>
                <a:gd name="T2" fmla="*/ 0 w 68"/>
                <a:gd name="T3" fmla="*/ 82 h 135"/>
                <a:gd name="T4" fmla="*/ 34 w 68"/>
                <a:gd name="T5" fmla="*/ 135 h 135"/>
                <a:gd name="T6" fmla="*/ 68 w 68"/>
                <a:gd name="T7" fmla="*/ 67 h 135"/>
                <a:gd name="T8" fmla="*/ 35 w 68"/>
                <a:gd name="T9" fmla="*/ 0 h 135"/>
                <a:gd name="T10" fmla="*/ 36 w 68"/>
                <a:gd name="T11" fmla="*/ 13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135">
                  <a:moveTo>
                    <a:pt x="36" y="13"/>
                  </a:moveTo>
                  <a:cubicBezTo>
                    <a:pt x="36" y="42"/>
                    <a:pt x="22" y="67"/>
                    <a:pt x="0" y="82"/>
                  </a:cubicBezTo>
                  <a:cubicBezTo>
                    <a:pt x="18" y="94"/>
                    <a:pt x="30" y="113"/>
                    <a:pt x="34" y="135"/>
                  </a:cubicBezTo>
                  <a:cubicBezTo>
                    <a:pt x="55" y="119"/>
                    <a:pt x="68" y="95"/>
                    <a:pt x="68" y="67"/>
                  </a:cubicBezTo>
                  <a:cubicBezTo>
                    <a:pt x="68" y="40"/>
                    <a:pt x="55" y="16"/>
                    <a:pt x="35" y="0"/>
                  </a:cubicBezTo>
                  <a:cubicBezTo>
                    <a:pt x="36" y="5"/>
                    <a:pt x="36" y="9"/>
                    <a:pt x="36" y="13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12"/>
            <p:cNvSpPr>
              <a:spLocks/>
            </p:cNvSpPr>
            <p:nvPr/>
          </p:nvSpPr>
          <p:spPr bwMode="auto">
            <a:xfrm>
              <a:off x="1584325" y="3887788"/>
              <a:ext cx="2263775" cy="1017587"/>
            </a:xfrm>
            <a:custGeom>
              <a:avLst/>
              <a:gdLst>
                <a:gd name="T0" fmla="*/ 896 w 929"/>
                <a:gd name="T1" fmla="*/ 0 h 417"/>
                <a:gd name="T2" fmla="*/ 897 w 929"/>
                <a:gd name="T3" fmla="*/ 12 h 417"/>
                <a:gd name="T4" fmla="*/ 849 w 929"/>
                <a:gd name="T5" fmla="*/ 88 h 417"/>
                <a:gd name="T6" fmla="*/ 855 w 929"/>
                <a:gd name="T7" fmla="*/ 117 h 417"/>
                <a:gd name="T8" fmla="*/ 782 w 929"/>
                <a:gd name="T9" fmla="*/ 190 h 417"/>
                <a:gd name="T10" fmla="*/ 763 w 929"/>
                <a:gd name="T11" fmla="*/ 188 h 417"/>
                <a:gd name="T12" fmla="*/ 765 w 929"/>
                <a:gd name="T13" fmla="*/ 203 h 417"/>
                <a:gd name="T14" fmla="*/ 692 w 929"/>
                <a:gd name="T15" fmla="*/ 276 h 417"/>
                <a:gd name="T16" fmla="*/ 687 w 929"/>
                <a:gd name="T17" fmla="*/ 275 h 417"/>
                <a:gd name="T18" fmla="*/ 619 w 929"/>
                <a:gd name="T19" fmla="*/ 323 h 417"/>
                <a:gd name="T20" fmla="*/ 586 w 929"/>
                <a:gd name="T21" fmla="*/ 315 h 417"/>
                <a:gd name="T22" fmla="*/ 525 w 929"/>
                <a:gd name="T23" fmla="*/ 349 h 417"/>
                <a:gd name="T24" fmla="*/ 487 w 929"/>
                <a:gd name="T25" fmla="*/ 338 h 417"/>
                <a:gd name="T26" fmla="*/ 413 w 929"/>
                <a:gd name="T27" fmla="*/ 361 h 417"/>
                <a:gd name="T28" fmla="*/ 327 w 929"/>
                <a:gd name="T29" fmla="*/ 330 h 417"/>
                <a:gd name="T30" fmla="*/ 296 w 929"/>
                <a:gd name="T31" fmla="*/ 335 h 417"/>
                <a:gd name="T32" fmla="*/ 275 w 929"/>
                <a:gd name="T33" fmla="*/ 333 h 417"/>
                <a:gd name="T34" fmla="*/ 208 w 929"/>
                <a:gd name="T35" fmla="*/ 363 h 417"/>
                <a:gd name="T36" fmla="*/ 134 w 929"/>
                <a:gd name="T37" fmla="*/ 322 h 417"/>
                <a:gd name="T38" fmla="*/ 121 w 929"/>
                <a:gd name="T39" fmla="*/ 323 h 417"/>
                <a:gd name="T40" fmla="*/ 38 w 929"/>
                <a:gd name="T41" fmla="*/ 263 h 417"/>
                <a:gd name="T42" fmla="*/ 0 w 929"/>
                <a:gd name="T43" fmla="*/ 246 h 417"/>
                <a:gd name="T44" fmla="*/ 70 w 929"/>
                <a:gd name="T45" fmla="*/ 317 h 417"/>
                <a:gd name="T46" fmla="*/ 153 w 929"/>
                <a:gd name="T47" fmla="*/ 377 h 417"/>
                <a:gd name="T48" fmla="*/ 167 w 929"/>
                <a:gd name="T49" fmla="*/ 376 h 417"/>
                <a:gd name="T50" fmla="*/ 241 w 929"/>
                <a:gd name="T51" fmla="*/ 417 h 417"/>
                <a:gd name="T52" fmla="*/ 307 w 929"/>
                <a:gd name="T53" fmla="*/ 387 h 417"/>
                <a:gd name="T54" fmla="*/ 328 w 929"/>
                <a:gd name="T55" fmla="*/ 389 h 417"/>
                <a:gd name="T56" fmla="*/ 359 w 929"/>
                <a:gd name="T57" fmla="*/ 384 h 417"/>
                <a:gd name="T58" fmla="*/ 446 w 929"/>
                <a:gd name="T59" fmla="*/ 415 h 417"/>
                <a:gd name="T60" fmla="*/ 520 w 929"/>
                <a:gd name="T61" fmla="*/ 392 h 417"/>
                <a:gd name="T62" fmla="*/ 557 w 929"/>
                <a:gd name="T63" fmla="*/ 403 h 417"/>
                <a:gd name="T64" fmla="*/ 618 w 929"/>
                <a:gd name="T65" fmla="*/ 369 h 417"/>
                <a:gd name="T66" fmla="*/ 651 w 929"/>
                <a:gd name="T67" fmla="*/ 377 h 417"/>
                <a:gd name="T68" fmla="*/ 720 w 929"/>
                <a:gd name="T69" fmla="*/ 329 h 417"/>
                <a:gd name="T70" fmla="*/ 724 w 929"/>
                <a:gd name="T71" fmla="*/ 330 h 417"/>
                <a:gd name="T72" fmla="*/ 797 w 929"/>
                <a:gd name="T73" fmla="*/ 257 h 417"/>
                <a:gd name="T74" fmla="*/ 796 w 929"/>
                <a:gd name="T75" fmla="*/ 242 h 417"/>
                <a:gd name="T76" fmla="*/ 815 w 929"/>
                <a:gd name="T77" fmla="*/ 244 h 417"/>
                <a:gd name="T78" fmla="*/ 888 w 929"/>
                <a:gd name="T79" fmla="*/ 171 h 417"/>
                <a:gd name="T80" fmla="*/ 882 w 929"/>
                <a:gd name="T81" fmla="*/ 142 h 417"/>
                <a:gd name="T82" fmla="*/ 929 w 929"/>
                <a:gd name="T83" fmla="*/ 66 h 417"/>
                <a:gd name="T84" fmla="*/ 896 w 929"/>
                <a:gd name="T85" fmla="*/ 0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29" h="417">
                  <a:moveTo>
                    <a:pt x="896" y="0"/>
                  </a:moveTo>
                  <a:cubicBezTo>
                    <a:pt x="897" y="4"/>
                    <a:pt x="897" y="8"/>
                    <a:pt x="897" y="12"/>
                  </a:cubicBezTo>
                  <a:cubicBezTo>
                    <a:pt x="897" y="46"/>
                    <a:pt x="877" y="74"/>
                    <a:pt x="849" y="88"/>
                  </a:cubicBezTo>
                  <a:cubicBezTo>
                    <a:pt x="853" y="97"/>
                    <a:pt x="855" y="107"/>
                    <a:pt x="855" y="117"/>
                  </a:cubicBezTo>
                  <a:cubicBezTo>
                    <a:pt x="855" y="157"/>
                    <a:pt x="822" y="190"/>
                    <a:pt x="782" y="190"/>
                  </a:cubicBezTo>
                  <a:cubicBezTo>
                    <a:pt x="776" y="190"/>
                    <a:pt x="769" y="189"/>
                    <a:pt x="763" y="188"/>
                  </a:cubicBezTo>
                  <a:cubicBezTo>
                    <a:pt x="764" y="192"/>
                    <a:pt x="765" y="197"/>
                    <a:pt x="765" y="203"/>
                  </a:cubicBezTo>
                  <a:cubicBezTo>
                    <a:pt x="765" y="243"/>
                    <a:pt x="732" y="276"/>
                    <a:pt x="692" y="276"/>
                  </a:cubicBezTo>
                  <a:cubicBezTo>
                    <a:pt x="690" y="276"/>
                    <a:pt x="689" y="275"/>
                    <a:pt x="687" y="275"/>
                  </a:cubicBezTo>
                  <a:cubicBezTo>
                    <a:pt x="677" y="303"/>
                    <a:pt x="650" y="323"/>
                    <a:pt x="619" y="323"/>
                  </a:cubicBezTo>
                  <a:cubicBezTo>
                    <a:pt x="607" y="323"/>
                    <a:pt x="596" y="320"/>
                    <a:pt x="586" y="315"/>
                  </a:cubicBezTo>
                  <a:cubicBezTo>
                    <a:pt x="573" y="335"/>
                    <a:pt x="550" y="349"/>
                    <a:pt x="525" y="349"/>
                  </a:cubicBezTo>
                  <a:cubicBezTo>
                    <a:pt x="511" y="349"/>
                    <a:pt x="498" y="345"/>
                    <a:pt x="487" y="338"/>
                  </a:cubicBezTo>
                  <a:cubicBezTo>
                    <a:pt x="466" y="352"/>
                    <a:pt x="440" y="361"/>
                    <a:pt x="413" y="361"/>
                  </a:cubicBezTo>
                  <a:cubicBezTo>
                    <a:pt x="380" y="361"/>
                    <a:pt x="350" y="349"/>
                    <a:pt x="327" y="330"/>
                  </a:cubicBezTo>
                  <a:cubicBezTo>
                    <a:pt x="317" y="333"/>
                    <a:pt x="307" y="335"/>
                    <a:pt x="296" y="335"/>
                  </a:cubicBezTo>
                  <a:cubicBezTo>
                    <a:pt x="288" y="335"/>
                    <a:pt x="281" y="334"/>
                    <a:pt x="275" y="333"/>
                  </a:cubicBezTo>
                  <a:cubicBezTo>
                    <a:pt x="259" y="351"/>
                    <a:pt x="235" y="363"/>
                    <a:pt x="208" y="363"/>
                  </a:cubicBezTo>
                  <a:cubicBezTo>
                    <a:pt x="177" y="363"/>
                    <a:pt x="150" y="347"/>
                    <a:pt x="134" y="322"/>
                  </a:cubicBezTo>
                  <a:cubicBezTo>
                    <a:pt x="130" y="323"/>
                    <a:pt x="125" y="323"/>
                    <a:pt x="121" y="323"/>
                  </a:cubicBezTo>
                  <a:cubicBezTo>
                    <a:pt x="82" y="323"/>
                    <a:pt x="49" y="298"/>
                    <a:pt x="38" y="263"/>
                  </a:cubicBezTo>
                  <a:cubicBezTo>
                    <a:pt x="24" y="261"/>
                    <a:pt x="11" y="255"/>
                    <a:pt x="0" y="246"/>
                  </a:cubicBezTo>
                  <a:cubicBezTo>
                    <a:pt x="6" y="282"/>
                    <a:pt x="34" y="311"/>
                    <a:pt x="70" y="317"/>
                  </a:cubicBezTo>
                  <a:cubicBezTo>
                    <a:pt x="82" y="352"/>
                    <a:pt x="115" y="377"/>
                    <a:pt x="153" y="377"/>
                  </a:cubicBezTo>
                  <a:cubicBezTo>
                    <a:pt x="158" y="377"/>
                    <a:pt x="163" y="377"/>
                    <a:pt x="167" y="376"/>
                  </a:cubicBezTo>
                  <a:cubicBezTo>
                    <a:pt x="182" y="401"/>
                    <a:pt x="210" y="417"/>
                    <a:pt x="241" y="417"/>
                  </a:cubicBezTo>
                  <a:cubicBezTo>
                    <a:pt x="267" y="417"/>
                    <a:pt x="291" y="405"/>
                    <a:pt x="307" y="387"/>
                  </a:cubicBezTo>
                  <a:cubicBezTo>
                    <a:pt x="314" y="388"/>
                    <a:pt x="321" y="389"/>
                    <a:pt x="328" y="389"/>
                  </a:cubicBezTo>
                  <a:cubicBezTo>
                    <a:pt x="339" y="389"/>
                    <a:pt x="350" y="387"/>
                    <a:pt x="359" y="384"/>
                  </a:cubicBezTo>
                  <a:cubicBezTo>
                    <a:pt x="383" y="403"/>
                    <a:pt x="413" y="415"/>
                    <a:pt x="446" y="415"/>
                  </a:cubicBezTo>
                  <a:cubicBezTo>
                    <a:pt x="473" y="415"/>
                    <a:pt x="499" y="406"/>
                    <a:pt x="520" y="392"/>
                  </a:cubicBezTo>
                  <a:cubicBezTo>
                    <a:pt x="531" y="399"/>
                    <a:pt x="544" y="403"/>
                    <a:pt x="557" y="403"/>
                  </a:cubicBezTo>
                  <a:cubicBezTo>
                    <a:pt x="583" y="403"/>
                    <a:pt x="605" y="389"/>
                    <a:pt x="618" y="369"/>
                  </a:cubicBezTo>
                  <a:cubicBezTo>
                    <a:pt x="628" y="374"/>
                    <a:pt x="639" y="377"/>
                    <a:pt x="651" y="377"/>
                  </a:cubicBezTo>
                  <a:cubicBezTo>
                    <a:pt x="683" y="377"/>
                    <a:pt x="709" y="357"/>
                    <a:pt x="720" y="329"/>
                  </a:cubicBezTo>
                  <a:cubicBezTo>
                    <a:pt x="721" y="330"/>
                    <a:pt x="723" y="330"/>
                    <a:pt x="724" y="330"/>
                  </a:cubicBezTo>
                  <a:cubicBezTo>
                    <a:pt x="765" y="330"/>
                    <a:pt x="797" y="297"/>
                    <a:pt x="797" y="257"/>
                  </a:cubicBezTo>
                  <a:cubicBezTo>
                    <a:pt x="797" y="251"/>
                    <a:pt x="797" y="246"/>
                    <a:pt x="796" y="242"/>
                  </a:cubicBezTo>
                  <a:cubicBezTo>
                    <a:pt x="802" y="243"/>
                    <a:pt x="808" y="244"/>
                    <a:pt x="815" y="244"/>
                  </a:cubicBezTo>
                  <a:cubicBezTo>
                    <a:pt x="855" y="244"/>
                    <a:pt x="888" y="212"/>
                    <a:pt x="888" y="171"/>
                  </a:cubicBezTo>
                  <a:cubicBezTo>
                    <a:pt x="888" y="161"/>
                    <a:pt x="885" y="151"/>
                    <a:pt x="882" y="142"/>
                  </a:cubicBezTo>
                  <a:cubicBezTo>
                    <a:pt x="910" y="128"/>
                    <a:pt x="929" y="100"/>
                    <a:pt x="929" y="66"/>
                  </a:cubicBezTo>
                  <a:cubicBezTo>
                    <a:pt x="929" y="39"/>
                    <a:pt x="916" y="15"/>
                    <a:pt x="896" y="0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13"/>
            <p:cNvSpPr>
              <a:spLocks noEditPoints="1"/>
            </p:cNvSpPr>
            <p:nvPr/>
          </p:nvSpPr>
          <p:spPr bwMode="auto">
            <a:xfrm>
              <a:off x="1627188" y="2963863"/>
              <a:ext cx="239713" cy="385762"/>
            </a:xfrm>
            <a:custGeom>
              <a:avLst/>
              <a:gdLst>
                <a:gd name="T0" fmla="*/ 98 w 98"/>
                <a:gd name="T1" fmla="*/ 116 h 158"/>
                <a:gd name="T2" fmla="*/ 81 w 98"/>
                <a:gd name="T3" fmla="*/ 90 h 158"/>
                <a:gd name="T4" fmla="*/ 81 w 98"/>
                <a:gd name="T5" fmla="*/ 90 h 158"/>
                <a:gd name="T6" fmla="*/ 19 w 98"/>
                <a:gd name="T7" fmla="*/ 132 h 158"/>
                <a:gd name="T8" fmla="*/ 16 w 98"/>
                <a:gd name="T9" fmla="*/ 121 h 158"/>
                <a:gd name="T10" fmla="*/ 75 w 98"/>
                <a:gd name="T11" fmla="*/ 80 h 158"/>
                <a:gd name="T12" fmla="*/ 76 w 98"/>
                <a:gd name="T13" fmla="*/ 81 h 158"/>
                <a:gd name="T14" fmla="*/ 19 w 98"/>
                <a:gd name="T15" fmla="*/ 18 h 158"/>
                <a:gd name="T16" fmla="*/ 29 w 98"/>
                <a:gd name="T17" fmla="*/ 158 h 158"/>
                <a:gd name="T18" fmla="*/ 98 w 98"/>
                <a:gd name="T19" fmla="*/ 116 h 158"/>
                <a:gd name="T20" fmla="*/ 9 w 98"/>
                <a:gd name="T21" fmla="*/ 89 h 158"/>
                <a:gd name="T22" fmla="*/ 8 w 98"/>
                <a:gd name="T23" fmla="*/ 79 h 158"/>
                <a:gd name="T24" fmla="*/ 56 w 98"/>
                <a:gd name="T25" fmla="*/ 45 h 158"/>
                <a:gd name="T26" fmla="*/ 60 w 98"/>
                <a:gd name="T27" fmla="*/ 52 h 158"/>
                <a:gd name="T28" fmla="*/ 9 w 98"/>
                <a:gd name="T29" fmla="*/ 8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8" h="158">
                  <a:moveTo>
                    <a:pt x="98" y="116"/>
                  </a:moveTo>
                  <a:cubicBezTo>
                    <a:pt x="92" y="107"/>
                    <a:pt x="86" y="98"/>
                    <a:pt x="81" y="90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69" y="103"/>
                    <a:pt x="25" y="130"/>
                    <a:pt x="19" y="132"/>
                  </a:cubicBezTo>
                  <a:cubicBezTo>
                    <a:pt x="18" y="128"/>
                    <a:pt x="17" y="124"/>
                    <a:pt x="16" y="121"/>
                  </a:cubicBezTo>
                  <a:cubicBezTo>
                    <a:pt x="37" y="109"/>
                    <a:pt x="57" y="95"/>
                    <a:pt x="75" y="80"/>
                  </a:cubicBezTo>
                  <a:cubicBezTo>
                    <a:pt x="75" y="80"/>
                    <a:pt x="76" y="81"/>
                    <a:pt x="76" y="81"/>
                  </a:cubicBezTo>
                  <a:cubicBezTo>
                    <a:pt x="49" y="35"/>
                    <a:pt x="35" y="0"/>
                    <a:pt x="19" y="18"/>
                  </a:cubicBezTo>
                  <a:cubicBezTo>
                    <a:pt x="0" y="39"/>
                    <a:pt x="5" y="102"/>
                    <a:pt x="29" y="158"/>
                  </a:cubicBezTo>
                  <a:cubicBezTo>
                    <a:pt x="60" y="134"/>
                    <a:pt x="75" y="125"/>
                    <a:pt x="98" y="116"/>
                  </a:cubicBezTo>
                  <a:moveTo>
                    <a:pt x="9" y="89"/>
                  </a:moveTo>
                  <a:cubicBezTo>
                    <a:pt x="9" y="85"/>
                    <a:pt x="8" y="82"/>
                    <a:pt x="8" y="79"/>
                  </a:cubicBezTo>
                  <a:cubicBezTo>
                    <a:pt x="26" y="69"/>
                    <a:pt x="42" y="57"/>
                    <a:pt x="56" y="45"/>
                  </a:cubicBezTo>
                  <a:cubicBezTo>
                    <a:pt x="57" y="47"/>
                    <a:pt x="58" y="50"/>
                    <a:pt x="60" y="52"/>
                  </a:cubicBezTo>
                  <a:cubicBezTo>
                    <a:pt x="59" y="53"/>
                    <a:pt x="31" y="78"/>
                    <a:pt x="9" y="89"/>
                  </a:cubicBezTo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14"/>
            <p:cNvSpPr>
              <a:spLocks/>
            </p:cNvSpPr>
            <p:nvPr/>
          </p:nvSpPr>
          <p:spPr bwMode="auto">
            <a:xfrm>
              <a:off x="1647825" y="3073400"/>
              <a:ext cx="127000" cy="107950"/>
            </a:xfrm>
            <a:custGeom>
              <a:avLst/>
              <a:gdLst>
                <a:gd name="T0" fmla="*/ 48 w 52"/>
                <a:gd name="T1" fmla="*/ 0 h 44"/>
                <a:gd name="T2" fmla="*/ 52 w 52"/>
                <a:gd name="T3" fmla="*/ 7 h 44"/>
                <a:gd name="T4" fmla="*/ 1 w 52"/>
                <a:gd name="T5" fmla="*/ 44 h 44"/>
                <a:gd name="T6" fmla="*/ 0 w 52"/>
                <a:gd name="T7" fmla="*/ 34 h 44"/>
                <a:gd name="T8" fmla="*/ 48 w 52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44">
                  <a:moveTo>
                    <a:pt x="48" y="0"/>
                  </a:moveTo>
                  <a:cubicBezTo>
                    <a:pt x="49" y="2"/>
                    <a:pt x="50" y="5"/>
                    <a:pt x="52" y="7"/>
                  </a:cubicBezTo>
                  <a:cubicBezTo>
                    <a:pt x="51" y="8"/>
                    <a:pt x="23" y="33"/>
                    <a:pt x="1" y="44"/>
                  </a:cubicBezTo>
                  <a:cubicBezTo>
                    <a:pt x="1" y="40"/>
                    <a:pt x="0" y="37"/>
                    <a:pt x="0" y="34"/>
                  </a:cubicBezTo>
                  <a:cubicBezTo>
                    <a:pt x="18" y="24"/>
                    <a:pt x="34" y="12"/>
                    <a:pt x="48" y="0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15"/>
            <p:cNvSpPr>
              <a:spLocks/>
            </p:cNvSpPr>
            <p:nvPr/>
          </p:nvSpPr>
          <p:spPr bwMode="auto">
            <a:xfrm>
              <a:off x="1647825" y="3073400"/>
              <a:ext cx="127000" cy="107950"/>
            </a:xfrm>
            <a:custGeom>
              <a:avLst/>
              <a:gdLst>
                <a:gd name="T0" fmla="*/ 48 w 52"/>
                <a:gd name="T1" fmla="*/ 0 h 44"/>
                <a:gd name="T2" fmla="*/ 52 w 52"/>
                <a:gd name="T3" fmla="*/ 7 h 44"/>
                <a:gd name="T4" fmla="*/ 1 w 52"/>
                <a:gd name="T5" fmla="*/ 44 h 44"/>
                <a:gd name="T6" fmla="*/ 0 w 52"/>
                <a:gd name="T7" fmla="*/ 34 h 44"/>
                <a:gd name="T8" fmla="*/ 48 w 52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44">
                  <a:moveTo>
                    <a:pt x="48" y="0"/>
                  </a:moveTo>
                  <a:cubicBezTo>
                    <a:pt x="49" y="2"/>
                    <a:pt x="50" y="5"/>
                    <a:pt x="52" y="7"/>
                  </a:cubicBezTo>
                  <a:cubicBezTo>
                    <a:pt x="51" y="8"/>
                    <a:pt x="23" y="33"/>
                    <a:pt x="1" y="44"/>
                  </a:cubicBezTo>
                  <a:cubicBezTo>
                    <a:pt x="1" y="40"/>
                    <a:pt x="0" y="37"/>
                    <a:pt x="0" y="34"/>
                  </a:cubicBezTo>
                  <a:cubicBezTo>
                    <a:pt x="18" y="24"/>
                    <a:pt x="34" y="12"/>
                    <a:pt x="48" y="0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16"/>
            <p:cNvSpPr>
              <a:spLocks noEditPoints="1"/>
            </p:cNvSpPr>
            <p:nvPr/>
          </p:nvSpPr>
          <p:spPr bwMode="auto">
            <a:xfrm>
              <a:off x="1812925" y="3162300"/>
              <a:ext cx="12700" cy="22225"/>
            </a:xfrm>
            <a:custGeom>
              <a:avLst/>
              <a:gdLst>
                <a:gd name="T0" fmla="*/ 4 w 5"/>
                <a:gd name="T1" fmla="*/ 7 h 9"/>
                <a:gd name="T2" fmla="*/ 5 w 5"/>
                <a:gd name="T3" fmla="*/ 9 h 9"/>
                <a:gd name="T4" fmla="*/ 4 w 5"/>
                <a:gd name="T5" fmla="*/ 7 h 9"/>
                <a:gd name="T6" fmla="*/ 0 w 5"/>
                <a:gd name="T7" fmla="*/ 0 h 9"/>
                <a:gd name="T8" fmla="*/ 4 w 5"/>
                <a:gd name="T9" fmla="*/ 7 h 9"/>
                <a:gd name="T10" fmla="*/ 0 w 5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9">
                  <a:moveTo>
                    <a:pt x="4" y="7"/>
                  </a:moveTo>
                  <a:cubicBezTo>
                    <a:pt x="4" y="7"/>
                    <a:pt x="5" y="8"/>
                    <a:pt x="5" y="9"/>
                  </a:cubicBezTo>
                  <a:cubicBezTo>
                    <a:pt x="5" y="8"/>
                    <a:pt x="4" y="7"/>
                    <a:pt x="4" y="7"/>
                  </a:cubicBezTo>
                  <a:moveTo>
                    <a:pt x="0" y="0"/>
                  </a:moveTo>
                  <a:cubicBezTo>
                    <a:pt x="1" y="2"/>
                    <a:pt x="3" y="4"/>
                    <a:pt x="4" y="7"/>
                  </a:cubicBezTo>
                  <a:cubicBezTo>
                    <a:pt x="3" y="4"/>
                    <a:pt x="1" y="2"/>
                    <a:pt x="0" y="0"/>
                  </a:cubicBezTo>
                </a:path>
              </a:pathLst>
            </a:custGeom>
            <a:solidFill>
              <a:srgbClr val="D5B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17"/>
            <p:cNvSpPr>
              <a:spLocks/>
            </p:cNvSpPr>
            <p:nvPr/>
          </p:nvSpPr>
          <p:spPr bwMode="auto">
            <a:xfrm>
              <a:off x="1666875" y="3159125"/>
              <a:ext cx="158750" cy="127000"/>
            </a:xfrm>
            <a:custGeom>
              <a:avLst/>
              <a:gdLst>
                <a:gd name="T0" fmla="*/ 3 w 65"/>
                <a:gd name="T1" fmla="*/ 52 h 52"/>
                <a:gd name="T2" fmla="*/ 0 w 65"/>
                <a:gd name="T3" fmla="*/ 41 h 52"/>
                <a:gd name="T4" fmla="*/ 59 w 65"/>
                <a:gd name="T5" fmla="*/ 0 h 52"/>
                <a:gd name="T6" fmla="*/ 60 w 65"/>
                <a:gd name="T7" fmla="*/ 1 h 52"/>
                <a:gd name="T8" fmla="*/ 65 w 65"/>
                <a:gd name="T9" fmla="*/ 10 h 52"/>
                <a:gd name="T10" fmla="*/ 65 w 65"/>
                <a:gd name="T11" fmla="*/ 10 h 52"/>
                <a:gd name="T12" fmla="*/ 3 w 65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2">
                  <a:moveTo>
                    <a:pt x="3" y="52"/>
                  </a:moveTo>
                  <a:cubicBezTo>
                    <a:pt x="2" y="48"/>
                    <a:pt x="1" y="44"/>
                    <a:pt x="0" y="41"/>
                  </a:cubicBezTo>
                  <a:cubicBezTo>
                    <a:pt x="21" y="29"/>
                    <a:pt x="41" y="15"/>
                    <a:pt x="59" y="0"/>
                  </a:cubicBezTo>
                  <a:cubicBezTo>
                    <a:pt x="59" y="0"/>
                    <a:pt x="60" y="1"/>
                    <a:pt x="60" y="1"/>
                  </a:cubicBezTo>
                  <a:cubicBezTo>
                    <a:pt x="62" y="4"/>
                    <a:pt x="63" y="7"/>
                    <a:pt x="65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53" y="23"/>
                    <a:pt x="9" y="50"/>
                    <a:pt x="3" y="52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18"/>
            <p:cNvSpPr>
              <a:spLocks/>
            </p:cNvSpPr>
            <p:nvPr/>
          </p:nvSpPr>
          <p:spPr bwMode="auto">
            <a:xfrm>
              <a:off x="1666875" y="3159125"/>
              <a:ext cx="158750" cy="127000"/>
            </a:xfrm>
            <a:custGeom>
              <a:avLst/>
              <a:gdLst>
                <a:gd name="T0" fmla="*/ 3 w 65"/>
                <a:gd name="T1" fmla="*/ 52 h 52"/>
                <a:gd name="T2" fmla="*/ 0 w 65"/>
                <a:gd name="T3" fmla="*/ 41 h 52"/>
                <a:gd name="T4" fmla="*/ 59 w 65"/>
                <a:gd name="T5" fmla="*/ 0 h 52"/>
                <a:gd name="T6" fmla="*/ 60 w 65"/>
                <a:gd name="T7" fmla="*/ 1 h 52"/>
                <a:gd name="T8" fmla="*/ 65 w 65"/>
                <a:gd name="T9" fmla="*/ 10 h 52"/>
                <a:gd name="T10" fmla="*/ 65 w 65"/>
                <a:gd name="T11" fmla="*/ 10 h 52"/>
                <a:gd name="T12" fmla="*/ 3 w 65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2">
                  <a:moveTo>
                    <a:pt x="3" y="52"/>
                  </a:moveTo>
                  <a:cubicBezTo>
                    <a:pt x="2" y="48"/>
                    <a:pt x="1" y="44"/>
                    <a:pt x="0" y="41"/>
                  </a:cubicBezTo>
                  <a:cubicBezTo>
                    <a:pt x="21" y="29"/>
                    <a:pt x="41" y="15"/>
                    <a:pt x="59" y="0"/>
                  </a:cubicBezTo>
                  <a:cubicBezTo>
                    <a:pt x="59" y="0"/>
                    <a:pt x="60" y="1"/>
                    <a:pt x="60" y="1"/>
                  </a:cubicBezTo>
                  <a:cubicBezTo>
                    <a:pt x="62" y="4"/>
                    <a:pt x="63" y="7"/>
                    <a:pt x="65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53" y="23"/>
                    <a:pt x="9" y="50"/>
                    <a:pt x="3" y="52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19"/>
            <p:cNvSpPr>
              <a:spLocks noEditPoints="1"/>
            </p:cNvSpPr>
            <p:nvPr/>
          </p:nvSpPr>
          <p:spPr bwMode="auto">
            <a:xfrm>
              <a:off x="2230438" y="3011488"/>
              <a:ext cx="255588" cy="382587"/>
            </a:xfrm>
            <a:custGeom>
              <a:avLst/>
              <a:gdLst>
                <a:gd name="T0" fmla="*/ 65 w 105"/>
                <a:gd name="T1" fmla="*/ 157 h 157"/>
                <a:gd name="T2" fmla="*/ 87 w 105"/>
                <a:gd name="T3" fmla="*/ 19 h 157"/>
                <a:gd name="T4" fmla="*/ 25 w 105"/>
                <a:gd name="T5" fmla="*/ 76 h 157"/>
                <a:gd name="T6" fmla="*/ 26 w 105"/>
                <a:gd name="T7" fmla="*/ 75 h 157"/>
                <a:gd name="T8" fmla="*/ 81 w 105"/>
                <a:gd name="T9" fmla="*/ 121 h 157"/>
                <a:gd name="T10" fmla="*/ 77 w 105"/>
                <a:gd name="T11" fmla="*/ 132 h 157"/>
                <a:gd name="T12" fmla="*/ 19 w 105"/>
                <a:gd name="T13" fmla="*/ 85 h 157"/>
                <a:gd name="T14" fmla="*/ 19 w 105"/>
                <a:gd name="T15" fmla="*/ 84 h 157"/>
                <a:gd name="T16" fmla="*/ 0 w 105"/>
                <a:gd name="T17" fmla="*/ 109 h 157"/>
                <a:gd name="T18" fmla="*/ 65 w 105"/>
                <a:gd name="T19" fmla="*/ 157 h 157"/>
                <a:gd name="T20" fmla="*/ 44 w 105"/>
                <a:gd name="T21" fmla="*/ 49 h 157"/>
                <a:gd name="T22" fmla="*/ 48 w 105"/>
                <a:gd name="T23" fmla="*/ 42 h 157"/>
                <a:gd name="T24" fmla="*/ 93 w 105"/>
                <a:gd name="T25" fmla="*/ 80 h 157"/>
                <a:gd name="T26" fmla="*/ 90 w 105"/>
                <a:gd name="T27" fmla="*/ 90 h 157"/>
                <a:gd name="T28" fmla="*/ 44 w 105"/>
                <a:gd name="T29" fmla="*/ 49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5" h="157">
                  <a:moveTo>
                    <a:pt x="65" y="157"/>
                  </a:moveTo>
                  <a:cubicBezTo>
                    <a:pt x="94" y="103"/>
                    <a:pt x="105" y="41"/>
                    <a:pt x="87" y="19"/>
                  </a:cubicBezTo>
                  <a:cubicBezTo>
                    <a:pt x="72" y="0"/>
                    <a:pt x="56" y="33"/>
                    <a:pt x="25" y="76"/>
                  </a:cubicBezTo>
                  <a:cubicBezTo>
                    <a:pt x="25" y="76"/>
                    <a:pt x="25" y="75"/>
                    <a:pt x="26" y="75"/>
                  </a:cubicBezTo>
                  <a:cubicBezTo>
                    <a:pt x="43" y="92"/>
                    <a:pt x="61" y="108"/>
                    <a:pt x="81" y="121"/>
                  </a:cubicBezTo>
                  <a:cubicBezTo>
                    <a:pt x="80" y="125"/>
                    <a:pt x="78" y="128"/>
                    <a:pt x="77" y="132"/>
                  </a:cubicBezTo>
                  <a:cubicBezTo>
                    <a:pt x="71" y="130"/>
                    <a:pt x="30" y="99"/>
                    <a:pt x="19" y="85"/>
                  </a:cubicBezTo>
                  <a:cubicBezTo>
                    <a:pt x="19" y="84"/>
                    <a:pt x="19" y="84"/>
                    <a:pt x="19" y="84"/>
                  </a:cubicBezTo>
                  <a:cubicBezTo>
                    <a:pt x="13" y="92"/>
                    <a:pt x="7" y="101"/>
                    <a:pt x="0" y="109"/>
                  </a:cubicBezTo>
                  <a:cubicBezTo>
                    <a:pt x="22" y="120"/>
                    <a:pt x="36" y="130"/>
                    <a:pt x="65" y="157"/>
                  </a:cubicBezTo>
                  <a:moveTo>
                    <a:pt x="44" y="49"/>
                  </a:moveTo>
                  <a:cubicBezTo>
                    <a:pt x="45" y="47"/>
                    <a:pt x="47" y="44"/>
                    <a:pt x="48" y="42"/>
                  </a:cubicBezTo>
                  <a:cubicBezTo>
                    <a:pt x="61" y="56"/>
                    <a:pt x="76" y="69"/>
                    <a:pt x="93" y="80"/>
                  </a:cubicBezTo>
                  <a:cubicBezTo>
                    <a:pt x="92" y="83"/>
                    <a:pt x="91" y="87"/>
                    <a:pt x="90" y="90"/>
                  </a:cubicBezTo>
                  <a:cubicBezTo>
                    <a:pt x="70" y="77"/>
                    <a:pt x="44" y="50"/>
                    <a:pt x="44" y="49"/>
                  </a:cubicBezTo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20"/>
            <p:cNvSpPr>
              <a:spLocks/>
            </p:cNvSpPr>
            <p:nvPr/>
          </p:nvSpPr>
          <p:spPr bwMode="auto">
            <a:xfrm>
              <a:off x="2336800" y="3113088"/>
              <a:ext cx="119063" cy="117475"/>
            </a:xfrm>
            <a:custGeom>
              <a:avLst/>
              <a:gdLst>
                <a:gd name="T0" fmla="*/ 4 w 49"/>
                <a:gd name="T1" fmla="*/ 0 h 48"/>
                <a:gd name="T2" fmla="*/ 0 w 49"/>
                <a:gd name="T3" fmla="*/ 7 h 48"/>
                <a:gd name="T4" fmla="*/ 46 w 49"/>
                <a:gd name="T5" fmla="*/ 48 h 48"/>
                <a:gd name="T6" fmla="*/ 49 w 49"/>
                <a:gd name="T7" fmla="*/ 38 h 48"/>
                <a:gd name="T8" fmla="*/ 4 w 49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8">
                  <a:moveTo>
                    <a:pt x="4" y="0"/>
                  </a:moveTo>
                  <a:cubicBezTo>
                    <a:pt x="3" y="2"/>
                    <a:pt x="1" y="5"/>
                    <a:pt x="0" y="7"/>
                  </a:cubicBezTo>
                  <a:cubicBezTo>
                    <a:pt x="0" y="8"/>
                    <a:pt x="26" y="35"/>
                    <a:pt x="46" y="48"/>
                  </a:cubicBezTo>
                  <a:cubicBezTo>
                    <a:pt x="47" y="45"/>
                    <a:pt x="48" y="41"/>
                    <a:pt x="49" y="38"/>
                  </a:cubicBezTo>
                  <a:cubicBezTo>
                    <a:pt x="32" y="27"/>
                    <a:pt x="17" y="14"/>
                    <a:pt x="4" y="0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21"/>
            <p:cNvSpPr>
              <a:spLocks/>
            </p:cNvSpPr>
            <p:nvPr/>
          </p:nvSpPr>
          <p:spPr bwMode="auto">
            <a:xfrm>
              <a:off x="2336800" y="3113088"/>
              <a:ext cx="119063" cy="117475"/>
            </a:xfrm>
            <a:custGeom>
              <a:avLst/>
              <a:gdLst>
                <a:gd name="T0" fmla="*/ 4 w 49"/>
                <a:gd name="T1" fmla="*/ 0 h 48"/>
                <a:gd name="T2" fmla="*/ 0 w 49"/>
                <a:gd name="T3" fmla="*/ 7 h 48"/>
                <a:gd name="T4" fmla="*/ 46 w 49"/>
                <a:gd name="T5" fmla="*/ 48 h 48"/>
                <a:gd name="T6" fmla="*/ 49 w 49"/>
                <a:gd name="T7" fmla="*/ 38 h 48"/>
                <a:gd name="T8" fmla="*/ 4 w 49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8">
                  <a:moveTo>
                    <a:pt x="4" y="0"/>
                  </a:moveTo>
                  <a:cubicBezTo>
                    <a:pt x="3" y="2"/>
                    <a:pt x="1" y="5"/>
                    <a:pt x="0" y="7"/>
                  </a:cubicBezTo>
                  <a:cubicBezTo>
                    <a:pt x="0" y="8"/>
                    <a:pt x="26" y="35"/>
                    <a:pt x="46" y="48"/>
                  </a:cubicBezTo>
                  <a:cubicBezTo>
                    <a:pt x="47" y="45"/>
                    <a:pt x="48" y="41"/>
                    <a:pt x="49" y="38"/>
                  </a:cubicBezTo>
                  <a:cubicBezTo>
                    <a:pt x="32" y="27"/>
                    <a:pt x="17" y="14"/>
                    <a:pt x="4" y="0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22"/>
            <p:cNvSpPr>
              <a:spLocks noEditPoints="1"/>
            </p:cNvSpPr>
            <p:nvPr/>
          </p:nvSpPr>
          <p:spPr bwMode="auto">
            <a:xfrm>
              <a:off x="2276475" y="3195638"/>
              <a:ext cx="14288" cy="19050"/>
            </a:xfrm>
            <a:custGeom>
              <a:avLst/>
              <a:gdLst>
                <a:gd name="T0" fmla="*/ 2 w 6"/>
                <a:gd name="T1" fmla="*/ 5 h 8"/>
                <a:gd name="T2" fmla="*/ 0 w 6"/>
                <a:gd name="T3" fmla="*/ 8 h 8"/>
                <a:gd name="T4" fmla="*/ 2 w 6"/>
                <a:gd name="T5" fmla="*/ 5 h 8"/>
                <a:gd name="T6" fmla="*/ 6 w 6"/>
                <a:gd name="T7" fmla="*/ 0 h 8"/>
                <a:gd name="T8" fmla="*/ 2 w 6"/>
                <a:gd name="T9" fmla="*/ 5 h 8"/>
                <a:gd name="T10" fmla="*/ 6 w 6"/>
                <a:gd name="T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8">
                  <a:moveTo>
                    <a:pt x="2" y="5"/>
                  </a:moveTo>
                  <a:cubicBezTo>
                    <a:pt x="2" y="6"/>
                    <a:pt x="1" y="7"/>
                    <a:pt x="0" y="8"/>
                  </a:cubicBezTo>
                  <a:cubicBezTo>
                    <a:pt x="1" y="7"/>
                    <a:pt x="2" y="6"/>
                    <a:pt x="2" y="5"/>
                  </a:cubicBezTo>
                  <a:moveTo>
                    <a:pt x="6" y="0"/>
                  </a:moveTo>
                  <a:cubicBezTo>
                    <a:pt x="5" y="2"/>
                    <a:pt x="4" y="3"/>
                    <a:pt x="2" y="5"/>
                  </a:cubicBezTo>
                  <a:cubicBezTo>
                    <a:pt x="4" y="3"/>
                    <a:pt x="5" y="2"/>
                    <a:pt x="6" y="0"/>
                  </a:cubicBezTo>
                </a:path>
              </a:pathLst>
            </a:custGeom>
            <a:solidFill>
              <a:srgbClr val="D5B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23"/>
            <p:cNvSpPr>
              <a:spLocks/>
            </p:cNvSpPr>
            <p:nvPr/>
          </p:nvSpPr>
          <p:spPr bwMode="auto">
            <a:xfrm>
              <a:off x="2276475" y="3194050"/>
              <a:ext cx="150813" cy="138112"/>
            </a:xfrm>
            <a:custGeom>
              <a:avLst/>
              <a:gdLst>
                <a:gd name="T0" fmla="*/ 58 w 62"/>
                <a:gd name="T1" fmla="*/ 57 h 57"/>
                <a:gd name="T2" fmla="*/ 62 w 62"/>
                <a:gd name="T3" fmla="*/ 46 h 57"/>
                <a:gd name="T4" fmla="*/ 7 w 62"/>
                <a:gd name="T5" fmla="*/ 0 h 57"/>
                <a:gd name="T6" fmla="*/ 6 w 62"/>
                <a:gd name="T7" fmla="*/ 1 h 57"/>
                <a:gd name="T8" fmla="*/ 0 w 62"/>
                <a:gd name="T9" fmla="*/ 9 h 57"/>
                <a:gd name="T10" fmla="*/ 0 w 62"/>
                <a:gd name="T11" fmla="*/ 10 h 57"/>
                <a:gd name="T12" fmla="*/ 58 w 62"/>
                <a:gd name="T1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57">
                  <a:moveTo>
                    <a:pt x="58" y="57"/>
                  </a:moveTo>
                  <a:cubicBezTo>
                    <a:pt x="59" y="53"/>
                    <a:pt x="61" y="50"/>
                    <a:pt x="62" y="46"/>
                  </a:cubicBezTo>
                  <a:cubicBezTo>
                    <a:pt x="42" y="33"/>
                    <a:pt x="24" y="17"/>
                    <a:pt x="7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4" y="4"/>
                    <a:pt x="2" y="7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1" y="24"/>
                    <a:pt x="52" y="55"/>
                    <a:pt x="58" y="57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24"/>
            <p:cNvSpPr>
              <a:spLocks/>
            </p:cNvSpPr>
            <p:nvPr/>
          </p:nvSpPr>
          <p:spPr bwMode="auto">
            <a:xfrm>
              <a:off x="2276475" y="3194050"/>
              <a:ext cx="150813" cy="138112"/>
            </a:xfrm>
            <a:custGeom>
              <a:avLst/>
              <a:gdLst>
                <a:gd name="T0" fmla="*/ 58 w 62"/>
                <a:gd name="T1" fmla="*/ 57 h 57"/>
                <a:gd name="T2" fmla="*/ 62 w 62"/>
                <a:gd name="T3" fmla="*/ 46 h 57"/>
                <a:gd name="T4" fmla="*/ 7 w 62"/>
                <a:gd name="T5" fmla="*/ 0 h 57"/>
                <a:gd name="T6" fmla="*/ 6 w 62"/>
                <a:gd name="T7" fmla="*/ 1 h 57"/>
                <a:gd name="T8" fmla="*/ 0 w 62"/>
                <a:gd name="T9" fmla="*/ 9 h 57"/>
                <a:gd name="T10" fmla="*/ 0 w 62"/>
                <a:gd name="T11" fmla="*/ 10 h 57"/>
                <a:gd name="T12" fmla="*/ 58 w 62"/>
                <a:gd name="T1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57">
                  <a:moveTo>
                    <a:pt x="58" y="57"/>
                  </a:moveTo>
                  <a:cubicBezTo>
                    <a:pt x="59" y="53"/>
                    <a:pt x="61" y="50"/>
                    <a:pt x="62" y="46"/>
                  </a:cubicBezTo>
                  <a:cubicBezTo>
                    <a:pt x="42" y="33"/>
                    <a:pt x="24" y="17"/>
                    <a:pt x="7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4" y="4"/>
                    <a:pt x="2" y="7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1" y="24"/>
                    <a:pt x="52" y="55"/>
                    <a:pt x="58" y="57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25"/>
            <p:cNvSpPr>
              <a:spLocks/>
            </p:cNvSpPr>
            <p:nvPr/>
          </p:nvSpPr>
          <p:spPr bwMode="auto">
            <a:xfrm>
              <a:off x="2049463" y="3268663"/>
              <a:ext cx="360363" cy="203200"/>
            </a:xfrm>
            <a:custGeom>
              <a:avLst/>
              <a:gdLst>
                <a:gd name="T0" fmla="*/ 0 w 148"/>
                <a:gd name="T1" fmla="*/ 83 h 83"/>
                <a:gd name="T2" fmla="*/ 0 w 148"/>
                <a:gd name="T3" fmla="*/ 30 h 83"/>
                <a:gd name="T4" fmla="*/ 0 w 148"/>
                <a:gd name="T5" fmla="*/ 30 h 83"/>
                <a:gd name="T6" fmla="*/ 64 w 148"/>
                <a:gd name="T7" fmla="*/ 0 h 83"/>
                <a:gd name="T8" fmla="*/ 148 w 148"/>
                <a:gd name="T9" fmla="*/ 83 h 83"/>
                <a:gd name="T10" fmla="*/ 0 w 148"/>
                <a:gd name="T1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" h="83">
                  <a:moveTo>
                    <a:pt x="0" y="83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6" y="12"/>
                    <a:pt x="39" y="0"/>
                    <a:pt x="64" y="0"/>
                  </a:cubicBezTo>
                  <a:cubicBezTo>
                    <a:pt x="110" y="0"/>
                    <a:pt x="147" y="37"/>
                    <a:pt x="148" y="83"/>
                  </a:cubicBezTo>
                  <a:lnTo>
                    <a:pt x="0" y="83"/>
                  </a:lnTo>
                  <a:close/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26"/>
            <p:cNvSpPr>
              <a:spLocks/>
            </p:cNvSpPr>
            <p:nvPr/>
          </p:nvSpPr>
          <p:spPr bwMode="auto">
            <a:xfrm>
              <a:off x="1616075" y="3236913"/>
              <a:ext cx="414338" cy="280987"/>
            </a:xfrm>
            <a:custGeom>
              <a:avLst/>
              <a:gdLst>
                <a:gd name="T0" fmla="*/ 170 w 170"/>
                <a:gd name="T1" fmla="*/ 81 h 115"/>
                <a:gd name="T2" fmla="*/ 158 w 170"/>
                <a:gd name="T3" fmla="*/ 23 h 115"/>
                <a:gd name="T4" fmla="*/ 158 w 170"/>
                <a:gd name="T5" fmla="*/ 24 h 115"/>
                <a:gd name="T6" fmla="*/ 81 w 170"/>
                <a:gd name="T7" fmla="*/ 6 h 115"/>
                <a:gd name="T8" fmla="*/ 10 w 170"/>
                <a:gd name="T9" fmla="*/ 115 h 115"/>
                <a:gd name="T10" fmla="*/ 170 w 170"/>
                <a:gd name="T11" fmla="*/ 8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0" h="115">
                  <a:moveTo>
                    <a:pt x="170" y="81"/>
                  </a:moveTo>
                  <a:cubicBezTo>
                    <a:pt x="158" y="23"/>
                    <a:pt x="158" y="23"/>
                    <a:pt x="158" y="23"/>
                  </a:cubicBezTo>
                  <a:cubicBezTo>
                    <a:pt x="158" y="24"/>
                    <a:pt x="158" y="24"/>
                    <a:pt x="158" y="24"/>
                  </a:cubicBezTo>
                  <a:cubicBezTo>
                    <a:pt x="137" y="7"/>
                    <a:pt x="109" y="0"/>
                    <a:pt x="81" y="6"/>
                  </a:cubicBezTo>
                  <a:cubicBezTo>
                    <a:pt x="32" y="16"/>
                    <a:pt x="0" y="65"/>
                    <a:pt x="10" y="115"/>
                  </a:cubicBezTo>
                  <a:lnTo>
                    <a:pt x="170" y="81"/>
                  </a:lnTo>
                  <a:close/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493838" y="3635375"/>
              <a:ext cx="241300" cy="73025"/>
            </a:xfrm>
            <a:custGeom>
              <a:avLst/>
              <a:gdLst>
                <a:gd name="T0" fmla="*/ 84 w 99"/>
                <a:gd name="T1" fmla="*/ 17 h 30"/>
                <a:gd name="T2" fmla="*/ 99 w 99"/>
                <a:gd name="T3" fmla="*/ 11 h 30"/>
                <a:gd name="T4" fmla="*/ 90 w 99"/>
                <a:gd name="T5" fmla="*/ 23 h 30"/>
                <a:gd name="T6" fmla="*/ 86 w 99"/>
                <a:gd name="T7" fmla="*/ 24 h 30"/>
                <a:gd name="T8" fmla="*/ 0 w 99"/>
                <a:gd name="T9" fmla="*/ 0 h 30"/>
                <a:gd name="T10" fmla="*/ 84 w 99"/>
                <a:gd name="T11" fmla="*/ 1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30">
                  <a:moveTo>
                    <a:pt x="84" y="17"/>
                  </a:moveTo>
                  <a:cubicBezTo>
                    <a:pt x="89" y="16"/>
                    <a:pt x="94" y="14"/>
                    <a:pt x="99" y="11"/>
                  </a:cubicBezTo>
                  <a:cubicBezTo>
                    <a:pt x="96" y="14"/>
                    <a:pt x="93" y="18"/>
                    <a:pt x="90" y="23"/>
                  </a:cubicBezTo>
                  <a:cubicBezTo>
                    <a:pt x="88" y="23"/>
                    <a:pt x="87" y="24"/>
                    <a:pt x="86" y="24"/>
                  </a:cubicBezTo>
                  <a:cubicBezTo>
                    <a:pt x="65" y="30"/>
                    <a:pt x="18" y="18"/>
                    <a:pt x="0" y="0"/>
                  </a:cubicBezTo>
                  <a:cubicBezTo>
                    <a:pt x="18" y="18"/>
                    <a:pt x="63" y="23"/>
                    <a:pt x="84" y="17"/>
                  </a:cubicBezTo>
                  <a:close/>
                </a:path>
              </a:pathLst>
            </a:custGeom>
            <a:solidFill>
              <a:srgbClr val="413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28"/>
            <p:cNvSpPr>
              <a:spLocks noEditPoints="1"/>
            </p:cNvSpPr>
            <p:nvPr/>
          </p:nvSpPr>
          <p:spPr bwMode="auto">
            <a:xfrm>
              <a:off x="1493838" y="3495675"/>
              <a:ext cx="338138" cy="195262"/>
            </a:xfrm>
            <a:custGeom>
              <a:avLst/>
              <a:gdLst>
                <a:gd name="T0" fmla="*/ 0 w 139"/>
                <a:gd name="T1" fmla="*/ 57 h 80"/>
                <a:gd name="T2" fmla="*/ 84 w 139"/>
                <a:gd name="T3" fmla="*/ 74 h 80"/>
                <a:gd name="T4" fmla="*/ 99 w 139"/>
                <a:gd name="T5" fmla="*/ 68 h 80"/>
                <a:gd name="T6" fmla="*/ 139 w 139"/>
                <a:gd name="T7" fmla="*/ 28 h 80"/>
                <a:gd name="T8" fmla="*/ 137 w 139"/>
                <a:gd name="T9" fmla="*/ 18 h 80"/>
                <a:gd name="T10" fmla="*/ 135 w 139"/>
                <a:gd name="T11" fmla="*/ 9 h 80"/>
                <a:gd name="T12" fmla="*/ 65 w 139"/>
                <a:gd name="T13" fmla="*/ 7 h 80"/>
                <a:gd name="T14" fmla="*/ 0 w 139"/>
                <a:gd name="T15" fmla="*/ 57 h 80"/>
                <a:gd name="T16" fmla="*/ 0 w 139"/>
                <a:gd name="T17" fmla="*/ 57 h 80"/>
                <a:gd name="T18" fmla="*/ 25 w 139"/>
                <a:gd name="T19" fmla="*/ 56 h 80"/>
                <a:gd name="T20" fmla="*/ 29 w 139"/>
                <a:gd name="T21" fmla="*/ 49 h 80"/>
                <a:gd name="T22" fmla="*/ 68 w 139"/>
                <a:gd name="T23" fmla="*/ 23 h 80"/>
                <a:gd name="T24" fmla="*/ 115 w 139"/>
                <a:gd name="T25" fmla="*/ 24 h 80"/>
                <a:gd name="T26" fmla="*/ 122 w 139"/>
                <a:gd name="T27" fmla="*/ 28 h 80"/>
                <a:gd name="T28" fmla="*/ 81 w 139"/>
                <a:gd name="T29" fmla="*/ 67 h 80"/>
                <a:gd name="T30" fmla="*/ 25 w 139"/>
                <a:gd name="T31" fmla="*/ 5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80">
                  <a:moveTo>
                    <a:pt x="0" y="57"/>
                  </a:moveTo>
                  <a:cubicBezTo>
                    <a:pt x="18" y="75"/>
                    <a:pt x="63" y="80"/>
                    <a:pt x="84" y="74"/>
                  </a:cubicBezTo>
                  <a:cubicBezTo>
                    <a:pt x="89" y="73"/>
                    <a:pt x="94" y="71"/>
                    <a:pt x="99" y="68"/>
                  </a:cubicBezTo>
                  <a:cubicBezTo>
                    <a:pt x="112" y="53"/>
                    <a:pt x="125" y="40"/>
                    <a:pt x="139" y="28"/>
                  </a:cubicBezTo>
                  <a:cubicBezTo>
                    <a:pt x="138" y="25"/>
                    <a:pt x="137" y="21"/>
                    <a:pt x="137" y="18"/>
                  </a:cubicBezTo>
                  <a:cubicBezTo>
                    <a:pt x="136" y="15"/>
                    <a:pt x="135" y="12"/>
                    <a:pt x="135" y="9"/>
                  </a:cubicBezTo>
                  <a:cubicBezTo>
                    <a:pt x="117" y="1"/>
                    <a:pt x="90" y="0"/>
                    <a:pt x="65" y="7"/>
                  </a:cubicBezTo>
                  <a:cubicBezTo>
                    <a:pt x="32" y="16"/>
                    <a:pt x="6" y="38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lose/>
                  <a:moveTo>
                    <a:pt x="25" y="56"/>
                  </a:moveTo>
                  <a:cubicBezTo>
                    <a:pt x="26" y="54"/>
                    <a:pt x="27" y="51"/>
                    <a:pt x="29" y="49"/>
                  </a:cubicBezTo>
                  <a:cubicBezTo>
                    <a:pt x="36" y="38"/>
                    <a:pt x="51" y="28"/>
                    <a:pt x="68" y="23"/>
                  </a:cubicBezTo>
                  <a:cubicBezTo>
                    <a:pt x="85" y="18"/>
                    <a:pt x="103" y="19"/>
                    <a:pt x="115" y="24"/>
                  </a:cubicBezTo>
                  <a:cubicBezTo>
                    <a:pt x="118" y="25"/>
                    <a:pt x="120" y="27"/>
                    <a:pt x="122" y="28"/>
                  </a:cubicBezTo>
                  <a:cubicBezTo>
                    <a:pt x="118" y="44"/>
                    <a:pt x="95" y="64"/>
                    <a:pt x="81" y="67"/>
                  </a:cubicBezTo>
                  <a:cubicBezTo>
                    <a:pt x="67" y="71"/>
                    <a:pt x="37" y="68"/>
                    <a:pt x="25" y="56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29"/>
            <p:cNvSpPr>
              <a:spLocks/>
            </p:cNvSpPr>
            <p:nvPr/>
          </p:nvSpPr>
          <p:spPr bwMode="auto">
            <a:xfrm>
              <a:off x="1554163" y="3540125"/>
              <a:ext cx="236538" cy="128587"/>
            </a:xfrm>
            <a:custGeom>
              <a:avLst/>
              <a:gdLst>
                <a:gd name="T0" fmla="*/ 4 w 97"/>
                <a:gd name="T1" fmla="*/ 31 h 53"/>
                <a:gd name="T2" fmla="*/ 43 w 97"/>
                <a:gd name="T3" fmla="*/ 5 h 53"/>
                <a:gd name="T4" fmla="*/ 90 w 97"/>
                <a:gd name="T5" fmla="*/ 6 h 53"/>
                <a:gd name="T6" fmla="*/ 97 w 97"/>
                <a:gd name="T7" fmla="*/ 10 h 53"/>
                <a:gd name="T8" fmla="*/ 56 w 97"/>
                <a:gd name="T9" fmla="*/ 49 h 53"/>
                <a:gd name="T10" fmla="*/ 0 w 97"/>
                <a:gd name="T11" fmla="*/ 38 h 53"/>
                <a:gd name="T12" fmla="*/ 4 w 97"/>
                <a:gd name="T13" fmla="*/ 3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53">
                  <a:moveTo>
                    <a:pt x="4" y="31"/>
                  </a:moveTo>
                  <a:cubicBezTo>
                    <a:pt x="11" y="20"/>
                    <a:pt x="26" y="10"/>
                    <a:pt x="43" y="5"/>
                  </a:cubicBezTo>
                  <a:cubicBezTo>
                    <a:pt x="60" y="0"/>
                    <a:pt x="78" y="1"/>
                    <a:pt x="90" y="6"/>
                  </a:cubicBezTo>
                  <a:cubicBezTo>
                    <a:pt x="93" y="7"/>
                    <a:pt x="95" y="9"/>
                    <a:pt x="97" y="10"/>
                  </a:cubicBezTo>
                  <a:cubicBezTo>
                    <a:pt x="93" y="26"/>
                    <a:pt x="70" y="46"/>
                    <a:pt x="56" y="49"/>
                  </a:cubicBezTo>
                  <a:cubicBezTo>
                    <a:pt x="42" y="53"/>
                    <a:pt x="12" y="50"/>
                    <a:pt x="0" y="38"/>
                  </a:cubicBezTo>
                  <a:cubicBezTo>
                    <a:pt x="1" y="36"/>
                    <a:pt x="2" y="33"/>
                    <a:pt x="4" y="31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30"/>
            <p:cNvSpPr>
              <a:spLocks/>
            </p:cNvSpPr>
            <p:nvPr/>
          </p:nvSpPr>
          <p:spPr bwMode="auto">
            <a:xfrm>
              <a:off x="2368550" y="3613150"/>
              <a:ext cx="241300" cy="82550"/>
            </a:xfrm>
            <a:custGeom>
              <a:avLst/>
              <a:gdLst>
                <a:gd name="T0" fmla="*/ 16 w 99"/>
                <a:gd name="T1" fmla="*/ 23 h 34"/>
                <a:gd name="T2" fmla="*/ 0 w 99"/>
                <a:gd name="T3" fmla="*/ 17 h 34"/>
                <a:gd name="T4" fmla="*/ 11 w 99"/>
                <a:gd name="T5" fmla="*/ 29 h 34"/>
                <a:gd name="T6" fmla="*/ 15 w 99"/>
                <a:gd name="T7" fmla="*/ 30 h 34"/>
                <a:gd name="T8" fmla="*/ 99 w 99"/>
                <a:gd name="T9" fmla="*/ 0 h 34"/>
                <a:gd name="T10" fmla="*/ 16 w 99"/>
                <a:gd name="T11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34">
                  <a:moveTo>
                    <a:pt x="16" y="23"/>
                  </a:moveTo>
                  <a:cubicBezTo>
                    <a:pt x="11" y="22"/>
                    <a:pt x="6" y="20"/>
                    <a:pt x="0" y="17"/>
                  </a:cubicBezTo>
                  <a:cubicBezTo>
                    <a:pt x="4" y="21"/>
                    <a:pt x="8" y="25"/>
                    <a:pt x="11" y="29"/>
                  </a:cubicBezTo>
                  <a:cubicBezTo>
                    <a:pt x="12" y="29"/>
                    <a:pt x="14" y="29"/>
                    <a:pt x="15" y="30"/>
                  </a:cubicBezTo>
                  <a:cubicBezTo>
                    <a:pt x="37" y="34"/>
                    <a:pt x="82" y="18"/>
                    <a:pt x="99" y="0"/>
                  </a:cubicBezTo>
                  <a:cubicBezTo>
                    <a:pt x="82" y="18"/>
                    <a:pt x="37" y="27"/>
                    <a:pt x="16" y="23"/>
                  </a:cubicBezTo>
                  <a:close/>
                </a:path>
              </a:pathLst>
            </a:custGeom>
            <a:solidFill>
              <a:srgbClr val="413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31"/>
            <p:cNvSpPr>
              <a:spLocks noEditPoints="1"/>
            </p:cNvSpPr>
            <p:nvPr/>
          </p:nvSpPr>
          <p:spPr bwMode="auto">
            <a:xfrm>
              <a:off x="2266950" y="3487738"/>
              <a:ext cx="342900" cy="190500"/>
            </a:xfrm>
            <a:custGeom>
              <a:avLst/>
              <a:gdLst>
                <a:gd name="T0" fmla="*/ 141 w 141"/>
                <a:gd name="T1" fmla="*/ 51 h 78"/>
                <a:gd name="T2" fmla="*/ 141 w 141"/>
                <a:gd name="T3" fmla="*/ 51 h 78"/>
                <a:gd name="T4" fmla="*/ 73 w 141"/>
                <a:gd name="T5" fmla="*/ 6 h 78"/>
                <a:gd name="T6" fmla="*/ 3 w 141"/>
                <a:gd name="T7" fmla="*/ 12 h 78"/>
                <a:gd name="T8" fmla="*/ 1 w 141"/>
                <a:gd name="T9" fmla="*/ 22 h 78"/>
                <a:gd name="T10" fmla="*/ 0 w 141"/>
                <a:gd name="T11" fmla="*/ 32 h 78"/>
                <a:gd name="T12" fmla="*/ 42 w 141"/>
                <a:gd name="T13" fmla="*/ 68 h 78"/>
                <a:gd name="T14" fmla="*/ 58 w 141"/>
                <a:gd name="T15" fmla="*/ 74 h 78"/>
                <a:gd name="T16" fmla="*/ 141 w 141"/>
                <a:gd name="T17" fmla="*/ 51 h 78"/>
                <a:gd name="T18" fmla="*/ 61 w 141"/>
                <a:gd name="T19" fmla="*/ 67 h 78"/>
                <a:gd name="T20" fmla="*/ 17 w 141"/>
                <a:gd name="T21" fmla="*/ 31 h 78"/>
                <a:gd name="T22" fmla="*/ 24 w 141"/>
                <a:gd name="T23" fmla="*/ 26 h 78"/>
                <a:gd name="T24" fmla="*/ 70 w 141"/>
                <a:gd name="T25" fmla="*/ 22 h 78"/>
                <a:gd name="T26" fmla="*/ 111 w 141"/>
                <a:gd name="T27" fmla="*/ 45 h 78"/>
                <a:gd name="T28" fmla="*/ 116 w 141"/>
                <a:gd name="T29" fmla="*/ 51 h 78"/>
                <a:gd name="T30" fmla="*/ 61 w 141"/>
                <a:gd name="T31" fmla="*/ 6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1" h="78">
                  <a:moveTo>
                    <a:pt x="141" y="51"/>
                  </a:moveTo>
                  <a:cubicBezTo>
                    <a:pt x="141" y="51"/>
                    <a:pt x="141" y="51"/>
                    <a:pt x="141" y="51"/>
                  </a:cubicBezTo>
                  <a:cubicBezTo>
                    <a:pt x="133" y="32"/>
                    <a:pt x="105" y="12"/>
                    <a:pt x="73" y="6"/>
                  </a:cubicBezTo>
                  <a:cubicBezTo>
                    <a:pt x="47" y="0"/>
                    <a:pt x="20" y="4"/>
                    <a:pt x="3" y="12"/>
                  </a:cubicBezTo>
                  <a:cubicBezTo>
                    <a:pt x="2" y="15"/>
                    <a:pt x="2" y="18"/>
                    <a:pt x="1" y="22"/>
                  </a:cubicBezTo>
                  <a:cubicBezTo>
                    <a:pt x="1" y="25"/>
                    <a:pt x="0" y="28"/>
                    <a:pt x="0" y="32"/>
                  </a:cubicBezTo>
                  <a:cubicBezTo>
                    <a:pt x="15" y="43"/>
                    <a:pt x="29" y="55"/>
                    <a:pt x="42" y="68"/>
                  </a:cubicBezTo>
                  <a:cubicBezTo>
                    <a:pt x="48" y="71"/>
                    <a:pt x="53" y="73"/>
                    <a:pt x="58" y="74"/>
                  </a:cubicBezTo>
                  <a:cubicBezTo>
                    <a:pt x="79" y="78"/>
                    <a:pt x="124" y="69"/>
                    <a:pt x="141" y="51"/>
                  </a:cubicBezTo>
                  <a:close/>
                  <a:moveTo>
                    <a:pt x="61" y="67"/>
                  </a:moveTo>
                  <a:cubicBezTo>
                    <a:pt x="47" y="64"/>
                    <a:pt x="22" y="47"/>
                    <a:pt x="17" y="31"/>
                  </a:cubicBezTo>
                  <a:cubicBezTo>
                    <a:pt x="19" y="29"/>
                    <a:pt x="21" y="28"/>
                    <a:pt x="24" y="26"/>
                  </a:cubicBezTo>
                  <a:cubicBezTo>
                    <a:pt x="35" y="20"/>
                    <a:pt x="53" y="18"/>
                    <a:pt x="70" y="22"/>
                  </a:cubicBezTo>
                  <a:cubicBezTo>
                    <a:pt x="88" y="25"/>
                    <a:pt x="103" y="35"/>
                    <a:pt x="111" y="45"/>
                  </a:cubicBezTo>
                  <a:cubicBezTo>
                    <a:pt x="113" y="47"/>
                    <a:pt x="115" y="49"/>
                    <a:pt x="116" y="51"/>
                  </a:cubicBezTo>
                  <a:cubicBezTo>
                    <a:pt x="105" y="64"/>
                    <a:pt x="75" y="70"/>
                    <a:pt x="61" y="67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32"/>
            <p:cNvSpPr>
              <a:spLocks/>
            </p:cNvSpPr>
            <p:nvPr/>
          </p:nvSpPr>
          <p:spPr bwMode="auto">
            <a:xfrm>
              <a:off x="2308225" y="3532188"/>
              <a:ext cx="241300" cy="127000"/>
            </a:xfrm>
            <a:custGeom>
              <a:avLst/>
              <a:gdLst>
                <a:gd name="T0" fmla="*/ 94 w 99"/>
                <a:gd name="T1" fmla="*/ 27 h 52"/>
                <a:gd name="T2" fmla="*/ 53 w 99"/>
                <a:gd name="T3" fmla="*/ 4 h 52"/>
                <a:gd name="T4" fmla="*/ 7 w 99"/>
                <a:gd name="T5" fmla="*/ 8 h 52"/>
                <a:gd name="T6" fmla="*/ 0 w 99"/>
                <a:gd name="T7" fmla="*/ 13 h 52"/>
                <a:gd name="T8" fmla="*/ 44 w 99"/>
                <a:gd name="T9" fmla="*/ 49 h 52"/>
                <a:gd name="T10" fmla="*/ 99 w 99"/>
                <a:gd name="T11" fmla="*/ 33 h 52"/>
                <a:gd name="T12" fmla="*/ 94 w 99"/>
                <a:gd name="T13" fmla="*/ 2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52">
                  <a:moveTo>
                    <a:pt x="94" y="27"/>
                  </a:moveTo>
                  <a:cubicBezTo>
                    <a:pt x="86" y="17"/>
                    <a:pt x="71" y="7"/>
                    <a:pt x="53" y="4"/>
                  </a:cubicBezTo>
                  <a:cubicBezTo>
                    <a:pt x="36" y="0"/>
                    <a:pt x="18" y="2"/>
                    <a:pt x="7" y="8"/>
                  </a:cubicBezTo>
                  <a:cubicBezTo>
                    <a:pt x="4" y="10"/>
                    <a:pt x="2" y="11"/>
                    <a:pt x="0" y="13"/>
                  </a:cubicBezTo>
                  <a:cubicBezTo>
                    <a:pt x="5" y="29"/>
                    <a:pt x="30" y="46"/>
                    <a:pt x="44" y="49"/>
                  </a:cubicBezTo>
                  <a:cubicBezTo>
                    <a:pt x="58" y="52"/>
                    <a:pt x="88" y="46"/>
                    <a:pt x="99" y="33"/>
                  </a:cubicBezTo>
                  <a:cubicBezTo>
                    <a:pt x="98" y="31"/>
                    <a:pt x="96" y="29"/>
                    <a:pt x="94" y="27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33"/>
            <p:cNvSpPr>
              <a:spLocks/>
            </p:cNvSpPr>
            <p:nvPr/>
          </p:nvSpPr>
          <p:spPr bwMode="auto">
            <a:xfrm>
              <a:off x="1612900" y="3321050"/>
              <a:ext cx="782638" cy="917575"/>
            </a:xfrm>
            <a:custGeom>
              <a:avLst/>
              <a:gdLst>
                <a:gd name="T0" fmla="*/ 92 w 321"/>
                <a:gd name="T1" fmla="*/ 73 h 377"/>
                <a:gd name="T2" fmla="*/ 208 w 321"/>
                <a:gd name="T3" fmla="*/ 0 h 377"/>
                <a:gd name="T4" fmla="*/ 314 w 321"/>
                <a:gd name="T5" fmla="*/ 86 h 377"/>
                <a:gd name="T6" fmla="*/ 306 w 321"/>
                <a:gd name="T7" fmla="*/ 275 h 377"/>
                <a:gd name="T8" fmla="*/ 157 w 321"/>
                <a:gd name="T9" fmla="*/ 377 h 377"/>
                <a:gd name="T10" fmla="*/ 9 w 321"/>
                <a:gd name="T11" fmla="*/ 275 h 377"/>
                <a:gd name="T12" fmla="*/ 92 w 321"/>
                <a:gd name="T13" fmla="*/ 73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1" h="377">
                  <a:moveTo>
                    <a:pt x="92" y="73"/>
                  </a:moveTo>
                  <a:cubicBezTo>
                    <a:pt x="121" y="36"/>
                    <a:pt x="150" y="0"/>
                    <a:pt x="208" y="0"/>
                  </a:cubicBezTo>
                  <a:cubicBezTo>
                    <a:pt x="267" y="0"/>
                    <a:pt x="308" y="39"/>
                    <a:pt x="314" y="86"/>
                  </a:cubicBezTo>
                  <a:cubicBezTo>
                    <a:pt x="321" y="131"/>
                    <a:pt x="310" y="253"/>
                    <a:pt x="306" y="275"/>
                  </a:cubicBezTo>
                  <a:cubicBezTo>
                    <a:pt x="295" y="330"/>
                    <a:pt x="239" y="377"/>
                    <a:pt x="157" y="377"/>
                  </a:cubicBezTo>
                  <a:cubicBezTo>
                    <a:pt x="75" y="377"/>
                    <a:pt x="0" y="330"/>
                    <a:pt x="9" y="275"/>
                  </a:cubicBezTo>
                  <a:cubicBezTo>
                    <a:pt x="23" y="184"/>
                    <a:pt x="73" y="98"/>
                    <a:pt x="92" y="73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34"/>
            <p:cNvSpPr>
              <a:spLocks/>
            </p:cNvSpPr>
            <p:nvPr/>
          </p:nvSpPr>
          <p:spPr bwMode="auto">
            <a:xfrm>
              <a:off x="1447800" y="3422650"/>
              <a:ext cx="957263" cy="1125537"/>
            </a:xfrm>
            <a:custGeom>
              <a:avLst/>
              <a:gdLst>
                <a:gd name="T0" fmla="*/ 113 w 393"/>
                <a:gd name="T1" fmla="*/ 90 h 462"/>
                <a:gd name="T2" fmla="*/ 255 w 393"/>
                <a:gd name="T3" fmla="*/ 0 h 462"/>
                <a:gd name="T4" fmla="*/ 385 w 393"/>
                <a:gd name="T5" fmla="*/ 105 h 462"/>
                <a:gd name="T6" fmla="*/ 375 w 393"/>
                <a:gd name="T7" fmla="*/ 337 h 462"/>
                <a:gd name="T8" fmla="*/ 192 w 393"/>
                <a:gd name="T9" fmla="*/ 462 h 462"/>
                <a:gd name="T10" fmla="*/ 10 w 393"/>
                <a:gd name="T11" fmla="*/ 337 h 462"/>
                <a:gd name="T12" fmla="*/ 113 w 393"/>
                <a:gd name="T13" fmla="*/ 9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3" h="462">
                  <a:moveTo>
                    <a:pt x="113" y="90"/>
                  </a:moveTo>
                  <a:cubicBezTo>
                    <a:pt x="148" y="44"/>
                    <a:pt x="183" y="0"/>
                    <a:pt x="255" y="0"/>
                  </a:cubicBezTo>
                  <a:cubicBezTo>
                    <a:pt x="327" y="0"/>
                    <a:pt x="377" y="48"/>
                    <a:pt x="385" y="105"/>
                  </a:cubicBezTo>
                  <a:cubicBezTo>
                    <a:pt x="393" y="161"/>
                    <a:pt x="380" y="311"/>
                    <a:pt x="375" y="337"/>
                  </a:cubicBezTo>
                  <a:cubicBezTo>
                    <a:pt x="361" y="405"/>
                    <a:pt x="293" y="462"/>
                    <a:pt x="192" y="462"/>
                  </a:cubicBezTo>
                  <a:cubicBezTo>
                    <a:pt x="92" y="462"/>
                    <a:pt x="0" y="405"/>
                    <a:pt x="10" y="337"/>
                  </a:cubicBezTo>
                  <a:cubicBezTo>
                    <a:pt x="28" y="225"/>
                    <a:pt x="89" y="120"/>
                    <a:pt x="113" y="90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35"/>
            <p:cNvSpPr>
              <a:spLocks/>
            </p:cNvSpPr>
            <p:nvPr/>
          </p:nvSpPr>
          <p:spPr bwMode="auto">
            <a:xfrm>
              <a:off x="1447800" y="3532188"/>
              <a:ext cx="957263" cy="1016000"/>
            </a:xfrm>
            <a:custGeom>
              <a:avLst/>
              <a:gdLst>
                <a:gd name="T0" fmla="*/ 10 w 393"/>
                <a:gd name="T1" fmla="*/ 292 h 417"/>
                <a:gd name="T2" fmla="*/ 113 w 393"/>
                <a:gd name="T3" fmla="*/ 45 h 417"/>
                <a:gd name="T4" fmla="*/ 150 w 393"/>
                <a:gd name="T5" fmla="*/ 0 h 417"/>
                <a:gd name="T6" fmla="*/ 150 w 393"/>
                <a:gd name="T7" fmla="*/ 1 h 417"/>
                <a:gd name="T8" fmla="*/ 66 w 393"/>
                <a:gd name="T9" fmla="*/ 204 h 417"/>
                <a:gd name="T10" fmla="*/ 215 w 393"/>
                <a:gd name="T11" fmla="*/ 306 h 417"/>
                <a:gd name="T12" fmla="*/ 364 w 393"/>
                <a:gd name="T13" fmla="*/ 204 h 417"/>
                <a:gd name="T14" fmla="*/ 374 w 393"/>
                <a:gd name="T15" fmla="*/ 24 h 417"/>
                <a:gd name="T16" fmla="*/ 385 w 393"/>
                <a:gd name="T17" fmla="*/ 60 h 417"/>
                <a:gd name="T18" fmla="*/ 375 w 393"/>
                <a:gd name="T19" fmla="*/ 292 h 417"/>
                <a:gd name="T20" fmla="*/ 192 w 393"/>
                <a:gd name="T21" fmla="*/ 417 h 417"/>
                <a:gd name="T22" fmla="*/ 10 w 393"/>
                <a:gd name="T23" fmla="*/ 292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3" h="417">
                  <a:moveTo>
                    <a:pt x="10" y="292"/>
                  </a:moveTo>
                  <a:cubicBezTo>
                    <a:pt x="28" y="180"/>
                    <a:pt x="89" y="75"/>
                    <a:pt x="113" y="45"/>
                  </a:cubicBezTo>
                  <a:cubicBezTo>
                    <a:pt x="125" y="29"/>
                    <a:pt x="137" y="14"/>
                    <a:pt x="150" y="0"/>
                  </a:cubicBezTo>
                  <a:cubicBezTo>
                    <a:pt x="150" y="1"/>
                    <a:pt x="150" y="1"/>
                    <a:pt x="150" y="1"/>
                  </a:cubicBezTo>
                  <a:cubicBezTo>
                    <a:pt x="130" y="26"/>
                    <a:pt x="80" y="112"/>
                    <a:pt x="66" y="204"/>
                  </a:cubicBezTo>
                  <a:cubicBezTo>
                    <a:pt x="57" y="260"/>
                    <a:pt x="133" y="306"/>
                    <a:pt x="215" y="306"/>
                  </a:cubicBezTo>
                  <a:cubicBezTo>
                    <a:pt x="297" y="306"/>
                    <a:pt x="353" y="259"/>
                    <a:pt x="364" y="204"/>
                  </a:cubicBezTo>
                  <a:cubicBezTo>
                    <a:pt x="368" y="184"/>
                    <a:pt x="378" y="76"/>
                    <a:pt x="374" y="24"/>
                  </a:cubicBezTo>
                  <a:cubicBezTo>
                    <a:pt x="379" y="36"/>
                    <a:pt x="383" y="48"/>
                    <a:pt x="385" y="60"/>
                  </a:cubicBezTo>
                  <a:cubicBezTo>
                    <a:pt x="393" y="116"/>
                    <a:pt x="380" y="266"/>
                    <a:pt x="375" y="292"/>
                  </a:cubicBezTo>
                  <a:cubicBezTo>
                    <a:pt x="361" y="360"/>
                    <a:pt x="293" y="417"/>
                    <a:pt x="192" y="417"/>
                  </a:cubicBezTo>
                  <a:cubicBezTo>
                    <a:pt x="92" y="417"/>
                    <a:pt x="0" y="360"/>
                    <a:pt x="10" y="292"/>
                  </a:cubicBezTo>
                  <a:close/>
                </a:path>
              </a:pathLst>
            </a:custGeom>
            <a:solidFill>
              <a:srgbClr val="413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36"/>
            <p:cNvSpPr>
              <a:spLocks/>
            </p:cNvSpPr>
            <p:nvPr/>
          </p:nvSpPr>
          <p:spPr bwMode="auto">
            <a:xfrm>
              <a:off x="1527175" y="3590925"/>
              <a:ext cx="877888" cy="957262"/>
            </a:xfrm>
            <a:custGeom>
              <a:avLst/>
              <a:gdLst>
                <a:gd name="T0" fmla="*/ 116 w 360"/>
                <a:gd name="T1" fmla="*/ 356 h 393"/>
                <a:gd name="T2" fmla="*/ 326 w 360"/>
                <a:gd name="T3" fmla="*/ 212 h 393"/>
                <a:gd name="T4" fmla="*/ 341 w 360"/>
                <a:gd name="T5" fmla="*/ 0 h 393"/>
                <a:gd name="T6" fmla="*/ 352 w 360"/>
                <a:gd name="T7" fmla="*/ 36 h 393"/>
                <a:gd name="T8" fmla="*/ 342 w 360"/>
                <a:gd name="T9" fmla="*/ 268 h 393"/>
                <a:gd name="T10" fmla="*/ 159 w 360"/>
                <a:gd name="T11" fmla="*/ 393 h 393"/>
                <a:gd name="T12" fmla="*/ 0 w 360"/>
                <a:gd name="T13" fmla="*/ 333 h 393"/>
                <a:gd name="T14" fmla="*/ 116 w 360"/>
                <a:gd name="T15" fmla="*/ 356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0" h="393">
                  <a:moveTo>
                    <a:pt x="116" y="356"/>
                  </a:moveTo>
                  <a:cubicBezTo>
                    <a:pt x="232" y="356"/>
                    <a:pt x="310" y="290"/>
                    <a:pt x="326" y="212"/>
                  </a:cubicBezTo>
                  <a:cubicBezTo>
                    <a:pt x="331" y="189"/>
                    <a:pt x="341" y="78"/>
                    <a:pt x="341" y="0"/>
                  </a:cubicBezTo>
                  <a:cubicBezTo>
                    <a:pt x="346" y="12"/>
                    <a:pt x="350" y="24"/>
                    <a:pt x="352" y="36"/>
                  </a:cubicBezTo>
                  <a:cubicBezTo>
                    <a:pt x="360" y="92"/>
                    <a:pt x="347" y="242"/>
                    <a:pt x="342" y="268"/>
                  </a:cubicBezTo>
                  <a:cubicBezTo>
                    <a:pt x="328" y="336"/>
                    <a:pt x="260" y="393"/>
                    <a:pt x="159" y="393"/>
                  </a:cubicBezTo>
                  <a:cubicBezTo>
                    <a:pt x="94" y="393"/>
                    <a:pt x="32" y="369"/>
                    <a:pt x="0" y="333"/>
                  </a:cubicBezTo>
                  <a:cubicBezTo>
                    <a:pt x="34" y="348"/>
                    <a:pt x="74" y="356"/>
                    <a:pt x="116" y="356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37"/>
            <p:cNvSpPr>
              <a:spLocks/>
            </p:cNvSpPr>
            <p:nvPr/>
          </p:nvSpPr>
          <p:spPr bwMode="auto">
            <a:xfrm>
              <a:off x="2003425" y="3332163"/>
              <a:ext cx="395288" cy="395287"/>
            </a:xfrm>
            <a:custGeom>
              <a:avLst/>
              <a:gdLst>
                <a:gd name="T0" fmla="*/ 8 w 162"/>
                <a:gd name="T1" fmla="*/ 96 h 162"/>
                <a:gd name="T2" fmla="*/ 96 w 162"/>
                <a:gd name="T3" fmla="*/ 154 h 162"/>
                <a:gd name="T4" fmla="*/ 154 w 162"/>
                <a:gd name="T5" fmla="*/ 66 h 162"/>
                <a:gd name="T6" fmla="*/ 66 w 162"/>
                <a:gd name="T7" fmla="*/ 8 h 162"/>
                <a:gd name="T8" fmla="*/ 8 w 162"/>
                <a:gd name="T9" fmla="*/ 9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162">
                  <a:moveTo>
                    <a:pt x="8" y="96"/>
                  </a:moveTo>
                  <a:cubicBezTo>
                    <a:pt x="16" y="136"/>
                    <a:pt x="56" y="162"/>
                    <a:pt x="96" y="154"/>
                  </a:cubicBezTo>
                  <a:cubicBezTo>
                    <a:pt x="136" y="146"/>
                    <a:pt x="162" y="106"/>
                    <a:pt x="154" y="66"/>
                  </a:cubicBezTo>
                  <a:cubicBezTo>
                    <a:pt x="146" y="26"/>
                    <a:pt x="106" y="0"/>
                    <a:pt x="66" y="8"/>
                  </a:cubicBezTo>
                  <a:cubicBezTo>
                    <a:pt x="26" y="16"/>
                    <a:pt x="0" y="56"/>
                    <a:pt x="8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38"/>
            <p:cNvSpPr>
              <a:spLocks/>
            </p:cNvSpPr>
            <p:nvPr/>
          </p:nvSpPr>
          <p:spPr bwMode="auto">
            <a:xfrm>
              <a:off x="1712913" y="3346450"/>
              <a:ext cx="396875" cy="395287"/>
            </a:xfrm>
            <a:custGeom>
              <a:avLst/>
              <a:gdLst>
                <a:gd name="T0" fmla="*/ 8 w 163"/>
                <a:gd name="T1" fmla="*/ 96 h 162"/>
                <a:gd name="T2" fmla="*/ 96 w 163"/>
                <a:gd name="T3" fmla="*/ 154 h 162"/>
                <a:gd name="T4" fmla="*/ 154 w 163"/>
                <a:gd name="T5" fmla="*/ 66 h 162"/>
                <a:gd name="T6" fmla="*/ 66 w 163"/>
                <a:gd name="T7" fmla="*/ 8 h 162"/>
                <a:gd name="T8" fmla="*/ 8 w 163"/>
                <a:gd name="T9" fmla="*/ 9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62">
                  <a:moveTo>
                    <a:pt x="8" y="96"/>
                  </a:moveTo>
                  <a:cubicBezTo>
                    <a:pt x="17" y="136"/>
                    <a:pt x="56" y="162"/>
                    <a:pt x="96" y="154"/>
                  </a:cubicBezTo>
                  <a:cubicBezTo>
                    <a:pt x="137" y="146"/>
                    <a:pt x="163" y="106"/>
                    <a:pt x="154" y="66"/>
                  </a:cubicBezTo>
                  <a:cubicBezTo>
                    <a:pt x="146" y="26"/>
                    <a:pt x="107" y="0"/>
                    <a:pt x="66" y="8"/>
                  </a:cubicBezTo>
                  <a:cubicBezTo>
                    <a:pt x="26" y="16"/>
                    <a:pt x="0" y="56"/>
                    <a:pt x="8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Freeform 39"/>
            <p:cNvSpPr>
              <a:spLocks/>
            </p:cNvSpPr>
            <p:nvPr/>
          </p:nvSpPr>
          <p:spPr bwMode="auto">
            <a:xfrm>
              <a:off x="1712913" y="3362325"/>
              <a:ext cx="250825" cy="379412"/>
            </a:xfrm>
            <a:custGeom>
              <a:avLst/>
              <a:gdLst>
                <a:gd name="T0" fmla="*/ 67 w 103"/>
                <a:gd name="T1" fmla="*/ 1 h 156"/>
                <a:gd name="T2" fmla="*/ 73 w 103"/>
                <a:gd name="T3" fmla="*/ 0 h 156"/>
                <a:gd name="T4" fmla="*/ 21 w 103"/>
                <a:gd name="T5" fmla="*/ 87 h 156"/>
                <a:gd name="T6" fmla="*/ 103 w 103"/>
                <a:gd name="T7" fmla="*/ 146 h 156"/>
                <a:gd name="T8" fmla="*/ 97 w 103"/>
                <a:gd name="T9" fmla="*/ 147 h 156"/>
                <a:gd name="T10" fmla="*/ 9 w 103"/>
                <a:gd name="T11" fmla="*/ 89 h 156"/>
                <a:gd name="T12" fmla="*/ 67 w 103"/>
                <a:gd name="T13" fmla="*/ 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156">
                  <a:moveTo>
                    <a:pt x="67" y="1"/>
                  </a:moveTo>
                  <a:cubicBezTo>
                    <a:pt x="69" y="1"/>
                    <a:pt x="71" y="1"/>
                    <a:pt x="73" y="0"/>
                  </a:cubicBezTo>
                  <a:cubicBezTo>
                    <a:pt x="36" y="11"/>
                    <a:pt x="13" y="49"/>
                    <a:pt x="21" y="87"/>
                  </a:cubicBezTo>
                  <a:cubicBezTo>
                    <a:pt x="29" y="125"/>
                    <a:pt x="65" y="150"/>
                    <a:pt x="103" y="146"/>
                  </a:cubicBezTo>
                  <a:cubicBezTo>
                    <a:pt x="101" y="146"/>
                    <a:pt x="99" y="147"/>
                    <a:pt x="97" y="147"/>
                  </a:cubicBezTo>
                  <a:cubicBezTo>
                    <a:pt x="56" y="156"/>
                    <a:pt x="17" y="130"/>
                    <a:pt x="9" y="89"/>
                  </a:cubicBezTo>
                  <a:cubicBezTo>
                    <a:pt x="0" y="49"/>
                    <a:pt x="26" y="10"/>
                    <a:pt x="67" y="1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Freeform 40"/>
            <p:cNvSpPr>
              <a:spLocks/>
            </p:cNvSpPr>
            <p:nvPr/>
          </p:nvSpPr>
          <p:spPr bwMode="auto">
            <a:xfrm>
              <a:off x="2003425" y="3349625"/>
              <a:ext cx="247650" cy="377825"/>
            </a:xfrm>
            <a:custGeom>
              <a:avLst/>
              <a:gdLst>
                <a:gd name="T0" fmla="*/ 66 w 102"/>
                <a:gd name="T1" fmla="*/ 1 h 155"/>
                <a:gd name="T2" fmla="*/ 73 w 102"/>
                <a:gd name="T3" fmla="*/ 0 h 155"/>
                <a:gd name="T4" fmla="*/ 21 w 102"/>
                <a:gd name="T5" fmla="*/ 86 h 155"/>
                <a:gd name="T6" fmla="*/ 102 w 102"/>
                <a:gd name="T7" fmla="*/ 145 h 155"/>
                <a:gd name="T8" fmla="*/ 96 w 102"/>
                <a:gd name="T9" fmla="*/ 147 h 155"/>
                <a:gd name="T10" fmla="*/ 8 w 102"/>
                <a:gd name="T11" fmla="*/ 89 h 155"/>
                <a:gd name="T12" fmla="*/ 66 w 102"/>
                <a:gd name="T13" fmla="*/ 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155">
                  <a:moveTo>
                    <a:pt x="66" y="1"/>
                  </a:moveTo>
                  <a:cubicBezTo>
                    <a:pt x="68" y="0"/>
                    <a:pt x="70" y="0"/>
                    <a:pt x="73" y="0"/>
                  </a:cubicBezTo>
                  <a:cubicBezTo>
                    <a:pt x="36" y="10"/>
                    <a:pt x="13" y="48"/>
                    <a:pt x="21" y="86"/>
                  </a:cubicBezTo>
                  <a:cubicBezTo>
                    <a:pt x="29" y="124"/>
                    <a:pt x="64" y="149"/>
                    <a:pt x="102" y="145"/>
                  </a:cubicBezTo>
                  <a:cubicBezTo>
                    <a:pt x="100" y="146"/>
                    <a:pt x="98" y="146"/>
                    <a:pt x="96" y="147"/>
                  </a:cubicBezTo>
                  <a:cubicBezTo>
                    <a:pt x="56" y="155"/>
                    <a:pt x="16" y="129"/>
                    <a:pt x="8" y="89"/>
                  </a:cubicBezTo>
                  <a:cubicBezTo>
                    <a:pt x="0" y="48"/>
                    <a:pt x="26" y="9"/>
                    <a:pt x="66" y="1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41"/>
            <p:cNvSpPr>
              <a:spLocks/>
            </p:cNvSpPr>
            <p:nvPr/>
          </p:nvSpPr>
          <p:spPr bwMode="auto">
            <a:xfrm>
              <a:off x="2081213" y="3422650"/>
              <a:ext cx="149225" cy="149225"/>
            </a:xfrm>
            <a:custGeom>
              <a:avLst/>
              <a:gdLst>
                <a:gd name="T0" fmla="*/ 4 w 61"/>
                <a:gd name="T1" fmla="*/ 36 h 61"/>
                <a:gd name="T2" fmla="*/ 37 w 61"/>
                <a:gd name="T3" fmla="*/ 58 h 61"/>
                <a:gd name="T4" fmla="*/ 58 w 61"/>
                <a:gd name="T5" fmla="*/ 25 h 61"/>
                <a:gd name="T6" fmla="*/ 25 w 61"/>
                <a:gd name="T7" fmla="*/ 3 h 61"/>
                <a:gd name="T8" fmla="*/ 4 w 61"/>
                <a:gd name="T9" fmla="*/ 3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1">
                  <a:moveTo>
                    <a:pt x="4" y="36"/>
                  </a:moveTo>
                  <a:cubicBezTo>
                    <a:pt x="7" y="51"/>
                    <a:pt x="21" y="61"/>
                    <a:pt x="37" y="58"/>
                  </a:cubicBezTo>
                  <a:cubicBezTo>
                    <a:pt x="52" y="55"/>
                    <a:pt x="61" y="40"/>
                    <a:pt x="58" y="25"/>
                  </a:cubicBezTo>
                  <a:cubicBezTo>
                    <a:pt x="55" y="10"/>
                    <a:pt x="40" y="0"/>
                    <a:pt x="25" y="3"/>
                  </a:cubicBezTo>
                  <a:cubicBezTo>
                    <a:pt x="10" y="6"/>
                    <a:pt x="0" y="21"/>
                    <a:pt x="4" y="36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42"/>
            <p:cNvSpPr>
              <a:spLocks/>
            </p:cNvSpPr>
            <p:nvPr/>
          </p:nvSpPr>
          <p:spPr bwMode="auto">
            <a:xfrm>
              <a:off x="1795463" y="3419475"/>
              <a:ext cx="149225" cy="149225"/>
            </a:xfrm>
            <a:custGeom>
              <a:avLst/>
              <a:gdLst>
                <a:gd name="T0" fmla="*/ 4 w 61"/>
                <a:gd name="T1" fmla="*/ 36 h 61"/>
                <a:gd name="T2" fmla="*/ 37 w 61"/>
                <a:gd name="T3" fmla="*/ 58 h 61"/>
                <a:gd name="T4" fmla="*/ 58 w 61"/>
                <a:gd name="T5" fmla="*/ 25 h 61"/>
                <a:gd name="T6" fmla="*/ 25 w 61"/>
                <a:gd name="T7" fmla="*/ 3 h 61"/>
                <a:gd name="T8" fmla="*/ 4 w 61"/>
                <a:gd name="T9" fmla="*/ 3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1">
                  <a:moveTo>
                    <a:pt x="4" y="36"/>
                  </a:moveTo>
                  <a:cubicBezTo>
                    <a:pt x="7" y="51"/>
                    <a:pt x="21" y="61"/>
                    <a:pt x="37" y="58"/>
                  </a:cubicBezTo>
                  <a:cubicBezTo>
                    <a:pt x="52" y="55"/>
                    <a:pt x="61" y="40"/>
                    <a:pt x="58" y="25"/>
                  </a:cubicBezTo>
                  <a:cubicBezTo>
                    <a:pt x="55" y="10"/>
                    <a:pt x="40" y="0"/>
                    <a:pt x="25" y="3"/>
                  </a:cubicBezTo>
                  <a:cubicBezTo>
                    <a:pt x="10" y="6"/>
                    <a:pt x="0" y="21"/>
                    <a:pt x="4" y="36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43"/>
            <p:cNvSpPr>
              <a:spLocks/>
            </p:cNvSpPr>
            <p:nvPr/>
          </p:nvSpPr>
          <p:spPr bwMode="auto">
            <a:xfrm>
              <a:off x="3055938" y="3116263"/>
              <a:ext cx="365125" cy="204787"/>
            </a:xfrm>
            <a:custGeom>
              <a:avLst/>
              <a:gdLst>
                <a:gd name="T0" fmla="*/ 149 w 150"/>
                <a:gd name="T1" fmla="*/ 77 h 84"/>
                <a:gd name="T2" fmla="*/ 131 w 150"/>
                <a:gd name="T3" fmla="*/ 60 h 84"/>
                <a:gd name="T4" fmla="*/ 86 w 150"/>
                <a:gd name="T5" fmla="*/ 43 h 84"/>
                <a:gd name="T6" fmla="*/ 57 w 150"/>
                <a:gd name="T7" fmla="*/ 50 h 84"/>
                <a:gd name="T8" fmla="*/ 58 w 150"/>
                <a:gd name="T9" fmla="*/ 54 h 84"/>
                <a:gd name="T10" fmla="*/ 62 w 150"/>
                <a:gd name="T11" fmla="*/ 53 h 84"/>
                <a:gd name="T12" fmla="*/ 61 w 150"/>
                <a:gd name="T13" fmla="*/ 41 h 84"/>
                <a:gd name="T14" fmla="*/ 50 w 150"/>
                <a:gd name="T15" fmla="*/ 15 h 84"/>
                <a:gd name="T16" fmla="*/ 36 w 150"/>
                <a:gd name="T17" fmla="*/ 4 h 84"/>
                <a:gd name="T18" fmla="*/ 15 w 150"/>
                <a:gd name="T19" fmla="*/ 0 h 84"/>
                <a:gd name="T20" fmla="*/ 4 w 150"/>
                <a:gd name="T21" fmla="*/ 1 h 84"/>
                <a:gd name="T22" fmla="*/ 1 w 150"/>
                <a:gd name="T23" fmla="*/ 6 h 84"/>
                <a:gd name="T24" fmla="*/ 5 w 150"/>
                <a:gd name="T25" fmla="*/ 9 h 84"/>
                <a:gd name="T26" fmla="*/ 15 w 150"/>
                <a:gd name="T27" fmla="*/ 8 h 84"/>
                <a:gd name="T28" fmla="*/ 37 w 150"/>
                <a:gd name="T29" fmla="*/ 14 h 84"/>
                <a:gd name="T30" fmla="*/ 47 w 150"/>
                <a:gd name="T31" fmla="*/ 23 h 84"/>
                <a:gd name="T32" fmla="*/ 53 w 150"/>
                <a:gd name="T33" fmla="*/ 40 h 84"/>
                <a:gd name="T34" fmla="*/ 55 w 150"/>
                <a:gd name="T35" fmla="*/ 54 h 84"/>
                <a:gd name="T36" fmla="*/ 57 w 150"/>
                <a:gd name="T37" fmla="*/ 57 h 84"/>
                <a:gd name="T38" fmla="*/ 60 w 150"/>
                <a:gd name="T39" fmla="*/ 57 h 84"/>
                <a:gd name="T40" fmla="*/ 86 w 150"/>
                <a:gd name="T41" fmla="*/ 51 h 84"/>
                <a:gd name="T42" fmla="*/ 127 w 150"/>
                <a:gd name="T43" fmla="*/ 66 h 84"/>
                <a:gd name="T44" fmla="*/ 139 w 150"/>
                <a:gd name="T45" fmla="*/ 77 h 84"/>
                <a:gd name="T46" fmla="*/ 142 w 150"/>
                <a:gd name="T47" fmla="*/ 81 h 84"/>
                <a:gd name="T48" fmla="*/ 142 w 150"/>
                <a:gd name="T49" fmla="*/ 82 h 84"/>
                <a:gd name="T50" fmla="*/ 143 w 150"/>
                <a:gd name="T51" fmla="*/ 82 h 84"/>
                <a:gd name="T52" fmla="*/ 143 w 150"/>
                <a:gd name="T53" fmla="*/ 82 h 84"/>
                <a:gd name="T54" fmla="*/ 148 w 150"/>
                <a:gd name="T55" fmla="*/ 83 h 84"/>
                <a:gd name="T56" fmla="*/ 149 w 150"/>
                <a:gd name="T57" fmla="*/ 77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0" h="84">
                  <a:moveTo>
                    <a:pt x="149" y="77"/>
                  </a:moveTo>
                  <a:cubicBezTo>
                    <a:pt x="149" y="77"/>
                    <a:pt x="142" y="69"/>
                    <a:pt x="131" y="60"/>
                  </a:cubicBezTo>
                  <a:cubicBezTo>
                    <a:pt x="120" y="51"/>
                    <a:pt x="105" y="43"/>
                    <a:pt x="86" y="43"/>
                  </a:cubicBezTo>
                  <a:cubicBezTo>
                    <a:pt x="77" y="43"/>
                    <a:pt x="67" y="45"/>
                    <a:pt x="57" y="50"/>
                  </a:cubicBezTo>
                  <a:cubicBezTo>
                    <a:pt x="58" y="54"/>
                    <a:pt x="58" y="54"/>
                    <a:pt x="58" y="54"/>
                  </a:cubicBezTo>
                  <a:cubicBezTo>
                    <a:pt x="62" y="53"/>
                    <a:pt x="62" y="53"/>
                    <a:pt x="62" y="53"/>
                  </a:cubicBezTo>
                  <a:cubicBezTo>
                    <a:pt x="62" y="51"/>
                    <a:pt x="62" y="46"/>
                    <a:pt x="61" y="41"/>
                  </a:cubicBezTo>
                  <a:cubicBezTo>
                    <a:pt x="60" y="33"/>
                    <a:pt x="57" y="23"/>
                    <a:pt x="50" y="15"/>
                  </a:cubicBezTo>
                  <a:cubicBezTo>
                    <a:pt x="47" y="11"/>
                    <a:pt x="42" y="7"/>
                    <a:pt x="36" y="4"/>
                  </a:cubicBezTo>
                  <a:cubicBezTo>
                    <a:pt x="30" y="2"/>
                    <a:pt x="23" y="0"/>
                    <a:pt x="15" y="0"/>
                  </a:cubicBezTo>
                  <a:cubicBezTo>
                    <a:pt x="11" y="0"/>
                    <a:pt x="8" y="1"/>
                    <a:pt x="4" y="1"/>
                  </a:cubicBezTo>
                  <a:cubicBezTo>
                    <a:pt x="2" y="1"/>
                    <a:pt x="0" y="3"/>
                    <a:pt x="1" y="6"/>
                  </a:cubicBezTo>
                  <a:cubicBezTo>
                    <a:pt x="1" y="8"/>
                    <a:pt x="3" y="9"/>
                    <a:pt x="5" y="9"/>
                  </a:cubicBezTo>
                  <a:cubicBezTo>
                    <a:pt x="9" y="9"/>
                    <a:pt x="12" y="8"/>
                    <a:pt x="15" y="8"/>
                  </a:cubicBezTo>
                  <a:cubicBezTo>
                    <a:pt x="25" y="8"/>
                    <a:pt x="32" y="11"/>
                    <a:pt x="37" y="14"/>
                  </a:cubicBezTo>
                  <a:cubicBezTo>
                    <a:pt x="41" y="17"/>
                    <a:pt x="44" y="20"/>
                    <a:pt x="47" y="23"/>
                  </a:cubicBezTo>
                  <a:cubicBezTo>
                    <a:pt x="50" y="29"/>
                    <a:pt x="52" y="35"/>
                    <a:pt x="53" y="40"/>
                  </a:cubicBezTo>
                  <a:cubicBezTo>
                    <a:pt x="54" y="46"/>
                    <a:pt x="54" y="51"/>
                    <a:pt x="55" y="54"/>
                  </a:cubicBezTo>
                  <a:cubicBezTo>
                    <a:pt x="55" y="56"/>
                    <a:pt x="56" y="57"/>
                    <a:pt x="57" y="57"/>
                  </a:cubicBezTo>
                  <a:cubicBezTo>
                    <a:pt x="58" y="58"/>
                    <a:pt x="59" y="58"/>
                    <a:pt x="60" y="57"/>
                  </a:cubicBezTo>
                  <a:cubicBezTo>
                    <a:pt x="69" y="53"/>
                    <a:pt x="78" y="51"/>
                    <a:pt x="86" y="51"/>
                  </a:cubicBezTo>
                  <a:cubicBezTo>
                    <a:pt x="102" y="51"/>
                    <a:pt x="116" y="58"/>
                    <a:pt x="127" y="66"/>
                  </a:cubicBezTo>
                  <a:cubicBezTo>
                    <a:pt x="132" y="70"/>
                    <a:pt x="136" y="74"/>
                    <a:pt x="139" y="77"/>
                  </a:cubicBezTo>
                  <a:cubicBezTo>
                    <a:pt x="140" y="79"/>
                    <a:pt x="141" y="80"/>
                    <a:pt x="142" y="81"/>
                  </a:cubicBezTo>
                  <a:cubicBezTo>
                    <a:pt x="142" y="81"/>
                    <a:pt x="142" y="82"/>
                    <a:pt x="142" y="82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4" y="84"/>
                    <a:pt x="147" y="84"/>
                    <a:pt x="148" y="83"/>
                  </a:cubicBezTo>
                  <a:cubicBezTo>
                    <a:pt x="150" y="82"/>
                    <a:pt x="150" y="79"/>
                    <a:pt x="149" y="77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44"/>
            <p:cNvSpPr>
              <a:spLocks/>
            </p:cNvSpPr>
            <p:nvPr/>
          </p:nvSpPr>
          <p:spPr bwMode="auto">
            <a:xfrm>
              <a:off x="2595563" y="2952750"/>
              <a:ext cx="196850" cy="84137"/>
            </a:xfrm>
            <a:custGeom>
              <a:avLst/>
              <a:gdLst>
                <a:gd name="T0" fmla="*/ 79 w 81"/>
                <a:gd name="T1" fmla="*/ 28 h 35"/>
                <a:gd name="T2" fmla="*/ 74 w 81"/>
                <a:gd name="T3" fmla="*/ 21 h 35"/>
                <a:gd name="T4" fmla="*/ 60 w 81"/>
                <a:gd name="T5" fmla="*/ 7 h 35"/>
                <a:gd name="T6" fmla="*/ 37 w 81"/>
                <a:gd name="T7" fmla="*/ 0 h 35"/>
                <a:gd name="T8" fmla="*/ 2 w 81"/>
                <a:gd name="T9" fmla="*/ 15 h 35"/>
                <a:gd name="T10" fmla="*/ 2 w 81"/>
                <a:gd name="T11" fmla="*/ 20 h 35"/>
                <a:gd name="T12" fmla="*/ 7 w 81"/>
                <a:gd name="T13" fmla="*/ 21 h 35"/>
                <a:gd name="T14" fmla="*/ 37 w 81"/>
                <a:gd name="T15" fmla="*/ 8 h 35"/>
                <a:gd name="T16" fmla="*/ 60 w 81"/>
                <a:gd name="T17" fmla="*/ 18 h 35"/>
                <a:gd name="T18" fmla="*/ 68 w 81"/>
                <a:gd name="T19" fmla="*/ 26 h 35"/>
                <a:gd name="T20" fmla="*/ 73 w 81"/>
                <a:gd name="T21" fmla="*/ 33 h 35"/>
                <a:gd name="T22" fmla="*/ 79 w 81"/>
                <a:gd name="T23" fmla="*/ 33 h 35"/>
                <a:gd name="T24" fmla="*/ 79 w 81"/>
                <a:gd name="T2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35">
                  <a:moveTo>
                    <a:pt x="79" y="28"/>
                  </a:moveTo>
                  <a:cubicBezTo>
                    <a:pt x="78" y="26"/>
                    <a:pt x="77" y="24"/>
                    <a:pt x="74" y="21"/>
                  </a:cubicBezTo>
                  <a:cubicBezTo>
                    <a:pt x="71" y="17"/>
                    <a:pt x="66" y="12"/>
                    <a:pt x="60" y="7"/>
                  </a:cubicBezTo>
                  <a:cubicBezTo>
                    <a:pt x="54" y="3"/>
                    <a:pt x="46" y="0"/>
                    <a:pt x="37" y="0"/>
                  </a:cubicBezTo>
                  <a:cubicBezTo>
                    <a:pt x="27" y="0"/>
                    <a:pt x="15" y="4"/>
                    <a:pt x="2" y="15"/>
                  </a:cubicBezTo>
                  <a:cubicBezTo>
                    <a:pt x="1" y="16"/>
                    <a:pt x="0" y="19"/>
                    <a:pt x="2" y="20"/>
                  </a:cubicBezTo>
                  <a:cubicBezTo>
                    <a:pt x="3" y="22"/>
                    <a:pt x="6" y="22"/>
                    <a:pt x="7" y="21"/>
                  </a:cubicBezTo>
                  <a:cubicBezTo>
                    <a:pt x="19" y="11"/>
                    <a:pt x="29" y="8"/>
                    <a:pt x="37" y="8"/>
                  </a:cubicBezTo>
                  <a:cubicBezTo>
                    <a:pt x="47" y="8"/>
                    <a:pt x="54" y="12"/>
                    <a:pt x="60" y="18"/>
                  </a:cubicBezTo>
                  <a:cubicBezTo>
                    <a:pt x="63" y="21"/>
                    <a:pt x="66" y="23"/>
                    <a:pt x="68" y="26"/>
                  </a:cubicBezTo>
                  <a:cubicBezTo>
                    <a:pt x="70" y="29"/>
                    <a:pt x="72" y="31"/>
                    <a:pt x="73" y="33"/>
                  </a:cubicBezTo>
                  <a:cubicBezTo>
                    <a:pt x="75" y="35"/>
                    <a:pt x="77" y="35"/>
                    <a:pt x="79" y="33"/>
                  </a:cubicBezTo>
                  <a:cubicBezTo>
                    <a:pt x="81" y="32"/>
                    <a:pt x="81" y="29"/>
                    <a:pt x="79" y="28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45"/>
            <p:cNvSpPr>
              <a:spLocks/>
            </p:cNvSpPr>
            <p:nvPr/>
          </p:nvSpPr>
          <p:spPr bwMode="auto">
            <a:xfrm>
              <a:off x="2819400" y="4146550"/>
              <a:ext cx="180975" cy="109537"/>
            </a:xfrm>
            <a:custGeom>
              <a:avLst/>
              <a:gdLst>
                <a:gd name="T0" fmla="*/ 71 w 74"/>
                <a:gd name="T1" fmla="*/ 5 h 45"/>
                <a:gd name="T2" fmla="*/ 60 w 74"/>
                <a:gd name="T3" fmla="*/ 2 h 45"/>
                <a:gd name="T4" fmla="*/ 44 w 74"/>
                <a:gd name="T5" fmla="*/ 0 h 45"/>
                <a:gd name="T6" fmla="*/ 19 w 74"/>
                <a:gd name="T7" fmla="*/ 8 h 45"/>
                <a:gd name="T8" fmla="*/ 0 w 74"/>
                <a:gd name="T9" fmla="*/ 39 h 45"/>
                <a:gd name="T10" fmla="*/ 3 w 74"/>
                <a:gd name="T11" fmla="*/ 44 h 45"/>
                <a:gd name="T12" fmla="*/ 8 w 74"/>
                <a:gd name="T13" fmla="*/ 42 h 45"/>
                <a:gd name="T14" fmla="*/ 24 w 74"/>
                <a:gd name="T15" fmla="*/ 14 h 45"/>
                <a:gd name="T16" fmla="*/ 44 w 74"/>
                <a:gd name="T17" fmla="*/ 8 h 45"/>
                <a:gd name="T18" fmla="*/ 58 w 74"/>
                <a:gd name="T19" fmla="*/ 10 h 45"/>
                <a:gd name="T20" fmla="*/ 69 w 74"/>
                <a:gd name="T21" fmla="*/ 13 h 45"/>
                <a:gd name="T22" fmla="*/ 73 w 74"/>
                <a:gd name="T23" fmla="*/ 10 h 45"/>
                <a:gd name="T24" fmla="*/ 71 w 74"/>
                <a:gd name="T25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" h="45">
                  <a:moveTo>
                    <a:pt x="71" y="5"/>
                  </a:moveTo>
                  <a:cubicBezTo>
                    <a:pt x="69" y="4"/>
                    <a:pt x="65" y="3"/>
                    <a:pt x="60" y="2"/>
                  </a:cubicBezTo>
                  <a:cubicBezTo>
                    <a:pt x="55" y="1"/>
                    <a:pt x="50" y="0"/>
                    <a:pt x="44" y="0"/>
                  </a:cubicBezTo>
                  <a:cubicBezTo>
                    <a:pt x="36" y="0"/>
                    <a:pt x="27" y="2"/>
                    <a:pt x="19" y="8"/>
                  </a:cubicBezTo>
                  <a:cubicBezTo>
                    <a:pt x="11" y="14"/>
                    <a:pt x="4" y="24"/>
                    <a:pt x="0" y="39"/>
                  </a:cubicBezTo>
                  <a:cubicBezTo>
                    <a:pt x="0" y="42"/>
                    <a:pt x="1" y="44"/>
                    <a:pt x="3" y="44"/>
                  </a:cubicBezTo>
                  <a:cubicBezTo>
                    <a:pt x="5" y="45"/>
                    <a:pt x="7" y="44"/>
                    <a:pt x="8" y="42"/>
                  </a:cubicBezTo>
                  <a:cubicBezTo>
                    <a:pt x="12" y="27"/>
                    <a:pt x="18" y="19"/>
                    <a:pt x="24" y="14"/>
                  </a:cubicBezTo>
                  <a:cubicBezTo>
                    <a:pt x="30" y="9"/>
                    <a:pt x="37" y="8"/>
                    <a:pt x="44" y="8"/>
                  </a:cubicBezTo>
                  <a:cubicBezTo>
                    <a:pt x="49" y="8"/>
                    <a:pt x="54" y="9"/>
                    <a:pt x="58" y="10"/>
                  </a:cubicBezTo>
                  <a:cubicBezTo>
                    <a:pt x="62" y="11"/>
                    <a:pt x="66" y="12"/>
                    <a:pt x="69" y="13"/>
                  </a:cubicBezTo>
                  <a:cubicBezTo>
                    <a:pt x="71" y="13"/>
                    <a:pt x="73" y="12"/>
                    <a:pt x="73" y="10"/>
                  </a:cubicBezTo>
                  <a:cubicBezTo>
                    <a:pt x="74" y="8"/>
                    <a:pt x="73" y="5"/>
                    <a:pt x="71" y="5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Freeform 46"/>
            <p:cNvSpPr>
              <a:spLocks/>
            </p:cNvSpPr>
            <p:nvPr/>
          </p:nvSpPr>
          <p:spPr bwMode="auto">
            <a:xfrm>
              <a:off x="2066925" y="3030538"/>
              <a:ext cx="195263" cy="87312"/>
            </a:xfrm>
            <a:custGeom>
              <a:avLst/>
              <a:gdLst>
                <a:gd name="T0" fmla="*/ 77 w 80"/>
                <a:gd name="T1" fmla="*/ 12 h 36"/>
                <a:gd name="T2" fmla="*/ 72 w 80"/>
                <a:gd name="T3" fmla="*/ 9 h 36"/>
                <a:gd name="T4" fmla="*/ 42 w 80"/>
                <a:gd name="T5" fmla="*/ 0 h 36"/>
                <a:gd name="T6" fmla="*/ 21 w 80"/>
                <a:gd name="T7" fmla="*/ 6 h 36"/>
                <a:gd name="T8" fmla="*/ 1 w 80"/>
                <a:gd name="T9" fmla="*/ 30 h 36"/>
                <a:gd name="T10" fmla="*/ 2 w 80"/>
                <a:gd name="T11" fmla="*/ 35 h 36"/>
                <a:gd name="T12" fmla="*/ 8 w 80"/>
                <a:gd name="T13" fmla="*/ 34 h 36"/>
                <a:gd name="T14" fmla="*/ 25 w 80"/>
                <a:gd name="T15" fmla="*/ 13 h 36"/>
                <a:gd name="T16" fmla="*/ 42 w 80"/>
                <a:gd name="T17" fmla="*/ 8 h 36"/>
                <a:gd name="T18" fmla="*/ 60 w 80"/>
                <a:gd name="T19" fmla="*/ 12 h 36"/>
                <a:gd name="T20" fmla="*/ 68 w 80"/>
                <a:gd name="T21" fmla="*/ 16 h 36"/>
                <a:gd name="T22" fmla="*/ 73 w 80"/>
                <a:gd name="T23" fmla="*/ 19 h 36"/>
                <a:gd name="T24" fmla="*/ 79 w 80"/>
                <a:gd name="T25" fmla="*/ 18 h 36"/>
                <a:gd name="T26" fmla="*/ 77 w 80"/>
                <a:gd name="T27" fmla="*/ 1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" h="36">
                  <a:moveTo>
                    <a:pt x="77" y="12"/>
                  </a:moveTo>
                  <a:cubicBezTo>
                    <a:pt x="76" y="12"/>
                    <a:pt x="74" y="11"/>
                    <a:pt x="72" y="9"/>
                  </a:cubicBezTo>
                  <a:cubicBezTo>
                    <a:pt x="65" y="5"/>
                    <a:pt x="54" y="0"/>
                    <a:pt x="42" y="0"/>
                  </a:cubicBezTo>
                  <a:cubicBezTo>
                    <a:pt x="35" y="0"/>
                    <a:pt x="28" y="2"/>
                    <a:pt x="21" y="6"/>
                  </a:cubicBezTo>
                  <a:cubicBezTo>
                    <a:pt x="13" y="11"/>
                    <a:pt x="7" y="19"/>
                    <a:pt x="1" y="30"/>
                  </a:cubicBezTo>
                  <a:cubicBezTo>
                    <a:pt x="0" y="32"/>
                    <a:pt x="0" y="34"/>
                    <a:pt x="2" y="35"/>
                  </a:cubicBezTo>
                  <a:cubicBezTo>
                    <a:pt x="4" y="36"/>
                    <a:pt x="7" y="36"/>
                    <a:pt x="8" y="34"/>
                  </a:cubicBezTo>
                  <a:cubicBezTo>
                    <a:pt x="13" y="23"/>
                    <a:pt x="19" y="17"/>
                    <a:pt x="25" y="13"/>
                  </a:cubicBezTo>
                  <a:cubicBezTo>
                    <a:pt x="31" y="9"/>
                    <a:pt x="36" y="8"/>
                    <a:pt x="42" y="8"/>
                  </a:cubicBezTo>
                  <a:cubicBezTo>
                    <a:pt x="49" y="8"/>
                    <a:pt x="55" y="10"/>
                    <a:pt x="60" y="12"/>
                  </a:cubicBezTo>
                  <a:cubicBezTo>
                    <a:pt x="63" y="14"/>
                    <a:pt x="66" y="15"/>
                    <a:pt x="68" y="16"/>
                  </a:cubicBezTo>
                  <a:cubicBezTo>
                    <a:pt x="70" y="17"/>
                    <a:pt x="72" y="19"/>
                    <a:pt x="73" y="19"/>
                  </a:cubicBezTo>
                  <a:cubicBezTo>
                    <a:pt x="75" y="20"/>
                    <a:pt x="78" y="20"/>
                    <a:pt x="79" y="18"/>
                  </a:cubicBezTo>
                  <a:cubicBezTo>
                    <a:pt x="80" y="16"/>
                    <a:pt x="79" y="13"/>
                    <a:pt x="77" y="12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47"/>
            <p:cNvSpPr>
              <a:spLocks/>
            </p:cNvSpPr>
            <p:nvPr/>
          </p:nvSpPr>
          <p:spPr bwMode="auto">
            <a:xfrm>
              <a:off x="3124200" y="3951288"/>
              <a:ext cx="346075" cy="144462"/>
            </a:xfrm>
            <a:custGeom>
              <a:avLst/>
              <a:gdLst>
                <a:gd name="T0" fmla="*/ 8 w 142"/>
                <a:gd name="T1" fmla="*/ 57 h 59"/>
                <a:gd name="T2" fmla="*/ 8 w 142"/>
                <a:gd name="T3" fmla="*/ 57 h 59"/>
                <a:gd name="T4" fmla="*/ 18 w 142"/>
                <a:gd name="T5" fmla="*/ 45 h 59"/>
                <a:gd name="T6" fmla="*/ 42 w 142"/>
                <a:gd name="T7" fmla="*/ 35 h 59"/>
                <a:gd name="T8" fmla="*/ 73 w 142"/>
                <a:gd name="T9" fmla="*/ 49 h 59"/>
                <a:gd name="T10" fmla="*/ 77 w 142"/>
                <a:gd name="T11" fmla="*/ 50 h 59"/>
                <a:gd name="T12" fmla="*/ 80 w 142"/>
                <a:gd name="T13" fmla="*/ 47 h 59"/>
                <a:gd name="T14" fmla="*/ 83 w 142"/>
                <a:gd name="T15" fmla="*/ 37 h 59"/>
                <a:gd name="T16" fmla="*/ 93 w 142"/>
                <a:gd name="T17" fmla="*/ 18 h 59"/>
                <a:gd name="T18" fmla="*/ 117 w 142"/>
                <a:gd name="T19" fmla="*/ 8 h 59"/>
                <a:gd name="T20" fmla="*/ 137 w 142"/>
                <a:gd name="T21" fmla="*/ 11 h 59"/>
                <a:gd name="T22" fmla="*/ 142 w 142"/>
                <a:gd name="T23" fmla="*/ 9 h 59"/>
                <a:gd name="T24" fmla="*/ 139 w 142"/>
                <a:gd name="T25" fmla="*/ 4 h 59"/>
                <a:gd name="T26" fmla="*/ 117 w 142"/>
                <a:gd name="T27" fmla="*/ 0 h 59"/>
                <a:gd name="T28" fmla="*/ 95 w 142"/>
                <a:gd name="T29" fmla="*/ 6 h 59"/>
                <a:gd name="T30" fmla="*/ 78 w 142"/>
                <a:gd name="T31" fmla="*/ 27 h 59"/>
                <a:gd name="T32" fmla="*/ 74 w 142"/>
                <a:gd name="T33" fmla="*/ 38 h 59"/>
                <a:gd name="T34" fmla="*/ 72 w 142"/>
                <a:gd name="T35" fmla="*/ 45 h 59"/>
                <a:gd name="T36" fmla="*/ 76 w 142"/>
                <a:gd name="T37" fmla="*/ 46 h 59"/>
                <a:gd name="T38" fmla="*/ 79 w 142"/>
                <a:gd name="T39" fmla="*/ 43 h 59"/>
                <a:gd name="T40" fmla="*/ 42 w 142"/>
                <a:gd name="T41" fmla="*/ 27 h 59"/>
                <a:gd name="T42" fmla="*/ 25 w 142"/>
                <a:gd name="T43" fmla="*/ 31 h 59"/>
                <a:gd name="T44" fmla="*/ 7 w 142"/>
                <a:gd name="T45" fmla="*/ 45 h 59"/>
                <a:gd name="T46" fmla="*/ 1 w 142"/>
                <a:gd name="T47" fmla="*/ 53 h 59"/>
                <a:gd name="T48" fmla="*/ 2 w 142"/>
                <a:gd name="T49" fmla="*/ 58 h 59"/>
                <a:gd name="T50" fmla="*/ 8 w 142"/>
                <a:gd name="T51" fmla="*/ 5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2" h="59">
                  <a:moveTo>
                    <a:pt x="8" y="57"/>
                  </a:moveTo>
                  <a:cubicBezTo>
                    <a:pt x="8" y="57"/>
                    <a:pt x="8" y="57"/>
                    <a:pt x="8" y="57"/>
                  </a:cubicBezTo>
                  <a:cubicBezTo>
                    <a:pt x="8" y="56"/>
                    <a:pt x="12" y="51"/>
                    <a:pt x="18" y="45"/>
                  </a:cubicBezTo>
                  <a:cubicBezTo>
                    <a:pt x="24" y="40"/>
                    <a:pt x="32" y="35"/>
                    <a:pt x="42" y="35"/>
                  </a:cubicBezTo>
                  <a:cubicBezTo>
                    <a:pt x="51" y="35"/>
                    <a:pt x="61" y="38"/>
                    <a:pt x="73" y="49"/>
                  </a:cubicBezTo>
                  <a:cubicBezTo>
                    <a:pt x="74" y="50"/>
                    <a:pt x="76" y="50"/>
                    <a:pt x="77" y="50"/>
                  </a:cubicBezTo>
                  <a:cubicBezTo>
                    <a:pt x="78" y="50"/>
                    <a:pt x="79" y="49"/>
                    <a:pt x="80" y="47"/>
                  </a:cubicBezTo>
                  <a:cubicBezTo>
                    <a:pt x="81" y="45"/>
                    <a:pt x="82" y="41"/>
                    <a:pt x="83" y="37"/>
                  </a:cubicBezTo>
                  <a:cubicBezTo>
                    <a:pt x="85" y="31"/>
                    <a:pt x="88" y="23"/>
                    <a:pt x="93" y="18"/>
                  </a:cubicBezTo>
                  <a:cubicBezTo>
                    <a:pt x="99" y="12"/>
                    <a:pt x="106" y="8"/>
                    <a:pt x="117" y="8"/>
                  </a:cubicBezTo>
                  <a:cubicBezTo>
                    <a:pt x="123" y="8"/>
                    <a:pt x="129" y="9"/>
                    <a:pt x="137" y="11"/>
                  </a:cubicBezTo>
                  <a:cubicBezTo>
                    <a:pt x="139" y="12"/>
                    <a:pt x="141" y="11"/>
                    <a:pt x="142" y="9"/>
                  </a:cubicBezTo>
                  <a:cubicBezTo>
                    <a:pt x="142" y="7"/>
                    <a:pt x="141" y="4"/>
                    <a:pt x="139" y="4"/>
                  </a:cubicBezTo>
                  <a:cubicBezTo>
                    <a:pt x="131" y="1"/>
                    <a:pt x="124" y="0"/>
                    <a:pt x="117" y="0"/>
                  </a:cubicBezTo>
                  <a:cubicBezTo>
                    <a:pt x="108" y="0"/>
                    <a:pt x="101" y="2"/>
                    <a:pt x="95" y="6"/>
                  </a:cubicBezTo>
                  <a:cubicBezTo>
                    <a:pt x="87" y="11"/>
                    <a:pt x="81" y="20"/>
                    <a:pt x="78" y="27"/>
                  </a:cubicBezTo>
                  <a:cubicBezTo>
                    <a:pt x="76" y="31"/>
                    <a:pt x="75" y="35"/>
                    <a:pt x="74" y="38"/>
                  </a:cubicBezTo>
                  <a:cubicBezTo>
                    <a:pt x="73" y="41"/>
                    <a:pt x="73" y="43"/>
                    <a:pt x="72" y="45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65" y="31"/>
                    <a:pt x="53" y="27"/>
                    <a:pt x="42" y="27"/>
                  </a:cubicBezTo>
                  <a:cubicBezTo>
                    <a:pt x="36" y="27"/>
                    <a:pt x="30" y="29"/>
                    <a:pt x="25" y="31"/>
                  </a:cubicBezTo>
                  <a:cubicBezTo>
                    <a:pt x="17" y="35"/>
                    <a:pt x="11" y="40"/>
                    <a:pt x="7" y="45"/>
                  </a:cubicBezTo>
                  <a:cubicBezTo>
                    <a:pt x="3" y="49"/>
                    <a:pt x="1" y="53"/>
                    <a:pt x="1" y="53"/>
                  </a:cubicBezTo>
                  <a:cubicBezTo>
                    <a:pt x="0" y="55"/>
                    <a:pt x="1" y="57"/>
                    <a:pt x="2" y="58"/>
                  </a:cubicBezTo>
                  <a:cubicBezTo>
                    <a:pt x="4" y="59"/>
                    <a:pt x="7" y="59"/>
                    <a:pt x="8" y="57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98" name="组合 97"/>
          <p:cNvGrpSpPr/>
          <p:nvPr/>
        </p:nvGrpSpPr>
        <p:grpSpPr>
          <a:xfrm>
            <a:off x="8374060" y="2151063"/>
            <a:ext cx="2482850" cy="2401887"/>
            <a:chOff x="1365250" y="2763838"/>
            <a:chExt cx="2482850" cy="2401887"/>
          </a:xfrm>
        </p:grpSpPr>
        <p:sp>
          <p:nvSpPr>
            <p:cNvPr id="99" name="Oval 5"/>
            <p:cNvSpPr>
              <a:spLocks noChangeArrowheads="1"/>
            </p:cNvSpPr>
            <p:nvPr/>
          </p:nvSpPr>
          <p:spPr bwMode="auto">
            <a:xfrm>
              <a:off x="2870200" y="4751388"/>
              <a:ext cx="131763" cy="414337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Oval 6"/>
            <p:cNvSpPr>
              <a:spLocks noChangeArrowheads="1"/>
            </p:cNvSpPr>
            <p:nvPr/>
          </p:nvSpPr>
          <p:spPr bwMode="auto">
            <a:xfrm>
              <a:off x="2108200" y="4716463"/>
              <a:ext cx="131763" cy="414337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Oval 7"/>
            <p:cNvSpPr>
              <a:spLocks noChangeArrowheads="1"/>
            </p:cNvSpPr>
            <p:nvPr/>
          </p:nvSpPr>
          <p:spPr bwMode="auto">
            <a:xfrm>
              <a:off x="2281238" y="4651375"/>
              <a:ext cx="131763" cy="411162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Oval 8"/>
            <p:cNvSpPr>
              <a:spLocks noChangeArrowheads="1"/>
            </p:cNvSpPr>
            <p:nvPr/>
          </p:nvSpPr>
          <p:spPr bwMode="auto">
            <a:xfrm>
              <a:off x="3022600" y="4606925"/>
              <a:ext cx="130175" cy="414337"/>
            </a:xfrm>
            <a:prstGeom prst="ellipse">
              <a:avLst/>
            </a:pr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Freeform 9"/>
            <p:cNvSpPr>
              <a:spLocks/>
            </p:cNvSpPr>
            <p:nvPr/>
          </p:nvSpPr>
          <p:spPr bwMode="auto">
            <a:xfrm>
              <a:off x="1365250" y="2763838"/>
              <a:ext cx="2482850" cy="2141537"/>
            </a:xfrm>
            <a:custGeom>
              <a:avLst/>
              <a:gdLst>
                <a:gd name="T0" fmla="*/ 984 w 1019"/>
                <a:gd name="T1" fmla="*/ 459 h 878"/>
                <a:gd name="T2" fmla="*/ 1019 w 1019"/>
                <a:gd name="T3" fmla="*/ 390 h 878"/>
                <a:gd name="T4" fmla="*/ 936 w 1019"/>
                <a:gd name="T5" fmla="*/ 307 h 878"/>
                <a:gd name="T6" fmla="*/ 934 w 1019"/>
                <a:gd name="T7" fmla="*/ 307 h 878"/>
                <a:gd name="T8" fmla="*/ 952 w 1019"/>
                <a:gd name="T9" fmla="*/ 255 h 878"/>
                <a:gd name="T10" fmla="*/ 868 w 1019"/>
                <a:gd name="T11" fmla="*/ 172 h 878"/>
                <a:gd name="T12" fmla="*/ 866 w 1019"/>
                <a:gd name="T13" fmla="*/ 172 h 878"/>
                <a:gd name="T14" fmla="*/ 785 w 1019"/>
                <a:gd name="T15" fmla="*/ 106 h 878"/>
                <a:gd name="T16" fmla="*/ 740 w 1019"/>
                <a:gd name="T17" fmla="*/ 119 h 878"/>
                <a:gd name="T18" fmla="*/ 741 w 1019"/>
                <a:gd name="T19" fmla="*/ 106 h 878"/>
                <a:gd name="T20" fmla="*/ 658 w 1019"/>
                <a:gd name="T21" fmla="*/ 23 h 878"/>
                <a:gd name="T22" fmla="*/ 594 w 1019"/>
                <a:gd name="T23" fmla="*/ 53 h 878"/>
                <a:gd name="T24" fmla="*/ 520 w 1019"/>
                <a:gd name="T25" fmla="*/ 0 h 878"/>
                <a:gd name="T26" fmla="*/ 442 w 1019"/>
                <a:gd name="T27" fmla="*/ 71 h 878"/>
                <a:gd name="T28" fmla="*/ 385 w 1019"/>
                <a:gd name="T29" fmla="*/ 42 h 878"/>
                <a:gd name="T30" fmla="*/ 328 w 1019"/>
                <a:gd name="T31" fmla="*/ 70 h 878"/>
                <a:gd name="T32" fmla="*/ 297 w 1019"/>
                <a:gd name="T33" fmla="*/ 63 h 878"/>
                <a:gd name="T34" fmla="*/ 234 w 1019"/>
                <a:gd name="T35" fmla="*/ 103 h 878"/>
                <a:gd name="T36" fmla="*/ 218 w 1019"/>
                <a:gd name="T37" fmla="*/ 101 h 878"/>
                <a:gd name="T38" fmla="*/ 147 w 1019"/>
                <a:gd name="T39" fmla="*/ 172 h 878"/>
                <a:gd name="T40" fmla="*/ 148 w 1019"/>
                <a:gd name="T41" fmla="*/ 185 h 878"/>
                <a:gd name="T42" fmla="*/ 85 w 1019"/>
                <a:gd name="T43" fmla="*/ 255 h 878"/>
                <a:gd name="T44" fmla="*/ 95 w 1019"/>
                <a:gd name="T45" fmla="*/ 291 h 878"/>
                <a:gd name="T46" fmla="*/ 88 w 1019"/>
                <a:gd name="T47" fmla="*/ 290 h 878"/>
                <a:gd name="T48" fmla="*/ 30 w 1019"/>
                <a:gd name="T49" fmla="*/ 349 h 878"/>
                <a:gd name="T50" fmla="*/ 41 w 1019"/>
                <a:gd name="T51" fmla="*/ 383 h 878"/>
                <a:gd name="T52" fmla="*/ 35 w 1019"/>
                <a:gd name="T53" fmla="*/ 412 h 878"/>
                <a:gd name="T54" fmla="*/ 0 w 1019"/>
                <a:gd name="T55" fmla="*/ 466 h 878"/>
                <a:gd name="T56" fmla="*/ 58 w 1019"/>
                <a:gd name="T57" fmla="*/ 524 h 878"/>
                <a:gd name="T58" fmla="*/ 30 w 1019"/>
                <a:gd name="T59" fmla="*/ 588 h 878"/>
                <a:gd name="T60" fmla="*/ 91 w 1019"/>
                <a:gd name="T61" fmla="*/ 671 h 878"/>
                <a:gd name="T62" fmla="*/ 88 w 1019"/>
                <a:gd name="T63" fmla="*/ 692 h 878"/>
                <a:gd name="T64" fmla="*/ 160 w 1019"/>
                <a:gd name="T65" fmla="*/ 778 h 878"/>
                <a:gd name="T66" fmla="*/ 243 w 1019"/>
                <a:gd name="T67" fmla="*/ 838 h 878"/>
                <a:gd name="T68" fmla="*/ 257 w 1019"/>
                <a:gd name="T69" fmla="*/ 837 h 878"/>
                <a:gd name="T70" fmla="*/ 331 w 1019"/>
                <a:gd name="T71" fmla="*/ 878 h 878"/>
                <a:gd name="T72" fmla="*/ 397 w 1019"/>
                <a:gd name="T73" fmla="*/ 848 h 878"/>
                <a:gd name="T74" fmla="*/ 418 w 1019"/>
                <a:gd name="T75" fmla="*/ 850 h 878"/>
                <a:gd name="T76" fmla="*/ 449 w 1019"/>
                <a:gd name="T77" fmla="*/ 845 h 878"/>
                <a:gd name="T78" fmla="*/ 536 w 1019"/>
                <a:gd name="T79" fmla="*/ 876 h 878"/>
                <a:gd name="T80" fmla="*/ 610 w 1019"/>
                <a:gd name="T81" fmla="*/ 853 h 878"/>
                <a:gd name="T82" fmla="*/ 647 w 1019"/>
                <a:gd name="T83" fmla="*/ 864 h 878"/>
                <a:gd name="T84" fmla="*/ 708 w 1019"/>
                <a:gd name="T85" fmla="*/ 830 h 878"/>
                <a:gd name="T86" fmla="*/ 741 w 1019"/>
                <a:gd name="T87" fmla="*/ 838 h 878"/>
                <a:gd name="T88" fmla="*/ 810 w 1019"/>
                <a:gd name="T89" fmla="*/ 790 h 878"/>
                <a:gd name="T90" fmla="*/ 814 w 1019"/>
                <a:gd name="T91" fmla="*/ 791 h 878"/>
                <a:gd name="T92" fmla="*/ 887 w 1019"/>
                <a:gd name="T93" fmla="*/ 718 h 878"/>
                <a:gd name="T94" fmla="*/ 886 w 1019"/>
                <a:gd name="T95" fmla="*/ 703 h 878"/>
                <a:gd name="T96" fmla="*/ 905 w 1019"/>
                <a:gd name="T97" fmla="*/ 705 h 878"/>
                <a:gd name="T98" fmla="*/ 978 w 1019"/>
                <a:gd name="T99" fmla="*/ 632 h 878"/>
                <a:gd name="T100" fmla="*/ 972 w 1019"/>
                <a:gd name="T101" fmla="*/ 603 h 878"/>
                <a:gd name="T102" fmla="*/ 1019 w 1019"/>
                <a:gd name="T103" fmla="*/ 527 h 878"/>
                <a:gd name="T104" fmla="*/ 984 w 1019"/>
                <a:gd name="T105" fmla="*/ 459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9" h="878">
                  <a:moveTo>
                    <a:pt x="984" y="459"/>
                  </a:moveTo>
                  <a:cubicBezTo>
                    <a:pt x="1005" y="444"/>
                    <a:pt x="1019" y="419"/>
                    <a:pt x="1019" y="390"/>
                  </a:cubicBezTo>
                  <a:cubicBezTo>
                    <a:pt x="1019" y="344"/>
                    <a:pt x="982" y="307"/>
                    <a:pt x="936" y="307"/>
                  </a:cubicBezTo>
                  <a:cubicBezTo>
                    <a:pt x="935" y="307"/>
                    <a:pt x="935" y="307"/>
                    <a:pt x="934" y="307"/>
                  </a:cubicBezTo>
                  <a:cubicBezTo>
                    <a:pt x="945" y="293"/>
                    <a:pt x="952" y="275"/>
                    <a:pt x="952" y="255"/>
                  </a:cubicBezTo>
                  <a:cubicBezTo>
                    <a:pt x="952" y="209"/>
                    <a:pt x="915" y="172"/>
                    <a:pt x="868" y="172"/>
                  </a:cubicBezTo>
                  <a:cubicBezTo>
                    <a:pt x="868" y="172"/>
                    <a:pt x="867" y="172"/>
                    <a:pt x="866" y="172"/>
                  </a:cubicBezTo>
                  <a:cubicBezTo>
                    <a:pt x="858" y="134"/>
                    <a:pt x="825" y="106"/>
                    <a:pt x="785" y="106"/>
                  </a:cubicBezTo>
                  <a:cubicBezTo>
                    <a:pt x="768" y="106"/>
                    <a:pt x="753" y="111"/>
                    <a:pt x="740" y="119"/>
                  </a:cubicBezTo>
                  <a:cubicBezTo>
                    <a:pt x="741" y="115"/>
                    <a:pt x="741" y="111"/>
                    <a:pt x="741" y="106"/>
                  </a:cubicBezTo>
                  <a:cubicBezTo>
                    <a:pt x="741" y="60"/>
                    <a:pt x="704" y="23"/>
                    <a:pt x="658" y="23"/>
                  </a:cubicBezTo>
                  <a:cubicBezTo>
                    <a:pt x="632" y="23"/>
                    <a:pt x="609" y="34"/>
                    <a:pt x="594" y="53"/>
                  </a:cubicBezTo>
                  <a:cubicBezTo>
                    <a:pt x="583" y="22"/>
                    <a:pt x="554" y="0"/>
                    <a:pt x="520" y="0"/>
                  </a:cubicBezTo>
                  <a:cubicBezTo>
                    <a:pt x="479" y="0"/>
                    <a:pt x="445" y="31"/>
                    <a:pt x="442" y="71"/>
                  </a:cubicBezTo>
                  <a:cubicBezTo>
                    <a:pt x="429" y="53"/>
                    <a:pt x="408" y="42"/>
                    <a:pt x="385" y="42"/>
                  </a:cubicBezTo>
                  <a:cubicBezTo>
                    <a:pt x="361" y="42"/>
                    <a:pt x="341" y="53"/>
                    <a:pt x="328" y="70"/>
                  </a:cubicBezTo>
                  <a:cubicBezTo>
                    <a:pt x="318" y="66"/>
                    <a:pt x="308" y="63"/>
                    <a:pt x="297" y="63"/>
                  </a:cubicBezTo>
                  <a:cubicBezTo>
                    <a:pt x="269" y="63"/>
                    <a:pt x="245" y="80"/>
                    <a:pt x="234" y="103"/>
                  </a:cubicBezTo>
                  <a:cubicBezTo>
                    <a:pt x="229" y="102"/>
                    <a:pt x="223" y="101"/>
                    <a:pt x="218" y="101"/>
                  </a:cubicBezTo>
                  <a:cubicBezTo>
                    <a:pt x="179" y="101"/>
                    <a:pt x="147" y="133"/>
                    <a:pt x="147" y="172"/>
                  </a:cubicBezTo>
                  <a:cubicBezTo>
                    <a:pt x="147" y="176"/>
                    <a:pt x="148" y="181"/>
                    <a:pt x="148" y="185"/>
                  </a:cubicBezTo>
                  <a:cubicBezTo>
                    <a:pt x="113" y="189"/>
                    <a:pt x="85" y="219"/>
                    <a:pt x="85" y="255"/>
                  </a:cubicBezTo>
                  <a:cubicBezTo>
                    <a:pt x="85" y="268"/>
                    <a:pt x="89" y="280"/>
                    <a:pt x="95" y="291"/>
                  </a:cubicBezTo>
                  <a:cubicBezTo>
                    <a:pt x="93" y="290"/>
                    <a:pt x="91" y="290"/>
                    <a:pt x="88" y="290"/>
                  </a:cubicBezTo>
                  <a:cubicBezTo>
                    <a:pt x="56" y="290"/>
                    <a:pt x="30" y="316"/>
                    <a:pt x="30" y="349"/>
                  </a:cubicBezTo>
                  <a:cubicBezTo>
                    <a:pt x="30" y="361"/>
                    <a:pt x="34" y="373"/>
                    <a:pt x="41" y="383"/>
                  </a:cubicBezTo>
                  <a:cubicBezTo>
                    <a:pt x="38" y="392"/>
                    <a:pt x="36" y="402"/>
                    <a:pt x="35" y="412"/>
                  </a:cubicBezTo>
                  <a:cubicBezTo>
                    <a:pt x="14" y="421"/>
                    <a:pt x="0" y="442"/>
                    <a:pt x="0" y="466"/>
                  </a:cubicBezTo>
                  <a:cubicBezTo>
                    <a:pt x="0" y="498"/>
                    <a:pt x="26" y="524"/>
                    <a:pt x="58" y="524"/>
                  </a:cubicBezTo>
                  <a:cubicBezTo>
                    <a:pt x="41" y="540"/>
                    <a:pt x="30" y="563"/>
                    <a:pt x="30" y="588"/>
                  </a:cubicBezTo>
                  <a:cubicBezTo>
                    <a:pt x="30" y="627"/>
                    <a:pt x="56" y="660"/>
                    <a:pt x="91" y="671"/>
                  </a:cubicBezTo>
                  <a:cubicBezTo>
                    <a:pt x="89" y="678"/>
                    <a:pt x="88" y="685"/>
                    <a:pt x="88" y="692"/>
                  </a:cubicBezTo>
                  <a:cubicBezTo>
                    <a:pt x="88" y="735"/>
                    <a:pt x="120" y="771"/>
                    <a:pt x="160" y="778"/>
                  </a:cubicBezTo>
                  <a:cubicBezTo>
                    <a:pt x="172" y="813"/>
                    <a:pt x="205" y="838"/>
                    <a:pt x="243" y="838"/>
                  </a:cubicBezTo>
                  <a:cubicBezTo>
                    <a:pt x="248" y="838"/>
                    <a:pt x="253" y="838"/>
                    <a:pt x="257" y="837"/>
                  </a:cubicBezTo>
                  <a:cubicBezTo>
                    <a:pt x="272" y="862"/>
                    <a:pt x="300" y="878"/>
                    <a:pt x="331" y="878"/>
                  </a:cubicBezTo>
                  <a:cubicBezTo>
                    <a:pt x="357" y="878"/>
                    <a:pt x="381" y="866"/>
                    <a:pt x="397" y="848"/>
                  </a:cubicBezTo>
                  <a:cubicBezTo>
                    <a:pt x="404" y="849"/>
                    <a:pt x="411" y="850"/>
                    <a:pt x="418" y="850"/>
                  </a:cubicBezTo>
                  <a:cubicBezTo>
                    <a:pt x="429" y="850"/>
                    <a:pt x="440" y="848"/>
                    <a:pt x="449" y="845"/>
                  </a:cubicBezTo>
                  <a:cubicBezTo>
                    <a:pt x="473" y="864"/>
                    <a:pt x="503" y="876"/>
                    <a:pt x="536" y="876"/>
                  </a:cubicBezTo>
                  <a:cubicBezTo>
                    <a:pt x="563" y="876"/>
                    <a:pt x="589" y="867"/>
                    <a:pt x="610" y="853"/>
                  </a:cubicBezTo>
                  <a:cubicBezTo>
                    <a:pt x="621" y="860"/>
                    <a:pt x="634" y="864"/>
                    <a:pt x="647" y="864"/>
                  </a:cubicBezTo>
                  <a:cubicBezTo>
                    <a:pt x="673" y="864"/>
                    <a:pt x="695" y="850"/>
                    <a:pt x="708" y="830"/>
                  </a:cubicBezTo>
                  <a:cubicBezTo>
                    <a:pt x="718" y="835"/>
                    <a:pt x="729" y="838"/>
                    <a:pt x="741" y="838"/>
                  </a:cubicBezTo>
                  <a:cubicBezTo>
                    <a:pt x="773" y="838"/>
                    <a:pt x="799" y="818"/>
                    <a:pt x="810" y="790"/>
                  </a:cubicBezTo>
                  <a:cubicBezTo>
                    <a:pt x="811" y="791"/>
                    <a:pt x="813" y="791"/>
                    <a:pt x="814" y="791"/>
                  </a:cubicBezTo>
                  <a:cubicBezTo>
                    <a:pt x="855" y="791"/>
                    <a:pt x="887" y="758"/>
                    <a:pt x="887" y="718"/>
                  </a:cubicBezTo>
                  <a:cubicBezTo>
                    <a:pt x="887" y="712"/>
                    <a:pt x="887" y="707"/>
                    <a:pt x="886" y="703"/>
                  </a:cubicBezTo>
                  <a:cubicBezTo>
                    <a:pt x="892" y="704"/>
                    <a:pt x="898" y="705"/>
                    <a:pt x="905" y="705"/>
                  </a:cubicBezTo>
                  <a:cubicBezTo>
                    <a:pt x="945" y="705"/>
                    <a:pt x="978" y="673"/>
                    <a:pt x="978" y="632"/>
                  </a:cubicBezTo>
                  <a:cubicBezTo>
                    <a:pt x="978" y="622"/>
                    <a:pt x="975" y="612"/>
                    <a:pt x="972" y="603"/>
                  </a:cubicBezTo>
                  <a:cubicBezTo>
                    <a:pt x="1000" y="589"/>
                    <a:pt x="1019" y="561"/>
                    <a:pt x="1019" y="527"/>
                  </a:cubicBezTo>
                  <a:cubicBezTo>
                    <a:pt x="1019" y="499"/>
                    <a:pt x="1005" y="474"/>
                    <a:pt x="984" y="459"/>
                  </a:cubicBezTo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Freeform 10"/>
            <p:cNvSpPr>
              <a:spLocks/>
            </p:cNvSpPr>
            <p:nvPr/>
          </p:nvSpPr>
          <p:spPr bwMode="auto">
            <a:xfrm>
              <a:off x="1365250" y="2763838"/>
              <a:ext cx="2482850" cy="2141537"/>
            </a:xfrm>
            <a:custGeom>
              <a:avLst/>
              <a:gdLst>
                <a:gd name="T0" fmla="*/ 984 w 1019"/>
                <a:gd name="T1" fmla="*/ 459 h 878"/>
                <a:gd name="T2" fmla="*/ 1019 w 1019"/>
                <a:gd name="T3" fmla="*/ 390 h 878"/>
                <a:gd name="T4" fmla="*/ 936 w 1019"/>
                <a:gd name="T5" fmla="*/ 307 h 878"/>
                <a:gd name="T6" fmla="*/ 934 w 1019"/>
                <a:gd name="T7" fmla="*/ 307 h 878"/>
                <a:gd name="T8" fmla="*/ 952 w 1019"/>
                <a:gd name="T9" fmla="*/ 255 h 878"/>
                <a:gd name="T10" fmla="*/ 868 w 1019"/>
                <a:gd name="T11" fmla="*/ 172 h 878"/>
                <a:gd name="T12" fmla="*/ 866 w 1019"/>
                <a:gd name="T13" fmla="*/ 172 h 878"/>
                <a:gd name="T14" fmla="*/ 785 w 1019"/>
                <a:gd name="T15" fmla="*/ 106 h 878"/>
                <a:gd name="T16" fmla="*/ 740 w 1019"/>
                <a:gd name="T17" fmla="*/ 119 h 878"/>
                <a:gd name="T18" fmla="*/ 741 w 1019"/>
                <a:gd name="T19" fmla="*/ 106 h 878"/>
                <a:gd name="T20" fmla="*/ 658 w 1019"/>
                <a:gd name="T21" fmla="*/ 23 h 878"/>
                <a:gd name="T22" fmla="*/ 594 w 1019"/>
                <a:gd name="T23" fmla="*/ 53 h 878"/>
                <a:gd name="T24" fmla="*/ 520 w 1019"/>
                <a:gd name="T25" fmla="*/ 0 h 878"/>
                <a:gd name="T26" fmla="*/ 442 w 1019"/>
                <a:gd name="T27" fmla="*/ 71 h 878"/>
                <a:gd name="T28" fmla="*/ 385 w 1019"/>
                <a:gd name="T29" fmla="*/ 42 h 878"/>
                <a:gd name="T30" fmla="*/ 328 w 1019"/>
                <a:gd name="T31" fmla="*/ 70 h 878"/>
                <a:gd name="T32" fmla="*/ 297 w 1019"/>
                <a:gd name="T33" fmla="*/ 63 h 878"/>
                <a:gd name="T34" fmla="*/ 234 w 1019"/>
                <a:gd name="T35" fmla="*/ 103 h 878"/>
                <a:gd name="T36" fmla="*/ 218 w 1019"/>
                <a:gd name="T37" fmla="*/ 101 h 878"/>
                <a:gd name="T38" fmla="*/ 147 w 1019"/>
                <a:gd name="T39" fmla="*/ 172 h 878"/>
                <a:gd name="T40" fmla="*/ 148 w 1019"/>
                <a:gd name="T41" fmla="*/ 185 h 878"/>
                <a:gd name="T42" fmla="*/ 85 w 1019"/>
                <a:gd name="T43" fmla="*/ 255 h 878"/>
                <a:gd name="T44" fmla="*/ 95 w 1019"/>
                <a:gd name="T45" fmla="*/ 291 h 878"/>
                <a:gd name="T46" fmla="*/ 88 w 1019"/>
                <a:gd name="T47" fmla="*/ 290 h 878"/>
                <a:gd name="T48" fmla="*/ 30 w 1019"/>
                <a:gd name="T49" fmla="*/ 349 h 878"/>
                <a:gd name="T50" fmla="*/ 41 w 1019"/>
                <a:gd name="T51" fmla="*/ 383 h 878"/>
                <a:gd name="T52" fmla="*/ 35 w 1019"/>
                <a:gd name="T53" fmla="*/ 412 h 878"/>
                <a:gd name="T54" fmla="*/ 0 w 1019"/>
                <a:gd name="T55" fmla="*/ 466 h 878"/>
                <a:gd name="T56" fmla="*/ 58 w 1019"/>
                <a:gd name="T57" fmla="*/ 524 h 878"/>
                <a:gd name="T58" fmla="*/ 30 w 1019"/>
                <a:gd name="T59" fmla="*/ 588 h 878"/>
                <a:gd name="T60" fmla="*/ 91 w 1019"/>
                <a:gd name="T61" fmla="*/ 671 h 878"/>
                <a:gd name="T62" fmla="*/ 88 w 1019"/>
                <a:gd name="T63" fmla="*/ 692 h 878"/>
                <a:gd name="T64" fmla="*/ 160 w 1019"/>
                <a:gd name="T65" fmla="*/ 778 h 878"/>
                <a:gd name="T66" fmla="*/ 243 w 1019"/>
                <a:gd name="T67" fmla="*/ 838 h 878"/>
                <a:gd name="T68" fmla="*/ 257 w 1019"/>
                <a:gd name="T69" fmla="*/ 837 h 878"/>
                <a:gd name="T70" fmla="*/ 331 w 1019"/>
                <a:gd name="T71" fmla="*/ 878 h 878"/>
                <a:gd name="T72" fmla="*/ 397 w 1019"/>
                <a:gd name="T73" fmla="*/ 848 h 878"/>
                <a:gd name="T74" fmla="*/ 418 w 1019"/>
                <a:gd name="T75" fmla="*/ 850 h 878"/>
                <a:gd name="T76" fmla="*/ 449 w 1019"/>
                <a:gd name="T77" fmla="*/ 845 h 878"/>
                <a:gd name="T78" fmla="*/ 536 w 1019"/>
                <a:gd name="T79" fmla="*/ 876 h 878"/>
                <a:gd name="T80" fmla="*/ 610 w 1019"/>
                <a:gd name="T81" fmla="*/ 853 h 878"/>
                <a:gd name="T82" fmla="*/ 647 w 1019"/>
                <a:gd name="T83" fmla="*/ 864 h 878"/>
                <a:gd name="T84" fmla="*/ 708 w 1019"/>
                <a:gd name="T85" fmla="*/ 830 h 878"/>
                <a:gd name="T86" fmla="*/ 741 w 1019"/>
                <a:gd name="T87" fmla="*/ 838 h 878"/>
                <a:gd name="T88" fmla="*/ 810 w 1019"/>
                <a:gd name="T89" fmla="*/ 790 h 878"/>
                <a:gd name="T90" fmla="*/ 814 w 1019"/>
                <a:gd name="T91" fmla="*/ 791 h 878"/>
                <a:gd name="T92" fmla="*/ 887 w 1019"/>
                <a:gd name="T93" fmla="*/ 718 h 878"/>
                <a:gd name="T94" fmla="*/ 886 w 1019"/>
                <a:gd name="T95" fmla="*/ 703 h 878"/>
                <a:gd name="T96" fmla="*/ 905 w 1019"/>
                <a:gd name="T97" fmla="*/ 705 h 878"/>
                <a:gd name="T98" fmla="*/ 978 w 1019"/>
                <a:gd name="T99" fmla="*/ 632 h 878"/>
                <a:gd name="T100" fmla="*/ 972 w 1019"/>
                <a:gd name="T101" fmla="*/ 603 h 878"/>
                <a:gd name="T102" fmla="*/ 1019 w 1019"/>
                <a:gd name="T103" fmla="*/ 527 h 878"/>
                <a:gd name="T104" fmla="*/ 984 w 1019"/>
                <a:gd name="T105" fmla="*/ 459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9" h="878">
                  <a:moveTo>
                    <a:pt x="984" y="459"/>
                  </a:moveTo>
                  <a:cubicBezTo>
                    <a:pt x="1005" y="444"/>
                    <a:pt x="1019" y="419"/>
                    <a:pt x="1019" y="390"/>
                  </a:cubicBezTo>
                  <a:cubicBezTo>
                    <a:pt x="1019" y="344"/>
                    <a:pt x="982" y="307"/>
                    <a:pt x="936" y="307"/>
                  </a:cubicBezTo>
                  <a:cubicBezTo>
                    <a:pt x="935" y="307"/>
                    <a:pt x="935" y="307"/>
                    <a:pt x="934" y="307"/>
                  </a:cubicBezTo>
                  <a:cubicBezTo>
                    <a:pt x="945" y="293"/>
                    <a:pt x="952" y="275"/>
                    <a:pt x="952" y="255"/>
                  </a:cubicBezTo>
                  <a:cubicBezTo>
                    <a:pt x="952" y="209"/>
                    <a:pt x="915" y="172"/>
                    <a:pt x="868" y="172"/>
                  </a:cubicBezTo>
                  <a:cubicBezTo>
                    <a:pt x="868" y="172"/>
                    <a:pt x="867" y="172"/>
                    <a:pt x="866" y="172"/>
                  </a:cubicBezTo>
                  <a:cubicBezTo>
                    <a:pt x="858" y="134"/>
                    <a:pt x="825" y="106"/>
                    <a:pt x="785" y="106"/>
                  </a:cubicBezTo>
                  <a:cubicBezTo>
                    <a:pt x="768" y="106"/>
                    <a:pt x="753" y="111"/>
                    <a:pt x="740" y="119"/>
                  </a:cubicBezTo>
                  <a:cubicBezTo>
                    <a:pt x="741" y="115"/>
                    <a:pt x="741" y="111"/>
                    <a:pt x="741" y="106"/>
                  </a:cubicBezTo>
                  <a:cubicBezTo>
                    <a:pt x="741" y="60"/>
                    <a:pt x="704" y="23"/>
                    <a:pt x="658" y="23"/>
                  </a:cubicBezTo>
                  <a:cubicBezTo>
                    <a:pt x="632" y="23"/>
                    <a:pt x="609" y="34"/>
                    <a:pt x="594" y="53"/>
                  </a:cubicBezTo>
                  <a:cubicBezTo>
                    <a:pt x="583" y="22"/>
                    <a:pt x="554" y="0"/>
                    <a:pt x="520" y="0"/>
                  </a:cubicBezTo>
                  <a:cubicBezTo>
                    <a:pt x="479" y="0"/>
                    <a:pt x="445" y="31"/>
                    <a:pt x="442" y="71"/>
                  </a:cubicBezTo>
                  <a:cubicBezTo>
                    <a:pt x="429" y="53"/>
                    <a:pt x="408" y="42"/>
                    <a:pt x="385" y="42"/>
                  </a:cubicBezTo>
                  <a:cubicBezTo>
                    <a:pt x="361" y="42"/>
                    <a:pt x="341" y="53"/>
                    <a:pt x="328" y="70"/>
                  </a:cubicBezTo>
                  <a:cubicBezTo>
                    <a:pt x="318" y="66"/>
                    <a:pt x="308" y="63"/>
                    <a:pt x="297" y="63"/>
                  </a:cubicBezTo>
                  <a:cubicBezTo>
                    <a:pt x="269" y="63"/>
                    <a:pt x="245" y="80"/>
                    <a:pt x="234" y="103"/>
                  </a:cubicBezTo>
                  <a:cubicBezTo>
                    <a:pt x="229" y="102"/>
                    <a:pt x="223" y="101"/>
                    <a:pt x="218" y="101"/>
                  </a:cubicBezTo>
                  <a:cubicBezTo>
                    <a:pt x="179" y="101"/>
                    <a:pt x="147" y="133"/>
                    <a:pt x="147" y="172"/>
                  </a:cubicBezTo>
                  <a:cubicBezTo>
                    <a:pt x="147" y="176"/>
                    <a:pt x="148" y="181"/>
                    <a:pt x="148" y="185"/>
                  </a:cubicBezTo>
                  <a:cubicBezTo>
                    <a:pt x="113" y="189"/>
                    <a:pt x="85" y="219"/>
                    <a:pt x="85" y="255"/>
                  </a:cubicBezTo>
                  <a:cubicBezTo>
                    <a:pt x="85" y="268"/>
                    <a:pt x="89" y="280"/>
                    <a:pt x="95" y="291"/>
                  </a:cubicBezTo>
                  <a:cubicBezTo>
                    <a:pt x="93" y="290"/>
                    <a:pt x="91" y="290"/>
                    <a:pt x="88" y="290"/>
                  </a:cubicBezTo>
                  <a:cubicBezTo>
                    <a:pt x="56" y="290"/>
                    <a:pt x="30" y="316"/>
                    <a:pt x="30" y="349"/>
                  </a:cubicBezTo>
                  <a:cubicBezTo>
                    <a:pt x="30" y="361"/>
                    <a:pt x="34" y="373"/>
                    <a:pt x="41" y="383"/>
                  </a:cubicBezTo>
                  <a:cubicBezTo>
                    <a:pt x="38" y="392"/>
                    <a:pt x="36" y="402"/>
                    <a:pt x="35" y="412"/>
                  </a:cubicBezTo>
                  <a:cubicBezTo>
                    <a:pt x="14" y="421"/>
                    <a:pt x="0" y="442"/>
                    <a:pt x="0" y="466"/>
                  </a:cubicBezTo>
                  <a:cubicBezTo>
                    <a:pt x="0" y="498"/>
                    <a:pt x="26" y="524"/>
                    <a:pt x="58" y="524"/>
                  </a:cubicBezTo>
                  <a:cubicBezTo>
                    <a:pt x="41" y="540"/>
                    <a:pt x="30" y="563"/>
                    <a:pt x="30" y="588"/>
                  </a:cubicBezTo>
                  <a:cubicBezTo>
                    <a:pt x="30" y="627"/>
                    <a:pt x="56" y="660"/>
                    <a:pt x="91" y="671"/>
                  </a:cubicBezTo>
                  <a:cubicBezTo>
                    <a:pt x="89" y="678"/>
                    <a:pt x="88" y="685"/>
                    <a:pt x="88" y="692"/>
                  </a:cubicBezTo>
                  <a:cubicBezTo>
                    <a:pt x="88" y="735"/>
                    <a:pt x="120" y="771"/>
                    <a:pt x="160" y="778"/>
                  </a:cubicBezTo>
                  <a:cubicBezTo>
                    <a:pt x="172" y="813"/>
                    <a:pt x="205" y="838"/>
                    <a:pt x="243" y="838"/>
                  </a:cubicBezTo>
                  <a:cubicBezTo>
                    <a:pt x="248" y="838"/>
                    <a:pt x="253" y="838"/>
                    <a:pt x="257" y="837"/>
                  </a:cubicBezTo>
                  <a:cubicBezTo>
                    <a:pt x="272" y="862"/>
                    <a:pt x="300" y="878"/>
                    <a:pt x="331" y="878"/>
                  </a:cubicBezTo>
                  <a:cubicBezTo>
                    <a:pt x="357" y="878"/>
                    <a:pt x="381" y="866"/>
                    <a:pt x="397" y="848"/>
                  </a:cubicBezTo>
                  <a:cubicBezTo>
                    <a:pt x="404" y="849"/>
                    <a:pt x="411" y="850"/>
                    <a:pt x="418" y="850"/>
                  </a:cubicBezTo>
                  <a:cubicBezTo>
                    <a:pt x="429" y="850"/>
                    <a:pt x="440" y="848"/>
                    <a:pt x="449" y="845"/>
                  </a:cubicBezTo>
                  <a:cubicBezTo>
                    <a:pt x="473" y="864"/>
                    <a:pt x="503" y="876"/>
                    <a:pt x="536" y="876"/>
                  </a:cubicBezTo>
                  <a:cubicBezTo>
                    <a:pt x="563" y="876"/>
                    <a:pt x="589" y="867"/>
                    <a:pt x="610" y="853"/>
                  </a:cubicBezTo>
                  <a:cubicBezTo>
                    <a:pt x="621" y="860"/>
                    <a:pt x="634" y="864"/>
                    <a:pt x="647" y="864"/>
                  </a:cubicBezTo>
                  <a:cubicBezTo>
                    <a:pt x="673" y="864"/>
                    <a:pt x="695" y="850"/>
                    <a:pt x="708" y="830"/>
                  </a:cubicBezTo>
                  <a:cubicBezTo>
                    <a:pt x="718" y="835"/>
                    <a:pt x="729" y="838"/>
                    <a:pt x="741" y="838"/>
                  </a:cubicBezTo>
                  <a:cubicBezTo>
                    <a:pt x="773" y="838"/>
                    <a:pt x="799" y="818"/>
                    <a:pt x="810" y="790"/>
                  </a:cubicBezTo>
                  <a:cubicBezTo>
                    <a:pt x="811" y="791"/>
                    <a:pt x="813" y="791"/>
                    <a:pt x="814" y="791"/>
                  </a:cubicBezTo>
                  <a:cubicBezTo>
                    <a:pt x="855" y="791"/>
                    <a:pt x="887" y="758"/>
                    <a:pt x="887" y="718"/>
                  </a:cubicBezTo>
                  <a:cubicBezTo>
                    <a:pt x="887" y="712"/>
                    <a:pt x="887" y="707"/>
                    <a:pt x="886" y="703"/>
                  </a:cubicBezTo>
                  <a:cubicBezTo>
                    <a:pt x="892" y="704"/>
                    <a:pt x="898" y="705"/>
                    <a:pt x="905" y="705"/>
                  </a:cubicBezTo>
                  <a:cubicBezTo>
                    <a:pt x="945" y="705"/>
                    <a:pt x="978" y="673"/>
                    <a:pt x="978" y="632"/>
                  </a:cubicBezTo>
                  <a:cubicBezTo>
                    <a:pt x="978" y="622"/>
                    <a:pt x="975" y="612"/>
                    <a:pt x="972" y="603"/>
                  </a:cubicBezTo>
                  <a:cubicBezTo>
                    <a:pt x="1000" y="589"/>
                    <a:pt x="1019" y="561"/>
                    <a:pt x="1019" y="527"/>
                  </a:cubicBezTo>
                  <a:cubicBezTo>
                    <a:pt x="1019" y="499"/>
                    <a:pt x="1005" y="474"/>
                    <a:pt x="984" y="459"/>
                  </a:cubicBezTo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" name="Freeform 11"/>
            <p:cNvSpPr>
              <a:spLocks/>
            </p:cNvSpPr>
            <p:nvPr/>
          </p:nvSpPr>
          <p:spPr bwMode="auto">
            <a:xfrm>
              <a:off x="3683000" y="3551238"/>
              <a:ext cx="165100" cy="330200"/>
            </a:xfrm>
            <a:custGeom>
              <a:avLst/>
              <a:gdLst>
                <a:gd name="T0" fmla="*/ 36 w 68"/>
                <a:gd name="T1" fmla="*/ 13 h 135"/>
                <a:gd name="T2" fmla="*/ 0 w 68"/>
                <a:gd name="T3" fmla="*/ 82 h 135"/>
                <a:gd name="T4" fmla="*/ 34 w 68"/>
                <a:gd name="T5" fmla="*/ 135 h 135"/>
                <a:gd name="T6" fmla="*/ 68 w 68"/>
                <a:gd name="T7" fmla="*/ 67 h 135"/>
                <a:gd name="T8" fmla="*/ 35 w 68"/>
                <a:gd name="T9" fmla="*/ 0 h 135"/>
                <a:gd name="T10" fmla="*/ 36 w 68"/>
                <a:gd name="T11" fmla="*/ 13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135">
                  <a:moveTo>
                    <a:pt x="36" y="13"/>
                  </a:moveTo>
                  <a:cubicBezTo>
                    <a:pt x="36" y="42"/>
                    <a:pt x="22" y="67"/>
                    <a:pt x="0" y="82"/>
                  </a:cubicBezTo>
                  <a:cubicBezTo>
                    <a:pt x="18" y="94"/>
                    <a:pt x="30" y="113"/>
                    <a:pt x="34" y="135"/>
                  </a:cubicBezTo>
                  <a:cubicBezTo>
                    <a:pt x="55" y="119"/>
                    <a:pt x="68" y="95"/>
                    <a:pt x="68" y="67"/>
                  </a:cubicBezTo>
                  <a:cubicBezTo>
                    <a:pt x="68" y="40"/>
                    <a:pt x="55" y="16"/>
                    <a:pt x="35" y="0"/>
                  </a:cubicBezTo>
                  <a:cubicBezTo>
                    <a:pt x="36" y="5"/>
                    <a:pt x="36" y="9"/>
                    <a:pt x="36" y="13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Freeform 12"/>
            <p:cNvSpPr>
              <a:spLocks/>
            </p:cNvSpPr>
            <p:nvPr/>
          </p:nvSpPr>
          <p:spPr bwMode="auto">
            <a:xfrm>
              <a:off x="1584325" y="3887788"/>
              <a:ext cx="2263775" cy="1017587"/>
            </a:xfrm>
            <a:custGeom>
              <a:avLst/>
              <a:gdLst>
                <a:gd name="T0" fmla="*/ 896 w 929"/>
                <a:gd name="T1" fmla="*/ 0 h 417"/>
                <a:gd name="T2" fmla="*/ 897 w 929"/>
                <a:gd name="T3" fmla="*/ 12 h 417"/>
                <a:gd name="T4" fmla="*/ 849 w 929"/>
                <a:gd name="T5" fmla="*/ 88 h 417"/>
                <a:gd name="T6" fmla="*/ 855 w 929"/>
                <a:gd name="T7" fmla="*/ 117 h 417"/>
                <a:gd name="T8" fmla="*/ 782 w 929"/>
                <a:gd name="T9" fmla="*/ 190 h 417"/>
                <a:gd name="T10" fmla="*/ 763 w 929"/>
                <a:gd name="T11" fmla="*/ 188 h 417"/>
                <a:gd name="T12" fmla="*/ 765 w 929"/>
                <a:gd name="T13" fmla="*/ 203 h 417"/>
                <a:gd name="T14" fmla="*/ 692 w 929"/>
                <a:gd name="T15" fmla="*/ 276 h 417"/>
                <a:gd name="T16" fmla="*/ 687 w 929"/>
                <a:gd name="T17" fmla="*/ 275 h 417"/>
                <a:gd name="T18" fmla="*/ 619 w 929"/>
                <a:gd name="T19" fmla="*/ 323 h 417"/>
                <a:gd name="T20" fmla="*/ 586 w 929"/>
                <a:gd name="T21" fmla="*/ 315 h 417"/>
                <a:gd name="T22" fmla="*/ 525 w 929"/>
                <a:gd name="T23" fmla="*/ 349 h 417"/>
                <a:gd name="T24" fmla="*/ 487 w 929"/>
                <a:gd name="T25" fmla="*/ 338 h 417"/>
                <a:gd name="T26" fmla="*/ 413 w 929"/>
                <a:gd name="T27" fmla="*/ 361 h 417"/>
                <a:gd name="T28" fmla="*/ 327 w 929"/>
                <a:gd name="T29" fmla="*/ 330 h 417"/>
                <a:gd name="T30" fmla="*/ 296 w 929"/>
                <a:gd name="T31" fmla="*/ 335 h 417"/>
                <a:gd name="T32" fmla="*/ 275 w 929"/>
                <a:gd name="T33" fmla="*/ 333 h 417"/>
                <a:gd name="T34" fmla="*/ 208 w 929"/>
                <a:gd name="T35" fmla="*/ 363 h 417"/>
                <a:gd name="T36" fmla="*/ 134 w 929"/>
                <a:gd name="T37" fmla="*/ 322 h 417"/>
                <a:gd name="T38" fmla="*/ 121 w 929"/>
                <a:gd name="T39" fmla="*/ 323 h 417"/>
                <a:gd name="T40" fmla="*/ 38 w 929"/>
                <a:gd name="T41" fmla="*/ 263 h 417"/>
                <a:gd name="T42" fmla="*/ 0 w 929"/>
                <a:gd name="T43" fmla="*/ 246 h 417"/>
                <a:gd name="T44" fmla="*/ 70 w 929"/>
                <a:gd name="T45" fmla="*/ 317 h 417"/>
                <a:gd name="T46" fmla="*/ 153 w 929"/>
                <a:gd name="T47" fmla="*/ 377 h 417"/>
                <a:gd name="T48" fmla="*/ 167 w 929"/>
                <a:gd name="T49" fmla="*/ 376 h 417"/>
                <a:gd name="T50" fmla="*/ 241 w 929"/>
                <a:gd name="T51" fmla="*/ 417 h 417"/>
                <a:gd name="T52" fmla="*/ 307 w 929"/>
                <a:gd name="T53" fmla="*/ 387 h 417"/>
                <a:gd name="T54" fmla="*/ 328 w 929"/>
                <a:gd name="T55" fmla="*/ 389 h 417"/>
                <a:gd name="T56" fmla="*/ 359 w 929"/>
                <a:gd name="T57" fmla="*/ 384 h 417"/>
                <a:gd name="T58" fmla="*/ 446 w 929"/>
                <a:gd name="T59" fmla="*/ 415 h 417"/>
                <a:gd name="T60" fmla="*/ 520 w 929"/>
                <a:gd name="T61" fmla="*/ 392 h 417"/>
                <a:gd name="T62" fmla="*/ 557 w 929"/>
                <a:gd name="T63" fmla="*/ 403 h 417"/>
                <a:gd name="T64" fmla="*/ 618 w 929"/>
                <a:gd name="T65" fmla="*/ 369 h 417"/>
                <a:gd name="T66" fmla="*/ 651 w 929"/>
                <a:gd name="T67" fmla="*/ 377 h 417"/>
                <a:gd name="T68" fmla="*/ 720 w 929"/>
                <a:gd name="T69" fmla="*/ 329 h 417"/>
                <a:gd name="T70" fmla="*/ 724 w 929"/>
                <a:gd name="T71" fmla="*/ 330 h 417"/>
                <a:gd name="T72" fmla="*/ 797 w 929"/>
                <a:gd name="T73" fmla="*/ 257 h 417"/>
                <a:gd name="T74" fmla="*/ 796 w 929"/>
                <a:gd name="T75" fmla="*/ 242 h 417"/>
                <a:gd name="T76" fmla="*/ 815 w 929"/>
                <a:gd name="T77" fmla="*/ 244 h 417"/>
                <a:gd name="T78" fmla="*/ 888 w 929"/>
                <a:gd name="T79" fmla="*/ 171 h 417"/>
                <a:gd name="T80" fmla="*/ 882 w 929"/>
                <a:gd name="T81" fmla="*/ 142 h 417"/>
                <a:gd name="T82" fmla="*/ 929 w 929"/>
                <a:gd name="T83" fmla="*/ 66 h 417"/>
                <a:gd name="T84" fmla="*/ 896 w 929"/>
                <a:gd name="T85" fmla="*/ 0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29" h="417">
                  <a:moveTo>
                    <a:pt x="896" y="0"/>
                  </a:moveTo>
                  <a:cubicBezTo>
                    <a:pt x="897" y="4"/>
                    <a:pt x="897" y="8"/>
                    <a:pt x="897" y="12"/>
                  </a:cubicBezTo>
                  <a:cubicBezTo>
                    <a:pt x="897" y="46"/>
                    <a:pt x="877" y="74"/>
                    <a:pt x="849" y="88"/>
                  </a:cubicBezTo>
                  <a:cubicBezTo>
                    <a:pt x="853" y="97"/>
                    <a:pt x="855" y="107"/>
                    <a:pt x="855" y="117"/>
                  </a:cubicBezTo>
                  <a:cubicBezTo>
                    <a:pt x="855" y="157"/>
                    <a:pt x="822" y="190"/>
                    <a:pt x="782" y="190"/>
                  </a:cubicBezTo>
                  <a:cubicBezTo>
                    <a:pt x="776" y="190"/>
                    <a:pt x="769" y="189"/>
                    <a:pt x="763" y="188"/>
                  </a:cubicBezTo>
                  <a:cubicBezTo>
                    <a:pt x="764" y="192"/>
                    <a:pt x="765" y="197"/>
                    <a:pt x="765" y="203"/>
                  </a:cubicBezTo>
                  <a:cubicBezTo>
                    <a:pt x="765" y="243"/>
                    <a:pt x="732" y="276"/>
                    <a:pt x="692" y="276"/>
                  </a:cubicBezTo>
                  <a:cubicBezTo>
                    <a:pt x="690" y="276"/>
                    <a:pt x="689" y="275"/>
                    <a:pt x="687" y="275"/>
                  </a:cubicBezTo>
                  <a:cubicBezTo>
                    <a:pt x="677" y="303"/>
                    <a:pt x="650" y="323"/>
                    <a:pt x="619" y="323"/>
                  </a:cubicBezTo>
                  <a:cubicBezTo>
                    <a:pt x="607" y="323"/>
                    <a:pt x="596" y="320"/>
                    <a:pt x="586" y="315"/>
                  </a:cubicBezTo>
                  <a:cubicBezTo>
                    <a:pt x="573" y="335"/>
                    <a:pt x="550" y="349"/>
                    <a:pt x="525" y="349"/>
                  </a:cubicBezTo>
                  <a:cubicBezTo>
                    <a:pt x="511" y="349"/>
                    <a:pt x="498" y="345"/>
                    <a:pt x="487" y="338"/>
                  </a:cubicBezTo>
                  <a:cubicBezTo>
                    <a:pt x="466" y="352"/>
                    <a:pt x="440" y="361"/>
                    <a:pt x="413" y="361"/>
                  </a:cubicBezTo>
                  <a:cubicBezTo>
                    <a:pt x="380" y="361"/>
                    <a:pt x="350" y="349"/>
                    <a:pt x="327" y="330"/>
                  </a:cubicBezTo>
                  <a:cubicBezTo>
                    <a:pt x="317" y="333"/>
                    <a:pt x="307" y="335"/>
                    <a:pt x="296" y="335"/>
                  </a:cubicBezTo>
                  <a:cubicBezTo>
                    <a:pt x="288" y="335"/>
                    <a:pt x="281" y="334"/>
                    <a:pt x="275" y="333"/>
                  </a:cubicBezTo>
                  <a:cubicBezTo>
                    <a:pt x="259" y="351"/>
                    <a:pt x="235" y="363"/>
                    <a:pt x="208" y="363"/>
                  </a:cubicBezTo>
                  <a:cubicBezTo>
                    <a:pt x="177" y="363"/>
                    <a:pt x="150" y="347"/>
                    <a:pt x="134" y="322"/>
                  </a:cubicBezTo>
                  <a:cubicBezTo>
                    <a:pt x="130" y="323"/>
                    <a:pt x="125" y="323"/>
                    <a:pt x="121" y="323"/>
                  </a:cubicBezTo>
                  <a:cubicBezTo>
                    <a:pt x="82" y="323"/>
                    <a:pt x="49" y="298"/>
                    <a:pt x="38" y="263"/>
                  </a:cubicBezTo>
                  <a:cubicBezTo>
                    <a:pt x="24" y="261"/>
                    <a:pt x="11" y="255"/>
                    <a:pt x="0" y="246"/>
                  </a:cubicBezTo>
                  <a:cubicBezTo>
                    <a:pt x="6" y="282"/>
                    <a:pt x="34" y="311"/>
                    <a:pt x="70" y="317"/>
                  </a:cubicBezTo>
                  <a:cubicBezTo>
                    <a:pt x="82" y="352"/>
                    <a:pt x="115" y="377"/>
                    <a:pt x="153" y="377"/>
                  </a:cubicBezTo>
                  <a:cubicBezTo>
                    <a:pt x="158" y="377"/>
                    <a:pt x="163" y="377"/>
                    <a:pt x="167" y="376"/>
                  </a:cubicBezTo>
                  <a:cubicBezTo>
                    <a:pt x="182" y="401"/>
                    <a:pt x="210" y="417"/>
                    <a:pt x="241" y="417"/>
                  </a:cubicBezTo>
                  <a:cubicBezTo>
                    <a:pt x="267" y="417"/>
                    <a:pt x="291" y="405"/>
                    <a:pt x="307" y="387"/>
                  </a:cubicBezTo>
                  <a:cubicBezTo>
                    <a:pt x="314" y="388"/>
                    <a:pt x="321" y="389"/>
                    <a:pt x="328" y="389"/>
                  </a:cubicBezTo>
                  <a:cubicBezTo>
                    <a:pt x="339" y="389"/>
                    <a:pt x="350" y="387"/>
                    <a:pt x="359" y="384"/>
                  </a:cubicBezTo>
                  <a:cubicBezTo>
                    <a:pt x="383" y="403"/>
                    <a:pt x="413" y="415"/>
                    <a:pt x="446" y="415"/>
                  </a:cubicBezTo>
                  <a:cubicBezTo>
                    <a:pt x="473" y="415"/>
                    <a:pt x="499" y="406"/>
                    <a:pt x="520" y="392"/>
                  </a:cubicBezTo>
                  <a:cubicBezTo>
                    <a:pt x="531" y="399"/>
                    <a:pt x="544" y="403"/>
                    <a:pt x="557" y="403"/>
                  </a:cubicBezTo>
                  <a:cubicBezTo>
                    <a:pt x="583" y="403"/>
                    <a:pt x="605" y="389"/>
                    <a:pt x="618" y="369"/>
                  </a:cubicBezTo>
                  <a:cubicBezTo>
                    <a:pt x="628" y="374"/>
                    <a:pt x="639" y="377"/>
                    <a:pt x="651" y="377"/>
                  </a:cubicBezTo>
                  <a:cubicBezTo>
                    <a:pt x="683" y="377"/>
                    <a:pt x="709" y="357"/>
                    <a:pt x="720" y="329"/>
                  </a:cubicBezTo>
                  <a:cubicBezTo>
                    <a:pt x="721" y="330"/>
                    <a:pt x="723" y="330"/>
                    <a:pt x="724" y="330"/>
                  </a:cubicBezTo>
                  <a:cubicBezTo>
                    <a:pt x="765" y="330"/>
                    <a:pt x="797" y="297"/>
                    <a:pt x="797" y="257"/>
                  </a:cubicBezTo>
                  <a:cubicBezTo>
                    <a:pt x="797" y="251"/>
                    <a:pt x="797" y="246"/>
                    <a:pt x="796" y="242"/>
                  </a:cubicBezTo>
                  <a:cubicBezTo>
                    <a:pt x="802" y="243"/>
                    <a:pt x="808" y="244"/>
                    <a:pt x="815" y="244"/>
                  </a:cubicBezTo>
                  <a:cubicBezTo>
                    <a:pt x="855" y="244"/>
                    <a:pt x="888" y="212"/>
                    <a:pt x="888" y="171"/>
                  </a:cubicBezTo>
                  <a:cubicBezTo>
                    <a:pt x="888" y="161"/>
                    <a:pt x="885" y="151"/>
                    <a:pt x="882" y="142"/>
                  </a:cubicBezTo>
                  <a:cubicBezTo>
                    <a:pt x="910" y="128"/>
                    <a:pt x="929" y="100"/>
                    <a:pt x="929" y="66"/>
                  </a:cubicBezTo>
                  <a:cubicBezTo>
                    <a:pt x="929" y="39"/>
                    <a:pt x="916" y="15"/>
                    <a:pt x="896" y="0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" name="Freeform 13"/>
            <p:cNvSpPr>
              <a:spLocks noEditPoints="1"/>
            </p:cNvSpPr>
            <p:nvPr/>
          </p:nvSpPr>
          <p:spPr bwMode="auto">
            <a:xfrm>
              <a:off x="1627188" y="2963863"/>
              <a:ext cx="239713" cy="385762"/>
            </a:xfrm>
            <a:custGeom>
              <a:avLst/>
              <a:gdLst>
                <a:gd name="T0" fmla="*/ 98 w 98"/>
                <a:gd name="T1" fmla="*/ 116 h 158"/>
                <a:gd name="T2" fmla="*/ 81 w 98"/>
                <a:gd name="T3" fmla="*/ 90 h 158"/>
                <a:gd name="T4" fmla="*/ 81 w 98"/>
                <a:gd name="T5" fmla="*/ 90 h 158"/>
                <a:gd name="T6" fmla="*/ 19 w 98"/>
                <a:gd name="T7" fmla="*/ 132 h 158"/>
                <a:gd name="T8" fmla="*/ 16 w 98"/>
                <a:gd name="T9" fmla="*/ 121 h 158"/>
                <a:gd name="T10" fmla="*/ 75 w 98"/>
                <a:gd name="T11" fmla="*/ 80 h 158"/>
                <a:gd name="T12" fmla="*/ 76 w 98"/>
                <a:gd name="T13" fmla="*/ 81 h 158"/>
                <a:gd name="T14" fmla="*/ 19 w 98"/>
                <a:gd name="T15" fmla="*/ 18 h 158"/>
                <a:gd name="T16" fmla="*/ 29 w 98"/>
                <a:gd name="T17" fmla="*/ 158 h 158"/>
                <a:gd name="T18" fmla="*/ 98 w 98"/>
                <a:gd name="T19" fmla="*/ 116 h 158"/>
                <a:gd name="T20" fmla="*/ 9 w 98"/>
                <a:gd name="T21" fmla="*/ 89 h 158"/>
                <a:gd name="T22" fmla="*/ 8 w 98"/>
                <a:gd name="T23" fmla="*/ 79 h 158"/>
                <a:gd name="T24" fmla="*/ 56 w 98"/>
                <a:gd name="T25" fmla="*/ 45 h 158"/>
                <a:gd name="T26" fmla="*/ 60 w 98"/>
                <a:gd name="T27" fmla="*/ 52 h 158"/>
                <a:gd name="T28" fmla="*/ 9 w 98"/>
                <a:gd name="T29" fmla="*/ 8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8" h="158">
                  <a:moveTo>
                    <a:pt x="98" y="116"/>
                  </a:moveTo>
                  <a:cubicBezTo>
                    <a:pt x="92" y="107"/>
                    <a:pt x="86" y="98"/>
                    <a:pt x="81" y="90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69" y="103"/>
                    <a:pt x="25" y="130"/>
                    <a:pt x="19" y="132"/>
                  </a:cubicBezTo>
                  <a:cubicBezTo>
                    <a:pt x="18" y="128"/>
                    <a:pt x="17" y="124"/>
                    <a:pt x="16" y="121"/>
                  </a:cubicBezTo>
                  <a:cubicBezTo>
                    <a:pt x="37" y="109"/>
                    <a:pt x="57" y="95"/>
                    <a:pt x="75" y="80"/>
                  </a:cubicBezTo>
                  <a:cubicBezTo>
                    <a:pt x="75" y="80"/>
                    <a:pt x="76" y="81"/>
                    <a:pt x="76" y="81"/>
                  </a:cubicBezTo>
                  <a:cubicBezTo>
                    <a:pt x="49" y="35"/>
                    <a:pt x="35" y="0"/>
                    <a:pt x="19" y="18"/>
                  </a:cubicBezTo>
                  <a:cubicBezTo>
                    <a:pt x="0" y="39"/>
                    <a:pt x="5" y="102"/>
                    <a:pt x="29" y="158"/>
                  </a:cubicBezTo>
                  <a:cubicBezTo>
                    <a:pt x="60" y="134"/>
                    <a:pt x="75" y="125"/>
                    <a:pt x="98" y="116"/>
                  </a:cubicBezTo>
                  <a:moveTo>
                    <a:pt x="9" y="89"/>
                  </a:moveTo>
                  <a:cubicBezTo>
                    <a:pt x="9" y="85"/>
                    <a:pt x="8" y="82"/>
                    <a:pt x="8" y="79"/>
                  </a:cubicBezTo>
                  <a:cubicBezTo>
                    <a:pt x="26" y="69"/>
                    <a:pt x="42" y="57"/>
                    <a:pt x="56" y="45"/>
                  </a:cubicBezTo>
                  <a:cubicBezTo>
                    <a:pt x="57" y="47"/>
                    <a:pt x="58" y="50"/>
                    <a:pt x="60" y="52"/>
                  </a:cubicBezTo>
                  <a:cubicBezTo>
                    <a:pt x="59" y="53"/>
                    <a:pt x="31" y="78"/>
                    <a:pt x="9" y="89"/>
                  </a:cubicBezTo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" name="Freeform 14"/>
            <p:cNvSpPr>
              <a:spLocks/>
            </p:cNvSpPr>
            <p:nvPr/>
          </p:nvSpPr>
          <p:spPr bwMode="auto">
            <a:xfrm>
              <a:off x="1647825" y="3073400"/>
              <a:ext cx="127000" cy="107950"/>
            </a:xfrm>
            <a:custGeom>
              <a:avLst/>
              <a:gdLst>
                <a:gd name="T0" fmla="*/ 48 w 52"/>
                <a:gd name="T1" fmla="*/ 0 h 44"/>
                <a:gd name="T2" fmla="*/ 52 w 52"/>
                <a:gd name="T3" fmla="*/ 7 h 44"/>
                <a:gd name="T4" fmla="*/ 1 w 52"/>
                <a:gd name="T5" fmla="*/ 44 h 44"/>
                <a:gd name="T6" fmla="*/ 0 w 52"/>
                <a:gd name="T7" fmla="*/ 34 h 44"/>
                <a:gd name="T8" fmla="*/ 48 w 52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44">
                  <a:moveTo>
                    <a:pt x="48" y="0"/>
                  </a:moveTo>
                  <a:cubicBezTo>
                    <a:pt x="49" y="2"/>
                    <a:pt x="50" y="5"/>
                    <a:pt x="52" y="7"/>
                  </a:cubicBezTo>
                  <a:cubicBezTo>
                    <a:pt x="51" y="8"/>
                    <a:pt x="23" y="33"/>
                    <a:pt x="1" y="44"/>
                  </a:cubicBezTo>
                  <a:cubicBezTo>
                    <a:pt x="1" y="40"/>
                    <a:pt x="0" y="37"/>
                    <a:pt x="0" y="34"/>
                  </a:cubicBezTo>
                  <a:cubicBezTo>
                    <a:pt x="18" y="24"/>
                    <a:pt x="34" y="12"/>
                    <a:pt x="48" y="0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" name="Freeform 15"/>
            <p:cNvSpPr>
              <a:spLocks/>
            </p:cNvSpPr>
            <p:nvPr/>
          </p:nvSpPr>
          <p:spPr bwMode="auto">
            <a:xfrm>
              <a:off x="1647825" y="3073400"/>
              <a:ext cx="127000" cy="107950"/>
            </a:xfrm>
            <a:custGeom>
              <a:avLst/>
              <a:gdLst>
                <a:gd name="T0" fmla="*/ 48 w 52"/>
                <a:gd name="T1" fmla="*/ 0 h 44"/>
                <a:gd name="T2" fmla="*/ 52 w 52"/>
                <a:gd name="T3" fmla="*/ 7 h 44"/>
                <a:gd name="T4" fmla="*/ 1 w 52"/>
                <a:gd name="T5" fmla="*/ 44 h 44"/>
                <a:gd name="T6" fmla="*/ 0 w 52"/>
                <a:gd name="T7" fmla="*/ 34 h 44"/>
                <a:gd name="T8" fmla="*/ 48 w 52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44">
                  <a:moveTo>
                    <a:pt x="48" y="0"/>
                  </a:moveTo>
                  <a:cubicBezTo>
                    <a:pt x="49" y="2"/>
                    <a:pt x="50" y="5"/>
                    <a:pt x="52" y="7"/>
                  </a:cubicBezTo>
                  <a:cubicBezTo>
                    <a:pt x="51" y="8"/>
                    <a:pt x="23" y="33"/>
                    <a:pt x="1" y="44"/>
                  </a:cubicBezTo>
                  <a:cubicBezTo>
                    <a:pt x="1" y="40"/>
                    <a:pt x="0" y="37"/>
                    <a:pt x="0" y="34"/>
                  </a:cubicBezTo>
                  <a:cubicBezTo>
                    <a:pt x="18" y="24"/>
                    <a:pt x="34" y="12"/>
                    <a:pt x="48" y="0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" name="Freeform 16"/>
            <p:cNvSpPr>
              <a:spLocks noEditPoints="1"/>
            </p:cNvSpPr>
            <p:nvPr/>
          </p:nvSpPr>
          <p:spPr bwMode="auto">
            <a:xfrm>
              <a:off x="1812925" y="3162300"/>
              <a:ext cx="12700" cy="22225"/>
            </a:xfrm>
            <a:custGeom>
              <a:avLst/>
              <a:gdLst>
                <a:gd name="T0" fmla="*/ 4 w 5"/>
                <a:gd name="T1" fmla="*/ 7 h 9"/>
                <a:gd name="T2" fmla="*/ 5 w 5"/>
                <a:gd name="T3" fmla="*/ 9 h 9"/>
                <a:gd name="T4" fmla="*/ 4 w 5"/>
                <a:gd name="T5" fmla="*/ 7 h 9"/>
                <a:gd name="T6" fmla="*/ 0 w 5"/>
                <a:gd name="T7" fmla="*/ 0 h 9"/>
                <a:gd name="T8" fmla="*/ 4 w 5"/>
                <a:gd name="T9" fmla="*/ 7 h 9"/>
                <a:gd name="T10" fmla="*/ 0 w 5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9">
                  <a:moveTo>
                    <a:pt x="4" y="7"/>
                  </a:moveTo>
                  <a:cubicBezTo>
                    <a:pt x="4" y="7"/>
                    <a:pt x="5" y="8"/>
                    <a:pt x="5" y="9"/>
                  </a:cubicBezTo>
                  <a:cubicBezTo>
                    <a:pt x="5" y="8"/>
                    <a:pt x="4" y="7"/>
                    <a:pt x="4" y="7"/>
                  </a:cubicBezTo>
                  <a:moveTo>
                    <a:pt x="0" y="0"/>
                  </a:moveTo>
                  <a:cubicBezTo>
                    <a:pt x="1" y="2"/>
                    <a:pt x="3" y="4"/>
                    <a:pt x="4" y="7"/>
                  </a:cubicBezTo>
                  <a:cubicBezTo>
                    <a:pt x="3" y="4"/>
                    <a:pt x="1" y="2"/>
                    <a:pt x="0" y="0"/>
                  </a:cubicBezTo>
                </a:path>
              </a:pathLst>
            </a:custGeom>
            <a:solidFill>
              <a:srgbClr val="D5B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Freeform 17"/>
            <p:cNvSpPr>
              <a:spLocks/>
            </p:cNvSpPr>
            <p:nvPr/>
          </p:nvSpPr>
          <p:spPr bwMode="auto">
            <a:xfrm>
              <a:off x="1666875" y="3159125"/>
              <a:ext cx="158750" cy="127000"/>
            </a:xfrm>
            <a:custGeom>
              <a:avLst/>
              <a:gdLst>
                <a:gd name="T0" fmla="*/ 3 w 65"/>
                <a:gd name="T1" fmla="*/ 52 h 52"/>
                <a:gd name="T2" fmla="*/ 0 w 65"/>
                <a:gd name="T3" fmla="*/ 41 h 52"/>
                <a:gd name="T4" fmla="*/ 59 w 65"/>
                <a:gd name="T5" fmla="*/ 0 h 52"/>
                <a:gd name="T6" fmla="*/ 60 w 65"/>
                <a:gd name="T7" fmla="*/ 1 h 52"/>
                <a:gd name="T8" fmla="*/ 65 w 65"/>
                <a:gd name="T9" fmla="*/ 10 h 52"/>
                <a:gd name="T10" fmla="*/ 65 w 65"/>
                <a:gd name="T11" fmla="*/ 10 h 52"/>
                <a:gd name="T12" fmla="*/ 3 w 65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2">
                  <a:moveTo>
                    <a:pt x="3" y="52"/>
                  </a:moveTo>
                  <a:cubicBezTo>
                    <a:pt x="2" y="48"/>
                    <a:pt x="1" y="44"/>
                    <a:pt x="0" y="41"/>
                  </a:cubicBezTo>
                  <a:cubicBezTo>
                    <a:pt x="21" y="29"/>
                    <a:pt x="41" y="15"/>
                    <a:pt x="59" y="0"/>
                  </a:cubicBezTo>
                  <a:cubicBezTo>
                    <a:pt x="59" y="0"/>
                    <a:pt x="60" y="1"/>
                    <a:pt x="60" y="1"/>
                  </a:cubicBezTo>
                  <a:cubicBezTo>
                    <a:pt x="62" y="4"/>
                    <a:pt x="63" y="7"/>
                    <a:pt x="65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53" y="23"/>
                    <a:pt x="9" y="50"/>
                    <a:pt x="3" y="52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" name="Freeform 18"/>
            <p:cNvSpPr>
              <a:spLocks/>
            </p:cNvSpPr>
            <p:nvPr/>
          </p:nvSpPr>
          <p:spPr bwMode="auto">
            <a:xfrm>
              <a:off x="1666875" y="3159125"/>
              <a:ext cx="158750" cy="127000"/>
            </a:xfrm>
            <a:custGeom>
              <a:avLst/>
              <a:gdLst>
                <a:gd name="T0" fmla="*/ 3 w 65"/>
                <a:gd name="T1" fmla="*/ 52 h 52"/>
                <a:gd name="T2" fmla="*/ 0 w 65"/>
                <a:gd name="T3" fmla="*/ 41 h 52"/>
                <a:gd name="T4" fmla="*/ 59 w 65"/>
                <a:gd name="T5" fmla="*/ 0 h 52"/>
                <a:gd name="T6" fmla="*/ 60 w 65"/>
                <a:gd name="T7" fmla="*/ 1 h 52"/>
                <a:gd name="T8" fmla="*/ 65 w 65"/>
                <a:gd name="T9" fmla="*/ 10 h 52"/>
                <a:gd name="T10" fmla="*/ 65 w 65"/>
                <a:gd name="T11" fmla="*/ 10 h 52"/>
                <a:gd name="T12" fmla="*/ 3 w 65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2">
                  <a:moveTo>
                    <a:pt x="3" y="52"/>
                  </a:moveTo>
                  <a:cubicBezTo>
                    <a:pt x="2" y="48"/>
                    <a:pt x="1" y="44"/>
                    <a:pt x="0" y="41"/>
                  </a:cubicBezTo>
                  <a:cubicBezTo>
                    <a:pt x="21" y="29"/>
                    <a:pt x="41" y="15"/>
                    <a:pt x="59" y="0"/>
                  </a:cubicBezTo>
                  <a:cubicBezTo>
                    <a:pt x="59" y="0"/>
                    <a:pt x="60" y="1"/>
                    <a:pt x="60" y="1"/>
                  </a:cubicBezTo>
                  <a:cubicBezTo>
                    <a:pt x="62" y="4"/>
                    <a:pt x="63" y="7"/>
                    <a:pt x="65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53" y="23"/>
                    <a:pt x="9" y="50"/>
                    <a:pt x="3" y="52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" name="Freeform 19"/>
            <p:cNvSpPr>
              <a:spLocks noEditPoints="1"/>
            </p:cNvSpPr>
            <p:nvPr/>
          </p:nvSpPr>
          <p:spPr bwMode="auto">
            <a:xfrm>
              <a:off x="2230438" y="3011488"/>
              <a:ext cx="255588" cy="382587"/>
            </a:xfrm>
            <a:custGeom>
              <a:avLst/>
              <a:gdLst>
                <a:gd name="T0" fmla="*/ 65 w 105"/>
                <a:gd name="T1" fmla="*/ 157 h 157"/>
                <a:gd name="T2" fmla="*/ 87 w 105"/>
                <a:gd name="T3" fmla="*/ 19 h 157"/>
                <a:gd name="T4" fmla="*/ 25 w 105"/>
                <a:gd name="T5" fmla="*/ 76 h 157"/>
                <a:gd name="T6" fmla="*/ 26 w 105"/>
                <a:gd name="T7" fmla="*/ 75 h 157"/>
                <a:gd name="T8" fmla="*/ 81 w 105"/>
                <a:gd name="T9" fmla="*/ 121 h 157"/>
                <a:gd name="T10" fmla="*/ 77 w 105"/>
                <a:gd name="T11" fmla="*/ 132 h 157"/>
                <a:gd name="T12" fmla="*/ 19 w 105"/>
                <a:gd name="T13" fmla="*/ 85 h 157"/>
                <a:gd name="T14" fmla="*/ 19 w 105"/>
                <a:gd name="T15" fmla="*/ 84 h 157"/>
                <a:gd name="T16" fmla="*/ 0 w 105"/>
                <a:gd name="T17" fmla="*/ 109 h 157"/>
                <a:gd name="T18" fmla="*/ 65 w 105"/>
                <a:gd name="T19" fmla="*/ 157 h 157"/>
                <a:gd name="T20" fmla="*/ 44 w 105"/>
                <a:gd name="T21" fmla="*/ 49 h 157"/>
                <a:gd name="T22" fmla="*/ 48 w 105"/>
                <a:gd name="T23" fmla="*/ 42 h 157"/>
                <a:gd name="T24" fmla="*/ 93 w 105"/>
                <a:gd name="T25" fmla="*/ 80 h 157"/>
                <a:gd name="T26" fmla="*/ 90 w 105"/>
                <a:gd name="T27" fmla="*/ 90 h 157"/>
                <a:gd name="T28" fmla="*/ 44 w 105"/>
                <a:gd name="T29" fmla="*/ 49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5" h="157">
                  <a:moveTo>
                    <a:pt x="65" y="157"/>
                  </a:moveTo>
                  <a:cubicBezTo>
                    <a:pt x="94" y="103"/>
                    <a:pt x="105" y="41"/>
                    <a:pt x="87" y="19"/>
                  </a:cubicBezTo>
                  <a:cubicBezTo>
                    <a:pt x="72" y="0"/>
                    <a:pt x="56" y="33"/>
                    <a:pt x="25" y="76"/>
                  </a:cubicBezTo>
                  <a:cubicBezTo>
                    <a:pt x="25" y="76"/>
                    <a:pt x="25" y="75"/>
                    <a:pt x="26" y="75"/>
                  </a:cubicBezTo>
                  <a:cubicBezTo>
                    <a:pt x="43" y="92"/>
                    <a:pt x="61" y="108"/>
                    <a:pt x="81" y="121"/>
                  </a:cubicBezTo>
                  <a:cubicBezTo>
                    <a:pt x="80" y="125"/>
                    <a:pt x="78" y="128"/>
                    <a:pt x="77" y="132"/>
                  </a:cubicBezTo>
                  <a:cubicBezTo>
                    <a:pt x="71" y="130"/>
                    <a:pt x="30" y="99"/>
                    <a:pt x="19" y="85"/>
                  </a:cubicBezTo>
                  <a:cubicBezTo>
                    <a:pt x="19" y="84"/>
                    <a:pt x="19" y="84"/>
                    <a:pt x="19" y="84"/>
                  </a:cubicBezTo>
                  <a:cubicBezTo>
                    <a:pt x="13" y="92"/>
                    <a:pt x="7" y="101"/>
                    <a:pt x="0" y="109"/>
                  </a:cubicBezTo>
                  <a:cubicBezTo>
                    <a:pt x="22" y="120"/>
                    <a:pt x="36" y="130"/>
                    <a:pt x="65" y="157"/>
                  </a:cubicBezTo>
                  <a:moveTo>
                    <a:pt x="44" y="49"/>
                  </a:moveTo>
                  <a:cubicBezTo>
                    <a:pt x="45" y="47"/>
                    <a:pt x="47" y="44"/>
                    <a:pt x="48" y="42"/>
                  </a:cubicBezTo>
                  <a:cubicBezTo>
                    <a:pt x="61" y="56"/>
                    <a:pt x="76" y="69"/>
                    <a:pt x="93" y="80"/>
                  </a:cubicBezTo>
                  <a:cubicBezTo>
                    <a:pt x="92" y="83"/>
                    <a:pt x="91" y="87"/>
                    <a:pt x="90" y="90"/>
                  </a:cubicBezTo>
                  <a:cubicBezTo>
                    <a:pt x="70" y="77"/>
                    <a:pt x="44" y="50"/>
                    <a:pt x="44" y="49"/>
                  </a:cubicBezTo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Freeform 20"/>
            <p:cNvSpPr>
              <a:spLocks/>
            </p:cNvSpPr>
            <p:nvPr/>
          </p:nvSpPr>
          <p:spPr bwMode="auto">
            <a:xfrm>
              <a:off x="2336800" y="3113088"/>
              <a:ext cx="119063" cy="117475"/>
            </a:xfrm>
            <a:custGeom>
              <a:avLst/>
              <a:gdLst>
                <a:gd name="T0" fmla="*/ 4 w 49"/>
                <a:gd name="T1" fmla="*/ 0 h 48"/>
                <a:gd name="T2" fmla="*/ 0 w 49"/>
                <a:gd name="T3" fmla="*/ 7 h 48"/>
                <a:gd name="T4" fmla="*/ 46 w 49"/>
                <a:gd name="T5" fmla="*/ 48 h 48"/>
                <a:gd name="T6" fmla="*/ 49 w 49"/>
                <a:gd name="T7" fmla="*/ 38 h 48"/>
                <a:gd name="T8" fmla="*/ 4 w 49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8">
                  <a:moveTo>
                    <a:pt x="4" y="0"/>
                  </a:moveTo>
                  <a:cubicBezTo>
                    <a:pt x="3" y="2"/>
                    <a:pt x="1" y="5"/>
                    <a:pt x="0" y="7"/>
                  </a:cubicBezTo>
                  <a:cubicBezTo>
                    <a:pt x="0" y="8"/>
                    <a:pt x="26" y="35"/>
                    <a:pt x="46" y="48"/>
                  </a:cubicBezTo>
                  <a:cubicBezTo>
                    <a:pt x="47" y="45"/>
                    <a:pt x="48" y="41"/>
                    <a:pt x="49" y="38"/>
                  </a:cubicBezTo>
                  <a:cubicBezTo>
                    <a:pt x="32" y="27"/>
                    <a:pt x="17" y="14"/>
                    <a:pt x="4" y="0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" name="Freeform 21"/>
            <p:cNvSpPr>
              <a:spLocks/>
            </p:cNvSpPr>
            <p:nvPr/>
          </p:nvSpPr>
          <p:spPr bwMode="auto">
            <a:xfrm>
              <a:off x="2336800" y="3113088"/>
              <a:ext cx="119063" cy="117475"/>
            </a:xfrm>
            <a:custGeom>
              <a:avLst/>
              <a:gdLst>
                <a:gd name="T0" fmla="*/ 4 w 49"/>
                <a:gd name="T1" fmla="*/ 0 h 48"/>
                <a:gd name="T2" fmla="*/ 0 w 49"/>
                <a:gd name="T3" fmla="*/ 7 h 48"/>
                <a:gd name="T4" fmla="*/ 46 w 49"/>
                <a:gd name="T5" fmla="*/ 48 h 48"/>
                <a:gd name="T6" fmla="*/ 49 w 49"/>
                <a:gd name="T7" fmla="*/ 38 h 48"/>
                <a:gd name="T8" fmla="*/ 4 w 49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8">
                  <a:moveTo>
                    <a:pt x="4" y="0"/>
                  </a:moveTo>
                  <a:cubicBezTo>
                    <a:pt x="3" y="2"/>
                    <a:pt x="1" y="5"/>
                    <a:pt x="0" y="7"/>
                  </a:cubicBezTo>
                  <a:cubicBezTo>
                    <a:pt x="0" y="8"/>
                    <a:pt x="26" y="35"/>
                    <a:pt x="46" y="48"/>
                  </a:cubicBezTo>
                  <a:cubicBezTo>
                    <a:pt x="47" y="45"/>
                    <a:pt x="48" y="41"/>
                    <a:pt x="49" y="38"/>
                  </a:cubicBezTo>
                  <a:cubicBezTo>
                    <a:pt x="32" y="27"/>
                    <a:pt x="17" y="14"/>
                    <a:pt x="4" y="0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" name="Freeform 22"/>
            <p:cNvSpPr>
              <a:spLocks noEditPoints="1"/>
            </p:cNvSpPr>
            <p:nvPr/>
          </p:nvSpPr>
          <p:spPr bwMode="auto">
            <a:xfrm>
              <a:off x="2276475" y="3195638"/>
              <a:ext cx="14288" cy="19050"/>
            </a:xfrm>
            <a:custGeom>
              <a:avLst/>
              <a:gdLst>
                <a:gd name="T0" fmla="*/ 2 w 6"/>
                <a:gd name="T1" fmla="*/ 5 h 8"/>
                <a:gd name="T2" fmla="*/ 0 w 6"/>
                <a:gd name="T3" fmla="*/ 8 h 8"/>
                <a:gd name="T4" fmla="*/ 2 w 6"/>
                <a:gd name="T5" fmla="*/ 5 h 8"/>
                <a:gd name="T6" fmla="*/ 6 w 6"/>
                <a:gd name="T7" fmla="*/ 0 h 8"/>
                <a:gd name="T8" fmla="*/ 2 w 6"/>
                <a:gd name="T9" fmla="*/ 5 h 8"/>
                <a:gd name="T10" fmla="*/ 6 w 6"/>
                <a:gd name="T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8">
                  <a:moveTo>
                    <a:pt x="2" y="5"/>
                  </a:moveTo>
                  <a:cubicBezTo>
                    <a:pt x="2" y="6"/>
                    <a:pt x="1" y="7"/>
                    <a:pt x="0" y="8"/>
                  </a:cubicBezTo>
                  <a:cubicBezTo>
                    <a:pt x="1" y="7"/>
                    <a:pt x="2" y="6"/>
                    <a:pt x="2" y="5"/>
                  </a:cubicBezTo>
                  <a:moveTo>
                    <a:pt x="6" y="0"/>
                  </a:moveTo>
                  <a:cubicBezTo>
                    <a:pt x="5" y="2"/>
                    <a:pt x="4" y="3"/>
                    <a:pt x="2" y="5"/>
                  </a:cubicBezTo>
                  <a:cubicBezTo>
                    <a:pt x="4" y="3"/>
                    <a:pt x="5" y="2"/>
                    <a:pt x="6" y="0"/>
                  </a:cubicBezTo>
                </a:path>
              </a:pathLst>
            </a:custGeom>
            <a:solidFill>
              <a:srgbClr val="D5B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" name="Freeform 23"/>
            <p:cNvSpPr>
              <a:spLocks/>
            </p:cNvSpPr>
            <p:nvPr/>
          </p:nvSpPr>
          <p:spPr bwMode="auto">
            <a:xfrm>
              <a:off x="2276475" y="3194050"/>
              <a:ext cx="150813" cy="138112"/>
            </a:xfrm>
            <a:custGeom>
              <a:avLst/>
              <a:gdLst>
                <a:gd name="T0" fmla="*/ 58 w 62"/>
                <a:gd name="T1" fmla="*/ 57 h 57"/>
                <a:gd name="T2" fmla="*/ 62 w 62"/>
                <a:gd name="T3" fmla="*/ 46 h 57"/>
                <a:gd name="T4" fmla="*/ 7 w 62"/>
                <a:gd name="T5" fmla="*/ 0 h 57"/>
                <a:gd name="T6" fmla="*/ 6 w 62"/>
                <a:gd name="T7" fmla="*/ 1 h 57"/>
                <a:gd name="T8" fmla="*/ 0 w 62"/>
                <a:gd name="T9" fmla="*/ 9 h 57"/>
                <a:gd name="T10" fmla="*/ 0 w 62"/>
                <a:gd name="T11" fmla="*/ 10 h 57"/>
                <a:gd name="T12" fmla="*/ 58 w 62"/>
                <a:gd name="T1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57">
                  <a:moveTo>
                    <a:pt x="58" y="57"/>
                  </a:moveTo>
                  <a:cubicBezTo>
                    <a:pt x="59" y="53"/>
                    <a:pt x="61" y="50"/>
                    <a:pt x="62" y="46"/>
                  </a:cubicBezTo>
                  <a:cubicBezTo>
                    <a:pt x="42" y="33"/>
                    <a:pt x="24" y="17"/>
                    <a:pt x="7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4" y="4"/>
                    <a:pt x="2" y="7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1" y="24"/>
                    <a:pt x="52" y="55"/>
                    <a:pt x="58" y="57"/>
                  </a:cubicBezTo>
                  <a:close/>
                </a:path>
              </a:pathLst>
            </a:custGeom>
            <a:solidFill>
              <a:srgbClr val="B17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" name="Freeform 24"/>
            <p:cNvSpPr>
              <a:spLocks/>
            </p:cNvSpPr>
            <p:nvPr/>
          </p:nvSpPr>
          <p:spPr bwMode="auto">
            <a:xfrm>
              <a:off x="2276475" y="3194050"/>
              <a:ext cx="150813" cy="138112"/>
            </a:xfrm>
            <a:custGeom>
              <a:avLst/>
              <a:gdLst>
                <a:gd name="T0" fmla="*/ 58 w 62"/>
                <a:gd name="T1" fmla="*/ 57 h 57"/>
                <a:gd name="T2" fmla="*/ 62 w 62"/>
                <a:gd name="T3" fmla="*/ 46 h 57"/>
                <a:gd name="T4" fmla="*/ 7 w 62"/>
                <a:gd name="T5" fmla="*/ 0 h 57"/>
                <a:gd name="T6" fmla="*/ 6 w 62"/>
                <a:gd name="T7" fmla="*/ 1 h 57"/>
                <a:gd name="T8" fmla="*/ 0 w 62"/>
                <a:gd name="T9" fmla="*/ 9 h 57"/>
                <a:gd name="T10" fmla="*/ 0 w 62"/>
                <a:gd name="T11" fmla="*/ 10 h 57"/>
                <a:gd name="T12" fmla="*/ 58 w 62"/>
                <a:gd name="T1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57">
                  <a:moveTo>
                    <a:pt x="58" y="57"/>
                  </a:moveTo>
                  <a:cubicBezTo>
                    <a:pt x="59" y="53"/>
                    <a:pt x="61" y="50"/>
                    <a:pt x="62" y="46"/>
                  </a:cubicBezTo>
                  <a:cubicBezTo>
                    <a:pt x="42" y="33"/>
                    <a:pt x="24" y="17"/>
                    <a:pt x="7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4" y="4"/>
                    <a:pt x="2" y="7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1" y="24"/>
                    <a:pt x="52" y="55"/>
                    <a:pt x="58" y="57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" name="Freeform 25"/>
            <p:cNvSpPr>
              <a:spLocks/>
            </p:cNvSpPr>
            <p:nvPr/>
          </p:nvSpPr>
          <p:spPr bwMode="auto">
            <a:xfrm>
              <a:off x="2049463" y="3268663"/>
              <a:ext cx="360363" cy="203200"/>
            </a:xfrm>
            <a:custGeom>
              <a:avLst/>
              <a:gdLst>
                <a:gd name="T0" fmla="*/ 0 w 148"/>
                <a:gd name="T1" fmla="*/ 83 h 83"/>
                <a:gd name="T2" fmla="*/ 0 w 148"/>
                <a:gd name="T3" fmla="*/ 30 h 83"/>
                <a:gd name="T4" fmla="*/ 0 w 148"/>
                <a:gd name="T5" fmla="*/ 30 h 83"/>
                <a:gd name="T6" fmla="*/ 64 w 148"/>
                <a:gd name="T7" fmla="*/ 0 h 83"/>
                <a:gd name="T8" fmla="*/ 148 w 148"/>
                <a:gd name="T9" fmla="*/ 83 h 83"/>
                <a:gd name="T10" fmla="*/ 0 w 148"/>
                <a:gd name="T1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" h="83">
                  <a:moveTo>
                    <a:pt x="0" y="83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6" y="12"/>
                    <a:pt x="39" y="0"/>
                    <a:pt x="64" y="0"/>
                  </a:cubicBezTo>
                  <a:cubicBezTo>
                    <a:pt x="110" y="0"/>
                    <a:pt x="147" y="37"/>
                    <a:pt x="148" y="83"/>
                  </a:cubicBezTo>
                  <a:lnTo>
                    <a:pt x="0" y="83"/>
                  </a:lnTo>
                  <a:close/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" name="Freeform 26"/>
            <p:cNvSpPr>
              <a:spLocks/>
            </p:cNvSpPr>
            <p:nvPr/>
          </p:nvSpPr>
          <p:spPr bwMode="auto">
            <a:xfrm>
              <a:off x="1616075" y="3236913"/>
              <a:ext cx="414338" cy="280987"/>
            </a:xfrm>
            <a:custGeom>
              <a:avLst/>
              <a:gdLst>
                <a:gd name="T0" fmla="*/ 170 w 170"/>
                <a:gd name="T1" fmla="*/ 81 h 115"/>
                <a:gd name="T2" fmla="*/ 158 w 170"/>
                <a:gd name="T3" fmla="*/ 23 h 115"/>
                <a:gd name="T4" fmla="*/ 158 w 170"/>
                <a:gd name="T5" fmla="*/ 24 h 115"/>
                <a:gd name="T6" fmla="*/ 81 w 170"/>
                <a:gd name="T7" fmla="*/ 6 h 115"/>
                <a:gd name="T8" fmla="*/ 10 w 170"/>
                <a:gd name="T9" fmla="*/ 115 h 115"/>
                <a:gd name="T10" fmla="*/ 170 w 170"/>
                <a:gd name="T11" fmla="*/ 8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0" h="115">
                  <a:moveTo>
                    <a:pt x="170" y="81"/>
                  </a:moveTo>
                  <a:cubicBezTo>
                    <a:pt x="158" y="23"/>
                    <a:pt x="158" y="23"/>
                    <a:pt x="158" y="23"/>
                  </a:cubicBezTo>
                  <a:cubicBezTo>
                    <a:pt x="158" y="24"/>
                    <a:pt x="158" y="24"/>
                    <a:pt x="158" y="24"/>
                  </a:cubicBezTo>
                  <a:cubicBezTo>
                    <a:pt x="137" y="7"/>
                    <a:pt x="109" y="0"/>
                    <a:pt x="81" y="6"/>
                  </a:cubicBezTo>
                  <a:cubicBezTo>
                    <a:pt x="32" y="16"/>
                    <a:pt x="0" y="65"/>
                    <a:pt x="10" y="115"/>
                  </a:cubicBezTo>
                  <a:lnTo>
                    <a:pt x="170" y="81"/>
                  </a:lnTo>
                  <a:close/>
                </a:path>
              </a:pathLst>
            </a:custGeom>
            <a:solidFill>
              <a:srgbClr val="F3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" name="Freeform 27"/>
            <p:cNvSpPr>
              <a:spLocks/>
            </p:cNvSpPr>
            <p:nvPr/>
          </p:nvSpPr>
          <p:spPr bwMode="auto">
            <a:xfrm>
              <a:off x="1493838" y="3635375"/>
              <a:ext cx="241300" cy="73025"/>
            </a:xfrm>
            <a:custGeom>
              <a:avLst/>
              <a:gdLst>
                <a:gd name="T0" fmla="*/ 84 w 99"/>
                <a:gd name="T1" fmla="*/ 17 h 30"/>
                <a:gd name="T2" fmla="*/ 99 w 99"/>
                <a:gd name="T3" fmla="*/ 11 h 30"/>
                <a:gd name="T4" fmla="*/ 90 w 99"/>
                <a:gd name="T5" fmla="*/ 23 h 30"/>
                <a:gd name="T6" fmla="*/ 86 w 99"/>
                <a:gd name="T7" fmla="*/ 24 h 30"/>
                <a:gd name="T8" fmla="*/ 0 w 99"/>
                <a:gd name="T9" fmla="*/ 0 h 30"/>
                <a:gd name="T10" fmla="*/ 84 w 99"/>
                <a:gd name="T11" fmla="*/ 1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30">
                  <a:moveTo>
                    <a:pt x="84" y="17"/>
                  </a:moveTo>
                  <a:cubicBezTo>
                    <a:pt x="89" y="16"/>
                    <a:pt x="94" y="14"/>
                    <a:pt x="99" y="11"/>
                  </a:cubicBezTo>
                  <a:cubicBezTo>
                    <a:pt x="96" y="14"/>
                    <a:pt x="93" y="18"/>
                    <a:pt x="90" y="23"/>
                  </a:cubicBezTo>
                  <a:cubicBezTo>
                    <a:pt x="88" y="23"/>
                    <a:pt x="87" y="24"/>
                    <a:pt x="86" y="24"/>
                  </a:cubicBezTo>
                  <a:cubicBezTo>
                    <a:pt x="65" y="30"/>
                    <a:pt x="18" y="18"/>
                    <a:pt x="0" y="0"/>
                  </a:cubicBezTo>
                  <a:cubicBezTo>
                    <a:pt x="18" y="18"/>
                    <a:pt x="63" y="23"/>
                    <a:pt x="84" y="17"/>
                  </a:cubicBezTo>
                  <a:close/>
                </a:path>
              </a:pathLst>
            </a:custGeom>
            <a:solidFill>
              <a:srgbClr val="413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" name="Freeform 28"/>
            <p:cNvSpPr>
              <a:spLocks noEditPoints="1"/>
            </p:cNvSpPr>
            <p:nvPr/>
          </p:nvSpPr>
          <p:spPr bwMode="auto">
            <a:xfrm>
              <a:off x="1493838" y="3495675"/>
              <a:ext cx="338138" cy="195262"/>
            </a:xfrm>
            <a:custGeom>
              <a:avLst/>
              <a:gdLst>
                <a:gd name="T0" fmla="*/ 0 w 139"/>
                <a:gd name="T1" fmla="*/ 57 h 80"/>
                <a:gd name="T2" fmla="*/ 84 w 139"/>
                <a:gd name="T3" fmla="*/ 74 h 80"/>
                <a:gd name="T4" fmla="*/ 99 w 139"/>
                <a:gd name="T5" fmla="*/ 68 h 80"/>
                <a:gd name="T6" fmla="*/ 139 w 139"/>
                <a:gd name="T7" fmla="*/ 28 h 80"/>
                <a:gd name="T8" fmla="*/ 137 w 139"/>
                <a:gd name="T9" fmla="*/ 18 h 80"/>
                <a:gd name="T10" fmla="*/ 135 w 139"/>
                <a:gd name="T11" fmla="*/ 9 h 80"/>
                <a:gd name="T12" fmla="*/ 65 w 139"/>
                <a:gd name="T13" fmla="*/ 7 h 80"/>
                <a:gd name="T14" fmla="*/ 0 w 139"/>
                <a:gd name="T15" fmla="*/ 57 h 80"/>
                <a:gd name="T16" fmla="*/ 0 w 139"/>
                <a:gd name="T17" fmla="*/ 57 h 80"/>
                <a:gd name="T18" fmla="*/ 25 w 139"/>
                <a:gd name="T19" fmla="*/ 56 h 80"/>
                <a:gd name="T20" fmla="*/ 29 w 139"/>
                <a:gd name="T21" fmla="*/ 49 h 80"/>
                <a:gd name="T22" fmla="*/ 68 w 139"/>
                <a:gd name="T23" fmla="*/ 23 h 80"/>
                <a:gd name="T24" fmla="*/ 115 w 139"/>
                <a:gd name="T25" fmla="*/ 24 h 80"/>
                <a:gd name="T26" fmla="*/ 122 w 139"/>
                <a:gd name="T27" fmla="*/ 28 h 80"/>
                <a:gd name="T28" fmla="*/ 81 w 139"/>
                <a:gd name="T29" fmla="*/ 67 h 80"/>
                <a:gd name="T30" fmla="*/ 25 w 139"/>
                <a:gd name="T31" fmla="*/ 5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80">
                  <a:moveTo>
                    <a:pt x="0" y="57"/>
                  </a:moveTo>
                  <a:cubicBezTo>
                    <a:pt x="18" y="75"/>
                    <a:pt x="63" y="80"/>
                    <a:pt x="84" y="74"/>
                  </a:cubicBezTo>
                  <a:cubicBezTo>
                    <a:pt x="89" y="73"/>
                    <a:pt x="94" y="71"/>
                    <a:pt x="99" y="68"/>
                  </a:cubicBezTo>
                  <a:cubicBezTo>
                    <a:pt x="112" y="53"/>
                    <a:pt x="125" y="40"/>
                    <a:pt x="139" y="28"/>
                  </a:cubicBezTo>
                  <a:cubicBezTo>
                    <a:pt x="138" y="25"/>
                    <a:pt x="137" y="21"/>
                    <a:pt x="137" y="18"/>
                  </a:cubicBezTo>
                  <a:cubicBezTo>
                    <a:pt x="136" y="15"/>
                    <a:pt x="135" y="12"/>
                    <a:pt x="135" y="9"/>
                  </a:cubicBezTo>
                  <a:cubicBezTo>
                    <a:pt x="117" y="1"/>
                    <a:pt x="90" y="0"/>
                    <a:pt x="65" y="7"/>
                  </a:cubicBezTo>
                  <a:cubicBezTo>
                    <a:pt x="32" y="16"/>
                    <a:pt x="6" y="38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lose/>
                  <a:moveTo>
                    <a:pt x="25" y="56"/>
                  </a:moveTo>
                  <a:cubicBezTo>
                    <a:pt x="26" y="54"/>
                    <a:pt x="27" y="51"/>
                    <a:pt x="29" y="49"/>
                  </a:cubicBezTo>
                  <a:cubicBezTo>
                    <a:pt x="36" y="38"/>
                    <a:pt x="51" y="28"/>
                    <a:pt x="68" y="23"/>
                  </a:cubicBezTo>
                  <a:cubicBezTo>
                    <a:pt x="85" y="18"/>
                    <a:pt x="103" y="19"/>
                    <a:pt x="115" y="24"/>
                  </a:cubicBezTo>
                  <a:cubicBezTo>
                    <a:pt x="118" y="25"/>
                    <a:pt x="120" y="27"/>
                    <a:pt x="122" y="28"/>
                  </a:cubicBezTo>
                  <a:cubicBezTo>
                    <a:pt x="118" y="44"/>
                    <a:pt x="95" y="64"/>
                    <a:pt x="81" y="67"/>
                  </a:cubicBezTo>
                  <a:cubicBezTo>
                    <a:pt x="67" y="71"/>
                    <a:pt x="37" y="68"/>
                    <a:pt x="25" y="56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" name="Freeform 29"/>
            <p:cNvSpPr>
              <a:spLocks/>
            </p:cNvSpPr>
            <p:nvPr/>
          </p:nvSpPr>
          <p:spPr bwMode="auto">
            <a:xfrm>
              <a:off x="1554163" y="3540125"/>
              <a:ext cx="236538" cy="128587"/>
            </a:xfrm>
            <a:custGeom>
              <a:avLst/>
              <a:gdLst>
                <a:gd name="T0" fmla="*/ 4 w 97"/>
                <a:gd name="T1" fmla="*/ 31 h 53"/>
                <a:gd name="T2" fmla="*/ 43 w 97"/>
                <a:gd name="T3" fmla="*/ 5 h 53"/>
                <a:gd name="T4" fmla="*/ 90 w 97"/>
                <a:gd name="T5" fmla="*/ 6 h 53"/>
                <a:gd name="T6" fmla="*/ 97 w 97"/>
                <a:gd name="T7" fmla="*/ 10 h 53"/>
                <a:gd name="T8" fmla="*/ 56 w 97"/>
                <a:gd name="T9" fmla="*/ 49 h 53"/>
                <a:gd name="T10" fmla="*/ 0 w 97"/>
                <a:gd name="T11" fmla="*/ 38 h 53"/>
                <a:gd name="T12" fmla="*/ 4 w 97"/>
                <a:gd name="T13" fmla="*/ 3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53">
                  <a:moveTo>
                    <a:pt x="4" y="31"/>
                  </a:moveTo>
                  <a:cubicBezTo>
                    <a:pt x="11" y="20"/>
                    <a:pt x="26" y="10"/>
                    <a:pt x="43" y="5"/>
                  </a:cubicBezTo>
                  <a:cubicBezTo>
                    <a:pt x="60" y="0"/>
                    <a:pt x="78" y="1"/>
                    <a:pt x="90" y="6"/>
                  </a:cubicBezTo>
                  <a:cubicBezTo>
                    <a:pt x="93" y="7"/>
                    <a:pt x="95" y="9"/>
                    <a:pt x="97" y="10"/>
                  </a:cubicBezTo>
                  <a:cubicBezTo>
                    <a:pt x="93" y="26"/>
                    <a:pt x="70" y="46"/>
                    <a:pt x="56" y="49"/>
                  </a:cubicBezTo>
                  <a:cubicBezTo>
                    <a:pt x="42" y="53"/>
                    <a:pt x="12" y="50"/>
                    <a:pt x="0" y="38"/>
                  </a:cubicBezTo>
                  <a:cubicBezTo>
                    <a:pt x="1" y="36"/>
                    <a:pt x="2" y="33"/>
                    <a:pt x="4" y="31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" name="Freeform 30"/>
            <p:cNvSpPr>
              <a:spLocks/>
            </p:cNvSpPr>
            <p:nvPr/>
          </p:nvSpPr>
          <p:spPr bwMode="auto">
            <a:xfrm>
              <a:off x="2368550" y="3613150"/>
              <a:ext cx="241300" cy="82550"/>
            </a:xfrm>
            <a:custGeom>
              <a:avLst/>
              <a:gdLst>
                <a:gd name="T0" fmla="*/ 16 w 99"/>
                <a:gd name="T1" fmla="*/ 23 h 34"/>
                <a:gd name="T2" fmla="*/ 0 w 99"/>
                <a:gd name="T3" fmla="*/ 17 h 34"/>
                <a:gd name="T4" fmla="*/ 11 w 99"/>
                <a:gd name="T5" fmla="*/ 29 h 34"/>
                <a:gd name="T6" fmla="*/ 15 w 99"/>
                <a:gd name="T7" fmla="*/ 30 h 34"/>
                <a:gd name="T8" fmla="*/ 99 w 99"/>
                <a:gd name="T9" fmla="*/ 0 h 34"/>
                <a:gd name="T10" fmla="*/ 16 w 99"/>
                <a:gd name="T11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34">
                  <a:moveTo>
                    <a:pt x="16" y="23"/>
                  </a:moveTo>
                  <a:cubicBezTo>
                    <a:pt x="11" y="22"/>
                    <a:pt x="6" y="20"/>
                    <a:pt x="0" y="17"/>
                  </a:cubicBezTo>
                  <a:cubicBezTo>
                    <a:pt x="4" y="21"/>
                    <a:pt x="8" y="25"/>
                    <a:pt x="11" y="29"/>
                  </a:cubicBezTo>
                  <a:cubicBezTo>
                    <a:pt x="12" y="29"/>
                    <a:pt x="14" y="29"/>
                    <a:pt x="15" y="30"/>
                  </a:cubicBezTo>
                  <a:cubicBezTo>
                    <a:pt x="37" y="34"/>
                    <a:pt x="82" y="18"/>
                    <a:pt x="99" y="0"/>
                  </a:cubicBezTo>
                  <a:cubicBezTo>
                    <a:pt x="82" y="18"/>
                    <a:pt x="37" y="27"/>
                    <a:pt x="16" y="23"/>
                  </a:cubicBezTo>
                  <a:close/>
                </a:path>
              </a:pathLst>
            </a:custGeom>
            <a:solidFill>
              <a:srgbClr val="413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" name="Freeform 31"/>
            <p:cNvSpPr>
              <a:spLocks noEditPoints="1"/>
            </p:cNvSpPr>
            <p:nvPr/>
          </p:nvSpPr>
          <p:spPr bwMode="auto">
            <a:xfrm>
              <a:off x="2266950" y="3487738"/>
              <a:ext cx="342900" cy="190500"/>
            </a:xfrm>
            <a:custGeom>
              <a:avLst/>
              <a:gdLst>
                <a:gd name="T0" fmla="*/ 141 w 141"/>
                <a:gd name="T1" fmla="*/ 51 h 78"/>
                <a:gd name="T2" fmla="*/ 141 w 141"/>
                <a:gd name="T3" fmla="*/ 51 h 78"/>
                <a:gd name="T4" fmla="*/ 73 w 141"/>
                <a:gd name="T5" fmla="*/ 6 h 78"/>
                <a:gd name="T6" fmla="*/ 3 w 141"/>
                <a:gd name="T7" fmla="*/ 12 h 78"/>
                <a:gd name="T8" fmla="*/ 1 w 141"/>
                <a:gd name="T9" fmla="*/ 22 h 78"/>
                <a:gd name="T10" fmla="*/ 0 w 141"/>
                <a:gd name="T11" fmla="*/ 32 h 78"/>
                <a:gd name="T12" fmla="*/ 42 w 141"/>
                <a:gd name="T13" fmla="*/ 68 h 78"/>
                <a:gd name="T14" fmla="*/ 58 w 141"/>
                <a:gd name="T15" fmla="*/ 74 h 78"/>
                <a:gd name="T16" fmla="*/ 141 w 141"/>
                <a:gd name="T17" fmla="*/ 51 h 78"/>
                <a:gd name="T18" fmla="*/ 61 w 141"/>
                <a:gd name="T19" fmla="*/ 67 h 78"/>
                <a:gd name="T20" fmla="*/ 17 w 141"/>
                <a:gd name="T21" fmla="*/ 31 h 78"/>
                <a:gd name="T22" fmla="*/ 24 w 141"/>
                <a:gd name="T23" fmla="*/ 26 h 78"/>
                <a:gd name="T24" fmla="*/ 70 w 141"/>
                <a:gd name="T25" fmla="*/ 22 h 78"/>
                <a:gd name="T26" fmla="*/ 111 w 141"/>
                <a:gd name="T27" fmla="*/ 45 h 78"/>
                <a:gd name="T28" fmla="*/ 116 w 141"/>
                <a:gd name="T29" fmla="*/ 51 h 78"/>
                <a:gd name="T30" fmla="*/ 61 w 141"/>
                <a:gd name="T31" fmla="*/ 6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1" h="78">
                  <a:moveTo>
                    <a:pt x="141" y="51"/>
                  </a:moveTo>
                  <a:cubicBezTo>
                    <a:pt x="141" y="51"/>
                    <a:pt x="141" y="51"/>
                    <a:pt x="141" y="51"/>
                  </a:cubicBezTo>
                  <a:cubicBezTo>
                    <a:pt x="133" y="32"/>
                    <a:pt x="105" y="12"/>
                    <a:pt x="73" y="6"/>
                  </a:cubicBezTo>
                  <a:cubicBezTo>
                    <a:pt x="47" y="0"/>
                    <a:pt x="20" y="4"/>
                    <a:pt x="3" y="12"/>
                  </a:cubicBezTo>
                  <a:cubicBezTo>
                    <a:pt x="2" y="15"/>
                    <a:pt x="2" y="18"/>
                    <a:pt x="1" y="22"/>
                  </a:cubicBezTo>
                  <a:cubicBezTo>
                    <a:pt x="1" y="25"/>
                    <a:pt x="0" y="28"/>
                    <a:pt x="0" y="32"/>
                  </a:cubicBezTo>
                  <a:cubicBezTo>
                    <a:pt x="15" y="43"/>
                    <a:pt x="29" y="55"/>
                    <a:pt x="42" y="68"/>
                  </a:cubicBezTo>
                  <a:cubicBezTo>
                    <a:pt x="48" y="71"/>
                    <a:pt x="53" y="73"/>
                    <a:pt x="58" y="74"/>
                  </a:cubicBezTo>
                  <a:cubicBezTo>
                    <a:pt x="79" y="78"/>
                    <a:pt x="124" y="69"/>
                    <a:pt x="141" y="51"/>
                  </a:cubicBezTo>
                  <a:close/>
                  <a:moveTo>
                    <a:pt x="61" y="67"/>
                  </a:moveTo>
                  <a:cubicBezTo>
                    <a:pt x="47" y="64"/>
                    <a:pt x="22" y="47"/>
                    <a:pt x="17" y="31"/>
                  </a:cubicBezTo>
                  <a:cubicBezTo>
                    <a:pt x="19" y="29"/>
                    <a:pt x="21" y="28"/>
                    <a:pt x="24" y="26"/>
                  </a:cubicBezTo>
                  <a:cubicBezTo>
                    <a:pt x="35" y="20"/>
                    <a:pt x="53" y="18"/>
                    <a:pt x="70" y="22"/>
                  </a:cubicBezTo>
                  <a:cubicBezTo>
                    <a:pt x="88" y="25"/>
                    <a:pt x="103" y="35"/>
                    <a:pt x="111" y="45"/>
                  </a:cubicBezTo>
                  <a:cubicBezTo>
                    <a:pt x="113" y="47"/>
                    <a:pt x="115" y="49"/>
                    <a:pt x="116" y="51"/>
                  </a:cubicBezTo>
                  <a:cubicBezTo>
                    <a:pt x="105" y="64"/>
                    <a:pt x="75" y="70"/>
                    <a:pt x="61" y="67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" name="Freeform 32"/>
            <p:cNvSpPr>
              <a:spLocks/>
            </p:cNvSpPr>
            <p:nvPr/>
          </p:nvSpPr>
          <p:spPr bwMode="auto">
            <a:xfrm>
              <a:off x="2308225" y="3532188"/>
              <a:ext cx="241300" cy="127000"/>
            </a:xfrm>
            <a:custGeom>
              <a:avLst/>
              <a:gdLst>
                <a:gd name="T0" fmla="*/ 94 w 99"/>
                <a:gd name="T1" fmla="*/ 27 h 52"/>
                <a:gd name="T2" fmla="*/ 53 w 99"/>
                <a:gd name="T3" fmla="*/ 4 h 52"/>
                <a:gd name="T4" fmla="*/ 7 w 99"/>
                <a:gd name="T5" fmla="*/ 8 h 52"/>
                <a:gd name="T6" fmla="*/ 0 w 99"/>
                <a:gd name="T7" fmla="*/ 13 h 52"/>
                <a:gd name="T8" fmla="*/ 44 w 99"/>
                <a:gd name="T9" fmla="*/ 49 h 52"/>
                <a:gd name="T10" fmla="*/ 99 w 99"/>
                <a:gd name="T11" fmla="*/ 33 h 52"/>
                <a:gd name="T12" fmla="*/ 94 w 99"/>
                <a:gd name="T13" fmla="*/ 2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52">
                  <a:moveTo>
                    <a:pt x="94" y="27"/>
                  </a:moveTo>
                  <a:cubicBezTo>
                    <a:pt x="86" y="17"/>
                    <a:pt x="71" y="7"/>
                    <a:pt x="53" y="4"/>
                  </a:cubicBezTo>
                  <a:cubicBezTo>
                    <a:pt x="36" y="0"/>
                    <a:pt x="18" y="2"/>
                    <a:pt x="7" y="8"/>
                  </a:cubicBezTo>
                  <a:cubicBezTo>
                    <a:pt x="4" y="10"/>
                    <a:pt x="2" y="11"/>
                    <a:pt x="0" y="13"/>
                  </a:cubicBezTo>
                  <a:cubicBezTo>
                    <a:pt x="5" y="29"/>
                    <a:pt x="30" y="46"/>
                    <a:pt x="44" y="49"/>
                  </a:cubicBezTo>
                  <a:cubicBezTo>
                    <a:pt x="58" y="52"/>
                    <a:pt x="88" y="46"/>
                    <a:pt x="99" y="33"/>
                  </a:cubicBezTo>
                  <a:cubicBezTo>
                    <a:pt x="98" y="31"/>
                    <a:pt x="96" y="29"/>
                    <a:pt x="94" y="27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7" name="Freeform 33"/>
            <p:cNvSpPr>
              <a:spLocks/>
            </p:cNvSpPr>
            <p:nvPr/>
          </p:nvSpPr>
          <p:spPr bwMode="auto">
            <a:xfrm>
              <a:off x="1612900" y="3321050"/>
              <a:ext cx="782638" cy="917575"/>
            </a:xfrm>
            <a:custGeom>
              <a:avLst/>
              <a:gdLst>
                <a:gd name="T0" fmla="*/ 92 w 321"/>
                <a:gd name="T1" fmla="*/ 73 h 377"/>
                <a:gd name="T2" fmla="*/ 208 w 321"/>
                <a:gd name="T3" fmla="*/ 0 h 377"/>
                <a:gd name="T4" fmla="*/ 314 w 321"/>
                <a:gd name="T5" fmla="*/ 86 h 377"/>
                <a:gd name="T6" fmla="*/ 306 w 321"/>
                <a:gd name="T7" fmla="*/ 275 h 377"/>
                <a:gd name="T8" fmla="*/ 157 w 321"/>
                <a:gd name="T9" fmla="*/ 377 h 377"/>
                <a:gd name="T10" fmla="*/ 9 w 321"/>
                <a:gd name="T11" fmla="*/ 275 h 377"/>
                <a:gd name="T12" fmla="*/ 92 w 321"/>
                <a:gd name="T13" fmla="*/ 73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1" h="377">
                  <a:moveTo>
                    <a:pt x="92" y="73"/>
                  </a:moveTo>
                  <a:cubicBezTo>
                    <a:pt x="121" y="36"/>
                    <a:pt x="150" y="0"/>
                    <a:pt x="208" y="0"/>
                  </a:cubicBezTo>
                  <a:cubicBezTo>
                    <a:pt x="267" y="0"/>
                    <a:pt x="308" y="39"/>
                    <a:pt x="314" y="86"/>
                  </a:cubicBezTo>
                  <a:cubicBezTo>
                    <a:pt x="321" y="131"/>
                    <a:pt x="310" y="253"/>
                    <a:pt x="306" y="275"/>
                  </a:cubicBezTo>
                  <a:cubicBezTo>
                    <a:pt x="295" y="330"/>
                    <a:pt x="239" y="377"/>
                    <a:pt x="157" y="377"/>
                  </a:cubicBezTo>
                  <a:cubicBezTo>
                    <a:pt x="75" y="377"/>
                    <a:pt x="0" y="330"/>
                    <a:pt x="9" y="275"/>
                  </a:cubicBezTo>
                  <a:cubicBezTo>
                    <a:pt x="23" y="184"/>
                    <a:pt x="73" y="98"/>
                    <a:pt x="92" y="73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" name="Freeform 34"/>
            <p:cNvSpPr>
              <a:spLocks/>
            </p:cNvSpPr>
            <p:nvPr/>
          </p:nvSpPr>
          <p:spPr bwMode="auto">
            <a:xfrm>
              <a:off x="1447800" y="3422650"/>
              <a:ext cx="957263" cy="1125537"/>
            </a:xfrm>
            <a:custGeom>
              <a:avLst/>
              <a:gdLst>
                <a:gd name="T0" fmla="*/ 113 w 393"/>
                <a:gd name="T1" fmla="*/ 90 h 462"/>
                <a:gd name="T2" fmla="*/ 255 w 393"/>
                <a:gd name="T3" fmla="*/ 0 h 462"/>
                <a:gd name="T4" fmla="*/ 385 w 393"/>
                <a:gd name="T5" fmla="*/ 105 h 462"/>
                <a:gd name="T6" fmla="*/ 375 w 393"/>
                <a:gd name="T7" fmla="*/ 337 h 462"/>
                <a:gd name="T8" fmla="*/ 192 w 393"/>
                <a:gd name="T9" fmla="*/ 462 h 462"/>
                <a:gd name="T10" fmla="*/ 10 w 393"/>
                <a:gd name="T11" fmla="*/ 337 h 462"/>
                <a:gd name="T12" fmla="*/ 113 w 393"/>
                <a:gd name="T13" fmla="*/ 9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3" h="462">
                  <a:moveTo>
                    <a:pt x="113" y="90"/>
                  </a:moveTo>
                  <a:cubicBezTo>
                    <a:pt x="148" y="44"/>
                    <a:pt x="183" y="0"/>
                    <a:pt x="255" y="0"/>
                  </a:cubicBezTo>
                  <a:cubicBezTo>
                    <a:pt x="327" y="0"/>
                    <a:pt x="377" y="48"/>
                    <a:pt x="385" y="105"/>
                  </a:cubicBezTo>
                  <a:cubicBezTo>
                    <a:pt x="393" y="161"/>
                    <a:pt x="380" y="311"/>
                    <a:pt x="375" y="337"/>
                  </a:cubicBezTo>
                  <a:cubicBezTo>
                    <a:pt x="361" y="405"/>
                    <a:pt x="293" y="462"/>
                    <a:pt x="192" y="462"/>
                  </a:cubicBezTo>
                  <a:cubicBezTo>
                    <a:pt x="92" y="462"/>
                    <a:pt x="0" y="405"/>
                    <a:pt x="10" y="337"/>
                  </a:cubicBezTo>
                  <a:cubicBezTo>
                    <a:pt x="28" y="225"/>
                    <a:pt x="89" y="120"/>
                    <a:pt x="113" y="90"/>
                  </a:cubicBezTo>
                  <a:close/>
                </a:path>
              </a:pathLst>
            </a:custGeom>
            <a:solidFill>
              <a:srgbClr val="676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9" name="Freeform 35"/>
            <p:cNvSpPr>
              <a:spLocks/>
            </p:cNvSpPr>
            <p:nvPr/>
          </p:nvSpPr>
          <p:spPr bwMode="auto">
            <a:xfrm>
              <a:off x="1447800" y="3532188"/>
              <a:ext cx="957263" cy="1016000"/>
            </a:xfrm>
            <a:custGeom>
              <a:avLst/>
              <a:gdLst>
                <a:gd name="T0" fmla="*/ 10 w 393"/>
                <a:gd name="T1" fmla="*/ 292 h 417"/>
                <a:gd name="T2" fmla="*/ 113 w 393"/>
                <a:gd name="T3" fmla="*/ 45 h 417"/>
                <a:gd name="T4" fmla="*/ 150 w 393"/>
                <a:gd name="T5" fmla="*/ 0 h 417"/>
                <a:gd name="T6" fmla="*/ 150 w 393"/>
                <a:gd name="T7" fmla="*/ 1 h 417"/>
                <a:gd name="T8" fmla="*/ 66 w 393"/>
                <a:gd name="T9" fmla="*/ 204 h 417"/>
                <a:gd name="T10" fmla="*/ 215 w 393"/>
                <a:gd name="T11" fmla="*/ 306 h 417"/>
                <a:gd name="T12" fmla="*/ 364 w 393"/>
                <a:gd name="T13" fmla="*/ 204 h 417"/>
                <a:gd name="T14" fmla="*/ 374 w 393"/>
                <a:gd name="T15" fmla="*/ 24 h 417"/>
                <a:gd name="T16" fmla="*/ 385 w 393"/>
                <a:gd name="T17" fmla="*/ 60 h 417"/>
                <a:gd name="T18" fmla="*/ 375 w 393"/>
                <a:gd name="T19" fmla="*/ 292 h 417"/>
                <a:gd name="T20" fmla="*/ 192 w 393"/>
                <a:gd name="T21" fmla="*/ 417 h 417"/>
                <a:gd name="T22" fmla="*/ 10 w 393"/>
                <a:gd name="T23" fmla="*/ 292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3" h="417">
                  <a:moveTo>
                    <a:pt x="10" y="292"/>
                  </a:moveTo>
                  <a:cubicBezTo>
                    <a:pt x="28" y="180"/>
                    <a:pt x="89" y="75"/>
                    <a:pt x="113" y="45"/>
                  </a:cubicBezTo>
                  <a:cubicBezTo>
                    <a:pt x="125" y="29"/>
                    <a:pt x="137" y="14"/>
                    <a:pt x="150" y="0"/>
                  </a:cubicBezTo>
                  <a:cubicBezTo>
                    <a:pt x="150" y="1"/>
                    <a:pt x="150" y="1"/>
                    <a:pt x="150" y="1"/>
                  </a:cubicBezTo>
                  <a:cubicBezTo>
                    <a:pt x="130" y="26"/>
                    <a:pt x="80" y="112"/>
                    <a:pt x="66" y="204"/>
                  </a:cubicBezTo>
                  <a:cubicBezTo>
                    <a:pt x="57" y="260"/>
                    <a:pt x="133" y="306"/>
                    <a:pt x="215" y="306"/>
                  </a:cubicBezTo>
                  <a:cubicBezTo>
                    <a:pt x="297" y="306"/>
                    <a:pt x="353" y="259"/>
                    <a:pt x="364" y="204"/>
                  </a:cubicBezTo>
                  <a:cubicBezTo>
                    <a:pt x="368" y="184"/>
                    <a:pt x="378" y="76"/>
                    <a:pt x="374" y="24"/>
                  </a:cubicBezTo>
                  <a:cubicBezTo>
                    <a:pt x="379" y="36"/>
                    <a:pt x="383" y="48"/>
                    <a:pt x="385" y="60"/>
                  </a:cubicBezTo>
                  <a:cubicBezTo>
                    <a:pt x="393" y="116"/>
                    <a:pt x="380" y="266"/>
                    <a:pt x="375" y="292"/>
                  </a:cubicBezTo>
                  <a:cubicBezTo>
                    <a:pt x="361" y="360"/>
                    <a:pt x="293" y="417"/>
                    <a:pt x="192" y="417"/>
                  </a:cubicBezTo>
                  <a:cubicBezTo>
                    <a:pt x="92" y="417"/>
                    <a:pt x="0" y="360"/>
                    <a:pt x="10" y="292"/>
                  </a:cubicBezTo>
                  <a:close/>
                </a:path>
              </a:pathLst>
            </a:custGeom>
            <a:solidFill>
              <a:srgbClr val="413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0" name="Freeform 36"/>
            <p:cNvSpPr>
              <a:spLocks/>
            </p:cNvSpPr>
            <p:nvPr/>
          </p:nvSpPr>
          <p:spPr bwMode="auto">
            <a:xfrm>
              <a:off x="1527175" y="3590925"/>
              <a:ext cx="877888" cy="957262"/>
            </a:xfrm>
            <a:custGeom>
              <a:avLst/>
              <a:gdLst>
                <a:gd name="T0" fmla="*/ 116 w 360"/>
                <a:gd name="T1" fmla="*/ 356 h 393"/>
                <a:gd name="T2" fmla="*/ 326 w 360"/>
                <a:gd name="T3" fmla="*/ 212 h 393"/>
                <a:gd name="T4" fmla="*/ 341 w 360"/>
                <a:gd name="T5" fmla="*/ 0 h 393"/>
                <a:gd name="T6" fmla="*/ 352 w 360"/>
                <a:gd name="T7" fmla="*/ 36 h 393"/>
                <a:gd name="T8" fmla="*/ 342 w 360"/>
                <a:gd name="T9" fmla="*/ 268 h 393"/>
                <a:gd name="T10" fmla="*/ 159 w 360"/>
                <a:gd name="T11" fmla="*/ 393 h 393"/>
                <a:gd name="T12" fmla="*/ 0 w 360"/>
                <a:gd name="T13" fmla="*/ 333 h 393"/>
                <a:gd name="T14" fmla="*/ 116 w 360"/>
                <a:gd name="T15" fmla="*/ 356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0" h="393">
                  <a:moveTo>
                    <a:pt x="116" y="356"/>
                  </a:moveTo>
                  <a:cubicBezTo>
                    <a:pt x="232" y="356"/>
                    <a:pt x="310" y="290"/>
                    <a:pt x="326" y="212"/>
                  </a:cubicBezTo>
                  <a:cubicBezTo>
                    <a:pt x="331" y="189"/>
                    <a:pt x="341" y="78"/>
                    <a:pt x="341" y="0"/>
                  </a:cubicBezTo>
                  <a:cubicBezTo>
                    <a:pt x="346" y="12"/>
                    <a:pt x="350" y="24"/>
                    <a:pt x="352" y="36"/>
                  </a:cubicBezTo>
                  <a:cubicBezTo>
                    <a:pt x="360" y="92"/>
                    <a:pt x="347" y="242"/>
                    <a:pt x="342" y="268"/>
                  </a:cubicBezTo>
                  <a:cubicBezTo>
                    <a:pt x="328" y="336"/>
                    <a:pt x="260" y="393"/>
                    <a:pt x="159" y="393"/>
                  </a:cubicBezTo>
                  <a:cubicBezTo>
                    <a:pt x="94" y="393"/>
                    <a:pt x="32" y="369"/>
                    <a:pt x="0" y="333"/>
                  </a:cubicBezTo>
                  <a:cubicBezTo>
                    <a:pt x="34" y="348"/>
                    <a:pt x="74" y="356"/>
                    <a:pt x="116" y="356"/>
                  </a:cubicBezTo>
                  <a:close/>
                </a:path>
              </a:pathLst>
            </a:custGeom>
            <a:solidFill>
              <a:srgbClr val="020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1" name="Freeform 37"/>
            <p:cNvSpPr>
              <a:spLocks/>
            </p:cNvSpPr>
            <p:nvPr/>
          </p:nvSpPr>
          <p:spPr bwMode="auto">
            <a:xfrm>
              <a:off x="2003425" y="3332163"/>
              <a:ext cx="395288" cy="395287"/>
            </a:xfrm>
            <a:custGeom>
              <a:avLst/>
              <a:gdLst>
                <a:gd name="T0" fmla="*/ 8 w 162"/>
                <a:gd name="T1" fmla="*/ 96 h 162"/>
                <a:gd name="T2" fmla="*/ 96 w 162"/>
                <a:gd name="T3" fmla="*/ 154 h 162"/>
                <a:gd name="T4" fmla="*/ 154 w 162"/>
                <a:gd name="T5" fmla="*/ 66 h 162"/>
                <a:gd name="T6" fmla="*/ 66 w 162"/>
                <a:gd name="T7" fmla="*/ 8 h 162"/>
                <a:gd name="T8" fmla="*/ 8 w 162"/>
                <a:gd name="T9" fmla="*/ 9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162">
                  <a:moveTo>
                    <a:pt x="8" y="96"/>
                  </a:moveTo>
                  <a:cubicBezTo>
                    <a:pt x="16" y="136"/>
                    <a:pt x="56" y="162"/>
                    <a:pt x="96" y="154"/>
                  </a:cubicBezTo>
                  <a:cubicBezTo>
                    <a:pt x="136" y="146"/>
                    <a:pt x="162" y="106"/>
                    <a:pt x="154" y="66"/>
                  </a:cubicBezTo>
                  <a:cubicBezTo>
                    <a:pt x="146" y="26"/>
                    <a:pt x="106" y="0"/>
                    <a:pt x="66" y="8"/>
                  </a:cubicBezTo>
                  <a:cubicBezTo>
                    <a:pt x="26" y="16"/>
                    <a:pt x="0" y="56"/>
                    <a:pt x="8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" name="Freeform 38"/>
            <p:cNvSpPr>
              <a:spLocks/>
            </p:cNvSpPr>
            <p:nvPr/>
          </p:nvSpPr>
          <p:spPr bwMode="auto">
            <a:xfrm>
              <a:off x="1712913" y="3346450"/>
              <a:ext cx="396875" cy="395287"/>
            </a:xfrm>
            <a:custGeom>
              <a:avLst/>
              <a:gdLst>
                <a:gd name="T0" fmla="*/ 8 w 163"/>
                <a:gd name="T1" fmla="*/ 96 h 162"/>
                <a:gd name="T2" fmla="*/ 96 w 163"/>
                <a:gd name="T3" fmla="*/ 154 h 162"/>
                <a:gd name="T4" fmla="*/ 154 w 163"/>
                <a:gd name="T5" fmla="*/ 66 h 162"/>
                <a:gd name="T6" fmla="*/ 66 w 163"/>
                <a:gd name="T7" fmla="*/ 8 h 162"/>
                <a:gd name="T8" fmla="*/ 8 w 163"/>
                <a:gd name="T9" fmla="*/ 9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62">
                  <a:moveTo>
                    <a:pt x="8" y="96"/>
                  </a:moveTo>
                  <a:cubicBezTo>
                    <a:pt x="17" y="136"/>
                    <a:pt x="56" y="162"/>
                    <a:pt x="96" y="154"/>
                  </a:cubicBezTo>
                  <a:cubicBezTo>
                    <a:pt x="137" y="146"/>
                    <a:pt x="163" y="106"/>
                    <a:pt x="154" y="66"/>
                  </a:cubicBezTo>
                  <a:cubicBezTo>
                    <a:pt x="146" y="26"/>
                    <a:pt x="107" y="0"/>
                    <a:pt x="66" y="8"/>
                  </a:cubicBezTo>
                  <a:cubicBezTo>
                    <a:pt x="26" y="16"/>
                    <a:pt x="0" y="56"/>
                    <a:pt x="8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" name="Freeform 39"/>
            <p:cNvSpPr>
              <a:spLocks/>
            </p:cNvSpPr>
            <p:nvPr/>
          </p:nvSpPr>
          <p:spPr bwMode="auto">
            <a:xfrm>
              <a:off x="1712913" y="3362325"/>
              <a:ext cx="250825" cy="379412"/>
            </a:xfrm>
            <a:custGeom>
              <a:avLst/>
              <a:gdLst>
                <a:gd name="T0" fmla="*/ 67 w 103"/>
                <a:gd name="T1" fmla="*/ 1 h 156"/>
                <a:gd name="T2" fmla="*/ 73 w 103"/>
                <a:gd name="T3" fmla="*/ 0 h 156"/>
                <a:gd name="T4" fmla="*/ 21 w 103"/>
                <a:gd name="T5" fmla="*/ 87 h 156"/>
                <a:gd name="T6" fmla="*/ 103 w 103"/>
                <a:gd name="T7" fmla="*/ 146 h 156"/>
                <a:gd name="T8" fmla="*/ 97 w 103"/>
                <a:gd name="T9" fmla="*/ 147 h 156"/>
                <a:gd name="T10" fmla="*/ 9 w 103"/>
                <a:gd name="T11" fmla="*/ 89 h 156"/>
                <a:gd name="T12" fmla="*/ 67 w 103"/>
                <a:gd name="T13" fmla="*/ 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156">
                  <a:moveTo>
                    <a:pt x="67" y="1"/>
                  </a:moveTo>
                  <a:cubicBezTo>
                    <a:pt x="69" y="1"/>
                    <a:pt x="71" y="1"/>
                    <a:pt x="73" y="0"/>
                  </a:cubicBezTo>
                  <a:cubicBezTo>
                    <a:pt x="36" y="11"/>
                    <a:pt x="13" y="49"/>
                    <a:pt x="21" y="87"/>
                  </a:cubicBezTo>
                  <a:cubicBezTo>
                    <a:pt x="29" y="125"/>
                    <a:pt x="65" y="150"/>
                    <a:pt x="103" y="146"/>
                  </a:cubicBezTo>
                  <a:cubicBezTo>
                    <a:pt x="101" y="146"/>
                    <a:pt x="99" y="147"/>
                    <a:pt x="97" y="147"/>
                  </a:cubicBezTo>
                  <a:cubicBezTo>
                    <a:pt x="56" y="156"/>
                    <a:pt x="17" y="130"/>
                    <a:pt x="9" y="89"/>
                  </a:cubicBezTo>
                  <a:cubicBezTo>
                    <a:pt x="0" y="49"/>
                    <a:pt x="26" y="10"/>
                    <a:pt x="67" y="1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" name="Freeform 40"/>
            <p:cNvSpPr>
              <a:spLocks/>
            </p:cNvSpPr>
            <p:nvPr/>
          </p:nvSpPr>
          <p:spPr bwMode="auto">
            <a:xfrm>
              <a:off x="2003425" y="3349625"/>
              <a:ext cx="247650" cy="377825"/>
            </a:xfrm>
            <a:custGeom>
              <a:avLst/>
              <a:gdLst>
                <a:gd name="T0" fmla="*/ 66 w 102"/>
                <a:gd name="T1" fmla="*/ 1 h 155"/>
                <a:gd name="T2" fmla="*/ 73 w 102"/>
                <a:gd name="T3" fmla="*/ 0 h 155"/>
                <a:gd name="T4" fmla="*/ 21 w 102"/>
                <a:gd name="T5" fmla="*/ 86 h 155"/>
                <a:gd name="T6" fmla="*/ 102 w 102"/>
                <a:gd name="T7" fmla="*/ 145 h 155"/>
                <a:gd name="T8" fmla="*/ 96 w 102"/>
                <a:gd name="T9" fmla="*/ 147 h 155"/>
                <a:gd name="T10" fmla="*/ 8 w 102"/>
                <a:gd name="T11" fmla="*/ 89 h 155"/>
                <a:gd name="T12" fmla="*/ 66 w 102"/>
                <a:gd name="T13" fmla="*/ 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155">
                  <a:moveTo>
                    <a:pt x="66" y="1"/>
                  </a:moveTo>
                  <a:cubicBezTo>
                    <a:pt x="68" y="0"/>
                    <a:pt x="70" y="0"/>
                    <a:pt x="73" y="0"/>
                  </a:cubicBezTo>
                  <a:cubicBezTo>
                    <a:pt x="36" y="10"/>
                    <a:pt x="13" y="48"/>
                    <a:pt x="21" y="86"/>
                  </a:cubicBezTo>
                  <a:cubicBezTo>
                    <a:pt x="29" y="124"/>
                    <a:pt x="64" y="149"/>
                    <a:pt x="102" y="145"/>
                  </a:cubicBezTo>
                  <a:cubicBezTo>
                    <a:pt x="100" y="146"/>
                    <a:pt x="98" y="146"/>
                    <a:pt x="96" y="147"/>
                  </a:cubicBezTo>
                  <a:cubicBezTo>
                    <a:pt x="56" y="155"/>
                    <a:pt x="16" y="129"/>
                    <a:pt x="8" y="89"/>
                  </a:cubicBezTo>
                  <a:cubicBezTo>
                    <a:pt x="0" y="48"/>
                    <a:pt x="26" y="9"/>
                    <a:pt x="66" y="1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" name="Freeform 41"/>
            <p:cNvSpPr>
              <a:spLocks/>
            </p:cNvSpPr>
            <p:nvPr/>
          </p:nvSpPr>
          <p:spPr bwMode="auto">
            <a:xfrm>
              <a:off x="2081213" y="3422650"/>
              <a:ext cx="149225" cy="149225"/>
            </a:xfrm>
            <a:custGeom>
              <a:avLst/>
              <a:gdLst>
                <a:gd name="T0" fmla="*/ 4 w 61"/>
                <a:gd name="T1" fmla="*/ 36 h 61"/>
                <a:gd name="T2" fmla="*/ 37 w 61"/>
                <a:gd name="T3" fmla="*/ 58 h 61"/>
                <a:gd name="T4" fmla="*/ 58 w 61"/>
                <a:gd name="T5" fmla="*/ 25 h 61"/>
                <a:gd name="T6" fmla="*/ 25 w 61"/>
                <a:gd name="T7" fmla="*/ 3 h 61"/>
                <a:gd name="T8" fmla="*/ 4 w 61"/>
                <a:gd name="T9" fmla="*/ 3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1">
                  <a:moveTo>
                    <a:pt x="4" y="36"/>
                  </a:moveTo>
                  <a:cubicBezTo>
                    <a:pt x="7" y="51"/>
                    <a:pt x="21" y="61"/>
                    <a:pt x="37" y="58"/>
                  </a:cubicBezTo>
                  <a:cubicBezTo>
                    <a:pt x="52" y="55"/>
                    <a:pt x="61" y="40"/>
                    <a:pt x="58" y="25"/>
                  </a:cubicBezTo>
                  <a:cubicBezTo>
                    <a:pt x="55" y="10"/>
                    <a:pt x="40" y="0"/>
                    <a:pt x="25" y="3"/>
                  </a:cubicBezTo>
                  <a:cubicBezTo>
                    <a:pt x="10" y="6"/>
                    <a:pt x="0" y="21"/>
                    <a:pt x="4" y="36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" name="Freeform 42"/>
            <p:cNvSpPr>
              <a:spLocks/>
            </p:cNvSpPr>
            <p:nvPr/>
          </p:nvSpPr>
          <p:spPr bwMode="auto">
            <a:xfrm>
              <a:off x="1795463" y="3419475"/>
              <a:ext cx="149225" cy="149225"/>
            </a:xfrm>
            <a:custGeom>
              <a:avLst/>
              <a:gdLst>
                <a:gd name="T0" fmla="*/ 4 w 61"/>
                <a:gd name="T1" fmla="*/ 36 h 61"/>
                <a:gd name="T2" fmla="*/ 37 w 61"/>
                <a:gd name="T3" fmla="*/ 58 h 61"/>
                <a:gd name="T4" fmla="*/ 58 w 61"/>
                <a:gd name="T5" fmla="*/ 25 h 61"/>
                <a:gd name="T6" fmla="*/ 25 w 61"/>
                <a:gd name="T7" fmla="*/ 3 h 61"/>
                <a:gd name="T8" fmla="*/ 4 w 61"/>
                <a:gd name="T9" fmla="*/ 3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1">
                  <a:moveTo>
                    <a:pt x="4" y="36"/>
                  </a:moveTo>
                  <a:cubicBezTo>
                    <a:pt x="7" y="51"/>
                    <a:pt x="21" y="61"/>
                    <a:pt x="37" y="58"/>
                  </a:cubicBezTo>
                  <a:cubicBezTo>
                    <a:pt x="52" y="55"/>
                    <a:pt x="61" y="40"/>
                    <a:pt x="58" y="25"/>
                  </a:cubicBezTo>
                  <a:cubicBezTo>
                    <a:pt x="55" y="10"/>
                    <a:pt x="40" y="0"/>
                    <a:pt x="25" y="3"/>
                  </a:cubicBezTo>
                  <a:cubicBezTo>
                    <a:pt x="10" y="6"/>
                    <a:pt x="0" y="21"/>
                    <a:pt x="4" y="36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" name="Freeform 43"/>
            <p:cNvSpPr>
              <a:spLocks/>
            </p:cNvSpPr>
            <p:nvPr/>
          </p:nvSpPr>
          <p:spPr bwMode="auto">
            <a:xfrm>
              <a:off x="3055938" y="3116263"/>
              <a:ext cx="365125" cy="204787"/>
            </a:xfrm>
            <a:custGeom>
              <a:avLst/>
              <a:gdLst>
                <a:gd name="T0" fmla="*/ 149 w 150"/>
                <a:gd name="T1" fmla="*/ 77 h 84"/>
                <a:gd name="T2" fmla="*/ 131 w 150"/>
                <a:gd name="T3" fmla="*/ 60 h 84"/>
                <a:gd name="T4" fmla="*/ 86 w 150"/>
                <a:gd name="T5" fmla="*/ 43 h 84"/>
                <a:gd name="T6" fmla="*/ 57 w 150"/>
                <a:gd name="T7" fmla="*/ 50 h 84"/>
                <a:gd name="T8" fmla="*/ 58 w 150"/>
                <a:gd name="T9" fmla="*/ 54 h 84"/>
                <a:gd name="T10" fmla="*/ 62 w 150"/>
                <a:gd name="T11" fmla="*/ 53 h 84"/>
                <a:gd name="T12" fmla="*/ 61 w 150"/>
                <a:gd name="T13" fmla="*/ 41 h 84"/>
                <a:gd name="T14" fmla="*/ 50 w 150"/>
                <a:gd name="T15" fmla="*/ 15 h 84"/>
                <a:gd name="T16" fmla="*/ 36 w 150"/>
                <a:gd name="T17" fmla="*/ 4 h 84"/>
                <a:gd name="T18" fmla="*/ 15 w 150"/>
                <a:gd name="T19" fmla="*/ 0 h 84"/>
                <a:gd name="T20" fmla="*/ 4 w 150"/>
                <a:gd name="T21" fmla="*/ 1 h 84"/>
                <a:gd name="T22" fmla="*/ 1 w 150"/>
                <a:gd name="T23" fmla="*/ 6 h 84"/>
                <a:gd name="T24" fmla="*/ 5 w 150"/>
                <a:gd name="T25" fmla="*/ 9 h 84"/>
                <a:gd name="T26" fmla="*/ 15 w 150"/>
                <a:gd name="T27" fmla="*/ 8 h 84"/>
                <a:gd name="T28" fmla="*/ 37 w 150"/>
                <a:gd name="T29" fmla="*/ 14 h 84"/>
                <a:gd name="T30" fmla="*/ 47 w 150"/>
                <a:gd name="T31" fmla="*/ 23 h 84"/>
                <a:gd name="T32" fmla="*/ 53 w 150"/>
                <a:gd name="T33" fmla="*/ 40 h 84"/>
                <a:gd name="T34" fmla="*/ 55 w 150"/>
                <a:gd name="T35" fmla="*/ 54 h 84"/>
                <a:gd name="T36" fmla="*/ 57 w 150"/>
                <a:gd name="T37" fmla="*/ 57 h 84"/>
                <a:gd name="T38" fmla="*/ 60 w 150"/>
                <a:gd name="T39" fmla="*/ 57 h 84"/>
                <a:gd name="T40" fmla="*/ 86 w 150"/>
                <a:gd name="T41" fmla="*/ 51 h 84"/>
                <a:gd name="T42" fmla="*/ 127 w 150"/>
                <a:gd name="T43" fmla="*/ 66 h 84"/>
                <a:gd name="T44" fmla="*/ 139 w 150"/>
                <a:gd name="T45" fmla="*/ 77 h 84"/>
                <a:gd name="T46" fmla="*/ 142 w 150"/>
                <a:gd name="T47" fmla="*/ 81 h 84"/>
                <a:gd name="T48" fmla="*/ 142 w 150"/>
                <a:gd name="T49" fmla="*/ 82 h 84"/>
                <a:gd name="T50" fmla="*/ 143 w 150"/>
                <a:gd name="T51" fmla="*/ 82 h 84"/>
                <a:gd name="T52" fmla="*/ 143 w 150"/>
                <a:gd name="T53" fmla="*/ 82 h 84"/>
                <a:gd name="T54" fmla="*/ 148 w 150"/>
                <a:gd name="T55" fmla="*/ 83 h 84"/>
                <a:gd name="T56" fmla="*/ 149 w 150"/>
                <a:gd name="T57" fmla="*/ 77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0" h="84">
                  <a:moveTo>
                    <a:pt x="149" y="77"/>
                  </a:moveTo>
                  <a:cubicBezTo>
                    <a:pt x="149" y="77"/>
                    <a:pt x="142" y="69"/>
                    <a:pt x="131" y="60"/>
                  </a:cubicBezTo>
                  <a:cubicBezTo>
                    <a:pt x="120" y="51"/>
                    <a:pt x="105" y="43"/>
                    <a:pt x="86" y="43"/>
                  </a:cubicBezTo>
                  <a:cubicBezTo>
                    <a:pt x="77" y="43"/>
                    <a:pt x="67" y="45"/>
                    <a:pt x="57" y="50"/>
                  </a:cubicBezTo>
                  <a:cubicBezTo>
                    <a:pt x="58" y="54"/>
                    <a:pt x="58" y="54"/>
                    <a:pt x="58" y="54"/>
                  </a:cubicBezTo>
                  <a:cubicBezTo>
                    <a:pt x="62" y="53"/>
                    <a:pt x="62" y="53"/>
                    <a:pt x="62" y="53"/>
                  </a:cubicBezTo>
                  <a:cubicBezTo>
                    <a:pt x="62" y="51"/>
                    <a:pt x="62" y="46"/>
                    <a:pt x="61" y="41"/>
                  </a:cubicBezTo>
                  <a:cubicBezTo>
                    <a:pt x="60" y="33"/>
                    <a:pt x="57" y="23"/>
                    <a:pt x="50" y="15"/>
                  </a:cubicBezTo>
                  <a:cubicBezTo>
                    <a:pt x="47" y="11"/>
                    <a:pt x="42" y="7"/>
                    <a:pt x="36" y="4"/>
                  </a:cubicBezTo>
                  <a:cubicBezTo>
                    <a:pt x="30" y="2"/>
                    <a:pt x="23" y="0"/>
                    <a:pt x="15" y="0"/>
                  </a:cubicBezTo>
                  <a:cubicBezTo>
                    <a:pt x="11" y="0"/>
                    <a:pt x="8" y="1"/>
                    <a:pt x="4" y="1"/>
                  </a:cubicBezTo>
                  <a:cubicBezTo>
                    <a:pt x="2" y="1"/>
                    <a:pt x="0" y="3"/>
                    <a:pt x="1" y="6"/>
                  </a:cubicBezTo>
                  <a:cubicBezTo>
                    <a:pt x="1" y="8"/>
                    <a:pt x="3" y="9"/>
                    <a:pt x="5" y="9"/>
                  </a:cubicBezTo>
                  <a:cubicBezTo>
                    <a:pt x="9" y="9"/>
                    <a:pt x="12" y="8"/>
                    <a:pt x="15" y="8"/>
                  </a:cubicBezTo>
                  <a:cubicBezTo>
                    <a:pt x="25" y="8"/>
                    <a:pt x="32" y="11"/>
                    <a:pt x="37" y="14"/>
                  </a:cubicBezTo>
                  <a:cubicBezTo>
                    <a:pt x="41" y="17"/>
                    <a:pt x="44" y="20"/>
                    <a:pt x="47" y="23"/>
                  </a:cubicBezTo>
                  <a:cubicBezTo>
                    <a:pt x="50" y="29"/>
                    <a:pt x="52" y="35"/>
                    <a:pt x="53" y="40"/>
                  </a:cubicBezTo>
                  <a:cubicBezTo>
                    <a:pt x="54" y="46"/>
                    <a:pt x="54" y="51"/>
                    <a:pt x="55" y="54"/>
                  </a:cubicBezTo>
                  <a:cubicBezTo>
                    <a:pt x="55" y="56"/>
                    <a:pt x="56" y="57"/>
                    <a:pt x="57" y="57"/>
                  </a:cubicBezTo>
                  <a:cubicBezTo>
                    <a:pt x="58" y="58"/>
                    <a:pt x="59" y="58"/>
                    <a:pt x="60" y="57"/>
                  </a:cubicBezTo>
                  <a:cubicBezTo>
                    <a:pt x="69" y="53"/>
                    <a:pt x="78" y="51"/>
                    <a:pt x="86" y="51"/>
                  </a:cubicBezTo>
                  <a:cubicBezTo>
                    <a:pt x="102" y="51"/>
                    <a:pt x="116" y="58"/>
                    <a:pt x="127" y="66"/>
                  </a:cubicBezTo>
                  <a:cubicBezTo>
                    <a:pt x="132" y="70"/>
                    <a:pt x="136" y="74"/>
                    <a:pt x="139" y="77"/>
                  </a:cubicBezTo>
                  <a:cubicBezTo>
                    <a:pt x="140" y="79"/>
                    <a:pt x="141" y="80"/>
                    <a:pt x="142" y="81"/>
                  </a:cubicBezTo>
                  <a:cubicBezTo>
                    <a:pt x="142" y="81"/>
                    <a:pt x="142" y="82"/>
                    <a:pt x="142" y="82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4" y="84"/>
                    <a:pt x="147" y="84"/>
                    <a:pt x="148" y="83"/>
                  </a:cubicBezTo>
                  <a:cubicBezTo>
                    <a:pt x="150" y="82"/>
                    <a:pt x="150" y="79"/>
                    <a:pt x="149" y="77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" name="Freeform 44"/>
            <p:cNvSpPr>
              <a:spLocks/>
            </p:cNvSpPr>
            <p:nvPr/>
          </p:nvSpPr>
          <p:spPr bwMode="auto">
            <a:xfrm>
              <a:off x="2595563" y="2952750"/>
              <a:ext cx="196850" cy="84137"/>
            </a:xfrm>
            <a:custGeom>
              <a:avLst/>
              <a:gdLst>
                <a:gd name="T0" fmla="*/ 79 w 81"/>
                <a:gd name="T1" fmla="*/ 28 h 35"/>
                <a:gd name="T2" fmla="*/ 74 w 81"/>
                <a:gd name="T3" fmla="*/ 21 h 35"/>
                <a:gd name="T4" fmla="*/ 60 w 81"/>
                <a:gd name="T5" fmla="*/ 7 h 35"/>
                <a:gd name="T6" fmla="*/ 37 w 81"/>
                <a:gd name="T7" fmla="*/ 0 h 35"/>
                <a:gd name="T8" fmla="*/ 2 w 81"/>
                <a:gd name="T9" fmla="*/ 15 h 35"/>
                <a:gd name="T10" fmla="*/ 2 w 81"/>
                <a:gd name="T11" fmla="*/ 20 h 35"/>
                <a:gd name="T12" fmla="*/ 7 w 81"/>
                <a:gd name="T13" fmla="*/ 21 h 35"/>
                <a:gd name="T14" fmla="*/ 37 w 81"/>
                <a:gd name="T15" fmla="*/ 8 h 35"/>
                <a:gd name="T16" fmla="*/ 60 w 81"/>
                <a:gd name="T17" fmla="*/ 18 h 35"/>
                <a:gd name="T18" fmla="*/ 68 w 81"/>
                <a:gd name="T19" fmla="*/ 26 h 35"/>
                <a:gd name="T20" fmla="*/ 73 w 81"/>
                <a:gd name="T21" fmla="*/ 33 h 35"/>
                <a:gd name="T22" fmla="*/ 79 w 81"/>
                <a:gd name="T23" fmla="*/ 33 h 35"/>
                <a:gd name="T24" fmla="*/ 79 w 81"/>
                <a:gd name="T2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35">
                  <a:moveTo>
                    <a:pt x="79" y="28"/>
                  </a:moveTo>
                  <a:cubicBezTo>
                    <a:pt x="78" y="26"/>
                    <a:pt x="77" y="24"/>
                    <a:pt x="74" y="21"/>
                  </a:cubicBezTo>
                  <a:cubicBezTo>
                    <a:pt x="71" y="17"/>
                    <a:pt x="66" y="12"/>
                    <a:pt x="60" y="7"/>
                  </a:cubicBezTo>
                  <a:cubicBezTo>
                    <a:pt x="54" y="3"/>
                    <a:pt x="46" y="0"/>
                    <a:pt x="37" y="0"/>
                  </a:cubicBezTo>
                  <a:cubicBezTo>
                    <a:pt x="27" y="0"/>
                    <a:pt x="15" y="4"/>
                    <a:pt x="2" y="15"/>
                  </a:cubicBezTo>
                  <a:cubicBezTo>
                    <a:pt x="1" y="16"/>
                    <a:pt x="0" y="19"/>
                    <a:pt x="2" y="20"/>
                  </a:cubicBezTo>
                  <a:cubicBezTo>
                    <a:pt x="3" y="22"/>
                    <a:pt x="6" y="22"/>
                    <a:pt x="7" y="21"/>
                  </a:cubicBezTo>
                  <a:cubicBezTo>
                    <a:pt x="19" y="11"/>
                    <a:pt x="29" y="8"/>
                    <a:pt x="37" y="8"/>
                  </a:cubicBezTo>
                  <a:cubicBezTo>
                    <a:pt x="47" y="8"/>
                    <a:pt x="54" y="12"/>
                    <a:pt x="60" y="18"/>
                  </a:cubicBezTo>
                  <a:cubicBezTo>
                    <a:pt x="63" y="21"/>
                    <a:pt x="66" y="23"/>
                    <a:pt x="68" y="26"/>
                  </a:cubicBezTo>
                  <a:cubicBezTo>
                    <a:pt x="70" y="29"/>
                    <a:pt x="72" y="31"/>
                    <a:pt x="73" y="33"/>
                  </a:cubicBezTo>
                  <a:cubicBezTo>
                    <a:pt x="75" y="35"/>
                    <a:pt x="77" y="35"/>
                    <a:pt x="79" y="33"/>
                  </a:cubicBezTo>
                  <a:cubicBezTo>
                    <a:pt x="81" y="32"/>
                    <a:pt x="81" y="29"/>
                    <a:pt x="79" y="28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" name="Freeform 45"/>
            <p:cNvSpPr>
              <a:spLocks/>
            </p:cNvSpPr>
            <p:nvPr/>
          </p:nvSpPr>
          <p:spPr bwMode="auto">
            <a:xfrm>
              <a:off x="2819400" y="4146550"/>
              <a:ext cx="180975" cy="109537"/>
            </a:xfrm>
            <a:custGeom>
              <a:avLst/>
              <a:gdLst>
                <a:gd name="T0" fmla="*/ 71 w 74"/>
                <a:gd name="T1" fmla="*/ 5 h 45"/>
                <a:gd name="T2" fmla="*/ 60 w 74"/>
                <a:gd name="T3" fmla="*/ 2 h 45"/>
                <a:gd name="T4" fmla="*/ 44 w 74"/>
                <a:gd name="T5" fmla="*/ 0 h 45"/>
                <a:gd name="T6" fmla="*/ 19 w 74"/>
                <a:gd name="T7" fmla="*/ 8 h 45"/>
                <a:gd name="T8" fmla="*/ 0 w 74"/>
                <a:gd name="T9" fmla="*/ 39 h 45"/>
                <a:gd name="T10" fmla="*/ 3 w 74"/>
                <a:gd name="T11" fmla="*/ 44 h 45"/>
                <a:gd name="T12" fmla="*/ 8 w 74"/>
                <a:gd name="T13" fmla="*/ 42 h 45"/>
                <a:gd name="T14" fmla="*/ 24 w 74"/>
                <a:gd name="T15" fmla="*/ 14 h 45"/>
                <a:gd name="T16" fmla="*/ 44 w 74"/>
                <a:gd name="T17" fmla="*/ 8 h 45"/>
                <a:gd name="T18" fmla="*/ 58 w 74"/>
                <a:gd name="T19" fmla="*/ 10 h 45"/>
                <a:gd name="T20" fmla="*/ 69 w 74"/>
                <a:gd name="T21" fmla="*/ 13 h 45"/>
                <a:gd name="T22" fmla="*/ 73 w 74"/>
                <a:gd name="T23" fmla="*/ 10 h 45"/>
                <a:gd name="T24" fmla="*/ 71 w 74"/>
                <a:gd name="T25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" h="45">
                  <a:moveTo>
                    <a:pt x="71" y="5"/>
                  </a:moveTo>
                  <a:cubicBezTo>
                    <a:pt x="69" y="4"/>
                    <a:pt x="65" y="3"/>
                    <a:pt x="60" y="2"/>
                  </a:cubicBezTo>
                  <a:cubicBezTo>
                    <a:pt x="55" y="1"/>
                    <a:pt x="50" y="0"/>
                    <a:pt x="44" y="0"/>
                  </a:cubicBezTo>
                  <a:cubicBezTo>
                    <a:pt x="36" y="0"/>
                    <a:pt x="27" y="2"/>
                    <a:pt x="19" y="8"/>
                  </a:cubicBezTo>
                  <a:cubicBezTo>
                    <a:pt x="11" y="14"/>
                    <a:pt x="4" y="24"/>
                    <a:pt x="0" y="39"/>
                  </a:cubicBezTo>
                  <a:cubicBezTo>
                    <a:pt x="0" y="42"/>
                    <a:pt x="1" y="44"/>
                    <a:pt x="3" y="44"/>
                  </a:cubicBezTo>
                  <a:cubicBezTo>
                    <a:pt x="5" y="45"/>
                    <a:pt x="7" y="44"/>
                    <a:pt x="8" y="42"/>
                  </a:cubicBezTo>
                  <a:cubicBezTo>
                    <a:pt x="12" y="27"/>
                    <a:pt x="18" y="19"/>
                    <a:pt x="24" y="14"/>
                  </a:cubicBezTo>
                  <a:cubicBezTo>
                    <a:pt x="30" y="9"/>
                    <a:pt x="37" y="8"/>
                    <a:pt x="44" y="8"/>
                  </a:cubicBezTo>
                  <a:cubicBezTo>
                    <a:pt x="49" y="8"/>
                    <a:pt x="54" y="9"/>
                    <a:pt x="58" y="10"/>
                  </a:cubicBezTo>
                  <a:cubicBezTo>
                    <a:pt x="62" y="11"/>
                    <a:pt x="66" y="12"/>
                    <a:pt x="69" y="13"/>
                  </a:cubicBezTo>
                  <a:cubicBezTo>
                    <a:pt x="71" y="13"/>
                    <a:pt x="73" y="12"/>
                    <a:pt x="73" y="10"/>
                  </a:cubicBezTo>
                  <a:cubicBezTo>
                    <a:pt x="74" y="8"/>
                    <a:pt x="73" y="5"/>
                    <a:pt x="71" y="5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" name="Freeform 46"/>
            <p:cNvSpPr>
              <a:spLocks/>
            </p:cNvSpPr>
            <p:nvPr/>
          </p:nvSpPr>
          <p:spPr bwMode="auto">
            <a:xfrm>
              <a:off x="2066925" y="3030538"/>
              <a:ext cx="195263" cy="87312"/>
            </a:xfrm>
            <a:custGeom>
              <a:avLst/>
              <a:gdLst>
                <a:gd name="T0" fmla="*/ 77 w 80"/>
                <a:gd name="T1" fmla="*/ 12 h 36"/>
                <a:gd name="T2" fmla="*/ 72 w 80"/>
                <a:gd name="T3" fmla="*/ 9 h 36"/>
                <a:gd name="T4" fmla="*/ 42 w 80"/>
                <a:gd name="T5" fmla="*/ 0 h 36"/>
                <a:gd name="T6" fmla="*/ 21 w 80"/>
                <a:gd name="T7" fmla="*/ 6 h 36"/>
                <a:gd name="T8" fmla="*/ 1 w 80"/>
                <a:gd name="T9" fmla="*/ 30 h 36"/>
                <a:gd name="T10" fmla="*/ 2 w 80"/>
                <a:gd name="T11" fmla="*/ 35 h 36"/>
                <a:gd name="T12" fmla="*/ 8 w 80"/>
                <a:gd name="T13" fmla="*/ 34 h 36"/>
                <a:gd name="T14" fmla="*/ 25 w 80"/>
                <a:gd name="T15" fmla="*/ 13 h 36"/>
                <a:gd name="T16" fmla="*/ 42 w 80"/>
                <a:gd name="T17" fmla="*/ 8 h 36"/>
                <a:gd name="T18" fmla="*/ 60 w 80"/>
                <a:gd name="T19" fmla="*/ 12 h 36"/>
                <a:gd name="T20" fmla="*/ 68 w 80"/>
                <a:gd name="T21" fmla="*/ 16 h 36"/>
                <a:gd name="T22" fmla="*/ 73 w 80"/>
                <a:gd name="T23" fmla="*/ 19 h 36"/>
                <a:gd name="T24" fmla="*/ 79 w 80"/>
                <a:gd name="T25" fmla="*/ 18 h 36"/>
                <a:gd name="T26" fmla="*/ 77 w 80"/>
                <a:gd name="T27" fmla="*/ 1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" h="36">
                  <a:moveTo>
                    <a:pt x="77" y="12"/>
                  </a:moveTo>
                  <a:cubicBezTo>
                    <a:pt x="76" y="12"/>
                    <a:pt x="74" y="11"/>
                    <a:pt x="72" y="9"/>
                  </a:cubicBezTo>
                  <a:cubicBezTo>
                    <a:pt x="65" y="5"/>
                    <a:pt x="54" y="0"/>
                    <a:pt x="42" y="0"/>
                  </a:cubicBezTo>
                  <a:cubicBezTo>
                    <a:pt x="35" y="0"/>
                    <a:pt x="28" y="2"/>
                    <a:pt x="21" y="6"/>
                  </a:cubicBezTo>
                  <a:cubicBezTo>
                    <a:pt x="13" y="11"/>
                    <a:pt x="7" y="19"/>
                    <a:pt x="1" y="30"/>
                  </a:cubicBezTo>
                  <a:cubicBezTo>
                    <a:pt x="0" y="32"/>
                    <a:pt x="0" y="34"/>
                    <a:pt x="2" y="35"/>
                  </a:cubicBezTo>
                  <a:cubicBezTo>
                    <a:pt x="4" y="36"/>
                    <a:pt x="7" y="36"/>
                    <a:pt x="8" y="34"/>
                  </a:cubicBezTo>
                  <a:cubicBezTo>
                    <a:pt x="13" y="23"/>
                    <a:pt x="19" y="17"/>
                    <a:pt x="25" y="13"/>
                  </a:cubicBezTo>
                  <a:cubicBezTo>
                    <a:pt x="31" y="9"/>
                    <a:pt x="36" y="8"/>
                    <a:pt x="42" y="8"/>
                  </a:cubicBezTo>
                  <a:cubicBezTo>
                    <a:pt x="49" y="8"/>
                    <a:pt x="55" y="10"/>
                    <a:pt x="60" y="12"/>
                  </a:cubicBezTo>
                  <a:cubicBezTo>
                    <a:pt x="63" y="14"/>
                    <a:pt x="66" y="15"/>
                    <a:pt x="68" y="16"/>
                  </a:cubicBezTo>
                  <a:cubicBezTo>
                    <a:pt x="70" y="17"/>
                    <a:pt x="72" y="19"/>
                    <a:pt x="73" y="19"/>
                  </a:cubicBezTo>
                  <a:cubicBezTo>
                    <a:pt x="75" y="20"/>
                    <a:pt x="78" y="20"/>
                    <a:pt x="79" y="18"/>
                  </a:cubicBezTo>
                  <a:cubicBezTo>
                    <a:pt x="80" y="16"/>
                    <a:pt x="79" y="13"/>
                    <a:pt x="77" y="12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" name="Freeform 47"/>
            <p:cNvSpPr>
              <a:spLocks/>
            </p:cNvSpPr>
            <p:nvPr/>
          </p:nvSpPr>
          <p:spPr bwMode="auto">
            <a:xfrm>
              <a:off x="3124200" y="3951288"/>
              <a:ext cx="346075" cy="144462"/>
            </a:xfrm>
            <a:custGeom>
              <a:avLst/>
              <a:gdLst>
                <a:gd name="T0" fmla="*/ 8 w 142"/>
                <a:gd name="T1" fmla="*/ 57 h 59"/>
                <a:gd name="T2" fmla="*/ 8 w 142"/>
                <a:gd name="T3" fmla="*/ 57 h 59"/>
                <a:gd name="T4" fmla="*/ 18 w 142"/>
                <a:gd name="T5" fmla="*/ 45 h 59"/>
                <a:gd name="T6" fmla="*/ 42 w 142"/>
                <a:gd name="T7" fmla="*/ 35 h 59"/>
                <a:gd name="T8" fmla="*/ 73 w 142"/>
                <a:gd name="T9" fmla="*/ 49 h 59"/>
                <a:gd name="T10" fmla="*/ 77 w 142"/>
                <a:gd name="T11" fmla="*/ 50 h 59"/>
                <a:gd name="T12" fmla="*/ 80 w 142"/>
                <a:gd name="T13" fmla="*/ 47 h 59"/>
                <a:gd name="T14" fmla="*/ 83 w 142"/>
                <a:gd name="T15" fmla="*/ 37 h 59"/>
                <a:gd name="T16" fmla="*/ 93 w 142"/>
                <a:gd name="T17" fmla="*/ 18 h 59"/>
                <a:gd name="T18" fmla="*/ 117 w 142"/>
                <a:gd name="T19" fmla="*/ 8 h 59"/>
                <a:gd name="T20" fmla="*/ 137 w 142"/>
                <a:gd name="T21" fmla="*/ 11 h 59"/>
                <a:gd name="T22" fmla="*/ 142 w 142"/>
                <a:gd name="T23" fmla="*/ 9 h 59"/>
                <a:gd name="T24" fmla="*/ 139 w 142"/>
                <a:gd name="T25" fmla="*/ 4 h 59"/>
                <a:gd name="T26" fmla="*/ 117 w 142"/>
                <a:gd name="T27" fmla="*/ 0 h 59"/>
                <a:gd name="T28" fmla="*/ 95 w 142"/>
                <a:gd name="T29" fmla="*/ 6 h 59"/>
                <a:gd name="T30" fmla="*/ 78 w 142"/>
                <a:gd name="T31" fmla="*/ 27 h 59"/>
                <a:gd name="T32" fmla="*/ 74 w 142"/>
                <a:gd name="T33" fmla="*/ 38 h 59"/>
                <a:gd name="T34" fmla="*/ 72 w 142"/>
                <a:gd name="T35" fmla="*/ 45 h 59"/>
                <a:gd name="T36" fmla="*/ 76 w 142"/>
                <a:gd name="T37" fmla="*/ 46 h 59"/>
                <a:gd name="T38" fmla="*/ 79 w 142"/>
                <a:gd name="T39" fmla="*/ 43 h 59"/>
                <a:gd name="T40" fmla="*/ 42 w 142"/>
                <a:gd name="T41" fmla="*/ 27 h 59"/>
                <a:gd name="T42" fmla="*/ 25 w 142"/>
                <a:gd name="T43" fmla="*/ 31 h 59"/>
                <a:gd name="T44" fmla="*/ 7 w 142"/>
                <a:gd name="T45" fmla="*/ 45 h 59"/>
                <a:gd name="T46" fmla="*/ 1 w 142"/>
                <a:gd name="T47" fmla="*/ 53 h 59"/>
                <a:gd name="T48" fmla="*/ 2 w 142"/>
                <a:gd name="T49" fmla="*/ 58 h 59"/>
                <a:gd name="T50" fmla="*/ 8 w 142"/>
                <a:gd name="T51" fmla="*/ 5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2" h="59">
                  <a:moveTo>
                    <a:pt x="8" y="57"/>
                  </a:moveTo>
                  <a:cubicBezTo>
                    <a:pt x="8" y="57"/>
                    <a:pt x="8" y="57"/>
                    <a:pt x="8" y="57"/>
                  </a:cubicBezTo>
                  <a:cubicBezTo>
                    <a:pt x="8" y="56"/>
                    <a:pt x="12" y="51"/>
                    <a:pt x="18" y="45"/>
                  </a:cubicBezTo>
                  <a:cubicBezTo>
                    <a:pt x="24" y="40"/>
                    <a:pt x="32" y="35"/>
                    <a:pt x="42" y="35"/>
                  </a:cubicBezTo>
                  <a:cubicBezTo>
                    <a:pt x="51" y="35"/>
                    <a:pt x="61" y="38"/>
                    <a:pt x="73" y="49"/>
                  </a:cubicBezTo>
                  <a:cubicBezTo>
                    <a:pt x="74" y="50"/>
                    <a:pt x="76" y="50"/>
                    <a:pt x="77" y="50"/>
                  </a:cubicBezTo>
                  <a:cubicBezTo>
                    <a:pt x="78" y="50"/>
                    <a:pt x="79" y="49"/>
                    <a:pt x="80" y="47"/>
                  </a:cubicBezTo>
                  <a:cubicBezTo>
                    <a:pt x="81" y="45"/>
                    <a:pt x="82" y="41"/>
                    <a:pt x="83" y="37"/>
                  </a:cubicBezTo>
                  <a:cubicBezTo>
                    <a:pt x="85" y="31"/>
                    <a:pt x="88" y="23"/>
                    <a:pt x="93" y="18"/>
                  </a:cubicBezTo>
                  <a:cubicBezTo>
                    <a:pt x="99" y="12"/>
                    <a:pt x="106" y="8"/>
                    <a:pt x="117" y="8"/>
                  </a:cubicBezTo>
                  <a:cubicBezTo>
                    <a:pt x="123" y="8"/>
                    <a:pt x="129" y="9"/>
                    <a:pt x="137" y="11"/>
                  </a:cubicBezTo>
                  <a:cubicBezTo>
                    <a:pt x="139" y="12"/>
                    <a:pt x="141" y="11"/>
                    <a:pt x="142" y="9"/>
                  </a:cubicBezTo>
                  <a:cubicBezTo>
                    <a:pt x="142" y="7"/>
                    <a:pt x="141" y="4"/>
                    <a:pt x="139" y="4"/>
                  </a:cubicBezTo>
                  <a:cubicBezTo>
                    <a:pt x="131" y="1"/>
                    <a:pt x="124" y="0"/>
                    <a:pt x="117" y="0"/>
                  </a:cubicBezTo>
                  <a:cubicBezTo>
                    <a:pt x="108" y="0"/>
                    <a:pt x="101" y="2"/>
                    <a:pt x="95" y="6"/>
                  </a:cubicBezTo>
                  <a:cubicBezTo>
                    <a:pt x="87" y="11"/>
                    <a:pt x="81" y="20"/>
                    <a:pt x="78" y="27"/>
                  </a:cubicBezTo>
                  <a:cubicBezTo>
                    <a:pt x="76" y="31"/>
                    <a:pt x="75" y="35"/>
                    <a:pt x="74" y="38"/>
                  </a:cubicBezTo>
                  <a:cubicBezTo>
                    <a:pt x="73" y="41"/>
                    <a:pt x="73" y="43"/>
                    <a:pt x="72" y="45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65" y="31"/>
                    <a:pt x="53" y="27"/>
                    <a:pt x="42" y="27"/>
                  </a:cubicBezTo>
                  <a:cubicBezTo>
                    <a:pt x="36" y="27"/>
                    <a:pt x="30" y="29"/>
                    <a:pt x="25" y="31"/>
                  </a:cubicBezTo>
                  <a:cubicBezTo>
                    <a:pt x="17" y="35"/>
                    <a:pt x="11" y="40"/>
                    <a:pt x="7" y="45"/>
                  </a:cubicBezTo>
                  <a:cubicBezTo>
                    <a:pt x="3" y="49"/>
                    <a:pt x="1" y="53"/>
                    <a:pt x="1" y="53"/>
                  </a:cubicBezTo>
                  <a:cubicBezTo>
                    <a:pt x="0" y="55"/>
                    <a:pt x="1" y="57"/>
                    <a:pt x="2" y="58"/>
                  </a:cubicBezTo>
                  <a:cubicBezTo>
                    <a:pt x="4" y="59"/>
                    <a:pt x="7" y="59"/>
                    <a:pt x="8" y="57"/>
                  </a:cubicBezTo>
                  <a:close/>
                </a:path>
              </a:pathLst>
            </a:custGeom>
            <a:solidFill>
              <a:srgbClr val="E0D7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43" name="矩形 142"/>
          <p:cNvSpPr/>
          <p:nvPr/>
        </p:nvSpPr>
        <p:spPr>
          <a:xfrm>
            <a:off x="6429373" y="5381625"/>
            <a:ext cx="4427537" cy="846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在第二阶段内，一些科学家认为，从某种意义上来讲，大脑逐渐将其清醒时的活动停止。在这一阶段，我们很容易被惊醒。</a:t>
            </a:r>
          </a:p>
        </p:txBody>
      </p:sp>
      <p:sp>
        <p:nvSpPr>
          <p:cNvPr id="146" name="任意多边形 145"/>
          <p:cNvSpPr/>
          <p:nvPr/>
        </p:nvSpPr>
        <p:spPr>
          <a:xfrm>
            <a:off x="4252686" y="505793"/>
            <a:ext cx="3686628" cy="799395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471333 w 3589867"/>
              <a:gd name="connsiteY2" fmla="*/ 389467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177800 w 3589867"/>
              <a:gd name="connsiteY5" fmla="*/ 355600 h 609601"/>
              <a:gd name="connsiteX6" fmla="*/ 0 w 3589867"/>
              <a:gd name="connsiteY6" fmla="*/ 101600 h 609601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537672 w 3589867"/>
              <a:gd name="connsiteY2" fmla="*/ 359795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177800 w 3589867"/>
              <a:gd name="connsiteY5" fmla="*/ 355600 h 609601"/>
              <a:gd name="connsiteX6" fmla="*/ 0 w 3589867"/>
              <a:gd name="connsiteY6" fmla="*/ 101600 h 609601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537672 w 3589867"/>
              <a:gd name="connsiteY2" fmla="*/ 359795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78292 w 3589867"/>
              <a:gd name="connsiteY5" fmla="*/ 355600 h 609601"/>
              <a:gd name="connsiteX6" fmla="*/ 0 w 3589867"/>
              <a:gd name="connsiteY6" fmla="*/ 101600 h 609601"/>
              <a:gd name="connsiteX0" fmla="*/ 0 w 3540113"/>
              <a:gd name="connsiteY0" fmla="*/ 79345 h 609601"/>
              <a:gd name="connsiteX1" fmla="*/ 3497779 w 3540113"/>
              <a:gd name="connsiteY1" fmla="*/ 0 h 609601"/>
              <a:gd name="connsiteX2" fmla="*/ 3487918 w 3540113"/>
              <a:gd name="connsiteY2" fmla="*/ 359795 h 609601"/>
              <a:gd name="connsiteX3" fmla="*/ 3540113 w 3540113"/>
              <a:gd name="connsiteY3" fmla="*/ 601133 h 609601"/>
              <a:gd name="connsiteX4" fmla="*/ 34913 w 3540113"/>
              <a:gd name="connsiteY4" fmla="*/ 609601 h 609601"/>
              <a:gd name="connsiteX5" fmla="*/ 28538 w 3540113"/>
              <a:gd name="connsiteY5" fmla="*/ 355600 h 609601"/>
              <a:gd name="connsiteX6" fmla="*/ 0 w 3540113"/>
              <a:gd name="connsiteY6" fmla="*/ 79345 h 609601"/>
              <a:gd name="connsiteX0" fmla="*/ 0 w 3540113"/>
              <a:gd name="connsiteY0" fmla="*/ 79345 h 609601"/>
              <a:gd name="connsiteX1" fmla="*/ 3497779 w 3540113"/>
              <a:gd name="connsiteY1" fmla="*/ 0 h 609601"/>
              <a:gd name="connsiteX2" fmla="*/ 3438164 w 3540113"/>
              <a:gd name="connsiteY2" fmla="*/ 352377 h 609601"/>
              <a:gd name="connsiteX3" fmla="*/ 3540113 w 3540113"/>
              <a:gd name="connsiteY3" fmla="*/ 601133 h 609601"/>
              <a:gd name="connsiteX4" fmla="*/ 34913 w 3540113"/>
              <a:gd name="connsiteY4" fmla="*/ 609601 h 609601"/>
              <a:gd name="connsiteX5" fmla="*/ 28538 w 3540113"/>
              <a:gd name="connsiteY5" fmla="*/ 355600 h 609601"/>
              <a:gd name="connsiteX6" fmla="*/ 0 w 3540113"/>
              <a:gd name="connsiteY6" fmla="*/ 79345 h 609601"/>
              <a:gd name="connsiteX0" fmla="*/ 0 w 3540113"/>
              <a:gd name="connsiteY0" fmla="*/ 79345 h 609601"/>
              <a:gd name="connsiteX1" fmla="*/ 3497779 w 3540113"/>
              <a:gd name="connsiteY1" fmla="*/ 0 h 609601"/>
              <a:gd name="connsiteX2" fmla="*/ 3438164 w 3540113"/>
              <a:gd name="connsiteY2" fmla="*/ 352377 h 609601"/>
              <a:gd name="connsiteX3" fmla="*/ 3540113 w 3540113"/>
              <a:gd name="connsiteY3" fmla="*/ 601133 h 609601"/>
              <a:gd name="connsiteX4" fmla="*/ 34913 w 3540113"/>
              <a:gd name="connsiteY4" fmla="*/ 609601 h 609601"/>
              <a:gd name="connsiteX5" fmla="*/ 68341 w 3540113"/>
              <a:gd name="connsiteY5" fmla="*/ 385273 h 609601"/>
              <a:gd name="connsiteX6" fmla="*/ 0 w 3540113"/>
              <a:gd name="connsiteY6" fmla="*/ 79345 h 60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0113" h="609601">
                <a:moveTo>
                  <a:pt x="0" y="79345"/>
                </a:moveTo>
                <a:lnTo>
                  <a:pt x="3497779" y="0"/>
                </a:lnTo>
                <a:lnTo>
                  <a:pt x="3438164" y="352377"/>
                </a:lnTo>
                <a:lnTo>
                  <a:pt x="3540113" y="601133"/>
                </a:lnTo>
                <a:lnTo>
                  <a:pt x="34913" y="609601"/>
                </a:lnTo>
                <a:lnTo>
                  <a:pt x="68341" y="385273"/>
                </a:lnTo>
                <a:lnTo>
                  <a:pt x="0" y="7934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7" name="矩形 146"/>
          <p:cNvSpPr/>
          <p:nvPr/>
        </p:nvSpPr>
        <p:spPr>
          <a:xfrm>
            <a:off x="4533582" y="648681"/>
            <a:ext cx="31248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了解睡眠这件事</a:t>
            </a:r>
          </a:p>
        </p:txBody>
      </p:sp>
    </p:spTree>
    <p:extLst>
      <p:ext uri="{BB962C8B-B14F-4D97-AF65-F5344CB8AC3E}">
        <p14:creationId xmlns:p14="http://schemas.microsoft.com/office/powerpoint/2010/main" val="37659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15161">
            <a:off x="1866677" y="1264917"/>
            <a:ext cx="3484107" cy="3700002"/>
          </a:xfrm>
          <a:prstGeom prst="rect">
            <a:avLst/>
          </a:prstGeom>
        </p:spPr>
      </p:pic>
      <p:sp>
        <p:nvSpPr>
          <p:cNvPr id="93" name="矩形 92"/>
          <p:cNvSpPr/>
          <p:nvPr/>
        </p:nvSpPr>
        <p:spPr>
          <a:xfrm>
            <a:off x="1020243" y="5294402"/>
            <a:ext cx="457329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第三和第四阶段脑电波频率降到了最低。在这两个阶段内，我们才真正睡着了，因此这些阶段也被称为熟睡阶段（</a:t>
            </a:r>
            <a:r>
              <a:rPr lang="en-US" altLang="zh-CN" sz="1400" dirty="0" err="1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deepsleep</a:t>
            </a:r>
            <a:r>
              <a:rPr lang="zh-CN" altLang="en-US" sz="14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）。</a:t>
            </a:r>
          </a:p>
        </p:txBody>
      </p:sp>
      <p:sp>
        <p:nvSpPr>
          <p:cNvPr id="96" name="矩形 95"/>
          <p:cNvSpPr/>
          <p:nvPr/>
        </p:nvSpPr>
        <p:spPr>
          <a:xfrm>
            <a:off x="6459604" y="5263237"/>
            <a:ext cx="4712155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第五阶段有一个专业术语，快速动眼（</a:t>
            </a:r>
            <a:r>
              <a:rPr lang="en-US" altLang="zh-CN" sz="14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Rapid Eye Movement</a:t>
            </a:r>
            <a:r>
              <a:rPr lang="zh-CN" altLang="en-US" sz="14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），简称</a:t>
            </a:r>
            <a:r>
              <a:rPr lang="en-US" altLang="zh-CN" sz="14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REM</a:t>
            </a:r>
            <a:r>
              <a:rPr lang="zh-CN" altLang="en-US" sz="14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睡眠阶段。也被称为梦眠（</a:t>
            </a:r>
            <a:r>
              <a:rPr lang="en-US" altLang="zh-CN" sz="14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dream sleep</a:t>
            </a:r>
            <a:r>
              <a:rPr lang="zh-CN" altLang="en-US" sz="14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）。</a:t>
            </a:r>
          </a:p>
        </p:txBody>
      </p:sp>
      <p:sp>
        <p:nvSpPr>
          <p:cNvPr id="10" name="任意多边形 9"/>
          <p:cNvSpPr/>
          <p:nvPr/>
        </p:nvSpPr>
        <p:spPr>
          <a:xfrm>
            <a:off x="1324887" y="4757891"/>
            <a:ext cx="4025897" cy="459614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471333 w 3589867"/>
              <a:gd name="connsiteY2" fmla="*/ 389467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177800 w 3589867"/>
              <a:gd name="connsiteY5" fmla="*/ 355600 h 609601"/>
              <a:gd name="connsiteX6" fmla="*/ 0 w 3589867"/>
              <a:gd name="connsiteY6" fmla="*/ 101600 h 60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9867" h="609601">
                <a:moveTo>
                  <a:pt x="0" y="101600"/>
                </a:moveTo>
                <a:lnTo>
                  <a:pt x="3547533" y="0"/>
                </a:lnTo>
                <a:lnTo>
                  <a:pt x="3471333" y="389467"/>
                </a:lnTo>
                <a:lnTo>
                  <a:pt x="3589867" y="601133"/>
                </a:lnTo>
                <a:lnTo>
                  <a:pt x="84667" y="609601"/>
                </a:lnTo>
                <a:lnTo>
                  <a:pt x="177800" y="355600"/>
                </a:lnTo>
                <a:lnTo>
                  <a:pt x="0" y="101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第三和第四阶段（熟睡阶段）</a:t>
            </a:r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6419464" y="2831873"/>
            <a:ext cx="1842457" cy="1858962"/>
          </a:xfrm>
          <a:custGeom>
            <a:avLst/>
            <a:gdLst>
              <a:gd name="T0" fmla="*/ 705 w 794"/>
              <a:gd name="T1" fmla="*/ 737 h 775"/>
              <a:gd name="T2" fmla="*/ 127 w 794"/>
              <a:gd name="T3" fmla="*/ 574 h 775"/>
              <a:gd name="T4" fmla="*/ 98 w 794"/>
              <a:gd name="T5" fmla="*/ 302 h 775"/>
              <a:gd name="T6" fmla="*/ 232 w 794"/>
              <a:gd name="T7" fmla="*/ 72 h 775"/>
              <a:gd name="T8" fmla="*/ 794 w 794"/>
              <a:gd name="T9" fmla="*/ 246 h 775"/>
              <a:gd name="T10" fmla="*/ 705 w 794"/>
              <a:gd name="T11" fmla="*/ 737 h 7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94" h="775">
                <a:moveTo>
                  <a:pt x="705" y="737"/>
                </a:moveTo>
                <a:cubicBezTo>
                  <a:pt x="705" y="737"/>
                  <a:pt x="307" y="775"/>
                  <a:pt x="127" y="574"/>
                </a:cubicBezTo>
                <a:cubicBezTo>
                  <a:pt x="0" y="432"/>
                  <a:pt x="89" y="307"/>
                  <a:pt x="98" y="302"/>
                </a:cubicBezTo>
                <a:cubicBezTo>
                  <a:pt x="98" y="302"/>
                  <a:pt x="64" y="150"/>
                  <a:pt x="232" y="72"/>
                </a:cubicBezTo>
                <a:cubicBezTo>
                  <a:pt x="387" y="0"/>
                  <a:pt x="654" y="16"/>
                  <a:pt x="794" y="246"/>
                </a:cubicBezTo>
                <a:lnTo>
                  <a:pt x="705" y="737"/>
                </a:lnTo>
                <a:close/>
              </a:path>
            </a:pathLst>
          </a:custGeom>
          <a:solidFill>
            <a:srgbClr val="401F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" name="Freeform 6"/>
          <p:cNvSpPr>
            <a:spLocks/>
          </p:cNvSpPr>
          <p:nvPr/>
        </p:nvSpPr>
        <p:spPr bwMode="auto">
          <a:xfrm>
            <a:off x="8002226" y="3217636"/>
            <a:ext cx="1140202" cy="1770062"/>
          </a:xfrm>
          <a:custGeom>
            <a:avLst/>
            <a:gdLst>
              <a:gd name="T0" fmla="*/ 0 w 491"/>
              <a:gd name="T1" fmla="*/ 403 h 738"/>
              <a:gd name="T2" fmla="*/ 230 w 491"/>
              <a:gd name="T3" fmla="*/ 667 h 738"/>
              <a:gd name="T4" fmla="*/ 410 w 491"/>
              <a:gd name="T5" fmla="*/ 117 h 738"/>
              <a:gd name="T6" fmla="*/ 206 w 491"/>
              <a:gd name="T7" fmla="*/ 118 h 738"/>
              <a:gd name="T8" fmla="*/ 290 w 491"/>
              <a:gd name="T9" fmla="*/ 113 h 738"/>
              <a:gd name="T10" fmla="*/ 345 w 491"/>
              <a:gd name="T11" fmla="*/ 234 h 738"/>
              <a:gd name="T12" fmla="*/ 387 w 491"/>
              <a:gd name="T13" fmla="*/ 237 h 738"/>
              <a:gd name="T14" fmla="*/ 311 w 491"/>
              <a:gd name="T15" fmla="*/ 18 h 738"/>
              <a:gd name="T16" fmla="*/ 70 w 491"/>
              <a:gd name="T17" fmla="*/ 136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1" h="738">
                <a:moveTo>
                  <a:pt x="0" y="403"/>
                </a:moveTo>
                <a:cubicBezTo>
                  <a:pt x="0" y="403"/>
                  <a:pt x="25" y="596"/>
                  <a:pt x="230" y="667"/>
                </a:cubicBezTo>
                <a:cubicBezTo>
                  <a:pt x="436" y="738"/>
                  <a:pt x="491" y="159"/>
                  <a:pt x="410" y="117"/>
                </a:cubicBezTo>
                <a:cubicBezTo>
                  <a:pt x="371" y="96"/>
                  <a:pt x="206" y="118"/>
                  <a:pt x="206" y="118"/>
                </a:cubicBezTo>
                <a:cubicBezTo>
                  <a:pt x="206" y="118"/>
                  <a:pt x="258" y="114"/>
                  <a:pt x="290" y="113"/>
                </a:cubicBezTo>
                <a:cubicBezTo>
                  <a:pt x="325" y="112"/>
                  <a:pt x="345" y="234"/>
                  <a:pt x="345" y="234"/>
                </a:cubicBezTo>
                <a:cubicBezTo>
                  <a:pt x="387" y="237"/>
                  <a:pt x="387" y="237"/>
                  <a:pt x="387" y="237"/>
                </a:cubicBezTo>
                <a:cubicBezTo>
                  <a:pt x="387" y="237"/>
                  <a:pt x="445" y="51"/>
                  <a:pt x="311" y="18"/>
                </a:cubicBezTo>
                <a:cubicBezTo>
                  <a:pt x="238" y="0"/>
                  <a:pt x="109" y="62"/>
                  <a:pt x="70" y="136"/>
                </a:cubicBezTo>
              </a:path>
            </a:pathLst>
          </a:custGeom>
          <a:solidFill>
            <a:srgbClr val="CAC2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" name="Freeform 7"/>
          <p:cNvSpPr>
            <a:spLocks/>
          </p:cNvSpPr>
          <p:nvPr/>
        </p:nvSpPr>
        <p:spPr bwMode="auto">
          <a:xfrm>
            <a:off x="7914635" y="3525611"/>
            <a:ext cx="342676" cy="709612"/>
          </a:xfrm>
          <a:custGeom>
            <a:avLst/>
            <a:gdLst>
              <a:gd name="T0" fmla="*/ 108 w 148"/>
              <a:gd name="T1" fmla="*/ 8 h 296"/>
              <a:gd name="T2" fmla="*/ 129 w 148"/>
              <a:gd name="T3" fmla="*/ 162 h 296"/>
              <a:gd name="T4" fmla="*/ 39 w 148"/>
              <a:gd name="T5" fmla="*/ 288 h 296"/>
              <a:gd name="T6" fmla="*/ 19 w 148"/>
              <a:gd name="T7" fmla="*/ 135 h 296"/>
              <a:gd name="T8" fmla="*/ 108 w 148"/>
              <a:gd name="T9" fmla="*/ 8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" h="296">
                <a:moveTo>
                  <a:pt x="108" y="8"/>
                </a:moveTo>
                <a:cubicBezTo>
                  <a:pt x="139" y="15"/>
                  <a:pt x="148" y="84"/>
                  <a:pt x="129" y="162"/>
                </a:cubicBezTo>
                <a:cubicBezTo>
                  <a:pt x="110" y="239"/>
                  <a:pt x="70" y="296"/>
                  <a:pt x="39" y="288"/>
                </a:cubicBezTo>
                <a:cubicBezTo>
                  <a:pt x="9" y="281"/>
                  <a:pt x="0" y="212"/>
                  <a:pt x="19" y="135"/>
                </a:cubicBezTo>
                <a:cubicBezTo>
                  <a:pt x="38" y="57"/>
                  <a:pt x="78" y="0"/>
                  <a:pt x="108" y="8"/>
                </a:cubicBezTo>
                <a:close/>
              </a:path>
            </a:pathLst>
          </a:custGeom>
          <a:solidFill>
            <a:srgbClr val="CAC2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" name="Freeform 8"/>
          <p:cNvSpPr>
            <a:spLocks/>
          </p:cNvSpPr>
          <p:nvPr/>
        </p:nvSpPr>
        <p:spPr bwMode="auto">
          <a:xfrm>
            <a:off x="7916173" y="3592286"/>
            <a:ext cx="278136" cy="573087"/>
          </a:xfrm>
          <a:custGeom>
            <a:avLst/>
            <a:gdLst>
              <a:gd name="T0" fmla="*/ 88 w 120"/>
              <a:gd name="T1" fmla="*/ 6 h 239"/>
              <a:gd name="T2" fmla="*/ 105 w 120"/>
              <a:gd name="T3" fmla="*/ 130 h 239"/>
              <a:gd name="T4" fmla="*/ 32 w 120"/>
              <a:gd name="T5" fmla="*/ 233 h 239"/>
              <a:gd name="T6" fmla="*/ 15 w 120"/>
              <a:gd name="T7" fmla="*/ 108 h 239"/>
              <a:gd name="T8" fmla="*/ 88 w 120"/>
              <a:gd name="T9" fmla="*/ 6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" h="239">
                <a:moveTo>
                  <a:pt x="88" y="6"/>
                </a:moveTo>
                <a:cubicBezTo>
                  <a:pt x="113" y="12"/>
                  <a:pt x="120" y="67"/>
                  <a:pt x="105" y="130"/>
                </a:cubicBezTo>
                <a:cubicBezTo>
                  <a:pt x="89" y="193"/>
                  <a:pt x="57" y="239"/>
                  <a:pt x="32" y="233"/>
                </a:cubicBezTo>
                <a:cubicBezTo>
                  <a:pt x="7" y="227"/>
                  <a:pt x="0" y="171"/>
                  <a:pt x="15" y="108"/>
                </a:cubicBezTo>
                <a:cubicBezTo>
                  <a:pt x="31" y="46"/>
                  <a:pt x="63" y="0"/>
                  <a:pt x="88" y="6"/>
                </a:cubicBezTo>
                <a:close/>
              </a:path>
            </a:pathLst>
          </a:custGeom>
          <a:solidFill>
            <a:srgbClr val="EAE8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9" name="Freeform 9"/>
          <p:cNvSpPr>
            <a:spLocks/>
          </p:cNvSpPr>
          <p:nvPr/>
        </p:nvSpPr>
        <p:spPr bwMode="auto">
          <a:xfrm>
            <a:off x="8020665" y="3671661"/>
            <a:ext cx="173643" cy="423862"/>
          </a:xfrm>
          <a:custGeom>
            <a:avLst/>
            <a:gdLst>
              <a:gd name="T0" fmla="*/ 0 w 75"/>
              <a:gd name="T1" fmla="*/ 168 h 177"/>
              <a:gd name="T2" fmla="*/ 25 w 75"/>
              <a:gd name="T3" fmla="*/ 177 h 177"/>
              <a:gd name="T4" fmla="*/ 60 w 75"/>
              <a:gd name="T5" fmla="*/ 97 h 177"/>
              <a:gd name="T6" fmla="*/ 64 w 75"/>
              <a:gd name="T7" fmla="*/ 0 h 177"/>
              <a:gd name="T8" fmla="*/ 37 w 75"/>
              <a:gd name="T9" fmla="*/ 4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" h="177">
                <a:moveTo>
                  <a:pt x="0" y="168"/>
                </a:moveTo>
                <a:cubicBezTo>
                  <a:pt x="25" y="177"/>
                  <a:pt x="25" y="177"/>
                  <a:pt x="25" y="177"/>
                </a:cubicBezTo>
                <a:cubicBezTo>
                  <a:pt x="25" y="177"/>
                  <a:pt x="46" y="153"/>
                  <a:pt x="60" y="97"/>
                </a:cubicBezTo>
                <a:cubicBezTo>
                  <a:pt x="75" y="34"/>
                  <a:pt x="64" y="0"/>
                  <a:pt x="64" y="0"/>
                </a:cubicBezTo>
                <a:cubicBezTo>
                  <a:pt x="37" y="4"/>
                  <a:pt x="37" y="4"/>
                  <a:pt x="37" y="4"/>
                </a:cubicBezTo>
              </a:path>
            </a:pathLst>
          </a:custGeom>
          <a:solidFill>
            <a:srgbClr val="F4DB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" name="Freeform 10"/>
          <p:cNvSpPr>
            <a:spLocks/>
          </p:cNvSpPr>
          <p:nvPr/>
        </p:nvSpPr>
        <p:spPr bwMode="auto">
          <a:xfrm>
            <a:off x="8020665" y="3452586"/>
            <a:ext cx="159813" cy="620712"/>
          </a:xfrm>
          <a:custGeom>
            <a:avLst/>
            <a:gdLst>
              <a:gd name="T0" fmla="*/ 0 w 69"/>
              <a:gd name="T1" fmla="*/ 259 h 259"/>
              <a:gd name="T2" fmla="*/ 37 w 69"/>
              <a:gd name="T3" fmla="*/ 95 h 259"/>
              <a:gd name="T4" fmla="*/ 0 w 69"/>
              <a:gd name="T5" fmla="*/ 259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9" h="259">
                <a:moveTo>
                  <a:pt x="0" y="259"/>
                </a:moveTo>
                <a:cubicBezTo>
                  <a:pt x="0" y="259"/>
                  <a:pt x="69" y="189"/>
                  <a:pt x="37" y="95"/>
                </a:cubicBezTo>
                <a:cubicBezTo>
                  <a:pt x="4" y="0"/>
                  <a:pt x="0" y="259"/>
                  <a:pt x="0" y="259"/>
                </a:cubicBezTo>
                <a:close/>
              </a:path>
            </a:pathLst>
          </a:custGeom>
          <a:solidFill>
            <a:srgbClr val="F5CE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Freeform 11"/>
          <p:cNvSpPr>
            <a:spLocks/>
          </p:cNvSpPr>
          <p:nvPr/>
        </p:nvSpPr>
        <p:spPr bwMode="auto">
          <a:xfrm>
            <a:off x="6673014" y="2911248"/>
            <a:ext cx="1505928" cy="1643062"/>
          </a:xfrm>
          <a:custGeom>
            <a:avLst/>
            <a:gdLst>
              <a:gd name="T0" fmla="*/ 400 w 649"/>
              <a:gd name="T1" fmla="*/ 38 h 685"/>
              <a:gd name="T2" fmla="*/ 608 w 649"/>
              <a:gd name="T3" fmla="*/ 412 h 685"/>
              <a:gd name="T4" fmla="*/ 250 w 649"/>
              <a:gd name="T5" fmla="*/ 647 h 685"/>
              <a:gd name="T6" fmla="*/ 42 w 649"/>
              <a:gd name="T7" fmla="*/ 273 h 685"/>
              <a:gd name="T8" fmla="*/ 400 w 649"/>
              <a:gd name="T9" fmla="*/ 38 h 6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85">
                <a:moveTo>
                  <a:pt x="400" y="38"/>
                </a:moveTo>
                <a:cubicBezTo>
                  <a:pt x="556" y="77"/>
                  <a:pt x="649" y="244"/>
                  <a:pt x="608" y="412"/>
                </a:cubicBezTo>
                <a:cubicBezTo>
                  <a:pt x="566" y="580"/>
                  <a:pt x="406" y="685"/>
                  <a:pt x="250" y="647"/>
                </a:cubicBezTo>
                <a:cubicBezTo>
                  <a:pt x="94" y="608"/>
                  <a:pt x="0" y="441"/>
                  <a:pt x="42" y="273"/>
                </a:cubicBezTo>
                <a:cubicBezTo>
                  <a:pt x="83" y="105"/>
                  <a:pt x="243" y="0"/>
                  <a:pt x="400" y="38"/>
                </a:cubicBezTo>
                <a:close/>
              </a:path>
            </a:pathLst>
          </a:custGeom>
          <a:solidFill>
            <a:srgbClr val="F4DB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2" name="Freeform 12"/>
          <p:cNvSpPr>
            <a:spLocks/>
          </p:cNvSpPr>
          <p:nvPr/>
        </p:nvSpPr>
        <p:spPr bwMode="auto">
          <a:xfrm>
            <a:off x="7530470" y="2898548"/>
            <a:ext cx="172106" cy="127000"/>
          </a:xfrm>
          <a:custGeom>
            <a:avLst/>
            <a:gdLst>
              <a:gd name="T0" fmla="*/ 13 w 74"/>
              <a:gd name="T1" fmla="*/ 41 h 53"/>
              <a:gd name="T2" fmla="*/ 28 w 74"/>
              <a:gd name="T3" fmla="*/ 8 h 53"/>
              <a:gd name="T4" fmla="*/ 59 w 74"/>
              <a:gd name="T5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" h="53">
                <a:moveTo>
                  <a:pt x="13" y="41"/>
                </a:moveTo>
                <a:cubicBezTo>
                  <a:pt x="13" y="41"/>
                  <a:pt x="0" y="16"/>
                  <a:pt x="28" y="8"/>
                </a:cubicBezTo>
                <a:cubicBezTo>
                  <a:pt x="56" y="0"/>
                  <a:pt x="74" y="42"/>
                  <a:pt x="59" y="53"/>
                </a:cubicBezTo>
              </a:path>
            </a:pathLst>
          </a:custGeom>
          <a:solidFill>
            <a:srgbClr val="F4DB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" name="Freeform 13"/>
          <p:cNvSpPr>
            <a:spLocks/>
          </p:cNvSpPr>
          <p:nvPr/>
        </p:nvSpPr>
        <p:spPr bwMode="auto">
          <a:xfrm>
            <a:off x="7161672" y="4446361"/>
            <a:ext cx="178253" cy="133350"/>
          </a:xfrm>
          <a:custGeom>
            <a:avLst/>
            <a:gdLst>
              <a:gd name="T0" fmla="*/ 24 w 77"/>
              <a:gd name="T1" fmla="*/ 0 h 56"/>
              <a:gd name="T2" fmla="*/ 21 w 77"/>
              <a:gd name="T3" fmla="*/ 37 h 56"/>
              <a:gd name="T4" fmla="*/ 69 w 77"/>
              <a:gd name="T5" fmla="*/ 11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" h="56">
                <a:moveTo>
                  <a:pt x="24" y="0"/>
                </a:moveTo>
                <a:cubicBezTo>
                  <a:pt x="24" y="0"/>
                  <a:pt x="0" y="17"/>
                  <a:pt x="21" y="37"/>
                </a:cubicBezTo>
                <a:cubicBezTo>
                  <a:pt x="43" y="56"/>
                  <a:pt x="77" y="28"/>
                  <a:pt x="69" y="11"/>
                </a:cubicBezTo>
              </a:path>
            </a:pathLst>
          </a:custGeom>
          <a:solidFill>
            <a:srgbClr val="F4DB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4" name="Freeform 14"/>
          <p:cNvSpPr>
            <a:spLocks/>
          </p:cNvSpPr>
          <p:nvPr/>
        </p:nvSpPr>
        <p:spPr bwMode="auto">
          <a:xfrm>
            <a:off x="6600791" y="2916011"/>
            <a:ext cx="1004976" cy="1544637"/>
          </a:xfrm>
          <a:custGeom>
            <a:avLst/>
            <a:gdLst>
              <a:gd name="T0" fmla="*/ 257 w 433"/>
              <a:gd name="T1" fmla="*/ 644 h 644"/>
              <a:gd name="T2" fmla="*/ 62 w 433"/>
              <a:gd name="T3" fmla="*/ 428 h 644"/>
              <a:gd name="T4" fmla="*/ 152 w 433"/>
              <a:gd name="T5" fmla="*/ 111 h 644"/>
              <a:gd name="T6" fmla="*/ 412 w 433"/>
              <a:gd name="T7" fmla="*/ 25 h 644"/>
              <a:gd name="T8" fmla="*/ 433 w 433"/>
              <a:gd name="T9" fmla="*/ 50 h 644"/>
              <a:gd name="T10" fmla="*/ 300 w 433"/>
              <a:gd name="T11" fmla="*/ 91 h 644"/>
              <a:gd name="T12" fmla="*/ 371 w 433"/>
              <a:gd name="T13" fmla="*/ 80 h 644"/>
              <a:gd name="T14" fmla="*/ 199 w 433"/>
              <a:gd name="T15" fmla="*/ 302 h 644"/>
              <a:gd name="T16" fmla="*/ 252 w 433"/>
              <a:gd name="T17" fmla="*/ 568 h 644"/>
              <a:gd name="T18" fmla="*/ 200 w 433"/>
              <a:gd name="T19" fmla="*/ 537 h 644"/>
              <a:gd name="T20" fmla="*/ 309 w 433"/>
              <a:gd name="T21" fmla="*/ 621 h 644"/>
              <a:gd name="T22" fmla="*/ 257 w 433"/>
              <a:gd name="T23" fmla="*/ 64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33" h="644">
                <a:moveTo>
                  <a:pt x="257" y="644"/>
                </a:moveTo>
                <a:cubicBezTo>
                  <a:pt x="257" y="644"/>
                  <a:pt x="124" y="607"/>
                  <a:pt x="62" y="428"/>
                </a:cubicBezTo>
                <a:cubicBezTo>
                  <a:pt x="0" y="249"/>
                  <a:pt x="136" y="120"/>
                  <a:pt x="152" y="111"/>
                </a:cubicBezTo>
                <a:cubicBezTo>
                  <a:pt x="167" y="102"/>
                  <a:pt x="266" y="0"/>
                  <a:pt x="412" y="25"/>
                </a:cubicBezTo>
                <a:cubicBezTo>
                  <a:pt x="433" y="50"/>
                  <a:pt x="433" y="50"/>
                  <a:pt x="433" y="50"/>
                </a:cubicBezTo>
                <a:cubicBezTo>
                  <a:pt x="433" y="50"/>
                  <a:pt x="351" y="55"/>
                  <a:pt x="300" y="91"/>
                </a:cubicBezTo>
                <a:cubicBezTo>
                  <a:pt x="300" y="91"/>
                  <a:pt x="356" y="81"/>
                  <a:pt x="371" y="80"/>
                </a:cubicBezTo>
                <a:cubicBezTo>
                  <a:pt x="371" y="80"/>
                  <a:pt x="336" y="336"/>
                  <a:pt x="199" y="302"/>
                </a:cubicBezTo>
                <a:cubicBezTo>
                  <a:pt x="199" y="302"/>
                  <a:pt x="324" y="320"/>
                  <a:pt x="252" y="568"/>
                </a:cubicBezTo>
                <a:cubicBezTo>
                  <a:pt x="200" y="537"/>
                  <a:pt x="200" y="537"/>
                  <a:pt x="200" y="537"/>
                </a:cubicBezTo>
                <a:cubicBezTo>
                  <a:pt x="200" y="537"/>
                  <a:pt x="250" y="603"/>
                  <a:pt x="309" y="621"/>
                </a:cubicBezTo>
                <a:lnTo>
                  <a:pt x="257" y="644"/>
                </a:lnTo>
                <a:close/>
              </a:path>
            </a:pathLst>
          </a:custGeom>
          <a:solidFill>
            <a:srgbClr val="401F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8275751" y="4301898"/>
            <a:ext cx="425656" cy="339725"/>
          </a:xfrm>
          <a:custGeom>
            <a:avLst/>
            <a:gdLst>
              <a:gd name="T0" fmla="*/ 183 w 183"/>
              <a:gd name="T1" fmla="*/ 142 h 142"/>
              <a:gd name="T2" fmla="*/ 0 w 183"/>
              <a:gd name="T3" fmla="*/ 3 h 142"/>
              <a:gd name="T4" fmla="*/ 7 w 183"/>
              <a:gd name="T5" fmla="*/ 0 h 142"/>
              <a:gd name="T6" fmla="*/ 183 w 183"/>
              <a:gd name="T7" fmla="*/ 142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3" h="142">
                <a:moveTo>
                  <a:pt x="183" y="142"/>
                </a:moveTo>
                <a:cubicBezTo>
                  <a:pt x="183" y="142"/>
                  <a:pt x="69" y="114"/>
                  <a:pt x="0" y="3"/>
                </a:cubicBezTo>
                <a:cubicBezTo>
                  <a:pt x="7" y="0"/>
                  <a:pt x="7" y="0"/>
                  <a:pt x="7" y="0"/>
                </a:cubicBezTo>
                <a:cubicBezTo>
                  <a:pt x="74" y="108"/>
                  <a:pt x="183" y="142"/>
                  <a:pt x="183" y="142"/>
                </a:cubicBez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6" name="Freeform 16"/>
          <p:cNvSpPr>
            <a:spLocks/>
          </p:cNvSpPr>
          <p:nvPr/>
        </p:nvSpPr>
        <p:spPr bwMode="auto">
          <a:xfrm>
            <a:off x="8779776" y="3762148"/>
            <a:ext cx="124470" cy="57150"/>
          </a:xfrm>
          <a:custGeom>
            <a:avLst/>
            <a:gdLst>
              <a:gd name="T0" fmla="*/ 8 w 54"/>
              <a:gd name="T1" fmla="*/ 16 h 24"/>
              <a:gd name="T2" fmla="*/ 53 w 54"/>
              <a:gd name="T3" fmla="*/ 12 h 24"/>
              <a:gd name="T4" fmla="*/ 15 w 54"/>
              <a:gd name="T5" fmla="*/ 2 h 24"/>
              <a:gd name="T6" fmla="*/ 8 w 54"/>
              <a:gd name="T7" fmla="*/ 16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4" h="24">
                <a:moveTo>
                  <a:pt x="8" y="16"/>
                </a:moveTo>
                <a:cubicBezTo>
                  <a:pt x="16" y="24"/>
                  <a:pt x="54" y="23"/>
                  <a:pt x="53" y="12"/>
                </a:cubicBezTo>
                <a:cubicBezTo>
                  <a:pt x="52" y="5"/>
                  <a:pt x="44" y="0"/>
                  <a:pt x="15" y="2"/>
                </a:cubicBezTo>
                <a:cubicBezTo>
                  <a:pt x="0" y="4"/>
                  <a:pt x="4" y="13"/>
                  <a:pt x="8" y="16"/>
                </a:cubicBez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7" name="Freeform 17"/>
          <p:cNvSpPr>
            <a:spLocks/>
          </p:cNvSpPr>
          <p:nvPr/>
        </p:nvSpPr>
        <p:spPr bwMode="auto">
          <a:xfrm>
            <a:off x="8062155" y="4270148"/>
            <a:ext cx="72224" cy="74612"/>
          </a:xfrm>
          <a:custGeom>
            <a:avLst/>
            <a:gdLst>
              <a:gd name="T0" fmla="*/ 0 w 47"/>
              <a:gd name="T1" fmla="*/ 34 h 47"/>
              <a:gd name="T2" fmla="*/ 11 w 47"/>
              <a:gd name="T3" fmla="*/ 20 h 47"/>
              <a:gd name="T4" fmla="*/ 5 w 47"/>
              <a:gd name="T5" fmla="*/ 5 h 47"/>
              <a:gd name="T6" fmla="*/ 20 w 47"/>
              <a:gd name="T7" fmla="*/ 9 h 47"/>
              <a:gd name="T8" fmla="*/ 33 w 47"/>
              <a:gd name="T9" fmla="*/ 0 h 47"/>
              <a:gd name="T10" fmla="*/ 33 w 47"/>
              <a:gd name="T11" fmla="*/ 17 h 47"/>
              <a:gd name="T12" fmla="*/ 47 w 47"/>
              <a:gd name="T13" fmla="*/ 26 h 47"/>
              <a:gd name="T14" fmla="*/ 30 w 47"/>
              <a:gd name="T15" fmla="*/ 30 h 47"/>
              <a:gd name="T16" fmla="*/ 26 w 47"/>
              <a:gd name="T17" fmla="*/ 47 h 47"/>
              <a:gd name="T18" fmla="*/ 17 w 47"/>
              <a:gd name="T19" fmla="*/ 34 h 47"/>
              <a:gd name="T20" fmla="*/ 0 w 47"/>
              <a:gd name="T21" fmla="*/ 34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" h="47">
                <a:moveTo>
                  <a:pt x="0" y="34"/>
                </a:moveTo>
                <a:lnTo>
                  <a:pt x="11" y="20"/>
                </a:lnTo>
                <a:lnTo>
                  <a:pt x="5" y="5"/>
                </a:lnTo>
                <a:lnTo>
                  <a:pt x="20" y="9"/>
                </a:lnTo>
                <a:lnTo>
                  <a:pt x="33" y="0"/>
                </a:lnTo>
                <a:lnTo>
                  <a:pt x="33" y="17"/>
                </a:lnTo>
                <a:lnTo>
                  <a:pt x="47" y="26"/>
                </a:lnTo>
                <a:lnTo>
                  <a:pt x="30" y="30"/>
                </a:lnTo>
                <a:lnTo>
                  <a:pt x="26" y="47"/>
                </a:lnTo>
                <a:lnTo>
                  <a:pt x="17" y="34"/>
                </a:lnTo>
                <a:lnTo>
                  <a:pt x="0" y="3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8" name="Freeform 18"/>
          <p:cNvSpPr>
            <a:spLocks/>
          </p:cNvSpPr>
          <p:nvPr/>
        </p:nvSpPr>
        <p:spPr bwMode="auto">
          <a:xfrm>
            <a:off x="8238871" y="4378098"/>
            <a:ext cx="72224" cy="74612"/>
          </a:xfrm>
          <a:custGeom>
            <a:avLst/>
            <a:gdLst>
              <a:gd name="T0" fmla="*/ 0 w 47"/>
              <a:gd name="T1" fmla="*/ 21 h 47"/>
              <a:gd name="T2" fmla="*/ 17 w 47"/>
              <a:gd name="T3" fmla="*/ 15 h 47"/>
              <a:gd name="T4" fmla="*/ 21 w 47"/>
              <a:gd name="T5" fmla="*/ 0 h 47"/>
              <a:gd name="T6" fmla="*/ 30 w 47"/>
              <a:gd name="T7" fmla="*/ 14 h 47"/>
              <a:gd name="T8" fmla="*/ 47 w 47"/>
              <a:gd name="T9" fmla="*/ 12 h 47"/>
              <a:gd name="T10" fmla="*/ 38 w 47"/>
              <a:gd name="T11" fmla="*/ 26 h 47"/>
              <a:gd name="T12" fmla="*/ 42 w 47"/>
              <a:gd name="T13" fmla="*/ 43 h 47"/>
              <a:gd name="T14" fmla="*/ 27 w 47"/>
              <a:gd name="T15" fmla="*/ 37 h 47"/>
              <a:gd name="T16" fmla="*/ 14 w 47"/>
              <a:gd name="T17" fmla="*/ 47 h 47"/>
              <a:gd name="T18" fmla="*/ 14 w 47"/>
              <a:gd name="T19" fmla="*/ 30 h 47"/>
              <a:gd name="T20" fmla="*/ 0 w 47"/>
              <a:gd name="T21" fmla="*/ 21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" h="47">
                <a:moveTo>
                  <a:pt x="0" y="21"/>
                </a:moveTo>
                <a:lnTo>
                  <a:pt x="17" y="15"/>
                </a:lnTo>
                <a:lnTo>
                  <a:pt x="21" y="0"/>
                </a:lnTo>
                <a:lnTo>
                  <a:pt x="30" y="14"/>
                </a:lnTo>
                <a:lnTo>
                  <a:pt x="47" y="12"/>
                </a:lnTo>
                <a:lnTo>
                  <a:pt x="38" y="26"/>
                </a:lnTo>
                <a:lnTo>
                  <a:pt x="42" y="43"/>
                </a:lnTo>
                <a:lnTo>
                  <a:pt x="27" y="37"/>
                </a:lnTo>
                <a:lnTo>
                  <a:pt x="14" y="47"/>
                </a:lnTo>
                <a:lnTo>
                  <a:pt x="14" y="30"/>
                </a:lnTo>
                <a:lnTo>
                  <a:pt x="0" y="21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9" name="Freeform 19"/>
          <p:cNvSpPr>
            <a:spLocks/>
          </p:cNvSpPr>
          <p:nvPr/>
        </p:nvSpPr>
        <p:spPr bwMode="auto">
          <a:xfrm>
            <a:off x="8521617" y="4414611"/>
            <a:ext cx="72224" cy="74612"/>
          </a:xfrm>
          <a:custGeom>
            <a:avLst/>
            <a:gdLst>
              <a:gd name="T0" fmla="*/ 0 w 47"/>
              <a:gd name="T1" fmla="*/ 26 h 47"/>
              <a:gd name="T2" fmla="*/ 14 w 47"/>
              <a:gd name="T3" fmla="*/ 17 h 47"/>
              <a:gd name="T4" fmla="*/ 14 w 47"/>
              <a:gd name="T5" fmla="*/ 0 h 47"/>
              <a:gd name="T6" fmla="*/ 26 w 47"/>
              <a:gd name="T7" fmla="*/ 9 h 47"/>
              <a:gd name="T8" fmla="*/ 43 w 47"/>
              <a:gd name="T9" fmla="*/ 4 h 47"/>
              <a:gd name="T10" fmla="*/ 36 w 47"/>
              <a:gd name="T11" fmla="*/ 20 h 47"/>
              <a:gd name="T12" fmla="*/ 47 w 47"/>
              <a:gd name="T13" fmla="*/ 33 h 47"/>
              <a:gd name="T14" fmla="*/ 30 w 47"/>
              <a:gd name="T15" fmla="*/ 33 h 47"/>
              <a:gd name="T16" fmla="*/ 21 w 47"/>
              <a:gd name="T17" fmla="*/ 47 h 47"/>
              <a:gd name="T18" fmla="*/ 15 w 47"/>
              <a:gd name="T19" fmla="*/ 30 h 47"/>
              <a:gd name="T20" fmla="*/ 0 w 47"/>
              <a:gd name="T21" fmla="*/ 2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" h="47">
                <a:moveTo>
                  <a:pt x="0" y="26"/>
                </a:moveTo>
                <a:lnTo>
                  <a:pt x="14" y="17"/>
                </a:lnTo>
                <a:lnTo>
                  <a:pt x="14" y="0"/>
                </a:lnTo>
                <a:lnTo>
                  <a:pt x="26" y="9"/>
                </a:lnTo>
                <a:lnTo>
                  <a:pt x="43" y="4"/>
                </a:lnTo>
                <a:lnTo>
                  <a:pt x="36" y="20"/>
                </a:lnTo>
                <a:lnTo>
                  <a:pt x="47" y="33"/>
                </a:lnTo>
                <a:lnTo>
                  <a:pt x="30" y="33"/>
                </a:lnTo>
                <a:lnTo>
                  <a:pt x="21" y="47"/>
                </a:lnTo>
                <a:lnTo>
                  <a:pt x="15" y="30"/>
                </a:lnTo>
                <a:lnTo>
                  <a:pt x="0" y="26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0" name="Freeform 20"/>
          <p:cNvSpPr>
            <a:spLocks/>
          </p:cNvSpPr>
          <p:nvPr/>
        </p:nvSpPr>
        <p:spPr bwMode="auto">
          <a:xfrm>
            <a:off x="8739823" y="4279673"/>
            <a:ext cx="72224" cy="73025"/>
          </a:xfrm>
          <a:custGeom>
            <a:avLst/>
            <a:gdLst>
              <a:gd name="T0" fmla="*/ 8 w 47"/>
              <a:gd name="T1" fmla="*/ 2 h 46"/>
              <a:gd name="T2" fmla="*/ 23 w 47"/>
              <a:gd name="T3" fmla="*/ 9 h 46"/>
              <a:gd name="T4" fmla="*/ 36 w 47"/>
              <a:gd name="T5" fmla="*/ 0 h 46"/>
              <a:gd name="T6" fmla="*/ 35 w 47"/>
              <a:gd name="T7" fmla="*/ 17 h 46"/>
              <a:gd name="T8" fmla="*/ 47 w 47"/>
              <a:gd name="T9" fmla="*/ 29 h 46"/>
              <a:gd name="T10" fmla="*/ 30 w 47"/>
              <a:gd name="T11" fmla="*/ 31 h 46"/>
              <a:gd name="T12" fmla="*/ 24 w 47"/>
              <a:gd name="T13" fmla="*/ 46 h 46"/>
              <a:gd name="T14" fmla="*/ 17 w 47"/>
              <a:gd name="T15" fmla="*/ 32 h 46"/>
              <a:gd name="T16" fmla="*/ 0 w 47"/>
              <a:gd name="T17" fmla="*/ 31 h 46"/>
              <a:gd name="T18" fmla="*/ 11 w 47"/>
              <a:gd name="T19" fmla="*/ 18 h 46"/>
              <a:gd name="T20" fmla="*/ 8 w 47"/>
              <a:gd name="T21" fmla="*/ 2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" h="46">
                <a:moveTo>
                  <a:pt x="8" y="2"/>
                </a:moveTo>
                <a:lnTo>
                  <a:pt x="23" y="9"/>
                </a:lnTo>
                <a:lnTo>
                  <a:pt x="36" y="0"/>
                </a:lnTo>
                <a:lnTo>
                  <a:pt x="35" y="17"/>
                </a:lnTo>
                <a:lnTo>
                  <a:pt x="47" y="29"/>
                </a:lnTo>
                <a:lnTo>
                  <a:pt x="30" y="31"/>
                </a:lnTo>
                <a:lnTo>
                  <a:pt x="24" y="46"/>
                </a:lnTo>
                <a:lnTo>
                  <a:pt x="17" y="32"/>
                </a:lnTo>
                <a:lnTo>
                  <a:pt x="0" y="31"/>
                </a:lnTo>
                <a:lnTo>
                  <a:pt x="11" y="18"/>
                </a:lnTo>
                <a:lnTo>
                  <a:pt x="8" y="2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" name="Freeform 21"/>
          <p:cNvSpPr>
            <a:spLocks/>
          </p:cNvSpPr>
          <p:nvPr/>
        </p:nvSpPr>
        <p:spPr bwMode="auto">
          <a:xfrm>
            <a:off x="8566180" y="4093936"/>
            <a:ext cx="69150" cy="73025"/>
          </a:xfrm>
          <a:custGeom>
            <a:avLst/>
            <a:gdLst>
              <a:gd name="T0" fmla="*/ 1 w 45"/>
              <a:gd name="T1" fmla="*/ 7 h 46"/>
              <a:gd name="T2" fmla="*/ 18 w 45"/>
              <a:gd name="T3" fmla="*/ 10 h 46"/>
              <a:gd name="T4" fmla="*/ 30 w 45"/>
              <a:gd name="T5" fmla="*/ 0 h 46"/>
              <a:gd name="T6" fmla="*/ 32 w 45"/>
              <a:gd name="T7" fmla="*/ 16 h 46"/>
              <a:gd name="T8" fmla="*/ 45 w 45"/>
              <a:gd name="T9" fmla="*/ 25 h 46"/>
              <a:gd name="T10" fmla="*/ 30 w 45"/>
              <a:gd name="T11" fmla="*/ 31 h 46"/>
              <a:gd name="T12" fmla="*/ 26 w 45"/>
              <a:gd name="T13" fmla="*/ 46 h 46"/>
              <a:gd name="T14" fmla="*/ 15 w 45"/>
              <a:gd name="T15" fmla="*/ 34 h 46"/>
              <a:gd name="T16" fmla="*/ 0 w 45"/>
              <a:gd name="T17" fmla="*/ 36 h 46"/>
              <a:gd name="T18" fmla="*/ 7 w 45"/>
              <a:gd name="T19" fmla="*/ 22 h 46"/>
              <a:gd name="T20" fmla="*/ 1 w 45"/>
              <a:gd name="T21" fmla="*/ 7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5" h="46">
                <a:moveTo>
                  <a:pt x="1" y="7"/>
                </a:moveTo>
                <a:lnTo>
                  <a:pt x="18" y="10"/>
                </a:lnTo>
                <a:lnTo>
                  <a:pt x="30" y="0"/>
                </a:lnTo>
                <a:lnTo>
                  <a:pt x="32" y="16"/>
                </a:lnTo>
                <a:lnTo>
                  <a:pt x="45" y="25"/>
                </a:lnTo>
                <a:lnTo>
                  <a:pt x="30" y="31"/>
                </a:lnTo>
                <a:lnTo>
                  <a:pt x="26" y="46"/>
                </a:lnTo>
                <a:lnTo>
                  <a:pt x="15" y="34"/>
                </a:lnTo>
                <a:lnTo>
                  <a:pt x="0" y="36"/>
                </a:lnTo>
                <a:lnTo>
                  <a:pt x="7" y="22"/>
                </a:lnTo>
                <a:lnTo>
                  <a:pt x="1" y="7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4" name="Freeform 22"/>
          <p:cNvSpPr>
            <a:spLocks/>
          </p:cNvSpPr>
          <p:nvPr/>
        </p:nvSpPr>
        <p:spPr bwMode="auto">
          <a:xfrm>
            <a:off x="8369487" y="3970111"/>
            <a:ext cx="69150" cy="74612"/>
          </a:xfrm>
          <a:custGeom>
            <a:avLst/>
            <a:gdLst>
              <a:gd name="T0" fmla="*/ 0 w 45"/>
              <a:gd name="T1" fmla="*/ 23 h 47"/>
              <a:gd name="T2" fmla="*/ 15 w 45"/>
              <a:gd name="T3" fmla="*/ 17 h 47"/>
              <a:gd name="T4" fmla="*/ 19 w 45"/>
              <a:gd name="T5" fmla="*/ 0 h 47"/>
              <a:gd name="T6" fmla="*/ 30 w 45"/>
              <a:gd name="T7" fmla="*/ 14 h 47"/>
              <a:gd name="T8" fmla="*/ 45 w 45"/>
              <a:gd name="T9" fmla="*/ 13 h 47"/>
              <a:gd name="T10" fmla="*/ 37 w 45"/>
              <a:gd name="T11" fmla="*/ 26 h 47"/>
              <a:gd name="T12" fmla="*/ 43 w 45"/>
              <a:gd name="T13" fmla="*/ 41 h 47"/>
              <a:gd name="T14" fmla="*/ 27 w 45"/>
              <a:gd name="T15" fmla="*/ 37 h 47"/>
              <a:gd name="T16" fmla="*/ 15 w 45"/>
              <a:gd name="T17" fmla="*/ 47 h 47"/>
              <a:gd name="T18" fmla="*/ 13 w 45"/>
              <a:gd name="T19" fmla="*/ 32 h 47"/>
              <a:gd name="T20" fmla="*/ 0 w 45"/>
              <a:gd name="T21" fmla="*/ 2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5" h="47">
                <a:moveTo>
                  <a:pt x="0" y="23"/>
                </a:moveTo>
                <a:lnTo>
                  <a:pt x="15" y="17"/>
                </a:lnTo>
                <a:lnTo>
                  <a:pt x="19" y="0"/>
                </a:lnTo>
                <a:lnTo>
                  <a:pt x="30" y="14"/>
                </a:lnTo>
                <a:lnTo>
                  <a:pt x="45" y="13"/>
                </a:lnTo>
                <a:lnTo>
                  <a:pt x="37" y="26"/>
                </a:lnTo>
                <a:lnTo>
                  <a:pt x="43" y="41"/>
                </a:lnTo>
                <a:lnTo>
                  <a:pt x="27" y="37"/>
                </a:lnTo>
                <a:lnTo>
                  <a:pt x="15" y="47"/>
                </a:lnTo>
                <a:lnTo>
                  <a:pt x="13" y="32"/>
                </a:lnTo>
                <a:lnTo>
                  <a:pt x="0" y="23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5" name="Freeform 23"/>
          <p:cNvSpPr>
            <a:spLocks/>
          </p:cNvSpPr>
          <p:nvPr/>
        </p:nvSpPr>
        <p:spPr bwMode="auto">
          <a:xfrm>
            <a:off x="8288044" y="3774848"/>
            <a:ext cx="69150" cy="73025"/>
          </a:xfrm>
          <a:custGeom>
            <a:avLst/>
            <a:gdLst>
              <a:gd name="T0" fmla="*/ 0 w 45"/>
              <a:gd name="T1" fmla="*/ 9 h 46"/>
              <a:gd name="T2" fmla="*/ 16 w 45"/>
              <a:gd name="T3" fmla="*/ 12 h 46"/>
              <a:gd name="T4" fmla="*/ 27 w 45"/>
              <a:gd name="T5" fmla="*/ 0 h 46"/>
              <a:gd name="T6" fmla="*/ 30 w 45"/>
              <a:gd name="T7" fmla="*/ 16 h 46"/>
              <a:gd name="T8" fmla="*/ 45 w 45"/>
              <a:gd name="T9" fmla="*/ 24 h 46"/>
              <a:gd name="T10" fmla="*/ 30 w 45"/>
              <a:gd name="T11" fmla="*/ 31 h 46"/>
              <a:gd name="T12" fmla="*/ 27 w 45"/>
              <a:gd name="T13" fmla="*/ 46 h 46"/>
              <a:gd name="T14" fmla="*/ 16 w 45"/>
              <a:gd name="T15" fmla="*/ 36 h 46"/>
              <a:gd name="T16" fmla="*/ 0 w 45"/>
              <a:gd name="T17" fmla="*/ 39 h 46"/>
              <a:gd name="T18" fmla="*/ 7 w 45"/>
              <a:gd name="T19" fmla="*/ 24 h 46"/>
              <a:gd name="T20" fmla="*/ 0 w 45"/>
              <a:gd name="T21" fmla="*/ 9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5" h="46">
                <a:moveTo>
                  <a:pt x="0" y="9"/>
                </a:moveTo>
                <a:lnTo>
                  <a:pt x="16" y="12"/>
                </a:lnTo>
                <a:lnTo>
                  <a:pt x="27" y="0"/>
                </a:lnTo>
                <a:lnTo>
                  <a:pt x="30" y="16"/>
                </a:lnTo>
                <a:lnTo>
                  <a:pt x="45" y="24"/>
                </a:lnTo>
                <a:lnTo>
                  <a:pt x="30" y="31"/>
                </a:lnTo>
                <a:lnTo>
                  <a:pt x="27" y="46"/>
                </a:lnTo>
                <a:lnTo>
                  <a:pt x="16" y="36"/>
                </a:lnTo>
                <a:lnTo>
                  <a:pt x="0" y="39"/>
                </a:lnTo>
                <a:lnTo>
                  <a:pt x="7" y="24"/>
                </a:lnTo>
                <a:lnTo>
                  <a:pt x="0" y="9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6" name="Freeform 24"/>
          <p:cNvSpPr>
            <a:spLocks/>
          </p:cNvSpPr>
          <p:nvPr/>
        </p:nvSpPr>
        <p:spPr bwMode="auto">
          <a:xfrm>
            <a:off x="8506250" y="3587523"/>
            <a:ext cx="69150" cy="74612"/>
          </a:xfrm>
          <a:custGeom>
            <a:avLst/>
            <a:gdLst>
              <a:gd name="T0" fmla="*/ 0 w 45"/>
              <a:gd name="T1" fmla="*/ 27 h 47"/>
              <a:gd name="T2" fmla="*/ 12 w 45"/>
              <a:gd name="T3" fmla="*/ 16 h 47"/>
              <a:gd name="T4" fmla="*/ 12 w 45"/>
              <a:gd name="T5" fmla="*/ 0 h 47"/>
              <a:gd name="T6" fmla="*/ 25 w 45"/>
              <a:gd name="T7" fmla="*/ 10 h 47"/>
              <a:gd name="T8" fmla="*/ 40 w 45"/>
              <a:gd name="T9" fmla="*/ 4 h 47"/>
              <a:gd name="T10" fmla="*/ 36 w 45"/>
              <a:gd name="T11" fmla="*/ 21 h 47"/>
              <a:gd name="T12" fmla="*/ 45 w 45"/>
              <a:gd name="T13" fmla="*/ 33 h 47"/>
              <a:gd name="T14" fmla="*/ 30 w 45"/>
              <a:gd name="T15" fmla="*/ 33 h 47"/>
              <a:gd name="T16" fmla="*/ 19 w 45"/>
              <a:gd name="T17" fmla="*/ 47 h 47"/>
              <a:gd name="T18" fmla="*/ 15 w 45"/>
              <a:gd name="T19" fmla="*/ 32 h 47"/>
              <a:gd name="T20" fmla="*/ 0 w 45"/>
              <a:gd name="T21" fmla="*/ 2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5" h="47">
                <a:moveTo>
                  <a:pt x="0" y="27"/>
                </a:moveTo>
                <a:lnTo>
                  <a:pt x="12" y="16"/>
                </a:lnTo>
                <a:lnTo>
                  <a:pt x="12" y="0"/>
                </a:lnTo>
                <a:lnTo>
                  <a:pt x="25" y="10"/>
                </a:lnTo>
                <a:lnTo>
                  <a:pt x="40" y="4"/>
                </a:lnTo>
                <a:lnTo>
                  <a:pt x="36" y="21"/>
                </a:lnTo>
                <a:lnTo>
                  <a:pt x="45" y="33"/>
                </a:lnTo>
                <a:lnTo>
                  <a:pt x="30" y="33"/>
                </a:lnTo>
                <a:lnTo>
                  <a:pt x="19" y="47"/>
                </a:lnTo>
                <a:lnTo>
                  <a:pt x="15" y="32"/>
                </a:lnTo>
                <a:lnTo>
                  <a:pt x="0" y="27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7" name="Freeform 25"/>
          <p:cNvSpPr>
            <a:spLocks/>
          </p:cNvSpPr>
          <p:nvPr/>
        </p:nvSpPr>
        <p:spPr bwMode="auto">
          <a:xfrm>
            <a:off x="8563106" y="3798661"/>
            <a:ext cx="72224" cy="74612"/>
          </a:xfrm>
          <a:custGeom>
            <a:avLst/>
            <a:gdLst>
              <a:gd name="T0" fmla="*/ 5 w 47"/>
              <a:gd name="T1" fmla="*/ 42 h 47"/>
              <a:gd name="T2" fmla="*/ 9 w 47"/>
              <a:gd name="T3" fmla="*/ 27 h 47"/>
              <a:gd name="T4" fmla="*/ 0 w 47"/>
              <a:gd name="T5" fmla="*/ 13 h 47"/>
              <a:gd name="T6" fmla="*/ 17 w 47"/>
              <a:gd name="T7" fmla="*/ 13 h 47"/>
              <a:gd name="T8" fmla="*/ 26 w 47"/>
              <a:gd name="T9" fmla="*/ 0 h 47"/>
              <a:gd name="T10" fmla="*/ 31 w 47"/>
              <a:gd name="T11" fmla="*/ 15 h 47"/>
              <a:gd name="T12" fmla="*/ 47 w 47"/>
              <a:gd name="T13" fmla="*/ 19 h 47"/>
              <a:gd name="T14" fmla="*/ 34 w 47"/>
              <a:gd name="T15" fmla="*/ 30 h 47"/>
              <a:gd name="T16" fmla="*/ 34 w 47"/>
              <a:gd name="T17" fmla="*/ 47 h 47"/>
              <a:gd name="T18" fmla="*/ 20 w 47"/>
              <a:gd name="T19" fmla="*/ 37 h 47"/>
              <a:gd name="T20" fmla="*/ 5 w 47"/>
              <a:gd name="T21" fmla="*/ 42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" h="47">
                <a:moveTo>
                  <a:pt x="5" y="42"/>
                </a:moveTo>
                <a:lnTo>
                  <a:pt x="9" y="27"/>
                </a:lnTo>
                <a:lnTo>
                  <a:pt x="0" y="13"/>
                </a:lnTo>
                <a:lnTo>
                  <a:pt x="17" y="13"/>
                </a:lnTo>
                <a:lnTo>
                  <a:pt x="26" y="0"/>
                </a:lnTo>
                <a:lnTo>
                  <a:pt x="31" y="15"/>
                </a:lnTo>
                <a:lnTo>
                  <a:pt x="47" y="19"/>
                </a:lnTo>
                <a:lnTo>
                  <a:pt x="34" y="30"/>
                </a:lnTo>
                <a:lnTo>
                  <a:pt x="34" y="47"/>
                </a:lnTo>
                <a:lnTo>
                  <a:pt x="20" y="37"/>
                </a:lnTo>
                <a:lnTo>
                  <a:pt x="5" y="42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8" name="Freeform 26"/>
          <p:cNvSpPr>
            <a:spLocks/>
          </p:cNvSpPr>
          <p:nvPr/>
        </p:nvSpPr>
        <p:spPr bwMode="auto">
          <a:xfrm>
            <a:off x="8749043" y="3935186"/>
            <a:ext cx="72224" cy="74612"/>
          </a:xfrm>
          <a:custGeom>
            <a:avLst/>
            <a:gdLst>
              <a:gd name="T0" fmla="*/ 24 w 47"/>
              <a:gd name="T1" fmla="*/ 47 h 47"/>
              <a:gd name="T2" fmla="*/ 17 w 47"/>
              <a:gd name="T3" fmla="*/ 32 h 47"/>
              <a:gd name="T4" fmla="*/ 0 w 47"/>
              <a:gd name="T5" fmla="*/ 30 h 47"/>
              <a:gd name="T6" fmla="*/ 11 w 47"/>
              <a:gd name="T7" fmla="*/ 18 h 47"/>
              <a:gd name="T8" fmla="*/ 8 w 47"/>
              <a:gd name="T9" fmla="*/ 3 h 47"/>
              <a:gd name="T10" fmla="*/ 23 w 47"/>
              <a:gd name="T11" fmla="*/ 9 h 47"/>
              <a:gd name="T12" fmla="*/ 37 w 47"/>
              <a:gd name="T13" fmla="*/ 0 h 47"/>
              <a:gd name="T14" fmla="*/ 35 w 47"/>
              <a:gd name="T15" fmla="*/ 16 h 47"/>
              <a:gd name="T16" fmla="*/ 47 w 47"/>
              <a:gd name="T17" fmla="*/ 27 h 47"/>
              <a:gd name="T18" fmla="*/ 30 w 47"/>
              <a:gd name="T19" fmla="*/ 30 h 47"/>
              <a:gd name="T20" fmla="*/ 24 w 47"/>
              <a:gd name="T21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" h="47">
                <a:moveTo>
                  <a:pt x="24" y="47"/>
                </a:moveTo>
                <a:lnTo>
                  <a:pt x="17" y="32"/>
                </a:lnTo>
                <a:lnTo>
                  <a:pt x="0" y="30"/>
                </a:lnTo>
                <a:lnTo>
                  <a:pt x="11" y="18"/>
                </a:lnTo>
                <a:lnTo>
                  <a:pt x="8" y="3"/>
                </a:lnTo>
                <a:lnTo>
                  <a:pt x="23" y="9"/>
                </a:lnTo>
                <a:lnTo>
                  <a:pt x="37" y="0"/>
                </a:lnTo>
                <a:lnTo>
                  <a:pt x="35" y="16"/>
                </a:lnTo>
                <a:lnTo>
                  <a:pt x="47" y="27"/>
                </a:lnTo>
                <a:lnTo>
                  <a:pt x="30" y="30"/>
                </a:lnTo>
                <a:lnTo>
                  <a:pt x="24" y="47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9" name="Freeform 27"/>
          <p:cNvSpPr>
            <a:spLocks/>
          </p:cNvSpPr>
          <p:nvPr/>
        </p:nvSpPr>
        <p:spPr bwMode="auto">
          <a:xfrm>
            <a:off x="8881195" y="3682773"/>
            <a:ext cx="72224" cy="73025"/>
          </a:xfrm>
          <a:custGeom>
            <a:avLst/>
            <a:gdLst>
              <a:gd name="T0" fmla="*/ 12 w 47"/>
              <a:gd name="T1" fmla="*/ 46 h 46"/>
              <a:gd name="T2" fmla="*/ 12 w 47"/>
              <a:gd name="T3" fmla="*/ 30 h 46"/>
              <a:gd name="T4" fmla="*/ 0 w 47"/>
              <a:gd name="T5" fmla="*/ 20 h 46"/>
              <a:gd name="T6" fmla="*/ 15 w 47"/>
              <a:gd name="T7" fmla="*/ 15 h 46"/>
              <a:gd name="T8" fmla="*/ 21 w 47"/>
              <a:gd name="T9" fmla="*/ 0 h 46"/>
              <a:gd name="T10" fmla="*/ 31 w 47"/>
              <a:gd name="T11" fmla="*/ 14 h 46"/>
              <a:gd name="T12" fmla="*/ 47 w 47"/>
              <a:gd name="T13" fmla="*/ 14 h 46"/>
              <a:gd name="T14" fmla="*/ 37 w 47"/>
              <a:gd name="T15" fmla="*/ 26 h 46"/>
              <a:gd name="T16" fmla="*/ 41 w 47"/>
              <a:gd name="T17" fmla="*/ 43 h 46"/>
              <a:gd name="T18" fmla="*/ 26 w 47"/>
              <a:gd name="T19" fmla="*/ 36 h 46"/>
              <a:gd name="T20" fmla="*/ 12 w 47"/>
              <a:gd name="T21" fmla="*/ 46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" h="46">
                <a:moveTo>
                  <a:pt x="12" y="46"/>
                </a:moveTo>
                <a:lnTo>
                  <a:pt x="12" y="30"/>
                </a:lnTo>
                <a:lnTo>
                  <a:pt x="0" y="20"/>
                </a:lnTo>
                <a:lnTo>
                  <a:pt x="15" y="15"/>
                </a:lnTo>
                <a:lnTo>
                  <a:pt x="21" y="0"/>
                </a:lnTo>
                <a:lnTo>
                  <a:pt x="31" y="14"/>
                </a:lnTo>
                <a:lnTo>
                  <a:pt x="47" y="14"/>
                </a:lnTo>
                <a:lnTo>
                  <a:pt x="37" y="26"/>
                </a:lnTo>
                <a:lnTo>
                  <a:pt x="41" y="43"/>
                </a:lnTo>
                <a:lnTo>
                  <a:pt x="26" y="36"/>
                </a:lnTo>
                <a:lnTo>
                  <a:pt x="12" y="46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0" name="Freeform 28"/>
          <p:cNvSpPr>
            <a:spLocks/>
          </p:cNvSpPr>
          <p:nvPr/>
        </p:nvSpPr>
        <p:spPr bwMode="auto">
          <a:xfrm>
            <a:off x="8758263" y="3560536"/>
            <a:ext cx="47637" cy="66675"/>
          </a:xfrm>
          <a:custGeom>
            <a:avLst/>
            <a:gdLst>
              <a:gd name="T0" fmla="*/ 0 w 31"/>
              <a:gd name="T1" fmla="*/ 17 h 42"/>
              <a:gd name="T2" fmla="*/ 5 w 31"/>
              <a:gd name="T3" fmla="*/ 0 h 42"/>
              <a:gd name="T4" fmla="*/ 14 w 31"/>
              <a:gd name="T5" fmla="*/ 14 h 42"/>
              <a:gd name="T6" fmla="*/ 31 w 31"/>
              <a:gd name="T7" fmla="*/ 14 h 42"/>
              <a:gd name="T8" fmla="*/ 21 w 31"/>
              <a:gd name="T9" fmla="*/ 27 h 42"/>
              <a:gd name="T10" fmla="*/ 26 w 31"/>
              <a:gd name="T11" fmla="*/ 42 h 42"/>
              <a:gd name="T12" fmla="*/ 11 w 31"/>
              <a:gd name="T13" fmla="*/ 38 h 42"/>
              <a:gd name="T14" fmla="*/ 0 w 31"/>
              <a:gd name="T15" fmla="*/ 17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" h="42">
                <a:moveTo>
                  <a:pt x="0" y="17"/>
                </a:moveTo>
                <a:lnTo>
                  <a:pt x="5" y="0"/>
                </a:lnTo>
                <a:lnTo>
                  <a:pt x="14" y="14"/>
                </a:lnTo>
                <a:lnTo>
                  <a:pt x="31" y="14"/>
                </a:lnTo>
                <a:lnTo>
                  <a:pt x="21" y="27"/>
                </a:lnTo>
                <a:lnTo>
                  <a:pt x="26" y="42"/>
                </a:lnTo>
                <a:lnTo>
                  <a:pt x="11" y="38"/>
                </a:lnTo>
                <a:lnTo>
                  <a:pt x="0" y="17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1" name="Freeform 29"/>
          <p:cNvSpPr>
            <a:spLocks/>
          </p:cNvSpPr>
          <p:nvPr/>
        </p:nvSpPr>
        <p:spPr bwMode="auto">
          <a:xfrm>
            <a:off x="8758263" y="3560536"/>
            <a:ext cx="47637" cy="66675"/>
          </a:xfrm>
          <a:custGeom>
            <a:avLst/>
            <a:gdLst>
              <a:gd name="T0" fmla="*/ 0 w 31"/>
              <a:gd name="T1" fmla="*/ 17 h 42"/>
              <a:gd name="T2" fmla="*/ 5 w 31"/>
              <a:gd name="T3" fmla="*/ 0 h 42"/>
              <a:gd name="T4" fmla="*/ 14 w 31"/>
              <a:gd name="T5" fmla="*/ 14 h 42"/>
              <a:gd name="T6" fmla="*/ 31 w 31"/>
              <a:gd name="T7" fmla="*/ 14 h 42"/>
              <a:gd name="T8" fmla="*/ 21 w 31"/>
              <a:gd name="T9" fmla="*/ 27 h 42"/>
              <a:gd name="T10" fmla="*/ 26 w 31"/>
              <a:gd name="T11" fmla="*/ 42 h 42"/>
              <a:gd name="T12" fmla="*/ 11 w 31"/>
              <a:gd name="T13" fmla="*/ 3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" h="42">
                <a:moveTo>
                  <a:pt x="0" y="17"/>
                </a:moveTo>
                <a:lnTo>
                  <a:pt x="5" y="0"/>
                </a:lnTo>
                <a:lnTo>
                  <a:pt x="14" y="14"/>
                </a:lnTo>
                <a:lnTo>
                  <a:pt x="31" y="14"/>
                </a:lnTo>
                <a:lnTo>
                  <a:pt x="21" y="27"/>
                </a:lnTo>
                <a:lnTo>
                  <a:pt x="26" y="42"/>
                </a:lnTo>
                <a:lnTo>
                  <a:pt x="11" y="3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2" name="Freeform 30"/>
          <p:cNvSpPr>
            <a:spLocks/>
          </p:cNvSpPr>
          <p:nvPr/>
        </p:nvSpPr>
        <p:spPr bwMode="auto">
          <a:xfrm>
            <a:off x="8306484" y="3517673"/>
            <a:ext cx="72224" cy="71437"/>
          </a:xfrm>
          <a:custGeom>
            <a:avLst/>
            <a:gdLst>
              <a:gd name="T0" fmla="*/ 12 w 47"/>
              <a:gd name="T1" fmla="*/ 45 h 45"/>
              <a:gd name="T2" fmla="*/ 13 w 47"/>
              <a:gd name="T3" fmla="*/ 30 h 45"/>
              <a:gd name="T4" fmla="*/ 0 w 47"/>
              <a:gd name="T5" fmla="*/ 20 h 45"/>
              <a:gd name="T6" fmla="*/ 15 w 47"/>
              <a:gd name="T7" fmla="*/ 15 h 45"/>
              <a:gd name="T8" fmla="*/ 21 w 47"/>
              <a:gd name="T9" fmla="*/ 0 h 45"/>
              <a:gd name="T10" fmla="*/ 30 w 47"/>
              <a:gd name="T11" fmla="*/ 14 h 45"/>
              <a:gd name="T12" fmla="*/ 47 w 47"/>
              <a:gd name="T13" fmla="*/ 14 h 45"/>
              <a:gd name="T14" fmla="*/ 36 w 47"/>
              <a:gd name="T15" fmla="*/ 27 h 45"/>
              <a:gd name="T16" fmla="*/ 41 w 47"/>
              <a:gd name="T17" fmla="*/ 42 h 45"/>
              <a:gd name="T18" fmla="*/ 25 w 47"/>
              <a:gd name="T19" fmla="*/ 36 h 45"/>
              <a:gd name="T20" fmla="*/ 12 w 47"/>
              <a:gd name="T21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" h="45">
                <a:moveTo>
                  <a:pt x="12" y="45"/>
                </a:moveTo>
                <a:lnTo>
                  <a:pt x="13" y="30"/>
                </a:lnTo>
                <a:lnTo>
                  <a:pt x="0" y="20"/>
                </a:lnTo>
                <a:lnTo>
                  <a:pt x="15" y="15"/>
                </a:lnTo>
                <a:lnTo>
                  <a:pt x="21" y="0"/>
                </a:lnTo>
                <a:lnTo>
                  <a:pt x="30" y="14"/>
                </a:lnTo>
                <a:lnTo>
                  <a:pt x="47" y="14"/>
                </a:lnTo>
                <a:lnTo>
                  <a:pt x="36" y="27"/>
                </a:lnTo>
                <a:lnTo>
                  <a:pt x="41" y="42"/>
                </a:lnTo>
                <a:lnTo>
                  <a:pt x="25" y="36"/>
                </a:lnTo>
                <a:lnTo>
                  <a:pt x="12" y="45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3" name="Freeform 31"/>
          <p:cNvSpPr>
            <a:spLocks/>
          </p:cNvSpPr>
          <p:nvPr/>
        </p:nvSpPr>
        <p:spPr bwMode="auto">
          <a:xfrm>
            <a:off x="8475517" y="3287486"/>
            <a:ext cx="72224" cy="71437"/>
          </a:xfrm>
          <a:custGeom>
            <a:avLst/>
            <a:gdLst>
              <a:gd name="T0" fmla="*/ 14 w 47"/>
              <a:gd name="T1" fmla="*/ 45 h 45"/>
              <a:gd name="T2" fmla="*/ 14 w 47"/>
              <a:gd name="T3" fmla="*/ 29 h 45"/>
              <a:gd name="T4" fmla="*/ 0 w 47"/>
              <a:gd name="T5" fmla="*/ 20 h 45"/>
              <a:gd name="T6" fmla="*/ 17 w 47"/>
              <a:gd name="T7" fmla="*/ 15 h 45"/>
              <a:gd name="T8" fmla="*/ 21 w 47"/>
              <a:gd name="T9" fmla="*/ 0 h 45"/>
              <a:gd name="T10" fmla="*/ 32 w 47"/>
              <a:gd name="T11" fmla="*/ 14 h 45"/>
              <a:gd name="T12" fmla="*/ 47 w 47"/>
              <a:gd name="T13" fmla="*/ 14 h 45"/>
              <a:gd name="T14" fmla="*/ 38 w 47"/>
              <a:gd name="T15" fmla="*/ 26 h 45"/>
              <a:gd name="T16" fmla="*/ 42 w 47"/>
              <a:gd name="T17" fmla="*/ 42 h 45"/>
              <a:gd name="T18" fmla="*/ 27 w 47"/>
              <a:gd name="T19" fmla="*/ 36 h 45"/>
              <a:gd name="T20" fmla="*/ 14 w 47"/>
              <a:gd name="T21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" h="45">
                <a:moveTo>
                  <a:pt x="14" y="45"/>
                </a:moveTo>
                <a:lnTo>
                  <a:pt x="14" y="29"/>
                </a:lnTo>
                <a:lnTo>
                  <a:pt x="0" y="20"/>
                </a:lnTo>
                <a:lnTo>
                  <a:pt x="17" y="15"/>
                </a:lnTo>
                <a:lnTo>
                  <a:pt x="21" y="0"/>
                </a:lnTo>
                <a:lnTo>
                  <a:pt x="32" y="14"/>
                </a:lnTo>
                <a:lnTo>
                  <a:pt x="47" y="14"/>
                </a:lnTo>
                <a:lnTo>
                  <a:pt x="38" y="26"/>
                </a:lnTo>
                <a:lnTo>
                  <a:pt x="42" y="42"/>
                </a:lnTo>
                <a:lnTo>
                  <a:pt x="27" y="36"/>
                </a:lnTo>
                <a:lnTo>
                  <a:pt x="14" y="45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4" name="Freeform 32"/>
          <p:cNvSpPr>
            <a:spLocks/>
          </p:cNvSpPr>
          <p:nvPr/>
        </p:nvSpPr>
        <p:spPr bwMode="auto">
          <a:xfrm>
            <a:off x="8633793" y="3330348"/>
            <a:ext cx="69150" cy="74612"/>
          </a:xfrm>
          <a:custGeom>
            <a:avLst/>
            <a:gdLst>
              <a:gd name="T0" fmla="*/ 0 w 45"/>
              <a:gd name="T1" fmla="*/ 38 h 47"/>
              <a:gd name="T2" fmla="*/ 7 w 45"/>
              <a:gd name="T3" fmla="*/ 23 h 47"/>
              <a:gd name="T4" fmla="*/ 0 w 45"/>
              <a:gd name="T5" fmla="*/ 8 h 47"/>
              <a:gd name="T6" fmla="*/ 16 w 45"/>
              <a:gd name="T7" fmla="*/ 11 h 47"/>
              <a:gd name="T8" fmla="*/ 28 w 45"/>
              <a:gd name="T9" fmla="*/ 0 h 47"/>
              <a:gd name="T10" fmla="*/ 30 w 45"/>
              <a:gd name="T11" fmla="*/ 17 h 47"/>
              <a:gd name="T12" fmla="*/ 45 w 45"/>
              <a:gd name="T13" fmla="*/ 24 h 47"/>
              <a:gd name="T14" fmla="*/ 30 w 45"/>
              <a:gd name="T15" fmla="*/ 30 h 47"/>
              <a:gd name="T16" fmla="*/ 27 w 45"/>
              <a:gd name="T17" fmla="*/ 47 h 47"/>
              <a:gd name="T18" fmla="*/ 16 w 45"/>
              <a:gd name="T19" fmla="*/ 35 h 47"/>
              <a:gd name="T20" fmla="*/ 0 w 45"/>
              <a:gd name="T21" fmla="*/ 38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5" h="47">
                <a:moveTo>
                  <a:pt x="0" y="38"/>
                </a:moveTo>
                <a:lnTo>
                  <a:pt x="7" y="23"/>
                </a:lnTo>
                <a:lnTo>
                  <a:pt x="0" y="8"/>
                </a:lnTo>
                <a:lnTo>
                  <a:pt x="16" y="11"/>
                </a:lnTo>
                <a:lnTo>
                  <a:pt x="28" y="0"/>
                </a:lnTo>
                <a:lnTo>
                  <a:pt x="30" y="17"/>
                </a:lnTo>
                <a:lnTo>
                  <a:pt x="45" y="24"/>
                </a:lnTo>
                <a:lnTo>
                  <a:pt x="30" y="30"/>
                </a:lnTo>
                <a:lnTo>
                  <a:pt x="27" y="47"/>
                </a:lnTo>
                <a:lnTo>
                  <a:pt x="16" y="35"/>
                </a:lnTo>
                <a:lnTo>
                  <a:pt x="0" y="38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5" name="Freeform 33"/>
          <p:cNvSpPr>
            <a:spLocks/>
          </p:cNvSpPr>
          <p:nvPr/>
        </p:nvSpPr>
        <p:spPr bwMode="auto">
          <a:xfrm>
            <a:off x="8329534" y="3390673"/>
            <a:ext cx="69150" cy="74612"/>
          </a:xfrm>
          <a:custGeom>
            <a:avLst/>
            <a:gdLst>
              <a:gd name="T0" fmla="*/ 15 w 45"/>
              <a:gd name="T1" fmla="*/ 47 h 47"/>
              <a:gd name="T2" fmla="*/ 13 w 45"/>
              <a:gd name="T3" fmla="*/ 30 h 47"/>
              <a:gd name="T4" fmla="*/ 0 w 45"/>
              <a:gd name="T5" fmla="*/ 23 h 47"/>
              <a:gd name="T6" fmla="*/ 15 w 45"/>
              <a:gd name="T7" fmla="*/ 15 h 47"/>
              <a:gd name="T8" fmla="*/ 18 w 45"/>
              <a:gd name="T9" fmla="*/ 0 h 47"/>
              <a:gd name="T10" fmla="*/ 29 w 45"/>
              <a:gd name="T11" fmla="*/ 12 h 47"/>
              <a:gd name="T12" fmla="*/ 45 w 45"/>
              <a:gd name="T13" fmla="*/ 11 h 47"/>
              <a:gd name="T14" fmla="*/ 36 w 45"/>
              <a:gd name="T15" fmla="*/ 24 h 47"/>
              <a:gd name="T16" fmla="*/ 44 w 45"/>
              <a:gd name="T17" fmla="*/ 39 h 47"/>
              <a:gd name="T18" fmla="*/ 27 w 45"/>
              <a:gd name="T19" fmla="*/ 35 h 47"/>
              <a:gd name="T20" fmla="*/ 15 w 45"/>
              <a:gd name="T21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5" h="47">
                <a:moveTo>
                  <a:pt x="15" y="47"/>
                </a:moveTo>
                <a:lnTo>
                  <a:pt x="13" y="30"/>
                </a:lnTo>
                <a:lnTo>
                  <a:pt x="0" y="23"/>
                </a:lnTo>
                <a:lnTo>
                  <a:pt x="15" y="15"/>
                </a:lnTo>
                <a:lnTo>
                  <a:pt x="18" y="0"/>
                </a:lnTo>
                <a:lnTo>
                  <a:pt x="29" y="12"/>
                </a:lnTo>
                <a:lnTo>
                  <a:pt x="45" y="11"/>
                </a:lnTo>
                <a:lnTo>
                  <a:pt x="36" y="24"/>
                </a:lnTo>
                <a:lnTo>
                  <a:pt x="44" y="39"/>
                </a:lnTo>
                <a:lnTo>
                  <a:pt x="27" y="35"/>
                </a:lnTo>
                <a:lnTo>
                  <a:pt x="15" y="47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6" name="Freeform 34"/>
          <p:cNvSpPr>
            <a:spLocks/>
          </p:cNvSpPr>
          <p:nvPr/>
        </p:nvSpPr>
        <p:spPr bwMode="auto">
          <a:xfrm>
            <a:off x="8197381" y="4119336"/>
            <a:ext cx="69150" cy="74612"/>
          </a:xfrm>
          <a:custGeom>
            <a:avLst/>
            <a:gdLst>
              <a:gd name="T0" fmla="*/ 0 w 45"/>
              <a:gd name="T1" fmla="*/ 24 h 47"/>
              <a:gd name="T2" fmla="*/ 13 w 45"/>
              <a:gd name="T3" fmla="*/ 17 h 47"/>
              <a:gd name="T4" fmla="*/ 15 w 45"/>
              <a:gd name="T5" fmla="*/ 0 h 47"/>
              <a:gd name="T6" fmla="*/ 27 w 45"/>
              <a:gd name="T7" fmla="*/ 11 h 47"/>
              <a:gd name="T8" fmla="*/ 42 w 45"/>
              <a:gd name="T9" fmla="*/ 6 h 47"/>
              <a:gd name="T10" fmla="*/ 36 w 45"/>
              <a:gd name="T11" fmla="*/ 21 h 47"/>
              <a:gd name="T12" fmla="*/ 45 w 45"/>
              <a:gd name="T13" fmla="*/ 35 h 47"/>
              <a:gd name="T14" fmla="*/ 30 w 45"/>
              <a:gd name="T15" fmla="*/ 33 h 47"/>
              <a:gd name="T16" fmla="*/ 19 w 45"/>
              <a:gd name="T17" fmla="*/ 47 h 47"/>
              <a:gd name="T18" fmla="*/ 15 w 45"/>
              <a:gd name="T19" fmla="*/ 30 h 47"/>
              <a:gd name="T20" fmla="*/ 0 w 45"/>
              <a:gd name="T21" fmla="*/ 24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5" h="47">
                <a:moveTo>
                  <a:pt x="0" y="24"/>
                </a:moveTo>
                <a:lnTo>
                  <a:pt x="13" y="17"/>
                </a:lnTo>
                <a:lnTo>
                  <a:pt x="15" y="0"/>
                </a:lnTo>
                <a:lnTo>
                  <a:pt x="27" y="11"/>
                </a:lnTo>
                <a:lnTo>
                  <a:pt x="42" y="6"/>
                </a:lnTo>
                <a:lnTo>
                  <a:pt x="36" y="21"/>
                </a:lnTo>
                <a:lnTo>
                  <a:pt x="45" y="35"/>
                </a:lnTo>
                <a:lnTo>
                  <a:pt x="30" y="33"/>
                </a:lnTo>
                <a:lnTo>
                  <a:pt x="19" y="47"/>
                </a:lnTo>
                <a:lnTo>
                  <a:pt x="15" y="30"/>
                </a:lnTo>
                <a:lnTo>
                  <a:pt x="0" y="2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7" name="Freeform 35"/>
          <p:cNvSpPr>
            <a:spLocks/>
          </p:cNvSpPr>
          <p:nvPr/>
        </p:nvSpPr>
        <p:spPr bwMode="auto">
          <a:xfrm>
            <a:off x="8389464" y="4235223"/>
            <a:ext cx="72224" cy="73025"/>
          </a:xfrm>
          <a:custGeom>
            <a:avLst/>
            <a:gdLst>
              <a:gd name="T0" fmla="*/ 0 w 47"/>
              <a:gd name="T1" fmla="*/ 15 h 46"/>
              <a:gd name="T2" fmla="*/ 15 w 47"/>
              <a:gd name="T3" fmla="*/ 15 h 46"/>
              <a:gd name="T4" fmla="*/ 24 w 47"/>
              <a:gd name="T5" fmla="*/ 0 h 46"/>
              <a:gd name="T6" fmla="*/ 30 w 47"/>
              <a:gd name="T7" fmla="*/ 16 h 46"/>
              <a:gd name="T8" fmla="*/ 47 w 47"/>
              <a:gd name="T9" fmla="*/ 19 h 46"/>
              <a:gd name="T10" fmla="*/ 33 w 47"/>
              <a:gd name="T11" fmla="*/ 30 h 46"/>
              <a:gd name="T12" fmla="*/ 35 w 47"/>
              <a:gd name="T13" fmla="*/ 46 h 46"/>
              <a:gd name="T14" fmla="*/ 21 w 47"/>
              <a:gd name="T15" fmla="*/ 37 h 46"/>
              <a:gd name="T16" fmla="*/ 6 w 47"/>
              <a:gd name="T17" fmla="*/ 43 h 46"/>
              <a:gd name="T18" fmla="*/ 11 w 47"/>
              <a:gd name="T19" fmla="*/ 27 h 46"/>
              <a:gd name="T20" fmla="*/ 0 w 47"/>
              <a:gd name="T21" fmla="*/ 15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" h="46">
                <a:moveTo>
                  <a:pt x="0" y="15"/>
                </a:moveTo>
                <a:lnTo>
                  <a:pt x="15" y="15"/>
                </a:lnTo>
                <a:lnTo>
                  <a:pt x="24" y="0"/>
                </a:lnTo>
                <a:lnTo>
                  <a:pt x="30" y="16"/>
                </a:lnTo>
                <a:lnTo>
                  <a:pt x="47" y="19"/>
                </a:lnTo>
                <a:lnTo>
                  <a:pt x="33" y="30"/>
                </a:lnTo>
                <a:lnTo>
                  <a:pt x="35" y="46"/>
                </a:lnTo>
                <a:lnTo>
                  <a:pt x="21" y="37"/>
                </a:lnTo>
                <a:lnTo>
                  <a:pt x="6" y="43"/>
                </a:lnTo>
                <a:lnTo>
                  <a:pt x="11" y="27"/>
                </a:lnTo>
                <a:lnTo>
                  <a:pt x="0" y="15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8" name="Freeform 36"/>
          <p:cNvSpPr>
            <a:spLocks/>
          </p:cNvSpPr>
          <p:nvPr/>
        </p:nvSpPr>
        <p:spPr bwMode="auto">
          <a:xfrm>
            <a:off x="8298801" y="4598761"/>
            <a:ext cx="75297" cy="73025"/>
          </a:xfrm>
          <a:custGeom>
            <a:avLst/>
            <a:gdLst>
              <a:gd name="T0" fmla="*/ 9 w 49"/>
              <a:gd name="T1" fmla="*/ 0 h 46"/>
              <a:gd name="T2" fmla="*/ 24 w 49"/>
              <a:gd name="T3" fmla="*/ 9 h 46"/>
              <a:gd name="T4" fmla="*/ 40 w 49"/>
              <a:gd name="T5" fmla="*/ 0 h 46"/>
              <a:gd name="T6" fmla="*/ 37 w 49"/>
              <a:gd name="T7" fmla="*/ 17 h 46"/>
              <a:gd name="T8" fmla="*/ 49 w 49"/>
              <a:gd name="T9" fmla="*/ 29 h 46"/>
              <a:gd name="T10" fmla="*/ 32 w 49"/>
              <a:gd name="T11" fmla="*/ 30 h 46"/>
              <a:gd name="T12" fmla="*/ 24 w 49"/>
              <a:gd name="T13" fmla="*/ 46 h 46"/>
              <a:gd name="T14" fmla="*/ 17 w 49"/>
              <a:gd name="T15" fmla="*/ 30 h 46"/>
              <a:gd name="T16" fmla="*/ 0 w 49"/>
              <a:gd name="T17" fmla="*/ 29 h 46"/>
              <a:gd name="T18" fmla="*/ 12 w 49"/>
              <a:gd name="T19" fmla="*/ 17 h 46"/>
              <a:gd name="T20" fmla="*/ 9 w 49"/>
              <a:gd name="T21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9" h="46">
                <a:moveTo>
                  <a:pt x="9" y="0"/>
                </a:moveTo>
                <a:lnTo>
                  <a:pt x="24" y="9"/>
                </a:lnTo>
                <a:lnTo>
                  <a:pt x="40" y="0"/>
                </a:lnTo>
                <a:lnTo>
                  <a:pt x="37" y="17"/>
                </a:lnTo>
                <a:lnTo>
                  <a:pt x="49" y="29"/>
                </a:lnTo>
                <a:lnTo>
                  <a:pt x="32" y="30"/>
                </a:lnTo>
                <a:lnTo>
                  <a:pt x="24" y="46"/>
                </a:lnTo>
                <a:lnTo>
                  <a:pt x="17" y="30"/>
                </a:lnTo>
                <a:lnTo>
                  <a:pt x="0" y="29"/>
                </a:lnTo>
                <a:lnTo>
                  <a:pt x="12" y="17"/>
                </a:lnTo>
                <a:lnTo>
                  <a:pt x="9" y="0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9" name="Freeform 37"/>
          <p:cNvSpPr>
            <a:spLocks/>
          </p:cNvSpPr>
          <p:nvPr/>
        </p:nvSpPr>
        <p:spPr bwMode="auto">
          <a:xfrm>
            <a:off x="8540057" y="4654323"/>
            <a:ext cx="70686" cy="74612"/>
          </a:xfrm>
          <a:custGeom>
            <a:avLst/>
            <a:gdLst>
              <a:gd name="T0" fmla="*/ 0 w 46"/>
              <a:gd name="T1" fmla="*/ 23 h 47"/>
              <a:gd name="T2" fmla="*/ 15 w 46"/>
              <a:gd name="T3" fmla="*/ 17 h 47"/>
              <a:gd name="T4" fmla="*/ 18 w 46"/>
              <a:gd name="T5" fmla="*/ 0 h 47"/>
              <a:gd name="T6" fmla="*/ 29 w 46"/>
              <a:gd name="T7" fmla="*/ 12 h 47"/>
              <a:gd name="T8" fmla="*/ 46 w 46"/>
              <a:gd name="T9" fmla="*/ 11 h 47"/>
              <a:gd name="T10" fmla="*/ 37 w 46"/>
              <a:gd name="T11" fmla="*/ 24 h 47"/>
              <a:gd name="T12" fmla="*/ 44 w 46"/>
              <a:gd name="T13" fmla="*/ 39 h 47"/>
              <a:gd name="T14" fmla="*/ 28 w 46"/>
              <a:gd name="T15" fmla="*/ 36 h 47"/>
              <a:gd name="T16" fmla="*/ 17 w 46"/>
              <a:gd name="T17" fmla="*/ 47 h 47"/>
              <a:gd name="T18" fmla="*/ 14 w 46"/>
              <a:gd name="T19" fmla="*/ 30 h 47"/>
              <a:gd name="T20" fmla="*/ 0 w 46"/>
              <a:gd name="T21" fmla="*/ 2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6" h="47">
                <a:moveTo>
                  <a:pt x="0" y="23"/>
                </a:moveTo>
                <a:lnTo>
                  <a:pt x="15" y="17"/>
                </a:lnTo>
                <a:lnTo>
                  <a:pt x="18" y="0"/>
                </a:lnTo>
                <a:lnTo>
                  <a:pt x="29" y="12"/>
                </a:lnTo>
                <a:lnTo>
                  <a:pt x="46" y="11"/>
                </a:lnTo>
                <a:lnTo>
                  <a:pt x="37" y="24"/>
                </a:lnTo>
                <a:lnTo>
                  <a:pt x="44" y="39"/>
                </a:lnTo>
                <a:lnTo>
                  <a:pt x="28" y="36"/>
                </a:lnTo>
                <a:lnTo>
                  <a:pt x="17" y="47"/>
                </a:lnTo>
                <a:lnTo>
                  <a:pt x="14" y="30"/>
                </a:lnTo>
                <a:lnTo>
                  <a:pt x="0" y="23"/>
                </a:ln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0" name="Freeform 38"/>
          <p:cNvSpPr>
            <a:spLocks/>
          </p:cNvSpPr>
          <p:nvPr/>
        </p:nvSpPr>
        <p:spPr bwMode="auto">
          <a:xfrm>
            <a:off x="7716407" y="3493861"/>
            <a:ext cx="259696" cy="633412"/>
          </a:xfrm>
          <a:custGeom>
            <a:avLst/>
            <a:gdLst>
              <a:gd name="T0" fmla="*/ 56 w 112"/>
              <a:gd name="T1" fmla="*/ 5 h 264"/>
              <a:gd name="T2" fmla="*/ 88 w 112"/>
              <a:gd name="T3" fmla="*/ 146 h 264"/>
              <a:gd name="T4" fmla="*/ 2 w 112"/>
              <a:gd name="T5" fmla="*/ 258 h 264"/>
              <a:gd name="T6" fmla="*/ 76 w 112"/>
              <a:gd name="T7" fmla="*/ 143 h 264"/>
              <a:gd name="T8" fmla="*/ 56 w 112"/>
              <a:gd name="T9" fmla="*/ 5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264">
                <a:moveTo>
                  <a:pt x="56" y="5"/>
                </a:moveTo>
                <a:cubicBezTo>
                  <a:pt x="61" y="0"/>
                  <a:pt x="112" y="47"/>
                  <a:pt x="88" y="146"/>
                </a:cubicBezTo>
                <a:cubicBezTo>
                  <a:pt x="64" y="245"/>
                  <a:pt x="4" y="264"/>
                  <a:pt x="2" y="258"/>
                </a:cubicBezTo>
                <a:cubicBezTo>
                  <a:pt x="0" y="252"/>
                  <a:pt x="58" y="224"/>
                  <a:pt x="76" y="143"/>
                </a:cubicBezTo>
                <a:cubicBezTo>
                  <a:pt x="100" y="32"/>
                  <a:pt x="50" y="14"/>
                  <a:pt x="56" y="5"/>
                </a:cubicBezTo>
                <a:close/>
              </a:path>
            </a:pathLst>
          </a:custGeom>
          <a:solidFill>
            <a:srgbClr val="F1C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1" name="Freeform 39"/>
          <p:cNvSpPr>
            <a:spLocks/>
          </p:cNvSpPr>
          <p:nvPr/>
        </p:nvSpPr>
        <p:spPr bwMode="auto">
          <a:xfrm>
            <a:off x="8461687" y="3431948"/>
            <a:ext cx="531685" cy="131762"/>
          </a:xfrm>
          <a:custGeom>
            <a:avLst/>
            <a:gdLst>
              <a:gd name="T0" fmla="*/ 229 w 229"/>
              <a:gd name="T1" fmla="*/ 55 h 55"/>
              <a:gd name="T2" fmla="*/ 0 w 229"/>
              <a:gd name="T3" fmla="*/ 37 h 55"/>
              <a:gd name="T4" fmla="*/ 3 w 229"/>
              <a:gd name="T5" fmla="*/ 43 h 55"/>
              <a:gd name="T6" fmla="*/ 229 w 229"/>
              <a:gd name="T7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9" h="55">
                <a:moveTo>
                  <a:pt x="229" y="55"/>
                </a:moveTo>
                <a:cubicBezTo>
                  <a:pt x="229" y="55"/>
                  <a:pt x="125" y="0"/>
                  <a:pt x="0" y="37"/>
                </a:cubicBezTo>
                <a:cubicBezTo>
                  <a:pt x="3" y="43"/>
                  <a:pt x="3" y="43"/>
                  <a:pt x="3" y="43"/>
                </a:cubicBezTo>
                <a:cubicBezTo>
                  <a:pt x="125" y="8"/>
                  <a:pt x="229" y="55"/>
                  <a:pt x="229" y="55"/>
                </a:cubicBezTo>
                <a:close/>
              </a:path>
            </a:pathLst>
          </a:custGeom>
          <a:solidFill>
            <a:srgbClr val="A0D9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2" name="Freeform 40"/>
          <p:cNvSpPr>
            <a:spLocks/>
          </p:cNvSpPr>
          <p:nvPr/>
        </p:nvSpPr>
        <p:spPr bwMode="auto">
          <a:xfrm>
            <a:off x="7410611" y="3992336"/>
            <a:ext cx="69150" cy="169862"/>
          </a:xfrm>
          <a:custGeom>
            <a:avLst/>
            <a:gdLst>
              <a:gd name="T0" fmla="*/ 15 w 30"/>
              <a:gd name="T1" fmla="*/ 1 h 71"/>
              <a:gd name="T2" fmla="*/ 23 w 30"/>
              <a:gd name="T3" fmla="*/ 39 h 71"/>
              <a:gd name="T4" fmla="*/ 0 w 30"/>
              <a:gd name="T5" fmla="*/ 69 h 71"/>
              <a:gd name="T6" fmla="*/ 20 w 30"/>
              <a:gd name="T7" fmla="*/ 38 h 71"/>
              <a:gd name="T8" fmla="*/ 15 w 30"/>
              <a:gd name="T9" fmla="*/ 1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71">
                <a:moveTo>
                  <a:pt x="15" y="1"/>
                </a:moveTo>
                <a:cubicBezTo>
                  <a:pt x="16" y="0"/>
                  <a:pt x="30" y="12"/>
                  <a:pt x="23" y="39"/>
                </a:cubicBezTo>
                <a:cubicBezTo>
                  <a:pt x="17" y="66"/>
                  <a:pt x="1" y="71"/>
                  <a:pt x="0" y="69"/>
                </a:cubicBezTo>
                <a:cubicBezTo>
                  <a:pt x="0" y="67"/>
                  <a:pt x="15" y="60"/>
                  <a:pt x="20" y="38"/>
                </a:cubicBezTo>
                <a:cubicBezTo>
                  <a:pt x="27" y="8"/>
                  <a:pt x="13" y="3"/>
                  <a:pt x="15" y="1"/>
                </a:cubicBezTo>
                <a:close/>
              </a:path>
            </a:pathLst>
          </a:custGeom>
          <a:solidFill>
            <a:srgbClr val="4228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3" name="Freeform 41"/>
          <p:cNvSpPr>
            <a:spLocks/>
          </p:cNvSpPr>
          <p:nvPr/>
        </p:nvSpPr>
        <p:spPr bwMode="auto">
          <a:xfrm>
            <a:off x="7501274" y="3401786"/>
            <a:ext cx="69150" cy="173037"/>
          </a:xfrm>
          <a:custGeom>
            <a:avLst/>
            <a:gdLst>
              <a:gd name="T0" fmla="*/ 15 w 30"/>
              <a:gd name="T1" fmla="*/ 2 h 72"/>
              <a:gd name="T2" fmla="*/ 24 w 30"/>
              <a:gd name="T3" fmla="*/ 40 h 72"/>
              <a:gd name="T4" fmla="*/ 0 w 30"/>
              <a:gd name="T5" fmla="*/ 70 h 72"/>
              <a:gd name="T6" fmla="*/ 20 w 30"/>
              <a:gd name="T7" fmla="*/ 39 h 72"/>
              <a:gd name="T8" fmla="*/ 15 w 30"/>
              <a:gd name="T9" fmla="*/ 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72">
                <a:moveTo>
                  <a:pt x="15" y="2"/>
                </a:moveTo>
                <a:cubicBezTo>
                  <a:pt x="16" y="0"/>
                  <a:pt x="30" y="13"/>
                  <a:pt x="24" y="40"/>
                </a:cubicBezTo>
                <a:cubicBezTo>
                  <a:pt x="17" y="66"/>
                  <a:pt x="1" y="72"/>
                  <a:pt x="0" y="70"/>
                </a:cubicBezTo>
                <a:cubicBezTo>
                  <a:pt x="0" y="68"/>
                  <a:pt x="15" y="61"/>
                  <a:pt x="20" y="39"/>
                </a:cubicBezTo>
                <a:cubicBezTo>
                  <a:pt x="27" y="9"/>
                  <a:pt x="13" y="4"/>
                  <a:pt x="15" y="2"/>
                </a:cubicBezTo>
                <a:close/>
              </a:path>
            </a:pathLst>
          </a:custGeom>
          <a:solidFill>
            <a:srgbClr val="4228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4" name="Freeform 42"/>
          <p:cNvSpPr>
            <a:spLocks/>
          </p:cNvSpPr>
          <p:nvPr/>
        </p:nvSpPr>
        <p:spPr bwMode="auto">
          <a:xfrm>
            <a:off x="8189698" y="3079523"/>
            <a:ext cx="736061" cy="1509712"/>
          </a:xfrm>
          <a:custGeom>
            <a:avLst/>
            <a:gdLst>
              <a:gd name="T0" fmla="*/ 65 w 317"/>
              <a:gd name="T1" fmla="*/ 105 h 630"/>
              <a:gd name="T2" fmla="*/ 245 w 317"/>
              <a:gd name="T3" fmla="*/ 47 h 630"/>
              <a:gd name="T4" fmla="*/ 237 w 317"/>
              <a:gd name="T5" fmla="*/ 621 h 630"/>
              <a:gd name="T6" fmla="*/ 13 w 317"/>
              <a:gd name="T7" fmla="*/ 613 h 630"/>
              <a:gd name="T8" fmla="*/ 65 w 317"/>
              <a:gd name="T9" fmla="*/ 105 h 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7" h="630">
                <a:moveTo>
                  <a:pt x="65" y="105"/>
                </a:moveTo>
                <a:cubicBezTo>
                  <a:pt x="92" y="38"/>
                  <a:pt x="195" y="0"/>
                  <a:pt x="245" y="47"/>
                </a:cubicBezTo>
                <a:cubicBezTo>
                  <a:pt x="317" y="117"/>
                  <a:pt x="300" y="565"/>
                  <a:pt x="237" y="621"/>
                </a:cubicBezTo>
                <a:cubicBezTo>
                  <a:pt x="237" y="621"/>
                  <a:pt x="0" y="630"/>
                  <a:pt x="13" y="613"/>
                </a:cubicBezTo>
                <a:cubicBezTo>
                  <a:pt x="31" y="588"/>
                  <a:pt x="28" y="197"/>
                  <a:pt x="65" y="105"/>
                </a:cubicBezTo>
                <a:close/>
              </a:path>
            </a:pathLst>
          </a:custGeom>
          <a:solidFill>
            <a:srgbClr val="F7D134"/>
          </a:solidFill>
          <a:ln w="9525" cap="flat">
            <a:solidFill>
              <a:srgbClr val="F7D134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5" name="Freeform 43"/>
          <p:cNvSpPr>
            <a:spLocks/>
          </p:cNvSpPr>
          <p:nvPr/>
        </p:nvSpPr>
        <p:spPr bwMode="auto">
          <a:xfrm>
            <a:off x="6520885" y="4044723"/>
            <a:ext cx="1717987" cy="622300"/>
          </a:xfrm>
          <a:custGeom>
            <a:avLst/>
            <a:gdLst>
              <a:gd name="T0" fmla="*/ 71 w 740"/>
              <a:gd name="T1" fmla="*/ 72 h 259"/>
              <a:gd name="T2" fmla="*/ 661 w 740"/>
              <a:gd name="T3" fmla="*/ 109 h 259"/>
              <a:gd name="T4" fmla="*/ 627 w 740"/>
              <a:gd name="T5" fmla="*/ 246 h 259"/>
              <a:gd name="T6" fmla="*/ 80 w 740"/>
              <a:gd name="T7" fmla="*/ 246 h 259"/>
              <a:gd name="T8" fmla="*/ 71 w 740"/>
              <a:gd name="T9" fmla="*/ 72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0" h="259">
                <a:moveTo>
                  <a:pt x="71" y="72"/>
                </a:moveTo>
                <a:cubicBezTo>
                  <a:pt x="178" y="0"/>
                  <a:pt x="562" y="11"/>
                  <a:pt x="661" y="109"/>
                </a:cubicBezTo>
                <a:cubicBezTo>
                  <a:pt x="740" y="189"/>
                  <a:pt x="718" y="239"/>
                  <a:pt x="627" y="246"/>
                </a:cubicBezTo>
                <a:cubicBezTo>
                  <a:pt x="536" y="254"/>
                  <a:pt x="129" y="259"/>
                  <a:pt x="80" y="246"/>
                </a:cubicBezTo>
                <a:cubicBezTo>
                  <a:pt x="24" y="231"/>
                  <a:pt x="0" y="120"/>
                  <a:pt x="71" y="72"/>
                </a:cubicBezTo>
                <a:close/>
              </a:path>
            </a:pathLst>
          </a:custGeom>
          <a:solidFill>
            <a:srgbClr val="FFFC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9" name="Freeform 47"/>
          <p:cNvSpPr>
            <a:spLocks/>
          </p:cNvSpPr>
          <p:nvPr/>
        </p:nvSpPr>
        <p:spPr bwMode="auto">
          <a:xfrm>
            <a:off x="8378707" y="3100161"/>
            <a:ext cx="1893166" cy="1563687"/>
          </a:xfrm>
          <a:custGeom>
            <a:avLst/>
            <a:gdLst>
              <a:gd name="T0" fmla="*/ 814 w 816"/>
              <a:gd name="T1" fmla="*/ 152 h 652"/>
              <a:gd name="T2" fmla="*/ 576 w 816"/>
              <a:gd name="T3" fmla="*/ 43 h 652"/>
              <a:gd name="T4" fmla="*/ 576 w 816"/>
              <a:gd name="T5" fmla="*/ 43 h 652"/>
              <a:gd name="T6" fmla="*/ 463 w 816"/>
              <a:gd name="T7" fmla="*/ 44 h 652"/>
              <a:gd name="T8" fmla="*/ 147 w 816"/>
              <a:gd name="T9" fmla="*/ 37 h 652"/>
              <a:gd name="T10" fmla="*/ 114 w 816"/>
              <a:gd name="T11" fmla="*/ 620 h 652"/>
              <a:gd name="T12" fmla="*/ 530 w 816"/>
              <a:gd name="T13" fmla="*/ 625 h 652"/>
              <a:gd name="T14" fmla="*/ 531 w 816"/>
              <a:gd name="T15" fmla="*/ 604 h 652"/>
              <a:gd name="T16" fmla="*/ 746 w 816"/>
              <a:gd name="T17" fmla="*/ 604 h 652"/>
              <a:gd name="T18" fmla="*/ 814 w 816"/>
              <a:gd name="T19" fmla="*/ 627 h 652"/>
              <a:gd name="T20" fmla="*/ 814 w 816"/>
              <a:gd name="T21" fmla="*/ 152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16" h="652">
                <a:moveTo>
                  <a:pt x="814" y="152"/>
                </a:moveTo>
                <a:cubicBezTo>
                  <a:pt x="812" y="47"/>
                  <a:pt x="660" y="53"/>
                  <a:pt x="576" y="43"/>
                </a:cubicBezTo>
                <a:cubicBezTo>
                  <a:pt x="576" y="43"/>
                  <a:pt x="576" y="43"/>
                  <a:pt x="576" y="43"/>
                </a:cubicBezTo>
                <a:cubicBezTo>
                  <a:pt x="538" y="23"/>
                  <a:pt x="484" y="54"/>
                  <a:pt x="463" y="44"/>
                </a:cubicBezTo>
                <a:cubicBezTo>
                  <a:pt x="463" y="44"/>
                  <a:pt x="293" y="0"/>
                  <a:pt x="147" y="37"/>
                </a:cubicBezTo>
                <a:cubicBezTo>
                  <a:pt x="0" y="74"/>
                  <a:pt x="61" y="588"/>
                  <a:pt x="114" y="620"/>
                </a:cubicBezTo>
                <a:cubicBezTo>
                  <a:pt x="167" y="652"/>
                  <a:pt x="530" y="625"/>
                  <a:pt x="530" y="625"/>
                </a:cubicBezTo>
                <a:cubicBezTo>
                  <a:pt x="530" y="619"/>
                  <a:pt x="530" y="612"/>
                  <a:pt x="531" y="604"/>
                </a:cubicBezTo>
                <a:cubicBezTo>
                  <a:pt x="596" y="604"/>
                  <a:pt x="707" y="604"/>
                  <a:pt x="746" y="604"/>
                </a:cubicBezTo>
                <a:cubicBezTo>
                  <a:pt x="802" y="604"/>
                  <a:pt x="814" y="627"/>
                  <a:pt x="814" y="627"/>
                </a:cubicBezTo>
                <a:cubicBezTo>
                  <a:pt x="814" y="627"/>
                  <a:pt x="816" y="257"/>
                  <a:pt x="814" y="152"/>
                </a:cubicBezTo>
                <a:close/>
              </a:path>
            </a:pathLst>
          </a:custGeom>
          <a:solidFill>
            <a:srgbClr val="F8B6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0" name="Freeform 48"/>
          <p:cNvSpPr>
            <a:spLocks/>
          </p:cNvSpPr>
          <p:nvPr/>
        </p:nvSpPr>
        <p:spPr bwMode="auto">
          <a:xfrm>
            <a:off x="6454808" y="4547961"/>
            <a:ext cx="3812456" cy="342900"/>
          </a:xfrm>
          <a:custGeom>
            <a:avLst/>
            <a:gdLst>
              <a:gd name="T0" fmla="*/ 1643 w 1643"/>
              <a:gd name="T1" fmla="*/ 126 h 143"/>
              <a:gd name="T2" fmla="*/ 1593 w 1643"/>
              <a:gd name="T3" fmla="*/ 143 h 143"/>
              <a:gd name="T4" fmla="*/ 50 w 1643"/>
              <a:gd name="T5" fmla="*/ 143 h 143"/>
              <a:gd name="T6" fmla="*/ 0 w 1643"/>
              <a:gd name="T7" fmla="*/ 126 h 143"/>
              <a:gd name="T8" fmla="*/ 0 w 1643"/>
              <a:gd name="T9" fmla="*/ 17 h 143"/>
              <a:gd name="T10" fmla="*/ 50 w 1643"/>
              <a:gd name="T11" fmla="*/ 0 h 143"/>
              <a:gd name="T12" fmla="*/ 1593 w 1643"/>
              <a:gd name="T13" fmla="*/ 0 h 143"/>
              <a:gd name="T14" fmla="*/ 1643 w 1643"/>
              <a:gd name="T15" fmla="*/ 17 h 143"/>
              <a:gd name="T16" fmla="*/ 1643 w 1643"/>
              <a:gd name="T17" fmla="*/ 126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43" h="143">
                <a:moveTo>
                  <a:pt x="1643" y="126"/>
                </a:moveTo>
                <a:cubicBezTo>
                  <a:pt x="1643" y="136"/>
                  <a:pt x="1621" y="143"/>
                  <a:pt x="1593" y="143"/>
                </a:cubicBezTo>
                <a:cubicBezTo>
                  <a:pt x="50" y="143"/>
                  <a:pt x="50" y="143"/>
                  <a:pt x="50" y="143"/>
                </a:cubicBezTo>
                <a:cubicBezTo>
                  <a:pt x="22" y="143"/>
                  <a:pt x="0" y="136"/>
                  <a:pt x="0" y="126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8"/>
                  <a:pt x="22" y="0"/>
                  <a:pt x="50" y="0"/>
                </a:cubicBezTo>
                <a:cubicBezTo>
                  <a:pt x="1593" y="0"/>
                  <a:pt x="1593" y="0"/>
                  <a:pt x="1593" y="0"/>
                </a:cubicBezTo>
                <a:cubicBezTo>
                  <a:pt x="1621" y="0"/>
                  <a:pt x="1643" y="8"/>
                  <a:pt x="1643" y="17"/>
                </a:cubicBezTo>
                <a:lnTo>
                  <a:pt x="1643" y="126"/>
                </a:lnTo>
                <a:close/>
              </a:path>
            </a:pathLst>
          </a:custGeom>
          <a:solidFill>
            <a:srgbClr val="FFF6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119" name="组合 118"/>
          <p:cNvGrpSpPr/>
          <p:nvPr/>
        </p:nvGrpSpPr>
        <p:grpSpPr>
          <a:xfrm rot="21018990">
            <a:off x="7130659" y="424276"/>
            <a:ext cx="1406940" cy="1262935"/>
            <a:chOff x="7141368" y="1009804"/>
            <a:chExt cx="2179638" cy="1893887"/>
          </a:xfrm>
        </p:grpSpPr>
        <p:sp>
          <p:nvSpPr>
            <p:cNvPr id="86" name="Oval 44"/>
            <p:cNvSpPr>
              <a:spLocks noChangeArrowheads="1"/>
            </p:cNvSpPr>
            <p:nvPr/>
          </p:nvSpPr>
          <p:spPr bwMode="auto">
            <a:xfrm>
              <a:off x="7239793" y="2568729"/>
              <a:ext cx="198438" cy="198437"/>
            </a:xfrm>
            <a:prstGeom prst="ellipse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Oval 45"/>
            <p:cNvSpPr>
              <a:spLocks noChangeArrowheads="1"/>
            </p:cNvSpPr>
            <p:nvPr/>
          </p:nvSpPr>
          <p:spPr bwMode="auto">
            <a:xfrm>
              <a:off x="7141368" y="2756054"/>
              <a:ext cx="136525" cy="136525"/>
            </a:xfrm>
            <a:prstGeom prst="ellipse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46"/>
            <p:cNvSpPr>
              <a:spLocks/>
            </p:cNvSpPr>
            <p:nvPr/>
          </p:nvSpPr>
          <p:spPr bwMode="auto">
            <a:xfrm>
              <a:off x="7239793" y="1009804"/>
              <a:ext cx="2081213" cy="1893887"/>
            </a:xfrm>
            <a:custGeom>
              <a:avLst/>
              <a:gdLst>
                <a:gd name="T0" fmla="*/ 868 w 868"/>
                <a:gd name="T1" fmla="*/ 325 h 790"/>
                <a:gd name="T2" fmla="*/ 678 w 868"/>
                <a:gd name="T3" fmla="*/ 126 h 790"/>
                <a:gd name="T4" fmla="*/ 430 w 868"/>
                <a:gd name="T5" fmla="*/ 0 h 790"/>
                <a:gd name="T6" fmla="*/ 213 w 868"/>
                <a:gd name="T7" fmla="*/ 87 h 790"/>
                <a:gd name="T8" fmla="*/ 12 w 868"/>
                <a:gd name="T9" fmla="*/ 288 h 790"/>
                <a:gd name="T10" fmla="*/ 31 w 868"/>
                <a:gd name="T11" fmla="*/ 368 h 790"/>
                <a:gd name="T12" fmla="*/ 0 w 868"/>
                <a:gd name="T13" fmla="*/ 469 h 790"/>
                <a:gd name="T14" fmla="*/ 173 w 868"/>
                <a:gd name="T15" fmla="*/ 666 h 790"/>
                <a:gd name="T16" fmla="*/ 382 w 868"/>
                <a:gd name="T17" fmla="*/ 790 h 790"/>
                <a:gd name="T18" fmla="*/ 528 w 868"/>
                <a:gd name="T19" fmla="*/ 742 h 790"/>
                <a:gd name="T20" fmla="*/ 611 w 868"/>
                <a:gd name="T21" fmla="*/ 756 h 790"/>
                <a:gd name="T22" fmla="*/ 837 w 868"/>
                <a:gd name="T23" fmla="*/ 553 h 790"/>
                <a:gd name="T24" fmla="*/ 811 w 868"/>
                <a:gd name="T25" fmla="*/ 459 h 790"/>
                <a:gd name="T26" fmla="*/ 868 w 868"/>
                <a:gd name="T27" fmla="*/ 325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8" h="790">
                  <a:moveTo>
                    <a:pt x="868" y="325"/>
                  </a:moveTo>
                  <a:cubicBezTo>
                    <a:pt x="868" y="225"/>
                    <a:pt x="786" y="141"/>
                    <a:pt x="678" y="126"/>
                  </a:cubicBezTo>
                  <a:cubicBezTo>
                    <a:pt x="627" y="50"/>
                    <a:pt x="535" y="0"/>
                    <a:pt x="430" y="0"/>
                  </a:cubicBezTo>
                  <a:cubicBezTo>
                    <a:pt x="344" y="0"/>
                    <a:pt x="266" y="33"/>
                    <a:pt x="213" y="87"/>
                  </a:cubicBezTo>
                  <a:cubicBezTo>
                    <a:pt x="100" y="98"/>
                    <a:pt x="12" y="183"/>
                    <a:pt x="12" y="288"/>
                  </a:cubicBezTo>
                  <a:cubicBezTo>
                    <a:pt x="12" y="316"/>
                    <a:pt x="19" y="343"/>
                    <a:pt x="31" y="368"/>
                  </a:cubicBezTo>
                  <a:cubicBezTo>
                    <a:pt x="11" y="397"/>
                    <a:pt x="0" y="432"/>
                    <a:pt x="0" y="469"/>
                  </a:cubicBezTo>
                  <a:cubicBezTo>
                    <a:pt x="0" y="565"/>
                    <a:pt x="74" y="645"/>
                    <a:pt x="173" y="666"/>
                  </a:cubicBezTo>
                  <a:cubicBezTo>
                    <a:pt x="208" y="739"/>
                    <a:pt x="288" y="790"/>
                    <a:pt x="382" y="790"/>
                  </a:cubicBezTo>
                  <a:cubicBezTo>
                    <a:pt x="438" y="790"/>
                    <a:pt x="489" y="772"/>
                    <a:pt x="528" y="742"/>
                  </a:cubicBezTo>
                  <a:cubicBezTo>
                    <a:pt x="554" y="751"/>
                    <a:pt x="582" y="756"/>
                    <a:pt x="611" y="756"/>
                  </a:cubicBezTo>
                  <a:cubicBezTo>
                    <a:pt x="736" y="756"/>
                    <a:pt x="837" y="665"/>
                    <a:pt x="837" y="553"/>
                  </a:cubicBezTo>
                  <a:cubicBezTo>
                    <a:pt x="837" y="519"/>
                    <a:pt x="828" y="487"/>
                    <a:pt x="811" y="459"/>
                  </a:cubicBezTo>
                  <a:cubicBezTo>
                    <a:pt x="847" y="424"/>
                    <a:pt x="868" y="377"/>
                    <a:pt x="868" y="325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49"/>
            <p:cNvSpPr>
              <a:spLocks/>
            </p:cNvSpPr>
            <p:nvPr/>
          </p:nvSpPr>
          <p:spPr bwMode="auto">
            <a:xfrm>
              <a:off x="8346281" y="2319491"/>
              <a:ext cx="220663" cy="260350"/>
            </a:xfrm>
            <a:custGeom>
              <a:avLst/>
              <a:gdLst>
                <a:gd name="T0" fmla="*/ 2 w 92"/>
                <a:gd name="T1" fmla="*/ 30 h 109"/>
                <a:gd name="T2" fmla="*/ 83 w 92"/>
                <a:gd name="T3" fmla="*/ 108 h 109"/>
                <a:gd name="T4" fmla="*/ 90 w 92"/>
                <a:gd name="T5" fmla="*/ 98 h 109"/>
                <a:gd name="T6" fmla="*/ 46 w 92"/>
                <a:gd name="T7" fmla="*/ 6 h 109"/>
                <a:gd name="T8" fmla="*/ 42 w 92"/>
                <a:gd name="T9" fmla="*/ 3 h 109"/>
                <a:gd name="T10" fmla="*/ 35 w 92"/>
                <a:gd name="T11" fmla="*/ 2 h 109"/>
                <a:gd name="T12" fmla="*/ 5 w 92"/>
                <a:gd name="T13" fmla="*/ 20 h 109"/>
                <a:gd name="T14" fmla="*/ 2 w 92"/>
                <a:gd name="T15" fmla="*/ 3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109">
                  <a:moveTo>
                    <a:pt x="2" y="30"/>
                  </a:moveTo>
                  <a:cubicBezTo>
                    <a:pt x="20" y="64"/>
                    <a:pt x="42" y="100"/>
                    <a:pt x="83" y="108"/>
                  </a:cubicBezTo>
                  <a:cubicBezTo>
                    <a:pt x="89" y="109"/>
                    <a:pt x="92" y="102"/>
                    <a:pt x="90" y="98"/>
                  </a:cubicBezTo>
                  <a:cubicBezTo>
                    <a:pt x="76" y="67"/>
                    <a:pt x="62" y="36"/>
                    <a:pt x="46" y="6"/>
                  </a:cubicBezTo>
                  <a:cubicBezTo>
                    <a:pt x="45" y="4"/>
                    <a:pt x="44" y="3"/>
                    <a:pt x="42" y="3"/>
                  </a:cubicBezTo>
                  <a:cubicBezTo>
                    <a:pt x="41" y="1"/>
                    <a:pt x="38" y="0"/>
                    <a:pt x="35" y="2"/>
                  </a:cubicBezTo>
                  <a:cubicBezTo>
                    <a:pt x="25" y="8"/>
                    <a:pt x="15" y="14"/>
                    <a:pt x="5" y="20"/>
                  </a:cubicBezTo>
                  <a:cubicBezTo>
                    <a:pt x="2" y="22"/>
                    <a:pt x="0" y="26"/>
                    <a:pt x="2" y="30"/>
                  </a:cubicBezTo>
                  <a:close/>
                </a:path>
              </a:pathLst>
            </a:custGeom>
            <a:solidFill>
              <a:srgbClr val="FFE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50"/>
            <p:cNvSpPr>
              <a:spLocks/>
            </p:cNvSpPr>
            <p:nvPr/>
          </p:nvSpPr>
          <p:spPr bwMode="auto">
            <a:xfrm>
              <a:off x="8414543" y="2446491"/>
              <a:ext cx="190500" cy="147637"/>
            </a:xfrm>
            <a:custGeom>
              <a:avLst/>
              <a:gdLst>
                <a:gd name="T0" fmla="*/ 3 w 80"/>
                <a:gd name="T1" fmla="*/ 31 h 62"/>
                <a:gd name="T2" fmla="*/ 3 w 80"/>
                <a:gd name="T3" fmla="*/ 31 h 62"/>
                <a:gd name="T4" fmla="*/ 52 w 80"/>
                <a:gd name="T5" fmla="*/ 61 h 62"/>
                <a:gd name="T6" fmla="*/ 53 w 80"/>
                <a:gd name="T7" fmla="*/ 8 h 62"/>
                <a:gd name="T8" fmla="*/ 51 w 80"/>
                <a:gd name="T9" fmla="*/ 5 h 62"/>
                <a:gd name="T10" fmla="*/ 49 w 80"/>
                <a:gd name="T11" fmla="*/ 3 h 62"/>
                <a:gd name="T12" fmla="*/ 42 w 80"/>
                <a:gd name="T13" fmla="*/ 1 h 62"/>
                <a:gd name="T14" fmla="*/ 4 w 80"/>
                <a:gd name="T15" fmla="*/ 20 h 62"/>
                <a:gd name="T16" fmla="*/ 3 w 80"/>
                <a:gd name="T17" fmla="*/ 3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" h="62">
                  <a:moveTo>
                    <a:pt x="3" y="31"/>
                  </a:moveTo>
                  <a:cubicBezTo>
                    <a:pt x="3" y="31"/>
                    <a:pt x="3" y="31"/>
                    <a:pt x="3" y="31"/>
                  </a:cubicBezTo>
                  <a:cubicBezTo>
                    <a:pt x="13" y="47"/>
                    <a:pt x="32" y="62"/>
                    <a:pt x="52" y="61"/>
                  </a:cubicBezTo>
                  <a:cubicBezTo>
                    <a:pt x="80" y="58"/>
                    <a:pt x="61" y="21"/>
                    <a:pt x="53" y="8"/>
                  </a:cubicBezTo>
                  <a:cubicBezTo>
                    <a:pt x="53" y="7"/>
                    <a:pt x="52" y="6"/>
                    <a:pt x="51" y="5"/>
                  </a:cubicBezTo>
                  <a:cubicBezTo>
                    <a:pt x="51" y="5"/>
                    <a:pt x="50" y="4"/>
                    <a:pt x="49" y="3"/>
                  </a:cubicBezTo>
                  <a:cubicBezTo>
                    <a:pt x="48" y="1"/>
                    <a:pt x="45" y="0"/>
                    <a:pt x="42" y="1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0" y="22"/>
                    <a:pt x="0" y="28"/>
                    <a:pt x="3" y="31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51"/>
            <p:cNvSpPr>
              <a:spLocks/>
            </p:cNvSpPr>
            <p:nvPr/>
          </p:nvSpPr>
          <p:spPr bwMode="auto">
            <a:xfrm>
              <a:off x="8170068" y="1892454"/>
              <a:ext cx="207963" cy="206375"/>
            </a:xfrm>
            <a:custGeom>
              <a:avLst/>
              <a:gdLst>
                <a:gd name="T0" fmla="*/ 69 w 87"/>
                <a:gd name="T1" fmla="*/ 4 h 86"/>
                <a:gd name="T2" fmla="*/ 69 w 87"/>
                <a:gd name="T3" fmla="*/ 4 h 86"/>
                <a:gd name="T4" fmla="*/ 68 w 87"/>
                <a:gd name="T5" fmla="*/ 3 h 86"/>
                <a:gd name="T6" fmla="*/ 60 w 87"/>
                <a:gd name="T7" fmla="*/ 2 h 86"/>
                <a:gd name="T8" fmla="*/ 60 w 87"/>
                <a:gd name="T9" fmla="*/ 3 h 86"/>
                <a:gd name="T10" fmla="*/ 57 w 87"/>
                <a:gd name="T11" fmla="*/ 4 h 86"/>
                <a:gd name="T12" fmla="*/ 2 w 87"/>
                <a:gd name="T13" fmla="*/ 50 h 86"/>
                <a:gd name="T14" fmla="*/ 1 w 87"/>
                <a:gd name="T15" fmla="*/ 58 h 86"/>
                <a:gd name="T16" fmla="*/ 2 w 87"/>
                <a:gd name="T17" fmla="*/ 62 h 86"/>
                <a:gd name="T18" fmla="*/ 66 w 87"/>
                <a:gd name="T19" fmla="*/ 70 h 86"/>
                <a:gd name="T20" fmla="*/ 71 w 87"/>
                <a:gd name="T21" fmla="*/ 6 h 86"/>
                <a:gd name="T22" fmla="*/ 69 w 87"/>
                <a:gd name="T23" fmla="*/ 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7" h="86">
                  <a:moveTo>
                    <a:pt x="69" y="4"/>
                  </a:moveTo>
                  <a:cubicBezTo>
                    <a:pt x="69" y="4"/>
                    <a:pt x="69" y="4"/>
                    <a:pt x="69" y="4"/>
                  </a:cubicBezTo>
                  <a:cubicBezTo>
                    <a:pt x="69" y="4"/>
                    <a:pt x="69" y="3"/>
                    <a:pt x="68" y="3"/>
                  </a:cubicBezTo>
                  <a:cubicBezTo>
                    <a:pt x="66" y="1"/>
                    <a:pt x="62" y="0"/>
                    <a:pt x="60" y="2"/>
                  </a:cubicBezTo>
                  <a:cubicBezTo>
                    <a:pt x="60" y="2"/>
                    <a:pt x="60" y="2"/>
                    <a:pt x="60" y="3"/>
                  </a:cubicBezTo>
                  <a:cubicBezTo>
                    <a:pt x="59" y="3"/>
                    <a:pt x="58" y="3"/>
                    <a:pt x="57" y="4"/>
                  </a:cubicBezTo>
                  <a:cubicBezTo>
                    <a:pt x="39" y="19"/>
                    <a:pt x="21" y="35"/>
                    <a:pt x="2" y="50"/>
                  </a:cubicBezTo>
                  <a:cubicBezTo>
                    <a:pt x="0" y="52"/>
                    <a:pt x="0" y="55"/>
                    <a:pt x="1" y="58"/>
                  </a:cubicBezTo>
                  <a:cubicBezTo>
                    <a:pt x="1" y="59"/>
                    <a:pt x="1" y="60"/>
                    <a:pt x="2" y="62"/>
                  </a:cubicBezTo>
                  <a:cubicBezTo>
                    <a:pt x="18" y="81"/>
                    <a:pt x="46" y="86"/>
                    <a:pt x="66" y="70"/>
                  </a:cubicBezTo>
                  <a:cubicBezTo>
                    <a:pt x="86" y="54"/>
                    <a:pt x="87" y="25"/>
                    <a:pt x="71" y="6"/>
                  </a:cubicBezTo>
                  <a:cubicBezTo>
                    <a:pt x="71" y="5"/>
                    <a:pt x="70" y="4"/>
                    <a:pt x="69" y="4"/>
                  </a:cubicBezTo>
                  <a:close/>
                </a:path>
              </a:pathLst>
            </a:custGeom>
            <a:solidFill>
              <a:srgbClr val="FFE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Freeform 52"/>
            <p:cNvSpPr>
              <a:spLocks/>
            </p:cNvSpPr>
            <p:nvPr/>
          </p:nvSpPr>
          <p:spPr bwMode="auto">
            <a:xfrm>
              <a:off x="8335168" y="1400329"/>
              <a:ext cx="587375" cy="688975"/>
            </a:xfrm>
            <a:custGeom>
              <a:avLst/>
              <a:gdLst>
                <a:gd name="T0" fmla="*/ 205 w 245"/>
                <a:gd name="T1" fmla="*/ 89 h 287"/>
                <a:gd name="T2" fmla="*/ 120 w 245"/>
                <a:gd name="T3" fmla="*/ 99 h 287"/>
                <a:gd name="T4" fmla="*/ 108 w 245"/>
                <a:gd name="T5" fmla="*/ 22 h 287"/>
                <a:gd name="T6" fmla="*/ 45 w 245"/>
                <a:gd name="T7" fmla="*/ 38 h 287"/>
                <a:gd name="T8" fmla="*/ 3 w 245"/>
                <a:gd name="T9" fmla="*/ 220 h 287"/>
                <a:gd name="T10" fmla="*/ 2 w 245"/>
                <a:gd name="T11" fmla="*/ 229 h 287"/>
                <a:gd name="T12" fmla="*/ 3 w 245"/>
                <a:gd name="T13" fmla="*/ 230 h 287"/>
                <a:gd name="T14" fmla="*/ 3 w 245"/>
                <a:gd name="T15" fmla="*/ 230 h 287"/>
                <a:gd name="T16" fmla="*/ 9 w 245"/>
                <a:gd name="T17" fmla="*/ 236 h 287"/>
                <a:gd name="T18" fmla="*/ 188 w 245"/>
                <a:gd name="T19" fmla="*/ 247 h 287"/>
                <a:gd name="T20" fmla="*/ 241 w 245"/>
                <a:gd name="T21" fmla="*/ 163 h 287"/>
                <a:gd name="T22" fmla="*/ 205 w 245"/>
                <a:gd name="T23" fmla="*/ 89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5" h="287">
                  <a:moveTo>
                    <a:pt x="205" y="89"/>
                  </a:moveTo>
                  <a:cubicBezTo>
                    <a:pt x="177" y="76"/>
                    <a:pt x="146" y="85"/>
                    <a:pt x="120" y="99"/>
                  </a:cubicBezTo>
                  <a:cubicBezTo>
                    <a:pt x="121" y="73"/>
                    <a:pt x="128" y="44"/>
                    <a:pt x="108" y="22"/>
                  </a:cubicBezTo>
                  <a:cubicBezTo>
                    <a:pt x="86" y="0"/>
                    <a:pt x="59" y="15"/>
                    <a:pt x="45" y="38"/>
                  </a:cubicBezTo>
                  <a:cubicBezTo>
                    <a:pt x="13" y="91"/>
                    <a:pt x="0" y="158"/>
                    <a:pt x="3" y="220"/>
                  </a:cubicBezTo>
                  <a:cubicBezTo>
                    <a:pt x="0" y="223"/>
                    <a:pt x="0" y="226"/>
                    <a:pt x="2" y="229"/>
                  </a:cubicBezTo>
                  <a:cubicBezTo>
                    <a:pt x="3" y="229"/>
                    <a:pt x="3" y="229"/>
                    <a:pt x="3" y="230"/>
                  </a:cubicBezTo>
                  <a:cubicBezTo>
                    <a:pt x="3" y="230"/>
                    <a:pt x="3" y="230"/>
                    <a:pt x="3" y="230"/>
                  </a:cubicBezTo>
                  <a:cubicBezTo>
                    <a:pt x="3" y="234"/>
                    <a:pt x="6" y="236"/>
                    <a:pt x="9" y="236"/>
                  </a:cubicBezTo>
                  <a:cubicBezTo>
                    <a:pt x="59" y="280"/>
                    <a:pt x="133" y="287"/>
                    <a:pt x="188" y="247"/>
                  </a:cubicBezTo>
                  <a:cubicBezTo>
                    <a:pt x="216" y="228"/>
                    <a:pt x="237" y="198"/>
                    <a:pt x="241" y="163"/>
                  </a:cubicBezTo>
                  <a:cubicBezTo>
                    <a:pt x="245" y="134"/>
                    <a:pt x="234" y="102"/>
                    <a:pt x="205" y="89"/>
                  </a:cubicBezTo>
                  <a:close/>
                </a:path>
              </a:pathLst>
            </a:custGeom>
            <a:solidFill>
              <a:srgbClr val="CAC2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Freeform 53"/>
            <p:cNvSpPr>
              <a:spLocks/>
            </p:cNvSpPr>
            <p:nvPr/>
          </p:nvSpPr>
          <p:spPr bwMode="auto">
            <a:xfrm>
              <a:off x="7641431" y="1986116"/>
              <a:ext cx="669925" cy="584200"/>
            </a:xfrm>
            <a:custGeom>
              <a:avLst/>
              <a:gdLst>
                <a:gd name="T0" fmla="*/ 122 w 279"/>
                <a:gd name="T1" fmla="*/ 239 h 244"/>
                <a:gd name="T2" fmla="*/ 216 w 279"/>
                <a:gd name="T3" fmla="*/ 208 h 244"/>
                <a:gd name="T4" fmla="*/ 247 w 279"/>
                <a:gd name="T5" fmla="*/ 32 h 244"/>
                <a:gd name="T6" fmla="*/ 243 w 279"/>
                <a:gd name="T7" fmla="*/ 24 h 244"/>
                <a:gd name="T8" fmla="*/ 243 w 279"/>
                <a:gd name="T9" fmla="*/ 24 h 244"/>
                <a:gd name="T10" fmla="*/ 242 w 279"/>
                <a:gd name="T11" fmla="*/ 23 h 244"/>
                <a:gd name="T12" fmla="*/ 234 w 279"/>
                <a:gd name="T13" fmla="*/ 22 h 244"/>
                <a:gd name="T14" fmla="*/ 46 w 279"/>
                <a:gd name="T15" fmla="*/ 19 h 244"/>
                <a:gd name="T16" fmla="*/ 17 w 279"/>
                <a:gd name="T17" fmla="*/ 76 h 244"/>
                <a:gd name="T18" fmla="*/ 88 w 279"/>
                <a:gd name="T19" fmla="*/ 106 h 244"/>
                <a:gd name="T20" fmla="*/ 58 w 279"/>
                <a:gd name="T21" fmla="*/ 187 h 244"/>
                <a:gd name="T22" fmla="*/ 122 w 279"/>
                <a:gd name="T23" fmla="*/ 239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9" h="244">
                  <a:moveTo>
                    <a:pt x="122" y="239"/>
                  </a:moveTo>
                  <a:cubicBezTo>
                    <a:pt x="156" y="244"/>
                    <a:pt x="190" y="230"/>
                    <a:pt x="216" y="208"/>
                  </a:cubicBezTo>
                  <a:cubicBezTo>
                    <a:pt x="267" y="164"/>
                    <a:pt x="279" y="90"/>
                    <a:pt x="247" y="32"/>
                  </a:cubicBezTo>
                  <a:cubicBezTo>
                    <a:pt x="248" y="29"/>
                    <a:pt x="247" y="26"/>
                    <a:pt x="243" y="24"/>
                  </a:cubicBezTo>
                  <a:cubicBezTo>
                    <a:pt x="243" y="24"/>
                    <a:pt x="243" y="24"/>
                    <a:pt x="243" y="24"/>
                  </a:cubicBezTo>
                  <a:cubicBezTo>
                    <a:pt x="243" y="24"/>
                    <a:pt x="242" y="24"/>
                    <a:pt x="242" y="23"/>
                  </a:cubicBezTo>
                  <a:cubicBezTo>
                    <a:pt x="240" y="20"/>
                    <a:pt x="237" y="20"/>
                    <a:pt x="234" y="22"/>
                  </a:cubicBezTo>
                  <a:cubicBezTo>
                    <a:pt x="174" y="4"/>
                    <a:pt x="106" y="0"/>
                    <a:pt x="46" y="19"/>
                  </a:cubicBezTo>
                  <a:cubicBezTo>
                    <a:pt x="21" y="27"/>
                    <a:pt x="0" y="50"/>
                    <a:pt x="17" y="76"/>
                  </a:cubicBezTo>
                  <a:cubicBezTo>
                    <a:pt x="33" y="101"/>
                    <a:pt x="62" y="101"/>
                    <a:pt x="88" y="106"/>
                  </a:cubicBezTo>
                  <a:cubicBezTo>
                    <a:pt x="69" y="128"/>
                    <a:pt x="52" y="157"/>
                    <a:pt x="58" y="187"/>
                  </a:cubicBezTo>
                  <a:cubicBezTo>
                    <a:pt x="64" y="218"/>
                    <a:pt x="92" y="236"/>
                    <a:pt x="122" y="239"/>
                  </a:cubicBezTo>
                  <a:close/>
                </a:path>
              </a:pathLst>
            </a:custGeom>
            <a:solidFill>
              <a:srgbClr val="CAC2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Freeform 54"/>
            <p:cNvSpPr>
              <a:spLocks/>
            </p:cNvSpPr>
            <p:nvPr/>
          </p:nvSpPr>
          <p:spPr bwMode="auto">
            <a:xfrm>
              <a:off x="7714456" y="1417791"/>
              <a:ext cx="798513" cy="701675"/>
            </a:xfrm>
            <a:custGeom>
              <a:avLst/>
              <a:gdLst>
                <a:gd name="T0" fmla="*/ 322 w 333"/>
                <a:gd name="T1" fmla="*/ 48 h 293"/>
                <a:gd name="T2" fmla="*/ 250 w 333"/>
                <a:gd name="T3" fmla="*/ 0 h 293"/>
                <a:gd name="T4" fmla="*/ 133 w 333"/>
                <a:gd name="T5" fmla="*/ 84 h 293"/>
                <a:gd name="T6" fmla="*/ 46 w 333"/>
                <a:gd name="T7" fmla="*/ 148 h 293"/>
                <a:gd name="T8" fmla="*/ 0 w 333"/>
                <a:gd name="T9" fmla="*/ 180 h 293"/>
                <a:gd name="T10" fmla="*/ 2 w 333"/>
                <a:gd name="T11" fmla="*/ 183 h 293"/>
                <a:gd name="T12" fmla="*/ 38 w 333"/>
                <a:gd name="T13" fmla="*/ 275 h 293"/>
                <a:gd name="T14" fmla="*/ 38 w 333"/>
                <a:gd name="T15" fmla="*/ 281 h 293"/>
                <a:gd name="T16" fmla="*/ 44 w 333"/>
                <a:gd name="T17" fmla="*/ 287 h 293"/>
                <a:gd name="T18" fmla="*/ 200 w 333"/>
                <a:gd name="T19" fmla="*/ 224 h 293"/>
                <a:gd name="T20" fmla="*/ 315 w 333"/>
                <a:gd name="T21" fmla="*/ 94 h 293"/>
                <a:gd name="T22" fmla="*/ 332 w 333"/>
                <a:gd name="T23" fmla="*/ 56 h 293"/>
                <a:gd name="T24" fmla="*/ 322 w 333"/>
                <a:gd name="T25" fmla="*/ 48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3" h="293">
                  <a:moveTo>
                    <a:pt x="322" y="48"/>
                  </a:moveTo>
                  <a:cubicBezTo>
                    <a:pt x="290" y="60"/>
                    <a:pt x="266" y="26"/>
                    <a:pt x="250" y="0"/>
                  </a:cubicBezTo>
                  <a:cubicBezTo>
                    <a:pt x="211" y="28"/>
                    <a:pt x="171" y="55"/>
                    <a:pt x="133" y="84"/>
                  </a:cubicBezTo>
                  <a:cubicBezTo>
                    <a:pt x="104" y="105"/>
                    <a:pt x="76" y="128"/>
                    <a:pt x="46" y="148"/>
                  </a:cubicBezTo>
                  <a:cubicBezTo>
                    <a:pt x="31" y="157"/>
                    <a:pt x="13" y="167"/>
                    <a:pt x="0" y="180"/>
                  </a:cubicBezTo>
                  <a:cubicBezTo>
                    <a:pt x="0" y="181"/>
                    <a:pt x="1" y="182"/>
                    <a:pt x="2" y="183"/>
                  </a:cubicBezTo>
                  <a:cubicBezTo>
                    <a:pt x="21" y="209"/>
                    <a:pt x="51" y="241"/>
                    <a:pt x="38" y="275"/>
                  </a:cubicBezTo>
                  <a:cubicBezTo>
                    <a:pt x="37" y="277"/>
                    <a:pt x="37" y="279"/>
                    <a:pt x="38" y="281"/>
                  </a:cubicBezTo>
                  <a:cubicBezTo>
                    <a:pt x="39" y="284"/>
                    <a:pt x="40" y="287"/>
                    <a:pt x="44" y="287"/>
                  </a:cubicBezTo>
                  <a:cubicBezTo>
                    <a:pt x="102" y="293"/>
                    <a:pt x="157" y="257"/>
                    <a:pt x="200" y="224"/>
                  </a:cubicBezTo>
                  <a:cubicBezTo>
                    <a:pt x="246" y="189"/>
                    <a:pt x="285" y="145"/>
                    <a:pt x="315" y="94"/>
                  </a:cubicBezTo>
                  <a:cubicBezTo>
                    <a:pt x="324" y="83"/>
                    <a:pt x="330" y="71"/>
                    <a:pt x="332" y="56"/>
                  </a:cubicBezTo>
                  <a:cubicBezTo>
                    <a:pt x="333" y="50"/>
                    <a:pt x="327" y="47"/>
                    <a:pt x="322" y="48"/>
                  </a:cubicBezTo>
                  <a:close/>
                </a:path>
              </a:pathLst>
            </a:custGeom>
            <a:solidFill>
              <a:srgbClr val="3317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Freeform 55"/>
            <p:cNvSpPr>
              <a:spLocks/>
            </p:cNvSpPr>
            <p:nvPr/>
          </p:nvSpPr>
          <p:spPr bwMode="auto">
            <a:xfrm>
              <a:off x="8379618" y="1698779"/>
              <a:ext cx="312738" cy="296862"/>
            </a:xfrm>
            <a:custGeom>
              <a:avLst/>
              <a:gdLst>
                <a:gd name="T0" fmla="*/ 106 w 130"/>
                <a:gd name="T1" fmla="*/ 3 h 124"/>
                <a:gd name="T2" fmla="*/ 65 w 130"/>
                <a:gd name="T3" fmla="*/ 11 h 124"/>
                <a:gd name="T4" fmla="*/ 1 w 130"/>
                <a:gd name="T5" fmla="*/ 80 h 124"/>
                <a:gd name="T6" fmla="*/ 2 w 130"/>
                <a:gd name="T7" fmla="*/ 86 h 124"/>
                <a:gd name="T8" fmla="*/ 7 w 130"/>
                <a:gd name="T9" fmla="*/ 93 h 124"/>
                <a:gd name="T10" fmla="*/ 45 w 130"/>
                <a:gd name="T11" fmla="*/ 84 h 124"/>
                <a:gd name="T12" fmla="*/ 123 w 130"/>
                <a:gd name="T13" fmla="*/ 37 h 124"/>
                <a:gd name="T14" fmla="*/ 129 w 130"/>
                <a:gd name="T15" fmla="*/ 30 h 124"/>
                <a:gd name="T16" fmla="*/ 106 w 130"/>
                <a:gd name="T17" fmla="*/ 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24">
                  <a:moveTo>
                    <a:pt x="106" y="3"/>
                  </a:moveTo>
                  <a:cubicBezTo>
                    <a:pt x="92" y="0"/>
                    <a:pt x="77" y="6"/>
                    <a:pt x="65" y="11"/>
                  </a:cubicBezTo>
                  <a:cubicBezTo>
                    <a:pt x="35" y="25"/>
                    <a:pt x="13" y="50"/>
                    <a:pt x="1" y="80"/>
                  </a:cubicBezTo>
                  <a:cubicBezTo>
                    <a:pt x="0" y="82"/>
                    <a:pt x="0" y="85"/>
                    <a:pt x="2" y="86"/>
                  </a:cubicBezTo>
                  <a:cubicBezTo>
                    <a:pt x="2" y="89"/>
                    <a:pt x="4" y="91"/>
                    <a:pt x="7" y="93"/>
                  </a:cubicBezTo>
                  <a:cubicBezTo>
                    <a:pt x="10" y="97"/>
                    <a:pt x="18" y="124"/>
                    <a:pt x="45" y="84"/>
                  </a:cubicBezTo>
                  <a:cubicBezTo>
                    <a:pt x="63" y="57"/>
                    <a:pt x="92" y="45"/>
                    <a:pt x="123" y="37"/>
                  </a:cubicBezTo>
                  <a:cubicBezTo>
                    <a:pt x="127" y="36"/>
                    <a:pt x="128" y="33"/>
                    <a:pt x="129" y="30"/>
                  </a:cubicBezTo>
                  <a:cubicBezTo>
                    <a:pt x="130" y="16"/>
                    <a:pt x="120" y="6"/>
                    <a:pt x="106" y="3"/>
                  </a:cubicBezTo>
                  <a:close/>
                </a:path>
              </a:pathLst>
            </a:custGeom>
            <a:solidFill>
              <a:srgbClr val="FFE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Freeform 56"/>
            <p:cNvSpPr>
              <a:spLocks/>
            </p:cNvSpPr>
            <p:nvPr/>
          </p:nvSpPr>
          <p:spPr bwMode="auto">
            <a:xfrm>
              <a:off x="7804943" y="2075016"/>
              <a:ext cx="360363" cy="152400"/>
            </a:xfrm>
            <a:custGeom>
              <a:avLst/>
              <a:gdLst>
                <a:gd name="T0" fmla="*/ 11 w 150"/>
                <a:gd name="T1" fmla="*/ 39 h 64"/>
                <a:gd name="T2" fmla="*/ 50 w 150"/>
                <a:gd name="T3" fmla="*/ 57 h 64"/>
                <a:gd name="T4" fmla="*/ 142 w 150"/>
                <a:gd name="T5" fmla="*/ 40 h 64"/>
                <a:gd name="T6" fmla="*/ 145 w 150"/>
                <a:gd name="T7" fmla="*/ 35 h 64"/>
                <a:gd name="T8" fmla="*/ 145 w 150"/>
                <a:gd name="T9" fmla="*/ 26 h 64"/>
                <a:gd name="T10" fmla="*/ 145 w 150"/>
                <a:gd name="T11" fmla="*/ 6 h 64"/>
                <a:gd name="T12" fmla="*/ 109 w 150"/>
                <a:gd name="T13" fmla="*/ 10 h 64"/>
                <a:gd name="T14" fmla="*/ 18 w 150"/>
                <a:gd name="T15" fmla="*/ 1 h 64"/>
                <a:gd name="T16" fmla="*/ 10 w 150"/>
                <a:gd name="T17" fmla="*/ 4 h 64"/>
                <a:gd name="T18" fmla="*/ 11 w 150"/>
                <a:gd name="T19" fmla="*/ 3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0" h="64">
                  <a:moveTo>
                    <a:pt x="11" y="39"/>
                  </a:moveTo>
                  <a:cubicBezTo>
                    <a:pt x="20" y="50"/>
                    <a:pt x="36" y="54"/>
                    <a:pt x="50" y="57"/>
                  </a:cubicBezTo>
                  <a:cubicBezTo>
                    <a:pt x="81" y="64"/>
                    <a:pt x="114" y="57"/>
                    <a:pt x="142" y="40"/>
                  </a:cubicBezTo>
                  <a:cubicBezTo>
                    <a:pt x="144" y="39"/>
                    <a:pt x="145" y="37"/>
                    <a:pt x="145" y="35"/>
                  </a:cubicBezTo>
                  <a:cubicBezTo>
                    <a:pt x="146" y="32"/>
                    <a:pt x="146" y="29"/>
                    <a:pt x="145" y="26"/>
                  </a:cubicBezTo>
                  <a:cubicBezTo>
                    <a:pt x="145" y="21"/>
                    <a:pt x="150" y="8"/>
                    <a:pt x="145" y="6"/>
                  </a:cubicBezTo>
                  <a:cubicBezTo>
                    <a:pt x="145" y="5"/>
                    <a:pt x="118" y="8"/>
                    <a:pt x="109" y="10"/>
                  </a:cubicBezTo>
                  <a:cubicBezTo>
                    <a:pt x="77" y="18"/>
                    <a:pt x="48" y="14"/>
                    <a:pt x="18" y="1"/>
                  </a:cubicBezTo>
                  <a:cubicBezTo>
                    <a:pt x="15" y="0"/>
                    <a:pt x="12" y="1"/>
                    <a:pt x="10" y="4"/>
                  </a:cubicBezTo>
                  <a:cubicBezTo>
                    <a:pt x="0" y="14"/>
                    <a:pt x="2" y="29"/>
                    <a:pt x="11" y="39"/>
                  </a:cubicBezTo>
                  <a:close/>
                </a:path>
              </a:pathLst>
            </a:custGeom>
            <a:solidFill>
              <a:srgbClr val="FFE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Freeform 57"/>
            <p:cNvSpPr>
              <a:spLocks/>
            </p:cNvSpPr>
            <p:nvPr/>
          </p:nvSpPr>
          <p:spPr bwMode="auto">
            <a:xfrm>
              <a:off x="8536781" y="2081366"/>
              <a:ext cx="293688" cy="174625"/>
            </a:xfrm>
            <a:custGeom>
              <a:avLst/>
              <a:gdLst>
                <a:gd name="T0" fmla="*/ 12 w 123"/>
                <a:gd name="T1" fmla="*/ 6 h 73"/>
                <a:gd name="T2" fmla="*/ 0 w 123"/>
                <a:gd name="T3" fmla="*/ 50 h 73"/>
                <a:gd name="T4" fmla="*/ 9 w 123"/>
                <a:gd name="T5" fmla="*/ 57 h 73"/>
                <a:gd name="T6" fmla="*/ 10 w 123"/>
                <a:gd name="T7" fmla="*/ 57 h 73"/>
                <a:gd name="T8" fmla="*/ 117 w 123"/>
                <a:gd name="T9" fmla="*/ 59 h 73"/>
                <a:gd name="T10" fmla="*/ 117 w 123"/>
                <a:gd name="T11" fmla="*/ 46 h 73"/>
                <a:gd name="T12" fmla="*/ 21 w 123"/>
                <a:gd name="T13" fmla="*/ 2 h 73"/>
                <a:gd name="T14" fmla="*/ 12 w 123"/>
                <a:gd name="T15" fmla="*/ 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3" h="73">
                  <a:moveTo>
                    <a:pt x="12" y="6"/>
                  </a:moveTo>
                  <a:cubicBezTo>
                    <a:pt x="6" y="20"/>
                    <a:pt x="2" y="35"/>
                    <a:pt x="0" y="50"/>
                  </a:cubicBezTo>
                  <a:cubicBezTo>
                    <a:pt x="0" y="56"/>
                    <a:pt x="5" y="58"/>
                    <a:pt x="9" y="57"/>
                  </a:cubicBezTo>
                  <a:cubicBezTo>
                    <a:pt x="10" y="57"/>
                    <a:pt x="10" y="57"/>
                    <a:pt x="10" y="57"/>
                  </a:cubicBezTo>
                  <a:cubicBezTo>
                    <a:pt x="44" y="72"/>
                    <a:pt x="82" y="73"/>
                    <a:pt x="117" y="59"/>
                  </a:cubicBezTo>
                  <a:cubicBezTo>
                    <a:pt x="123" y="57"/>
                    <a:pt x="122" y="49"/>
                    <a:pt x="117" y="46"/>
                  </a:cubicBezTo>
                  <a:cubicBezTo>
                    <a:pt x="85" y="32"/>
                    <a:pt x="53" y="17"/>
                    <a:pt x="21" y="2"/>
                  </a:cubicBezTo>
                  <a:cubicBezTo>
                    <a:pt x="18" y="0"/>
                    <a:pt x="14" y="3"/>
                    <a:pt x="12" y="6"/>
                  </a:cubicBezTo>
                  <a:close/>
                </a:path>
              </a:pathLst>
            </a:custGeom>
            <a:solidFill>
              <a:srgbClr val="FFE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Freeform 58"/>
            <p:cNvSpPr>
              <a:spLocks/>
            </p:cNvSpPr>
            <p:nvPr/>
          </p:nvSpPr>
          <p:spPr bwMode="auto">
            <a:xfrm>
              <a:off x="8120856" y="1859116"/>
              <a:ext cx="487363" cy="476250"/>
            </a:xfrm>
            <a:custGeom>
              <a:avLst/>
              <a:gdLst>
                <a:gd name="T0" fmla="*/ 198 w 203"/>
                <a:gd name="T1" fmla="*/ 50 h 199"/>
                <a:gd name="T2" fmla="*/ 159 w 203"/>
                <a:gd name="T3" fmla="*/ 15 h 199"/>
                <a:gd name="T4" fmla="*/ 153 w 203"/>
                <a:gd name="T5" fmla="*/ 13 h 199"/>
                <a:gd name="T6" fmla="*/ 151 w 203"/>
                <a:gd name="T7" fmla="*/ 13 h 199"/>
                <a:gd name="T8" fmla="*/ 97 w 203"/>
                <a:gd name="T9" fmla="*/ 1 h 199"/>
                <a:gd name="T10" fmla="*/ 89 w 203"/>
                <a:gd name="T11" fmla="*/ 2 h 199"/>
                <a:gd name="T12" fmla="*/ 77 w 203"/>
                <a:gd name="T13" fmla="*/ 16 h 199"/>
                <a:gd name="T14" fmla="*/ 76 w 203"/>
                <a:gd name="T15" fmla="*/ 19 h 199"/>
                <a:gd name="T16" fmla="*/ 77 w 203"/>
                <a:gd name="T17" fmla="*/ 25 h 199"/>
                <a:gd name="T18" fmla="*/ 72 w 203"/>
                <a:gd name="T19" fmla="*/ 70 h 199"/>
                <a:gd name="T20" fmla="*/ 26 w 203"/>
                <a:gd name="T21" fmla="*/ 64 h 199"/>
                <a:gd name="T22" fmla="*/ 19 w 203"/>
                <a:gd name="T23" fmla="*/ 62 h 199"/>
                <a:gd name="T24" fmla="*/ 6 w 203"/>
                <a:gd name="T25" fmla="*/ 68 h 199"/>
                <a:gd name="T26" fmla="*/ 2 w 203"/>
                <a:gd name="T27" fmla="*/ 75 h 199"/>
                <a:gd name="T28" fmla="*/ 3 w 203"/>
                <a:gd name="T29" fmla="*/ 130 h 199"/>
                <a:gd name="T30" fmla="*/ 3 w 203"/>
                <a:gd name="T31" fmla="*/ 137 h 199"/>
                <a:gd name="T32" fmla="*/ 33 w 203"/>
                <a:gd name="T33" fmla="*/ 194 h 199"/>
                <a:gd name="T34" fmla="*/ 41 w 203"/>
                <a:gd name="T35" fmla="*/ 197 h 199"/>
                <a:gd name="T36" fmla="*/ 200 w 203"/>
                <a:gd name="T37" fmla="*/ 61 h 199"/>
                <a:gd name="T38" fmla="*/ 200 w 203"/>
                <a:gd name="T39" fmla="*/ 54 h 199"/>
                <a:gd name="T40" fmla="*/ 198 w 203"/>
                <a:gd name="T41" fmla="*/ 5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3" h="199">
                  <a:moveTo>
                    <a:pt x="198" y="50"/>
                  </a:moveTo>
                  <a:cubicBezTo>
                    <a:pt x="183" y="40"/>
                    <a:pt x="170" y="29"/>
                    <a:pt x="159" y="15"/>
                  </a:cubicBezTo>
                  <a:cubicBezTo>
                    <a:pt x="157" y="13"/>
                    <a:pt x="155" y="13"/>
                    <a:pt x="153" y="13"/>
                  </a:cubicBezTo>
                  <a:cubicBezTo>
                    <a:pt x="153" y="13"/>
                    <a:pt x="152" y="13"/>
                    <a:pt x="151" y="13"/>
                  </a:cubicBezTo>
                  <a:cubicBezTo>
                    <a:pt x="132" y="17"/>
                    <a:pt x="113" y="13"/>
                    <a:pt x="97" y="1"/>
                  </a:cubicBezTo>
                  <a:cubicBezTo>
                    <a:pt x="94" y="0"/>
                    <a:pt x="91" y="0"/>
                    <a:pt x="89" y="2"/>
                  </a:cubicBezTo>
                  <a:cubicBezTo>
                    <a:pt x="85" y="7"/>
                    <a:pt x="81" y="12"/>
                    <a:pt x="77" y="16"/>
                  </a:cubicBezTo>
                  <a:cubicBezTo>
                    <a:pt x="77" y="17"/>
                    <a:pt x="76" y="18"/>
                    <a:pt x="76" y="19"/>
                  </a:cubicBezTo>
                  <a:cubicBezTo>
                    <a:pt x="75" y="21"/>
                    <a:pt x="75" y="23"/>
                    <a:pt x="77" y="25"/>
                  </a:cubicBezTo>
                  <a:cubicBezTo>
                    <a:pt x="87" y="39"/>
                    <a:pt x="86" y="59"/>
                    <a:pt x="72" y="70"/>
                  </a:cubicBezTo>
                  <a:cubicBezTo>
                    <a:pt x="58" y="82"/>
                    <a:pt x="37" y="79"/>
                    <a:pt x="26" y="64"/>
                  </a:cubicBezTo>
                  <a:cubicBezTo>
                    <a:pt x="24" y="62"/>
                    <a:pt x="22" y="61"/>
                    <a:pt x="19" y="62"/>
                  </a:cubicBezTo>
                  <a:cubicBezTo>
                    <a:pt x="15" y="64"/>
                    <a:pt x="11" y="66"/>
                    <a:pt x="6" y="68"/>
                  </a:cubicBezTo>
                  <a:cubicBezTo>
                    <a:pt x="3" y="68"/>
                    <a:pt x="0" y="71"/>
                    <a:pt x="2" y="75"/>
                  </a:cubicBezTo>
                  <a:cubicBezTo>
                    <a:pt x="10" y="93"/>
                    <a:pt x="11" y="112"/>
                    <a:pt x="3" y="130"/>
                  </a:cubicBezTo>
                  <a:cubicBezTo>
                    <a:pt x="2" y="132"/>
                    <a:pt x="1" y="135"/>
                    <a:pt x="3" y="137"/>
                  </a:cubicBezTo>
                  <a:cubicBezTo>
                    <a:pt x="14" y="155"/>
                    <a:pt x="24" y="174"/>
                    <a:pt x="33" y="194"/>
                  </a:cubicBezTo>
                  <a:cubicBezTo>
                    <a:pt x="34" y="197"/>
                    <a:pt x="38" y="199"/>
                    <a:pt x="41" y="197"/>
                  </a:cubicBezTo>
                  <a:cubicBezTo>
                    <a:pt x="99" y="157"/>
                    <a:pt x="152" y="112"/>
                    <a:pt x="200" y="61"/>
                  </a:cubicBezTo>
                  <a:cubicBezTo>
                    <a:pt x="203" y="59"/>
                    <a:pt x="202" y="56"/>
                    <a:pt x="200" y="54"/>
                  </a:cubicBezTo>
                  <a:cubicBezTo>
                    <a:pt x="200" y="53"/>
                    <a:pt x="199" y="51"/>
                    <a:pt x="198" y="50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" name="Freeform 59"/>
            <p:cNvSpPr>
              <a:spLocks/>
            </p:cNvSpPr>
            <p:nvPr/>
          </p:nvSpPr>
          <p:spPr bwMode="auto">
            <a:xfrm>
              <a:off x="7730331" y="1432079"/>
              <a:ext cx="704850" cy="661987"/>
            </a:xfrm>
            <a:custGeom>
              <a:avLst/>
              <a:gdLst>
                <a:gd name="T0" fmla="*/ 215 w 294"/>
                <a:gd name="T1" fmla="*/ 5 h 276"/>
                <a:gd name="T2" fmla="*/ 207 w 294"/>
                <a:gd name="T3" fmla="*/ 3 h 276"/>
                <a:gd name="T4" fmla="*/ 198 w 294"/>
                <a:gd name="T5" fmla="*/ 2 h 276"/>
                <a:gd name="T6" fmla="*/ 1 w 294"/>
                <a:gd name="T7" fmla="*/ 151 h 276"/>
                <a:gd name="T8" fmla="*/ 6 w 294"/>
                <a:gd name="T9" fmla="*/ 163 h 276"/>
                <a:gd name="T10" fmla="*/ 7 w 294"/>
                <a:gd name="T11" fmla="*/ 173 h 276"/>
                <a:gd name="T12" fmla="*/ 84 w 294"/>
                <a:gd name="T13" fmla="*/ 256 h 276"/>
                <a:gd name="T14" fmla="*/ 178 w 294"/>
                <a:gd name="T15" fmla="*/ 261 h 276"/>
                <a:gd name="T16" fmla="*/ 261 w 294"/>
                <a:gd name="T17" fmla="*/ 192 h 276"/>
                <a:gd name="T18" fmla="*/ 288 w 294"/>
                <a:gd name="T19" fmla="*/ 107 h 276"/>
                <a:gd name="T20" fmla="*/ 215 w 294"/>
                <a:gd name="T21" fmla="*/ 5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4" h="276">
                  <a:moveTo>
                    <a:pt x="215" y="5"/>
                  </a:moveTo>
                  <a:cubicBezTo>
                    <a:pt x="213" y="2"/>
                    <a:pt x="210" y="2"/>
                    <a:pt x="207" y="3"/>
                  </a:cubicBezTo>
                  <a:cubicBezTo>
                    <a:pt x="205" y="1"/>
                    <a:pt x="201" y="0"/>
                    <a:pt x="198" y="2"/>
                  </a:cubicBezTo>
                  <a:cubicBezTo>
                    <a:pt x="128" y="46"/>
                    <a:pt x="60" y="94"/>
                    <a:pt x="1" y="151"/>
                  </a:cubicBezTo>
                  <a:cubicBezTo>
                    <a:pt x="0" y="152"/>
                    <a:pt x="6" y="162"/>
                    <a:pt x="6" y="163"/>
                  </a:cubicBezTo>
                  <a:cubicBezTo>
                    <a:pt x="4" y="166"/>
                    <a:pt x="3" y="170"/>
                    <a:pt x="7" y="173"/>
                  </a:cubicBezTo>
                  <a:cubicBezTo>
                    <a:pt x="38" y="195"/>
                    <a:pt x="52" y="234"/>
                    <a:pt x="84" y="256"/>
                  </a:cubicBezTo>
                  <a:cubicBezTo>
                    <a:pt x="112" y="276"/>
                    <a:pt x="147" y="274"/>
                    <a:pt x="178" y="261"/>
                  </a:cubicBezTo>
                  <a:cubicBezTo>
                    <a:pt x="210" y="246"/>
                    <a:pt x="239" y="220"/>
                    <a:pt x="261" y="192"/>
                  </a:cubicBezTo>
                  <a:cubicBezTo>
                    <a:pt x="280" y="168"/>
                    <a:pt x="294" y="138"/>
                    <a:pt x="288" y="107"/>
                  </a:cubicBezTo>
                  <a:cubicBezTo>
                    <a:pt x="280" y="64"/>
                    <a:pt x="243" y="36"/>
                    <a:pt x="215" y="5"/>
                  </a:cubicBezTo>
                  <a:close/>
                </a:path>
              </a:pathLst>
            </a:custGeom>
            <a:solidFill>
              <a:srgbClr val="FFE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Freeform 60"/>
            <p:cNvSpPr>
              <a:spLocks/>
            </p:cNvSpPr>
            <p:nvPr/>
          </p:nvSpPr>
          <p:spPr bwMode="auto">
            <a:xfrm>
              <a:off x="8077993" y="1827366"/>
              <a:ext cx="165100" cy="155575"/>
            </a:xfrm>
            <a:custGeom>
              <a:avLst/>
              <a:gdLst>
                <a:gd name="T0" fmla="*/ 49 w 69"/>
                <a:gd name="T1" fmla="*/ 10 h 65"/>
                <a:gd name="T2" fmla="*/ 14 w 69"/>
                <a:gd name="T3" fmla="*/ 42 h 65"/>
                <a:gd name="T4" fmla="*/ 9 w 69"/>
                <a:gd name="T5" fmla="*/ 55 h 65"/>
                <a:gd name="T6" fmla="*/ 63 w 69"/>
                <a:gd name="T7" fmla="*/ 9 h 65"/>
                <a:gd name="T8" fmla="*/ 49 w 69"/>
                <a:gd name="T9" fmla="*/ 1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65">
                  <a:moveTo>
                    <a:pt x="49" y="10"/>
                  </a:moveTo>
                  <a:cubicBezTo>
                    <a:pt x="53" y="32"/>
                    <a:pt x="35" y="49"/>
                    <a:pt x="14" y="42"/>
                  </a:cubicBezTo>
                  <a:cubicBezTo>
                    <a:pt x="5" y="39"/>
                    <a:pt x="0" y="52"/>
                    <a:pt x="9" y="55"/>
                  </a:cubicBezTo>
                  <a:cubicBezTo>
                    <a:pt x="39" y="65"/>
                    <a:pt x="69" y="41"/>
                    <a:pt x="63" y="9"/>
                  </a:cubicBezTo>
                  <a:cubicBezTo>
                    <a:pt x="62" y="0"/>
                    <a:pt x="48" y="2"/>
                    <a:pt x="49" y="10"/>
                  </a:cubicBezTo>
                  <a:close/>
                </a:path>
              </a:pathLst>
            </a:custGeom>
            <a:solidFill>
              <a:srgbClr val="F1C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" name="Freeform 61"/>
            <p:cNvSpPr>
              <a:spLocks/>
            </p:cNvSpPr>
            <p:nvPr/>
          </p:nvSpPr>
          <p:spPr bwMode="auto">
            <a:xfrm>
              <a:off x="8193881" y="1903566"/>
              <a:ext cx="558800" cy="631825"/>
            </a:xfrm>
            <a:custGeom>
              <a:avLst/>
              <a:gdLst>
                <a:gd name="T0" fmla="*/ 225 w 233"/>
                <a:gd name="T1" fmla="*/ 1 h 263"/>
                <a:gd name="T2" fmla="*/ 148 w 233"/>
                <a:gd name="T3" fmla="*/ 16 h 263"/>
                <a:gd name="T4" fmla="*/ 145 w 233"/>
                <a:gd name="T5" fmla="*/ 18 h 263"/>
                <a:gd name="T6" fmla="*/ 143 w 233"/>
                <a:gd name="T7" fmla="*/ 19 h 263"/>
                <a:gd name="T8" fmla="*/ 2 w 233"/>
                <a:gd name="T9" fmla="*/ 172 h 263"/>
                <a:gd name="T10" fmla="*/ 0 w 233"/>
                <a:gd name="T11" fmla="*/ 179 h 263"/>
                <a:gd name="T12" fmla="*/ 8 w 233"/>
                <a:gd name="T13" fmla="*/ 256 h 263"/>
                <a:gd name="T14" fmla="*/ 22 w 233"/>
                <a:gd name="T15" fmla="*/ 256 h 263"/>
                <a:gd name="T16" fmla="*/ 59 w 233"/>
                <a:gd name="T17" fmla="*/ 227 h 263"/>
                <a:gd name="T18" fmla="*/ 89 w 233"/>
                <a:gd name="T19" fmla="*/ 215 h 263"/>
                <a:gd name="T20" fmla="*/ 101 w 233"/>
                <a:gd name="T21" fmla="*/ 184 h 263"/>
                <a:gd name="T22" fmla="*/ 112 w 233"/>
                <a:gd name="T23" fmla="*/ 163 h 263"/>
                <a:gd name="T24" fmla="*/ 136 w 233"/>
                <a:gd name="T25" fmla="*/ 153 h 263"/>
                <a:gd name="T26" fmla="*/ 160 w 233"/>
                <a:gd name="T27" fmla="*/ 128 h 263"/>
                <a:gd name="T28" fmla="*/ 184 w 233"/>
                <a:gd name="T29" fmla="*/ 78 h 263"/>
                <a:gd name="T30" fmla="*/ 210 w 233"/>
                <a:gd name="T31" fmla="*/ 60 h 263"/>
                <a:gd name="T32" fmla="*/ 211 w 233"/>
                <a:gd name="T33" fmla="*/ 41 h 263"/>
                <a:gd name="T34" fmla="*/ 229 w 233"/>
                <a:gd name="T35" fmla="*/ 17 h 263"/>
                <a:gd name="T36" fmla="*/ 232 w 233"/>
                <a:gd name="T37" fmla="*/ 8 h 263"/>
                <a:gd name="T38" fmla="*/ 225 w 233"/>
                <a:gd name="T39" fmla="*/ 1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3" h="263">
                  <a:moveTo>
                    <a:pt x="225" y="1"/>
                  </a:moveTo>
                  <a:cubicBezTo>
                    <a:pt x="199" y="5"/>
                    <a:pt x="173" y="10"/>
                    <a:pt x="148" y="16"/>
                  </a:cubicBezTo>
                  <a:cubicBezTo>
                    <a:pt x="147" y="17"/>
                    <a:pt x="146" y="17"/>
                    <a:pt x="145" y="18"/>
                  </a:cubicBezTo>
                  <a:cubicBezTo>
                    <a:pt x="144" y="18"/>
                    <a:pt x="144" y="19"/>
                    <a:pt x="143" y="19"/>
                  </a:cubicBezTo>
                  <a:cubicBezTo>
                    <a:pt x="96" y="70"/>
                    <a:pt x="49" y="121"/>
                    <a:pt x="2" y="172"/>
                  </a:cubicBezTo>
                  <a:cubicBezTo>
                    <a:pt x="0" y="174"/>
                    <a:pt x="0" y="177"/>
                    <a:pt x="0" y="179"/>
                  </a:cubicBezTo>
                  <a:cubicBezTo>
                    <a:pt x="0" y="205"/>
                    <a:pt x="3" y="231"/>
                    <a:pt x="8" y="256"/>
                  </a:cubicBezTo>
                  <a:cubicBezTo>
                    <a:pt x="9" y="262"/>
                    <a:pt x="20" y="263"/>
                    <a:pt x="22" y="256"/>
                  </a:cubicBezTo>
                  <a:cubicBezTo>
                    <a:pt x="25" y="234"/>
                    <a:pt x="41" y="229"/>
                    <a:pt x="59" y="227"/>
                  </a:cubicBezTo>
                  <a:cubicBezTo>
                    <a:pt x="70" y="226"/>
                    <a:pt x="81" y="224"/>
                    <a:pt x="89" y="215"/>
                  </a:cubicBezTo>
                  <a:cubicBezTo>
                    <a:pt x="97" y="207"/>
                    <a:pt x="99" y="195"/>
                    <a:pt x="101" y="184"/>
                  </a:cubicBezTo>
                  <a:cubicBezTo>
                    <a:pt x="103" y="176"/>
                    <a:pt x="106" y="169"/>
                    <a:pt x="112" y="163"/>
                  </a:cubicBezTo>
                  <a:cubicBezTo>
                    <a:pt x="119" y="158"/>
                    <a:pt x="128" y="157"/>
                    <a:pt x="136" y="153"/>
                  </a:cubicBezTo>
                  <a:cubicBezTo>
                    <a:pt x="148" y="148"/>
                    <a:pt x="155" y="140"/>
                    <a:pt x="160" y="128"/>
                  </a:cubicBezTo>
                  <a:cubicBezTo>
                    <a:pt x="166" y="111"/>
                    <a:pt x="162" y="85"/>
                    <a:pt x="184" y="78"/>
                  </a:cubicBezTo>
                  <a:cubicBezTo>
                    <a:pt x="195" y="75"/>
                    <a:pt x="206" y="72"/>
                    <a:pt x="210" y="60"/>
                  </a:cubicBezTo>
                  <a:cubicBezTo>
                    <a:pt x="211" y="54"/>
                    <a:pt x="210" y="47"/>
                    <a:pt x="211" y="41"/>
                  </a:cubicBezTo>
                  <a:cubicBezTo>
                    <a:pt x="214" y="31"/>
                    <a:pt x="220" y="23"/>
                    <a:pt x="229" y="17"/>
                  </a:cubicBezTo>
                  <a:cubicBezTo>
                    <a:pt x="233" y="15"/>
                    <a:pt x="233" y="11"/>
                    <a:pt x="232" y="8"/>
                  </a:cubicBezTo>
                  <a:cubicBezTo>
                    <a:pt x="232" y="4"/>
                    <a:pt x="230" y="0"/>
                    <a:pt x="225" y="1"/>
                  </a:cubicBezTo>
                  <a:close/>
                </a:path>
              </a:pathLst>
            </a:custGeom>
            <a:solidFill>
              <a:srgbClr val="F7D134"/>
            </a:solidFill>
            <a:ln w="9525" cap="flat">
              <a:solidFill>
                <a:srgbClr val="F7D13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" name="Freeform 62"/>
            <p:cNvSpPr>
              <a:spLocks/>
            </p:cNvSpPr>
            <p:nvPr/>
          </p:nvSpPr>
          <p:spPr bwMode="auto">
            <a:xfrm>
              <a:off x="8679656" y="2128991"/>
              <a:ext cx="168275" cy="144462"/>
            </a:xfrm>
            <a:custGeom>
              <a:avLst/>
              <a:gdLst>
                <a:gd name="T0" fmla="*/ 19 w 70"/>
                <a:gd name="T1" fmla="*/ 1 h 60"/>
                <a:gd name="T2" fmla="*/ 10 w 70"/>
                <a:gd name="T3" fmla="*/ 5 h 60"/>
                <a:gd name="T4" fmla="*/ 1 w 70"/>
                <a:gd name="T5" fmla="*/ 48 h 60"/>
                <a:gd name="T6" fmla="*/ 1 w 70"/>
                <a:gd name="T7" fmla="*/ 52 h 60"/>
                <a:gd name="T8" fmla="*/ 4 w 70"/>
                <a:gd name="T9" fmla="*/ 57 h 60"/>
                <a:gd name="T10" fmla="*/ 9 w 70"/>
                <a:gd name="T11" fmla="*/ 59 h 60"/>
                <a:gd name="T12" fmla="*/ 46 w 70"/>
                <a:gd name="T13" fmla="*/ 55 h 60"/>
                <a:gd name="T14" fmla="*/ 68 w 70"/>
                <a:gd name="T15" fmla="*/ 38 h 60"/>
                <a:gd name="T16" fmla="*/ 57 w 70"/>
                <a:gd name="T17" fmla="*/ 16 h 60"/>
                <a:gd name="T18" fmla="*/ 19 w 70"/>
                <a:gd name="T19" fmla="*/ 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0">
                  <a:moveTo>
                    <a:pt x="19" y="1"/>
                  </a:moveTo>
                  <a:cubicBezTo>
                    <a:pt x="16" y="0"/>
                    <a:pt x="11" y="1"/>
                    <a:pt x="10" y="5"/>
                  </a:cubicBezTo>
                  <a:cubicBezTo>
                    <a:pt x="6" y="19"/>
                    <a:pt x="3" y="34"/>
                    <a:pt x="1" y="48"/>
                  </a:cubicBezTo>
                  <a:cubicBezTo>
                    <a:pt x="0" y="50"/>
                    <a:pt x="1" y="51"/>
                    <a:pt x="1" y="52"/>
                  </a:cubicBezTo>
                  <a:cubicBezTo>
                    <a:pt x="1" y="54"/>
                    <a:pt x="2" y="56"/>
                    <a:pt x="4" y="57"/>
                  </a:cubicBezTo>
                  <a:cubicBezTo>
                    <a:pt x="5" y="58"/>
                    <a:pt x="7" y="59"/>
                    <a:pt x="9" y="59"/>
                  </a:cubicBezTo>
                  <a:cubicBezTo>
                    <a:pt x="21" y="60"/>
                    <a:pt x="34" y="58"/>
                    <a:pt x="46" y="55"/>
                  </a:cubicBezTo>
                  <a:cubicBezTo>
                    <a:pt x="55" y="53"/>
                    <a:pt x="65" y="48"/>
                    <a:pt x="68" y="38"/>
                  </a:cubicBezTo>
                  <a:cubicBezTo>
                    <a:pt x="70" y="29"/>
                    <a:pt x="65" y="21"/>
                    <a:pt x="57" y="16"/>
                  </a:cubicBezTo>
                  <a:cubicBezTo>
                    <a:pt x="46" y="9"/>
                    <a:pt x="31" y="6"/>
                    <a:pt x="19" y="1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" name="Freeform 63"/>
            <p:cNvSpPr>
              <a:spLocks/>
            </p:cNvSpPr>
            <p:nvPr/>
          </p:nvSpPr>
          <p:spPr bwMode="auto">
            <a:xfrm>
              <a:off x="7603331" y="1220941"/>
              <a:ext cx="747713" cy="712787"/>
            </a:xfrm>
            <a:custGeom>
              <a:avLst/>
              <a:gdLst>
                <a:gd name="T0" fmla="*/ 308 w 312"/>
                <a:gd name="T1" fmla="*/ 83 h 297"/>
                <a:gd name="T2" fmla="*/ 97 w 312"/>
                <a:gd name="T3" fmla="*/ 81 h 297"/>
                <a:gd name="T4" fmla="*/ 57 w 312"/>
                <a:gd name="T5" fmla="*/ 291 h 297"/>
                <a:gd name="T6" fmla="*/ 78 w 312"/>
                <a:gd name="T7" fmla="*/ 285 h 297"/>
                <a:gd name="T8" fmla="*/ 114 w 312"/>
                <a:gd name="T9" fmla="*/ 192 h 297"/>
                <a:gd name="T10" fmla="*/ 310 w 312"/>
                <a:gd name="T11" fmla="*/ 96 h 297"/>
                <a:gd name="T12" fmla="*/ 310 w 312"/>
                <a:gd name="T13" fmla="*/ 92 h 297"/>
                <a:gd name="T14" fmla="*/ 308 w 312"/>
                <a:gd name="T15" fmla="*/ 8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2" h="297">
                  <a:moveTo>
                    <a:pt x="308" y="83"/>
                  </a:moveTo>
                  <a:cubicBezTo>
                    <a:pt x="247" y="39"/>
                    <a:pt x="206" y="0"/>
                    <a:pt x="97" y="81"/>
                  </a:cubicBezTo>
                  <a:cubicBezTo>
                    <a:pt x="0" y="154"/>
                    <a:pt x="13" y="234"/>
                    <a:pt x="57" y="291"/>
                  </a:cubicBezTo>
                  <a:cubicBezTo>
                    <a:pt x="63" y="297"/>
                    <a:pt x="76" y="287"/>
                    <a:pt x="78" y="285"/>
                  </a:cubicBezTo>
                  <a:cubicBezTo>
                    <a:pt x="94" y="269"/>
                    <a:pt x="111" y="240"/>
                    <a:pt x="114" y="192"/>
                  </a:cubicBezTo>
                  <a:cubicBezTo>
                    <a:pt x="184" y="198"/>
                    <a:pt x="278" y="145"/>
                    <a:pt x="310" y="96"/>
                  </a:cubicBezTo>
                  <a:cubicBezTo>
                    <a:pt x="311" y="95"/>
                    <a:pt x="311" y="93"/>
                    <a:pt x="310" y="92"/>
                  </a:cubicBezTo>
                  <a:cubicBezTo>
                    <a:pt x="312" y="89"/>
                    <a:pt x="311" y="86"/>
                    <a:pt x="308" y="83"/>
                  </a:cubicBezTo>
                  <a:close/>
                </a:path>
              </a:pathLst>
            </a:custGeom>
            <a:solidFill>
              <a:srgbClr val="401F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" name="Freeform 64"/>
            <p:cNvSpPr>
              <a:spLocks/>
            </p:cNvSpPr>
            <p:nvPr/>
          </p:nvSpPr>
          <p:spPr bwMode="auto">
            <a:xfrm>
              <a:off x="8031956" y="1755929"/>
              <a:ext cx="123825" cy="133350"/>
            </a:xfrm>
            <a:custGeom>
              <a:avLst/>
              <a:gdLst>
                <a:gd name="T0" fmla="*/ 35 w 51"/>
                <a:gd name="T1" fmla="*/ 25 h 56"/>
                <a:gd name="T2" fmla="*/ 21 w 51"/>
                <a:gd name="T3" fmla="*/ 35 h 56"/>
                <a:gd name="T4" fmla="*/ 20 w 51"/>
                <a:gd name="T5" fmla="*/ 26 h 56"/>
                <a:gd name="T6" fmla="*/ 15 w 51"/>
                <a:gd name="T7" fmla="*/ 6 h 56"/>
                <a:gd name="T8" fmla="*/ 7 w 51"/>
                <a:gd name="T9" fmla="*/ 17 h 56"/>
                <a:gd name="T10" fmla="*/ 6 w 51"/>
                <a:gd name="T11" fmla="*/ 30 h 56"/>
                <a:gd name="T12" fmla="*/ 11 w 51"/>
                <a:gd name="T13" fmla="*/ 45 h 56"/>
                <a:gd name="T14" fmla="*/ 46 w 51"/>
                <a:gd name="T15" fmla="*/ 34 h 56"/>
                <a:gd name="T16" fmla="*/ 35 w 51"/>
                <a:gd name="T17" fmla="*/ 2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56">
                  <a:moveTo>
                    <a:pt x="35" y="25"/>
                  </a:moveTo>
                  <a:cubicBezTo>
                    <a:pt x="32" y="28"/>
                    <a:pt x="26" y="38"/>
                    <a:pt x="21" y="35"/>
                  </a:cubicBezTo>
                  <a:cubicBezTo>
                    <a:pt x="19" y="33"/>
                    <a:pt x="20" y="29"/>
                    <a:pt x="20" y="26"/>
                  </a:cubicBezTo>
                  <a:cubicBezTo>
                    <a:pt x="21" y="18"/>
                    <a:pt x="21" y="11"/>
                    <a:pt x="15" y="6"/>
                  </a:cubicBezTo>
                  <a:cubicBezTo>
                    <a:pt x="8" y="0"/>
                    <a:pt x="0" y="11"/>
                    <a:pt x="7" y="17"/>
                  </a:cubicBezTo>
                  <a:cubicBezTo>
                    <a:pt x="8" y="19"/>
                    <a:pt x="6" y="27"/>
                    <a:pt x="6" y="30"/>
                  </a:cubicBezTo>
                  <a:cubicBezTo>
                    <a:pt x="6" y="35"/>
                    <a:pt x="7" y="41"/>
                    <a:pt x="11" y="45"/>
                  </a:cubicBezTo>
                  <a:cubicBezTo>
                    <a:pt x="24" y="56"/>
                    <a:pt x="38" y="44"/>
                    <a:pt x="46" y="34"/>
                  </a:cubicBezTo>
                  <a:cubicBezTo>
                    <a:pt x="51" y="27"/>
                    <a:pt x="40" y="18"/>
                    <a:pt x="35" y="25"/>
                  </a:cubicBezTo>
                  <a:close/>
                </a:path>
              </a:pathLst>
            </a:custGeom>
            <a:solidFill>
              <a:srgbClr val="F4D7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Freeform 65"/>
            <p:cNvSpPr>
              <a:spLocks/>
            </p:cNvSpPr>
            <p:nvPr/>
          </p:nvSpPr>
          <p:spPr bwMode="auto">
            <a:xfrm>
              <a:off x="8114506" y="1597179"/>
              <a:ext cx="158750" cy="153987"/>
            </a:xfrm>
            <a:custGeom>
              <a:avLst/>
              <a:gdLst>
                <a:gd name="T0" fmla="*/ 45 w 66"/>
                <a:gd name="T1" fmla="*/ 5 h 64"/>
                <a:gd name="T2" fmla="*/ 13 w 66"/>
                <a:gd name="T3" fmla="*/ 10 h 64"/>
                <a:gd name="T4" fmla="*/ 9 w 66"/>
                <a:gd name="T5" fmla="*/ 13 h 64"/>
                <a:gd name="T6" fmla="*/ 16 w 66"/>
                <a:gd name="T7" fmla="*/ 55 h 64"/>
                <a:gd name="T8" fmla="*/ 58 w 66"/>
                <a:gd name="T9" fmla="*/ 45 h 64"/>
                <a:gd name="T10" fmla="*/ 45 w 66"/>
                <a:gd name="T11" fmla="*/ 5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64">
                  <a:moveTo>
                    <a:pt x="45" y="5"/>
                  </a:moveTo>
                  <a:cubicBezTo>
                    <a:pt x="34" y="0"/>
                    <a:pt x="22" y="3"/>
                    <a:pt x="13" y="10"/>
                  </a:cubicBezTo>
                  <a:cubicBezTo>
                    <a:pt x="12" y="11"/>
                    <a:pt x="10" y="12"/>
                    <a:pt x="9" y="13"/>
                  </a:cubicBezTo>
                  <a:cubicBezTo>
                    <a:pt x="0" y="27"/>
                    <a:pt x="3" y="46"/>
                    <a:pt x="16" y="55"/>
                  </a:cubicBezTo>
                  <a:cubicBezTo>
                    <a:pt x="30" y="64"/>
                    <a:pt x="50" y="59"/>
                    <a:pt x="58" y="45"/>
                  </a:cubicBezTo>
                  <a:cubicBezTo>
                    <a:pt x="66" y="31"/>
                    <a:pt x="59" y="12"/>
                    <a:pt x="45" y="5"/>
                  </a:cubicBezTo>
                  <a:close/>
                </a:path>
              </a:pathLst>
            </a:custGeom>
            <a:solidFill>
              <a:srgbClr val="FAFC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" name="Freeform 66"/>
            <p:cNvSpPr>
              <a:spLocks/>
            </p:cNvSpPr>
            <p:nvPr/>
          </p:nvSpPr>
          <p:spPr bwMode="auto">
            <a:xfrm>
              <a:off x="8128793" y="1620991"/>
              <a:ext cx="98425" cy="106362"/>
            </a:xfrm>
            <a:custGeom>
              <a:avLst/>
              <a:gdLst>
                <a:gd name="T0" fmla="*/ 19 w 41"/>
                <a:gd name="T1" fmla="*/ 4 h 44"/>
                <a:gd name="T2" fmla="*/ 16 w 41"/>
                <a:gd name="T3" fmla="*/ 4 h 44"/>
                <a:gd name="T4" fmla="*/ 13 w 41"/>
                <a:gd name="T5" fmla="*/ 36 h 44"/>
                <a:gd name="T6" fmla="*/ 41 w 41"/>
                <a:gd name="T7" fmla="*/ 21 h 44"/>
                <a:gd name="T8" fmla="*/ 19 w 41"/>
                <a:gd name="T9" fmla="*/ 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4">
                  <a:moveTo>
                    <a:pt x="19" y="4"/>
                  </a:moveTo>
                  <a:cubicBezTo>
                    <a:pt x="18" y="3"/>
                    <a:pt x="17" y="4"/>
                    <a:pt x="16" y="4"/>
                  </a:cubicBezTo>
                  <a:cubicBezTo>
                    <a:pt x="3" y="10"/>
                    <a:pt x="0" y="29"/>
                    <a:pt x="13" y="36"/>
                  </a:cubicBezTo>
                  <a:cubicBezTo>
                    <a:pt x="25" y="44"/>
                    <a:pt x="41" y="36"/>
                    <a:pt x="41" y="21"/>
                  </a:cubicBezTo>
                  <a:cubicBezTo>
                    <a:pt x="41" y="10"/>
                    <a:pt x="29" y="0"/>
                    <a:pt x="19" y="4"/>
                  </a:cubicBezTo>
                  <a:close/>
                </a:path>
              </a:pathLst>
            </a:custGeom>
            <a:solidFill>
              <a:srgbClr val="401F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" name="Freeform 67"/>
            <p:cNvSpPr>
              <a:spLocks/>
            </p:cNvSpPr>
            <p:nvPr/>
          </p:nvSpPr>
          <p:spPr bwMode="auto">
            <a:xfrm>
              <a:off x="8144668" y="1652741"/>
              <a:ext cx="58738" cy="57150"/>
            </a:xfrm>
            <a:custGeom>
              <a:avLst/>
              <a:gdLst>
                <a:gd name="T0" fmla="*/ 6 w 24"/>
                <a:gd name="T1" fmla="*/ 8 h 24"/>
                <a:gd name="T2" fmla="*/ 15 w 24"/>
                <a:gd name="T3" fmla="*/ 19 h 24"/>
                <a:gd name="T4" fmla="*/ 6 w 24"/>
                <a:gd name="T5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4">
                  <a:moveTo>
                    <a:pt x="6" y="8"/>
                  </a:moveTo>
                  <a:cubicBezTo>
                    <a:pt x="0" y="13"/>
                    <a:pt x="8" y="24"/>
                    <a:pt x="15" y="19"/>
                  </a:cubicBezTo>
                  <a:cubicBezTo>
                    <a:pt x="24" y="11"/>
                    <a:pt x="16" y="0"/>
                    <a:pt x="6" y="8"/>
                  </a:cubicBezTo>
                  <a:close/>
                </a:path>
              </a:pathLst>
            </a:custGeom>
            <a:solidFill>
              <a:srgbClr val="FAFC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Freeform 68"/>
            <p:cNvSpPr>
              <a:spLocks/>
            </p:cNvSpPr>
            <p:nvPr/>
          </p:nvSpPr>
          <p:spPr bwMode="auto">
            <a:xfrm>
              <a:off x="7850981" y="1794029"/>
              <a:ext cx="157163" cy="168275"/>
            </a:xfrm>
            <a:custGeom>
              <a:avLst/>
              <a:gdLst>
                <a:gd name="T0" fmla="*/ 39 w 66"/>
                <a:gd name="T1" fmla="*/ 5 h 70"/>
                <a:gd name="T2" fmla="*/ 1 w 66"/>
                <a:gd name="T3" fmla="*/ 31 h 70"/>
                <a:gd name="T4" fmla="*/ 2 w 66"/>
                <a:gd name="T5" fmla="*/ 37 h 70"/>
                <a:gd name="T6" fmla="*/ 18 w 66"/>
                <a:gd name="T7" fmla="*/ 61 h 70"/>
                <a:gd name="T8" fmla="*/ 60 w 66"/>
                <a:gd name="T9" fmla="*/ 46 h 70"/>
                <a:gd name="T10" fmla="*/ 39 w 66"/>
                <a:gd name="T11" fmla="*/ 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70">
                  <a:moveTo>
                    <a:pt x="39" y="5"/>
                  </a:moveTo>
                  <a:cubicBezTo>
                    <a:pt x="21" y="0"/>
                    <a:pt x="4" y="14"/>
                    <a:pt x="1" y="31"/>
                  </a:cubicBezTo>
                  <a:cubicBezTo>
                    <a:pt x="0" y="34"/>
                    <a:pt x="1" y="35"/>
                    <a:pt x="2" y="37"/>
                  </a:cubicBezTo>
                  <a:cubicBezTo>
                    <a:pt x="3" y="47"/>
                    <a:pt x="8" y="56"/>
                    <a:pt x="18" y="61"/>
                  </a:cubicBezTo>
                  <a:cubicBezTo>
                    <a:pt x="34" y="70"/>
                    <a:pt x="54" y="63"/>
                    <a:pt x="60" y="46"/>
                  </a:cubicBezTo>
                  <a:cubicBezTo>
                    <a:pt x="66" y="29"/>
                    <a:pt x="57" y="10"/>
                    <a:pt x="39" y="5"/>
                  </a:cubicBezTo>
                  <a:close/>
                </a:path>
              </a:pathLst>
            </a:custGeom>
            <a:solidFill>
              <a:srgbClr val="FAFC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" name="Freeform 69"/>
            <p:cNvSpPr>
              <a:spLocks/>
            </p:cNvSpPr>
            <p:nvPr/>
          </p:nvSpPr>
          <p:spPr bwMode="auto">
            <a:xfrm>
              <a:off x="7870031" y="1832129"/>
              <a:ext cx="95250" cy="106362"/>
            </a:xfrm>
            <a:custGeom>
              <a:avLst/>
              <a:gdLst>
                <a:gd name="T0" fmla="*/ 16 w 40"/>
                <a:gd name="T1" fmla="*/ 1 h 44"/>
                <a:gd name="T2" fmla="*/ 10 w 40"/>
                <a:gd name="T3" fmla="*/ 4 h 44"/>
                <a:gd name="T4" fmla="*/ 6 w 40"/>
                <a:gd name="T5" fmla="*/ 6 h 44"/>
                <a:gd name="T6" fmla="*/ 4 w 40"/>
                <a:gd name="T7" fmla="*/ 10 h 44"/>
                <a:gd name="T8" fmla="*/ 2 w 40"/>
                <a:gd name="T9" fmla="*/ 15 h 44"/>
                <a:gd name="T10" fmla="*/ 12 w 40"/>
                <a:gd name="T11" fmla="*/ 38 h 44"/>
                <a:gd name="T12" fmla="*/ 38 w 40"/>
                <a:gd name="T13" fmla="*/ 24 h 44"/>
                <a:gd name="T14" fmla="*/ 16 w 40"/>
                <a:gd name="T15" fmla="*/ 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44">
                  <a:moveTo>
                    <a:pt x="16" y="1"/>
                  </a:moveTo>
                  <a:cubicBezTo>
                    <a:pt x="14" y="2"/>
                    <a:pt x="12" y="3"/>
                    <a:pt x="10" y="4"/>
                  </a:cubicBezTo>
                  <a:cubicBezTo>
                    <a:pt x="8" y="4"/>
                    <a:pt x="7" y="5"/>
                    <a:pt x="6" y="6"/>
                  </a:cubicBezTo>
                  <a:cubicBezTo>
                    <a:pt x="5" y="8"/>
                    <a:pt x="4" y="9"/>
                    <a:pt x="4" y="10"/>
                  </a:cubicBezTo>
                  <a:cubicBezTo>
                    <a:pt x="3" y="12"/>
                    <a:pt x="2" y="14"/>
                    <a:pt x="2" y="15"/>
                  </a:cubicBezTo>
                  <a:cubicBezTo>
                    <a:pt x="0" y="24"/>
                    <a:pt x="3" y="33"/>
                    <a:pt x="12" y="38"/>
                  </a:cubicBezTo>
                  <a:cubicBezTo>
                    <a:pt x="23" y="44"/>
                    <a:pt x="35" y="36"/>
                    <a:pt x="38" y="24"/>
                  </a:cubicBezTo>
                  <a:cubicBezTo>
                    <a:pt x="40" y="12"/>
                    <a:pt x="29" y="0"/>
                    <a:pt x="16" y="1"/>
                  </a:cubicBezTo>
                  <a:close/>
                </a:path>
              </a:pathLst>
            </a:custGeom>
            <a:solidFill>
              <a:srgbClr val="401F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" name="Freeform 70"/>
            <p:cNvSpPr>
              <a:spLocks/>
            </p:cNvSpPr>
            <p:nvPr/>
          </p:nvSpPr>
          <p:spPr bwMode="auto">
            <a:xfrm>
              <a:off x="7879556" y="1859116"/>
              <a:ext cx="57150" cy="53975"/>
            </a:xfrm>
            <a:custGeom>
              <a:avLst/>
              <a:gdLst>
                <a:gd name="T0" fmla="*/ 6 w 24"/>
                <a:gd name="T1" fmla="*/ 7 h 23"/>
                <a:gd name="T2" fmla="*/ 15 w 24"/>
                <a:gd name="T3" fmla="*/ 18 h 23"/>
                <a:gd name="T4" fmla="*/ 6 w 24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3">
                  <a:moveTo>
                    <a:pt x="6" y="7"/>
                  </a:moveTo>
                  <a:cubicBezTo>
                    <a:pt x="0" y="12"/>
                    <a:pt x="9" y="23"/>
                    <a:pt x="15" y="18"/>
                  </a:cubicBezTo>
                  <a:cubicBezTo>
                    <a:pt x="24" y="11"/>
                    <a:pt x="16" y="0"/>
                    <a:pt x="6" y="7"/>
                  </a:cubicBezTo>
                  <a:close/>
                </a:path>
              </a:pathLst>
            </a:custGeom>
            <a:solidFill>
              <a:srgbClr val="FAFC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" name="Freeform 71"/>
            <p:cNvSpPr>
              <a:spLocks/>
            </p:cNvSpPr>
            <p:nvPr/>
          </p:nvSpPr>
          <p:spPr bwMode="auto">
            <a:xfrm>
              <a:off x="7603331" y="1962304"/>
              <a:ext cx="300038" cy="212725"/>
            </a:xfrm>
            <a:custGeom>
              <a:avLst/>
              <a:gdLst>
                <a:gd name="T0" fmla="*/ 7 w 125"/>
                <a:gd name="T1" fmla="*/ 16 h 89"/>
                <a:gd name="T2" fmla="*/ 110 w 125"/>
                <a:gd name="T3" fmla="*/ 84 h 89"/>
                <a:gd name="T4" fmla="*/ 118 w 125"/>
                <a:gd name="T5" fmla="*/ 72 h 89"/>
                <a:gd name="T6" fmla="*/ 15 w 125"/>
                <a:gd name="T7" fmla="*/ 4 h 89"/>
                <a:gd name="T8" fmla="*/ 7 w 125"/>
                <a:gd name="T9" fmla="*/ 1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89">
                  <a:moveTo>
                    <a:pt x="7" y="16"/>
                  </a:moveTo>
                  <a:cubicBezTo>
                    <a:pt x="42" y="37"/>
                    <a:pt x="77" y="60"/>
                    <a:pt x="110" y="84"/>
                  </a:cubicBezTo>
                  <a:cubicBezTo>
                    <a:pt x="117" y="89"/>
                    <a:pt x="125" y="77"/>
                    <a:pt x="118" y="72"/>
                  </a:cubicBezTo>
                  <a:cubicBezTo>
                    <a:pt x="84" y="48"/>
                    <a:pt x="50" y="26"/>
                    <a:pt x="15" y="4"/>
                  </a:cubicBezTo>
                  <a:cubicBezTo>
                    <a:pt x="7" y="0"/>
                    <a:pt x="0" y="11"/>
                    <a:pt x="7" y="16"/>
                  </a:cubicBezTo>
                  <a:close/>
                </a:path>
              </a:pathLst>
            </a:custGeom>
            <a:solidFill>
              <a:srgbClr val="F5DA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" name="Freeform 72"/>
            <p:cNvSpPr>
              <a:spLocks/>
            </p:cNvSpPr>
            <p:nvPr/>
          </p:nvSpPr>
          <p:spPr bwMode="auto">
            <a:xfrm>
              <a:off x="7500143" y="1878166"/>
              <a:ext cx="187325" cy="182562"/>
            </a:xfrm>
            <a:custGeom>
              <a:avLst/>
              <a:gdLst>
                <a:gd name="T0" fmla="*/ 36 w 78"/>
                <a:gd name="T1" fmla="*/ 6 h 76"/>
                <a:gd name="T2" fmla="*/ 28 w 78"/>
                <a:gd name="T3" fmla="*/ 20 h 76"/>
                <a:gd name="T4" fmla="*/ 4 w 78"/>
                <a:gd name="T5" fmla="*/ 20 h 76"/>
                <a:gd name="T6" fmla="*/ 0 w 78"/>
                <a:gd name="T7" fmla="*/ 25 h 76"/>
                <a:gd name="T8" fmla="*/ 2 w 78"/>
                <a:gd name="T9" fmla="*/ 31 h 76"/>
                <a:gd name="T10" fmla="*/ 16 w 78"/>
                <a:gd name="T11" fmla="*/ 43 h 76"/>
                <a:gd name="T12" fmla="*/ 7 w 78"/>
                <a:gd name="T13" fmla="*/ 59 h 76"/>
                <a:gd name="T14" fmla="*/ 17 w 78"/>
                <a:gd name="T15" fmla="*/ 68 h 76"/>
                <a:gd name="T16" fmla="*/ 35 w 78"/>
                <a:gd name="T17" fmla="*/ 61 h 76"/>
                <a:gd name="T18" fmla="*/ 48 w 78"/>
                <a:gd name="T19" fmla="*/ 72 h 76"/>
                <a:gd name="T20" fmla="*/ 59 w 78"/>
                <a:gd name="T21" fmla="*/ 67 h 76"/>
                <a:gd name="T22" fmla="*/ 56 w 78"/>
                <a:gd name="T23" fmla="*/ 48 h 76"/>
                <a:gd name="T24" fmla="*/ 73 w 78"/>
                <a:gd name="T25" fmla="*/ 37 h 76"/>
                <a:gd name="T26" fmla="*/ 71 w 78"/>
                <a:gd name="T27" fmla="*/ 25 h 76"/>
                <a:gd name="T28" fmla="*/ 52 w 78"/>
                <a:gd name="T29" fmla="*/ 22 h 76"/>
                <a:gd name="T30" fmla="*/ 50 w 78"/>
                <a:gd name="T31" fmla="*/ 9 h 76"/>
                <a:gd name="T32" fmla="*/ 36 w 78"/>
                <a:gd name="T33" fmla="*/ 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8" h="76">
                  <a:moveTo>
                    <a:pt x="36" y="6"/>
                  </a:moveTo>
                  <a:cubicBezTo>
                    <a:pt x="34" y="11"/>
                    <a:pt x="31" y="15"/>
                    <a:pt x="28" y="20"/>
                  </a:cubicBezTo>
                  <a:cubicBezTo>
                    <a:pt x="22" y="20"/>
                    <a:pt x="6" y="19"/>
                    <a:pt x="4" y="20"/>
                  </a:cubicBezTo>
                  <a:cubicBezTo>
                    <a:pt x="2" y="21"/>
                    <a:pt x="1" y="22"/>
                    <a:pt x="0" y="25"/>
                  </a:cubicBezTo>
                  <a:cubicBezTo>
                    <a:pt x="0" y="27"/>
                    <a:pt x="0" y="29"/>
                    <a:pt x="2" y="31"/>
                  </a:cubicBezTo>
                  <a:cubicBezTo>
                    <a:pt x="7" y="35"/>
                    <a:pt x="11" y="39"/>
                    <a:pt x="16" y="43"/>
                  </a:cubicBezTo>
                  <a:cubicBezTo>
                    <a:pt x="12" y="50"/>
                    <a:pt x="11" y="52"/>
                    <a:pt x="7" y="59"/>
                  </a:cubicBezTo>
                  <a:cubicBezTo>
                    <a:pt x="5" y="63"/>
                    <a:pt x="8" y="71"/>
                    <a:pt x="17" y="68"/>
                  </a:cubicBezTo>
                  <a:cubicBezTo>
                    <a:pt x="23" y="65"/>
                    <a:pt x="35" y="61"/>
                    <a:pt x="35" y="61"/>
                  </a:cubicBezTo>
                  <a:cubicBezTo>
                    <a:pt x="39" y="65"/>
                    <a:pt x="44" y="68"/>
                    <a:pt x="48" y="72"/>
                  </a:cubicBezTo>
                  <a:cubicBezTo>
                    <a:pt x="52" y="76"/>
                    <a:pt x="61" y="73"/>
                    <a:pt x="59" y="67"/>
                  </a:cubicBezTo>
                  <a:cubicBezTo>
                    <a:pt x="58" y="60"/>
                    <a:pt x="57" y="54"/>
                    <a:pt x="56" y="48"/>
                  </a:cubicBezTo>
                  <a:cubicBezTo>
                    <a:pt x="62" y="44"/>
                    <a:pt x="67" y="41"/>
                    <a:pt x="73" y="37"/>
                  </a:cubicBezTo>
                  <a:cubicBezTo>
                    <a:pt x="78" y="34"/>
                    <a:pt x="76" y="26"/>
                    <a:pt x="71" y="25"/>
                  </a:cubicBezTo>
                  <a:cubicBezTo>
                    <a:pt x="64" y="24"/>
                    <a:pt x="58" y="23"/>
                    <a:pt x="52" y="22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48" y="2"/>
                    <a:pt x="40" y="0"/>
                    <a:pt x="36" y="6"/>
                  </a:cubicBezTo>
                  <a:close/>
                </a:path>
              </a:pathLst>
            </a:custGeom>
            <a:solidFill>
              <a:srgbClr val="DD8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9" name="任意多边形 8"/>
          <p:cNvSpPr/>
          <p:nvPr/>
        </p:nvSpPr>
        <p:spPr>
          <a:xfrm>
            <a:off x="6410618" y="4757891"/>
            <a:ext cx="4025897" cy="459614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471333 w 3589867"/>
              <a:gd name="connsiteY2" fmla="*/ 389467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177800 w 3589867"/>
              <a:gd name="connsiteY5" fmla="*/ 355600 h 609601"/>
              <a:gd name="connsiteX6" fmla="*/ 0 w 3589867"/>
              <a:gd name="connsiteY6" fmla="*/ 101600 h 60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9867" h="609601">
                <a:moveTo>
                  <a:pt x="0" y="101600"/>
                </a:moveTo>
                <a:lnTo>
                  <a:pt x="3547533" y="0"/>
                </a:lnTo>
                <a:lnTo>
                  <a:pt x="3471333" y="389467"/>
                </a:lnTo>
                <a:lnTo>
                  <a:pt x="3589867" y="601133"/>
                </a:lnTo>
                <a:lnTo>
                  <a:pt x="84667" y="609601"/>
                </a:lnTo>
                <a:lnTo>
                  <a:pt x="177800" y="355600"/>
                </a:lnTo>
                <a:lnTo>
                  <a:pt x="0" y="101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睡眠的第五阶段（</a:t>
            </a:r>
            <a:r>
              <a:rPr lang="en-US" altLang="zh-CN" b="1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REM</a:t>
            </a:r>
            <a:r>
              <a:rPr lang="zh-CN" altLang="en-US" b="1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睡眠）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6690084" y="1704110"/>
            <a:ext cx="3497625" cy="1097821"/>
            <a:chOff x="6672038" y="1614470"/>
            <a:chExt cx="3497625" cy="1097821"/>
          </a:xfrm>
        </p:grpSpPr>
        <p:sp>
          <p:nvSpPr>
            <p:cNvPr id="97" name="矩形 96"/>
            <p:cNvSpPr/>
            <p:nvPr/>
          </p:nvSpPr>
          <p:spPr>
            <a:xfrm>
              <a:off x="6672038" y="2358348"/>
              <a:ext cx="3497625" cy="3539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700" b="1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从这个阶段醒来的人醒前正在做梦</a:t>
              </a:r>
              <a:endParaRPr lang="zh-CN" altLang="en-US" sz="1700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8584121" y="1614470"/>
              <a:ext cx="1412566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5400" b="1" dirty="0">
                  <a:solidFill>
                    <a:schemeClr val="accent5"/>
                  </a:solidFill>
                  <a:latin typeface="Impact" panose="020B0806030902050204" pitchFamily="34" charset="0"/>
                  <a:ea typeface="Microsoft YaHei" panose="020B0503020204020204" pitchFamily="34" charset="-122"/>
                </a:rPr>
                <a:t>95%</a:t>
              </a:r>
              <a:endParaRPr lang="zh-CN" altLang="en-US" sz="5400" dirty="0">
                <a:solidFill>
                  <a:schemeClr val="accent5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21" name="任意多边形 120"/>
            <p:cNvSpPr/>
            <p:nvPr/>
          </p:nvSpPr>
          <p:spPr>
            <a:xfrm>
              <a:off x="6785106" y="1786149"/>
              <a:ext cx="1825637" cy="542144"/>
            </a:xfrm>
            <a:custGeom>
              <a:avLst/>
              <a:gdLst/>
              <a:ahLst/>
              <a:cxnLst/>
              <a:rect l="l" t="t" r="r" b="b"/>
              <a:pathLst>
                <a:path w="1825637" h="542144">
                  <a:moveTo>
                    <a:pt x="1185732" y="120886"/>
                  </a:moveTo>
                  <a:cubicBezTo>
                    <a:pt x="1171371" y="224697"/>
                    <a:pt x="1162353" y="300599"/>
                    <a:pt x="1158676" y="348593"/>
                  </a:cubicBezTo>
                  <a:lnTo>
                    <a:pt x="1207205" y="348593"/>
                  </a:lnTo>
                  <a:cubicBezTo>
                    <a:pt x="1200072" y="287188"/>
                    <a:pt x="1192914" y="211285"/>
                    <a:pt x="1185732" y="120886"/>
                  </a:cubicBezTo>
                  <a:close/>
                  <a:moveTo>
                    <a:pt x="521977" y="92758"/>
                  </a:moveTo>
                  <a:lnTo>
                    <a:pt x="521977" y="213308"/>
                  </a:lnTo>
                  <a:cubicBezTo>
                    <a:pt x="537827" y="213308"/>
                    <a:pt x="548933" y="211132"/>
                    <a:pt x="555296" y="206778"/>
                  </a:cubicBezTo>
                  <a:cubicBezTo>
                    <a:pt x="561658" y="202425"/>
                    <a:pt x="564839" y="188305"/>
                    <a:pt x="564839" y="164418"/>
                  </a:cubicBezTo>
                  <a:lnTo>
                    <a:pt x="564839" y="134615"/>
                  </a:lnTo>
                  <a:cubicBezTo>
                    <a:pt x="564839" y="117426"/>
                    <a:pt x="561770" y="106152"/>
                    <a:pt x="555631" y="100794"/>
                  </a:cubicBezTo>
                  <a:cubicBezTo>
                    <a:pt x="549492" y="95436"/>
                    <a:pt x="538274" y="92758"/>
                    <a:pt x="521977" y="92758"/>
                  </a:cubicBezTo>
                  <a:close/>
                  <a:moveTo>
                    <a:pt x="140977" y="92758"/>
                  </a:moveTo>
                  <a:lnTo>
                    <a:pt x="140977" y="449387"/>
                  </a:lnTo>
                  <a:cubicBezTo>
                    <a:pt x="161292" y="449387"/>
                    <a:pt x="173794" y="445313"/>
                    <a:pt x="178482" y="437164"/>
                  </a:cubicBezTo>
                  <a:cubicBezTo>
                    <a:pt x="183170" y="429016"/>
                    <a:pt x="185514" y="406859"/>
                    <a:pt x="185514" y="370694"/>
                  </a:cubicBezTo>
                  <a:lnTo>
                    <a:pt x="185514" y="160065"/>
                  </a:lnTo>
                  <a:cubicBezTo>
                    <a:pt x="185514" y="135508"/>
                    <a:pt x="184732" y="119770"/>
                    <a:pt x="183170" y="112849"/>
                  </a:cubicBezTo>
                  <a:cubicBezTo>
                    <a:pt x="181607" y="105929"/>
                    <a:pt x="178035" y="100850"/>
                    <a:pt x="172454" y="97613"/>
                  </a:cubicBezTo>
                  <a:cubicBezTo>
                    <a:pt x="166873" y="94376"/>
                    <a:pt x="156381" y="92758"/>
                    <a:pt x="140977" y="92758"/>
                  </a:cubicBezTo>
                  <a:close/>
                  <a:moveTo>
                    <a:pt x="1390650" y="0"/>
                  </a:moveTo>
                  <a:lnTo>
                    <a:pt x="1573066" y="0"/>
                  </a:lnTo>
                  <a:cubicBezTo>
                    <a:pt x="1578477" y="32594"/>
                    <a:pt x="1584054" y="71012"/>
                    <a:pt x="1589799" y="115256"/>
                  </a:cubicBezTo>
                  <a:lnTo>
                    <a:pt x="1609818" y="253157"/>
                  </a:lnTo>
                  <a:lnTo>
                    <a:pt x="1642216" y="0"/>
                  </a:lnTo>
                  <a:lnTo>
                    <a:pt x="1825637" y="0"/>
                  </a:lnTo>
                  <a:lnTo>
                    <a:pt x="1825637" y="542144"/>
                  </a:lnTo>
                  <a:lnTo>
                    <a:pt x="1702407" y="542144"/>
                  </a:lnTo>
                  <a:lnTo>
                    <a:pt x="1702240" y="176139"/>
                  </a:lnTo>
                  <a:lnTo>
                    <a:pt x="1653182" y="542144"/>
                  </a:lnTo>
                  <a:lnTo>
                    <a:pt x="1565783" y="542144"/>
                  </a:lnTo>
                  <a:lnTo>
                    <a:pt x="1514047" y="184510"/>
                  </a:lnTo>
                  <a:lnTo>
                    <a:pt x="1513879" y="542144"/>
                  </a:lnTo>
                  <a:lnTo>
                    <a:pt x="1390650" y="542144"/>
                  </a:lnTo>
                  <a:close/>
                  <a:moveTo>
                    <a:pt x="1078157" y="0"/>
                  </a:moveTo>
                  <a:lnTo>
                    <a:pt x="1281921" y="0"/>
                  </a:lnTo>
                  <a:lnTo>
                    <a:pt x="1362540" y="542144"/>
                  </a:lnTo>
                  <a:lnTo>
                    <a:pt x="1218465" y="542144"/>
                  </a:lnTo>
                  <a:lnTo>
                    <a:pt x="1210899" y="444699"/>
                  </a:lnTo>
                  <a:lnTo>
                    <a:pt x="1160471" y="444699"/>
                  </a:lnTo>
                  <a:lnTo>
                    <a:pt x="1151994" y="542144"/>
                  </a:lnTo>
                  <a:lnTo>
                    <a:pt x="1006245" y="542144"/>
                  </a:lnTo>
                  <a:close/>
                  <a:moveTo>
                    <a:pt x="752475" y="0"/>
                  </a:moveTo>
                  <a:lnTo>
                    <a:pt x="987549" y="0"/>
                  </a:lnTo>
                  <a:lnTo>
                    <a:pt x="987549" y="108496"/>
                  </a:lnTo>
                  <a:lnTo>
                    <a:pt x="893452" y="108496"/>
                  </a:lnTo>
                  <a:lnTo>
                    <a:pt x="893452" y="211299"/>
                  </a:lnTo>
                  <a:lnTo>
                    <a:pt x="981521" y="211299"/>
                  </a:lnTo>
                  <a:lnTo>
                    <a:pt x="981521" y="314437"/>
                  </a:lnTo>
                  <a:lnTo>
                    <a:pt x="893452" y="314437"/>
                  </a:lnTo>
                  <a:lnTo>
                    <a:pt x="893452" y="433648"/>
                  </a:lnTo>
                  <a:lnTo>
                    <a:pt x="996925" y="433648"/>
                  </a:lnTo>
                  <a:lnTo>
                    <a:pt x="996925" y="542144"/>
                  </a:lnTo>
                  <a:lnTo>
                    <a:pt x="752475" y="542144"/>
                  </a:lnTo>
                  <a:close/>
                  <a:moveTo>
                    <a:pt x="381000" y="0"/>
                  </a:moveTo>
                  <a:lnTo>
                    <a:pt x="480789" y="0"/>
                  </a:lnTo>
                  <a:cubicBezTo>
                    <a:pt x="547315" y="0"/>
                    <a:pt x="592354" y="2568"/>
                    <a:pt x="615906" y="7702"/>
                  </a:cubicBezTo>
                  <a:cubicBezTo>
                    <a:pt x="639458" y="12837"/>
                    <a:pt x="658657" y="25952"/>
                    <a:pt x="673503" y="47049"/>
                  </a:cubicBezTo>
                  <a:cubicBezTo>
                    <a:pt x="688348" y="68145"/>
                    <a:pt x="695771" y="101799"/>
                    <a:pt x="695771" y="148010"/>
                  </a:cubicBezTo>
                  <a:cubicBezTo>
                    <a:pt x="695771" y="190203"/>
                    <a:pt x="690525" y="218555"/>
                    <a:pt x="680032" y="233065"/>
                  </a:cubicBezTo>
                  <a:cubicBezTo>
                    <a:pt x="669540" y="247576"/>
                    <a:pt x="648890" y="256282"/>
                    <a:pt x="618083" y="259185"/>
                  </a:cubicBezTo>
                  <a:cubicBezTo>
                    <a:pt x="645988" y="266105"/>
                    <a:pt x="664740" y="275370"/>
                    <a:pt x="674340" y="286978"/>
                  </a:cubicBezTo>
                  <a:cubicBezTo>
                    <a:pt x="683939" y="298587"/>
                    <a:pt x="689911" y="309247"/>
                    <a:pt x="692255" y="318958"/>
                  </a:cubicBezTo>
                  <a:cubicBezTo>
                    <a:pt x="694599" y="328669"/>
                    <a:pt x="695771" y="355402"/>
                    <a:pt x="695771" y="399157"/>
                  </a:cubicBezTo>
                  <a:lnTo>
                    <a:pt x="695771" y="542144"/>
                  </a:lnTo>
                  <a:lnTo>
                    <a:pt x="564839" y="542144"/>
                  </a:lnTo>
                  <a:lnTo>
                    <a:pt x="564839" y="361988"/>
                  </a:lnTo>
                  <a:cubicBezTo>
                    <a:pt x="564839" y="332966"/>
                    <a:pt x="562551" y="314995"/>
                    <a:pt x="557975" y="308075"/>
                  </a:cubicBezTo>
                  <a:cubicBezTo>
                    <a:pt x="553398" y="301154"/>
                    <a:pt x="541399" y="297694"/>
                    <a:pt x="521977" y="297694"/>
                  </a:cubicBezTo>
                  <a:lnTo>
                    <a:pt x="521977" y="542144"/>
                  </a:lnTo>
                  <a:lnTo>
                    <a:pt x="381000" y="542144"/>
                  </a:lnTo>
                  <a:close/>
                  <a:moveTo>
                    <a:pt x="0" y="0"/>
                  </a:moveTo>
                  <a:lnTo>
                    <a:pt x="105481" y="0"/>
                  </a:lnTo>
                  <a:cubicBezTo>
                    <a:pt x="173570" y="0"/>
                    <a:pt x="219614" y="3126"/>
                    <a:pt x="243613" y="9377"/>
                  </a:cubicBezTo>
                  <a:cubicBezTo>
                    <a:pt x="267611" y="15627"/>
                    <a:pt x="285861" y="25896"/>
                    <a:pt x="298363" y="40184"/>
                  </a:cubicBezTo>
                  <a:cubicBezTo>
                    <a:pt x="310864" y="54471"/>
                    <a:pt x="318678" y="70377"/>
                    <a:pt x="321803" y="87902"/>
                  </a:cubicBezTo>
                  <a:cubicBezTo>
                    <a:pt x="324929" y="105427"/>
                    <a:pt x="326491" y="139862"/>
                    <a:pt x="326491" y="191207"/>
                  </a:cubicBezTo>
                  <a:lnTo>
                    <a:pt x="326491" y="381075"/>
                  </a:lnTo>
                  <a:cubicBezTo>
                    <a:pt x="326491" y="429742"/>
                    <a:pt x="324203" y="462279"/>
                    <a:pt x="319627" y="478687"/>
                  </a:cubicBezTo>
                  <a:cubicBezTo>
                    <a:pt x="315050" y="495096"/>
                    <a:pt x="307069" y="507932"/>
                    <a:pt x="295684" y="517197"/>
                  </a:cubicBezTo>
                  <a:cubicBezTo>
                    <a:pt x="284298" y="526461"/>
                    <a:pt x="270234" y="532935"/>
                    <a:pt x="253491" y="536619"/>
                  </a:cubicBezTo>
                  <a:cubicBezTo>
                    <a:pt x="236748" y="540302"/>
                    <a:pt x="211521" y="542144"/>
                    <a:pt x="177812" y="542144"/>
                  </a:cubicBezTo>
                  <a:lnTo>
                    <a:pt x="0" y="54214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10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  <a:gs pos="95000">
                  <a:schemeClr val="accent1">
                    <a:lumMod val="100000"/>
                  </a:schemeClr>
                </a:gs>
                <a:gs pos="95000">
                  <a:schemeClr val="accent1">
                    <a:lumMod val="20000"/>
                    <a:lumOff val="80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3299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071008" y="1545730"/>
            <a:ext cx="8049985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前面所提到的睡眠阶段在一次完整的睡眠中，是不只进行一次的。它们会在睡眠过程中多次重复出现，我们称之为睡眠周期（</a:t>
            </a:r>
            <a:r>
              <a:rPr lang="en-US" altLang="zh-CN" sz="1400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sleep cycles</a:t>
            </a:r>
            <a:r>
              <a:rPr lang="zh-CN" altLang="en-US" sz="1400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）。</a:t>
            </a:r>
            <a:endParaRPr lang="en-US" altLang="zh-CN" sz="1400" dirty="0">
              <a:solidFill>
                <a:schemeClr val="accent3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212396" y="2546234"/>
            <a:ext cx="9767209" cy="2665430"/>
            <a:chOff x="1091290" y="2546234"/>
            <a:chExt cx="9767209" cy="2665430"/>
          </a:xfrm>
        </p:grpSpPr>
        <p:graphicFrame>
          <p:nvGraphicFramePr>
            <p:cNvPr id="23" name="图表 22"/>
            <p:cNvGraphicFramePr/>
            <p:nvPr>
              <p:extLst>
                <p:ext uri="{D42A27DB-BD31-4B8C-83A1-F6EECF244321}">
                  <p14:modId xmlns:p14="http://schemas.microsoft.com/office/powerpoint/2010/main" val="2599775361"/>
                </p:ext>
              </p:extLst>
            </p:nvPr>
          </p:nvGraphicFramePr>
          <p:xfrm>
            <a:off x="1930399" y="2546234"/>
            <a:ext cx="8928100" cy="26654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5" name="矩形 24"/>
            <p:cNvSpPr/>
            <p:nvPr/>
          </p:nvSpPr>
          <p:spPr>
            <a:xfrm>
              <a:off x="1091291" y="2546234"/>
              <a:ext cx="66765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i="0" u="none" strike="noStrike" dirty="0">
                  <a:solidFill>
                    <a:schemeClr val="accent1">
                      <a:lumMod val="50000"/>
                    </a:schemeClr>
                  </a:solidFill>
                  <a:effectLst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清醒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1091290" y="2955037"/>
              <a:ext cx="79828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i="0" u="none" strike="noStrike" dirty="0">
                  <a:solidFill>
                    <a:schemeClr val="accent1">
                      <a:lumMod val="50000"/>
                    </a:schemeClr>
                  </a:solidFill>
                  <a:effectLst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REM</a:t>
              </a:r>
              <a:endParaRPr lang="zh-CN" altLang="en-US" sz="140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1091290" y="3363840"/>
              <a:ext cx="84999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solidFill>
                    <a:schemeClr val="accent1">
                      <a:lumMod val="50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第</a:t>
              </a:r>
              <a:r>
                <a:rPr lang="en-US" altLang="zh-CN" sz="1400" dirty="0">
                  <a:solidFill>
                    <a:schemeClr val="accent1">
                      <a:lumMod val="50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1</a:t>
              </a:r>
              <a:r>
                <a:rPr lang="zh-CN" altLang="en-US" sz="1400" dirty="0">
                  <a:solidFill>
                    <a:schemeClr val="accent1">
                      <a:lumMod val="50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阶段</a:t>
              </a:r>
              <a:endParaRPr lang="zh-CN" altLang="en-US" sz="140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1091290" y="3772643"/>
              <a:ext cx="84999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solidFill>
                    <a:schemeClr val="accent1">
                      <a:lumMod val="50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第</a:t>
              </a:r>
              <a:r>
                <a:rPr lang="en-US" altLang="zh-CN" sz="1400" dirty="0">
                  <a:solidFill>
                    <a:schemeClr val="accent1">
                      <a:lumMod val="50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2</a:t>
              </a:r>
              <a:r>
                <a:rPr lang="zh-CN" altLang="en-US" sz="1400" dirty="0">
                  <a:solidFill>
                    <a:schemeClr val="accent1">
                      <a:lumMod val="50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阶段</a:t>
              </a:r>
              <a:endParaRPr lang="zh-CN" altLang="en-US" sz="140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1091290" y="4181446"/>
              <a:ext cx="84999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solidFill>
                    <a:schemeClr val="accent1">
                      <a:lumMod val="50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第</a:t>
              </a:r>
              <a:r>
                <a:rPr lang="en-US" altLang="zh-CN" sz="1400" dirty="0">
                  <a:solidFill>
                    <a:schemeClr val="accent1">
                      <a:lumMod val="50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3</a:t>
              </a:r>
              <a:r>
                <a:rPr lang="zh-CN" altLang="en-US" sz="1400" dirty="0">
                  <a:solidFill>
                    <a:schemeClr val="accent1">
                      <a:lumMod val="50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阶段</a:t>
              </a:r>
              <a:endParaRPr lang="zh-CN" altLang="en-US" sz="140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1091290" y="4590247"/>
              <a:ext cx="84999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solidFill>
                    <a:schemeClr val="accent1">
                      <a:lumMod val="50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第</a:t>
              </a:r>
              <a:r>
                <a:rPr lang="en-US" altLang="zh-CN" sz="1400" dirty="0">
                  <a:solidFill>
                    <a:schemeClr val="accent1">
                      <a:lumMod val="50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4</a:t>
              </a:r>
              <a:r>
                <a:rPr lang="zh-CN" altLang="en-US" sz="1400" dirty="0">
                  <a:solidFill>
                    <a:schemeClr val="accent1">
                      <a:lumMod val="50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阶段</a:t>
              </a:r>
              <a:endParaRPr lang="zh-CN" altLang="en-US" sz="140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3" name="任意多边形 2"/>
            <p:cNvSpPr/>
            <p:nvPr/>
          </p:nvSpPr>
          <p:spPr>
            <a:xfrm>
              <a:off x="2112730" y="2683523"/>
              <a:ext cx="8574319" cy="2119602"/>
            </a:xfrm>
            <a:custGeom>
              <a:avLst/>
              <a:gdLst>
                <a:gd name="connsiteX0" fmla="*/ 0 w 7324725"/>
                <a:gd name="connsiteY0" fmla="*/ 0 h 1657350"/>
                <a:gd name="connsiteX1" fmla="*/ 152400 w 7324725"/>
                <a:gd name="connsiteY1" fmla="*/ 0 h 1657350"/>
                <a:gd name="connsiteX2" fmla="*/ 152400 w 7324725"/>
                <a:gd name="connsiteY2" fmla="*/ 657225 h 1657350"/>
                <a:gd name="connsiteX3" fmla="*/ 409575 w 7324725"/>
                <a:gd name="connsiteY3" fmla="*/ 657225 h 1657350"/>
                <a:gd name="connsiteX4" fmla="*/ 409575 w 7324725"/>
                <a:gd name="connsiteY4" fmla="*/ 981075 h 1657350"/>
                <a:gd name="connsiteX5" fmla="*/ 542925 w 7324725"/>
                <a:gd name="connsiteY5" fmla="*/ 981075 h 1657350"/>
                <a:gd name="connsiteX6" fmla="*/ 542925 w 7324725"/>
                <a:gd name="connsiteY6" fmla="*/ 1323975 h 1657350"/>
                <a:gd name="connsiteX7" fmla="*/ 828675 w 7324725"/>
                <a:gd name="connsiteY7" fmla="*/ 1323975 h 1657350"/>
                <a:gd name="connsiteX8" fmla="*/ 828675 w 7324725"/>
                <a:gd name="connsiteY8" fmla="*/ 1590675 h 1657350"/>
                <a:gd name="connsiteX9" fmla="*/ 1876425 w 7324725"/>
                <a:gd name="connsiteY9" fmla="*/ 1590675 h 1657350"/>
                <a:gd name="connsiteX10" fmla="*/ 1876425 w 7324725"/>
                <a:gd name="connsiteY10" fmla="*/ 1314450 h 1657350"/>
                <a:gd name="connsiteX11" fmla="*/ 2019300 w 7324725"/>
                <a:gd name="connsiteY11" fmla="*/ 1314450 h 1657350"/>
                <a:gd name="connsiteX12" fmla="*/ 2019300 w 7324725"/>
                <a:gd name="connsiteY12" fmla="*/ 1009650 h 1657350"/>
                <a:gd name="connsiteX13" fmla="*/ 2124075 w 7324725"/>
                <a:gd name="connsiteY13" fmla="*/ 1009650 h 1657350"/>
                <a:gd name="connsiteX14" fmla="*/ 2124075 w 7324725"/>
                <a:gd name="connsiteY14" fmla="*/ 342900 h 1657350"/>
                <a:gd name="connsiteX15" fmla="*/ 2324100 w 7324725"/>
                <a:gd name="connsiteY15" fmla="*/ 342900 h 1657350"/>
                <a:gd name="connsiteX16" fmla="*/ 2324100 w 7324725"/>
                <a:gd name="connsiteY16" fmla="*/ 1009650 h 1657350"/>
                <a:gd name="connsiteX17" fmla="*/ 2438400 w 7324725"/>
                <a:gd name="connsiteY17" fmla="*/ 1009650 h 1657350"/>
                <a:gd name="connsiteX18" fmla="*/ 2438400 w 7324725"/>
                <a:gd name="connsiteY18" fmla="*/ 1314450 h 1657350"/>
                <a:gd name="connsiteX19" fmla="*/ 2628900 w 7324725"/>
                <a:gd name="connsiteY19" fmla="*/ 1314450 h 1657350"/>
                <a:gd name="connsiteX20" fmla="*/ 2628900 w 7324725"/>
                <a:gd name="connsiteY20" fmla="*/ 1628775 h 1657350"/>
                <a:gd name="connsiteX21" fmla="*/ 3171825 w 7324725"/>
                <a:gd name="connsiteY21" fmla="*/ 1628775 h 1657350"/>
                <a:gd name="connsiteX22" fmla="*/ 3171825 w 7324725"/>
                <a:gd name="connsiteY22" fmla="*/ 1352550 h 1657350"/>
                <a:gd name="connsiteX23" fmla="*/ 3305175 w 7324725"/>
                <a:gd name="connsiteY23" fmla="*/ 1352550 h 1657350"/>
                <a:gd name="connsiteX24" fmla="*/ 3305175 w 7324725"/>
                <a:gd name="connsiteY24" fmla="*/ 1019175 h 1657350"/>
                <a:gd name="connsiteX25" fmla="*/ 3467100 w 7324725"/>
                <a:gd name="connsiteY25" fmla="*/ 1019175 h 1657350"/>
                <a:gd name="connsiteX26" fmla="*/ 3467100 w 7324725"/>
                <a:gd name="connsiteY26" fmla="*/ 333375 h 1657350"/>
                <a:gd name="connsiteX27" fmla="*/ 3848100 w 7324725"/>
                <a:gd name="connsiteY27" fmla="*/ 333375 h 1657350"/>
                <a:gd name="connsiteX28" fmla="*/ 3848100 w 7324725"/>
                <a:gd name="connsiteY28" fmla="*/ 990600 h 1657350"/>
                <a:gd name="connsiteX29" fmla="*/ 3971925 w 7324725"/>
                <a:gd name="connsiteY29" fmla="*/ 990600 h 1657350"/>
                <a:gd name="connsiteX30" fmla="*/ 3971925 w 7324725"/>
                <a:gd name="connsiteY30" fmla="*/ 1304925 h 1657350"/>
                <a:gd name="connsiteX31" fmla="*/ 4076700 w 7324725"/>
                <a:gd name="connsiteY31" fmla="*/ 1304925 h 1657350"/>
                <a:gd name="connsiteX32" fmla="*/ 4076700 w 7324725"/>
                <a:gd name="connsiteY32" fmla="*/ 1657350 h 1657350"/>
                <a:gd name="connsiteX33" fmla="*/ 4267200 w 7324725"/>
                <a:gd name="connsiteY33" fmla="*/ 1657350 h 1657350"/>
                <a:gd name="connsiteX34" fmla="*/ 4267200 w 7324725"/>
                <a:gd name="connsiteY34" fmla="*/ 1333500 h 1657350"/>
                <a:gd name="connsiteX35" fmla="*/ 4362450 w 7324725"/>
                <a:gd name="connsiteY35" fmla="*/ 1333500 h 1657350"/>
                <a:gd name="connsiteX36" fmla="*/ 4362450 w 7324725"/>
                <a:gd name="connsiteY36" fmla="*/ 1000125 h 1657350"/>
                <a:gd name="connsiteX37" fmla="*/ 4467225 w 7324725"/>
                <a:gd name="connsiteY37" fmla="*/ 1000125 h 1657350"/>
                <a:gd name="connsiteX38" fmla="*/ 4467225 w 7324725"/>
                <a:gd name="connsiteY38" fmla="*/ 314325 h 1657350"/>
                <a:gd name="connsiteX39" fmla="*/ 5181600 w 7324725"/>
                <a:gd name="connsiteY39" fmla="*/ 314325 h 1657350"/>
                <a:gd name="connsiteX40" fmla="*/ 5181600 w 7324725"/>
                <a:gd name="connsiteY40" fmla="*/ 1000125 h 1657350"/>
                <a:gd name="connsiteX41" fmla="*/ 5257800 w 7324725"/>
                <a:gd name="connsiteY41" fmla="*/ 1000125 h 1657350"/>
                <a:gd name="connsiteX42" fmla="*/ 5257800 w 7324725"/>
                <a:gd name="connsiteY42" fmla="*/ 1352550 h 1657350"/>
                <a:gd name="connsiteX43" fmla="*/ 5362575 w 7324725"/>
                <a:gd name="connsiteY43" fmla="*/ 1352550 h 1657350"/>
                <a:gd name="connsiteX44" fmla="*/ 5362575 w 7324725"/>
                <a:gd name="connsiteY44" fmla="*/ 1019175 h 1657350"/>
                <a:gd name="connsiteX45" fmla="*/ 5514975 w 7324725"/>
                <a:gd name="connsiteY45" fmla="*/ 1019175 h 1657350"/>
                <a:gd name="connsiteX46" fmla="*/ 5514975 w 7324725"/>
                <a:gd name="connsiteY46" fmla="*/ 333375 h 1657350"/>
                <a:gd name="connsiteX47" fmla="*/ 6762750 w 7324725"/>
                <a:gd name="connsiteY47" fmla="*/ 333375 h 1657350"/>
                <a:gd name="connsiteX48" fmla="*/ 6762750 w 7324725"/>
                <a:gd name="connsiteY48" fmla="*/ 19050 h 1657350"/>
                <a:gd name="connsiteX49" fmla="*/ 7324725 w 7324725"/>
                <a:gd name="connsiteY49" fmla="*/ 19050 h 1657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7324725" h="1657350">
                  <a:moveTo>
                    <a:pt x="0" y="0"/>
                  </a:moveTo>
                  <a:lnTo>
                    <a:pt x="152400" y="0"/>
                  </a:lnTo>
                  <a:lnTo>
                    <a:pt x="152400" y="657225"/>
                  </a:lnTo>
                  <a:lnTo>
                    <a:pt x="409575" y="657225"/>
                  </a:lnTo>
                  <a:lnTo>
                    <a:pt x="409575" y="981075"/>
                  </a:lnTo>
                  <a:lnTo>
                    <a:pt x="542925" y="981075"/>
                  </a:lnTo>
                  <a:lnTo>
                    <a:pt x="542925" y="1323975"/>
                  </a:lnTo>
                  <a:lnTo>
                    <a:pt x="828675" y="1323975"/>
                  </a:lnTo>
                  <a:lnTo>
                    <a:pt x="828675" y="1590675"/>
                  </a:lnTo>
                  <a:lnTo>
                    <a:pt x="1876425" y="1590675"/>
                  </a:lnTo>
                  <a:lnTo>
                    <a:pt x="1876425" y="1314450"/>
                  </a:lnTo>
                  <a:lnTo>
                    <a:pt x="2019300" y="1314450"/>
                  </a:lnTo>
                  <a:lnTo>
                    <a:pt x="2019300" y="1009650"/>
                  </a:lnTo>
                  <a:lnTo>
                    <a:pt x="2124075" y="1009650"/>
                  </a:lnTo>
                  <a:lnTo>
                    <a:pt x="2124075" y="342900"/>
                  </a:lnTo>
                  <a:lnTo>
                    <a:pt x="2324100" y="342900"/>
                  </a:lnTo>
                  <a:lnTo>
                    <a:pt x="2324100" y="1009650"/>
                  </a:lnTo>
                  <a:lnTo>
                    <a:pt x="2438400" y="1009650"/>
                  </a:lnTo>
                  <a:lnTo>
                    <a:pt x="2438400" y="1314450"/>
                  </a:lnTo>
                  <a:lnTo>
                    <a:pt x="2628900" y="1314450"/>
                  </a:lnTo>
                  <a:lnTo>
                    <a:pt x="2628900" y="1628775"/>
                  </a:lnTo>
                  <a:lnTo>
                    <a:pt x="3171825" y="1628775"/>
                  </a:lnTo>
                  <a:lnTo>
                    <a:pt x="3171825" y="1352550"/>
                  </a:lnTo>
                  <a:lnTo>
                    <a:pt x="3305175" y="1352550"/>
                  </a:lnTo>
                  <a:lnTo>
                    <a:pt x="3305175" y="1019175"/>
                  </a:lnTo>
                  <a:lnTo>
                    <a:pt x="3467100" y="1019175"/>
                  </a:lnTo>
                  <a:lnTo>
                    <a:pt x="3467100" y="333375"/>
                  </a:lnTo>
                  <a:lnTo>
                    <a:pt x="3848100" y="333375"/>
                  </a:lnTo>
                  <a:lnTo>
                    <a:pt x="3848100" y="990600"/>
                  </a:lnTo>
                  <a:lnTo>
                    <a:pt x="3971925" y="990600"/>
                  </a:lnTo>
                  <a:lnTo>
                    <a:pt x="3971925" y="1304925"/>
                  </a:lnTo>
                  <a:lnTo>
                    <a:pt x="4076700" y="1304925"/>
                  </a:lnTo>
                  <a:lnTo>
                    <a:pt x="4076700" y="1657350"/>
                  </a:lnTo>
                  <a:lnTo>
                    <a:pt x="4267200" y="1657350"/>
                  </a:lnTo>
                  <a:lnTo>
                    <a:pt x="4267200" y="1333500"/>
                  </a:lnTo>
                  <a:lnTo>
                    <a:pt x="4362450" y="1333500"/>
                  </a:lnTo>
                  <a:lnTo>
                    <a:pt x="4362450" y="1000125"/>
                  </a:lnTo>
                  <a:lnTo>
                    <a:pt x="4467225" y="1000125"/>
                  </a:lnTo>
                  <a:lnTo>
                    <a:pt x="4467225" y="314325"/>
                  </a:lnTo>
                  <a:lnTo>
                    <a:pt x="5181600" y="314325"/>
                  </a:lnTo>
                  <a:lnTo>
                    <a:pt x="5181600" y="1000125"/>
                  </a:lnTo>
                  <a:lnTo>
                    <a:pt x="5257800" y="1000125"/>
                  </a:lnTo>
                  <a:lnTo>
                    <a:pt x="5257800" y="1352550"/>
                  </a:lnTo>
                  <a:lnTo>
                    <a:pt x="5362575" y="1352550"/>
                  </a:lnTo>
                  <a:lnTo>
                    <a:pt x="5362575" y="1019175"/>
                  </a:lnTo>
                  <a:lnTo>
                    <a:pt x="5514975" y="1019175"/>
                  </a:lnTo>
                  <a:lnTo>
                    <a:pt x="5514975" y="333375"/>
                  </a:lnTo>
                  <a:lnTo>
                    <a:pt x="6762750" y="333375"/>
                  </a:lnTo>
                  <a:lnTo>
                    <a:pt x="6762750" y="19050"/>
                  </a:lnTo>
                  <a:lnTo>
                    <a:pt x="7324725" y="19050"/>
                  </a:lnTo>
                </a:path>
              </a:pathLst>
            </a:custGeom>
            <a:noFill/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5062765" y="5514053"/>
            <a:ext cx="20664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总计睡眠时间</a:t>
            </a:r>
          </a:p>
        </p:txBody>
      </p:sp>
      <p:sp>
        <p:nvSpPr>
          <p:cNvPr id="17" name="任意多边形 16"/>
          <p:cNvSpPr/>
          <p:nvPr/>
        </p:nvSpPr>
        <p:spPr>
          <a:xfrm>
            <a:off x="3316515" y="575060"/>
            <a:ext cx="5558971" cy="799395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471333 w 3589867"/>
              <a:gd name="connsiteY2" fmla="*/ 389467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177800 w 3589867"/>
              <a:gd name="connsiteY5" fmla="*/ 355600 h 609601"/>
              <a:gd name="connsiteX6" fmla="*/ 0 w 3589867"/>
              <a:gd name="connsiteY6" fmla="*/ 101600 h 609601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537672 w 3589867"/>
              <a:gd name="connsiteY2" fmla="*/ 359795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177800 w 3589867"/>
              <a:gd name="connsiteY5" fmla="*/ 355600 h 609601"/>
              <a:gd name="connsiteX6" fmla="*/ 0 w 3589867"/>
              <a:gd name="connsiteY6" fmla="*/ 101600 h 609601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537672 w 3589867"/>
              <a:gd name="connsiteY2" fmla="*/ 359795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78292 w 3589867"/>
              <a:gd name="connsiteY5" fmla="*/ 355600 h 609601"/>
              <a:gd name="connsiteX6" fmla="*/ 0 w 3589867"/>
              <a:gd name="connsiteY6" fmla="*/ 101600 h 609601"/>
              <a:gd name="connsiteX0" fmla="*/ 0 w 3540113"/>
              <a:gd name="connsiteY0" fmla="*/ 79345 h 609601"/>
              <a:gd name="connsiteX1" fmla="*/ 3497779 w 3540113"/>
              <a:gd name="connsiteY1" fmla="*/ 0 h 609601"/>
              <a:gd name="connsiteX2" fmla="*/ 3487918 w 3540113"/>
              <a:gd name="connsiteY2" fmla="*/ 359795 h 609601"/>
              <a:gd name="connsiteX3" fmla="*/ 3540113 w 3540113"/>
              <a:gd name="connsiteY3" fmla="*/ 601133 h 609601"/>
              <a:gd name="connsiteX4" fmla="*/ 34913 w 3540113"/>
              <a:gd name="connsiteY4" fmla="*/ 609601 h 609601"/>
              <a:gd name="connsiteX5" fmla="*/ 28538 w 3540113"/>
              <a:gd name="connsiteY5" fmla="*/ 355600 h 609601"/>
              <a:gd name="connsiteX6" fmla="*/ 0 w 3540113"/>
              <a:gd name="connsiteY6" fmla="*/ 79345 h 609601"/>
              <a:gd name="connsiteX0" fmla="*/ 0 w 3540113"/>
              <a:gd name="connsiteY0" fmla="*/ 79345 h 609601"/>
              <a:gd name="connsiteX1" fmla="*/ 3497779 w 3540113"/>
              <a:gd name="connsiteY1" fmla="*/ 0 h 609601"/>
              <a:gd name="connsiteX2" fmla="*/ 3438164 w 3540113"/>
              <a:gd name="connsiteY2" fmla="*/ 352377 h 609601"/>
              <a:gd name="connsiteX3" fmla="*/ 3540113 w 3540113"/>
              <a:gd name="connsiteY3" fmla="*/ 601133 h 609601"/>
              <a:gd name="connsiteX4" fmla="*/ 34913 w 3540113"/>
              <a:gd name="connsiteY4" fmla="*/ 609601 h 609601"/>
              <a:gd name="connsiteX5" fmla="*/ 28538 w 3540113"/>
              <a:gd name="connsiteY5" fmla="*/ 355600 h 609601"/>
              <a:gd name="connsiteX6" fmla="*/ 0 w 3540113"/>
              <a:gd name="connsiteY6" fmla="*/ 79345 h 609601"/>
              <a:gd name="connsiteX0" fmla="*/ 0 w 3540113"/>
              <a:gd name="connsiteY0" fmla="*/ 79345 h 609601"/>
              <a:gd name="connsiteX1" fmla="*/ 3497779 w 3540113"/>
              <a:gd name="connsiteY1" fmla="*/ 0 h 609601"/>
              <a:gd name="connsiteX2" fmla="*/ 3438164 w 3540113"/>
              <a:gd name="connsiteY2" fmla="*/ 352377 h 609601"/>
              <a:gd name="connsiteX3" fmla="*/ 3540113 w 3540113"/>
              <a:gd name="connsiteY3" fmla="*/ 601133 h 609601"/>
              <a:gd name="connsiteX4" fmla="*/ 34913 w 3540113"/>
              <a:gd name="connsiteY4" fmla="*/ 609601 h 609601"/>
              <a:gd name="connsiteX5" fmla="*/ 68341 w 3540113"/>
              <a:gd name="connsiteY5" fmla="*/ 385273 h 609601"/>
              <a:gd name="connsiteX6" fmla="*/ 0 w 3540113"/>
              <a:gd name="connsiteY6" fmla="*/ 79345 h 60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0113" h="609601">
                <a:moveTo>
                  <a:pt x="0" y="79345"/>
                </a:moveTo>
                <a:lnTo>
                  <a:pt x="3497779" y="0"/>
                </a:lnTo>
                <a:lnTo>
                  <a:pt x="3438164" y="352377"/>
                </a:lnTo>
                <a:lnTo>
                  <a:pt x="3540113" y="601133"/>
                </a:lnTo>
                <a:lnTo>
                  <a:pt x="34913" y="609601"/>
                </a:lnTo>
                <a:lnTo>
                  <a:pt x="68341" y="385273"/>
                </a:lnTo>
                <a:lnTo>
                  <a:pt x="0" y="7934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整个睡眠过程中的睡眠周期</a:t>
            </a:r>
          </a:p>
        </p:txBody>
      </p:sp>
      <p:sp>
        <p:nvSpPr>
          <p:cNvPr id="4" name="矩形 3"/>
          <p:cNvSpPr/>
          <p:nvPr/>
        </p:nvSpPr>
        <p:spPr>
          <a:xfrm>
            <a:off x="3848099" y="5723467"/>
            <a:ext cx="1223433" cy="45719"/>
          </a:xfrm>
          <a:custGeom>
            <a:avLst/>
            <a:gdLst>
              <a:gd name="connsiteX0" fmla="*/ 0 w 1964267"/>
              <a:gd name="connsiteY0" fmla="*/ 0 h 45719"/>
              <a:gd name="connsiteX1" fmla="*/ 1964267 w 1964267"/>
              <a:gd name="connsiteY1" fmla="*/ 0 h 45719"/>
              <a:gd name="connsiteX2" fmla="*/ 1964267 w 1964267"/>
              <a:gd name="connsiteY2" fmla="*/ 45719 h 45719"/>
              <a:gd name="connsiteX3" fmla="*/ 0 w 1964267"/>
              <a:gd name="connsiteY3" fmla="*/ 45719 h 45719"/>
              <a:gd name="connsiteX4" fmla="*/ 0 w 1964267"/>
              <a:gd name="connsiteY4" fmla="*/ 0 h 45719"/>
              <a:gd name="connsiteX0" fmla="*/ 0 w 1966648"/>
              <a:gd name="connsiteY0" fmla="*/ 30956 h 45719"/>
              <a:gd name="connsiteX1" fmla="*/ 1966648 w 1966648"/>
              <a:gd name="connsiteY1" fmla="*/ 0 h 45719"/>
              <a:gd name="connsiteX2" fmla="*/ 1966648 w 1966648"/>
              <a:gd name="connsiteY2" fmla="*/ 45719 h 45719"/>
              <a:gd name="connsiteX3" fmla="*/ 2381 w 1966648"/>
              <a:gd name="connsiteY3" fmla="*/ 45719 h 45719"/>
              <a:gd name="connsiteX4" fmla="*/ 0 w 1966648"/>
              <a:gd name="connsiteY4" fmla="*/ 30956 h 45719"/>
              <a:gd name="connsiteX0" fmla="*/ 0 w 1966648"/>
              <a:gd name="connsiteY0" fmla="*/ 11906 h 26669"/>
              <a:gd name="connsiteX1" fmla="*/ 1966648 w 1966648"/>
              <a:gd name="connsiteY1" fmla="*/ 0 h 26669"/>
              <a:gd name="connsiteX2" fmla="*/ 1966648 w 1966648"/>
              <a:gd name="connsiteY2" fmla="*/ 26669 h 26669"/>
              <a:gd name="connsiteX3" fmla="*/ 2381 w 1966648"/>
              <a:gd name="connsiteY3" fmla="*/ 26669 h 26669"/>
              <a:gd name="connsiteX4" fmla="*/ 0 w 1966648"/>
              <a:gd name="connsiteY4" fmla="*/ 11906 h 26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6648" h="26669">
                <a:moveTo>
                  <a:pt x="0" y="11906"/>
                </a:moveTo>
                <a:lnTo>
                  <a:pt x="1966648" y="0"/>
                </a:lnTo>
                <a:lnTo>
                  <a:pt x="1966648" y="26669"/>
                </a:lnTo>
                <a:lnTo>
                  <a:pt x="2381" y="26669"/>
                </a:lnTo>
                <a:lnTo>
                  <a:pt x="0" y="11906"/>
                </a:lnTo>
                <a:close/>
              </a:path>
            </a:pathLst>
          </a:custGeom>
          <a:solidFill>
            <a:schemeClr val="accent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3"/>
          <p:cNvSpPr/>
          <p:nvPr/>
        </p:nvSpPr>
        <p:spPr>
          <a:xfrm flipH="1">
            <a:off x="7073899" y="5723467"/>
            <a:ext cx="1223433" cy="45719"/>
          </a:xfrm>
          <a:custGeom>
            <a:avLst/>
            <a:gdLst>
              <a:gd name="connsiteX0" fmla="*/ 0 w 1964267"/>
              <a:gd name="connsiteY0" fmla="*/ 0 h 45719"/>
              <a:gd name="connsiteX1" fmla="*/ 1964267 w 1964267"/>
              <a:gd name="connsiteY1" fmla="*/ 0 h 45719"/>
              <a:gd name="connsiteX2" fmla="*/ 1964267 w 1964267"/>
              <a:gd name="connsiteY2" fmla="*/ 45719 h 45719"/>
              <a:gd name="connsiteX3" fmla="*/ 0 w 1964267"/>
              <a:gd name="connsiteY3" fmla="*/ 45719 h 45719"/>
              <a:gd name="connsiteX4" fmla="*/ 0 w 1964267"/>
              <a:gd name="connsiteY4" fmla="*/ 0 h 45719"/>
              <a:gd name="connsiteX0" fmla="*/ 0 w 1966648"/>
              <a:gd name="connsiteY0" fmla="*/ 30956 h 45719"/>
              <a:gd name="connsiteX1" fmla="*/ 1966648 w 1966648"/>
              <a:gd name="connsiteY1" fmla="*/ 0 h 45719"/>
              <a:gd name="connsiteX2" fmla="*/ 1966648 w 1966648"/>
              <a:gd name="connsiteY2" fmla="*/ 45719 h 45719"/>
              <a:gd name="connsiteX3" fmla="*/ 2381 w 1966648"/>
              <a:gd name="connsiteY3" fmla="*/ 45719 h 45719"/>
              <a:gd name="connsiteX4" fmla="*/ 0 w 1966648"/>
              <a:gd name="connsiteY4" fmla="*/ 30956 h 45719"/>
              <a:gd name="connsiteX0" fmla="*/ 0 w 1966648"/>
              <a:gd name="connsiteY0" fmla="*/ 11906 h 26669"/>
              <a:gd name="connsiteX1" fmla="*/ 1966648 w 1966648"/>
              <a:gd name="connsiteY1" fmla="*/ 0 h 26669"/>
              <a:gd name="connsiteX2" fmla="*/ 1966648 w 1966648"/>
              <a:gd name="connsiteY2" fmla="*/ 26669 h 26669"/>
              <a:gd name="connsiteX3" fmla="*/ 2381 w 1966648"/>
              <a:gd name="connsiteY3" fmla="*/ 26669 h 26669"/>
              <a:gd name="connsiteX4" fmla="*/ 0 w 1966648"/>
              <a:gd name="connsiteY4" fmla="*/ 11906 h 26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6648" h="26669">
                <a:moveTo>
                  <a:pt x="0" y="11906"/>
                </a:moveTo>
                <a:lnTo>
                  <a:pt x="1966648" y="0"/>
                </a:lnTo>
                <a:lnTo>
                  <a:pt x="1966648" y="26669"/>
                </a:lnTo>
                <a:lnTo>
                  <a:pt x="2381" y="26669"/>
                </a:lnTo>
                <a:lnTo>
                  <a:pt x="0" y="11906"/>
                </a:lnTo>
                <a:close/>
              </a:path>
            </a:pathLst>
          </a:custGeom>
          <a:solidFill>
            <a:schemeClr val="accent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6029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25766" y="1802027"/>
            <a:ext cx="5740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i="0" u="none" strike="noStrike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研究证明，如果我们缺乏熟睡阶段的睡眠，我们在白天会感到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5027366" y="2227361"/>
            <a:ext cx="1215899" cy="457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极度瞌睡</a:t>
            </a:r>
            <a:endParaRPr lang="zh-CN" altLang="en-US" b="1" dirty="0">
              <a:solidFill>
                <a:schemeClr val="accent3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6373566" y="2227361"/>
            <a:ext cx="869698" cy="4572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恶心</a:t>
            </a:r>
            <a:endParaRPr lang="zh-CN" altLang="en-US" b="1" dirty="0">
              <a:solidFill>
                <a:schemeClr val="accent3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8316666" y="2227361"/>
            <a:ext cx="1215899" cy="4572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肌肉酸疼</a:t>
            </a:r>
            <a:endParaRPr lang="zh-CN" altLang="en-US" b="1" dirty="0">
              <a:solidFill>
                <a:schemeClr val="accent3"/>
              </a:solidFill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7345116" y="2227361"/>
            <a:ext cx="869698" cy="457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头痛</a:t>
            </a:r>
            <a:endParaRPr lang="zh-CN" altLang="en-US" b="1" dirty="0">
              <a:solidFill>
                <a:schemeClr val="accent3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9608764" y="2227361"/>
            <a:ext cx="1603501" cy="457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无法集中精力</a:t>
            </a:r>
            <a:endParaRPr lang="zh-CN" altLang="en-US" b="1" dirty="0">
              <a:solidFill>
                <a:schemeClr val="accent3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824538" y="3009583"/>
            <a:ext cx="53877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chemeClr val="accent5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当睡眠不规律的时候，我们的身体会以牺牲其他睡眠阶段的时间为代价，来补充熟睡阶段的睡眠。</a:t>
            </a:r>
            <a:endParaRPr lang="en-US" altLang="zh-CN" b="1" dirty="0">
              <a:solidFill>
                <a:schemeClr val="accent5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824538" y="4034912"/>
            <a:ext cx="53877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熟睡是我们身体首先要尽可能满足的睡眠阶段</a:t>
            </a:r>
            <a:r>
              <a:rPr lang="zh-CN" altLang="en-US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，因此我们很少会缺乏这个阶段的睡眠。</a:t>
            </a:r>
          </a:p>
        </p:txBody>
      </p:sp>
      <p:sp>
        <p:nvSpPr>
          <p:cNvPr id="14" name="矩形 13"/>
          <p:cNvSpPr/>
          <p:nvPr/>
        </p:nvSpPr>
        <p:spPr>
          <a:xfrm>
            <a:off x="5824538" y="4973637"/>
            <a:ext cx="53877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chemeClr val="accent5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我们的免疫系统在熟睡阶段会开启，并与疾病做斗争。</a:t>
            </a:r>
            <a:r>
              <a:rPr lang="zh-CN" altLang="en-US" dirty="0">
                <a:solidFill>
                  <a:schemeClr val="accent5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这就是为什么我们生病的时候会很困，并且医生会在生病的时候建议我们尽可能多的卧床休息。</a:t>
            </a:r>
          </a:p>
        </p:txBody>
      </p:sp>
      <p:sp>
        <p:nvSpPr>
          <p:cNvPr id="15" name="任意多边形 14"/>
          <p:cNvSpPr/>
          <p:nvPr/>
        </p:nvSpPr>
        <p:spPr>
          <a:xfrm>
            <a:off x="4827588" y="833012"/>
            <a:ext cx="4290759" cy="647541"/>
          </a:xfrm>
          <a:custGeom>
            <a:avLst/>
            <a:gdLst>
              <a:gd name="connsiteX0" fmla="*/ 0 w 3589867"/>
              <a:gd name="connsiteY0" fmla="*/ 101600 h 618067"/>
              <a:gd name="connsiteX1" fmla="*/ 3547533 w 3589867"/>
              <a:gd name="connsiteY1" fmla="*/ 0 h 618067"/>
              <a:gd name="connsiteX2" fmla="*/ 3471333 w 3589867"/>
              <a:gd name="connsiteY2" fmla="*/ 389467 h 618067"/>
              <a:gd name="connsiteX3" fmla="*/ 3589867 w 3589867"/>
              <a:gd name="connsiteY3" fmla="*/ 601133 h 618067"/>
              <a:gd name="connsiteX4" fmla="*/ 194733 w 3589867"/>
              <a:gd name="connsiteY4" fmla="*/ 618067 h 618067"/>
              <a:gd name="connsiteX5" fmla="*/ 177800 w 3589867"/>
              <a:gd name="connsiteY5" fmla="*/ 355600 h 618067"/>
              <a:gd name="connsiteX6" fmla="*/ 0 w 3589867"/>
              <a:gd name="connsiteY6" fmla="*/ 101600 h 618067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471333 w 3589867"/>
              <a:gd name="connsiteY2" fmla="*/ 389467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177800 w 3589867"/>
              <a:gd name="connsiteY5" fmla="*/ 355600 h 609601"/>
              <a:gd name="connsiteX6" fmla="*/ 0 w 3589867"/>
              <a:gd name="connsiteY6" fmla="*/ 101600 h 609601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471333 w 3589867"/>
              <a:gd name="connsiteY2" fmla="*/ 389467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115434 w 3589867"/>
              <a:gd name="connsiteY5" fmla="*/ 355600 h 609601"/>
              <a:gd name="connsiteX6" fmla="*/ 0 w 3589867"/>
              <a:gd name="connsiteY6" fmla="*/ 101600 h 609601"/>
              <a:gd name="connsiteX0" fmla="*/ 0 w 3589867"/>
              <a:gd name="connsiteY0" fmla="*/ 101600 h 609601"/>
              <a:gd name="connsiteX1" fmla="*/ 3547533 w 3589867"/>
              <a:gd name="connsiteY1" fmla="*/ 0 h 609601"/>
              <a:gd name="connsiteX2" fmla="*/ 3526769 w 3589867"/>
              <a:gd name="connsiteY2" fmla="*/ 377049 h 609601"/>
              <a:gd name="connsiteX3" fmla="*/ 3589867 w 3589867"/>
              <a:gd name="connsiteY3" fmla="*/ 601133 h 609601"/>
              <a:gd name="connsiteX4" fmla="*/ 84667 w 3589867"/>
              <a:gd name="connsiteY4" fmla="*/ 609601 h 609601"/>
              <a:gd name="connsiteX5" fmla="*/ 115434 w 3589867"/>
              <a:gd name="connsiteY5" fmla="*/ 355600 h 609601"/>
              <a:gd name="connsiteX6" fmla="*/ 0 w 3589867"/>
              <a:gd name="connsiteY6" fmla="*/ 101600 h 60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9867" h="609601">
                <a:moveTo>
                  <a:pt x="0" y="101600"/>
                </a:moveTo>
                <a:lnTo>
                  <a:pt x="3547533" y="0"/>
                </a:lnTo>
                <a:lnTo>
                  <a:pt x="3526769" y="377049"/>
                </a:lnTo>
                <a:lnTo>
                  <a:pt x="3589867" y="601133"/>
                </a:lnTo>
                <a:lnTo>
                  <a:pt x="84667" y="609601"/>
                </a:lnTo>
                <a:lnTo>
                  <a:pt x="115434" y="355600"/>
                </a:lnTo>
                <a:lnTo>
                  <a:pt x="0" y="101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>
                <a:solidFill>
                  <a:schemeClr val="accent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熟睡阶段的重要性</a:t>
            </a:r>
            <a:endParaRPr lang="zh-CN" altLang="en-US" sz="3200" dirty="0">
              <a:solidFill>
                <a:schemeClr val="accent3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54025" y="902494"/>
            <a:ext cx="4092576" cy="5345906"/>
            <a:chOff x="454025" y="902494"/>
            <a:chExt cx="4092576" cy="5345906"/>
          </a:xfrm>
        </p:grpSpPr>
        <p:sp>
          <p:nvSpPr>
            <p:cNvPr id="19" name="Freeform 5"/>
            <p:cNvSpPr>
              <a:spLocks/>
            </p:cNvSpPr>
            <p:nvPr/>
          </p:nvSpPr>
          <p:spPr bwMode="auto">
            <a:xfrm>
              <a:off x="454025" y="1087438"/>
              <a:ext cx="3038475" cy="2744787"/>
            </a:xfrm>
            <a:custGeom>
              <a:avLst/>
              <a:gdLst>
                <a:gd name="T0" fmla="*/ 90 w 808"/>
                <a:gd name="T1" fmla="*/ 307 h 730"/>
                <a:gd name="T2" fmla="*/ 20 w 808"/>
                <a:gd name="T3" fmla="*/ 307 h 730"/>
                <a:gd name="T4" fmla="*/ 72 w 808"/>
                <a:gd name="T5" fmla="*/ 365 h 730"/>
                <a:gd name="T6" fmla="*/ 192 w 808"/>
                <a:gd name="T7" fmla="*/ 613 h 730"/>
                <a:gd name="T8" fmla="*/ 145 w 808"/>
                <a:gd name="T9" fmla="*/ 694 h 730"/>
                <a:gd name="T10" fmla="*/ 225 w 808"/>
                <a:gd name="T11" fmla="*/ 645 h 730"/>
                <a:gd name="T12" fmla="*/ 695 w 808"/>
                <a:gd name="T13" fmla="*/ 411 h 730"/>
                <a:gd name="T14" fmla="*/ 792 w 808"/>
                <a:gd name="T15" fmla="*/ 399 h 730"/>
                <a:gd name="T16" fmla="*/ 712 w 808"/>
                <a:gd name="T17" fmla="*/ 370 h 730"/>
                <a:gd name="T18" fmla="*/ 615 w 808"/>
                <a:gd name="T19" fmla="*/ 92 h 730"/>
                <a:gd name="T20" fmla="*/ 613 w 808"/>
                <a:gd name="T21" fmla="*/ 18 h 730"/>
                <a:gd name="T22" fmla="*/ 555 w 808"/>
                <a:gd name="T23" fmla="*/ 75 h 730"/>
                <a:gd name="T24" fmla="*/ 90 w 808"/>
                <a:gd name="T25" fmla="*/ 307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8" h="730">
                  <a:moveTo>
                    <a:pt x="90" y="307"/>
                  </a:moveTo>
                  <a:cubicBezTo>
                    <a:pt x="90" y="307"/>
                    <a:pt x="37" y="274"/>
                    <a:pt x="20" y="307"/>
                  </a:cubicBezTo>
                  <a:cubicBezTo>
                    <a:pt x="0" y="346"/>
                    <a:pt x="72" y="365"/>
                    <a:pt x="72" y="365"/>
                  </a:cubicBezTo>
                  <a:cubicBezTo>
                    <a:pt x="72" y="365"/>
                    <a:pt x="100" y="506"/>
                    <a:pt x="192" y="613"/>
                  </a:cubicBezTo>
                  <a:cubicBezTo>
                    <a:pt x="192" y="613"/>
                    <a:pt x="112" y="657"/>
                    <a:pt x="145" y="694"/>
                  </a:cubicBezTo>
                  <a:cubicBezTo>
                    <a:pt x="177" y="730"/>
                    <a:pt x="225" y="645"/>
                    <a:pt x="225" y="645"/>
                  </a:cubicBezTo>
                  <a:cubicBezTo>
                    <a:pt x="225" y="645"/>
                    <a:pt x="568" y="518"/>
                    <a:pt x="695" y="411"/>
                  </a:cubicBezTo>
                  <a:cubicBezTo>
                    <a:pt x="695" y="411"/>
                    <a:pt x="776" y="442"/>
                    <a:pt x="792" y="399"/>
                  </a:cubicBezTo>
                  <a:cubicBezTo>
                    <a:pt x="808" y="356"/>
                    <a:pt x="712" y="370"/>
                    <a:pt x="712" y="370"/>
                  </a:cubicBezTo>
                  <a:cubicBezTo>
                    <a:pt x="712" y="370"/>
                    <a:pt x="661" y="148"/>
                    <a:pt x="615" y="92"/>
                  </a:cubicBezTo>
                  <a:cubicBezTo>
                    <a:pt x="615" y="92"/>
                    <a:pt x="648" y="37"/>
                    <a:pt x="613" y="18"/>
                  </a:cubicBezTo>
                  <a:cubicBezTo>
                    <a:pt x="577" y="0"/>
                    <a:pt x="554" y="54"/>
                    <a:pt x="555" y="75"/>
                  </a:cubicBezTo>
                  <a:cubicBezTo>
                    <a:pt x="555" y="75"/>
                    <a:pt x="353" y="115"/>
                    <a:pt x="90" y="307"/>
                  </a:cubicBezTo>
                  <a:close/>
                </a:path>
              </a:pathLst>
            </a:custGeom>
            <a:solidFill>
              <a:srgbClr val="CAC2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6"/>
            <p:cNvSpPr>
              <a:spLocks/>
            </p:cNvSpPr>
            <p:nvPr/>
          </p:nvSpPr>
          <p:spPr bwMode="auto">
            <a:xfrm>
              <a:off x="1939925" y="2820988"/>
              <a:ext cx="376238" cy="766762"/>
            </a:xfrm>
            <a:custGeom>
              <a:avLst/>
              <a:gdLst>
                <a:gd name="T0" fmla="*/ 237 w 237"/>
                <a:gd name="T1" fmla="*/ 0 h 483"/>
                <a:gd name="T2" fmla="*/ 237 w 237"/>
                <a:gd name="T3" fmla="*/ 395 h 483"/>
                <a:gd name="T4" fmla="*/ 47 w 237"/>
                <a:gd name="T5" fmla="*/ 483 h 483"/>
                <a:gd name="T6" fmla="*/ 0 w 237"/>
                <a:gd name="T7" fmla="*/ 128 h 483"/>
                <a:gd name="T8" fmla="*/ 237 w 237"/>
                <a:gd name="T9" fmla="*/ 0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483">
                  <a:moveTo>
                    <a:pt x="237" y="0"/>
                  </a:moveTo>
                  <a:lnTo>
                    <a:pt x="237" y="395"/>
                  </a:lnTo>
                  <a:lnTo>
                    <a:pt x="47" y="483"/>
                  </a:lnTo>
                  <a:lnTo>
                    <a:pt x="0" y="128"/>
                  </a:lnTo>
                  <a:lnTo>
                    <a:pt x="237" y="0"/>
                  </a:lnTo>
                  <a:close/>
                </a:path>
              </a:pathLst>
            </a:custGeom>
            <a:solidFill>
              <a:srgbClr val="FDDD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7"/>
            <p:cNvSpPr>
              <a:spLocks/>
            </p:cNvSpPr>
            <p:nvPr/>
          </p:nvSpPr>
          <p:spPr bwMode="auto">
            <a:xfrm>
              <a:off x="898525" y="1381125"/>
              <a:ext cx="2151063" cy="2278062"/>
            </a:xfrm>
            <a:custGeom>
              <a:avLst/>
              <a:gdLst>
                <a:gd name="T0" fmla="*/ 170 w 572"/>
                <a:gd name="T1" fmla="*/ 35 h 606"/>
                <a:gd name="T2" fmla="*/ 40 w 572"/>
                <a:gd name="T3" fmla="*/ 207 h 606"/>
                <a:gd name="T4" fmla="*/ 6 w 572"/>
                <a:gd name="T5" fmla="*/ 304 h 606"/>
                <a:gd name="T6" fmla="*/ 66 w 572"/>
                <a:gd name="T7" fmla="*/ 277 h 606"/>
                <a:gd name="T8" fmla="*/ 222 w 572"/>
                <a:gd name="T9" fmla="*/ 143 h 606"/>
                <a:gd name="T10" fmla="*/ 440 w 572"/>
                <a:gd name="T11" fmla="*/ 158 h 606"/>
                <a:gd name="T12" fmla="*/ 467 w 572"/>
                <a:gd name="T13" fmla="*/ 149 h 606"/>
                <a:gd name="T14" fmla="*/ 373 w 572"/>
                <a:gd name="T15" fmla="*/ 393 h 606"/>
                <a:gd name="T16" fmla="*/ 354 w 572"/>
                <a:gd name="T17" fmla="*/ 606 h 606"/>
                <a:gd name="T18" fmla="*/ 572 w 572"/>
                <a:gd name="T19" fmla="*/ 524 h 606"/>
                <a:gd name="T20" fmla="*/ 459 w 572"/>
                <a:gd name="T21" fmla="*/ 102 h 606"/>
                <a:gd name="T22" fmla="*/ 170 w 572"/>
                <a:gd name="T23" fmla="*/ 35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72" h="606">
                  <a:moveTo>
                    <a:pt x="170" y="35"/>
                  </a:moveTo>
                  <a:cubicBezTo>
                    <a:pt x="90" y="62"/>
                    <a:pt x="54" y="136"/>
                    <a:pt x="40" y="207"/>
                  </a:cubicBezTo>
                  <a:cubicBezTo>
                    <a:pt x="25" y="278"/>
                    <a:pt x="0" y="292"/>
                    <a:pt x="6" y="304"/>
                  </a:cubicBezTo>
                  <a:cubicBezTo>
                    <a:pt x="13" y="316"/>
                    <a:pt x="23" y="293"/>
                    <a:pt x="66" y="277"/>
                  </a:cubicBezTo>
                  <a:cubicBezTo>
                    <a:pt x="109" y="262"/>
                    <a:pt x="222" y="140"/>
                    <a:pt x="222" y="143"/>
                  </a:cubicBezTo>
                  <a:cubicBezTo>
                    <a:pt x="222" y="147"/>
                    <a:pt x="443" y="154"/>
                    <a:pt x="440" y="158"/>
                  </a:cubicBezTo>
                  <a:cubicBezTo>
                    <a:pt x="438" y="161"/>
                    <a:pt x="467" y="149"/>
                    <a:pt x="467" y="149"/>
                  </a:cubicBezTo>
                  <a:cubicBezTo>
                    <a:pt x="373" y="393"/>
                    <a:pt x="373" y="393"/>
                    <a:pt x="373" y="393"/>
                  </a:cubicBezTo>
                  <a:cubicBezTo>
                    <a:pt x="354" y="606"/>
                    <a:pt x="354" y="606"/>
                    <a:pt x="354" y="606"/>
                  </a:cubicBezTo>
                  <a:cubicBezTo>
                    <a:pt x="354" y="606"/>
                    <a:pt x="466" y="606"/>
                    <a:pt x="572" y="524"/>
                  </a:cubicBezTo>
                  <a:cubicBezTo>
                    <a:pt x="572" y="524"/>
                    <a:pt x="570" y="214"/>
                    <a:pt x="459" y="102"/>
                  </a:cubicBezTo>
                  <a:cubicBezTo>
                    <a:pt x="373" y="15"/>
                    <a:pt x="275" y="0"/>
                    <a:pt x="170" y="35"/>
                  </a:cubicBezTo>
                  <a:close/>
                </a:path>
              </a:pathLst>
            </a:custGeom>
            <a:solidFill>
              <a:srgbClr val="41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379538" y="2873375"/>
              <a:ext cx="676275" cy="857250"/>
            </a:xfrm>
            <a:custGeom>
              <a:avLst/>
              <a:gdLst>
                <a:gd name="T0" fmla="*/ 27 w 180"/>
                <a:gd name="T1" fmla="*/ 0 h 228"/>
                <a:gd name="T2" fmla="*/ 27 w 180"/>
                <a:gd name="T3" fmla="*/ 228 h 228"/>
                <a:gd name="T4" fmla="*/ 180 w 180"/>
                <a:gd name="T5" fmla="*/ 169 h 228"/>
                <a:gd name="T6" fmla="*/ 164 w 180"/>
                <a:gd name="T7" fmla="*/ 30 h 228"/>
                <a:gd name="T8" fmla="*/ 27 w 180"/>
                <a:gd name="T9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228">
                  <a:moveTo>
                    <a:pt x="27" y="0"/>
                  </a:moveTo>
                  <a:cubicBezTo>
                    <a:pt x="27" y="0"/>
                    <a:pt x="0" y="125"/>
                    <a:pt x="27" y="228"/>
                  </a:cubicBezTo>
                  <a:cubicBezTo>
                    <a:pt x="180" y="169"/>
                    <a:pt x="180" y="169"/>
                    <a:pt x="180" y="169"/>
                  </a:cubicBezTo>
                  <a:cubicBezTo>
                    <a:pt x="164" y="30"/>
                    <a:pt x="164" y="30"/>
                    <a:pt x="164" y="30"/>
                  </a:cubicBezTo>
                  <a:cubicBezTo>
                    <a:pt x="164" y="30"/>
                    <a:pt x="95" y="46"/>
                    <a:pt x="27" y="0"/>
                  </a:cubicBezTo>
                  <a:close/>
                </a:path>
              </a:pathLst>
            </a:custGeom>
            <a:solidFill>
              <a:srgbClr val="41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1123950" y="1724025"/>
              <a:ext cx="1752600" cy="1468437"/>
            </a:xfrm>
            <a:custGeom>
              <a:avLst/>
              <a:gdLst>
                <a:gd name="T0" fmla="*/ 0 w 466"/>
                <a:gd name="T1" fmla="*/ 190 h 391"/>
                <a:gd name="T2" fmla="*/ 136 w 466"/>
                <a:gd name="T3" fmla="*/ 350 h 391"/>
                <a:gd name="T4" fmla="*/ 383 w 466"/>
                <a:gd name="T5" fmla="*/ 229 h 391"/>
                <a:gd name="T6" fmla="*/ 410 w 466"/>
                <a:gd name="T7" fmla="*/ 94 h 391"/>
                <a:gd name="T8" fmla="*/ 452 w 466"/>
                <a:gd name="T9" fmla="*/ 32 h 391"/>
                <a:gd name="T10" fmla="*/ 384 w 466"/>
                <a:gd name="T11" fmla="*/ 38 h 391"/>
                <a:gd name="T12" fmla="*/ 125 w 466"/>
                <a:gd name="T13" fmla="*/ 19 h 391"/>
                <a:gd name="T14" fmla="*/ 0 w 466"/>
                <a:gd name="T15" fmla="*/ 19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6" h="391">
                  <a:moveTo>
                    <a:pt x="0" y="190"/>
                  </a:moveTo>
                  <a:cubicBezTo>
                    <a:pt x="0" y="190"/>
                    <a:pt x="20" y="309"/>
                    <a:pt x="136" y="350"/>
                  </a:cubicBezTo>
                  <a:cubicBezTo>
                    <a:pt x="252" y="391"/>
                    <a:pt x="348" y="296"/>
                    <a:pt x="383" y="229"/>
                  </a:cubicBezTo>
                  <a:cubicBezTo>
                    <a:pt x="417" y="162"/>
                    <a:pt x="410" y="94"/>
                    <a:pt x="410" y="94"/>
                  </a:cubicBezTo>
                  <a:cubicBezTo>
                    <a:pt x="410" y="94"/>
                    <a:pt x="466" y="65"/>
                    <a:pt x="452" y="32"/>
                  </a:cubicBezTo>
                  <a:cubicBezTo>
                    <a:pt x="437" y="0"/>
                    <a:pt x="384" y="38"/>
                    <a:pt x="384" y="38"/>
                  </a:cubicBezTo>
                  <a:cubicBezTo>
                    <a:pt x="384" y="38"/>
                    <a:pt x="272" y="72"/>
                    <a:pt x="125" y="19"/>
                  </a:cubicBezTo>
                  <a:cubicBezTo>
                    <a:pt x="125" y="19"/>
                    <a:pt x="115" y="124"/>
                    <a:pt x="0" y="190"/>
                  </a:cubicBezTo>
                  <a:close/>
                </a:path>
              </a:pathLst>
            </a:custGeom>
            <a:solidFill>
              <a:srgbClr val="FDDD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1368425" y="2332038"/>
              <a:ext cx="228600" cy="365125"/>
            </a:xfrm>
            <a:custGeom>
              <a:avLst/>
              <a:gdLst>
                <a:gd name="T0" fmla="*/ 29 w 61"/>
                <a:gd name="T1" fmla="*/ 0 h 97"/>
                <a:gd name="T2" fmla="*/ 44 w 61"/>
                <a:gd name="T3" fmla="*/ 45 h 97"/>
                <a:gd name="T4" fmla="*/ 0 w 61"/>
                <a:gd name="T5" fmla="*/ 69 h 97"/>
                <a:gd name="T6" fmla="*/ 61 w 61"/>
                <a:gd name="T7" fmla="*/ 9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97">
                  <a:moveTo>
                    <a:pt x="29" y="0"/>
                  </a:moveTo>
                  <a:cubicBezTo>
                    <a:pt x="44" y="45"/>
                    <a:pt x="44" y="45"/>
                    <a:pt x="44" y="4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22" y="97"/>
                    <a:pt x="61" y="90"/>
                  </a:cubicBezTo>
                </a:path>
              </a:pathLst>
            </a:custGeom>
            <a:noFill/>
            <a:ln w="46038" cap="rnd">
              <a:solidFill>
                <a:srgbClr val="5851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1770063" y="1938338"/>
              <a:ext cx="301625" cy="330200"/>
            </a:xfrm>
            <a:custGeom>
              <a:avLst/>
              <a:gdLst>
                <a:gd name="T0" fmla="*/ 0 w 80"/>
                <a:gd name="T1" fmla="*/ 48 h 88"/>
                <a:gd name="T2" fmla="*/ 50 w 80"/>
                <a:gd name="T3" fmla="*/ 75 h 88"/>
                <a:gd name="T4" fmla="*/ 55 w 80"/>
                <a:gd name="T5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0" h="88">
                  <a:moveTo>
                    <a:pt x="0" y="48"/>
                  </a:moveTo>
                  <a:cubicBezTo>
                    <a:pt x="0" y="48"/>
                    <a:pt x="20" y="88"/>
                    <a:pt x="50" y="75"/>
                  </a:cubicBezTo>
                  <a:cubicBezTo>
                    <a:pt x="80" y="62"/>
                    <a:pt x="55" y="0"/>
                    <a:pt x="55" y="0"/>
                  </a:cubicBezTo>
                </a:path>
              </a:pathLst>
            </a:custGeom>
            <a:noFill/>
            <a:ln w="46038" cap="rnd">
              <a:solidFill>
                <a:srgbClr val="5851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12"/>
            <p:cNvSpPr>
              <a:spLocks/>
            </p:cNvSpPr>
            <p:nvPr/>
          </p:nvSpPr>
          <p:spPr bwMode="auto">
            <a:xfrm>
              <a:off x="1206500" y="2312988"/>
              <a:ext cx="222250" cy="241300"/>
            </a:xfrm>
            <a:custGeom>
              <a:avLst/>
              <a:gdLst>
                <a:gd name="T0" fmla="*/ 43 w 59"/>
                <a:gd name="T1" fmla="*/ 0 h 64"/>
                <a:gd name="T2" fmla="*/ 43 w 59"/>
                <a:gd name="T3" fmla="*/ 50 h 64"/>
                <a:gd name="T4" fmla="*/ 0 w 59"/>
                <a:gd name="T5" fmla="*/ 33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64">
                  <a:moveTo>
                    <a:pt x="43" y="0"/>
                  </a:moveTo>
                  <a:cubicBezTo>
                    <a:pt x="43" y="0"/>
                    <a:pt x="59" y="37"/>
                    <a:pt x="43" y="50"/>
                  </a:cubicBezTo>
                  <a:cubicBezTo>
                    <a:pt x="26" y="64"/>
                    <a:pt x="0" y="33"/>
                    <a:pt x="0" y="33"/>
                  </a:cubicBezTo>
                </a:path>
              </a:pathLst>
            </a:custGeom>
            <a:noFill/>
            <a:ln w="46038" cap="rnd">
              <a:solidFill>
                <a:srgbClr val="5851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13"/>
            <p:cNvSpPr>
              <a:spLocks/>
            </p:cNvSpPr>
            <p:nvPr/>
          </p:nvSpPr>
          <p:spPr bwMode="auto">
            <a:xfrm>
              <a:off x="1706563" y="2670175"/>
              <a:ext cx="277813" cy="274637"/>
            </a:xfrm>
            <a:custGeom>
              <a:avLst/>
              <a:gdLst>
                <a:gd name="T0" fmla="*/ 22 w 74"/>
                <a:gd name="T1" fmla="*/ 22 h 73"/>
                <a:gd name="T2" fmla="*/ 72 w 74"/>
                <a:gd name="T3" fmla="*/ 13 h 73"/>
                <a:gd name="T4" fmla="*/ 47 w 74"/>
                <a:gd name="T5" fmla="*/ 63 h 73"/>
                <a:gd name="T6" fmla="*/ 22 w 74"/>
                <a:gd name="T7" fmla="*/ 2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" h="73">
                  <a:moveTo>
                    <a:pt x="22" y="22"/>
                  </a:moveTo>
                  <a:cubicBezTo>
                    <a:pt x="46" y="10"/>
                    <a:pt x="74" y="0"/>
                    <a:pt x="72" y="13"/>
                  </a:cubicBezTo>
                  <a:cubicBezTo>
                    <a:pt x="70" y="27"/>
                    <a:pt x="65" y="73"/>
                    <a:pt x="47" y="63"/>
                  </a:cubicBezTo>
                  <a:cubicBezTo>
                    <a:pt x="29" y="52"/>
                    <a:pt x="0" y="34"/>
                    <a:pt x="22" y="22"/>
                  </a:cubicBezTo>
                  <a:close/>
                </a:path>
              </a:pathLst>
            </a:custGeom>
            <a:solidFill>
              <a:srgbClr val="5851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14"/>
            <p:cNvSpPr>
              <a:spLocks/>
            </p:cNvSpPr>
            <p:nvPr/>
          </p:nvSpPr>
          <p:spPr bwMode="auto">
            <a:xfrm>
              <a:off x="1931988" y="2189163"/>
              <a:ext cx="357188" cy="323850"/>
            </a:xfrm>
            <a:custGeom>
              <a:avLst/>
              <a:gdLst>
                <a:gd name="T0" fmla="*/ 83 w 95"/>
                <a:gd name="T1" fmla="*/ 19 h 86"/>
                <a:gd name="T2" fmla="*/ 22 w 95"/>
                <a:gd name="T3" fmla="*/ 70 h 86"/>
                <a:gd name="T4" fmla="*/ 83 w 95"/>
                <a:gd name="T5" fmla="*/ 1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5" h="86">
                  <a:moveTo>
                    <a:pt x="83" y="19"/>
                  </a:moveTo>
                  <a:cubicBezTo>
                    <a:pt x="95" y="29"/>
                    <a:pt x="43" y="86"/>
                    <a:pt x="22" y="70"/>
                  </a:cubicBezTo>
                  <a:cubicBezTo>
                    <a:pt x="0" y="54"/>
                    <a:pt x="62" y="0"/>
                    <a:pt x="83" y="19"/>
                  </a:cubicBezTo>
                  <a:close/>
                </a:path>
              </a:pathLst>
            </a:custGeom>
            <a:solidFill>
              <a:srgbClr val="FDAD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15"/>
            <p:cNvSpPr>
              <a:spLocks/>
            </p:cNvSpPr>
            <p:nvPr/>
          </p:nvSpPr>
          <p:spPr bwMode="auto">
            <a:xfrm>
              <a:off x="1195388" y="2633663"/>
              <a:ext cx="3351213" cy="3614737"/>
            </a:xfrm>
            <a:custGeom>
              <a:avLst/>
              <a:gdLst>
                <a:gd name="T0" fmla="*/ 610 w 891"/>
                <a:gd name="T1" fmla="*/ 17 h 962"/>
                <a:gd name="T2" fmla="*/ 414 w 891"/>
                <a:gd name="T3" fmla="*/ 85 h 962"/>
                <a:gd name="T4" fmla="*/ 126 w 891"/>
                <a:gd name="T5" fmla="*/ 238 h 962"/>
                <a:gd name="T6" fmla="*/ 15 w 891"/>
                <a:gd name="T7" fmla="*/ 343 h 962"/>
                <a:gd name="T8" fmla="*/ 229 w 891"/>
                <a:gd name="T9" fmla="*/ 691 h 962"/>
                <a:gd name="T10" fmla="*/ 455 w 891"/>
                <a:gd name="T11" fmla="*/ 929 h 962"/>
                <a:gd name="T12" fmla="*/ 704 w 891"/>
                <a:gd name="T13" fmla="*/ 901 h 962"/>
                <a:gd name="T14" fmla="*/ 853 w 891"/>
                <a:gd name="T15" fmla="*/ 725 h 962"/>
                <a:gd name="T16" fmla="*/ 845 w 891"/>
                <a:gd name="T17" fmla="*/ 455 h 962"/>
                <a:gd name="T18" fmla="*/ 715 w 891"/>
                <a:gd name="T19" fmla="*/ 199 h 962"/>
                <a:gd name="T20" fmla="*/ 610 w 891"/>
                <a:gd name="T21" fmla="*/ 17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91" h="962">
                  <a:moveTo>
                    <a:pt x="610" y="17"/>
                  </a:moveTo>
                  <a:cubicBezTo>
                    <a:pt x="557" y="0"/>
                    <a:pt x="514" y="57"/>
                    <a:pt x="414" y="85"/>
                  </a:cubicBezTo>
                  <a:cubicBezTo>
                    <a:pt x="315" y="112"/>
                    <a:pt x="194" y="217"/>
                    <a:pt x="126" y="238"/>
                  </a:cubicBezTo>
                  <a:cubicBezTo>
                    <a:pt x="57" y="259"/>
                    <a:pt x="0" y="263"/>
                    <a:pt x="15" y="343"/>
                  </a:cubicBezTo>
                  <a:cubicBezTo>
                    <a:pt x="30" y="422"/>
                    <a:pt x="172" y="576"/>
                    <a:pt x="229" y="691"/>
                  </a:cubicBezTo>
                  <a:cubicBezTo>
                    <a:pt x="285" y="806"/>
                    <a:pt x="353" y="897"/>
                    <a:pt x="455" y="929"/>
                  </a:cubicBezTo>
                  <a:cubicBezTo>
                    <a:pt x="557" y="962"/>
                    <a:pt x="615" y="942"/>
                    <a:pt x="704" y="901"/>
                  </a:cubicBezTo>
                  <a:cubicBezTo>
                    <a:pt x="793" y="861"/>
                    <a:pt x="816" y="824"/>
                    <a:pt x="853" y="725"/>
                  </a:cubicBezTo>
                  <a:cubicBezTo>
                    <a:pt x="890" y="626"/>
                    <a:pt x="891" y="534"/>
                    <a:pt x="845" y="455"/>
                  </a:cubicBezTo>
                  <a:cubicBezTo>
                    <a:pt x="800" y="376"/>
                    <a:pt x="748" y="264"/>
                    <a:pt x="715" y="199"/>
                  </a:cubicBezTo>
                  <a:cubicBezTo>
                    <a:pt x="671" y="113"/>
                    <a:pt x="647" y="29"/>
                    <a:pt x="610" y="17"/>
                  </a:cubicBezTo>
                  <a:close/>
                </a:path>
              </a:pathLst>
            </a:custGeom>
            <a:solidFill>
              <a:srgbClr val="F8B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16"/>
            <p:cNvSpPr>
              <a:spLocks/>
            </p:cNvSpPr>
            <p:nvPr/>
          </p:nvSpPr>
          <p:spPr bwMode="auto">
            <a:xfrm>
              <a:off x="2192338" y="3441700"/>
              <a:ext cx="1120775" cy="957262"/>
            </a:xfrm>
            <a:custGeom>
              <a:avLst/>
              <a:gdLst>
                <a:gd name="T0" fmla="*/ 298 w 298"/>
                <a:gd name="T1" fmla="*/ 0 h 255"/>
                <a:gd name="T2" fmla="*/ 255 w 298"/>
                <a:gd name="T3" fmla="*/ 43 h 255"/>
                <a:gd name="T4" fmla="*/ 233 w 298"/>
                <a:gd name="T5" fmla="*/ 64 h 255"/>
                <a:gd name="T6" fmla="*/ 208 w 298"/>
                <a:gd name="T7" fmla="*/ 86 h 255"/>
                <a:gd name="T8" fmla="*/ 182 w 298"/>
                <a:gd name="T9" fmla="*/ 110 h 255"/>
                <a:gd name="T10" fmla="*/ 154 w 298"/>
                <a:gd name="T11" fmla="*/ 134 h 255"/>
                <a:gd name="T12" fmla="*/ 127 w 298"/>
                <a:gd name="T13" fmla="*/ 157 h 255"/>
                <a:gd name="T14" fmla="*/ 99 w 298"/>
                <a:gd name="T15" fmla="*/ 180 h 255"/>
                <a:gd name="T16" fmla="*/ 73 w 298"/>
                <a:gd name="T17" fmla="*/ 201 h 255"/>
                <a:gd name="T18" fmla="*/ 50 w 298"/>
                <a:gd name="T19" fmla="*/ 219 h 255"/>
                <a:gd name="T20" fmla="*/ 30 w 298"/>
                <a:gd name="T21" fmla="*/ 234 h 255"/>
                <a:gd name="T22" fmla="*/ 14 w 298"/>
                <a:gd name="T23" fmla="*/ 245 h 255"/>
                <a:gd name="T24" fmla="*/ 0 w 298"/>
                <a:gd name="T25" fmla="*/ 255 h 255"/>
                <a:gd name="T26" fmla="*/ 13 w 298"/>
                <a:gd name="T27" fmla="*/ 243 h 255"/>
                <a:gd name="T28" fmla="*/ 27 w 298"/>
                <a:gd name="T29" fmla="*/ 230 h 255"/>
                <a:gd name="T30" fmla="*/ 46 w 298"/>
                <a:gd name="T31" fmla="*/ 213 h 255"/>
                <a:gd name="T32" fmla="*/ 68 w 298"/>
                <a:gd name="T33" fmla="*/ 194 h 255"/>
                <a:gd name="T34" fmla="*/ 92 w 298"/>
                <a:gd name="T35" fmla="*/ 172 h 255"/>
                <a:gd name="T36" fmla="*/ 119 w 298"/>
                <a:gd name="T37" fmla="*/ 148 h 255"/>
                <a:gd name="T38" fmla="*/ 147 w 298"/>
                <a:gd name="T39" fmla="*/ 125 h 255"/>
                <a:gd name="T40" fmla="*/ 174 w 298"/>
                <a:gd name="T41" fmla="*/ 101 h 255"/>
                <a:gd name="T42" fmla="*/ 202 w 298"/>
                <a:gd name="T43" fmla="*/ 78 h 255"/>
                <a:gd name="T44" fmla="*/ 227 w 298"/>
                <a:gd name="T45" fmla="*/ 57 h 255"/>
                <a:gd name="T46" fmla="*/ 250 w 298"/>
                <a:gd name="T47" fmla="*/ 38 h 255"/>
                <a:gd name="T48" fmla="*/ 298 w 298"/>
                <a:gd name="T4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98" h="255">
                  <a:moveTo>
                    <a:pt x="298" y="0"/>
                  </a:moveTo>
                  <a:cubicBezTo>
                    <a:pt x="298" y="0"/>
                    <a:pt x="281" y="18"/>
                    <a:pt x="255" y="43"/>
                  </a:cubicBezTo>
                  <a:cubicBezTo>
                    <a:pt x="248" y="50"/>
                    <a:pt x="241" y="57"/>
                    <a:pt x="233" y="64"/>
                  </a:cubicBezTo>
                  <a:cubicBezTo>
                    <a:pt x="225" y="71"/>
                    <a:pt x="217" y="78"/>
                    <a:pt x="208" y="86"/>
                  </a:cubicBezTo>
                  <a:cubicBezTo>
                    <a:pt x="200" y="94"/>
                    <a:pt x="191" y="102"/>
                    <a:pt x="182" y="110"/>
                  </a:cubicBezTo>
                  <a:cubicBezTo>
                    <a:pt x="173" y="117"/>
                    <a:pt x="164" y="126"/>
                    <a:pt x="154" y="134"/>
                  </a:cubicBezTo>
                  <a:cubicBezTo>
                    <a:pt x="145" y="142"/>
                    <a:pt x="136" y="149"/>
                    <a:pt x="127" y="157"/>
                  </a:cubicBezTo>
                  <a:cubicBezTo>
                    <a:pt x="117" y="165"/>
                    <a:pt x="108" y="172"/>
                    <a:pt x="99" y="180"/>
                  </a:cubicBezTo>
                  <a:cubicBezTo>
                    <a:pt x="90" y="187"/>
                    <a:pt x="82" y="194"/>
                    <a:pt x="73" y="201"/>
                  </a:cubicBezTo>
                  <a:cubicBezTo>
                    <a:pt x="65" y="207"/>
                    <a:pt x="57" y="213"/>
                    <a:pt x="50" y="219"/>
                  </a:cubicBezTo>
                  <a:cubicBezTo>
                    <a:pt x="43" y="224"/>
                    <a:pt x="36" y="229"/>
                    <a:pt x="30" y="234"/>
                  </a:cubicBezTo>
                  <a:cubicBezTo>
                    <a:pt x="24" y="238"/>
                    <a:pt x="19" y="242"/>
                    <a:pt x="14" y="245"/>
                  </a:cubicBezTo>
                  <a:cubicBezTo>
                    <a:pt x="5" y="251"/>
                    <a:pt x="0" y="255"/>
                    <a:pt x="0" y="255"/>
                  </a:cubicBezTo>
                  <a:cubicBezTo>
                    <a:pt x="0" y="255"/>
                    <a:pt x="5" y="250"/>
                    <a:pt x="13" y="243"/>
                  </a:cubicBezTo>
                  <a:cubicBezTo>
                    <a:pt x="17" y="240"/>
                    <a:pt x="21" y="235"/>
                    <a:pt x="27" y="230"/>
                  </a:cubicBezTo>
                  <a:cubicBezTo>
                    <a:pt x="33" y="225"/>
                    <a:pt x="39" y="220"/>
                    <a:pt x="46" y="213"/>
                  </a:cubicBezTo>
                  <a:cubicBezTo>
                    <a:pt x="52" y="207"/>
                    <a:pt x="60" y="201"/>
                    <a:pt x="68" y="194"/>
                  </a:cubicBezTo>
                  <a:cubicBezTo>
                    <a:pt x="76" y="187"/>
                    <a:pt x="84" y="179"/>
                    <a:pt x="92" y="172"/>
                  </a:cubicBezTo>
                  <a:cubicBezTo>
                    <a:pt x="101" y="164"/>
                    <a:pt x="110" y="156"/>
                    <a:pt x="119" y="148"/>
                  </a:cubicBezTo>
                  <a:cubicBezTo>
                    <a:pt x="128" y="141"/>
                    <a:pt x="137" y="133"/>
                    <a:pt x="147" y="125"/>
                  </a:cubicBezTo>
                  <a:cubicBezTo>
                    <a:pt x="156" y="117"/>
                    <a:pt x="165" y="109"/>
                    <a:pt x="174" y="101"/>
                  </a:cubicBezTo>
                  <a:cubicBezTo>
                    <a:pt x="184" y="93"/>
                    <a:pt x="193" y="85"/>
                    <a:pt x="202" y="78"/>
                  </a:cubicBezTo>
                  <a:cubicBezTo>
                    <a:pt x="210" y="71"/>
                    <a:pt x="219" y="64"/>
                    <a:pt x="227" y="57"/>
                  </a:cubicBezTo>
                  <a:cubicBezTo>
                    <a:pt x="235" y="50"/>
                    <a:pt x="243" y="44"/>
                    <a:pt x="250" y="38"/>
                  </a:cubicBezTo>
                  <a:cubicBezTo>
                    <a:pt x="279" y="15"/>
                    <a:pt x="298" y="0"/>
                    <a:pt x="2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17"/>
            <p:cNvSpPr>
              <a:spLocks/>
            </p:cNvSpPr>
            <p:nvPr/>
          </p:nvSpPr>
          <p:spPr bwMode="auto">
            <a:xfrm>
              <a:off x="2473325" y="3625850"/>
              <a:ext cx="1084263" cy="992187"/>
            </a:xfrm>
            <a:custGeom>
              <a:avLst/>
              <a:gdLst>
                <a:gd name="T0" fmla="*/ 288 w 288"/>
                <a:gd name="T1" fmla="*/ 0 h 264"/>
                <a:gd name="T2" fmla="*/ 285 w 288"/>
                <a:gd name="T3" fmla="*/ 4 h 264"/>
                <a:gd name="T4" fmla="*/ 277 w 288"/>
                <a:gd name="T5" fmla="*/ 13 h 264"/>
                <a:gd name="T6" fmla="*/ 248 w 288"/>
                <a:gd name="T7" fmla="*/ 47 h 264"/>
                <a:gd name="T8" fmla="*/ 228 w 288"/>
                <a:gd name="T9" fmla="*/ 68 h 264"/>
                <a:gd name="T10" fmla="*/ 205 w 288"/>
                <a:gd name="T11" fmla="*/ 92 h 264"/>
                <a:gd name="T12" fmla="*/ 180 w 288"/>
                <a:gd name="T13" fmla="*/ 118 h 264"/>
                <a:gd name="T14" fmla="*/ 154 w 288"/>
                <a:gd name="T15" fmla="*/ 143 h 264"/>
                <a:gd name="T16" fmla="*/ 127 w 288"/>
                <a:gd name="T17" fmla="*/ 168 h 264"/>
                <a:gd name="T18" fmla="*/ 101 w 288"/>
                <a:gd name="T19" fmla="*/ 191 h 264"/>
                <a:gd name="T20" fmla="*/ 75 w 288"/>
                <a:gd name="T21" fmla="*/ 213 h 264"/>
                <a:gd name="T22" fmla="*/ 52 w 288"/>
                <a:gd name="T23" fmla="*/ 231 h 264"/>
                <a:gd name="T24" fmla="*/ 31 w 288"/>
                <a:gd name="T25" fmla="*/ 245 h 264"/>
                <a:gd name="T26" fmla="*/ 15 w 288"/>
                <a:gd name="T27" fmla="*/ 256 h 264"/>
                <a:gd name="T28" fmla="*/ 0 w 288"/>
                <a:gd name="T29" fmla="*/ 264 h 264"/>
                <a:gd name="T30" fmla="*/ 14 w 288"/>
                <a:gd name="T31" fmla="*/ 254 h 264"/>
                <a:gd name="T32" fmla="*/ 29 w 288"/>
                <a:gd name="T33" fmla="*/ 242 h 264"/>
                <a:gd name="T34" fmla="*/ 48 w 288"/>
                <a:gd name="T35" fmla="*/ 226 h 264"/>
                <a:gd name="T36" fmla="*/ 70 w 288"/>
                <a:gd name="T37" fmla="*/ 206 h 264"/>
                <a:gd name="T38" fmla="*/ 94 w 288"/>
                <a:gd name="T39" fmla="*/ 184 h 264"/>
                <a:gd name="T40" fmla="*/ 119 w 288"/>
                <a:gd name="T41" fmla="*/ 159 h 264"/>
                <a:gd name="T42" fmla="*/ 146 w 288"/>
                <a:gd name="T43" fmla="*/ 134 h 264"/>
                <a:gd name="T44" fmla="*/ 198 w 288"/>
                <a:gd name="T45" fmla="*/ 85 h 264"/>
                <a:gd name="T46" fmla="*/ 221 w 288"/>
                <a:gd name="T47" fmla="*/ 62 h 264"/>
                <a:gd name="T48" fmla="*/ 243 w 288"/>
                <a:gd name="T49" fmla="*/ 42 h 264"/>
                <a:gd name="T50" fmla="*/ 288 w 288"/>
                <a:gd name="T5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88" h="264">
                  <a:moveTo>
                    <a:pt x="288" y="0"/>
                  </a:moveTo>
                  <a:cubicBezTo>
                    <a:pt x="288" y="0"/>
                    <a:pt x="287" y="2"/>
                    <a:pt x="285" y="4"/>
                  </a:cubicBezTo>
                  <a:cubicBezTo>
                    <a:pt x="283" y="6"/>
                    <a:pt x="281" y="9"/>
                    <a:pt x="277" y="13"/>
                  </a:cubicBezTo>
                  <a:cubicBezTo>
                    <a:pt x="270" y="22"/>
                    <a:pt x="260" y="33"/>
                    <a:pt x="248" y="47"/>
                  </a:cubicBezTo>
                  <a:cubicBezTo>
                    <a:pt x="242" y="53"/>
                    <a:pt x="235" y="61"/>
                    <a:pt x="228" y="68"/>
                  </a:cubicBezTo>
                  <a:cubicBezTo>
                    <a:pt x="221" y="76"/>
                    <a:pt x="213" y="84"/>
                    <a:pt x="205" y="92"/>
                  </a:cubicBezTo>
                  <a:cubicBezTo>
                    <a:pt x="197" y="101"/>
                    <a:pt x="189" y="109"/>
                    <a:pt x="180" y="118"/>
                  </a:cubicBezTo>
                  <a:cubicBezTo>
                    <a:pt x="172" y="126"/>
                    <a:pt x="163" y="135"/>
                    <a:pt x="154" y="143"/>
                  </a:cubicBezTo>
                  <a:cubicBezTo>
                    <a:pt x="145" y="151"/>
                    <a:pt x="136" y="160"/>
                    <a:pt x="127" y="168"/>
                  </a:cubicBezTo>
                  <a:cubicBezTo>
                    <a:pt x="118" y="176"/>
                    <a:pt x="109" y="184"/>
                    <a:pt x="101" y="191"/>
                  </a:cubicBezTo>
                  <a:cubicBezTo>
                    <a:pt x="92" y="199"/>
                    <a:pt x="84" y="206"/>
                    <a:pt x="75" y="213"/>
                  </a:cubicBezTo>
                  <a:cubicBezTo>
                    <a:pt x="67" y="219"/>
                    <a:pt x="59" y="226"/>
                    <a:pt x="52" y="231"/>
                  </a:cubicBezTo>
                  <a:cubicBezTo>
                    <a:pt x="44" y="236"/>
                    <a:pt x="38" y="241"/>
                    <a:pt x="31" y="245"/>
                  </a:cubicBezTo>
                  <a:cubicBezTo>
                    <a:pt x="25" y="250"/>
                    <a:pt x="20" y="253"/>
                    <a:pt x="15" y="256"/>
                  </a:cubicBezTo>
                  <a:cubicBezTo>
                    <a:pt x="5" y="261"/>
                    <a:pt x="0" y="264"/>
                    <a:pt x="0" y="264"/>
                  </a:cubicBezTo>
                  <a:cubicBezTo>
                    <a:pt x="0" y="264"/>
                    <a:pt x="5" y="260"/>
                    <a:pt x="14" y="254"/>
                  </a:cubicBezTo>
                  <a:cubicBezTo>
                    <a:pt x="18" y="251"/>
                    <a:pt x="23" y="246"/>
                    <a:pt x="29" y="242"/>
                  </a:cubicBezTo>
                  <a:cubicBezTo>
                    <a:pt x="34" y="237"/>
                    <a:pt x="41" y="231"/>
                    <a:pt x="48" y="226"/>
                  </a:cubicBezTo>
                  <a:cubicBezTo>
                    <a:pt x="55" y="220"/>
                    <a:pt x="62" y="213"/>
                    <a:pt x="70" y="206"/>
                  </a:cubicBezTo>
                  <a:cubicBezTo>
                    <a:pt x="77" y="199"/>
                    <a:pt x="85" y="191"/>
                    <a:pt x="94" y="184"/>
                  </a:cubicBezTo>
                  <a:cubicBezTo>
                    <a:pt x="102" y="176"/>
                    <a:pt x="111" y="168"/>
                    <a:pt x="119" y="159"/>
                  </a:cubicBezTo>
                  <a:cubicBezTo>
                    <a:pt x="128" y="151"/>
                    <a:pt x="137" y="143"/>
                    <a:pt x="146" y="134"/>
                  </a:cubicBezTo>
                  <a:cubicBezTo>
                    <a:pt x="163" y="118"/>
                    <a:pt x="181" y="101"/>
                    <a:pt x="198" y="85"/>
                  </a:cubicBezTo>
                  <a:cubicBezTo>
                    <a:pt x="206" y="77"/>
                    <a:pt x="214" y="69"/>
                    <a:pt x="221" y="62"/>
                  </a:cubicBezTo>
                  <a:cubicBezTo>
                    <a:pt x="229" y="55"/>
                    <a:pt x="236" y="48"/>
                    <a:pt x="243" y="42"/>
                  </a:cubicBezTo>
                  <a:cubicBezTo>
                    <a:pt x="270" y="17"/>
                    <a:pt x="288" y="0"/>
                    <a:pt x="2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18"/>
            <p:cNvSpPr>
              <a:spLocks/>
            </p:cNvSpPr>
            <p:nvPr/>
          </p:nvSpPr>
          <p:spPr bwMode="auto">
            <a:xfrm>
              <a:off x="2943225" y="4121150"/>
              <a:ext cx="727075" cy="676275"/>
            </a:xfrm>
            <a:custGeom>
              <a:avLst/>
              <a:gdLst>
                <a:gd name="T0" fmla="*/ 193 w 193"/>
                <a:gd name="T1" fmla="*/ 0 h 180"/>
                <a:gd name="T2" fmla="*/ 187 w 193"/>
                <a:gd name="T3" fmla="*/ 9 h 180"/>
                <a:gd name="T4" fmla="*/ 168 w 193"/>
                <a:gd name="T5" fmla="*/ 33 h 180"/>
                <a:gd name="T6" fmla="*/ 156 w 193"/>
                <a:gd name="T7" fmla="*/ 49 h 180"/>
                <a:gd name="T8" fmla="*/ 141 w 193"/>
                <a:gd name="T9" fmla="*/ 66 h 180"/>
                <a:gd name="T10" fmla="*/ 124 w 193"/>
                <a:gd name="T11" fmla="*/ 83 h 180"/>
                <a:gd name="T12" fmla="*/ 107 w 193"/>
                <a:gd name="T13" fmla="*/ 101 h 180"/>
                <a:gd name="T14" fmla="*/ 89 w 193"/>
                <a:gd name="T15" fmla="*/ 118 h 180"/>
                <a:gd name="T16" fmla="*/ 80 w 193"/>
                <a:gd name="T17" fmla="*/ 126 h 180"/>
                <a:gd name="T18" fmla="*/ 71 w 193"/>
                <a:gd name="T19" fmla="*/ 134 h 180"/>
                <a:gd name="T20" fmla="*/ 53 w 193"/>
                <a:gd name="T21" fmla="*/ 148 h 180"/>
                <a:gd name="T22" fmla="*/ 37 w 193"/>
                <a:gd name="T23" fmla="*/ 159 h 180"/>
                <a:gd name="T24" fmla="*/ 22 w 193"/>
                <a:gd name="T25" fmla="*/ 168 h 180"/>
                <a:gd name="T26" fmla="*/ 16 w 193"/>
                <a:gd name="T27" fmla="*/ 172 h 180"/>
                <a:gd name="T28" fmla="*/ 11 w 193"/>
                <a:gd name="T29" fmla="*/ 175 h 180"/>
                <a:gd name="T30" fmla="*/ 0 w 193"/>
                <a:gd name="T31" fmla="*/ 180 h 180"/>
                <a:gd name="T32" fmla="*/ 9 w 193"/>
                <a:gd name="T33" fmla="*/ 173 h 180"/>
                <a:gd name="T34" fmla="*/ 19 w 193"/>
                <a:gd name="T35" fmla="*/ 165 h 180"/>
                <a:gd name="T36" fmla="*/ 32 w 193"/>
                <a:gd name="T37" fmla="*/ 154 h 180"/>
                <a:gd name="T38" fmla="*/ 47 w 193"/>
                <a:gd name="T39" fmla="*/ 141 h 180"/>
                <a:gd name="T40" fmla="*/ 64 w 193"/>
                <a:gd name="T41" fmla="*/ 126 h 180"/>
                <a:gd name="T42" fmla="*/ 99 w 193"/>
                <a:gd name="T43" fmla="*/ 92 h 180"/>
                <a:gd name="T44" fmla="*/ 116 w 193"/>
                <a:gd name="T45" fmla="*/ 75 h 180"/>
                <a:gd name="T46" fmla="*/ 133 w 193"/>
                <a:gd name="T47" fmla="*/ 59 h 180"/>
                <a:gd name="T48" fmla="*/ 149 w 193"/>
                <a:gd name="T49" fmla="*/ 43 h 180"/>
                <a:gd name="T50" fmla="*/ 163 w 193"/>
                <a:gd name="T51" fmla="*/ 29 h 180"/>
                <a:gd name="T52" fmla="*/ 175 w 193"/>
                <a:gd name="T53" fmla="*/ 17 h 180"/>
                <a:gd name="T54" fmla="*/ 185 w 193"/>
                <a:gd name="T55" fmla="*/ 8 h 180"/>
                <a:gd name="T56" fmla="*/ 193 w 193"/>
                <a:gd name="T57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3" h="180">
                  <a:moveTo>
                    <a:pt x="193" y="0"/>
                  </a:moveTo>
                  <a:cubicBezTo>
                    <a:pt x="193" y="0"/>
                    <a:pt x="191" y="4"/>
                    <a:pt x="187" y="9"/>
                  </a:cubicBezTo>
                  <a:cubicBezTo>
                    <a:pt x="182" y="15"/>
                    <a:pt x="176" y="24"/>
                    <a:pt x="168" y="33"/>
                  </a:cubicBezTo>
                  <a:cubicBezTo>
                    <a:pt x="164" y="38"/>
                    <a:pt x="160" y="44"/>
                    <a:pt x="156" y="49"/>
                  </a:cubicBezTo>
                  <a:cubicBezTo>
                    <a:pt x="151" y="54"/>
                    <a:pt x="146" y="60"/>
                    <a:pt x="141" y="66"/>
                  </a:cubicBezTo>
                  <a:cubicBezTo>
                    <a:pt x="135" y="72"/>
                    <a:pt x="130" y="78"/>
                    <a:pt x="124" y="83"/>
                  </a:cubicBezTo>
                  <a:cubicBezTo>
                    <a:pt x="119" y="89"/>
                    <a:pt x="113" y="95"/>
                    <a:pt x="107" y="101"/>
                  </a:cubicBezTo>
                  <a:cubicBezTo>
                    <a:pt x="101" y="107"/>
                    <a:pt x="95" y="112"/>
                    <a:pt x="89" y="118"/>
                  </a:cubicBezTo>
                  <a:cubicBezTo>
                    <a:pt x="86" y="121"/>
                    <a:pt x="83" y="123"/>
                    <a:pt x="80" y="126"/>
                  </a:cubicBezTo>
                  <a:cubicBezTo>
                    <a:pt x="77" y="129"/>
                    <a:pt x="74" y="131"/>
                    <a:pt x="71" y="134"/>
                  </a:cubicBezTo>
                  <a:cubicBezTo>
                    <a:pt x="65" y="139"/>
                    <a:pt x="59" y="143"/>
                    <a:pt x="53" y="148"/>
                  </a:cubicBezTo>
                  <a:cubicBezTo>
                    <a:pt x="47" y="152"/>
                    <a:pt x="42" y="156"/>
                    <a:pt x="37" y="159"/>
                  </a:cubicBezTo>
                  <a:cubicBezTo>
                    <a:pt x="31" y="163"/>
                    <a:pt x="26" y="166"/>
                    <a:pt x="22" y="168"/>
                  </a:cubicBezTo>
                  <a:cubicBezTo>
                    <a:pt x="20" y="170"/>
                    <a:pt x="18" y="171"/>
                    <a:pt x="16" y="172"/>
                  </a:cubicBezTo>
                  <a:cubicBezTo>
                    <a:pt x="14" y="173"/>
                    <a:pt x="12" y="174"/>
                    <a:pt x="11" y="175"/>
                  </a:cubicBezTo>
                  <a:cubicBezTo>
                    <a:pt x="4" y="178"/>
                    <a:pt x="0" y="180"/>
                    <a:pt x="0" y="180"/>
                  </a:cubicBezTo>
                  <a:cubicBezTo>
                    <a:pt x="0" y="180"/>
                    <a:pt x="3" y="177"/>
                    <a:pt x="9" y="173"/>
                  </a:cubicBezTo>
                  <a:cubicBezTo>
                    <a:pt x="12" y="171"/>
                    <a:pt x="16" y="168"/>
                    <a:pt x="19" y="165"/>
                  </a:cubicBezTo>
                  <a:cubicBezTo>
                    <a:pt x="23" y="161"/>
                    <a:pt x="28" y="158"/>
                    <a:pt x="32" y="154"/>
                  </a:cubicBezTo>
                  <a:cubicBezTo>
                    <a:pt x="37" y="150"/>
                    <a:pt x="42" y="145"/>
                    <a:pt x="47" y="141"/>
                  </a:cubicBezTo>
                  <a:cubicBezTo>
                    <a:pt x="53" y="136"/>
                    <a:pt x="58" y="131"/>
                    <a:pt x="64" y="126"/>
                  </a:cubicBezTo>
                  <a:cubicBezTo>
                    <a:pt x="75" y="115"/>
                    <a:pt x="87" y="104"/>
                    <a:pt x="99" y="92"/>
                  </a:cubicBezTo>
                  <a:cubicBezTo>
                    <a:pt x="105" y="87"/>
                    <a:pt x="110" y="81"/>
                    <a:pt x="116" y="75"/>
                  </a:cubicBezTo>
                  <a:cubicBezTo>
                    <a:pt x="122" y="70"/>
                    <a:pt x="128" y="64"/>
                    <a:pt x="133" y="59"/>
                  </a:cubicBezTo>
                  <a:cubicBezTo>
                    <a:pt x="139" y="53"/>
                    <a:pt x="144" y="48"/>
                    <a:pt x="149" y="43"/>
                  </a:cubicBezTo>
                  <a:cubicBezTo>
                    <a:pt x="154" y="38"/>
                    <a:pt x="159" y="33"/>
                    <a:pt x="163" y="29"/>
                  </a:cubicBezTo>
                  <a:cubicBezTo>
                    <a:pt x="168" y="24"/>
                    <a:pt x="172" y="21"/>
                    <a:pt x="175" y="17"/>
                  </a:cubicBezTo>
                  <a:cubicBezTo>
                    <a:pt x="179" y="13"/>
                    <a:pt x="182" y="10"/>
                    <a:pt x="185" y="8"/>
                  </a:cubicBezTo>
                  <a:cubicBezTo>
                    <a:pt x="190" y="3"/>
                    <a:pt x="193" y="0"/>
                    <a:pt x="1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19"/>
            <p:cNvSpPr>
              <a:spLocks/>
            </p:cNvSpPr>
            <p:nvPr/>
          </p:nvSpPr>
          <p:spPr bwMode="auto">
            <a:xfrm>
              <a:off x="3371850" y="4557713"/>
              <a:ext cx="358775" cy="420687"/>
            </a:xfrm>
            <a:custGeom>
              <a:avLst/>
              <a:gdLst>
                <a:gd name="T0" fmla="*/ 95 w 95"/>
                <a:gd name="T1" fmla="*/ 0 h 112"/>
                <a:gd name="T2" fmla="*/ 93 w 95"/>
                <a:gd name="T3" fmla="*/ 6 h 112"/>
                <a:gd name="T4" fmla="*/ 87 w 95"/>
                <a:gd name="T5" fmla="*/ 23 h 112"/>
                <a:gd name="T6" fmla="*/ 83 w 95"/>
                <a:gd name="T7" fmla="*/ 33 h 112"/>
                <a:gd name="T8" fmla="*/ 77 w 95"/>
                <a:gd name="T9" fmla="*/ 44 h 112"/>
                <a:gd name="T10" fmla="*/ 69 w 95"/>
                <a:gd name="T11" fmla="*/ 56 h 112"/>
                <a:gd name="T12" fmla="*/ 61 w 95"/>
                <a:gd name="T13" fmla="*/ 68 h 112"/>
                <a:gd name="T14" fmla="*/ 52 w 95"/>
                <a:gd name="T15" fmla="*/ 78 h 112"/>
                <a:gd name="T16" fmla="*/ 42 w 95"/>
                <a:gd name="T17" fmla="*/ 88 h 112"/>
                <a:gd name="T18" fmla="*/ 31 w 95"/>
                <a:gd name="T19" fmla="*/ 96 h 112"/>
                <a:gd name="T20" fmla="*/ 22 w 95"/>
                <a:gd name="T21" fmla="*/ 102 h 112"/>
                <a:gd name="T22" fmla="*/ 13 w 95"/>
                <a:gd name="T23" fmla="*/ 107 h 112"/>
                <a:gd name="T24" fmla="*/ 6 w 95"/>
                <a:gd name="T25" fmla="*/ 110 h 112"/>
                <a:gd name="T26" fmla="*/ 0 w 95"/>
                <a:gd name="T27" fmla="*/ 112 h 112"/>
                <a:gd name="T28" fmla="*/ 5 w 95"/>
                <a:gd name="T29" fmla="*/ 108 h 112"/>
                <a:gd name="T30" fmla="*/ 11 w 95"/>
                <a:gd name="T31" fmla="*/ 103 h 112"/>
                <a:gd name="T32" fmla="*/ 18 w 95"/>
                <a:gd name="T33" fmla="*/ 97 h 112"/>
                <a:gd name="T34" fmla="*/ 22 w 95"/>
                <a:gd name="T35" fmla="*/ 93 h 112"/>
                <a:gd name="T36" fmla="*/ 26 w 95"/>
                <a:gd name="T37" fmla="*/ 89 h 112"/>
                <a:gd name="T38" fmla="*/ 34 w 95"/>
                <a:gd name="T39" fmla="*/ 80 h 112"/>
                <a:gd name="T40" fmla="*/ 43 w 95"/>
                <a:gd name="T41" fmla="*/ 70 h 112"/>
                <a:gd name="T42" fmla="*/ 52 w 95"/>
                <a:gd name="T43" fmla="*/ 60 h 112"/>
                <a:gd name="T44" fmla="*/ 60 w 95"/>
                <a:gd name="T45" fmla="*/ 49 h 112"/>
                <a:gd name="T46" fmla="*/ 68 w 95"/>
                <a:gd name="T47" fmla="*/ 39 h 112"/>
                <a:gd name="T48" fmla="*/ 75 w 95"/>
                <a:gd name="T49" fmla="*/ 29 h 112"/>
                <a:gd name="T50" fmla="*/ 81 w 95"/>
                <a:gd name="T51" fmla="*/ 19 h 112"/>
                <a:gd name="T52" fmla="*/ 95 w 95"/>
                <a:gd name="T53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5" h="112">
                  <a:moveTo>
                    <a:pt x="95" y="0"/>
                  </a:moveTo>
                  <a:cubicBezTo>
                    <a:pt x="95" y="0"/>
                    <a:pt x="94" y="2"/>
                    <a:pt x="93" y="6"/>
                  </a:cubicBezTo>
                  <a:cubicBezTo>
                    <a:pt x="92" y="10"/>
                    <a:pt x="90" y="16"/>
                    <a:pt x="87" y="23"/>
                  </a:cubicBezTo>
                  <a:cubicBezTo>
                    <a:pt x="86" y="26"/>
                    <a:pt x="85" y="29"/>
                    <a:pt x="83" y="33"/>
                  </a:cubicBezTo>
                  <a:cubicBezTo>
                    <a:pt x="81" y="37"/>
                    <a:pt x="79" y="41"/>
                    <a:pt x="77" y="44"/>
                  </a:cubicBezTo>
                  <a:cubicBezTo>
                    <a:pt x="75" y="48"/>
                    <a:pt x="72" y="52"/>
                    <a:pt x="69" y="56"/>
                  </a:cubicBezTo>
                  <a:cubicBezTo>
                    <a:pt x="67" y="60"/>
                    <a:pt x="64" y="64"/>
                    <a:pt x="61" y="68"/>
                  </a:cubicBezTo>
                  <a:cubicBezTo>
                    <a:pt x="58" y="71"/>
                    <a:pt x="55" y="75"/>
                    <a:pt x="52" y="78"/>
                  </a:cubicBezTo>
                  <a:cubicBezTo>
                    <a:pt x="48" y="82"/>
                    <a:pt x="45" y="85"/>
                    <a:pt x="42" y="88"/>
                  </a:cubicBezTo>
                  <a:cubicBezTo>
                    <a:pt x="38" y="91"/>
                    <a:pt x="35" y="94"/>
                    <a:pt x="31" y="96"/>
                  </a:cubicBezTo>
                  <a:cubicBezTo>
                    <a:pt x="28" y="98"/>
                    <a:pt x="25" y="101"/>
                    <a:pt x="22" y="102"/>
                  </a:cubicBezTo>
                  <a:cubicBezTo>
                    <a:pt x="19" y="104"/>
                    <a:pt x="16" y="106"/>
                    <a:pt x="13" y="107"/>
                  </a:cubicBezTo>
                  <a:cubicBezTo>
                    <a:pt x="10" y="108"/>
                    <a:pt x="8" y="109"/>
                    <a:pt x="6" y="110"/>
                  </a:cubicBezTo>
                  <a:cubicBezTo>
                    <a:pt x="2" y="111"/>
                    <a:pt x="0" y="112"/>
                    <a:pt x="0" y="112"/>
                  </a:cubicBezTo>
                  <a:cubicBezTo>
                    <a:pt x="0" y="112"/>
                    <a:pt x="2" y="110"/>
                    <a:pt x="5" y="108"/>
                  </a:cubicBezTo>
                  <a:cubicBezTo>
                    <a:pt x="6" y="106"/>
                    <a:pt x="8" y="105"/>
                    <a:pt x="11" y="103"/>
                  </a:cubicBezTo>
                  <a:cubicBezTo>
                    <a:pt x="13" y="101"/>
                    <a:pt x="15" y="99"/>
                    <a:pt x="18" y="97"/>
                  </a:cubicBezTo>
                  <a:cubicBezTo>
                    <a:pt x="19" y="96"/>
                    <a:pt x="20" y="94"/>
                    <a:pt x="22" y="93"/>
                  </a:cubicBezTo>
                  <a:cubicBezTo>
                    <a:pt x="23" y="92"/>
                    <a:pt x="24" y="90"/>
                    <a:pt x="26" y="89"/>
                  </a:cubicBezTo>
                  <a:cubicBezTo>
                    <a:pt x="29" y="86"/>
                    <a:pt x="31" y="83"/>
                    <a:pt x="34" y="80"/>
                  </a:cubicBezTo>
                  <a:cubicBezTo>
                    <a:pt x="37" y="77"/>
                    <a:pt x="40" y="74"/>
                    <a:pt x="43" y="70"/>
                  </a:cubicBezTo>
                  <a:cubicBezTo>
                    <a:pt x="46" y="67"/>
                    <a:pt x="49" y="63"/>
                    <a:pt x="52" y="60"/>
                  </a:cubicBezTo>
                  <a:cubicBezTo>
                    <a:pt x="54" y="56"/>
                    <a:pt x="57" y="53"/>
                    <a:pt x="60" y="49"/>
                  </a:cubicBezTo>
                  <a:cubicBezTo>
                    <a:pt x="63" y="46"/>
                    <a:pt x="65" y="42"/>
                    <a:pt x="68" y="39"/>
                  </a:cubicBezTo>
                  <a:cubicBezTo>
                    <a:pt x="70" y="35"/>
                    <a:pt x="73" y="32"/>
                    <a:pt x="75" y="29"/>
                  </a:cubicBezTo>
                  <a:cubicBezTo>
                    <a:pt x="77" y="25"/>
                    <a:pt x="79" y="22"/>
                    <a:pt x="81" y="19"/>
                  </a:cubicBezTo>
                  <a:cubicBezTo>
                    <a:pt x="89" y="8"/>
                    <a:pt x="95" y="0"/>
                    <a:pt x="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39" name="组合 38"/>
            <p:cNvGrpSpPr/>
            <p:nvPr/>
          </p:nvGrpSpPr>
          <p:grpSpPr>
            <a:xfrm>
              <a:off x="3268663" y="902494"/>
              <a:ext cx="1177925" cy="1196975"/>
              <a:chOff x="3773488" y="1131888"/>
              <a:chExt cx="1177925" cy="1196975"/>
            </a:xfrm>
            <a:solidFill>
              <a:schemeClr val="accent4"/>
            </a:solidFill>
          </p:grpSpPr>
          <p:sp>
            <p:nvSpPr>
              <p:cNvPr id="36" name="Freeform 23"/>
              <p:cNvSpPr>
                <a:spLocks/>
              </p:cNvSpPr>
              <p:nvPr/>
            </p:nvSpPr>
            <p:spPr bwMode="auto">
              <a:xfrm>
                <a:off x="4121150" y="1131888"/>
                <a:ext cx="442913" cy="371475"/>
              </a:xfrm>
              <a:custGeom>
                <a:avLst/>
                <a:gdLst>
                  <a:gd name="T0" fmla="*/ 110 w 117"/>
                  <a:gd name="T1" fmla="*/ 58 h 98"/>
                  <a:gd name="T2" fmla="*/ 75 w 117"/>
                  <a:gd name="T3" fmla="*/ 61 h 98"/>
                  <a:gd name="T4" fmla="*/ 63 w 117"/>
                  <a:gd name="T5" fmla="*/ 64 h 98"/>
                  <a:gd name="T6" fmla="*/ 81 w 117"/>
                  <a:gd name="T7" fmla="*/ 19 h 98"/>
                  <a:gd name="T8" fmla="*/ 65 w 117"/>
                  <a:gd name="T9" fmla="*/ 3 h 98"/>
                  <a:gd name="T10" fmla="*/ 10 w 117"/>
                  <a:gd name="T11" fmla="*/ 23 h 98"/>
                  <a:gd name="T12" fmla="*/ 14 w 117"/>
                  <a:gd name="T13" fmla="*/ 38 h 98"/>
                  <a:gd name="T14" fmla="*/ 47 w 117"/>
                  <a:gd name="T15" fmla="*/ 33 h 98"/>
                  <a:gd name="T16" fmla="*/ 29 w 117"/>
                  <a:gd name="T17" fmla="*/ 80 h 98"/>
                  <a:gd name="T18" fmla="*/ 45 w 117"/>
                  <a:gd name="T19" fmla="*/ 96 h 98"/>
                  <a:gd name="T20" fmla="*/ 82 w 117"/>
                  <a:gd name="T21" fmla="*/ 87 h 98"/>
                  <a:gd name="T22" fmla="*/ 114 w 117"/>
                  <a:gd name="T23" fmla="*/ 73 h 98"/>
                  <a:gd name="T24" fmla="*/ 110 w 117"/>
                  <a:gd name="T25" fmla="*/ 5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7" h="98">
                    <a:moveTo>
                      <a:pt x="110" y="58"/>
                    </a:moveTo>
                    <a:cubicBezTo>
                      <a:pt x="99" y="52"/>
                      <a:pt x="86" y="58"/>
                      <a:pt x="75" y="61"/>
                    </a:cubicBezTo>
                    <a:cubicBezTo>
                      <a:pt x="71" y="62"/>
                      <a:pt x="67" y="63"/>
                      <a:pt x="63" y="64"/>
                    </a:cubicBezTo>
                    <a:cubicBezTo>
                      <a:pt x="69" y="49"/>
                      <a:pt x="75" y="34"/>
                      <a:pt x="81" y="19"/>
                    </a:cubicBezTo>
                    <a:cubicBezTo>
                      <a:pt x="84" y="10"/>
                      <a:pt x="73" y="0"/>
                      <a:pt x="65" y="3"/>
                    </a:cubicBezTo>
                    <a:cubicBezTo>
                      <a:pt x="46" y="9"/>
                      <a:pt x="28" y="15"/>
                      <a:pt x="10" y="23"/>
                    </a:cubicBezTo>
                    <a:cubicBezTo>
                      <a:pt x="0" y="27"/>
                      <a:pt x="4" y="40"/>
                      <a:pt x="14" y="38"/>
                    </a:cubicBezTo>
                    <a:cubicBezTo>
                      <a:pt x="25" y="37"/>
                      <a:pt x="36" y="35"/>
                      <a:pt x="47" y="33"/>
                    </a:cubicBezTo>
                    <a:cubicBezTo>
                      <a:pt x="41" y="48"/>
                      <a:pt x="35" y="64"/>
                      <a:pt x="29" y="80"/>
                    </a:cubicBezTo>
                    <a:cubicBezTo>
                      <a:pt x="25" y="90"/>
                      <a:pt x="36" y="98"/>
                      <a:pt x="45" y="96"/>
                    </a:cubicBezTo>
                    <a:cubicBezTo>
                      <a:pt x="57" y="93"/>
                      <a:pt x="70" y="90"/>
                      <a:pt x="82" y="87"/>
                    </a:cubicBezTo>
                    <a:cubicBezTo>
                      <a:pt x="93" y="84"/>
                      <a:pt x="108" y="83"/>
                      <a:pt x="114" y="73"/>
                    </a:cubicBezTo>
                    <a:cubicBezTo>
                      <a:pt x="117" y="68"/>
                      <a:pt x="115" y="61"/>
                      <a:pt x="110" y="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7" name="Freeform 24"/>
              <p:cNvSpPr>
                <a:spLocks/>
              </p:cNvSpPr>
              <p:nvPr/>
            </p:nvSpPr>
            <p:spPr bwMode="auto">
              <a:xfrm>
                <a:off x="4367213" y="1870075"/>
                <a:ext cx="584200" cy="458788"/>
              </a:xfrm>
              <a:custGeom>
                <a:avLst/>
                <a:gdLst>
                  <a:gd name="T0" fmla="*/ 124 w 154"/>
                  <a:gd name="T1" fmla="*/ 73 h 121"/>
                  <a:gd name="T2" fmla="*/ 119 w 154"/>
                  <a:gd name="T3" fmla="*/ 74 h 121"/>
                  <a:gd name="T4" fmla="*/ 111 w 154"/>
                  <a:gd name="T5" fmla="*/ 76 h 121"/>
                  <a:gd name="T6" fmla="*/ 92 w 154"/>
                  <a:gd name="T7" fmla="*/ 82 h 121"/>
                  <a:gd name="T8" fmla="*/ 75 w 154"/>
                  <a:gd name="T9" fmla="*/ 87 h 121"/>
                  <a:gd name="T10" fmla="*/ 74 w 154"/>
                  <a:gd name="T11" fmla="*/ 87 h 121"/>
                  <a:gd name="T12" fmla="*/ 75 w 154"/>
                  <a:gd name="T13" fmla="*/ 85 h 121"/>
                  <a:gd name="T14" fmla="*/ 80 w 154"/>
                  <a:gd name="T15" fmla="*/ 64 h 121"/>
                  <a:gd name="T16" fmla="*/ 91 w 154"/>
                  <a:gd name="T17" fmla="*/ 20 h 121"/>
                  <a:gd name="T18" fmla="*/ 71 w 154"/>
                  <a:gd name="T19" fmla="*/ 5 h 121"/>
                  <a:gd name="T20" fmla="*/ 9 w 154"/>
                  <a:gd name="T21" fmla="*/ 37 h 121"/>
                  <a:gd name="T22" fmla="*/ 19 w 154"/>
                  <a:gd name="T23" fmla="*/ 55 h 121"/>
                  <a:gd name="T24" fmla="*/ 52 w 154"/>
                  <a:gd name="T25" fmla="*/ 42 h 121"/>
                  <a:gd name="T26" fmla="*/ 58 w 154"/>
                  <a:gd name="T27" fmla="*/ 39 h 121"/>
                  <a:gd name="T28" fmla="*/ 51 w 154"/>
                  <a:gd name="T29" fmla="*/ 70 h 121"/>
                  <a:gd name="T30" fmla="*/ 51 w 154"/>
                  <a:gd name="T31" fmla="*/ 116 h 121"/>
                  <a:gd name="T32" fmla="*/ 74 w 154"/>
                  <a:gd name="T33" fmla="*/ 115 h 121"/>
                  <a:gd name="T34" fmla="*/ 101 w 154"/>
                  <a:gd name="T35" fmla="*/ 107 h 121"/>
                  <a:gd name="T36" fmla="*/ 128 w 154"/>
                  <a:gd name="T37" fmla="*/ 99 h 121"/>
                  <a:gd name="T38" fmla="*/ 147 w 154"/>
                  <a:gd name="T39" fmla="*/ 87 h 121"/>
                  <a:gd name="T40" fmla="*/ 124 w 154"/>
                  <a:gd name="T41" fmla="*/ 73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4" h="121">
                    <a:moveTo>
                      <a:pt x="124" y="73"/>
                    </a:moveTo>
                    <a:cubicBezTo>
                      <a:pt x="126" y="70"/>
                      <a:pt x="120" y="74"/>
                      <a:pt x="119" y="74"/>
                    </a:cubicBezTo>
                    <a:cubicBezTo>
                      <a:pt x="111" y="76"/>
                      <a:pt x="111" y="76"/>
                      <a:pt x="111" y="76"/>
                    </a:cubicBezTo>
                    <a:cubicBezTo>
                      <a:pt x="105" y="78"/>
                      <a:pt x="98" y="80"/>
                      <a:pt x="92" y="82"/>
                    </a:cubicBezTo>
                    <a:cubicBezTo>
                      <a:pt x="86" y="84"/>
                      <a:pt x="81" y="85"/>
                      <a:pt x="75" y="87"/>
                    </a:cubicBezTo>
                    <a:cubicBezTo>
                      <a:pt x="75" y="87"/>
                      <a:pt x="74" y="87"/>
                      <a:pt x="74" y="87"/>
                    </a:cubicBezTo>
                    <a:cubicBezTo>
                      <a:pt x="74" y="86"/>
                      <a:pt x="75" y="86"/>
                      <a:pt x="75" y="85"/>
                    </a:cubicBezTo>
                    <a:cubicBezTo>
                      <a:pt x="77" y="78"/>
                      <a:pt x="78" y="71"/>
                      <a:pt x="80" y="64"/>
                    </a:cubicBezTo>
                    <a:cubicBezTo>
                      <a:pt x="84" y="49"/>
                      <a:pt x="87" y="34"/>
                      <a:pt x="91" y="20"/>
                    </a:cubicBezTo>
                    <a:cubicBezTo>
                      <a:pt x="93" y="8"/>
                      <a:pt x="81" y="0"/>
                      <a:pt x="71" y="5"/>
                    </a:cubicBezTo>
                    <a:cubicBezTo>
                      <a:pt x="51" y="14"/>
                      <a:pt x="26" y="22"/>
                      <a:pt x="9" y="37"/>
                    </a:cubicBezTo>
                    <a:cubicBezTo>
                      <a:pt x="0" y="44"/>
                      <a:pt x="10" y="56"/>
                      <a:pt x="19" y="55"/>
                    </a:cubicBezTo>
                    <a:cubicBezTo>
                      <a:pt x="31" y="53"/>
                      <a:pt x="42" y="47"/>
                      <a:pt x="52" y="42"/>
                    </a:cubicBezTo>
                    <a:cubicBezTo>
                      <a:pt x="54" y="41"/>
                      <a:pt x="56" y="40"/>
                      <a:pt x="58" y="39"/>
                    </a:cubicBezTo>
                    <a:cubicBezTo>
                      <a:pt x="56" y="50"/>
                      <a:pt x="53" y="60"/>
                      <a:pt x="51" y="70"/>
                    </a:cubicBezTo>
                    <a:cubicBezTo>
                      <a:pt x="48" y="83"/>
                      <a:pt x="37" y="107"/>
                      <a:pt x="51" y="116"/>
                    </a:cubicBezTo>
                    <a:cubicBezTo>
                      <a:pt x="59" y="121"/>
                      <a:pt x="67" y="118"/>
                      <a:pt x="74" y="115"/>
                    </a:cubicBezTo>
                    <a:cubicBezTo>
                      <a:pt x="83" y="113"/>
                      <a:pt x="92" y="110"/>
                      <a:pt x="101" y="107"/>
                    </a:cubicBezTo>
                    <a:cubicBezTo>
                      <a:pt x="110" y="104"/>
                      <a:pt x="119" y="102"/>
                      <a:pt x="128" y="99"/>
                    </a:cubicBezTo>
                    <a:cubicBezTo>
                      <a:pt x="135" y="97"/>
                      <a:pt x="143" y="95"/>
                      <a:pt x="147" y="87"/>
                    </a:cubicBezTo>
                    <a:cubicBezTo>
                      <a:pt x="154" y="71"/>
                      <a:pt x="133" y="59"/>
                      <a:pt x="124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8" name="Freeform 25"/>
              <p:cNvSpPr>
                <a:spLocks/>
              </p:cNvSpPr>
              <p:nvPr/>
            </p:nvSpPr>
            <p:spPr bwMode="auto">
              <a:xfrm>
                <a:off x="3773488" y="1598613"/>
                <a:ext cx="404813" cy="434975"/>
              </a:xfrm>
              <a:custGeom>
                <a:avLst/>
                <a:gdLst>
                  <a:gd name="T0" fmla="*/ 90 w 107"/>
                  <a:gd name="T1" fmla="*/ 86 h 115"/>
                  <a:gd name="T2" fmla="*/ 49 w 107"/>
                  <a:gd name="T3" fmla="*/ 87 h 115"/>
                  <a:gd name="T4" fmla="*/ 96 w 107"/>
                  <a:gd name="T5" fmla="*/ 25 h 115"/>
                  <a:gd name="T6" fmla="*/ 84 w 107"/>
                  <a:gd name="T7" fmla="*/ 5 h 115"/>
                  <a:gd name="T8" fmla="*/ 26 w 107"/>
                  <a:gd name="T9" fmla="*/ 0 h 115"/>
                  <a:gd name="T10" fmla="*/ 23 w 107"/>
                  <a:gd name="T11" fmla="*/ 25 h 115"/>
                  <a:gd name="T12" fmla="*/ 61 w 107"/>
                  <a:gd name="T13" fmla="*/ 30 h 115"/>
                  <a:gd name="T14" fmla="*/ 8 w 107"/>
                  <a:gd name="T15" fmla="*/ 90 h 115"/>
                  <a:gd name="T16" fmla="*/ 18 w 107"/>
                  <a:gd name="T17" fmla="*/ 113 h 115"/>
                  <a:gd name="T18" fmla="*/ 90 w 107"/>
                  <a:gd name="T19" fmla="*/ 113 h 115"/>
                  <a:gd name="T20" fmla="*/ 90 w 107"/>
                  <a:gd name="T21" fmla="*/ 86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7" h="115">
                    <a:moveTo>
                      <a:pt x="90" y="86"/>
                    </a:moveTo>
                    <a:cubicBezTo>
                      <a:pt x="76" y="87"/>
                      <a:pt x="62" y="87"/>
                      <a:pt x="49" y="87"/>
                    </a:cubicBezTo>
                    <a:cubicBezTo>
                      <a:pt x="66" y="68"/>
                      <a:pt x="82" y="47"/>
                      <a:pt x="96" y="25"/>
                    </a:cubicBezTo>
                    <a:cubicBezTo>
                      <a:pt x="102" y="16"/>
                      <a:pt x="94" y="6"/>
                      <a:pt x="84" y="5"/>
                    </a:cubicBezTo>
                    <a:cubicBezTo>
                      <a:pt x="65" y="3"/>
                      <a:pt x="45" y="0"/>
                      <a:pt x="26" y="0"/>
                    </a:cubicBezTo>
                    <a:cubicBezTo>
                      <a:pt x="12" y="0"/>
                      <a:pt x="8" y="23"/>
                      <a:pt x="23" y="25"/>
                    </a:cubicBezTo>
                    <a:cubicBezTo>
                      <a:pt x="35" y="28"/>
                      <a:pt x="48" y="29"/>
                      <a:pt x="61" y="30"/>
                    </a:cubicBezTo>
                    <a:cubicBezTo>
                      <a:pt x="45" y="52"/>
                      <a:pt x="28" y="72"/>
                      <a:pt x="8" y="90"/>
                    </a:cubicBezTo>
                    <a:cubicBezTo>
                      <a:pt x="0" y="99"/>
                      <a:pt x="7" y="112"/>
                      <a:pt x="18" y="113"/>
                    </a:cubicBezTo>
                    <a:cubicBezTo>
                      <a:pt x="42" y="115"/>
                      <a:pt x="66" y="115"/>
                      <a:pt x="90" y="113"/>
                    </a:cubicBezTo>
                    <a:cubicBezTo>
                      <a:pt x="106" y="111"/>
                      <a:pt x="107" y="85"/>
                      <a:pt x="90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5022851" y="5073650"/>
            <a:ext cx="835025" cy="749300"/>
          </a:xfrm>
          <a:custGeom>
            <a:avLst/>
            <a:gdLst>
              <a:gd name="T0" fmla="*/ 782 w 2699"/>
              <a:gd name="T1" fmla="*/ 1167 h 2423"/>
              <a:gd name="T2" fmla="*/ 126 w 2699"/>
              <a:gd name="T3" fmla="*/ 1167 h 2423"/>
              <a:gd name="T4" fmla="*/ 21 w 2699"/>
              <a:gd name="T5" fmla="*/ 684 h 2423"/>
              <a:gd name="T6" fmla="*/ 704 w 2699"/>
              <a:gd name="T7" fmla="*/ 23 h 2423"/>
              <a:gd name="T8" fmla="*/ 1354 w 2699"/>
              <a:gd name="T9" fmla="*/ 295 h 2423"/>
              <a:gd name="T10" fmla="*/ 1929 w 2699"/>
              <a:gd name="T11" fmla="*/ 20 h 2423"/>
              <a:gd name="T12" fmla="*/ 2691 w 2699"/>
              <a:gd name="T13" fmla="*/ 737 h 2423"/>
              <a:gd name="T14" fmla="*/ 2571 w 2699"/>
              <a:gd name="T15" fmla="*/ 1184 h 2423"/>
              <a:gd name="T16" fmla="*/ 1643 w 2699"/>
              <a:gd name="T17" fmla="*/ 1184 h 2423"/>
              <a:gd name="T18" fmla="*/ 1592 w 2699"/>
              <a:gd name="T19" fmla="*/ 1221 h 2423"/>
              <a:gd name="T20" fmla="*/ 1517 w 2699"/>
              <a:gd name="T21" fmla="*/ 1435 h 2423"/>
              <a:gd name="T22" fmla="*/ 932 w 2699"/>
              <a:gd name="T23" fmla="*/ 734 h 2423"/>
              <a:gd name="T24" fmla="*/ 836 w 2699"/>
              <a:gd name="T25" fmla="*/ 768 h 2423"/>
              <a:gd name="T26" fmla="*/ 836 w 2699"/>
              <a:gd name="T27" fmla="*/ 1112 h 2423"/>
              <a:gd name="T28" fmla="*/ 782 w 2699"/>
              <a:gd name="T29" fmla="*/ 1167 h 2423"/>
              <a:gd name="T30" fmla="*/ 1514 w 2699"/>
              <a:gd name="T31" fmla="*/ 1688 h 2423"/>
              <a:gd name="T32" fmla="*/ 1000 w 2699"/>
              <a:gd name="T33" fmla="*/ 1071 h 2423"/>
              <a:gd name="T34" fmla="*/ 1000 w 2699"/>
              <a:gd name="T35" fmla="*/ 1276 h 2423"/>
              <a:gd name="T36" fmla="*/ 946 w 2699"/>
              <a:gd name="T37" fmla="*/ 1330 h 2423"/>
              <a:gd name="T38" fmla="*/ 260 w 2699"/>
              <a:gd name="T39" fmla="*/ 1330 h 2423"/>
              <a:gd name="T40" fmla="*/ 273 w 2699"/>
              <a:gd name="T41" fmla="*/ 1343 h 2423"/>
              <a:gd name="T42" fmla="*/ 1354 w 2699"/>
              <a:gd name="T43" fmla="*/ 2423 h 2423"/>
              <a:gd name="T44" fmla="*/ 2429 w 2699"/>
              <a:gd name="T45" fmla="*/ 1348 h 2423"/>
              <a:gd name="T46" fmla="*/ 1759 w 2699"/>
              <a:gd name="T47" fmla="*/ 1348 h 2423"/>
              <a:gd name="T48" fmla="*/ 1708 w 2699"/>
              <a:gd name="T49" fmla="*/ 1385 h 2423"/>
              <a:gd name="T50" fmla="*/ 1607 w 2699"/>
              <a:gd name="T51" fmla="*/ 1671 h 2423"/>
              <a:gd name="T52" fmla="*/ 1514 w 2699"/>
              <a:gd name="T53" fmla="*/ 1688 h 2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699" h="2423">
                <a:moveTo>
                  <a:pt x="782" y="1167"/>
                </a:moveTo>
                <a:cubicBezTo>
                  <a:pt x="126" y="1167"/>
                  <a:pt x="126" y="1167"/>
                  <a:pt x="126" y="1167"/>
                </a:cubicBezTo>
                <a:cubicBezTo>
                  <a:pt x="42" y="1029"/>
                  <a:pt x="0" y="862"/>
                  <a:pt x="21" y="684"/>
                </a:cubicBezTo>
                <a:cubicBezTo>
                  <a:pt x="63" y="333"/>
                  <a:pt x="352" y="53"/>
                  <a:pt x="704" y="23"/>
                </a:cubicBezTo>
                <a:cubicBezTo>
                  <a:pt x="966" y="0"/>
                  <a:pt x="1202" y="111"/>
                  <a:pt x="1354" y="295"/>
                </a:cubicBezTo>
                <a:cubicBezTo>
                  <a:pt x="1491" y="129"/>
                  <a:pt x="1697" y="22"/>
                  <a:pt x="1929" y="20"/>
                </a:cubicBezTo>
                <a:cubicBezTo>
                  <a:pt x="2330" y="16"/>
                  <a:pt x="2671" y="336"/>
                  <a:pt x="2691" y="737"/>
                </a:cubicBezTo>
                <a:cubicBezTo>
                  <a:pt x="2699" y="902"/>
                  <a:pt x="2654" y="1057"/>
                  <a:pt x="2571" y="1184"/>
                </a:cubicBezTo>
                <a:cubicBezTo>
                  <a:pt x="1643" y="1184"/>
                  <a:pt x="1643" y="1184"/>
                  <a:pt x="1643" y="1184"/>
                </a:cubicBezTo>
                <a:cubicBezTo>
                  <a:pt x="1620" y="1184"/>
                  <a:pt x="1600" y="1199"/>
                  <a:pt x="1592" y="1221"/>
                </a:cubicBezTo>
                <a:cubicBezTo>
                  <a:pt x="1517" y="1435"/>
                  <a:pt x="1517" y="1435"/>
                  <a:pt x="1517" y="1435"/>
                </a:cubicBezTo>
                <a:cubicBezTo>
                  <a:pt x="932" y="734"/>
                  <a:pt x="932" y="734"/>
                  <a:pt x="932" y="734"/>
                </a:cubicBezTo>
                <a:cubicBezTo>
                  <a:pt x="900" y="695"/>
                  <a:pt x="836" y="718"/>
                  <a:pt x="836" y="768"/>
                </a:cubicBezTo>
                <a:cubicBezTo>
                  <a:pt x="836" y="1112"/>
                  <a:pt x="836" y="1112"/>
                  <a:pt x="836" y="1112"/>
                </a:cubicBezTo>
                <a:cubicBezTo>
                  <a:pt x="836" y="1142"/>
                  <a:pt x="812" y="1167"/>
                  <a:pt x="782" y="1167"/>
                </a:cubicBezTo>
                <a:close/>
                <a:moveTo>
                  <a:pt x="1514" y="1688"/>
                </a:moveTo>
                <a:cubicBezTo>
                  <a:pt x="1000" y="1071"/>
                  <a:pt x="1000" y="1071"/>
                  <a:pt x="1000" y="1071"/>
                </a:cubicBezTo>
                <a:cubicBezTo>
                  <a:pt x="1000" y="1276"/>
                  <a:pt x="1000" y="1276"/>
                  <a:pt x="1000" y="1276"/>
                </a:cubicBezTo>
                <a:cubicBezTo>
                  <a:pt x="1000" y="1306"/>
                  <a:pt x="976" y="1330"/>
                  <a:pt x="946" y="1330"/>
                </a:cubicBezTo>
                <a:cubicBezTo>
                  <a:pt x="260" y="1330"/>
                  <a:pt x="260" y="1330"/>
                  <a:pt x="260" y="1330"/>
                </a:cubicBezTo>
                <a:cubicBezTo>
                  <a:pt x="265" y="1334"/>
                  <a:pt x="269" y="1339"/>
                  <a:pt x="273" y="1343"/>
                </a:cubicBezTo>
                <a:cubicBezTo>
                  <a:pt x="1354" y="2423"/>
                  <a:pt x="1354" y="2423"/>
                  <a:pt x="1354" y="2423"/>
                </a:cubicBezTo>
                <a:cubicBezTo>
                  <a:pt x="2429" y="1348"/>
                  <a:pt x="2429" y="1348"/>
                  <a:pt x="2429" y="1348"/>
                </a:cubicBezTo>
                <a:cubicBezTo>
                  <a:pt x="1759" y="1348"/>
                  <a:pt x="1759" y="1348"/>
                  <a:pt x="1759" y="1348"/>
                </a:cubicBezTo>
                <a:cubicBezTo>
                  <a:pt x="1736" y="1348"/>
                  <a:pt x="1716" y="1363"/>
                  <a:pt x="1708" y="1385"/>
                </a:cubicBezTo>
                <a:cubicBezTo>
                  <a:pt x="1607" y="1671"/>
                  <a:pt x="1607" y="1671"/>
                  <a:pt x="1607" y="1671"/>
                </a:cubicBezTo>
                <a:cubicBezTo>
                  <a:pt x="1593" y="1711"/>
                  <a:pt x="1541" y="1721"/>
                  <a:pt x="1514" y="168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3" name="Freeform 9"/>
          <p:cNvSpPr>
            <a:spLocks noEditPoints="1"/>
          </p:cNvSpPr>
          <p:nvPr/>
        </p:nvSpPr>
        <p:spPr bwMode="auto">
          <a:xfrm>
            <a:off x="5105400" y="4035425"/>
            <a:ext cx="682625" cy="701675"/>
          </a:xfrm>
          <a:custGeom>
            <a:avLst/>
            <a:gdLst>
              <a:gd name="T0" fmla="*/ 2550 w 3121"/>
              <a:gd name="T1" fmla="*/ 2566 h 3208"/>
              <a:gd name="T2" fmla="*/ 1061 w 3121"/>
              <a:gd name="T3" fmla="*/ 1077 h 3208"/>
              <a:gd name="T4" fmla="*/ 1522 w 3121"/>
              <a:gd name="T5" fmla="*/ 0 h 3208"/>
              <a:gd name="T6" fmla="*/ 0 w 3121"/>
              <a:gd name="T7" fmla="*/ 1603 h 3208"/>
              <a:gd name="T8" fmla="*/ 1605 w 3121"/>
              <a:gd name="T9" fmla="*/ 3208 h 3208"/>
              <a:gd name="T10" fmla="*/ 2923 w 3121"/>
              <a:gd name="T11" fmla="*/ 2519 h 3208"/>
              <a:gd name="T12" fmla="*/ 2550 w 3121"/>
              <a:gd name="T13" fmla="*/ 2566 h 3208"/>
              <a:gd name="T14" fmla="*/ 2740 w 3121"/>
              <a:gd name="T15" fmla="*/ 70 h 3208"/>
              <a:gd name="T16" fmla="*/ 2858 w 3121"/>
              <a:gd name="T17" fmla="*/ 308 h 3208"/>
              <a:gd name="T18" fmla="*/ 3121 w 3121"/>
              <a:gd name="T19" fmla="*/ 347 h 3208"/>
              <a:gd name="T20" fmla="*/ 2931 w 3121"/>
              <a:gd name="T21" fmla="*/ 532 h 3208"/>
              <a:gd name="T22" fmla="*/ 2976 w 3121"/>
              <a:gd name="T23" fmla="*/ 794 h 3208"/>
              <a:gd name="T24" fmla="*/ 2740 w 3121"/>
              <a:gd name="T25" fmla="*/ 670 h 3208"/>
              <a:gd name="T26" fmla="*/ 2505 w 3121"/>
              <a:gd name="T27" fmla="*/ 794 h 3208"/>
              <a:gd name="T28" fmla="*/ 2550 w 3121"/>
              <a:gd name="T29" fmla="*/ 532 h 3208"/>
              <a:gd name="T30" fmla="*/ 2360 w 3121"/>
              <a:gd name="T31" fmla="*/ 347 h 3208"/>
              <a:gd name="T32" fmla="*/ 2623 w 3121"/>
              <a:gd name="T33" fmla="*/ 308 h 3208"/>
              <a:gd name="T34" fmla="*/ 2740 w 3121"/>
              <a:gd name="T35" fmla="*/ 70 h 3208"/>
              <a:gd name="T36" fmla="*/ 1853 w 3121"/>
              <a:gd name="T37" fmla="*/ 803 h 3208"/>
              <a:gd name="T38" fmla="*/ 1944 w 3121"/>
              <a:gd name="T39" fmla="*/ 987 h 3208"/>
              <a:gd name="T40" fmla="*/ 2147 w 3121"/>
              <a:gd name="T41" fmla="*/ 1016 h 3208"/>
              <a:gd name="T42" fmla="*/ 2000 w 3121"/>
              <a:gd name="T43" fmla="*/ 1160 h 3208"/>
              <a:gd name="T44" fmla="*/ 2035 w 3121"/>
              <a:gd name="T45" fmla="*/ 1361 h 3208"/>
              <a:gd name="T46" fmla="*/ 1853 w 3121"/>
              <a:gd name="T47" fmla="*/ 1266 h 3208"/>
              <a:gd name="T48" fmla="*/ 1672 w 3121"/>
              <a:gd name="T49" fmla="*/ 1361 h 3208"/>
              <a:gd name="T50" fmla="*/ 1706 w 3121"/>
              <a:gd name="T51" fmla="*/ 1160 h 3208"/>
              <a:gd name="T52" fmla="*/ 1560 w 3121"/>
              <a:gd name="T53" fmla="*/ 1016 h 3208"/>
              <a:gd name="T54" fmla="*/ 1763 w 3121"/>
              <a:gd name="T55" fmla="*/ 987 h 3208"/>
              <a:gd name="T56" fmla="*/ 1853 w 3121"/>
              <a:gd name="T57" fmla="*/ 803 h 3208"/>
              <a:gd name="T58" fmla="*/ 2562 w 3121"/>
              <a:gd name="T59" fmla="*/ 1526 h 3208"/>
              <a:gd name="T60" fmla="*/ 2653 w 3121"/>
              <a:gd name="T61" fmla="*/ 1709 h 3208"/>
              <a:gd name="T62" fmla="*/ 2856 w 3121"/>
              <a:gd name="T63" fmla="*/ 1739 h 3208"/>
              <a:gd name="T64" fmla="*/ 2709 w 3121"/>
              <a:gd name="T65" fmla="*/ 1882 h 3208"/>
              <a:gd name="T66" fmla="*/ 2744 w 3121"/>
              <a:gd name="T67" fmla="*/ 2084 h 3208"/>
              <a:gd name="T68" fmla="*/ 2562 w 3121"/>
              <a:gd name="T69" fmla="*/ 1988 h 3208"/>
              <a:gd name="T70" fmla="*/ 2381 w 3121"/>
              <a:gd name="T71" fmla="*/ 2084 h 3208"/>
              <a:gd name="T72" fmla="*/ 2415 w 3121"/>
              <a:gd name="T73" fmla="*/ 1882 h 3208"/>
              <a:gd name="T74" fmla="*/ 2269 w 3121"/>
              <a:gd name="T75" fmla="*/ 1739 h 3208"/>
              <a:gd name="T76" fmla="*/ 2471 w 3121"/>
              <a:gd name="T77" fmla="*/ 1709 h 3208"/>
              <a:gd name="T78" fmla="*/ 2562 w 3121"/>
              <a:gd name="T79" fmla="*/ 1526 h 3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121" h="3208">
                <a:moveTo>
                  <a:pt x="2550" y="2566"/>
                </a:moveTo>
                <a:cubicBezTo>
                  <a:pt x="1728" y="2566"/>
                  <a:pt x="1061" y="1899"/>
                  <a:pt x="1061" y="1077"/>
                </a:cubicBezTo>
                <a:cubicBezTo>
                  <a:pt x="1061" y="653"/>
                  <a:pt x="1238" y="271"/>
                  <a:pt x="1522" y="0"/>
                </a:cubicBezTo>
                <a:cubicBezTo>
                  <a:pt x="674" y="43"/>
                  <a:pt x="0" y="744"/>
                  <a:pt x="0" y="1603"/>
                </a:cubicBezTo>
                <a:cubicBezTo>
                  <a:pt x="0" y="2489"/>
                  <a:pt x="719" y="3208"/>
                  <a:pt x="1605" y="3208"/>
                </a:cubicBezTo>
                <a:cubicBezTo>
                  <a:pt x="2151" y="3208"/>
                  <a:pt x="2633" y="2936"/>
                  <a:pt x="2923" y="2519"/>
                </a:cubicBezTo>
                <a:cubicBezTo>
                  <a:pt x="2804" y="2550"/>
                  <a:pt x="2679" y="2566"/>
                  <a:pt x="2550" y="2566"/>
                </a:cubicBezTo>
                <a:close/>
                <a:moveTo>
                  <a:pt x="2740" y="70"/>
                </a:moveTo>
                <a:cubicBezTo>
                  <a:pt x="2858" y="308"/>
                  <a:pt x="2858" y="308"/>
                  <a:pt x="2858" y="308"/>
                </a:cubicBezTo>
                <a:cubicBezTo>
                  <a:pt x="3121" y="347"/>
                  <a:pt x="3121" y="347"/>
                  <a:pt x="3121" y="347"/>
                </a:cubicBezTo>
                <a:cubicBezTo>
                  <a:pt x="2931" y="532"/>
                  <a:pt x="2931" y="532"/>
                  <a:pt x="2931" y="532"/>
                </a:cubicBezTo>
                <a:cubicBezTo>
                  <a:pt x="2976" y="794"/>
                  <a:pt x="2976" y="794"/>
                  <a:pt x="2976" y="794"/>
                </a:cubicBezTo>
                <a:cubicBezTo>
                  <a:pt x="2740" y="670"/>
                  <a:pt x="2740" y="670"/>
                  <a:pt x="2740" y="670"/>
                </a:cubicBezTo>
                <a:cubicBezTo>
                  <a:pt x="2505" y="794"/>
                  <a:pt x="2505" y="794"/>
                  <a:pt x="2505" y="794"/>
                </a:cubicBezTo>
                <a:cubicBezTo>
                  <a:pt x="2550" y="532"/>
                  <a:pt x="2550" y="532"/>
                  <a:pt x="2550" y="532"/>
                </a:cubicBezTo>
                <a:cubicBezTo>
                  <a:pt x="2360" y="347"/>
                  <a:pt x="2360" y="347"/>
                  <a:pt x="2360" y="347"/>
                </a:cubicBezTo>
                <a:cubicBezTo>
                  <a:pt x="2623" y="308"/>
                  <a:pt x="2623" y="308"/>
                  <a:pt x="2623" y="308"/>
                </a:cubicBezTo>
                <a:cubicBezTo>
                  <a:pt x="2740" y="70"/>
                  <a:pt x="2740" y="70"/>
                  <a:pt x="2740" y="70"/>
                </a:cubicBezTo>
                <a:close/>
                <a:moveTo>
                  <a:pt x="1853" y="803"/>
                </a:moveTo>
                <a:cubicBezTo>
                  <a:pt x="1944" y="987"/>
                  <a:pt x="1944" y="987"/>
                  <a:pt x="1944" y="987"/>
                </a:cubicBezTo>
                <a:cubicBezTo>
                  <a:pt x="2147" y="1016"/>
                  <a:pt x="2147" y="1016"/>
                  <a:pt x="2147" y="1016"/>
                </a:cubicBezTo>
                <a:cubicBezTo>
                  <a:pt x="2000" y="1160"/>
                  <a:pt x="2000" y="1160"/>
                  <a:pt x="2000" y="1160"/>
                </a:cubicBezTo>
                <a:cubicBezTo>
                  <a:pt x="2035" y="1361"/>
                  <a:pt x="2035" y="1361"/>
                  <a:pt x="2035" y="1361"/>
                </a:cubicBezTo>
                <a:cubicBezTo>
                  <a:pt x="1853" y="1266"/>
                  <a:pt x="1853" y="1266"/>
                  <a:pt x="1853" y="1266"/>
                </a:cubicBezTo>
                <a:cubicBezTo>
                  <a:pt x="1672" y="1361"/>
                  <a:pt x="1672" y="1361"/>
                  <a:pt x="1672" y="1361"/>
                </a:cubicBezTo>
                <a:cubicBezTo>
                  <a:pt x="1706" y="1160"/>
                  <a:pt x="1706" y="1160"/>
                  <a:pt x="1706" y="1160"/>
                </a:cubicBezTo>
                <a:cubicBezTo>
                  <a:pt x="1560" y="1016"/>
                  <a:pt x="1560" y="1016"/>
                  <a:pt x="1560" y="1016"/>
                </a:cubicBezTo>
                <a:cubicBezTo>
                  <a:pt x="1763" y="987"/>
                  <a:pt x="1763" y="987"/>
                  <a:pt x="1763" y="987"/>
                </a:cubicBezTo>
                <a:cubicBezTo>
                  <a:pt x="1853" y="803"/>
                  <a:pt x="1853" y="803"/>
                  <a:pt x="1853" y="803"/>
                </a:cubicBezTo>
                <a:close/>
                <a:moveTo>
                  <a:pt x="2562" y="1526"/>
                </a:moveTo>
                <a:cubicBezTo>
                  <a:pt x="2653" y="1709"/>
                  <a:pt x="2653" y="1709"/>
                  <a:pt x="2653" y="1709"/>
                </a:cubicBezTo>
                <a:cubicBezTo>
                  <a:pt x="2856" y="1739"/>
                  <a:pt x="2856" y="1739"/>
                  <a:pt x="2856" y="1739"/>
                </a:cubicBezTo>
                <a:cubicBezTo>
                  <a:pt x="2709" y="1882"/>
                  <a:pt x="2709" y="1882"/>
                  <a:pt x="2709" y="1882"/>
                </a:cubicBezTo>
                <a:cubicBezTo>
                  <a:pt x="2744" y="2084"/>
                  <a:pt x="2744" y="2084"/>
                  <a:pt x="2744" y="2084"/>
                </a:cubicBezTo>
                <a:cubicBezTo>
                  <a:pt x="2562" y="1988"/>
                  <a:pt x="2562" y="1988"/>
                  <a:pt x="2562" y="1988"/>
                </a:cubicBezTo>
                <a:cubicBezTo>
                  <a:pt x="2381" y="2084"/>
                  <a:pt x="2381" y="2084"/>
                  <a:pt x="2381" y="2084"/>
                </a:cubicBezTo>
                <a:cubicBezTo>
                  <a:pt x="2415" y="1882"/>
                  <a:pt x="2415" y="1882"/>
                  <a:pt x="2415" y="1882"/>
                </a:cubicBezTo>
                <a:cubicBezTo>
                  <a:pt x="2269" y="1739"/>
                  <a:pt x="2269" y="1739"/>
                  <a:pt x="2269" y="1739"/>
                </a:cubicBezTo>
                <a:cubicBezTo>
                  <a:pt x="2471" y="1709"/>
                  <a:pt x="2471" y="1709"/>
                  <a:pt x="2471" y="1709"/>
                </a:cubicBezTo>
                <a:cubicBezTo>
                  <a:pt x="2562" y="1526"/>
                  <a:pt x="2562" y="1526"/>
                  <a:pt x="2562" y="152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76" name="组合 75"/>
          <p:cNvGrpSpPr/>
          <p:nvPr/>
        </p:nvGrpSpPr>
        <p:grpSpPr>
          <a:xfrm>
            <a:off x="5095875" y="3025775"/>
            <a:ext cx="762001" cy="619125"/>
            <a:chOff x="5095875" y="3025775"/>
            <a:chExt cx="762001" cy="619125"/>
          </a:xfrm>
          <a:solidFill>
            <a:schemeClr val="accent5"/>
          </a:solidFill>
        </p:grpSpPr>
        <p:sp>
          <p:nvSpPr>
            <p:cNvPr id="63" name="Freeform 29"/>
            <p:cNvSpPr>
              <a:spLocks noEditPoints="1"/>
            </p:cNvSpPr>
            <p:nvPr/>
          </p:nvSpPr>
          <p:spPr bwMode="auto">
            <a:xfrm>
              <a:off x="5095875" y="3205163"/>
              <a:ext cx="328613" cy="420688"/>
            </a:xfrm>
            <a:custGeom>
              <a:avLst/>
              <a:gdLst>
                <a:gd name="T0" fmla="*/ 0 w 207"/>
                <a:gd name="T1" fmla="*/ 46 h 265"/>
                <a:gd name="T2" fmla="*/ 24 w 207"/>
                <a:gd name="T3" fmla="*/ 46 h 265"/>
                <a:gd name="T4" fmla="*/ 24 w 207"/>
                <a:gd name="T5" fmla="*/ 265 h 265"/>
                <a:gd name="T6" fmla="*/ 183 w 207"/>
                <a:gd name="T7" fmla="*/ 265 h 265"/>
                <a:gd name="T8" fmla="*/ 183 w 207"/>
                <a:gd name="T9" fmla="*/ 46 h 265"/>
                <a:gd name="T10" fmla="*/ 207 w 207"/>
                <a:gd name="T11" fmla="*/ 46 h 265"/>
                <a:gd name="T12" fmla="*/ 207 w 207"/>
                <a:gd name="T13" fmla="*/ 0 h 265"/>
                <a:gd name="T14" fmla="*/ 0 w 207"/>
                <a:gd name="T15" fmla="*/ 0 h 265"/>
                <a:gd name="T16" fmla="*/ 0 w 207"/>
                <a:gd name="T17" fmla="*/ 46 h 265"/>
                <a:gd name="T18" fmla="*/ 0 w 207"/>
                <a:gd name="T19" fmla="*/ 46 h 265"/>
                <a:gd name="T20" fmla="*/ 0 w 207"/>
                <a:gd name="T21" fmla="*/ 46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7" h="265">
                  <a:moveTo>
                    <a:pt x="0" y="46"/>
                  </a:moveTo>
                  <a:lnTo>
                    <a:pt x="24" y="46"/>
                  </a:lnTo>
                  <a:lnTo>
                    <a:pt x="24" y="265"/>
                  </a:lnTo>
                  <a:lnTo>
                    <a:pt x="183" y="265"/>
                  </a:lnTo>
                  <a:lnTo>
                    <a:pt x="183" y="46"/>
                  </a:lnTo>
                  <a:lnTo>
                    <a:pt x="207" y="46"/>
                  </a:lnTo>
                  <a:lnTo>
                    <a:pt x="207" y="0"/>
                  </a:lnTo>
                  <a:lnTo>
                    <a:pt x="0" y="0"/>
                  </a:lnTo>
                  <a:lnTo>
                    <a:pt x="0" y="46"/>
                  </a:lnTo>
                  <a:close/>
                  <a:moveTo>
                    <a:pt x="0" y="46"/>
                  </a:moveTo>
                  <a:lnTo>
                    <a:pt x="0" y="4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30"/>
            <p:cNvSpPr>
              <a:spLocks noEditPoints="1"/>
            </p:cNvSpPr>
            <p:nvPr/>
          </p:nvSpPr>
          <p:spPr bwMode="auto">
            <a:xfrm>
              <a:off x="5095875" y="3205163"/>
              <a:ext cx="328613" cy="420688"/>
            </a:xfrm>
            <a:custGeom>
              <a:avLst/>
              <a:gdLst>
                <a:gd name="T0" fmla="*/ 0 w 207"/>
                <a:gd name="T1" fmla="*/ 46 h 265"/>
                <a:gd name="T2" fmla="*/ 24 w 207"/>
                <a:gd name="T3" fmla="*/ 46 h 265"/>
                <a:gd name="T4" fmla="*/ 24 w 207"/>
                <a:gd name="T5" fmla="*/ 265 h 265"/>
                <a:gd name="T6" fmla="*/ 183 w 207"/>
                <a:gd name="T7" fmla="*/ 265 h 265"/>
                <a:gd name="T8" fmla="*/ 183 w 207"/>
                <a:gd name="T9" fmla="*/ 46 h 265"/>
                <a:gd name="T10" fmla="*/ 207 w 207"/>
                <a:gd name="T11" fmla="*/ 46 h 265"/>
                <a:gd name="T12" fmla="*/ 207 w 207"/>
                <a:gd name="T13" fmla="*/ 0 h 265"/>
                <a:gd name="T14" fmla="*/ 0 w 207"/>
                <a:gd name="T15" fmla="*/ 0 h 265"/>
                <a:gd name="T16" fmla="*/ 0 w 207"/>
                <a:gd name="T17" fmla="*/ 46 h 265"/>
                <a:gd name="T18" fmla="*/ 0 w 207"/>
                <a:gd name="T19" fmla="*/ 46 h 265"/>
                <a:gd name="T20" fmla="*/ 0 w 207"/>
                <a:gd name="T21" fmla="*/ 46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7" h="265">
                  <a:moveTo>
                    <a:pt x="0" y="46"/>
                  </a:moveTo>
                  <a:lnTo>
                    <a:pt x="24" y="46"/>
                  </a:lnTo>
                  <a:lnTo>
                    <a:pt x="24" y="265"/>
                  </a:lnTo>
                  <a:lnTo>
                    <a:pt x="183" y="265"/>
                  </a:lnTo>
                  <a:lnTo>
                    <a:pt x="183" y="46"/>
                  </a:lnTo>
                  <a:lnTo>
                    <a:pt x="207" y="46"/>
                  </a:lnTo>
                  <a:lnTo>
                    <a:pt x="207" y="0"/>
                  </a:lnTo>
                  <a:lnTo>
                    <a:pt x="0" y="0"/>
                  </a:lnTo>
                  <a:lnTo>
                    <a:pt x="0" y="46"/>
                  </a:lnTo>
                  <a:moveTo>
                    <a:pt x="0" y="46"/>
                  </a:moveTo>
                  <a:lnTo>
                    <a:pt x="0" y="46"/>
                  </a:ln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31"/>
            <p:cNvSpPr>
              <a:spLocks noEditPoints="1"/>
            </p:cNvSpPr>
            <p:nvPr/>
          </p:nvSpPr>
          <p:spPr bwMode="auto">
            <a:xfrm>
              <a:off x="5424488" y="3063875"/>
              <a:ext cx="346075" cy="581025"/>
            </a:xfrm>
            <a:custGeom>
              <a:avLst/>
              <a:gdLst>
                <a:gd name="T0" fmla="*/ 77 w 91"/>
                <a:gd name="T1" fmla="*/ 91 h 152"/>
                <a:gd name="T2" fmla="*/ 90 w 91"/>
                <a:gd name="T3" fmla="*/ 74 h 152"/>
                <a:gd name="T4" fmla="*/ 89 w 91"/>
                <a:gd name="T5" fmla="*/ 64 h 152"/>
                <a:gd name="T6" fmla="*/ 30 w 91"/>
                <a:gd name="T7" fmla="*/ 4 h 152"/>
                <a:gd name="T8" fmla="*/ 5 w 91"/>
                <a:gd name="T9" fmla="*/ 19 h 152"/>
                <a:gd name="T10" fmla="*/ 4 w 91"/>
                <a:gd name="T11" fmla="*/ 29 h 152"/>
                <a:gd name="T12" fmla="*/ 4 w 91"/>
                <a:gd name="T13" fmla="*/ 78 h 152"/>
                <a:gd name="T14" fmla="*/ 16 w 91"/>
                <a:gd name="T15" fmla="*/ 89 h 152"/>
                <a:gd name="T16" fmla="*/ 21 w 91"/>
                <a:gd name="T17" fmla="*/ 88 h 152"/>
                <a:gd name="T18" fmla="*/ 3 w 91"/>
                <a:gd name="T19" fmla="*/ 128 h 152"/>
                <a:gd name="T20" fmla="*/ 29 w 91"/>
                <a:gd name="T21" fmla="*/ 135 h 152"/>
                <a:gd name="T22" fmla="*/ 77 w 91"/>
                <a:gd name="T23" fmla="*/ 91 h 152"/>
                <a:gd name="T24" fmla="*/ 26 w 91"/>
                <a:gd name="T25" fmla="*/ 83 h 152"/>
                <a:gd name="T26" fmla="*/ 27 w 91"/>
                <a:gd name="T27" fmla="*/ 78 h 152"/>
                <a:gd name="T28" fmla="*/ 27 w 91"/>
                <a:gd name="T29" fmla="*/ 49 h 152"/>
                <a:gd name="T30" fmla="*/ 46 w 91"/>
                <a:gd name="T31" fmla="*/ 70 h 152"/>
                <a:gd name="T32" fmla="*/ 26 w 91"/>
                <a:gd name="T33" fmla="*/ 83 h 152"/>
                <a:gd name="T34" fmla="*/ 26 w 91"/>
                <a:gd name="T35" fmla="*/ 83 h 152"/>
                <a:gd name="T36" fmla="*/ 26 w 91"/>
                <a:gd name="T37" fmla="*/ 83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" h="152">
                  <a:moveTo>
                    <a:pt x="77" y="91"/>
                  </a:moveTo>
                  <a:cubicBezTo>
                    <a:pt x="87" y="91"/>
                    <a:pt x="91" y="82"/>
                    <a:pt x="90" y="74"/>
                  </a:cubicBezTo>
                  <a:cubicBezTo>
                    <a:pt x="90" y="71"/>
                    <a:pt x="90" y="68"/>
                    <a:pt x="89" y="64"/>
                  </a:cubicBezTo>
                  <a:cubicBezTo>
                    <a:pt x="79" y="36"/>
                    <a:pt x="58" y="16"/>
                    <a:pt x="30" y="4"/>
                  </a:cubicBezTo>
                  <a:cubicBezTo>
                    <a:pt x="20" y="0"/>
                    <a:pt x="7" y="9"/>
                    <a:pt x="5" y="19"/>
                  </a:cubicBezTo>
                  <a:cubicBezTo>
                    <a:pt x="4" y="23"/>
                    <a:pt x="4" y="26"/>
                    <a:pt x="4" y="29"/>
                  </a:cubicBezTo>
                  <a:cubicBezTo>
                    <a:pt x="4" y="78"/>
                    <a:pt x="4" y="78"/>
                    <a:pt x="4" y="78"/>
                  </a:cubicBezTo>
                  <a:cubicBezTo>
                    <a:pt x="4" y="84"/>
                    <a:pt x="10" y="89"/>
                    <a:pt x="16" y="89"/>
                  </a:cubicBezTo>
                  <a:cubicBezTo>
                    <a:pt x="18" y="89"/>
                    <a:pt x="20" y="88"/>
                    <a:pt x="21" y="88"/>
                  </a:cubicBezTo>
                  <a:cubicBezTo>
                    <a:pt x="12" y="98"/>
                    <a:pt x="5" y="112"/>
                    <a:pt x="3" y="128"/>
                  </a:cubicBezTo>
                  <a:cubicBezTo>
                    <a:pt x="0" y="145"/>
                    <a:pt x="26" y="152"/>
                    <a:pt x="29" y="135"/>
                  </a:cubicBezTo>
                  <a:cubicBezTo>
                    <a:pt x="33" y="108"/>
                    <a:pt x="48" y="91"/>
                    <a:pt x="77" y="91"/>
                  </a:cubicBezTo>
                  <a:close/>
                  <a:moveTo>
                    <a:pt x="26" y="83"/>
                  </a:moveTo>
                  <a:cubicBezTo>
                    <a:pt x="27" y="81"/>
                    <a:pt x="27" y="80"/>
                    <a:pt x="27" y="78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35" y="54"/>
                    <a:pt x="42" y="62"/>
                    <a:pt x="46" y="70"/>
                  </a:cubicBezTo>
                  <a:cubicBezTo>
                    <a:pt x="39" y="73"/>
                    <a:pt x="32" y="77"/>
                    <a:pt x="26" y="83"/>
                  </a:cubicBezTo>
                  <a:close/>
                  <a:moveTo>
                    <a:pt x="26" y="83"/>
                  </a:moveTo>
                  <a:cubicBezTo>
                    <a:pt x="26" y="83"/>
                    <a:pt x="26" y="83"/>
                    <a:pt x="26" y="83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32"/>
            <p:cNvSpPr>
              <a:spLocks noEditPoints="1"/>
            </p:cNvSpPr>
            <p:nvPr/>
          </p:nvSpPr>
          <p:spPr bwMode="auto">
            <a:xfrm>
              <a:off x="5286375" y="3055938"/>
              <a:ext cx="141288" cy="141288"/>
            </a:xfrm>
            <a:custGeom>
              <a:avLst/>
              <a:gdLst>
                <a:gd name="T0" fmla="*/ 37 w 37"/>
                <a:gd name="T1" fmla="*/ 18 h 37"/>
                <a:gd name="T2" fmla="*/ 18 w 37"/>
                <a:gd name="T3" fmla="*/ 0 h 37"/>
                <a:gd name="T4" fmla="*/ 0 w 37"/>
                <a:gd name="T5" fmla="*/ 18 h 37"/>
                <a:gd name="T6" fmla="*/ 0 w 37"/>
                <a:gd name="T7" fmla="*/ 18 h 37"/>
                <a:gd name="T8" fmla="*/ 0 w 37"/>
                <a:gd name="T9" fmla="*/ 19 h 37"/>
                <a:gd name="T10" fmla="*/ 0 w 37"/>
                <a:gd name="T11" fmla="*/ 19 h 37"/>
                <a:gd name="T12" fmla="*/ 0 w 37"/>
                <a:gd name="T13" fmla="*/ 19 h 37"/>
                <a:gd name="T14" fmla="*/ 18 w 37"/>
                <a:gd name="T15" fmla="*/ 37 h 37"/>
                <a:gd name="T16" fmla="*/ 37 w 37"/>
                <a:gd name="T17" fmla="*/ 19 h 37"/>
                <a:gd name="T18" fmla="*/ 37 w 37"/>
                <a:gd name="T19" fmla="*/ 19 h 37"/>
                <a:gd name="T20" fmla="*/ 37 w 37"/>
                <a:gd name="T21" fmla="*/ 19 h 37"/>
                <a:gd name="T22" fmla="*/ 37 w 37"/>
                <a:gd name="T23" fmla="*/ 18 h 37"/>
                <a:gd name="T24" fmla="*/ 37 w 37"/>
                <a:gd name="T25" fmla="*/ 18 h 37"/>
                <a:gd name="T26" fmla="*/ 37 w 37"/>
                <a:gd name="T27" fmla="*/ 1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" h="37">
                  <a:moveTo>
                    <a:pt x="37" y="18"/>
                  </a:moveTo>
                  <a:cubicBezTo>
                    <a:pt x="36" y="8"/>
                    <a:pt x="28" y="0"/>
                    <a:pt x="18" y="0"/>
                  </a:cubicBezTo>
                  <a:cubicBezTo>
                    <a:pt x="8" y="0"/>
                    <a:pt x="0" y="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9"/>
                    <a:pt x="8" y="37"/>
                    <a:pt x="18" y="37"/>
                  </a:cubicBezTo>
                  <a:cubicBezTo>
                    <a:pt x="28" y="37"/>
                    <a:pt x="36" y="2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7" y="18"/>
                    <a:pt x="37" y="18"/>
                    <a:pt x="37" y="18"/>
                  </a:cubicBezTo>
                  <a:close/>
                  <a:moveTo>
                    <a:pt x="37" y="18"/>
                  </a:moveTo>
                  <a:cubicBezTo>
                    <a:pt x="37" y="18"/>
                    <a:pt x="37" y="18"/>
                    <a:pt x="37" y="1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33"/>
            <p:cNvSpPr>
              <a:spLocks noEditPoints="1"/>
            </p:cNvSpPr>
            <p:nvPr/>
          </p:nvSpPr>
          <p:spPr bwMode="auto">
            <a:xfrm>
              <a:off x="5576888" y="3151188"/>
              <a:ext cx="280988" cy="474663"/>
            </a:xfrm>
            <a:custGeom>
              <a:avLst/>
              <a:gdLst>
                <a:gd name="T0" fmla="*/ 70 w 74"/>
                <a:gd name="T1" fmla="*/ 36 h 124"/>
                <a:gd name="T2" fmla="*/ 68 w 74"/>
                <a:gd name="T3" fmla="*/ 12 h 124"/>
                <a:gd name="T4" fmla="*/ 67 w 74"/>
                <a:gd name="T5" fmla="*/ 5 h 124"/>
                <a:gd name="T6" fmla="*/ 61 w 74"/>
                <a:gd name="T7" fmla="*/ 0 h 124"/>
                <a:gd name="T8" fmla="*/ 57 w 74"/>
                <a:gd name="T9" fmla="*/ 6 h 124"/>
                <a:gd name="T10" fmla="*/ 58 w 74"/>
                <a:gd name="T11" fmla="*/ 14 h 124"/>
                <a:gd name="T12" fmla="*/ 60 w 74"/>
                <a:gd name="T13" fmla="*/ 36 h 124"/>
                <a:gd name="T14" fmla="*/ 60 w 74"/>
                <a:gd name="T15" fmla="*/ 37 h 124"/>
                <a:gd name="T16" fmla="*/ 31 w 74"/>
                <a:gd name="T17" fmla="*/ 81 h 124"/>
                <a:gd name="T18" fmla="*/ 0 w 74"/>
                <a:gd name="T19" fmla="*/ 111 h 124"/>
                <a:gd name="T20" fmla="*/ 5 w 74"/>
                <a:gd name="T21" fmla="*/ 116 h 124"/>
                <a:gd name="T22" fmla="*/ 5 w 74"/>
                <a:gd name="T23" fmla="*/ 116 h 124"/>
                <a:gd name="T24" fmla="*/ 10 w 74"/>
                <a:gd name="T25" fmla="*/ 111 h 124"/>
                <a:gd name="T26" fmla="*/ 32 w 74"/>
                <a:gd name="T27" fmla="*/ 91 h 124"/>
                <a:gd name="T28" fmla="*/ 35 w 74"/>
                <a:gd name="T29" fmla="*/ 91 h 124"/>
                <a:gd name="T30" fmla="*/ 35 w 74"/>
                <a:gd name="T31" fmla="*/ 111 h 124"/>
                <a:gd name="T32" fmla="*/ 19 w 74"/>
                <a:gd name="T33" fmla="*/ 119 h 124"/>
                <a:gd name="T34" fmla="*/ 18 w 74"/>
                <a:gd name="T35" fmla="*/ 122 h 124"/>
                <a:gd name="T36" fmla="*/ 20 w 74"/>
                <a:gd name="T37" fmla="*/ 124 h 124"/>
                <a:gd name="T38" fmla="*/ 21 w 74"/>
                <a:gd name="T39" fmla="*/ 124 h 124"/>
                <a:gd name="T40" fmla="*/ 37 w 74"/>
                <a:gd name="T41" fmla="*/ 116 h 124"/>
                <a:gd name="T42" fmla="*/ 52 w 74"/>
                <a:gd name="T43" fmla="*/ 123 h 124"/>
                <a:gd name="T44" fmla="*/ 53 w 74"/>
                <a:gd name="T45" fmla="*/ 124 h 124"/>
                <a:gd name="T46" fmla="*/ 55 w 74"/>
                <a:gd name="T47" fmla="*/ 122 h 124"/>
                <a:gd name="T48" fmla="*/ 54 w 74"/>
                <a:gd name="T49" fmla="*/ 119 h 124"/>
                <a:gd name="T50" fmla="*/ 40 w 74"/>
                <a:gd name="T51" fmla="*/ 112 h 124"/>
                <a:gd name="T52" fmla="*/ 40 w 74"/>
                <a:gd name="T53" fmla="*/ 90 h 124"/>
                <a:gd name="T54" fmla="*/ 70 w 74"/>
                <a:gd name="T55" fmla="*/ 36 h 124"/>
                <a:gd name="T56" fmla="*/ 70 w 74"/>
                <a:gd name="T57" fmla="*/ 36 h 124"/>
                <a:gd name="T58" fmla="*/ 70 w 74"/>
                <a:gd name="T59" fmla="*/ 36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4" h="124">
                  <a:moveTo>
                    <a:pt x="70" y="36"/>
                  </a:moveTo>
                  <a:cubicBezTo>
                    <a:pt x="70" y="28"/>
                    <a:pt x="69" y="20"/>
                    <a:pt x="68" y="12"/>
                  </a:cubicBezTo>
                  <a:cubicBezTo>
                    <a:pt x="67" y="10"/>
                    <a:pt x="67" y="7"/>
                    <a:pt x="67" y="5"/>
                  </a:cubicBezTo>
                  <a:cubicBezTo>
                    <a:pt x="66" y="2"/>
                    <a:pt x="64" y="0"/>
                    <a:pt x="61" y="0"/>
                  </a:cubicBezTo>
                  <a:cubicBezTo>
                    <a:pt x="58" y="1"/>
                    <a:pt x="57" y="3"/>
                    <a:pt x="57" y="6"/>
                  </a:cubicBezTo>
                  <a:cubicBezTo>
                    <a:pt x="57" y="8"/>
                    <a:pt x="58" y="11"/>
                    <a:pt x="58" y="14"/>
                  </a:cubicBezTo>
                  <a:cubicBezTo>
                    <a:pt x="59" y="21"/>
                    <a:pt x="60" y="29"/>
                    <a:pt x="60" y="36"/>
                  </a:cubicBezTo>
                  <a:cubicBezTo>
                    <a:pt x="60" y="36"/>
                    <a:pt x="60" y="36"/>
                    <a:pt x="60" y="37"/>
                  </a:cubicBezTo>
                  <a:cubicBezTo>
                    <a:pt x="64" y="77"/>
                    <a:pt x="49" y="79"/>
                    <a:pt x="31" y="81"/>
                  </a:cubicBezTo>
                  <a:cubicBezTo>
                    <a:pt x="17" y="83"/>
                    <a:pt x="0" y="85"/>
                    <a:pt x="0" y="111"/>
                  </a:cubicBezTo>
                  <a:cubicBezTo>
                    <a:pt x="0" y="114"/>
                    <a:pt x="2" y="116"/>
                    <a:pt x="5" y="116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7" y="116"/>
                    <a:pt x="10" y="114"/>
                    <a:pt x="10" y="111"/>
                  </a:cubicBezTo>
                  <a:cubicBezTo>
                    <a:pt x="9" y="95"/>
                    <a:pt x="17" y="93"/>
                    <a:pt x="32" y="91"/>
                  </a:cubicBezTo>
                  <a:cubicBezTo>
                    <a:pt x="33" y="91"/>
                    <a:pt x="34" y="91"/>
                    <a:pt x="35" y="91"/>
                  </a:cubicBezTo>
                  <a:cubicBezTo>
                    <a:pt x="35" y="111"/>
                    <a:pt x="35" y="111"/>
                    <a:pt x="35" y="111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8" y="120"/>
                    <a:pt x="17" y="121"/>
                    <a:pt x="18" y="122"/>
                  </a:cubicBezTo>
                  <a:cubicBezTo>
                    <a:pt x="18" y="123"/>
                    <a:pt x="19" y="124"/>
                    <a:pt x="20" y="124"/>
                  </a:cubicBezTo>
                  <a:cubicBezTo>
                    <a:pt x="20" y="124"/>
                    <a:pt x="21" y="124"/>
                    <a:pt x="21" y="124"/>
                  </a:cubicBezTo>
                  <a:cubicBezTo>
                    <a:pt x="37" y="116"/>
                    <a:pt x="37" y="116"/>
                    <a:pt x="37" y="116"/>
                  </a:cubicBezTo>
                  <a:cubicBezTo>
                    <a:pt x="52" y="123"/>
                    <a:pt x="52" y="123"/>
                    <a:pt x="52" y="123"/>
                  </a:cubicBezTo>
                  <a:cubicBezTo>
                    <a:pt x="52" y="124"/>
                    <a:pt x="52" y="124"/>
                    <a:pt x="53" y="124"/>
                  </a:cubicBezTo>
                  <a:cubicBezTo>
                    <a:pt x="54" y="124"/>
                    <a:pt x="55" y="123"/>
                    <a:pt x="55" y="122"/>
                  </a:cubicBezTo>
                  <a:cubicBezTo>
                    <a:pt x="56" y="121"/>
                    <a:pt x="55" y="120"/>
                    <a:pt x="54" y="119"/>
                  </a:cubicBezTo>
                  <a:cubicBezTo>
                    <a:pt x="40" y="112"/>
                    <a:pt x="40" y="112"/>
                    <a:pt x="40" y="112"/>
                  </a:cubicBezTo>
                  <a:cubicBezTo>
                    <a:pt x="40" y="90"/>
                    <a:pt x="40" y="90"/>
                    <a:pt x="40" y="90"/>
                  </a:cubicBezTo>
                  <a:cubicBezTo>
                    <a:pt x="56" y="87"/>
                    <a:pt x="74" y="79"/>
                    <a:pt x="70" y="36"/>
                  </a:cubicBezTo>
                  <a:close/>
                  <a:moveTo>
                    <a:pt x="70" y="36"/>
                  </a:moveTo>
                  <a:cubicBezTo>
                    <a:pt x="70" y="36"/>
                    <a:pt x="70" y="36"/>
                    <a:pt x="70" y="36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Rectangle 34"/>
            <p:cNvSpPr>
              <a:spLocks noChangeArrowheads="1"/>
            </p:cNvSpPr>
            <p:nvPr/>
          </p:nvSpPr>
          <p:spPr bwMode="auto">
            <a:xfrm>
              <a:off x="5119688" y="3154363"/>
              <a:ext cx="141288" cy="3175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Rectangle 35"/>
            <p:cNvSpPr>
              <a:spLocks noChangeArrowheads="1"/>
            </p:cNvSpPr>
            <p:nvPr/>
          </p:nvSpPr>
          <p:spPr bwMode="auto">
            <a:xfrm>
              <a:off x="5119688" y="3121025"/>
              <a:ext cx="141288" cy="3016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Rectangle 36"/>
            <p:cNvSpPr>
              <a:spLocks noChangeArrowheads="1"/>
            </p:cNvSpPr>
            <p:nvPr/>
          </p:nvSpPr>
          <p:spPr bwMode="auto">
            <a:xfrm>
              <a:off x="5119688" y="3097213"/>
              <a:ext cx="141288" cy="1587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Rectangle 37"/>
            <p:cNvSpPr>
              <a:spLocks noChangeArrowheads="1"/>
            </p:cNvSpPr>
            <p:nvPr/>
          </p:nvSpPr>
          <p:spPr bwMode="auto">
            <a:xfrm>
              <a:off x="5119688" y="3078163"/>
              <a:ext cx="141288" cy="1270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Rectangle 38"/>
            <p:cNvSpPr>
              <a:spLocks noChangeArrowheads="1"/>
            </p:cNvSpPr>
            <p:nvPr/>
          </p:nvSpPr>
          <p:spPr bwMode="auto">
            <a:xfrm>
              <a:off x="5119688" y="3059113"/>
              <a:ext cx="141288" cy="793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Rectangle 39"/>
            <p:cNvSpPr>
              <a:spLocks noChangeArrowheads="1"/>
            </p:cNvSpPr>
            <p:nvPr/>
          </p:nvSpPr>
          <p:spPr bwMode="auto">
            <a:xfrm>
              <a:off x="5119688" y="3048000"/>
              <a:ext cx="141288" cy="793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Rectangle 40"/>
            <p:cNvSpPr>
              <a:spLocks noChangeArrowheads="1"/>
            </p:cNvSpPr>
            <p:nvPr/>
          </p:nvSpPr>
          <p:spPr bwMode="auto">
            <a:xfrm>
              <a:off x="5119688" y="3036888"/>
              <a:ext cx="141288" cy="793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Rectangle 41"/>
            <p:cNvSpPr>
              <a:spLocks noChangeArrowheads="1"/>
            </p:cNvSpPr>
            <p:nvPr/>
          </p:nvSpPr>
          <p:spPr bwMode="auto">
            <a:xfrm>
              <a:off x="5119688" y="3025775"/>
              <a:ext cx="141288" cy="635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44162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RDRI TOOLS" val="Nordri Tools"/>
</p:tagLst>
</file>

<file path=ppt/theme/theme1.xml><?xml version="1.0" encoding="utf-8"?>
<a:theme xmlns:a="http://schemas.openxmlformats.org/drawingml/2006/main" name="Office 主题​​">
  <a:themeElements>
    <a:clrScheme name="自定义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8B62C"/>
      </a:accent1>
      <a:accent2>
        <a:srgbClr val="969286"/>
      </a:accent2>
      <a:accent3>
        <a:srgbClr val="41403C"/>
      </a:accent3>
      <a:accent4>
        <a:srgbClr val="CAC2AD"/>
      </a:accent4>
      <a:accent5>
        <a:srgbClr val="FBF6F3"/>
      </a:accent5>
      <a:accent6>
        <a:srgbClr val="BFBFBF"/>
      </a:accent6>
      <a:hlink>
        <a:srgbClr val="F8B62C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2143</TotalTime>
  <Words>1080</Words>
  <Application>Microsoft Office PowerPoint</Application>
  <PresentationFormat>宽屏</PresentationFormat>
  <Paragraphs>132</Paragraphs>
  <Slides>18</Slides>
  <Notes>0</Notes>
  <HiddenSlides>1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Arial Rounded MT Bold</vt:lpstr>
      <vt:lpstr>Stencil Std</vt:lpstr>
      <vt:lpstr>等线</vt:lpstr>
      <vt:lpstr>等线 Light</vt:lpstr>
      <vt:lpstr>Microsoft YaHei</vt:lpstr>
      <vt:lpstr>Microsoft YaHei</vt:lpstr>
      <vt:lpstr>站酷快乐体 </vt:lpstr>
      <vt:lpstr>Arial</vt:lpstr>
      <vt:lpstr>Impact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DaiJun</cp:lastModifiedBy>
  <cp:revision>172</cp:revision>
  <dcterms:created xsi:type="dcterms:W3CDTF">2017-02-28T04:03:20Z</dcterms:created>
  <dcterms:modified xsi:type="dcterms:W3CDTF">2022-12-28T08:55:54Z</dcterms:modified>
</cp:coreProperties>
</file>